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 R" userId="9dfd60f81fcb13f2" providerId="LiveId" clId="{4AE8E50E-3771-441E-87F7-7FA4C3DA012C}"/>
    <pc:docChg chg="modSld">
      <pc:chgData name="Ramya R" userId="9dfd60f81fcb13f2" providerId="LiveId" clId="{4AE8E50E-3771-441E-87F7-7FA4C3DA012C}" dt="2025-05-04T23:57:41.236" v="9" actId="115"/>
      <pc:docMkLst>
        <pc:docMk/>
      </pc:docMkLst>
      <pc:sldChg chg="modSp mod">
        <pc:chgData name="Ramya R" userId="9dfd60f81fcb13f2" providerId="LiveId" clId="{4AE8E50E-3771-441E-87F7-7FA4C3DA012C}" dt="2025-05-04T23:57:41.236" v="9" actId="115"/>
        <pc:sldMkLst>
          <pc:docMk/>
          <pc:sldMk cId="0" sldId="256"/>
        </pc:sldMkLst>
        <pc:spChg chg="mod">
          <ac:chgData name="Ramya R" userId="9dfd60f81fcb13f2" providerId="LiveId" clId="{4AE8E50E-3771-441E-87F7-7FA4C3DA012C}" dt="2025-05-04T23:57:41.236" v="9" actId="115"/>
          <ac:spMkLst>
            <pc:docMk/>
            <pc:sldMk cId="0" sldId="256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jpg"/><Relationship Id="rId39" Type="http://schemas.openxmlformats.org/officeDocument/2006/relationships/image" Target="../media/image38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42" Type="http://schemas.openxmlformats.org/officeDocument/2006/relationships/image" Target="../media/image41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41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jpg"/><Relationship Id="rId32" Type="http://schemas.openxmlformats.org/officeDocument/2006/relationships/image" Target="../media/image31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36" Type="http://schemas.openxmlformats.org/officeDocument/2006/relationships/image" Target="../media/image35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43" Type="http://schemas.openxmlformats.org/officeDocument/2006/relationships/image" Target="../media/image42.png"/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38" Type="http://schemas.openxmlformats.org/officeDocument/2006/relationships/image" Target="../media/image3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84498" y="6209607"/>
            <a:ext cx="166216" cy="3325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74073"/>
            <a:ext cx="232703" cy="3325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3838083" y="1545336"/>
            <a:ext cx="0" cy="5288280"/>
          </a:xfrm>
          <a:custGeom>
            <a:avLst/>
            <a:gdLst/>
            <a:ahLst/>
            <a:cxnLst/>
            <a:rect l="l" t="t" r="r" b="b"/>
            <a:pathLst>
              <a:path h="5288280">
                <a:moveTo>
                  <a:pt x="0" y="5288280"/>
                </a:moveTo>
                <a:lnTo>
                  <a:pt x="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310416" y="1801367"/>
            <a:ext cx="0" cy="4925695"/>
          </a:xfrm>
          <a:custGeom>
            <a:avLst/>
            <a:gdLst/>
            <a:ahLst/>
            <a:cxnLst/>
            <a:rect l="l" t="t" r="r" b="b"/>
            <a:pathLst>
              <a:path h="4925695">
                <a:moveTo>
                  <a:pt x="0" y="4925568"/>
                </a:moveTo>
                <a:lnTo>
                  <a:pt x="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397821" y="1801367"/>
            <a:ext cx="0" cy="4925695"/>
          </a:xfrm>
          <a:custGeom>
            <a:avLst/>
            <a:gdLst/>
            <a:ahLst/>
            <a:cxnLst/>
            <a:rect l="l" t="t" r="r" b="b"/>
            <a:pathLst>
              <a:path h="4925695">
                <a:moveTo>
                  <a:pt x="0" y="4925568"/>
                </a:moveTo>
                <a:lnTo>
                  <a:pt x="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92928" y="1801367"/>
            <a:ext cx="0" cy="4925695"/>
          </a:xfrm>
          <a:custGeom>
            <a:avLst/>
            <a:gdLst/>
            <a:ahLst/>
            <a:cxnLst/>
            <a:rect l="l" t="t" r="r" b="b"/>
            <a:pathLst>
              <a:path h="4925695">
                <a:moveTo>
                  <a:pt x="0" y="4925568"/>
                </a:moveTo>
                <a:lnTo>
                  <a:pt x="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304469" y="1801367"/>
            <a:ext cx="0" cy="4925695"/>
          </a:xfrm>
          <a:custGeom>
            <a:avLst/>
            <a:gdLst/>
            <a:ahLst/>
            <a:cxnLst/>
            <a:rect l="l" t="t" r="r" b="b"/>
            <a:pathLst>
              <a:path h="4925695">
                <a:moveTo>
                  <a:pt x="0" y="4925568"/>
                </a:moveTo>
                <a:lnTo>
                  <a:pt x="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1767177" y="1801367"/>
            <a:ext cx="0" cy="4925695"/>
          </a:xfrm>
          <a:custGeom>
            <a:avLst/>
            <a:gdLst/>
            <a:ahLst/>
            <a:cxnLst/>
            <a:rect l="l" t="t" r="r" b="b"/>
            <a:pathLst>
              <a:path h="4925695">
                <a:moveTo>
                  <a:pt x="0" y="4925568"/>
                </a:moveTo>
                <a:lnTo>
                  <a:pt x="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909695" y="6576059"/>
            <a:ext cx="7981315" cy="0"/>
          </a:xfrm>
          <a:custGeom>
            <a:avLst/>
            <a:gdLst/>
            <a:ahLst/>
            <a:cxnLst/>
            <a:rect l="l" t="t" r="r" b="b"/>
            <a:pathLst>
              <a:path w="7981315">
                <a:moveTo>
                  <a:pt x="0" y="0"/>
                </a:moveTo>
                <a:lnTo>
                  <a:pt x="798090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909695" y="5935979"/>
            <a:ext cx="7874634" cy="0"/>
          </a:xfrm>
          <a:custGeom>
            <a:avLst/>
            <a:gdLst/>
            <a:ahLst/>
            <a:cxnLst/>
            <a:rect l="l" t="t" r="r" b="b"/>
            <a:pathLst>
              <a:path w="7874634">
                <a:moveTo>
                  <a:pt x="0" y="0"/>
                </a:moveTo>
                <a:lnTo>
                  <a:pt x="7874244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909695" y="5603747"/>
            <a:ext cx="7859395" cy="0"/>
          </a:xfrm>
          <a:custGeom>
            <a:avLst/>
            <a:gdLst/>
            <a:ahLst/>
            <a:cxnLst/>
            <a:rect l="l" t="t" r="r" b="b"/>
            <a:pathLst>
              <a:path w="7859395">
                <a:moveTo>
                  <a:pt x="0" y="0"/>
                </a:moveTo>
                <a:lnTo>
                  <a:pt x="7859007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909695" y="4954523"/>
            <a:ext cx="7981315" cy="0"/>
          </a:xfrm>
          <a:custGeom>
            <a:avLst/>
            <a:gdLst/>
            <a:ahLst/>
            <a:cxnLst/>
            <a:rect l="l" t="t" r="r" b="b"/>
            <a:pathLst>
              <a:path w="7981315">
                <a:moveTo>
                  <a:pt x="0" y="0"/>
                </a:moveTo>
                <a:lnTo>
                  <a:pt x="798090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3909695" y="4305300"/>
            <a:ext cx="7981315" cy="0"/>
          </a:xfrm>
          <a:custGeom>
            <a:avLst/>
            <a:gdLst/>
            <a:ahLst/>
            <a:cxnLst/>
            <a:rect l="l" t="t" r="r" b="b"/>
            <a:pathLst>
              <a:path w="7981315">
                <a:moveTo>
                  <a:pt x="0" y="0"/>
                </a:moveTo>
                <a:lnTo>
                  <a:pt x="798090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909695" y="3656075"/>
            <a:ext cx="7981315" cy="0"/>
          </a:xfrm>
          <a:custGeom>
            <a:avLst/>
            <a:gdLst/>
            <a:ahLst/>
            <a:cxnLst/>
            <a:rect l="l" t="t" r="r" b="b"/>
            <a:pathLst>
              <a:path w="7981315">
                <a:moveTo>
                  <a:pt x="0" y="0"/>
                </a:moveTo>
                <a:lnTo>
                  <a:pt x="798090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909695" y="3342131"/>
            <a:ext cx="7981315" cy="0"/>
          </a:xfrm>
          <a:custGeom>
            <a:avLst/>
            <a:gdLst/>
            <a:ahLst/>
            <a:cxnLst/>
            <a:rect l="l" t="t" r="r" b="b"/>
            <a:pathLst>
              <a:path w="7981315">
                <a:moveTo>
                  <a:pt x="0" y="0"/>
                </a:moveTo>
                <a:lnTo>
                  <a:pt x="798090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09695" y="3000755"/>
            <a:ext cx="7981315" cy="0"/>
          </a:xfrm>
          <a:custGeom>
            <a:avLst/>
            <a:gdLst/>
            <a:ahLst/>
            <a:cxnLst/>
            <a:rect l="l" t="t" r="r" b="b"/>
            <a:pathLst>
              <a:path w="7981315">
                <a:moveTo>
                  <a:pt x="0" y="0"/>
                </a:moveTo>
                <a:lnTo>
                  <a:pt x="798090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09695" y="2683763"/>
            <a:ext cx="7981315" cy="0"/>
          </a:xfrm>
          <a:custGeom>
            <a:avLst/>
            <a:gdLst/>
            <a:ahLst/>
            <a:cxnLst/>
            <a:rect l="l" t="t" r="r" b="b"/>
            <a:pathLst>
              <a:path w="7981315">
                <a:moveTo>
                  <a:pt x="0" y="0"/>
                </a:moveTo>
                <a:lnTo>
                  <a:pt x="798090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909695" y="2351531"/>
            <a:ext cx="7981315" cy="0"/>
          </a:xfrm>
          <a:custGeom>
            <a:avLst/>
            <a:gdLst/>
            <a:ahLst/>
            <a:cxnLst/>
            <a:rect l="l" t="t" r="r" b="b"/>
            <a:pathLst>
              <a:path w="7981315">
                <a:moveTo>
                  <a:pt x="0" y="0"/>
                </a:moveTo>
                <a:lnTo>
                  <a:pt x="7980900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909695" y="2037587"/>
            <a:ext cx="8157845" cy="0"/>
          </a:xfrm>
          <a:custGeom>
            <a:avLst/>
            <a:gdLst/>
            <a:ahLst/>
            <a:cxnLst/>
            <a:rect l="l" t="t" r="r" b="b"/>
            <a:pathLst>
              <a:path w="8157845">
                <a:moveTo>
                  <a:pt x="0" y="0"/>
                </a:moveTo>
                <a:lnTo>
                  <a:pt x="8157644" y="0"/>
                </a:lnTo>
              </a:path>
            </a:pathLst>
          </a:custGeom>
          <a:ln w="3175">
            <a:solidFill>
              <a:srgbClr val="7C7C7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11914963" y="5526023"/>
            <a:ext cx="277495" cy="911860"/>
          </a:xfrm>
          <a:custGeom>
            <a:avLst/>
            <a:gdLst/>
            <a:ahLst/>
            <a:cxnLst/>
            <a:rect l="l" t="t" r="r" b="b"/>
            <a:pathLst>
              <a:path w="277495" h="911860">
                <a:moveTo>
                  <a:pt x="277025" y="908316"/>
                </a:moveTo>
                <a:lnTo>
                  <a:pt x="0" y="908316"/>
                </a:lnTo>
                <a:lnTo>
                  <a:pt x="0" y="911364"/>
                </a:lnTo>
                <a:lnTo>
                  <a:pt x="277025" y="911364"/>
                </a:lnTo>
                <a:lnTo>
                  <a:pt x="277025" y="908316"/>
                </a:lnTo>
                <a:close/>
              </a:path>
              <a:path w="277495" h="911860">
                <a:moveTo>
                  <a:pt x="277025" y="0"/>
                </a:moveTo>
                <a:lnTo>
                  <a:pt x="0" y="0"/>
                </a:lnTo>
                <a:lnTo>
                  <a:pt x="0" y="3048"/>
                </a:lnTo>
                <a:lnTo>
                  <a:pt x="277025" y="3048"/>
                </a:lnTo>
                <a:lnTo>
                  <a:pt x="277025" y="0"/>
                </a:lnTo>
                <a:close/>
              </a:path>
            </a:pathLst>
          </a:custGeom>
          <a:solidFill>
            <a:srgbClr val="7C7C7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6" name="bg object 3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314" y="1903614"/>
            <a:ext cx="448785" cy="99752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314" y="3192087"/>
            <a:ext cx="4637448" cy="128847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8314" y="3495502"/>
            <a:ext cx="482028" cy="95596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88932" y="4688377"/>
            <a:ext cx="689799" cy="91439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4113865" y="5020887"/>
            <a:ext cx="623312" cy="91439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54879" y="5336771"/>
            <a:ext cx="299190" cy="133003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354879" y="6641869"/>
            <a:ext cx="373987" cy="91439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440900" y="3067396"/>
            <a:ext cx="531893" cy="74814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006036" y="3067396"/>
            <a:ext cx="324122" cy="74814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40900" y="3715788"/>
            <a:ext cx="897570" cy="99752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440900" y="4688377"/>
            <a:ext cx="889259" cy="74814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6440900" y="5336771"/>
            <a:ext cx="897570" cy="99752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737389" y="4364182"/>
            <a:ext cx="2102642" cy="99752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737389" y="5012574"/>
            <a:ext cx="723042" cy="99752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493677" y="5012574"/>
            <a:ext cx="673177" cy="99752"/>
          </a:xfrm>
          <a:prstGeom prst="rect">
            <a:avLst/>
          </a:prstGeom>
        </p:spPr>
      </p:pic>
      <p:pic>
        <p:nvPicPr>
          <p:cNvPr id="51" name="bg object 51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200098" y="5012574"/>
            <a:ext cx="639934" cy="99752"/>
          </a:xfrm>
          <a:prstGeom prst="rect">
            <a:avLst/>
          </a:prstGeom>
        </p:spPr>
      </p:pic>
      <p:pic>
        <p:nvPicPr>
          <p:cNvPr id="52" name="bg object 52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38682" y="3067396"/>
            <a:ext cx="1213382" cy="91439"/>
          </a:xfrm>
          <a:prstGeom prst="rect">
            <a:avLst/>
          </a:prstGeom>
        </p:spPr>
      </p:pic>
      <p:pic>
        <p:nvPicPr>
          <p:cNvPr id="53" name="bg object 5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0" y="681643"/>
            <a:ext cx="124662" cy="365759"/>
          </a:xfrm>
          <a:prstGeom prst="rect">
            <a:avLst/>
          </a:prstGeom>
        </p:spPr>
      </p:pic>
      <p:pic>
        <p:nvPicPr>
          <p:cNvPr id="54" name="bg object 54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238314" y="2709948"/>
            <a:ext cx="498650" cy="66501"/>
          </a:xfrm>
          <a:prstGeom prst="rect">
            <a:avLst/>
          </a:prstGeom>
        </p:spPr>
      </p:pic>
      <p:pic>
        <p:nvPicPr>
          <p:cNvPr id="55" name="bg object 55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238314" y="4023359"/>
            <a:ext cx="498650" cy="74814"/>
          </a:xfrm>
          <a:prstGeom prst="rect">
            <a:avLst/>
          </a:prstGeom>
        </p:spPr>
      </p:pic>
      <p:pic>
        <p:nvPicPr>
          <p:cNvPr id="56" name="bg object 56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1238314" y="4551217"/>
            <a:ext cx="349055" cy="91439"/>
          </a:xfrm>
          <a:prstGeom prst="rect">
            <a:avLst/>
          </a:prstGeom>
        </p:spPr>
      </p:pic>
      <p:pic>
        <p:nvPicPr>
          <p:cNvPr id="57" name="bg object 57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1238314" y="4813069"/>
            <a:ext cx="4645759" cy="99752"/>
          </a:xfrm>
          <a:prstGeom prst="rect">
            <a:avLst/>
          </a:prstGeom>
        </p:spPr>
      </p:pic>
      <p:pic>
        <p:nvPicPr>
          <p:cNvPr id="58" name="bg object 58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1238314" y="5353396"/>
            <a:ext cx="498650" cy="66501"/>
          </a:xfrm>
          <a:prstGeom prst="rect">
            <a:avLst/>
          </a:prstGeom>
        </p:spPr>
      </p:pic>
      <p:pic>
        <p:nvPicPr>
          <p:cNvPr id="59" name="bg object 59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1238314" y="6404956"/>
            <a:ext cx="4903395" cy="95596"/>
          </a:xfrm>
          <a:prstGeom prst="rect">
            <a:avLst/>
          </a:prstGeom>
        </p:spPr>
      </p:pic>
      <p:pic>
        <p:nvPicPr>
          <p:cNvPr id="60" name="bg object 60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4097243" y="3711631"/>
            <a:ext cx="540204" cy="145472"/>
          </a:xfrm>
          <a:prstGeom prst="rect">
            <a:avLst/>
          </a:prstGeom>
        </p:spPr>
      </p:pic>
      <p:pic>
        <p:nvPicPr>
          <p:cNvPr id="61" name="bg object 61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4354879" y="4031672"/>
            <a:ext cx="1512572" cy="174567"/>
          </a:xfrm>
          <a:prstGeom prst="rect">
            <a:avLst/>
          </a:prstGeom>
        </p:spPr>
      </p:pic>
      <p:pic>
        <p:nvPicPr>
          <p:cNvPr id="62" name="bg object 62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440900" y="2103120"/>
            <a:ext cx="648245" cy="99752"/>
          </a:xfrm>
          <a:prstGeom prst="rect">
            <a:avLst/>
          </a:prstGeom>
        </p:spPr>
      </p:pic>
      <p:pic>
        <p:nvPicPr>
          <p:cNvPr id="63" name="bg object 63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440900" y="2410691"/>
            <a:ext cx="889259" cy="83127"/>
          </a:xfrm>
          <a:prstGeom prst="rect">
            <a:avLst/>
          </a:prstGeom>
        </p:spPr>
      </p:pic>
      <p:pic>
        <p:nvPicPr>
          <p:cNvPr id="64" name="bg object 64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440900" y="5985163"/>
            <a:ext cx="257636" cy="83127"/>
          </a:xfrm>
          <a:prstGeom prst="rect">
            <a:avLst/>
          </a:prstGeom>
        </p:spPr>
      </p:pic>
      <p:pic>
        <p:nvPicPr>
          <p:cNvPr id="65" name="bg object 65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6391035" y="6641869"/>
            <a:ext cx="307501" cy="108065"/>
          </a:xfrm>
          <a:prstGeom prst="rect">
            <a:avLst/>
          </a:prstGeom>
        </p:spPr>
      </p:pic>
      <p:pic>
        <p:nvPicPr>
          <p:cNvPr id="66" name="bg object 66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7745702" y="2094807"/>
            <a:ext cx="1961357" cy="99752"/>
          </a:xfrm>
          <a:prstGeom prst="rect">
            <a:avLst/>
          </a:prstGeom>
        </p:spPr>
      </p:pic>
      <p:pic>
        <p:nvPicPr>
          <p:cNvPr id="67" name="bg object 67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7745702" y="2743200"/>
            <a:ext cx="2027844" cy="99752"/>
          </a:xfrm>
          <a:prstGeom prst="rect">
            <a:avLst/>
          </a:prstGeom>
        </p:spPr>
      </p:pic>
      <p:pic>
        <p:nvPicPr>
          <p:cNvPr id="68" name="bg object 68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7737389" y="3707476"/>
            <a:ext cx="2036155" cy="99752"/>
          </a:xfrm>
          <a:prstGeom prst="rect">
            <a:avLst/>
          </a:prstGeom>
        </p:spPr>
      </p:pic>
      <p:pic>
        <p:nvPicPr>
          <p:cNvPr id="69" name="bg object 69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7737389" y="4023359"/>
            <a:ext cx="2102642" cy="99752"/>
          </a:xfrm>
          <a:prstGeom prst="rect">
            <a:avLst/>
          </a:prstGeom>
        </p:spPr>
      </p:pic>
      <p:pic>
        <p:nvPicPr>
          <p:cNvPr id="70" name="bg object 70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7737389" y="4680065"/>
            <a:ext cx="2102642" cy="99752"/>
          </a:xfrm>
          <a:prstGeom prst="rect">
            <a:avLst/>
          </a:prstGeom>
        </p:spPr>
      </p:pic>
      <p:pic>
        <p:nvPicPr>
          <p:cNvPr id="71" name="bg object 71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7745702" y="5328457"/>
            <a:ext cx="1961357" cy="99752"/>
          </a:xfrm>
          <a:prstGeom prst="rect">
            <a:avLst/>
          </a:prstGeom>
        </p:spPr>
      </p:pic>
      <p:pic>
        <p:nvPicPr>
          <p:cNvPr id="72" name="bg object 72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745702" y="5652654"/>
            <a:ext cx="1961357" cy="91440"/>
          </a:xfrm>
          <a:prstGeom prst="rect">
            <a:avLst/>
          </a:prstGeom>
        </p:spPr>
      </p:pic>
      <p:pic>
        <p:nvPicPr>
          <p:cNvPr id="73" name="bg object 73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7745702" y="5985163"/>
            <a:ext cx="1961357" cy="91440"/>
          </a:xfrm>
          <a:prstGeom prst="rect">
            <a:avLst/>
          </a:prstGeom>
        </p:spPr>
      </p:pic>
      <p:pic>
        <p:nvPicPr>
          <p:cNvPr id="74" name="bg object 74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7745702" y="6301047"/>
            <a:ext cx="1961357" cy="91440"/>
          </a:xfrm>
          <a:prstGeom prst="rect">
            <a:avLst/>
          </a:prstGeom>
        </p:spPr>
      </p:pic>
      <p:pic>
        <p:nvPicPr>
          <p:cNvPr id="75" name="bg object 75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0346993" y="3192087"/>
            <a:ext cx="1138584" cy="74814"/>
          </a:xfrm>
          <a:prstGeom prst="rect">
            <a:avLst/>
          </a:prstGeom>
        </p:spPr>
      </p:pic>
      <p:pic>
        <p:nvPicPr>
          <p:cNvPr id="76" name="bg object 76"/>
          <p:cNvPicPr/>
          <p:nvPr/>
        </p:nvPicPr>
        <p:blipFill>
          <a:blip r:embed="rId42" cstate="print"/>
          <a:stretch>
            <a:fillRect/>
          </a:stretch>
        </p:blipFill>
        <p:spPr>
          <a:xfrm>
            <a:off x="6440900" y="2751513"/>
            <a:ext cx="257636" cy="74814"/>
          </a:xfrm>
          <a:prstGeom prst="rect">
            <a:avLst/>
          </a:prstGeom>
        </p:spPr>
      </p:pic>
      <p:pic>
        <p:nvPicPr>
          <p:cNvPr id="77" name="bg object 77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440900" y="3399905"/>
            <a:ext cx="257636" cy="74814"/>
          </a:xfrm>
          <a:prstGeom prst="rect">
            <a:avLst/>
          </a:prstGeom>
        </p:spPr>
      </p:pic>
      <p:pic>
        <p:nvPicPr>
          <p:cNvPr id="78" name="bg object 78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440900" y="4372493"/>
            <a:ext cx="257636" cy="74814"/>
          </a:xfrm>
          <a:prstGeom prst="rect">
            <a:avLst/>
          </a:prstGeom>
        </p:spPr>
      </p:pic>
      <p:pic>
        <p:nvPicPr>
          <p:cNvPr id="79" name="bg object 79"/>
          <p:cNvPicPr/>
          <p:nvPr/>
        </p:nvPicPr>
        <p:blipFill>
          <a:blip r:embed="rId43" cstate="print"/>
          <a:stretch>
            <a:fillRect/>
          </a:stretch>
        </p:blipFill>
        <p:spPr>
          <a:xfrm>
            <a:off x="6440900" y="5020887"/>
            <a:ext cx="257636" cy="7481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65466" y="495675"/>
            <a:ext cx="2720555" cy="1026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umsystem.instructure.com/courses/203550" TargetMode="Externa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358900" y="2171700"/>
            <a:ext cx="9499600" cy="228600"/>
            <a:chOff x="1358900" y="2171700"/>
            <a:chExt cx="9499600" cy="2286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8900" y="2171700"/>
              <a:ext cx="9499600" cy="2286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83029" y="2243683"/>
              <a:ext cx="9274175" cy="48260"/>
            </a:xfrm>
            <a:custGeom>
              <a:avLst/>
              <a:gdLst/>
              <a:ahLst/>
              <a:cxnLst/>
              <a:rect l="l" t="t" r="r" b="b"/>
              <a:pathLst>
                <a:path w="9274175" h="48260">
                  <a:moveTo>
                    <a:pt x="9273870" y="38404"/>
                  </a:moveTo>
                  <a:lnTo>
                    <a:pt x="0" y="38404"/>
                  </a:lnTo>
                  <a:lnTo>
                    <a:pt x="0" y="48006"/>
                  </a:lnTo>
                  <a:lnTo>
                    <a:pt x="9273870" y="48006"/>
                  </a:lnTo>
                  <a:lnTo>
                    <a:pt x="9273870" y="38404"/>
                  </a:lnTo>
                  <a:close/>
                </a:path>
                <a:path w="9274175" h="48260">
                  <a:moveTo>
                    <a:pt x="9273870" y="0"/>
                  </a:moveTo>
                  <a:lnTo>
                    <a:pt x="0" y="0"/>
                  </a:lnTo>
                  <a:lnTo>
                    <a:pt x="0" y="28803"/>
                  </a:lnTo>
                  <a:lnTo>
                    <a:pt x="9273870" y="28803"/>
                  </a:lnTo>
                  <a:lnTo>
                    <a:pt x="9273870" y="0"/>
                  </a:lnTo>
                  <a:close/>
                </a:path>
              </a:pathLst>
            </a:custGeom>
            <a:solidFill>
              <a:srgbClr val="F0AD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3419476" y="3443936"/>
            <a:ext cx="7399020" cy="142115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39925" marR="2050414" indent="-1927225">
              <a:lnSpc>
                <a:spcPct val="137800"/>
              </a:lnSpc>
              <a:spcBef>
                <a:spcPts val="100"/>
              </a:spcBef>
              <a:tabLst>
                <a:tab pos="3885565" algn="l"/>
              </a:tabLst>
            </a:pPr>
            <a:r>
              <a:rPr sz="1800" b="1" u="heavy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  <a:hlinkClick r:id="rId3"/>
              </a:rPr>
              <a:t>Code:</a:t>
            </a:r>
            <a:r>
              <a:rPr sz="1800" b="1" u="heavy" spc="-5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  <a:hlinkClick r:id="rId3"/>
              </a:rPr>
              <a:t> </a:t>
            </a:r>
            <a:r>
              <a:rPr sz="1800" b="1" u="heavy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  <a:hlinkClick r:id="rId3"/>
              </a:rPr>
              <a:t>2023FS-COMP_SCI-5567-</a:t>
            </a:r>
            <a:r>
              <a:rPr sz="1800" b="1" u="heavy" spc="-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  <a:hlinkClick r:id="rId3"/>
              </a:rPr>
              <a:t>000</a:t>
            </a:r>
            <a:r>
              <a:rPr sz="1800" b="1" u="heavy" spc="-2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1</a:t>
            </a:r>
            <a:r>
              <a:rPr sz="1800" b="1" u="heavy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	Deep</a:t>
            </a:r>
            <a:r>
              <a:rPr sz="1800" b="1" u="heavy" spc="-45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heavy" spc="-1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Learning</a:t>
            </a:r>
            <a:endParaRPr lang="en-US" b="1" u="heavy" spc="-10" dirty="0">
              <a:solidFill>
                <a:srgbClr val="212121"/>
              </a:solidFill>
              <a:uFill>
                <a:solidFill>
                  <a:srgbClr val="212121"/>
                </a:solidFill>
              </a:uFill>
              <a:latin typeface="Times New Roman"/>
              <a:cs typeface="Times New Roman"/>
            </a:endParaRPr>
          </a:p>
          <a:p>
            <a:pPr marL="1939925" marR="2050414" indent="-1927225" algn="ctr">
              <a:lnSpc>
                <a:spcPct val="137800"/>
              </a:lnSpc>
              <a:spcBef>
                <a:spcPts val="100"/>
              </a:spcBef>
              <a:tabLst>
                <a:tab pos="3885565" algn="l"/>
              </a:tabLst>
            </a:pPr>
            <a:r>
              <a:rPr sz="1800" b="1" u="sng" spc="-1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_project-</a:t>
            </a:r>
            <a:r>
              <a:rPr sz="1800" b="1" u="sng" spc="-50" dirty="0">
                <a:solidFill>
                  <a:srgbClr val="212121"/>
                </a:solidFill>
                <a:uFill>
                  <a:solidFill>
                    <a:srgbClr val="212121"/>
                  </a:solidFill>
                </a:uFill>
                <a:latin typeface="Times New Roman"/>
                <a:cs typeface="Times New Roman"/>
              </a:rPr>
              <a:t>2</a:t>
            </a:r>
            <a:endParaRPr sz="1800" u="sng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R="6350" algn="r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Name:</a:t>
            </a:r>
            <a:r>
              <a:rPr sz="1800" b="1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Ramya</a:t>
            </a:r>
            <a:r>
              <a:rPr sz="1800" b="1" spc="-45" dirty="0">
                <a:solidFill>
                  <a:srgbClr val="212121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212121"/>
                </a:solidFill>
                <a:latin typeface="Times New Roman"/>
                <a:cs typeface="Times New Roman"/>
              </a:rPr>
              <a:t>Kumari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9300" y="355600"/>
            <a:ext cx="5288722" cy="504215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Arial MT"/>
                <a:cs typeface="Arial MT"/>
              </a:rPr>
              <a:t>Second</a:t>
            </a:r>
            <a:r>
              <a:rPr spc="-20" dirty="0">
                <a:latin typeface="Arial MT"/>
                <a:cs typeface="Arial MT"/>
              </a:rPr>
              <a:t> </a:t>
            </a:r>
            <a:r>
              <a:rPr dirty="0">
                <a:latin typeface="Arial MT"/>
                <a:cs typeface="Arial MT"/>
              </a:rPr>
              <a:t>Part:</a:t>
            </a:r>
            <a:r>
              <a:rPr spc="-10" dirty="0">
                <a:latin typeface="Arial MT"/>
                <a:cs typeface="Arial MT"/>
              </a:rPr>
              <a:t> </a:t>
            </a:r>
            <a:r>
              <a:rPr dirty="0"/>
              <a:t>VGG19</a:t>
            </a:r>
            <a:r>
              <a:rPr spc="430" dirty="0"/>
              <a:t> </a:t>
            </a:r>
            <a:r>
              <a:rPr spc="-20" dirty="0"/>
              <a:t>Face </a:t>
            </a:r>
            <a:r>
              <a:rPr spc="-10" dirty="0"/>
              <a:t>Recognition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648868" y="301913"/>
            <a:ext cx="218440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Default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settings </a:t>
            </a:r>
            <a:r>
              <a:rPr sz="1800" dirty="0">
                <a:latin typeface="Arial MT"/>
                <a:cs typeface="Arial MT"/>
              </a:rPr>
              <a:t>training</a:t>
            </a:r>
            <a:r>
              <a:rPr sz="1800" spc="459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network </a:t>
            </a:r>
            <a:r>
              <a:rPr sz="1800" dirty="0">
                <a:latin typeface="Arial MT"/>
                <a:cs typeface="Arial MT"/>
              </a:rPr>
              <a:t>Training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Parameters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Epoches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;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0" dirty="0">
                <a:latin typeface="Arial MT"/>
                <a:cs typeface="Arial MT"/>
              </a:rPr>
              <a:t>Mini </a:t>
            </a:r>
            <a:r>
              <a:rPr sz="1800" dirty="0">
                <a:latin typeface="Arial MT"/>
                <a:cs typeface="Arial MT"/>
              </a:rPr>
              <a:t>batch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=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10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55600"/>
            <a:ext cx="10912475" cy="6502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" y="1206500"/>
            <a:ext cx="5108126" cy="4368292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121400" y="1270000"/>
            <a:ext cx="5737934" cy="436781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33163" y="239769"/>
            <a:ext cx="10674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Histogram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1640" y="177554"/>
            <a:ext cx="5676286" cy="449905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51600" y="355600"/>
            <a:ext cx="5311871" cy="428318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029956" y="4891668"/>
            <a:ext cx="23368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Roc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curve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verificatgion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1104900"/>
            <a:ext cx="6783623" cy="411152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225264" y="470588"/>
            <a:ext cx="4683125" cy="414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3370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Connect</a:t>
            </a:r>
            <a:r>
              <a:rPr sz="1800" spc="-10" dirty="0">
                <a:latin typeface="Arial MT"/>
                <a:cs typeface="Arial MT"/>
              </a:rPr>
              <a:t> VGG-</a:t>
            </a:r>
            <a:r>
              <a:rPr sz="1800" dirty="0">
                <a:latin typeface="Arial MT"/>
                <a:cs typeface="Arial MT"/>
              </a:rPr>
              <a:t>19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;Max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epochs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6; </a:t>
            </a:r>
            <a:r>
              <a:rPr sz="1800" dirty="0">
                <a:latin typeface="Arial MT"/>
                <a:cs typeface="Arial MT"/>
              </a:rPr>
              <a:t>Mini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batch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10;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accuracy: </a:t>
            </a:r>
            <a:r>
              <a:rPr sz="1800" dirty="0">
                <a:latin typeface="Arial MT"/>
                <a:cs typeface="Arial MT"/>
              </a:rPr>
              <a:t>89.16%;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VGG-</a:t>
            </a:r>
            <a:r>
              <a:rPr sz="1800" dirty="0">
                <a:latin typeface="Arial MT"/>
                <a:cs typeface="Arial MT"/>
              </a:rPr>
              <a:t>19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network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achieved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an </a:t>
            </a:r>
            <a:r>
              <a:rPr sz="1800" dirty="0">
                <a:latin typeface="Arial MT"/>
                <a:cs typeface="Arial MT"/>
              </a:rPr>
              <a:t>89.16%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accuracy.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 MT"/>
              <a:cs typeface="Arial MT"/>
            </a:endParaRPr>
          </a:p>
          <a:p>
            <a:pPr marL="12700" marR="369570">
              <a:lnSpc>
                <a:spcPct val="100000"/>
              </a:lnSpc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Analyzing</a:t>
            </a:r>
            <a:r>
              <a:rPr sz="1800" b="1" spc="-2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histograms: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cosine </a:t>
            </a:r>
            <a:r>
              <a:rPr sz="1800" dirty="0">
                <a:latin typeface="Arial MT"/>
                <a:cs typeface="Arial MT"/>
              </a:rPr>
              <a:t>similarity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between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genuine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imposter </a:t>
            </a:r>
            <a:r>
              <a:rPr sz="1800" dirty="0">
                <a:latin typeface="Arial MT"/>
                <a:cs typeface="Arial MT"/>
              </a:rPr>
              <a:t>scores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certain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image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pairs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showed </a:t>
            </a:r>
            <a:r>
              <a:rPr sz="1800" dirty="0">
                <a:latin typeface="Arial MT"/>
                <a:cs typeface="Arial MT"/>
              </a:rPr>
              <a:t>more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overlap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others.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299"/>
              </a:lnSpc>
            </a:pPr>
            <a:r>
              <a:rPr sz="1800" b="1" dirty="0">
                <a:latin typeface="Arial"/>
                <a:cs typeface="Arial"/>
              </a:rPr>
              <a:t>The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ROC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curve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observations:</a:t>
            </a:r>
            <a:r>
              <a:rPr sz="1800" b="1" spc="-15" dirty="0">
                <a:latin typeface="Arial"/>
                <a:cs typeface="Arial"/>
              </a:rPr>
              <a:t> </a:t>
            </a:r>
            <a:r>
              <a:rPr sz="1800" spc="-10" dirty="0">
                <a:latin typeface="Arial MT"/>
                <a:cs typeface="Arial MT"/>
              </a:rPr>
              <a:t>Among </a:t>
            </a:r>
            <a:r>
              <a:rPr sz="1800" dirty="0">
                <a:latin typeface="Arial MT"/>
                <a:cs typeface="Arial MT"/>
              </a:rPr>
              <a:t>different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verification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scenarios,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ROC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curve </a:t>
            </a:r>
            <a:r>
              <a:rPr sz="1800" dirty="0">
                <a:latin typeface="Arial MT"/>
                <a:cs typeface="Arial MT"/>
              </a:rPr>
              <a:t>for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second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verification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exhibited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highest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AUC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score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when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compared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the </a:t>
            </a:r>
            <a:r>
              <a:rPr sz="1800" dirty="0">
                <a:latin typeface="Arial MT"/>
                <a:cs typeface="Arial MT"/>
              </a:rPr>
              <a:t>ROC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curve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first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verification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605" y="417483"/>
            <a:ext cx="210058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606060"/>
                </a:solidFill>
                <a:latin typeface="Arial MT"/>
                <a:cs typeface="Arial MT"/>
              </a:rPr>
              <a:t>Dee</a:t>
            </a:r>
            <a:r>
              <a:rPr sz="900" spc="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606060"/>
                </a:solidFill>
                <a:latin typeface="Arial MT"/>
                <a:cs typeface="Arial MT"/>
              </a:rPr>
              <a:t>|›</a:t>
            </a:r>
            <a:r>
              <a:rPr sz="900" spc="18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606060"/>
                </a:solidFill>
                <a:latin typeface="Arial MT"/>
                <a:cs typeface="Arial MT"/>
              </a:rPr>
              <a:t>L</a:t>
            </a:r>
            <a:r>
              <a:rPr sz="900" spc="-4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606060"/>
                </a:solidFill>
                <a:latin typeface="Arial MT"/>
                <a:cs typeface="Arial MT"/>
              </a:rPr>
              <a:t>e</a:t>
            </a:r>
            <a:r>
              <a:rPr sz="9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900" spc="-1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spc="-35" dirty="0">
                <a:solidFill>
                  <a:srgbClr val="606060"/>
                </a:solidFill>
                <a:latin typeface="Arial MT"/>
                <a:cs typeface="Arial MT"/>
              </a:rPr>
              <a:t>I</a:t>
            </a:r>
            <a:r>
              <a:rPr sz="900" spc="-4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spc="-55" dirty="0">
                <a:solidFill>
                  <a:srgbClr val="606060"/>
                </a:solidFill>
                <a:latin typeface="Arial MT"/>
                <a:cs typeface="Arial MT"/>
              </a:rPr>
              <a:t>n</a:t>
            </a:r>
            <a:r>
              <a:rPr sz="900" spc="-2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707070"/>
                </a:solidFill>
                <a:latin typeface="Arial MT"/>
                <a:cs typeface="Arial MT"/>
              </a:rPr>
              <a:t>i</a:t>
            </a:r>
            <a:r>
              <a:rPr sz="900" spc="-40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900" spc="-150" dirty="0">
                <a:solidFill>
                  <a:srgbClr val="606060"/>
                </a:solidFill>
                <a:latin typeface="Arial MT"/>
                <a:cs typeface="Arial MT"/>
              </a:rPr>
              <a:t>to</a:t>
            </a:r>
            <a:r>
              <a:rPr sz="900" spc="-7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606060"/>
                </a:solidFill>
                <a:latin typeface="Arial MT"/>
                <a:cs typeface="Arial MT"/>
              </a:rPr>
              <a:t>g</a:t>
            </a:r>
            <a:r>
              <a:rPr sz="900" spc="114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606060"/>
                </a:solidFill>
                <a:latin typeface="Arial MT"/>
                <a:cs typeface="Arial MT"/>
              </a:rPr>
              <a:t>Net\’vo</a:t>
            </a:r>
            <a:r>
              <a:rPr sz="900" spc="-13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606060"/>
                </a:solidFill>
                <a:latin typeface="Arial MT"/>
                <a:cs typeface="Arial MT"/>
              </a:rPr>
              <a:t>I</a:t>
            </a:r>
            <a:r>
              <a:rPr sz="900" spc="-9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707070"/>
                </a:solidFill>
                <a:latin typeface="Arial MT"/>
                <a:cs typeface="Arial MT"/>
              </a:rPr>
              <a:t>k</a:t>
            </a:r>
            <a:r>
              <a:rPr sz="900" spc="204" dirty="0">
                <a:solidFill>
                  <a:srgbClr val="707070"/>
                </a:solidFill>
                <a:latin typeface="Arial MT"/>
                <a:cs typeface="Arial MT"/>
              </a:rPr>
              <a:t> </a:t>
            </a:r>
            <a:r>
              <a:rPr sz="900" spc="-30" dirty="0">
                <a:solidFill>
                  <a:srgbClr val="606060"/>
                </a:solidFill>
                <a:latin typeface="Arial MT"/>
                <a:cs typeface="Arial MT"/>
              </a:rPr>
              <a:t>A</a:t>
            </a:r>
            <a:r>
              <a:rPr sz="900" spc="-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606060"/>
                </a:solidFill>
                <a:latin typeface="Arial MT"/>
                <a:cs typeface="Arial MT"/>
              </a:rPr>
              <a:t>na</a:t>
            </a:r>
            <a:r>
              <a:rPr sz="900" spc="5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spc="75" dirty="0">
                <a:solidFill>
                  <a:srgbClr val="606060"/>
                </a:solidFill>
                <a:latin typeface="Arial MT"/>
                <a:cs typeface="Arial MT"/>
              </a:rPr>
              <a:t>lyze</a:t>
            </a:r>
            <a:r>
              <a:rPr sz="900" spc="-1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606060"/>
                </a:solidFill>
                <a:latin typeface="Arial MT"/>
                <a:cs typeface="Arial MT"/>
              </a:rPr>
              <a:t>i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616" y="640380"/>
            <a:ext cx="2494915" cy="75692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760"/>
              </a:spcBef>
            </a:pPr>
            <a:r>
              <a:rPr sz="1300" dirty="0">
                <a:solidFill>
                  <a:srgbClr val="444444"/>
                </a:solidFill>
                <a:latin typeface="Arial MT"/>
                <a:cs typeface="Arial MT"/>
              </a:rPr>
              <a:t>Analysis</a:t>
            </a:r>
            <a:r>
              <a:rPr sz="1300" spc="3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44444"/>
                </a:solidFill>
                <a:latin typeface="Arial MT"/>
                <a:cs typeface="Arial MT"/>
              </a:rPr>
              <a:t>for</a:t>
            </a:r>
            <a:r>
              <a:rPr sz="1300" spc="17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444444"/>
                </a:solidFill>
                <a:latin typeface="Arial MT"/>
                <a:cs typeface="Arial MT"/>
              </a:rPr>
              <a:t>trainNetwork</a:t>
            </a:r>
            <a:r>
              <a:rPr sz="1300" spc="4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300" spc="-10" dirty="0">
                <a:solidFill>
                  <a:srgbClr val="444444"/>
                </a:solidFill>
                <a:latin typeface="Arial MT"/>
                <a:cs typeface="Arial MT"/>
              </a:rPr>
              <a:t>usage</a:t>
            </a:r>
            <a:endParaRPr sz="13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000" spc="-10" dirty="0">
                <a:solidFill>
                  <a:srgbClr val="444444"/>
                </a:solidFill>
                <a:latin typeface="Arial MT"/>
                <a:cs typeface="Arial MT"/>
              </a:rPr>
              <a:t>Na</a:t>
            </a:r>
            <a:r>
              <a:rPr sz="1000" spc="-16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44446E"/>
                </a:solidFill>
                <a:latin typeface="Arial MT"/>
                <a:cs typeface="Arial MT"/>
              </a:rPr>
              <a:t>m</a:t>
            </a:r>
            <a:r>
              <a:rPr sz="1000" spc="-150" dirty="0">
                <a:solidFill>
                  <a:srgbClr val="44446E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444444"/>
                </a:solidFill>
                <a:latin typeface="Arial MT"/>
                <a:cs typeface="Arial MT"/>
              </a:rPr>
              <a:t>e:</a:t>
            </a:r>
            <a:r>
              <a:rPr sz="1000" spc="8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000" spc="-25" dirty="0">
                <a:solidFill>
                  <a:srgbClr val="444444"/>
                </a:solidFill>
                <a:latin typeface="Arial MT"/>
                <a:cs typeface="Arial MT"/>
              </a:rPr>
              <a:t>not</a:t>
            </a:r>
            <a:endParaRPr sz="1000">
              <a:latin typeface="Arial MT"/>
              <a:cs typeface="Arial MT"/>
            </a:endParaRPr>
          </a:p>
          <a:p>
            <a:pPr marL="13970">
              <a:lnSpc>
                <a:spcPct val="100000"/>
              </a:lnSpc>
              <a:spcBef>
                <a:spcPts val="635"/>
              </a:spcBef>
            </a:pPr>
            <a:r>
              <a:rPr sz="1000" dirty="0">
                <a:solidFill>
                  <a:srgbClr val="444444"/>
                </a:solidFill>
                <a:latin typeface="Arial MT"/>
                <a:cs typeface="Arial MT"/>
              </a:rPr>
              <a:t>Ana</a:t>
            </a:r>
            <a:r>
              <a:rPr sz="1000" spc="-12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000" spc="50" dirty="0">
                <a:solidFill>
                  <a:srgbClr val="444444"/>
                </a:solidFill>
                <a:latin typeface="Arial MT"/>
                <a:cs typeface="Arial MT"/>
              </a:rPr>
              <a:t>lysis</a:t>
            </a:r>
            <a:r>
              <a:rPr sz="1000" spc="229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444444"/>
                </a:solidFill>
                <a:latin typeface="Arial MT"/>
                <a:cs typeface="Arial MT"/>
              </a:rPr>
              <a:t>date:</a:t>
            </a:r>
            <a:r>
              <a:rPr sz="1000" spc="254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444444"/>
                </a:solidFill>
                <a:latin typeface="Arial MT"/>
                <a:cs typeface="Arial MT"/>
              </a:rPr>
              <a:t>01-</a:t>
            </a:r>
            <a:r>
              <a:rPr sz="1000" spc="-13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000" spc="-114" dirty="0">
                <a:solidFill>
                  <a:srgbClr val="444444"/>
                </a:solidFill>
                <a:latin typeface="Arial MT"/>
                <a:cs typeface="Arial MT"/>
              </a:rPr>
              <a:t>D</a:t>
            </a:r>
            <a:r>
              <a:rPr sz="1000" spc="-9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444444"/>
                </a:solidFill>
                <a:latin typeface="Arial MT"/>
                <a:cs typeface="Arial MT"/>
              </a:rPr>
              <a:t>oc-</a:t>
            </a:r>
            <a:r>
              <a:rPr sz="1000" dirty="0">
                <a:solidFill>
                  <a:srgbClr val="444444"/>
                </a:solidFill>
                <a:latin typeface="Arial MT"/>
                <a:cs typeface="Arial MT"/>
              </a:rPr>
              <a:t>?'J??</a:t>
            </a:r>
            <a:r>
              <a:rPr sz="1000" spc="27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1000" dirty="0">
                <a:solidFill>
                  <a:srgbClr val="444491"/>
                </a:solidFill>
                <a:latin typeface="Arial MT"/>
                <a:cs typeface="Arial MT"/>
              </a:rPr>
              <a:t>17</a:t>
            </a:r>
            <a:r>
              <a:rPr sz="1000" dirty="0">
                <a:solidFill>
                  <a:srgbClr val="446DB1"/>
                </a:solidFill>
                <a:latin typeface="Arial MT"/>
                <a:cs typeface="Arial MT"/>
              </a:rPr>
              <a:t>:</a:t>
            </a:r>
            <a:r>
              <a:rPr sz="1000" dirty="0">
                <a:solidFill>
                  <a:srgbClr val="6E4444"/>
                </a:solidFill>
                <a:latin typeface="Arial MT"/>
                <a:cs typeface="Arial MT"/>
              </a:rPr>
              <a:t>3</a:t>
            </a:r>
            <a:r>
              <a:rPr sz="1000" dirty="0">
                <a:solidFill>
                  <a:srgbClr val="B16D44"/>
                </a:solidFill>
                <a:latin typeface="Arial MT"/>
                <a:cs typeface="Arial MT"/>
              </a:rPr>
              <a:t>0</a:t>
            </a:r>
            <a:r>
              <a:rPr sz="1000" dirty="0">
                <a:solidFill>
                  <a:srgbClr val="914444"/>
                </a:solidFill>
                <a:latin typeface="Arial MT"/>
                <a:cs typeface="Arial MT"/>
              </a:rPr>
              <a:t>:</a:t>
            </a:r>
            <a:r>
              <a:rPr sz="1000" spc="380" dirty="0">
                <a:solidFill>
                  <a:srgbClr val="914444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444444"/>
                </a:solidFill>
                <a:latin typeface="Arial MT"/>
                <a:cs typeface="Arial MT"/>
              </a:rPr>
              <a:t>7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0546" y="2132329"/>
            <a:ext cx="528955" cy="405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6839" indent="-104139">
              <a:lnSpc>
                <a:spcPct val="100000"/>
              </a:lnSpc>
              <a:spcBef>
                <a:spcPts val="100"/>
              </a:spcBef>
              <a:buClr>
                <a:srgbClr val="0072BC"/>
              </a:buClr>
              <a:buChar char="•"/>
              <a:tabLst>
                <a:tab pos="116839" algn="l"/>
              </a:tabLst>
            </a:pPr>
            <a:r>
              <a:rPr sz="750" dirty="0">
                <a:solidFill>
                  <a:srgbClr val="444444"/>
                </a:solidFill>
                <a:latin typeface="Arial MT"/>
                <a:cs typeface="Arial MT"/>
              </a:rPr>
              <a:t>to</a:t>
            </a:r>
            <a:r>
              <a:rPr sz="750" spc="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50" spc="-20" dirty="0">
                <a:solidFill>
                  <a:srgbClr val="606060"/>
                </a:solidFill>
                <a:latin typeface="Arial MT"/>
                <a:cs typeface="Arial MT"/>
              </a:rPr>
              <a:t>iJ</a:t>
            </a:r>
            <a:r>
              <a:rPr sz="750" spc="90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444444"/>
                </a:solidFill>
                <a:latin typeface="Arial MT"/>
                <a:cs typeface="Arial MT"/>
              </a:rPr>
              <a:t>'</a:t>
            </a:r>
            <a:r>
              <a:rPr sz="750" spc="-12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797979"/>
                </a:solidFill>
                <a:latin typeface="Arial MT"/>
                <a:cs typeface="Arial MT"/>
              </a:rPr>
              <a:t>1</a:t>
            </a:r>
            <a:r>
              <a:rPr sz="750" spc="250" dirty="0">
                <a:solidFill>
                  <a:srgbClr val="797979"/>
                </a:solidFill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444444"/>
                </a:solidFill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30"/>
              </a:spcBef>
              <a:buClr>
                <a:srgbClr val="0072BC"/>
              </a:buClr>
              <a:buFont typeface="Arial MT"/>
              <a:buChar char="•"/>
            </a:pPr>
            <a:endParaRPr sz="750">
              <a:latin typeface="Arial MT"/>
              <a:cs typeface="Arial MT"/>
            </a:endParaRPr>
          </a:p>
          <a:p>
            <a:pPr marL="156845" indent="-144145">
              <a:lnSpc>
                <a:spcPct val="100000"/>
              </a:lnSpc>
              <a:buClr>
                <a:srgbClr val="0072BC"/>
              </a:buClr>
              <a:buChar char="•"/>
              <a:tabLst>
                <a:tab pos="156845" algn="l"/>
              </a:tabLst>
            </a:pPr>
            <a:r>
              <a:rPr sz="750" dirty="0">
                <a:solidFill>
                  <a:srgbClr val="444444"/>
                </a:solidFill>
                <a:latin typeface="Arial MT"/>
                <a:cs typeface="Arial MT"/>
              </a:rPr>
              <a:t>elri</a:t>
            </a:r>
            <a:r>
              <a:rPr sz="750" spc="-140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606060"/>
                </a:solidFill>
                <a:latin typeface="Arial MT"/>
                <a:cs typeface="Arial MT"/>
              </a:rPr>
              <a:t>1</a:t>
            </a:r>
            <a:r>
              <a:rPr sz="750" spc="335" dirty="0">
                <a:solidFill>
                  <a:srgbClr val="606060"/>
                </a:solidFill>
                <a:latin typeface="Arial MT"/>
                <a:cs typeface="Arial MT"/>
              </a:rPr>
              <a:t> </a:t>
            </a:r>
            <a:r>
              <a:rPr sz="750" spc="-50" dirty="0">
                <a:solidFill>
                  <a:srgbClr val="797979"/>
                </a:solidFill>
                <a:latin typeface="Arial MT"/>
                <a:cs typeface="Arial MT"/>
              </a:rPr>
              <a:t>1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0546" y="2930352"/>
            <a:ext cx="482600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indent="-144145">
              <a:lnSpc>
                <a:spcPct val="100000"/>
              </a:lnSpc>
              <a:spcBef>
                <a:spcPts val="100"/>
              </a:spcBef>
              <a:buClr>
                <a:srgbClr val="0072BC"/>
              </a:buClr>
              <a:buChar char="•"/>
              <a:tabLst>
                <a:tab pos="156845" algn="l"/>
              </a:tabLst>
            </a:pPr>
            <a:r>
              <a:rPr sz="750" dirty="0">
                <a:solidFill>
                  <a:srgbClr val="444444"/>
                </a:solidFill>
                <a:latin typeface="Arial MT"/>
                <a:cs typeface="Arial MT"/>
              </a:rPr>
              <a:t>elri</a:t>
            </a:r>
            <a:r>
              <a:rPr sz="750" spc="-9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750" spc="-25" dirty="0">
                <a:solidFill>
                  <a:srgbClr val="444444"/>
                </a:solidFill>
                <a:latin typeface="Arial MT"/>
                <a:cs typeface="Arial MT"/>
              </a:rPr>
              <a:t>1_2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0209" y="3722023"/>
            <a:ext cx="4787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indent="-143510">
              <a:lnSpc>
                <a:spcPct val="100000"/>
              </a:lnSpc>
              <a:spcBef>
                <a:spcPts val="100"/>
              </a:spcBef>
              <a:buClr>
                <a:srgbClr val="0072BC"/>
              </a:buClr>
              <a:buChar char="•"/>
              <a:tabLst>
                <a:tab pos="156210" algn="l"/>
              </a:tabLst>
            </a:pPr>
            <a:r>
              <a:rPr sz="800" dirty="0">
                <a:solidFill>
                  <a:srgbClr val="444444"/>
                </a:solidFill>
                <a:latin typeface="Arial MT"/>
                <a:cs typeface="Arial MT"/>
              </a:rPr>
              <a:t>elri2</a:t>
            </a:r>
            <a:r>
              <a:rPr sz="800" spc="2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797979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0209" y="5035434"/>
            <a:ext cx="47879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indent="-143510">
              <a:lnSpc>
                <a:spcPct val="100000"/>
              </a:lnSpc>
              <a:spcBef>
                <a:spcPts val="100"/>
              </a:spcBef>
              <a:buClr>
                <a:srgbClr val="0072BC"/>
              </a:buClr>
              <a:buChar char="•"/>
              <a:tabLst>
                <a:tab pos="156210" algn="l"/>
              </a:tabLst>
            </a:pPr>
            <a:r>
              <a:rPr sz="800" dirty="0">
                <a:solidFill>
                  <a:srgbClr val="444444"/>
                </a:solidFill>
                <a:latin typeface="Arial MT"/>
                <a:cs typeface="Arial MT"/>
              </a:rPr>
              <a:t>elrid</a:t>
            </a:r>
            <a:r>
              <a:rPr sz="800" spc="27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797979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20546" y="5573799"/>
            <a:ext cx="481965" cy="139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845" indent="-144145">
              <a:lnSpc>
                <a:spcPct val="100000"/>
              </a:lnSpc>
              <a:spcBef>
                <a:spcPts val="100"/>
              </a:spcBef>
              <a:buClr>
                <a:srgbClr val="0072BC"/>
              </a:buClr>
              <a:buChar char="•"/>
              <a:tabLst>
                <a:tab pos="156845" algn="l"/>
              </a:tabLst>
            </a:pPr>
            <a:r>
              <a:rPr sz="750" spc="-10" dirty="0">
                <a:solidFill>
                  <a:srgbClr val="444444"/>
                </a:solidFill>
                <a:latin typeface="Arial MT"/>
                <a:cs typeface="Arial MT"/>
              </a:rPr>
              <a:t>elri2_2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0209" y="6623165"/>
            <a:ext cx="483234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6210" indent="-143510">
              <a:lnSpc>
                <a:spcPct val="100000"/>
              </a:lnSpc>
              <a:spcBef>
                <a:spcPts val="100"/>
              </a:spcBef>
              <a:buClr>
                <a:srgbClr val="0072BC"/>
              </a:buClr>
              <a:buChar char="•"/>
              <a:tabLst>
                <a:tab pos="156210" algn="l"/>
              </a:tabLst>
            </a:pPr>
            <a:r>
              <a:rPr sz="800" dirty="0">
                <a:solidFill>
                  <a:srgbClr val="444444"/>
                </a:solidFill>
                <a:latin typeface="Arial MT"/>
                <a:cs typeface="Arial MT"/>
              </a:rPr>
              <a:t>c</a:t>
            </a:r>
            <a:r>
              <a:rPr sz="800" dirty="0">
                <a:solidFill>
                  <a:srgbClr val="606060"/>
                </a:solidFill>
                <a:latin typeface="Arial MT"/>
                <a:cs typeface="Arial MT"/>
              </a:rPr>
              <a:t>I</a:t>
            </a:r>
            <a:r>
              <a:rPr sz="800" dirty="0">
                <a:solidFill>
                  <a:srgbClr val="444444"/>
                </a:solidFill>
                <a:latin typeface="Arial MT"/>
                <a:cs typeface="Arial MT"/>
              </a:rPr>
              <a:t>ri3</a:t>
            </a:r>
            <a:r>
              <a:rPr sz="800" spc="295" dirty="0">
                <a:solidFill>
                  <a:srgbClr val="444444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525252"/>
                </a:solidFill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34749" y="1610591"/>
            <a:ext cx="107124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solidFill>
                  <a:srgbClr val="444490"/>
                </a:solidFill>
                <a:latin typeface="Trebuchet MS"/>
                <a:cs typeface="Trebuchet MS"/>
              </a:rPr>
              <a:t>A</a:t>
            </a:r>
            <a:r>
              <a:rPr sz="800" spc="-60" dirty="0">
                <a:solidFill>
                  <a:srgbClr val="444490"/>
                </a:solidFill>
                <a:latin typeface="Trebuchet MS"/>
                <a:cs typeface="Trebuchet MS"/>
              </a:rPr>
              <a:t> </a:t>
            </a:r>
            <a:r>
              <a:rPr sz="800" spc="-30" dirty="0">
                <a:solidFill>
                  <a:srgbClr val="444444"/>
                </a:solidFill>
                <a:latin typeface="Trebuchet MS"/>
                <a:cs typeface="Trebuchet MS"/>
              </a:rPr>
              <a:t>N</a:t>
            </a:r>
            <a:r>
              <a:rPr sz="800" spc="-95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AC6B44"/>
                </a:solidFill>
                <a:latin typeface="Trebuchet MS"/>
                <a:cs typeface="Trebuchet MS"/>
              </a:rPr>
              <a:t>A</a:t>
            </a:r>
            <a:r>
              <a:rPr sz="800" spc="-60" dirty="0">
                <a:solidFill>
                  <a:srgbClr val="AC6B44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444444"/>
                </a:solidFill>
                <a:latin typeface="Trebuchet MS"/>
                <a:cs typeface="Trebuchet MS"/>
              </a:rPr>
              <a:t>LV</a:t>
            </a:r>
            <a:r>
              <a:rPr sz="800" spc="-6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800" spc="-25" dirty="0">
                <a:solidFill>
                  <a:srgbClr val="444444"/>
                </a:solidFill>
                <a:latin typeface="Trebuchet MS"/>
                <a:cs typeface="Trebuchet MS"/>
              </a:rPr>
              <a:t>S</a:t>
            </a:r>
            <a:r>
              <a:rPr sz="800" spc="-7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800" spc="-50" dirty="0">
                <a:solidFill>
                  <a:srgbClr val="6B4444"/>
                </a:solidFill>
                <a:latin typeface="Trebuchet MS"/>
                <a:cs typeface="Trebuchet MS"/>
              </a:rPr>
              <a:t>I</a:t>
            </a:r>
            <a:r>
              <a:rPr sz="800" spc="-125" dirty="0">
                <a:solidFill>
                  <a:srgbClr val="6B4444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444444"/>
                </a:solidFill>
                <a:latin typeface="Trebuchet MS"/>
                <a:cs typeface="Trebuchet MS"/>
              </a:rPr>
              <a:t>S</a:t>
            </a:r>
            <a:r>
              <a:rPr sz="800" spc="13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800" dirty="0">
                <a:solidFill>
                  <a:srgbClr val="444444"/>
                </a:solidFill>
                <a:latin typeface="Trebuchet MS"/>
                <a:cs typeface="Trebuchet MS"/>
              </a:rPr>
              <a:t>RE</a:t>
            </a:r>
            <a:r>
              <a:rPr sz="800" spc="270" dirty="0">
                <a:solidFill>
                  <a:srgbClr val="444444"/>
                </a:solidFill>
                <a:latin typeface="Trebuchet MS"/>
                <a:cs typeface="Trebuchet MS"/>
              </a:rPr>
              <a:t> </a:t>
            </a:r>
            <a:r>
              <a:rPr sz="800" spc="70" dirty="0">
                <a:solidFill>
                  <a:srgbClr val="444444"/>
                </a:solidFill>
                <a:latin typeface="Trebuchet MS"/>
                <a:cs typeface="Trebuchet MS"/>
              </a:rPr>
              <a:t>SULT</a:t>
            </a:r>
            <a:endParaRPr sz="80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32507" y="1826259"/>
            <a:ext cx="36766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solidFill>
                  <a:srgbClr val="212121"/>
                </a:solidFill>
                <a:latin typeface="Arial MT"/>
                <a:cs typeface="Arial MT"/>
              </a:rPr>
              <a:t>Name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10416" y="2037588"/>
            <a:ext cx="2087880" cy="314325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20"/>
              </a:spcBef>
            </a:pPr>
            <a:r>
              <a:rPr sz="750" spc="-10" dirty="0">
                <a:solidFill>
                  <a:srgbClr val="852121"/>
                </a:solidFill>
                <a:latin typeface="Arial MT"/>
                <a:cs typeface="Arial MT"/>
              </a:rPr>
              <a:t>i</a:t>
            </a:r>
            <a:r>
              <a:rPr sz="750" spc="-110" dirty="0">
                <a:solidFill>
                  <a:srgbClr val="852121"/>
                </a:solidFill>
                <a:latin typeface="Arial MT"/>
                <a:cs typeface="Arial MT"/>
              </a:rPr>
              <a:t> </a:t>
            </a:r>
            <a:r>
              <a:rPr sz="750" dirty="0">
                <a:solidFill>
                  <a:srgbClr val="212185"/>
                </a:solidFill>
                <a:latin typeface="Arial MT"/>
                <a:cs typeface="Arial MT"/>
              </a:rPr>
              <a:t>n</a:t>
            </a:r>
            <a:r>
              <a:rPr sz="750" spc="140" dirty="0">
                <a:solidFill>
                  <a:srgbClr val="212185"/>
                </a:solidFill>
                <a:latin typeface="Arial MT"/>
                <a:cs typeface="Arial MT"/>
              </a:rPr>
              <a:t>  </a:t>
            </a:r>
            <a:r>
              <a:rPr sz="750" spc="-25" dirty="0">
                <a:solidFill>
                  <a:srgbClr val="212121"/>
                </a:solidFill>
                <a:latin typeface="Arial MT"/>
                <a:cs typeface="Arial MT"/>
              </a:rPr>
              <a:t>Lit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310416" y="2351532"/>
            <a:ext cx="2087880" cy="332740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950" spc="-10" dirty="0">
                <a:solidFill>
                  <a:srgbClr val="A86021"/>
                </a:solidFill>
                <a:latin typeface="Cambria"/>
                <a:cs typeface="Cambria"/>
              </a:rPr>
              <a:t>co</a:t>
            </a:r>
            <a:r>
              <a:rPr sz="950" spc="-70" dirty="0">
                <a:solidFill>
                  <a:srgbClr val="A86021"/>
                </a:solidFill>
                <a:latin typeface="Cambria"/>
                <a:cs typeface="Cambria"/>
              </a:rPr>
              <a:t> </a:t>
            </a:r>
            <a:r>
              <a:rPr sz="950" spc="-90" dirty="0">
                <a:solidFill>
                  <a:srgbClr val="212185"/>
                </a:solidFill>
                <a:latin typeface="Cambria"/>
                <a:cs typeface="Cambria"/>
              </a:rPr>
              <a:t>n</a:t>
            </a:r>
            <a:r>
              <a:rPr sz="950" spc="-100" dirty="0">
                <a:solidFill>
                  <a:srgbClr val="212185"/>
                </a:solidFill>
                <a:latin typeface="Cambria"/>
                <a:cs typeface="Cambria"/>
              </a:rPr>
              <a:t> </a:t>
            </a:r>
            <a:r>
              <a:rPr sz="950" spc="-95" dirty="0">
                <a:solidFill>
                  <a:srgbClr val="602121"/>
                </a:solidFill>
                <a:latin typeface="Cambria"/>
                <a:cs typeface="Cambria"/>
              </a:rPr>
              <a:t>v1</a:t>
            </a:r>
            <a:r>
              <a:rPr sz="950" spc="-40" dirty="0">
                <a:solidFill>
                  <a:srgbClr val="602121"/>
                </a:solidFill>
                <a:latin typeface="Cambria"/>
                <a:cs typeface="Cambria"/>
              </a:rPr>
              <a:t> </a:t>
            </a:r>
            <a:r>
              <a:rPr sz="950" spc="-35" dirty="0">
                <a:solidFill>
                  <a:srgbClr val="212121"/>
                </a:solidFill>
                <a:latin typeface="Cambria"/>
                <a:cs typeface="Cambria"/>
              </a:rPr>
              <a:t>_1</a:t>
            </a:r>
            <a:endParaRPr sz="950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10416" y="2683764"/>
            <a:ext cx="2087880" cy="317500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290"/>
              </a:spcBef>
            </a:pPr>
            <a:r>
              <a:rPr sz="800" spc="-10" dirty="0">
                <a:solidFill>
                  <a:srgbClr val="852121"/>
                </a:solidFill>
                <a:latin typeface="Arial MT"/>
                <a:cs typeface="Arial MT"/>
              </a:rPr>
              <a:t>rel </a:t>
            </a:r>
            <a:r>
              <a:rPr sz="800" spc="-90" dirty="0">
                <a:solidFill>
                  <a:srgbClr val="212121"/>
                </a:solidFill>
                <a:latin typeface="Arial MT"/>
                <a:cs typeface="Arial MT"/>
              </a:rPr>
              <a:t>Li</a:t>
            </a:r>
            <a:r>
              <a:rPr sz="800" spc="-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00" dirty="0">
                <a:solidFill>
                  <a:srgbClr val="A86021"/>
                </a:solidFill>
                <a:latin typeface="Arial MT"/>
                <a:cs typeface="Arial MT"/>
              </a:rPr>
              <a:t>1</a:t>
            </a:r>
            <a:r>
              <a:rPr sz="800" spc="280" dirty="0">
                <a:solidFill>
                  <a:srgbClr val="A86021"/>
                </a:solidFill>
                <a:latin typeface="Arial MT"/>
                <a:cs typeface="Arial MT"/>
              </a:rPr>
              <a:t> </a:t>
            </a:r>
            <a:r>
              <a:rPr sz="800" spc="-50" dirty="0">
                <a:solidFill>
                  <a:srgbClr val="2187CD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311940" y="3017404"/>
            <a:ext cx="20847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A86021"/>
                </a:solidFill>
                <a:latin typeface="Arial MT"/>
                <a:cs typeface="Arial MT"/>
              </a:rPr>
              <a:t>t</a:t>
            </a:r>
            <a:r>
              <a:rPr sz="850" spc="-15" dirty="0">
                <a:solidFill>
                  <a:srgbClr val="A86021"/>
                </a:solidFill>
                <a:latin typeface="Arial MT"/>
                <a:cs typeface="Arial MT"/>
              </a:rPr>
              <a:t> </a:t>
            </a:r>
            <a:r>
              <a:rPr sz="850" spc="-105" dirty="0">
                <a:solidFill>
                  <a:srgbClr val="A86021"/>
                </a:solidFill>
                <a:latin typeface="Arial MT"/>
                <a:cs typeface="Arial MT"/>
              </a:rPr>
              <a:t>t</a:t>
            </a:r>
            <a:r>
              <a:rPr sz="850" spc="-75" dirty="0">
                <a:solidFill>
                  <a:srgbClr val="A86021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602160"/>
                </a:solidFill>
                <a:latin typeface="Arial MT"/>
                <a:cs typeface="Arial MT"/>
              </a:rPr>
              <a:t>›</a:t>
            </a:r>
            <a:r>
              <a:rPr sz="850" spc="-10" dirty="0">
                <a:solidFill>
                  <a:srgbClr val="212185"/>
                </a:solidFill>
                <a:latin typeface="Arial MT"/>
                <a:cs typeface="Arial MT"/>
              </a:rPr>
              <a:t>r</a:t>
            </a:r>
            <a:r>
              <a:rPr sz="850" spc="225" dirty="0">
                <a:solidFill>
                  <a:srgbClr val="212185"/>
                </a:solidFill>
                <a:latin typeface="Arial MT"/>
                <a:cs typeface="Arial MT"/>
              </a:rPr>
              <a:t> </a:t>
            </a:r>
            <a:r>
              <a:rPr sz="850" spc="-120" dirty="0">
                <a:solidFill>
                  <a:srgbClr val="2187CD"/>
                </a:solidFill>
                <a:latin typeface="Arial MT"/>
                <a:cs typeface="Arial MT"/>
              </a:rPr>
              <a:t>'</a:t>
            </a:r>
            <a:r>
              <a:rPr sz="850" spc="50" dirty="0">
                <a:solidFill>
                  <a:srgbClr val="2187CD"/>
                </a:solidFill>
                <a:latin typeface="Arial MT"/>
                <a:cs typeface="Arial MT"/>
              </a:rPr>
              <a:t> </a:t>
            </a:r>
            <a:r>
              <a:rPr sz="850" spc="-340" dirty="0">
                <a:solidFill>
                  <a:srgbClr val="2187CD"/>
                </a:solidFill>
                <a:latin typeface="Arial MT"/>
                <a:cs typeface="Arial MT"/>
              </a:rPr>
              <a:t>1</a:t>
            </a:r>
            <a:r>
              <a:rPr sz="850" spc="130" dirty="0">
                <a:solidFill>
                  <a:srgbClr val="2187CD"/>
                </a:solidFill>
                <a:latin typeface="Arial MT"/>
                <a:cs typeface="Arial MT"/>
              </a:rPr>
              <a:t>  </a:t>
            </a:r>
            <a:r>
              <a:rPr sz="850" spc="-50" dirty="0">
                <a:solidFill>
                  <a:srgbClr val="602185"/>
                </a:solidFill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310416" y="3342132"/>
            <a:ext cx="2087880" cy="314325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20320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60"/>
              </a:spcBef>
            </a:pPr>
            <a:r>
              <a:rPr sz="850" spc="-145" dirty="0">
                <a:solidFill>
                  <a:srgbClr val="852121"/>
                </a:solidFill>
                <a:latin typeface="Arial MT"/>
                <a:cs typeface="Arial MT"/>
              </a:rPr>
              <a:t>r</a:t>
            </a:r>
            <a:r>
              <a:rPr sz="850" spc="-35" dirty="0">
                <a:solidFill>
                  <a:srgbClr val="852121"/>
                </a:solidFill>
                <a:latin typeface="Arial MT"/>
                <a:cs typeface="Arial MT"/>
              </a:rPr>
              <a:t> </a:t>
            </a:r>
            <a:r>
              <a:rPr sz="850" spc="-10" dirty="0">
                <a:solidFill>
                  <a:srgbClr val="A86021"/>
                </a:solidFill>
                <a:latin typeface="Arial MT"/>
                <a:cs typeface="Arial MT"/>
              </a:rPr>
              <a:t>el</a:t>
            </a:r>
            <a:r>
              <a:rPr sz="850" spc="-140" dirty="0">
                <a:solidFill>
                  <a:srgbClr val="A86021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12121"/>
                </a:solidFill>
                <a:latin typeface="Arial MT"/>
                <a:cs typeface="Arial MT"/>
              </a:rPr>
              <a:t>ri</a:t>
            </a:r>
            <a:r>
              <a:rPr sz="850" dirty="0">
                <a:solidFill>
                  <a:srgbClr val="A86021"/>
                </a:solidFill>
                <a:latin typeface="Arial MT"/>
                <a:cs typeface="Arial MT"/>
              </a:rPr>
              <a:t>1</a:t>
            </a:r>
            <a:r>
              <a:rPr sz="850" spc="280" dirty="0">
                <a:solidFill>
                  <a:srgbClr val="A86021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A86021"/>
                </a:solidFill>
                <a:latin typeface="Arial MT"/>
                <a:cs typeface="Arial MT"/>
              </a:rPr>
              <a:t>2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11940" y="4322502"/>
            <a:ext cx="2084705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">
              <a:lnSpc>
                <a:spcPct val="100000"/>
              </a:lnSpc>
              <a:spcBef>
                <a:spcPts val="100"/>
              </a:spcBef>
            </a:pPr>
            <a:r>
              <a:rPr sz="850" spc="-145" dirty="0">
                <a:solidFill>
                  <a:srgbClr val="852121"/>
                </a:solidFill>
                <a:latin typeface="Arial MT"/>
                <a:cs typeface="Arial MT"/>
              </a:rPr>
              <a:t>r</a:t>
            </a:r>
            <a:r>
              <a:rPr sz="850" spc="-20" dirty="0">
                <a:solidFill>
                  <a:srgbClr val="852121"/>
                </a:solidFill>
                <a:latin typeface="Arial MT"/>
                <a:cs typeface="Arial MT"/>
              </a:rPr>
              <a:t> </a:t>
            </a:r>
            <a:r>
              <a:rPr sz="850" spc="-30" dirty="0">
                <a:solidFill>
                  <a:srgbClr val="A86021"/>
                </a:solidFill>
                <a:latin typeface="Arial MT"/>
                <a:cs typeface="Arial MT"/>
              </a:rPr>
              <a:t>eI</a:t>
            </a:r>
            <a:r>
              <a:rPr sz="850" spc="-150" dirty="0">
                <a:solidFill>
                  <a:srgbClr val="A86021"/>
                </a:solidFill>
                <a:latin typeface="Arial MT"/>
                <a:cs typeface="Arial MT"/>
              </a:rPr>
              <a:t> </a:t>
            </a:r>
            <a:r>
              <a:rPr sz="850" dirty="0">
                <a:solidFill>
                  <a:srgbClr val="212121"/>
                </a:solidFill>
                <a:latin typeface="Arial MT"/>
                <a:cs typeface="Arial MT"/>
              </a:rPr>
              <a:t>ri?</a:t>
            </a:r>
            <a:r>
              <a:rPr sz="850" spc="26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850" spc="-50" dirty="0">
                <a:solidFill>
                  <a:srgbClr val="2187CD"/>
                </a:solidFill>
                <a:latin typeface="Arial MT"/>
                <a:cs typeface="Arial MT"/>
              </a:rPr>
              <a:t>1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10416" y="5603747"/>
            <a:ext cx="2087880" cy="332740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55"/>
              </a:spcBef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cont</a:t>
            </a:r>
            <a:r>
              <a:rPr sz="950" spc="-6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3</a:t>
            </a:r>
            <a:r>
              <a:rPr sz="950" spc="13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50" dirty="0">
                <a:solidFill>
                  <a:srgbClr val="2160A8"/>
                </a:solidFill>
                <a:latin typeface="Arial MT"/>
                <a:cs typeface="Arial MT"/>
              </a:rPr>
              <a:t>1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311940" y="5937134"/>
            <a:ext cx="2084705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solidFill>
                  <a:srgbClr val="852121"/>
                </a:solidFill>
                <a:latin typeface="Arial MT"/>
                <a:cs typeface="Arial MT"/>
              </a:rPr>
              <a:t>i </a:t>
            </a:r>
            <a:r>
              <a:rPr sz="900" spc="-25" dirty="0">
                <a:solidFill>
                  <a:srgbClr val="A86021"/>
                </a:solidFill>
                <a:latin typeface="Arial MT"/>
                <a:cs typeface="Arial MT"/>
              </a:rPr>
              <a:t>el</a:t>
            </a:r>
            <a:r>
              <a:rPr sz="900" spc="-160" dirty="0">
                <a:solidFill>
                  <a:srgbClr val="A86021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212121"/>
                </a:solidFill>
                <a:latin typeface="Arial MT"/>
                <a:cs typeface="Arial MT"/>
              </a:rPr>
              <a:t>u?_1</a:t>
            </a:r>
            <a:endParaRPr sz="9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900">
              <a:latin typeface="Arial MT"/>
              <a:cs typeface="Arial MT"/>
            </a:endParaRPr>
          </a:p>
          <a:p>
            <a:pPr marL="32384">
              <a:lnSpc>
                <a:spcPct val="100000"/>
              </a:lnSpc>
            </a:pPr>
            <a:r>
              <a:rPr sz="950" spc="-85" dirty="0">
                <a:solidFill>
                  <a:srgbClr val="212121"/>
                </a:solidFill>
                <a:latin typeface="Courier New"/>
                <a:cs typeface="Courier New"/>
              </a:rPr>
              <a:t>conv3</a:t>
            </a:r>
            <a:r>
              <a:rPr sz="950" spc="-4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50" spc="-50" dirty="0">
                <a:solidFill>
                  <a:srgbClr val="212121"/>
                </a:solidFill>
                <a:latin typeface="Courier New"/>
                <a:cs typeface="Courier New"/>
              </a:rPr>
              <a:t>2</a:t>
            </a:r>
            <a:endParaRPr sz="9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17211" y="1838959"/>
            <a:ext cx="30226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397821" y="3656076"/>
            <a:ext cx="1295400" cy="649605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40"/>
              </a:spcBef>
            </a:pPr>
            <a:endParaRPr sz="9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spcBef>
                <a:spcPts val="5"/>
              </a:spcBef>
              <a:tabLst>
                <a:tab pos="354330" algn="l"/>
              </a:tabLst>
            </a:pPr>
            <a:r>
              <a:rPr sz="950" spc="-60" dirty="0">
                <a:solidFill>
                  <a:srgbClr val="212121"/>
                </a:solidFill>
                <a:latin typeface="Arial MT"/>
                <a:cs typeface="Arial MT"/>
              </a:rPr>
              <a:t>2-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E'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sz="950" spc="-70" dirty="0">
                <a:solidFill>
                  <a:srgbClr val="212121"/>
                </a:solidFill>
                <a:latin typeface="Arial MT"/>
                <a:cs typeface="Arial MT"/>
              </a:rPr>
              <a:t>one</a:t>
            </a:r>
            <a:r>
              <a:rPr sz="950" spc="-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ol</a:t>
            </a:r>
            <a:r>
              <a:rPr sz="950" spc="-10" dirty="0">
                <a:solidFill>
                  <a:srgbClr val="602121"/>
                </a:solidFill>
                <a:latin typeface="Arial MT"/>
                <a:cs typeface="Arial MT"/>
              </a:rPr>
              <a:t>ution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397821" y="5603747"/>
            <a:ext cx="1295400" cy="332740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55"/>
              </a:spcBef>
              <a:tabLst>
                <a:tab pos="354330" algn="l"/>
              </a:tabLst>
            </a:pPr>
            <a:r>
              <a:rPr sz="950" spc="-60" dirty="0">
                <a:solidFill>
                  <a:srgbClr val="212121"/>
                </a:solidFill>
                <a:latin typeface="Arial MT"/>
                <a:cs typeface="Arial MT"/>
              </a:rPr>
              <a:t>2-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E'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sz="950" spc="-70" dirty="0">
                <a:solidFill>
                  <a:srgbClr val="212121"/>
                </a:solidFill>
                <a:latin typeface="Arial MT"/>
                <a:cs typeface="Arial MT"/>
              </a:rPr>
              <a:t>one</a:t>
            </a:r>
            <a:r>
              <a:rPr sz="950" spc="-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ol</a:t>
            </a:r>
            <a:r>
              <a:rPr sz="950" spc="-10" dirty="0">
                <a:solidFill>
                  <a:srgbClr val="602121"/>
                </a:solidFill>
                <a:latin typeface="Arial MT"/>
                <a:cs typeface="Arial MT"/>
              </a:rPr>
              <a:t>ution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397821" y="5935979"/>
            <a:ext cx="1295400" cy="640080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sz="950">
              <a:latin typeface="Times New Roman"/>
              <a:cs typeface="Times New Roman"/>
            </a:endParaRPr>
          </a:p>
          <a:p>
            <a:pPr marL="39370">
              <a:lnSpc>
                <a:spcPct val="100000"/>
              </a:lnSpc>
              <a:tabLst>
                <a:tab pos="354330" algn="l"/>
              </a:tabLst>
            </a:pPr>
            <a:r>
              <a:rPr sz="950" spc="-60" dirty="0">
                <a:solidFill>
                  <a:srgbClr val="212121"/>
                </a:solidFill>
                <a:latin typeface="Arial MT"/>
                <a:cs typeface="Arial MT"/>
              </a:rPr>
              <a:t>2-</a:t>
            </a:r>
            <a:r>
              <a:rPr sz="950" spc="-25" dirty="0">
                <a:solidFill>
                  <a:srgbClr val="212121"/>
                </a:solidFill>
                <a:latin typeface="Arial MT"/>
                <a:cs typeface="Arial MT"/>
              </a:rPr>
              <a:t>E'</a:t>
            </a: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	</a:t>
            </a:r>
            <a:r>
              <a:rPr sz="950" spc="-70" dirty="0">
                <a:solidFill>
                  <a:srgbClr val="212121"/>
                </a:solidFill>
                <a:latin typeface="Arial MT"/>
                <a:cs typeface="Arial MT"/>
              </a:rPr>
              <a:t>one</a:t>
            </a:r>
            <a:r>
              <a:rPr sz="950" spc="-80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ol</a:t>
            </a:r>
            <a:r>
              <a:rPr sz="950" spc="-10" dirty="0">
                <a:solidFill>
                  <a:srgbClr val="602121"/>
                </a:solidFill>
                <a:latin typeface="Arial MT"/>
                <a:cs typeface="Arial MT"/>
              </a:rPr>
              <a:t>ution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716556" y="1832609"/>
            <a:ext cx="67564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40" dirty="0">
                <a:solidFill>
                  <a:srgbClr val="212121"/>
                </a:solidFill>
                <a:latin typeface="Arial MT"/>
                <a:cs typeface="Arial MT"/>
              </a:rPr>
              <a:t>Aclivalions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7464" rIns="0" bIns="0" rtlCol="0">
            <a:spAutoFit/>
          </a:bodyPr>
          <a:lstStyle/>
          <a:p>
            <a:pPr marL="1310005">
              <a:lnSpc>
                <a:spcPct val="100000"/>
              </a:lnSpc>
              <a:spcBef>
                <a:spcPts val="100"/>
              </a:spcBef>
            </a:pPr>
            <a:r>
              <a:rPr sz="1900" spc="-10" dirty="0">
                <a:solidFill>
                  <a:srgbClr val="444444"/>
                </a:solidFill>
                <a:latin typeface="Arial MT"/>
                <a:cs typeface="Arial MT"/>
              </a:rPr>
              <a:t>143.6M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15956" y="980440"/>
            <a:ext cx="2914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25" dirty="0">
                <a:solidFill>
                  <a:srgbClr val="444444"/>
                </a:solidFill>
                <a:latin typeface="Arial MT"/>
                <a:cs typeface="Arial MT"/>
              </a:rPr>
              <a:t>47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0706579" y="980440"/>
            <a:ext cx="1517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50" dirty="0">
                <a:solidFill>
                  <a:srgbClr val="444444"/>
                </a:solidFill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87798" y="980440"/>
            <a:ext cx="316865" cy="314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50" dirty="0">
                <a:solidFill>
                  <a:srgbClr val="444444"/>
                </a:solidFill>
                <a:latin typeface="Arial MT"/>
                <a:cs typeface="Arial MT"/>
              </a:rPr>
              <a:t>0</a:t>
            </a:r>
            <a:r>
              <a:rPr sz="1900" spc="50" dirty="0">
                <a:solidFill>
                  <a:srgbClr val="D83B2A"/>
                </a:solidFill>
                <a:latin typeface="Arial MT"/>
                <a:cs typeface="Arial MT"/>
              </a:rPr>
              <a:t>0</a:t>
            </a:r>
            <a:endParaRPr sz="19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692928" y="2351532"/>
            <a:ext cx="2611755" cy="332740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15240" rIns="0" bIns="0" rtlCol="0">
            <a:spAutoFit/>
          </a:bodyPr>
          <a:lstStyle/>
          <a:p>
            <a:pPr marL="36195">
              <a:lnSpc>
                <a:spcPct val="100000"/>
              </a:lnSpc>
              <a:spcBef>
                <a:spcPts val="120"/>
              </a:spcBef>
            </a:pPr>
            <a:r>
              <a:rPr sz="900" dirty="0">
                <a:solidFill>
                  <a:srgbClr val="852121"/>
                </a:solidFill>
                <a:latin typeface="Consolas"/>
                <a:cs typeface="Consolas"/>
              </a:rPr>
              <a:t>224(6)</a:t>
            </a:r>
            <a:r>
              <a:rPr sz="900" spc="165" dirty="0">
                <a:solidFill>
                  <a:srgbClr val="85212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212121"/>
                </a:solidFill>
                <a:latin typeface="Consolas"/>
                <a:cs typeface="Consolas"/>
              </a:rPr>
              <a:t>^</a:t>
            </a:r>
            <a:r>
              <a:rPr sz="900" spc="145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212121"/>
                </a:solidFill>
                <a:latin typeface="Consolas"/>
                <a:cs typeface="Consolas"/>
              </a:rPr>
              <a:t>224(S)</a:t>
            </a:r>
            <a:r>
              <a:rPr sz="900" spc="195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86021"/>
                </a:solidFill>
                <a:latin typeface="Consolas"/>
                <a:cs typeface="Consolas"/>
              </a:rPr>
              <a:t>^</a:t>
            </a:r>
            <a:r>
              <a:rPr sz="900" spc="185" dirty="0">
                <a:solidFill>
                  <a:srgbClr val="A8602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602121"/>
                </a:solidFill>
                <a:latin typeface="Consolas"/>
                <a:cs typeface="Consolas"/>
              </a:rPr>
              <a:t>G4(C)</a:t>
            </a:r>
            <a:r>
              <a:rPr sz="900" spc="160" dirty="0">
                <a:solidFill>
                  <a:srgbClr val="602121"/>
                </a:solidFill>
                <a:latin typeface="Consolas"/>
                <a:cs typeface="Consolas"/>
              </a:rPr>
              <a:t> </a:t>
            </a:r>
            <a:r>
              <a:rPr sz="900" dirty="0">
                <a:solidFill>
                  <a:srgbClr val="A86021"/>
                </a:solidFill>
                <a:latin typeface="Consolas"/>
                <a:cs typeface="Consolas"/>
              </a:rPr>
              <a:t>^</a:t>
            </a:r>
            <a:r>
              <a:rPr sz="900" spc="140" dirty="0">
                <a:solidFill>
                  <a:srgbClr val="A86021"/>
                </a:solidFill>
                <a:latin typeface="Consolas"/>
                <a:cs typeface="Consolas"/>
              </a:rPr>
              <a:t> </a:t>
            </a:r>
            <a:r>
              <a:rPr sz="900" spc="-20" dirty="0">
                <a:solidFill>
                  <a:srgbClr val="2187CD"/>
                </a:solidFill>
                <a:latin typeface="Consolas"/>
                <a:cs typeface="Consolas"/>
              </a:rPr>
              <a:t>l(D)</a:t>
            </a:r>
            <a:endParaRPr sz="900">
              <a:latin typeface="Consolas"/>
              <a:cs typeface="Consola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92928" y="3000755"/>
            <a:ext cx="2611755" cy="341630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29209" rIns="0" bIns="0" rtlCol="0">
            <a:spAutoFit/>
          </a:bodyPr>
          <a:lstStyle/>
          <a:p>
            <a:pPr marL="41275">
              <a:lnSpc>
                <a:spcPct val="100000"/>
              </a:lnSpc>
              <a:spcBef>
                <a:spcPts val="229"/>
              </a:spcBef>
              <a:tabLst>
                <a:tab pos="664210" algn="l"/>
                <a:tab pos="1278255" algn="l"/>
                <a:tab pos="1828800" algn="l"/>
              </a:tabLst>
            </a:pPr>
            <a:r>
              <a:rPr sz="850" dirty="0">
                <a:solidFill>
                  <a:srgbClr val="852121"/>
                </a:solidFill>
                <a:latin typeface="Trebuchet MS"/>
                <a:cs typeface="Trebuchet MS"/>
              </a:rPr>
              <a:t>2</a:t>
            </a:r>
            <a:r>
              <a:rPr sz="850" spc="-110" dirty="0">
                <a:solidFill>
                  <a:srgbClr val="852121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212121"/>
                </a:solidFill>
                <a:latin typeface="Trebuchet MS"/>
                <a:cs typeface="Trebuchet MS"/>
              </a:rPr>
              <a:t>24</a:t>
            </a:r>
            <a:r>
              <a:rPr sz="8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852185"/>
                </a:solidFill>
                <a:latin typeface="Trebuchet MS"/>
                <a:cs typeface="Trebuchet MS"/>
              </a:rPr>
              <a:t>(</a:t>
            </a:r>
            <a:r>
              <a:rPr sz="850" spc="-60" dirty="0">
                <a:solidFill>
                  <a:srgbClr val="852185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602121"/>
                </a:solidFill>
                <a:latin typeface="Trebuchet MS"/>
                <a:cs typeface="Trebuchet MS"/>
              </a:rPr>
              <a:t>S</a:t>
            </a:r>
            <a:r>
              <a:rPr sz="850" spc="-65" dirty="0">
                <a:solidFill>
                  <a:srgbClr val="602121"/>
                </a:solidFill>
                <a:latin typeface="Trebuchet MS"/>
                <a:cs typeface="Trebuchet MS"/>
              </a:rPr>
              <a:t> </a:t>
            </a:r>
            <a:r>
              <a:rPr sz="850" spc="-50" dirty="0">
                <a:solidFill>
                  <a:srgbClr val="2187CD"/>
                </a:solidFill>
                <a:latin typeface="Trebuchet MS"/>
                <a:cs typeface="Trebuchet MS"/>
              </a:rPr>
              <a:t>1</a:t>
            </a:r>
            <a:r>
              <a:rPr sz="850" dirty="0">
                <a:solidFill>
                  <a:srgbClr val="2187CD"/>
                </a:solidFill>
                <a:latin typeface="Trebuchet MS"/>
                <a:cs typeface="Trebuchet MS"/>
              </a:rPr>
              <a:t>	</a:t>
            </a:r>
            <a:r>
              <a:rPr sz="850" spc="55" dirty="0">
                <a:solidFill>
                  <a:srgbClr val="212121"/>
                </a:solidFill>
                <a:latin typeface="Trebuchet MS"/>
                <a:cs typeface="Trebuchet MS"/>
              </a:rPr>
              <a:t>224{</a:t>
            </a:r>
            <a:r>
              <a:rPr sz="850" spc="-9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850" spc="60" dirty="0">
                <a:solidFill>
                  <a:srgbClr val="212121"/>
                </a:solidFill>
                <a:latin typeface="Trebuchet MS"/>
                <a:cs typeface="Trebuchet MS"/>
              </a:rPr>
              <a:t>5</a:t>
            </a:r>
            <a:r>
              <a:rPr sz="850" spc="-140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850" spc="-50" dirty="0">
                <a:solidFill>
                  <a:srgbClr val="2187CD"/>
                </a:solidFill>
                <a:latin typeface="Trebuchet MS"/>
                <a:cs typeface="Trebuchet MS"/>
              </a:rPr>
              <a:t>)</a:t>
            </a:r>
            <a:r>
              <a:rPr sz="850" dirty="0">
                <a:solidFill>
                  <a:srgbClr val="2187CD"/>
                </a:solidFill>
                <a:latin typeface="Trebuchet MS"/>
                <a:cs typeface="Trebuchet MS"/>
              </a:rPr>
              <a:t>	</a:t>
            </a:r>
            <a:r>
              <a:rPr sz="850" dirty="0">
                <a:solidFill>
                  <a:srgbClr val="602121"/>
                </a:solidFill>
                <a:latin typeface="Trebuchet MS"/>
                <a:cs typeface="Trebuchet MS"/>
              </a:rPr>
              <a:t>G4{</a:t>
            </a:r>
            <a:r>
              <a:rPr sz="850" spc="10" dirty="0">
                <a:solidFill>
                  <a:srgbClr val="602121"/>
                </a:solidFill>
                <a:latin typeface="Trebuchet MS"/>
                <a:cs typeface="Trebuchet MS"/>
              </a:rPr>
              <a:t> </a:t>
            </a:r>
            <a:r>
              <a:rPr sz="850" spc="-80" dirty="0">
                <a:solidFill>
                  <a:srgbClr val="852121"/>
                </a:solidFill>
                <a:latin typeface="Trebuchet MS"/>
                <a:cs typeface="Trebuchet MS"/>
              </a:rPr>
              <a:t>C</a:t>
            </a:r>
            <a:r>
              <a:rPr sz="850" spc="-75" dirty="0">
                <a:solidFill>
                  <a:srgbClr val="852121"/>
                </a:solidFill>
                <a:latin typeface="Trebuchet MS"/>
                <a:cs typeface="Trebuchet MS"/>
              </a:rPr>
              <a:t> </a:t>
            </a:r>
            <a:r>
              <a:rPr sz="850" spc="-50" dirty="0">
                <a:solidFill>
                  <a:srgbClr val="2187CD"/>
                </a:solidFill>
                <a:latin typeface="Trebuchet MS"/>
                <a:cs typeface="Trebuchet MS"/>
              </a:rPr>
              <a:t>)</a:t>
            </a:r>
            <a:r>
              <a:rPr sz="850" dirty="0">
                <a:solidFill>
                  <a:srgbClr val="2187CD"/>
                </a:solidFill>
                <a:latin typeface="Trebuchet MS"/>
                <a:cs typeface="Trebuchet MS"/>
              </a:rPr>
              <a:t>	</a:t>
            </a:r>
            <a:r>
              <a:rPr sz="850" dirty="0">
                <a:solidFill>
                  <a:srgbClr val="212121"/>
                </a:solidFill>
                <a:latin typeface="Trebuchet MS"/>
                <a:cs typeface="Trebuchet MS"/>
              </a:rPr>
              <a:t>1</a:t>
            </a:r>
            <a:r>
              <a:rPr sz="850" spc="-135" dirty="0">
                <a:solidFill>
                  <a:srgbClr val="212121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852185"/>
                </a:solidFill>
                <a:latin typeface="Trebuchet MS"/>
                <a:cs typeface="Trebuchet MS"/>
              </a:rPr>
              <a:t>(</a:t>
            </a:r>
            <a:r>
              <a:rPr sz="850" spc="-105" dirty="0">
                <a:solidFill>
                  <a:srgbClr val="852185"/>
                </a:solidFill>
                <a:latin typeface="Trebuchet MS"/>
                <a:cs typeface="Trebuchet MS"/>
              </a:rPr>
              <a:t> </a:t>
            </a:r>
            <a:r>
              <a:rPr sz="850" dirty="0">
                <a:solidFill>
                  <a:srgbClr val="A86021"/>
                </a:solidFill>
                <a:latin typeface="Trebuchet MS"/>
                <a:cs typeface="Trebuchet MS"/>
              </a:rPr>
              <a:t>B</a:t>
            </a:r>
            <a:r>
              <a:rPr sz="850" spc="-80" dirty="0">
                <a:solidFill>
                  <a:srgbClr val="A86021"/>
                </a:solidFill>
                <a:latin typeface="Trebuchet MS"/>
                <a:cs typeface="Trebuchet MS"/>
              </a:rPr>
              <a:t> </a:t>
            </a:r>
            <a:r>
              <a:rPr sz="850" spc="-50" dirty="0">
                <a:solidFill>
                  <a:srgbClr val="2187CD"/>
                </a:solidFill>
                <a:latin typeface="Trebuchet MS"/>
                <a:cs typeface="Trebuchet MS"/>
              </a:rPr>
              <a:t>1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692928" y="3342132"/>
            <a:ext cx="2611755" cy="314325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1841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145"/>
              </a:spcBef>
            </a:pPr>
            <a:r>
              <a:rPr sz="800" spc="70" dirty="0">
                <a:solidFill>
                  <a:srgbClr val="212121"/>
                </a:solidFill>
                <a:latin typeface="Consolas"/>
                <a:cs typeface="Consolas"/>
              </a:rPr>
              <a:t>724(S)</a:t>
            </a:r>
            <a:r>
              <a:rPr sz="800" spc="200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212121"/>
                </a:solidFill>
                <a:latin typeface="Consolas"/>
                <a:cs typeface="Consolas"/>
              </a:rPr>
              <a:t>x</a:t>
            </a:r>
            <a:r>
              <a:rPr sz="800" spc="185" dirty="0">
                <a:solidFill>
                  <a:srgbClr val="212121"/>
                </a:solidFill>
                <a:latin typeface="Consolas"/>
                <a:cs typeface="Consolas"/>
              </a:rPr>
              <a:t> </a:t>
            </a:r>
            <a:r>
              <a:rPr sz="800" spc="70" dirty="0">
                <a:solidFill>
                  <a:srgbClr val="852121"/>
                </a:solidFill>
                <a:latin typeface="Consolas"/>
                <a:cs typeface="Consolas"/>
              </a:rPr>
              <a:t>23A(S)</a:t>
            </a:r>
            <a:r>
              <a:rPr sz="800" spc="250" dirty="0">
                <a:solidFill>
                  <a:srgbClr val="85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2160A8"/>
                </a:solidFill>
                <a:latin typeface="Consolas"/>
                <a:cs typeface="Consolas"/>
              </a:rPr>
              <a:t>x</a:t>
            </a:r>
            <a:r>
              <a:rPr sz="800" spc="200" dirty="0">
                <a:solidFill>
                  <a:srgbClr val="2160A8"/>
                </a:solidFill>
                <a:latin typeface="Consolas"/>
                <a:cs typeface="Consolas"/>
              </a:rPr>
              <a:t> </a:t>
            </a:r>
            <a:r>
              <a:rPr sz="800" spc="80" dirty="0">
                <a:solidFill>
                  <a:srgbClr val="852121"/>
                </a:solidFill>
                <a:latin typeface="Consolas"/>
                <a:cs typeface="Consolas"/>
              </a:rPr>
              <a:t>8A(C)</a:t>
            </a:r>
            <a:r>
              <a:rPr sz="800" spc="254" dirty="0">
                <a:solidFill>
                  <a:srgbClr val="852121"/>
                </a:solidFill>
                <a:latin typeface="Consolas"/>
                <a:cs typeface="Consolas"/>
              </a:rPr>
              <a:t> </a:t>
            </a:r>
            <a:r>
              <a:rPr sz="800" dirty="0">
                <a:solidFill>
                  <a:srgbClr val="2160A8"/>
                </a:solidFill>
                <a:latin typeface="Consolas"/>
                <a:cs typeface="Consolas"/>
              </a:rPr>
              <a:t>x</a:t>
            </a:r>
            <a:r>
              <a:rPr sz="800" spc="250" dirty="0">
                <a:solidFill>
                  <a:srgbClr val="2160A8"/>
                </a:solidFill>
                <a:latin typeface="Consolas"/>
                <a:cs typeface="Consolas"/>
              </a:rPr>
              <a:t> </a:t>
            </a:r>
            <a:r>
              <a:rPr sz="800" spc="35" dirty="0">
                <a:solidFill>
                  <a:srgbClr val="2187CD"/>
                </a:solidFill>
                <a:latin typeface="Consolas"/>
                <a:cs typeface="Consolas"/>
              </a:rPr>
              <a:t>{(R)</a:t>
            </a:r>
            <a:endParaRPr sz="800">
              <a:latin typeface="Consolas"/>
              <a:cs typeface="Consola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725096" y="6591877"/>
            <a:ext cx="34417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212121"/>
                </a:solidFill>
                <a:latin typeface="Cambria"/>
                <a:cs typeface="Cambria"/>
              </a:rPr>
              <a:t>55</a:t>
            </a:r>
            <a:r>
              <a:rPr sz="850" spc="-5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850" dirty="0">
                <a:solidFill>
                  <a:srgbClr val="2187CD"/>
                </a:solidFill>
                <a:latin typeface="Cambria"/>
                <a:cs typeface="Cambria"/>
              </a:rPr>
              <a:t>(</a:t>
            </a:r>
            <a:r>
              <a:rPr sz="850" spc="-40" dirty="0">
                <a:solidFill>
                  <a:srgbClr val="2187CD"/>
                </a:solidFill>
                <a:latin typeface="Cambria"/>
                <a:cs typeface="Cambria"/>
              </a:rPr>
              <a:t> </a:t>
            </a:r>
            <a:r>
              <a:rPr sz="850" dirty="0">
                <a:solidFill>
                  <a:srgbClr val="212121"/>
                </a:solidFill>
                <a:latin typeface="Cambria"/>
                <a:cs typeface="Cambria"/>
              </a:rPr>
              <a:t>S</a:t>
            </a:r>
            <a:r>
              <a:rPr sz="850" spc="1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850" spc="-50" dirty="0">
                <a:solidFill>
                  <a:srgbClr val="A86060"/>
                </a:solidFill>
                <a:latin typeface="Cambria"/>
                <a:cs typeface="Cambria"/>
              </a:rPr>
              <a:t>)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273612" y="6591877"/>
            <a:ext cx="34417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212121"/>
                </a:solidFill>
                <a:latin typeface="Cambria"/>
                <a:cs typeface="Cambria"/>
              </a:rPr>
              <a:t>5</a:t>
            </a:r>
            <a:r>
              <a:rPr sz="850" dirty="0">
                <a:solidFill>
                  <a:srgbClr val="FFCA85"/>
                </a:solidFill>
                <a:latin typeface="Cambria"/>
                <a:cs typeface="Cambria"/>
              </a:rPr>
              <a:t>5</a:t>
            </a:r>
            <a:r>
              <a:rPr sz="850" spc="415" dirty="0">
                <a:solidFill>
                  <a:srgbClr val="FFCA85"/>
                </a:solidFill>
                <a:latin typeface="Cambria"/>
                <a:cs typeface="Cambria"/>
              </a:rPr>
              <a:t> </a:t>
            </a:r>
            <a:r>
              <a:rPr sz="850" dirty="0">
                <a:solidFill>
                  <a:srgbClr val="212121"/>
                </a:solidFill>
                <a:latin typeface="Cambria"/>
                <a:cs typeface="Cambria"/>
              </a:rPr>
              <a:t>S</a:t>
            </a:r>
            <a:r>
              <a:rPr sz="850" spc="30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850" spc="-50" dirty="0">
                <a:solidFill>
                  <a:srgbClr val="A86060"/>
                </a:solidFill>
                <a:latin typeface="Cambria"/>
                <a:cs typeface="Cambria"/>
              </a:rPr>
              <a:t>)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814923" y="6591877"/>
            <a:ext cx="422909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45" dirty="0">
                <a:solidFill>
                  <a:srgbClr val="852121"/>
                </a:solidFill>
                <a:latin typeface="Cambria"/>
                <a:cs typeface="Cambria"/>
              </a:rPr>
              <a:t>2 </a:t>
            </a:r>
            <a:r>
              <a:rPr sz="850" dirty="0">
                <a:solidFill>
                  <a:srgbClr val="212121"/>
                </a:solidFill>
                <a:latin typeface="Cambria"/>
                <a:cs typeface="Cambria"/>
              </a:rPr>
              <a:t>5</a:t>
            </a:r>
            <a:r>
              <a:rPr sz="850" dirty="0">
                <a:solidFill>
                  <a:srgbClr val="602121"/>
                </a:solidFill>
                <a:latin typeface="Cambria"/>
                <a:cs typeface="Cambria"/>
              </a:rPr>
              <a:t>5</a:t>
            </a:r>
            <a:r>
              <a:rPr sz="850" spc="-50" dirty="0">
                <a:solidFill>
                  <a:srgbClr val="602121"/>
                </a:solidFill>
                <a:latin typeface="Cambria"/>
                <a:cs typeface="Cambria"/>
              </a:rPr>
              <a:t> </a:t>
            </a:r>
            <a:r>
              <a:rPr sz="850" dirty="0">
                <a:solidFill>
                  <a:srgbClr val="852185"/>
                </a:solidFill>
                <a:latin typeface="Cambria"/>
                <a:cs typeface="Cambria"/>
              </a:rPr>
              <a:t>(</a:t>
            </a:r>
            <a:r>
              <a:rPr sz="850" spc="-40" dirty="0">
                <a:solidFill>
                  <a:srgbClr val="852185"/>
                </a:solidFill>
                <a:latin typeface="Cambria"/>
                <a:cs typeface="Cambria"/>
              </a:rPr>
              <a:t> </a:t>
            </a:r>
            <a:r>
              <a:rPr sz="850" dirty="0">
                <a:solidFill>
                  <a:srgbClr val="212121"/>
                </a:solidFill>
                <a:latin typeface="Cambria"/>
                <a:cs typeface="Cambria"/>
              </a:rPr>
              <a:t>C</a:t>
            </a:r>
            <a:r>
              <a:rPr sz="850" spc="4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850" spc="-145" dirty="0">
                <a:solidFill>
                  <a:srgbClr val="2187CD"/>
                </a:solidFill>
                <a:latin typeface="Cambria"/>
                <a:cs typeface="Cambria"/>
              </a:rPr>
              <a:t>1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438378" y="6591877"/>
            <a:ext cx="287020" cy="1549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i="1" dirty="0">
                <a:solidFill>
                  <a:srgbClr val="212121"/>
                </a:solidFill>
                <a:latin typeface="Cambria"/>
                <a:cs typeface="Cambria"/>
              </a:rPr>
              <a:t>'L</a:t>
            </a:r>
            <a:r>
              <a:rPr sz="850" i="1" spc="275" dirty="0">
                <a:solidFill>
                  <a:srgbClr val="212121"/>
                </a:solidFill>
                <a:latin typeface="Cambria"/>
                <a:cs typeface="Cambria"/>
              </a:rPr>
              <a:t> </a:t>
            </a:r>
            <a:r>
              <a:rPr sz="850" dirty="0">
                <a:solidFill>
                  <a:srgbClr val="852121"/>
                </a:solidFill>
                <a:latin typeface="Cambria"/>
                <a:cs typeface="Cambria"/>
              </a:rPr>
              <a:t>B</a:t>
            </a:r>
            <a:r>
              <a:rPr sz="850" spc="-15" dirty="0">
                <a:solidFill>
                  <a:srgbClr val="852121"/>
                </a:solidFill>
                <a:latin typeface="Cambria"/>
                <a:cs typeface="Cambria"/>
              </a:rPr>
              <a:t> </a:t>
            </a:r>
            <a:r>
              <a:rPr sz="850" i="1" spc="-50" dirty="0">
                <a:solidFill>
                  <a:srgbClr val="A86060"/>
                </a:solidFill>
                <a:latin typeface="Cambria"/>
                <a:cs typeface="Cambria"/>
              </a:rPr>
              <a:t>)</a:t>
            </a:r>
            <a:endParaRPr sz="850">
              <a:latin typeface="Cambria"/>
              <a:cs typeface="Cambria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25458" y="1832609"/>
            <a:ext cx="113538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dirty="0">
                <a:solidFill>
                  <a:srgbClr val="212121"/>
                </a:solidFill>
                <a:latin typeface="Arial MT"/>
                <a:cs typeface="Arial MT"/>
              </a:rPr>
              <a:t>Lcarnablc</a:t>
            </a:r>
            <a:r>
              <a:rPr sz="950" spc="385" dirty="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212121"/>
                </a:solidFill>
                <a:latin typeface="Arial MT"/>
                <a:cs typeface="Arial MT"/>
              </a:rPr>
              <a:t>Proper...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1774961" y="1832609"/>
            <a:ext cx="205740" cy="17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50" spc="-80" dirty="0">
                <a:solidFill>
                  <a:srgbClr val="212121"/>
                </a:solidFill>
                <a:latin typeface="Arial MT"/>
                <a:cs typeface="Arial MT"/>
              </a:rPr>
              <a:t>SQ”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313338" y="2360698"/>
            <a:ext cx="1218565" cy="288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28575" marR="5080" indent="-29209">
              <a:lnSpc>
                <a:spcPct val="102699"/>
              </a:lnSpc>
              <a:spcBef>
                <a:spcPts val="70"/>
              </a:spcBef>
              <a:tabLst>
                <a:tab pos="513080" algn="l"/>
                <a:tab pos="788035" algn="l"/>
                <a:tab pos="1065530" algn="l"/>
              </a:tabLst>
            </a:pPr>
            <a:r>
              <a:rPr sz="850" spc="-20" dirty="0">
                <a:solidFill>
                  <a:srgbClr val="212121"/>
                </a:solidFill>
                <a:latin typeface="Courier New"/>
                <a:cs typeface="Courier New"/>
              </a:rPr>
              <a:t>'.'lei°.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	3</a:t>
            </a:r>
            <a:r>
              <a:rPr sz="850" spc="15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A86021"/>
                </a:solidFill>
                <a:latin typeface="Courier New"/>
                <a:cs typeface="Courier New"/>
              </a:rPr>
              <a:t>x</a:t>
            </a:r>
            <a:r>
              <a:rPr sz="850" spc="-15" dirty="0">
                <a:solidFill>
                  <a:srgbClr val="A860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3</a:t>
            </a:r>
            <a:r>
              <a:rPr sz="850" spc="9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A86021"/>
                </a:solidFill>
                <a:latin typeface="Courier New"/>
                <a:cs typeface="Courier New"/>
              </a:rPr>
              <a:t>x</a:t>
            </a:r>
            <a:r>
              <a:rPr sz="850" spc="-15" dirty="0">
                <a:solidFill>
                  <a:srgbClr val="A86021"/>
                </a:solidFill>
                <a:latin typeface="Courier New"/>
                <a:cs typeface="Courier New"/>
              </a:rPr>
              <a:t> </a:t>
            </a:r>
            <a:r>
              <a:rPr sz="850" spc="-50" dirty="0">
                <a:solidFill>
                  <a:srgbClr val="212121"/>
                </a:solidFill>
                <a:latin typeface="Courier New"/>
                <a:cs typeface="Courier New"/>
              </a:rPr>
              <a:t>3 </a:t>
            </a:r>
            <a:r>
              <a:rPr sz="850" spc="-20" dirty="0">
                <a:solidFill>
                  <a:srgbClr val="212121"/>
                </a:solidFill>
                <a:latin typeface="Courier New"/>
                <a:cs typeface="Courier New"/>
              </a:rPr>
              <a:t>Eias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	</a:t>
            </a:r>
            <a:r>
              <a:rPr sz="850" spc="-50" dirty="0">
                <a:solidFill>
                  <a:srgbClr val="2187CD"/>
                </a:solidFill>
                <a:latin typeface="Courier New"/>
                <a:cs typeface="Courier New"/>
              </a:rPr>
              <a:t>l</a:t>
            </a:r>
            <a:r>
              <a:rPr sz="850" dirty="0">
                <a:solidFill>
                  <a:srgbClr val="2187CD"/>
                </a:solidFill>
                <a:latin typeface="Courier New"/>
                <a:cs typeface="Courier New"/>
              </a:rPr>
              <a:t>	</a:t>
            </a:r>
            <a:r>
              <a:rPr sz="850" spc="-50" dirty="0">
                <a:solidFill>
                  <a:srgbClr val="2187CD"/>
                </a:solidFill>
                <a:latin typeface="Courier New"/>
                <a:cs typeface="Courier New"/>
              </a:rPr>
              <a:t>l</a:t>
            </a:r>
            <a:r>
              <a:rPr sz="850" dirty="0">
                <a:solidFill>
                  <a:srgbClr val="2187CD"/>
                </a:solidFill>
                <a:latin typeface="Courier New"/>
                <a:cs typeface="Courier New"/>
              </a:rPr>
              <a:t>	</a:t>
            </a:r>
            <a:r>
              <a:rPr sz="850" spc="-25" dirty="0">
                <a:solidFill>
                  <a:srgbClr val="602121"/>
                </a:solidFill>
                <a:latin typeface="Courier New"/>
                <a:cs typeface="Courier New"/>
              </a:rPr>
              <a:t>G4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304469" y="3656076"/>
            <a:ext cx="1463040" cy="649605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8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05"/>
              </a:spcBef>
            </a:pPr>
            <a:endParaRPr sz="850">
              <a:latin typeface="Times New Roman"/>
              <a:cs typeface="Times New Roman"/>
            </a:endParaRPr>
          </a:p>
          <a:p>
            <a:pPr marL="8255">
              <a:lnSpc>
                <a:spcPct val="100000"/>
              </a:lnSpc>
              <a:tabLst>
                <a:tab pos="480695" algn="l"/>
              </a:tabLst>
            </a:pPr>
            <a:r>
              <a:rPr sz="850" spc="-10" dirty="0">
                <a:solidFill>
                  <a:srgbClr val="212121"/>
                </a:solidFill>
                <a:latin typeface="Courier New"/>
                <a:cs typeface="Courier New"/>
              </a:rPr>
              <a:t>'eig.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	3</a:t>
            </a:r>
            <a:r>
              <a:rPr sz="850" spc="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850" spc="10" dirty="0">
                <a:solidFill>
                  <a:srgbClr val="60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3</a:t>
            </a:r>
            <a:r>
              <a:rPr sz="850" spc="12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850" spc="35" dirty="0">
                <a:solidFill>
                  <a:srgbClr val="602121"/>
                </a:solidFill>
                <a:latin typeface="Courier New"/>
                <a:cs typeface="Courier New"/>
              </a:rPr>
              <a:t> </a:t>
            </a:r>
            <a:r>
              <a:rPr sz="850" spc="-25" dirty="0">
                <a:solidFill>
                  <a:srgbClr val="212121"/>
                </a:solidFill>
                <a:latin typeface="Courier New"/>
                <a:cs typeface="Courier New"/>
              </a:rPr>
              <a:t>G=</a:t>
            </a:r>
            <a:endParaRPr sz="850">
              <a:latin typeface="Courier New"/>
              <a:cs typeface="Courier New"/>
            </a:endParaRPr>
          </a:p>
          <a:p>
            <a:pPr marL="37465">
              <a:lnSpc>
                <a:spcPct val="100000"/>
              </a:lnSpc>
              <a:spcBef>
                <a:spcPts val="30"/>
              </a:spcBef>
              <a:tabLst>
                <a:tab pos="481330" algn="l"/>
              </a:tabLst>
            </a:pPr>
            <a:r>
              <a:rPr sz="850" spc="-20" dirty="0">
                <a:solidFill>
                  <a:srgbClr val="212121"/>
                </a:solidFill>
                <a:latin typeface="Courier New"/>
                <a:cs typeface="Courier New"/>
              </a:rPr>
              <a:t>Eias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	l</a:t>
            </a:r>
            <a:r>
              <a:rPr sz="850" spc="6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850" spc="35" dirty="0">
                <a:solidFill>
                  <a:srgbClr val="60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l</a:t>
            </a:r>
            <a:r>
              <a:rPr sz="850" spc="7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850" spc="80" dirty="0">
                <a:solidFill>
                  <a:srgbClr val="602121"/>
                </a:solidFill>
                <a:latin typeface="Courier New"/>
                <a:cs typeface="Courier New"/>
              </a:rPr>
              <a:t> </a:t>
            </a:r>
            <a:r>
              <a:rPr sz="850" spc="-25" dirty="0">
                <a:solidFill>
                  <a:srgbClr val="212121"/>
                </a:solidFill>
                <a:latin typeface="Courier New"/>
                <a:cs typeface="Courier New"/>
              </a:rPr>
              <a:t>U8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0304469" y="4305300"/>
            <a:ext cx="1463040" cy="649605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sz="900">
              <a:latin typeface="Times New Roman"/>
              <a:cs typeface="Times New Roman"/>
            </a:endParaRPr>
          </a:p>
          <a:p>
            <a:pPr marL="6985">
              <a:lnSpc>
                <a:spcPts val="1030"/>
              </a:lnSpc>
              <a:tabLst>
                <a:tab pos="463550" algn="l"/>
                <a:tab pos="737870" algn="l"/>
                <a:tab pos="1010285" algn="l"/>
              </a:tabLst>
            </a:pPr>
            <a:r>
              <a:rPr sz="900" spc="-10" dirty="0">
                <a:solidFill>
                  <a:srgbClr val="212121"/>
                </a:solidFill>
                <a:latin typeface="Courier New"/>
                <a:cs typeface="Courier New"/>
              </a:rPr>
              <a:t>'ei...</a:t>
            </a:r>
            <a:r>
              <a:rPr sz="900" dirty="0">
                <a:solidFill>
                  <a:srgbClr val="212121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212121"/>
                </a:solidFill>
                <a:latin typeface="Courier New"/>
                <a:cs typeface="Courier New"/>
              </a:rPr>
              <a:t>3</a:t>
            </a:r>
            <a:r>
              <a:rPr sz="900" dirty="0">
                <a:solidFill>
                  <a:srgbClr val="212121"/>
                </a:solidFill>
                <a:latin typeface="Courier New"/>
                <a:cs typeface="Courier New"/>
              </a:rPr>
              <a:t>	</a:t>
            </a:r>
            <a:r>
              <a:rPr sz="900" spc="-50" dirty="0">
                <a:solidFill>
                  <a:srgbClr val="212121"/>
                </a:solidFill>
                <a:latin typeface="Courier New"/>
                <a:cs typeface="Courier New"/>
              </a:rPr>
              <a:t>3</a:t>
            </a:r>
            <a:r>
              <a:rPr sz="900" dirty="0">
                <a:solidFill>
                  <a:srgbClr val="212121"/>
                </a:solidFill>
                <a:latin typeface="Courier New"/>
                <a:cs typeface="Courier New"/>
              </a:rPr>
              <a:t>	</a:t>
            </a:r>
            <a:r>
              <a:rPr sz="900" spc="-20" dirty="0">
                <a:solidFill>
                  <a:srgbClr val="212121"/>
                </a:solidFill>
                <a:latin typeface="Courier New"/>
                <a:cs typeface="Courier New"/>
              </a:rPr>
              <a:t>120:</a:t>
            </a:r>
            <a:endParaRPr sz="900">
              <a:latin typeface="Courier New"/>
              <a:cs typeface="Courier New"/>
            </a:endParaRPr>
          </a:p>
          <a:p>
            <a:pPr marL="40005">
              <a:lnSpc>
                <a:spcPts val="1030"/>
              </a:lnSpc>
              <a:tabLst>
                <a:tab pos="461645" algn="l"/>
              </a:tabLst>
            </a:pPr>
            <a:r>
              <a:rPr sz="900" spc="-20" dirty="0">
                <a:solidFill>
                  <a:srgbClr val="212121"/>
                </a:solidFill>
                <a:latin typeface="Courier New"/>
                <a:cs typeface="Courier New"/>
              </a:rPr>
              <a:t>bin:</a:t>
            </a:r>
            <a:r>
              <a:rPr sz="900" dirty="0">
                <a:solidFill>
                  <a:srgbClr val="212121"/>
                </a:solidFill>
                <a:latin typeface="Courier New"/>
                <a:cs typeface="Courier New"/>
              </a:rPr>
              <a:t>	1</a:t>
            </a:r>
            <a:r>
              <a:rPr sz="900" spc="2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900" spc="-55" dirty="0">
                <a:solidFill>
                  <a:srgbClr val="6021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12121"/>
                </a:solidFill>
                <a:latin typeface="Courier New"/>
                <a:cs typeface="Courier New"/>
              </a:rPr>
              <a:t>1</a:t>
            </a:r>
            <a:r>
              <a:rPr sz="900" spc="8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900" spc="-55" dirty="0">
                <a:solidFill>
                  <a:srgbClr val="6021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212121"/>
                </a:solidFill>
                <a:latin typeface="Courier New"/>
                <a:cs typeface="Courier New"/>
              </a:rPr>
              <a:t>128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0313338" y="5602662"/>
            <a:ext cx="304165" cy="28003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1115" marR="5080" indent="-31750">
              <a:lnSpc>
                <a:spcPts val="980"/>
              </a:lnSpc>
              <a:spcBef>
                <a:spcPts val="165"/>
              </a:spcBef>
            </a:pPr>
            <a:r>
              <a:rPr sz="850" spc="-275" dirty="0">
                <a:solidFill>
                  <a:srgbClr val="212121"/>
                </a:solidFill>
                <a:latin typeface="Courier New"/>
                <a:cs typeface="Courier New"/>
              </a:rPr>
              <a:t>'.'lei... </a:t>
            </a:r>
            <a:r>
              <a:rPr sz="850" spc="-20" dirty="0">
                <a:solidFill>
                  <a:srgbClr val="212121"/>
                </a:solidFill>
                <a:latin typeface="Courier New"/>
                <a:cs typeface="Courier New"/>
              </a:rPr>
              <a:t>bias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768881" y="5602662"/>
            <a:ext cx="831850" cy="280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ts val="1000"/>
              </a:lnSpc>
              <a:spcBef>
                <a:spcPts val="100"/>
              </a:spcBef>
            </a:pPr>
            <a:r>
              <a:rPr sz="850" spc="-265" dirty="0">
                <a:solidFill>
                  <a:srgbClr val="212121"/>
                </a:solidFill>
                <a:latin typeface="Courier New"/>
                <a:cs typeface="Courier New"/>
              </a:rPr>
              <a:t>3</a:t>
            </a:r>
            <a:r>
              <a:rPr sz="850" spc="32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850" spc="10" dirty="0">
                <a:solidFill>
                  <a:srgbClr val="60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3</a:t>
            </a:r>
            <a:r>
              <a:rPr sz="850" spc="12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850" dirty="0">
                <a:solidFill>
                  <a:srgbClr val="602121"/>
                </a:solidFill>
                <a:latin typeface="Courier New"/>
                <a:cs typeface="Courier New"/>
              </a:rPr>
              <a:t>» </a:t>
            </a:r>
            <a:r>
              <a:rPr sz="850" spc="-204" dirty="0">
                <a:solidFill>
                  <a:srgbClr val="212121"/>
                </a:solidFill>
                <a:latin typeface="Courier New"/>
                <a:cs typeface="Courier New"/>
              </a:rPr>
              <a:t>12a°...</a:t>
            </a:r>
            <a:endParaRPr sz="850">
              <a:latin typeface="Courier New"/>
              <a:cs typeface="Courier New"/>
            </a:endParaRPr>
          </a:p>
          <a:p>
            <a:pPr marL="8255">
              <a:lnSpc>
                <a:spcPts val="1000"/>
              </a:lnSpc>
              <a:tabLst>
                <a:tab pos="282575" algn="l"/>
                <a:tab pos="544195" algn="l"/>
              </a:tabLst>
            </a:pPr>
            <a:r>
              <a:rPr sz="850" spc="-50" dirty="0">
                <a:solidFill>
                  <a:srgbClr val="212121"/>
                </a:solidFill>
                <a:latin typeface="Courier New"/>
                <a:cs typeface="Courier New"/>
              </a:rPr>
              <a:t>l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	</a:t>
            </a:r>
            <a:r>
              <a:rPr sz="850" spc="-50" dirty="0">
                <a:solidFill>
                  <a:srgbClr val="212121"/>
                </a:solidFill>
                <a:latin typeface="Courier New"/>
                <a:cs typeface="Courier New"/>
              </a:rPr>
              <a:t>l</a:t>
            </a:r>
            <a:r>
              <a:rPr sz="850" dirty="0">
                <a:solidFill>
                  <a:srgbClr val="212121"/>
                </a:solidFill>
                <a:latin typeface="Courier New"/>
                <a:cs typeface="Courier New"/>
              </a:rPr>
              <a:t>	</a:t>
            </a:r>
            <a:r>
              <a:rPr sz="850" spc="-25" dirty="0">
                <a:solidFill>
                  <a:srgbClr val="212121"/>
                </a:solidFill>
                <a:latin typeface="Courier New"/>
                <a:cs typeface="Courier New"/>
              </a:rPr>
              <a:t>?5G</a:t>
            </a:r>
            <a:endParaRPr sz="850">
              <a:latin typeface="Courier New"/>
              <a:cs typeface="Courier New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0304469" y="5935979"/>
            <a:ext cx="1463040" cy="640080"/>
          </a:xfrm>
          <a:prstGeom prst="rect">
            <a:avLst/>
          </a:prstGeom>
          <a:ln w="3175">
            <a:solidFill>
              <a:srgbClr val="7C7C7C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900">
              <a:latin typeface="Times New Roman"/>
              <a:cs typeface="Times New Roman"/>
            </a:endParaRPr>
          </a:p>
          <a:p>
            <a:pPr marL="6985">
              <a:lnSpc>
                <a:spcPts val="1065"/>
              </a:lnSpc>
              <a:tabLst>
                <a:tab pos="459105" algn="l"/>
              </a:tabLst>
            </a:pPr>
            <a:r>
              <a:rPr sz="900" spc="-270" dirty="0">
                <a:solidFill>
                  <a:srgbClr val="212121"/>
                </a:solidFill>
                <a:latin typeface="Courier New"/>
                <a:cs typeface="Courier New"/>
              </a:rPr>
              <a:t>'.lei...</a:t>
            </a:r>
            <a:r>
              <a:rPr sz="900" dirty="0">
                <a:solidFill>
                  <a:srgbClr val="212121"/>
                </a:solidFill>
                <a:latin typeface="Courier New"/>
                <a:cs typeface="Courier New"/>
              </a:rPr>
              <a:t>	</a:t>
            </a:r>
            <a:r>
              <a:rPr sz="900" spc="-260" dirty="0">
                <a:solidFill>
                  <a:srgbClr val="212121"/>
                </a:solidFill>
                <a:latin typeface="Courier New"/>
                <a:cs typeface="Courier New"/>
              </a:rPr>
              <a:t>?</a:t>
            </a:r>
            <a:r>
              <a:rPr sz="900" spc="32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00" spc="27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900" spc="270" dirty="0">
                <a:solidFill>
                  <a:srgbClr val="212121"/>
                </a:solidFill>
                <a:latin typeface="Courier New"/>
                <a:cs typeface="Courier New"/>
              </a:rPr>
              <a:t>?</a:t>
            </a:r>
            <a:r>
              <a:rPr sz="900" spc="-3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02121"/>
                </a:solidFill>
                <a:latin typeface="Courier New"/>
                <a:cs typeface="Courier New"/>
              </a:rPr>
              <a:t>» </a:t>
            </a:r>
            <a:r>
              <a:rPr sz="900" spc="-35" dirty="0">
                <a:solidFill>
                  <a:srgbClr val="212121"/>
                </a:solidFill>
                <a:latin typeface="Courier New"/>
                <a:cs typeface="Courier New"/>
              </a:rPr>
              <a:t>25G...</a:t>
            </a:r>
            <a:endParaRPr sz="900">
              <a:latin typeface="Courier New"/>
              <a:cs typeface="Courier New"/>
            </a:endParaRPr>
          </a:p>
          <a:p>
            <a:pPr marL="40005">
              <a:lnSpc>
                <a:spcPts val="1065"/>
              </a:lnSpc>
              <a:tabLst>
                <a:tab pos="464184" algn="l"/>
              </a:tabLst>
            </a:pPr>
            <a:r>
              <a:rPr sz="900" spc="-20" dirty="0">
                <a:solidFill>
                  <a:srgbClr val="212121"/>
                </a:solidFill>
                <a:latin typeface="Courier New"/>
                <a:cs typeface="Courier New"/>
              </a:rPr>
              <a:t>bio:</a:t>
            </a:r>
            <a:r>
              <a:rPr sz="900" dirty="0">
                <a:solidFill>
                  <a:srgbClr val="212121"/>
                </a:solidFill>
                <a:latin typeface="Courier New"/>
                <a:cs typeface="Courier New"/>
              </a:rPr>
              <a:t>	l</a:t>
            </a:r>
            <a:r>
              <a:rPr sz="900" spc="10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900" spc="-15" dirty="0">
                <a:solidFill>
                  <a:srgbClr val="6021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212121"/>
                </a:solidFill>
                <a:latin typeface="Courier New"/>
                <a:cs typeface="Courier New"/>
              </a:rPr>
              <a:t>l</a:t>
            </a:r>
            <a:r>
              <a:rPr sz="900" spc="15" dirty="0">
                <a:solidFill>
                  <a:srgbClr val="212121"/>
                </a:solidFill>
                <a:latin typeface="Courier New"/>
                <a:cs typeface="Courier New"/>
              </a:rPr>
              <a:t> </a:t>
            </a:r>
            <a:r>
              <a:rPr sz="900" dirty="0">
                <a:solidFill>
                  <a:srgbClr val="602121"/>
                </a:solidFill>
                <a:latin typeface="Courier New"/>
                <a:cs typeface="Courier New"/>
              </a:rPr>
              <a:t>»</a:t>
            </a:r>
            <a:r>
              <a:rPr sz="900" spc="-15" dirty="0">
                <a:solidFill>
                  <a:srgbClr val="602121"/>
                </a:solidFill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212121"/>
                </a:solidFill>
                <a:latin typeface="Courier New"/>
                <a:cs typeface="Courier New"/>
              </a:rPr>
              <a:t>25G</a:t>
            </a:r>
            <a:endParaRPr sz="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80100" y="1104900"/>
            <a:ext cx="5426075" cy="391001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5283" y="648142"/>
            <a:ext cx="2611120" cy="41402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32384">
              <a:lnSpc>
                <a:spcPct val="99700"/>
              </a:lnSpc>
              <a:spcBef>
                <a:spcPts val="105"/>
              </a:spcBef>
            </a:pPr>
            <a:r>
              <a:rPr sz="1800" dirty="0">
                <a:latin typeface="Arial MT"/>
                <a:cs typeface="Arial MT"/>
              </a:rPr>
              <a:t>Download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Vgg19</a:t>
            </a:r>
            <a:r>
              <a:rPr sz="1800" spc="-25" dirty="0">
                <a:latin typeface="Arial MT"/>
                <a:cs typeface="Arial MT"/>
              </a:rPr>
              <a:t> On </a:t>
            </a:r>
            <a:r>
              <a:rPr sz="1800" dirty="0">
                <a:latin typeface="Arial MT"/>
                <a:cs typeface="Arial MT"/>
              </a:rPr>
              <a:t>Addons.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Get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Face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3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AlexNet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'MiniBatchSize',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10,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'MaxEpochs',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6,</a:t>
            </a:r>
            <a:r>
              <a:rPr sz="1800" spc="-3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... </a:t>
            </a:r>
            <a:r>
              <a:rPr sz="1800" dirty="0">
                <a:latin typeface="Arial MT"/>
                <a:cs typeface="Arial MT"/>
              </a:rPr>
              <a:t>'InitialLearnRate',</a:t>
            </a:r>
            <a:r>
              <a:rPr sz="1800" spc="-5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1e-</a:t>
            </a:r>
            <a:r>
              <a:rPr sz="1800" dirty="0">
                <a:latin typeface="Arial MT"/>
                <a:cs typeface="Arial MT"/>
              </a:rPr>
              <a:t>4,</a:t>
            </a:r>
            <a:r>
              <a:rPr sz="1800" spc="-4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... </a:t>
            </a:r>
            <a:r>
              <a:rPr sz="1800" dirty="0">
                <a:latin typeface="Arial MT"/>
                <a:cs typeface="Arial MT"/>
              </a:rPr>
              <a:t>'Shuffle',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'every-</a:t>
            </a:r>
            <a:r>
              <a:rPr sz="1800" dirty="0">
                <a:latin typeface="Arial MT"/>
                <a:cs typeface="Arial MT"/>
              </a:rPr>
              <a:t>epoch',</a:t>
            </a:r>
            <a:r>
              <a:rPr sz="1800" spc="-25" dirty="0">
                <a:latin typeface="Arial MT"/>
                <a:cs typeface="Arial MT"/>
              </a:rPr>
              <a:t> ... </a:t>
            </a:r>
            <a:r>
              <a:rPr sz="1800" spc="-10" dirty="0">
                <a:latin typeface="Arial MT"/>
                <a:cs typeface="Arial MT"/>
              </a:rPr>
              <a:t>'ValidationData', </a:t>
            </a:r>
            <a:r>
              <a:rPr sz="1800" dirty="0">
                <a:latin typeface="Arial MT"/>
                <a:cs typeface="Arial MT"/>
              </a:rPr>
              <a:t>augimdsValidation,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... </a:t>
            </a:r>
            <a:r>
              <a:rPr sz="1800" dirty="0">
                <a:latin typeface="Arial MT"/>
                <a:cs typeface="Arial MT"/>
              </a:rPr>
              <a:t>'ValidationFrequency',</a:t>
            </a:r>
            <a:r>
              <a:rPr sz="1800" spc="-12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3,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spc="-25" dirty="0">
                <a:latin typeface="Arial MT"/>
                <a:cs typeface="Arial MT"/>
              </a:rPr>
              <a:t>...</a:t>
            </a:r>
            <a:endParaRPr sz="1800">
              <a:latin typeface="Arial MT"/>
              <a:cs typeface="Arial MT"/>
            </a:endParaRPr>
          </a:p>
          <a:p>
            <a:pPr marL="12700" marR="72771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'Verbose',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false,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... </a:t>
            </a:r>
            <a:r>
              <a:rPr sz="1800" dirty="0">
                <a:latin typeface="Arial MT"/>
                <a:cs typeface="Arial MT"/>
              </a:rPr>
              <a:t>'Plots',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'training- progress');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128259"/>
            <a:ext cx="10096501" cy="154685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630679"/>
            <a:ext cx="10096501" cy="271272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0811256" y="6661404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>
                <a:moveTo>
                  <a:pt x="0" y="0"/>
                </a:moveTo>
                <a:lnTo>
                  <a:pt x="490728" y="0"/>
                </a:lnTo>
              </a:path>
            </a:pathLst>
          </a:custGeom>
          <a:ln w="3175">
            <a:solidFill>
              <a:srgbClr val="D84F1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811256" y="5675376"/>
            <a:ext cx="490855" cy="0"/>
          </a:xfrm>
          <a:custGeom>
            <a:avLst/>
            <a:gdLst/>
            <a:ahLst/>
            <a:cxnLst/>
            <a:rect l="l" t="t" r="r" b="b"/>
            <a:pathLst>
              <a:path w="490854">
                <a:moveTo>
                  <a:pt x="0" y="0"/>
                </a:moveTo>
                <a:lnTo>
                  <a:pt x="490728" y="0"/>
                </a:lnTo>
              </a:path>
            </a:pathLst>
          </a:custGeom>
          <a:ln w="18288">
            <a:solidFill>
              <a:srgbClr val="0070B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356615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144779"/>
            <a:ext cx="12192000" cy="0"/>
          </a:xfrm>
          <a:custGeom>
            <a:avLst/>
            <a:gdLst/>
            <a:ahLst/>
            <a:cxnLst/>
            <a:rect l="l" t="t" r="r" b="b"/>
            <a:pathLst>
              <a:path w="12192000">
                <a:moveTo>
                  <a:pt x="0" y="0"/>
                </a:moveTo>
                <a:lnTo>
                  <a:pt x="12192000" y="0"/>
                </a:lnTo>
              </a:path>
            </a:pathLst>
          </a:custGeom>
          <a:ln w="1524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039101" y="6271259"/>
            <a:ext cx="1150620" cy="14477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928859" y="967739"/>
            <a:ext cx="152400" cy="13716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-17970" y="146050"/>
            <a:ext cx="12998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333333"/>
                </a:solidFill>
                <a:latin typeface="Arial MT"/>
                <a:cs typeface="Arial MT"/>
              </a:rPr>
              <a:t>01-</a:t>
            </a:r>
            <a:r>
              <a:rPr sz="1000" spc="-35" dirty="0">
                <a:solidFill>
                  <a:srgbClr val="333333"/>
                </a:solidFill>
                <a:latin typeface="Arial MT"/>
                <a:cs typeface="Arial MT"/>
              </a:rPr>
              <a:t>Dec-</a:t>
            </a:r>
            <a:r>
              <a:rPr sz="1000" dirty="0">
                <a:solidFill>
                  <a:srgbClr val="333333"/>
                </a:solidFill>
                <a:latin typeface="Arial MT"/>
                <a:cs typeface="Arial MT"/>
              </a:rPr>
              <a:t>2023</a:t>
            </a:r>
            <a:r>
              <a:rPr sz="1000" spc="15" dirty="0">
                <a:solidFill>
                  <a:srgbClr val="333333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333333"/>
                </a:solidFill>
                <a:latin typeface="Arial MT"/>
                <a:cs typeface="Arial MT"/>
              </a:rPr>
              <a:t>20:12:55)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7417" y="4337050"/>
            <a:ext cx="1543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62626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33117" y="6668769"/>
            <a:ext cx="1543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262626"/>
                </a:solidFill>
                <a:latin typeface="Arial MT"/>
                <a:cs typeface="Arial MT"/>
              </a:rPr>
              <a:t>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4379" y="6409690"/>
            <a:ext cx="58547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65" dirty="0">
                <a:solidFill>
                  <a:srgbClr val="4D4D4D"/>
                </a:solidFill>
                <a:latin typeface="Arial MT"/>
                <a:cs typeface="Arial MT"/>
              </a:rPr>
              <a:t>Epoch</a:t>
            </a:r>
            <a:r>
              <a:rPr sz="130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1300" spc="-50" dirty="0">
                <a:solidFill>
                  <a:srgbClr val="4D4D4D"/>
                </a:solidFill>
                <a:latin typeface="Arial MT"/>
                <a:cs typeface="Arial MT"/>
              </a:rPr>
              <a:t>2</a:t>
            </a:r>
            <a:endParaRPr sz="13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6387" y="4337050"/>
            <a:ext cx="151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3D3D3D"/>
                </a:solidFill>
                <a:latin typeface="Arial MT"/>
                <a:cs typeface="Arial MT"/>
              </a:rPr>
              <a:t>40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69707" y="6668769"/>
            <a:ext cx="1511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30" dirty="0">
                <a:solidFill>
                  <a:srgbClr val="3D3D3D"/>
                </a:solidFill>
                <a:latin typeface="Arial MT"/>
                <a:cs typeface="Arial MT"/>
              </a:rPr>
              <a:t>40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256465" y="483870"/>
            <a:ext cx="2622550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latin typeface="Arial MT"/>
                <a:cs typeface="Arial MT"/>
              </a:rPr>
              <a:t>Gaining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Progress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(01-</a:t>
            </a:r>
            <a:r>
              <a:rPr sz="1100" spc="-45" dirty="0">
                <a:latin typeface="Arial MT"/>
                <a:cs typeface="Arial MT"/>
              </a:rPr>
              <a:t>Dec-</a:t>
            </a:r>
            <a:r>
              <a:rPr sz="1100" spc="-10" dirty="0">
                <a:latin typeface="Arial MT"/>
                <a:cs typeface="Arial MT"/>
              </a:rPr>
              <a:t>2023</a:t>
            </a:r>
            <a:r>
              <a:rPr sz="1100" spc="19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20:12:55)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15131" y="3901376"/>
            <a:ext cx="581025" cy="614045"/>
          </a:xfrm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0"/>
              </a:spcBef>
            </a:pPr>
            <a:r>
              <a:rPr sz="1450" spc="-120" dirty="0">
                <a:solidFill>
                  <a:srgbClr val="4D4D4D"/>
                </a:solidFill>
                <a:latin typeface="Trebuchet MS"/>
                <a:cs typeface="Trebuchet MS"/>
              </a:rPr>
              <a:t>Epcch</a:t>
            </a:r>
            <a:r>
              <a:rPr sz="1450" spc="20" dirty="0">
                <a:solidFill>
                  <a:srgbClr val="4D4D4D"/>
                </a:solidFill>
                <a:latin typeface="Trebuchet MS"/>
                <a:cs typeface="Trebuchet MS"/>
              </a:rPr>
              <a:t> </a:t>
            </a:r>
            <a:r>
              <a:rPr sz="1450" spc="-50" dirty="0">
                <a:solidFill>
                  <a:srgbClr val="5E5E5E"/>
                </a:solidFill>
                <a:latin typeface="Trebuchet MS"/>
                <a:cs typeface="Trebuchet MS"/>
              </a:rPr>
              <a:t>3</a:t>
            </a:r>
            <a:endParaRPr sz="1450">
              <a:latin typeface="Trebuchet MS"/>
              <a:cs typeface="Trebuchet MS"/>
            </a:endParaRPr>
          </a:p>
          <a:p>
            <a:pPr marL="89535">
              <a:lnSpc>
                <a:spcPct val="100000"/>
              </a:lnSpc>
              <a:spcBef>
                <a:spcPts val="690"/>
              </a:spcBef>
            </a:pPr>
            <a:r>
              <a:rPr sz="1000" spc="-25" dirty="0">
                <a:solidFill>
                  <a:srgbClr val="828282"/>
                </a:solidFill>
                <a:latin typeface="Arial MT"/>
                <a:cs typeface="Arial MT"/>
              </a:rPr>
              <a:t>60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908605" y="6315202"/>
            <a:ext cx="498475" cy="53149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18110">
              <a:lnSpc>
                <a:spcPct val="100000"/>
              </a:lnSpc>
              <a:spcBef>
                <a:spcPts val="740"/>
              </a:spcBef>
            </a:pPr>
            <a:r>
              <a:rPr sz="1400" spc="-135" dirty="0">
                <a:solidFill>
                  <a:srgbClr val="4F4F4F"/>
                </a:solidFill>
                <a:latin typeface="Arial MT"/>
                <a:cs typeface="Arial MT"/>
              </a:rPr>
              <a:t>och</a:t>
            </a:r>
            <a:r>
              <a:rPr sz="1400" spc="15" dirty="0">
                <a:solidFill>
                  <a:srgbClr val="4F4F4F"/>
                </a:solidFill>
                <a:latin typeface="Arial MT"/>
                <a:cs typeface="Arial MT"/>
              </a:rPr>
              <a:t> </a:t>
            </a:r>
            <a:r>
              <a:rPr sz="1400" spc="-90" dirty="0">
                <a:solidFill>
                  <a:srgbClr val="5E5E5E"/>
                </a:solidFill>
                <a:latin typeface="Arial MT"/>
                <a:cs typeface="Arial MT"/>
              </a:rPr>
              <a:t>3</a:t>
            </a: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sz="1000" spc="-25" dirty="0">
                <a:solidFill>
                  <a:srgbClr val="828282"/>
                </a:solidFill>
                <a:latin typeface="Arial MT"/>
                <a:cs typeface="Arial MT"/>
              </a:rPr>
              <a:t>60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211252" y="4337050"/>
            <a:ext cx="15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6B6B6B"/>
                </a:solidFill>
                <a:latin typeface="Arial MT"/>
                <a:cs typeface="Arial MT"/>
              </a:rPr>
              <a:t>80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142672" y="6668769"/>
            <a:ext cx="1555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6B6B6B"/>
                </a:solidFill>
                <a:latin typeface="Arial MT"/>
                <a:cs typeface="Arial MT"/>
              </a:rPr>
              <a:t>80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21434" y="4034790"/>
            <a:ext cx="59436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20" dirty="0">
                <a:solidFill>
                  <a:srgbClr val="4D4D4D"/>
                </a:solidFill>
                <a:latin typeface="Arial MT"/>
                <a:cs typeface="Arial MT"/>
              </a:rPr>
              <a:t>Epo‹</a:t>
            </a:r>
            <a:r>
              <a:rPr sz="1400" spc="-11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1400" spc="-170" dirty="0">
                <a:solidFill>
                  <a:srgbClr val="575757"/>
                </a:solidFill>
                <a:latin typeface="Arial MT"/>
                <a:cs typeface="Arial MT"/>
              </a:rPr>
              <a:t>h</a:t>
            </a:r>
            <a:r>
              <a:rPr sz="1400" spc="-5" dirty="0">
                <a:solidFill>
                  <a:srgbClr val="575757"/>
                </a:solidFill>
                <a:latin typeface="Arial MT"/>
                <a:cs typeface="Arial MT"/>
              </a:rPr>
              <a:t> </a:t>
            </a:r>
            <a:r>
              <a:rPr sz="1400" spc="-50" dirty="0">
                <a:solidFill>
                  <a:srgbClr val="4D4D4D"/>
                </a:solidFill>
                <a:latin typeface="Arial MT"/>
                <a:cs typeface="Arial MT"/>
              </a:rPr>
              <a:t>4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16975" y="4489450"/>
            <a:ext cx="470534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10" dirty="0">
                <a:solidFill>
                  <a:srgbClr val="262626"/>
                </a:solidFill>
                <a:latin typeface="Arial MT"/>
                <a:cs typeface="Arial MT"/>
              </a:rPr>
              <a:t>Iteration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53356" y="6403340"/>
            <a:ext cx="5943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0" dirty="0">
                <a:solidFill>
                  <a:srgbClr val="4D4D4D"/>
                </a:solidFill>
                <a:latin typeface="Arial MT"/>
                <a:cs typeface="Arial MT"/>
              </a:rPr>
              <a:t>Epoch</a:t>
            </a:r>
            <a:r>
              <a:rPr sz="1350" spc="25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1350" spc="-50" dirty="0">
                <a:solidFill>
                  <a:srgbClr val="4D4D4D"/>
                </a:solidFill>
                <a:latin typeface="Arial MT"/>
                <a:cs typeface="Arial MT"/>
              </a:rPr>
              <a:t>4</a:t>
            </a:r>
            <a:endParaRPr sz="135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406530" y="4337050"/>
            <a:ext cx="213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3D3D3D"/>
                </a:solidFill>
                <a:latin typeface="Arial MT"/>
                <a:cs typeface="Arial MT"/>
              </a:rPr>
              <a:t>100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53191" y="6668769"/>
            <a:ext cx="213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3D3D3D"/>
                </a:solidFill>
                <a:latin typeface="Arial MT"/>
                <a:cs typeface="Arial MT"/>
              </a:rPr>
              <a:t>100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345061" y="4053840"/>
            <a:ext cx="584200" cy="461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spc="-40" dirty="0">
                <a:solidFill>
                  <a:srgbClr val="4D4D4D"/>
                </a:solidFill>
                <a:latin typeface="Arial MT"/>
                <a:cs typeface="Arial MT"/>
              </a:rPr>
              <a:t>Epoch</a:t>
            </a:r>
            <a:r>
              <a:rPr sz="1250" spc="-45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1250" spc="-50" dirty="0">
                <a:solidFill>
                  <a:srgbClr val="4D4D4D"/>
                </a:solidFill>
                <a:latin typeface="Arial MT"/>
                <a:cs typeface="Arial MT"/>
              </a:rPr>
              <a:t>5</a:t>
            </a:r>
            <a:endParaRPr sz="1250">
              <a:latin typeface="Arial MT"/>
              <a:cs typeface="Arial MT"/>
            </a:endParaRPr>
          </a:p>
          <a:p>
            <a:pPr marL="292735">
              <a:lnSpc>
                <a:spcPct val="100000"/>
              </a:lnSpc>
              <a:spcBef>
                <a:spcPts val="730"/>
              </a:spcBef>
            </a:pPr>
            <a:r>
              <a:rPr sz="1000" spc="-25" dirty="0">
                <a:solidFill>
                  <a:srgbClr val="262626"/>
                </a:solidFill>
                <a:latin typeface="Arial MT"/>
                <a:cs typeface="Arial MT"/>
              </a:rPr>
              <a:t>120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299342" y="6338252"/>
            <a:ext cx="584200" cy="508634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250" spc="-40" dirty="0">
                <a:solidFill>
                  <a:srgbClr val="4D4D4D"/>
                </a:solidFill>
                <a:latin typeface="Arial MT"/>
                <a:cs typeface="Arial MT"/>
              </a:rPr>
              <a:t>Epoch</a:t>
            </a:r>
            <a:r>
              <a:rPr sz="1250" spc="-45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1250" spc="-50" dirty="0">
                <a:solidFill>
                  <a:srgbClr val="4D4D4D"/>
                </a:solidFill>
                <a:latin typeface="Arial MT"/>
                <a:cs typeface="Arial MT"/>
              </a:rPr>
              <a:t>5</a:t>
            </a:r>
            <a:endParaRPr sz="1250">
              <a:latin typeface="Arial MT"/>
              <a:cs typeface="Arial MT"/>
            </a:endParaRPr>
          </a:p>
          <a:p>
            <a:pPr marL="300355">
              <a:lnSpc>
                <a:spcPct val="100000"/>
              </a:lnSpc>
              <a:spcBef>
                <a:spcPts val="490"/>
              </a:spcBef>
            </a:pPr>
            <a:r>
              <a:rPr sz="1000" spc="-25" dirty="0">
                <a:solidFill>
                  <a:srgbClr val="262626"/>
                </a:solidFill>
                <a:latin typeface="Arial MT"/>
                <a:cs typeface="Arial MT"/>
              </a:rPr>
              <a:t>120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44931" y="4337050"/>
            <a:ext cx="213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3D3D3D"/>
                </a:solidFill>
                <a:latin typeface="Arial MT"/>
                <a:cs typeface="Arial MT"/>
              </a:rPr>
              <a:t>140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822070" y="6668769"/>
            <a:ext cx="213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3D3D3D"/>
                </a:solidFill>
                <a:latin typeface="Arial MT"/>
                <a:cs typeface="Arial MT"/>
              </a:rPr>
              <a:t>140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044823" y="4060190"/>
            <a:ext cx="592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D4D4D"/>
                </a:solidFill>
                <a:latin typeface="Arial MT"/>
                <a:cs typeface="Arial MT"/>
              </a:rPr>
              <a:t>Epoch</a:t>
            </a:r>
            <a:r>
              <a:rPr sz="1200" spc="1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F4F4F"/>
                </a:solidFill>
                <a:latin typeface="Arial MT"/>
                <a:cs typeface="Arial MT"/>
              </a:rPr>
              <a:t>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021963" y="6422390"/>
            <a:ext cx="5924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4D4D4D"/>
                </a:solidFill>
                <a:latin typeface="Arial MT"/>
                <a:cs typeface="Arial MT"/>
              </a:rPr>
              <a:t>Epoch</a:t>
            </a:r>
            <a:r>
              <a:rPr sz="1200" spc="10" dirty="0">
                <a:solidFill>
                  <a:srgbClr val="4D4D4D"/>
                </a:solidFill>
                <a:latin typeface="Arial MT"/>
                <a:cs typeface="Arial MT"/>
              </a:rPr>
              <a:t> </a:t>
            </a:r>
            <a:r>
              <a:rPr sz="1200" spc="-50" dirty="0">
                <a:solidFill>
                  <a:srgbClr val="4F4F4F"/>
                </a:solidFill>
                <a:latin typeface="Arial MT"/>
                <a:cs typeface="Arial MT"/>
              </a:rPr>
              <a:t>6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9071752" y="4337050"/>
            <a:ext cx="213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3D3D3D"/>
                </a:solidFill>
                <a:latin typeface="Arial MT"/>
                <a:cs typeface="Arial MT"/>
              </a:rPr>
              <a:t>160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9753341" y="1601470"/>
            <a:ext cx="2647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latin typeface="Arial MT"/>
                <a:cs typeface="Arial MT"/>
              </a:rPr>
              <a:t>Final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378357" y="6333490"/>
            <a:ext cx="64008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”</a:t>
            </a:r>
            <a:r>
              <a:rPr sz="1000" spc="175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1000" spc="-120" dirty="0">
                <a:solidFill>
                  <a:srgbClr val="3F3F3F"/>
                </a:solidFill>
                <a:latin typeface="Arial MT"/>
                <a:cs typeface="Arial MT"/>
              </a:rPr>
              <a:t>°@)</a:t>
            </a:r>
            <a:r>
              <a:rPr sz="1000" spc="1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Final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9064131" y="6668769"/>
            <a:ext cx="21399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45" dirty="0">
                <a:solidFill>
                  <a:srgbClr val="3D3D3D"/>
                </a:solidFill>
                <a:latin typeface="Arial MT"/>
                <a:cs typeface="Arial MT"/>
              </a:rPr>
              <a:t>160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370384" y="344170"/>
            <a:ext cx="1035050" cy="68072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00" spc="-10" dirty="0">
                <a:latin typeface="Arial MT"/>
                <a:cs typeface="Arial MT"/>
              </a:rPr>
              <a:t>Results</a:t>
            </a:r>
            <a:endParaRPr sz="1000">
              <a:latin typeface="Arial MT"/>
              <a:cs typeface="Arial MT"/>
            </a:endParaRPr>
          </a:p>
          <a:p>
            <a:pPr marL="12700" marR="5080" indent="1905">
              <a:lnSpc>
                <a:spcPct val="140000"/>
              </a:lnSpc>
              <a:spcBef>
                <a:spcPts val="60"/>
              </a:spcBef>
            </a:pPr>
            <a:r>
              <a:rPr sz="1000" spc="-55" dirty="0">
                <a:solidFill>
                  <a:srgbClr val="004F9A"/>
                </a:solidFill>
                <a:latin typeface="Arial MT"/>
                <a:cs typeface="Arial MT"/>
              </a:rPr>
              <a:t>Validation</a:t>
            </a:r>
            <a:r>
              <a:rPr sz="1000" spc="5" dirty="0">
                <a:solidFill>
                  <a:srgbClr val="004F9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9A4F00"/>
                </a:solidFill>
                <a:latin typeface="Arial MT"/>
                <a:cs typeface="Arial MT"/>
              </a:rPr>
              <a:t>accuracy: </a:t>
            </a:r>
            <a:r>
              <a:rPr sz="1000" spc="-55" dirty="0">
                <a:solidFill>
                  <a:srgbClr val="4D004D"/>
                </a:solidFill>
                <a:latin typeface="Arial MT"/>
                <a:cs typeface="Arial MT"/>
              </a:rPr>
              <a:t>Training</a:t>
            </a:r>
            <a:r>
              <a:rPr sz="1000" spc="5" dirty="0">
                <a:solidFill>
                  <a:srgbClr val="4D004D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4D9CD8"/>
                </a:solidFill>
                <a:latin typeface="Arial MT"/>
                <a:cs typeface="Arial MT"/>
              </a:rPr>
              <a:t>finished: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0370932" y="1106170"/>
            <a:ext cx="767080" cy="688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">
              <a:lnSpc>
                <a:spcPct val="145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Training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Time </a:t>
            </a:r>
            <a:r>
              <a:rPr sz="1000" spc="-60" dirty="0">
                <a:solidFill>
                  <a:srgbClr val="00004D"/>
                </a:solidFill>
                <a:latin typeface="Arial MT"/>
                <a:cs typeface="Arial MT"/>
              </a:rPr>
              <a:t>Start</a:t>
            </a:r>
            <a:r>
              <a:rPr sz="1000" spc="15" dirty="0">
                <a:solidFill>
                  <a:srgbClr val="00004D"/>
                </a:solidFill>
                <a:latin typeface="Arial MT"/>
                <a:cs typeface="Arial MT"/>
              </a:rPr>
              <a:t> </a:t>
            </a:r>
            <a:r>
              <a:rPr sz="1000" spc="-20" dirty="0">
                <a:solidFill>
                  <a:srgbClr val="4D9CD8"/>
                </a:solidFill>
                <a:latin typeface="Arial MT"/>
                <a:cs typeface="Arial MT"/>
              </a:rPr>
              <a:t>time: </a:t>
            </a:r>
            <a:r>
              <a:rPr sz="1000" spc="-70" dirty="0">
                <a:solidFill>
                  <a:srgbClr val="4D9CD8"/>
                </a:solidFill>
                <a:latin typeface="Arial MT"/>
                <a:cs typeface="Arial MT"/>
              </a:rPr>
              <a:t>Elapsed</a:t>
            </a:r>
            <a:r>
              <a:rPr sz="1000" spc="45" dirty="0">
                <a:solidFill>
                  <a:srgbClr val="4D9CD8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04F9A"/>
                </a:solidFill>
                <a:latin typeface="Arial MT"/>
                <a:cs typeface="Arial MT"/>
              </a:rPr>
              <a:t>time: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369136" y="1875790"/>
            <a:ext cx="10610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60985" indent="8255">
              <a:lnSpc>
                <a:spcPct val="145000"/>
              </a:lnSpc>
              <a:spcBef>
                <a:spcPts val="100"/>
              </a:spcBef>
            </a:pPr>
            <a:r>
              <a:rPr sz="1000" spc="-30" dirty="0">
                <a:latin typeface="Arial MT"/>
                <a:cs typeface="Arial MT"/>
              </a:rPr>
              <a:t>Training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Cycle </a:t>
            </a:r>
            <a:r>
              <a:rPr sz="1000" spc="-10" dirty="0">
                <a:solidFill>
                  <a:srgbClr val="4D9CD8"/>
                </a:solidFill>
                <a:latin typeface="Arial MT"/>
                <a:cs typeface="Arial MT"/>
              </a:rPr>
              <a:t>Epoch: </a:t>
            </a:r>
            <a:r>
              <a:rPr sz="1000" spc="-10" dirty="0">
                <a:solidFill>
                  <a:srgbClr val="0079BA"/>
                </a:solidFill>
                <a:latin typeface="Arial MT"/>
                <a:cs typeface="Arial MT"/>
              </a:rPr>
              <a:t>Iteration:</a:t>
            </a:r>
            <a:endParaRPr sz="1000">
              <a:latin typeface="Arial MT"/>
              <a:cs typeface="Arial MT"/>
            </a:endParaRPr>
          </a:p>
          <a:p>
            <a:pPr marL="14604" marR="5080" indent="-2540">
              <a:lnSpc>
                <a:spcPts val="1739"/>
              </a:lnSpc>
              <a:spcBef>
                <a:spcPts val="40"/>
              </a:spcBef>
            </a:pPr>
            <a:r>
              <a:rPr sz="1000" spc="-45" dirty="0">
                <a:solidFill>
                  <a:srgbClr val="0079BA"/>
                </a:solidFill>
                <a:latin typeface="Arial MT"/>
                <a:cs typeface="Arial MT"/>
              </a:rPr>
              <a:t>Iterations</a:t>
            </a:r>
            <a:r>
              <a:rPr sz="1000" spc="65" dirty="0">
                <a:solidFill>
                  <a:srgbClr val="0079BA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00007C"/>
                </a:solidFill>
                <a:latin typeface="Arial MT"/>
                <a:cs typeface="Arial MT"/>
              </a:rPr>
              <a:t>per</a:t>
            </a:r>
            <a:r>
              <a:rPr sz="1000" spc="-25" dirty="0">
                <a:solidFill>
                  <a:srgbClr val="00007C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004F9A"/>
                </a:solidFill>
                <a:latin typeface="Arial MT"/>
                <a:cs typeface="Arial MT"/>
              </a:rPr>
              <a:t>epoch: </a:t>
            </a:r>
            <a:r>
              <a:rPr sz="1000" spc="-80" dirty="0">
                <a:latin typeface="Arial MT"/>
                <a:cs typeface="Arial MT"/>
              </a:rPr>
              <a:t>Maximum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35" dirty="0">
                <a:solidFill>
                  <a:srgbClr val="0079BA"/>
                </a:solidFill>
                <a:latin typeface="Arial MT"/>
                <a:cs typeface="Arial MT"/>
              </a:rPr>
              <a:t>iterations: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10370562" y="3079750"/>
            <a:ext cx="58991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05">
              <a:lnSpc>
                <a:spcPct val="145000"/>
              </a:lnSpc>
              <a:spcBef>
                <a:spcPts val="100"/>
              </a:spcBef>
            </a:pPr>
            <a:r>
              <a:rPr sz="1000" spc="-10" dirty="0">
                <a:latin typeface="Arial MT"/>
                <a:cs typeface="Arial MT"/>
              </a:rPr>
              <a:t>Validation </a:t>
            </a:r>
            <a:r>
              <a:rPr sz="1000" spc="-65" dirty="0">
                <a:solidFill>
                  <a:srgbClr val="4D9CD8"/>
                </a:solidFill>
                <a:latin typeface="Arial MT"/>
                <a:cs typeface="Arial MT"/>
              </a:rPr>
              <a:t>Frequency: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11788874" y="572769"/>
            <a:ext cx="415290" cy="4521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580"/>
              </a:spcBef>
            </a:pPr>
            <a:r>
              <a:rPr sz="1000" spc="-80" dirty="0">
                <a:solidFill>
                  <a:srgbClr val="004F9A"/>
                </a:solidFill>
                <a:latin typeface="Arial MT"/>
                <a:cs typeface="Arial MT"/>
              </a:rPr>
              <a:t>82.S0°A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000" spc="-80" dirty="0">
                <a:solidFill>
                  <a:srgbClr val="004F9A"/>
                </a:solidFill>
                <a:latin typeface="Arial MT"/>
                <a:cs typeface="Arial MT"/>
              </a:rPr>
              <a:t>Max</a:t>
            </a:r>
            <a:r>
              <a:rPr sz="1000" spc="25" dirty="0">
                <a:solidFill>
                  <a:srgbClr val="004F9A"/>
                </a:solidFill>
                <a:latin typeface="Arial MT"/>
                <a:cs typeface="Arial MT"/>
              </a:rPr>
              <a:t> </a:t>
            </a:r>
            <a:r>
              <a:rPr sz="1000" spc="-100" dirty="0">
                <a:solidFill>
                  <a:srgbClr val="004F9A"/>
                </a:solidFill>
                <a:latin typeface="Arial MT"/>
                <a:cs typeface="Arial MT"/>
              </a:rPr>
              <a:t>ep•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793029" y="1327150"/>
            <a:ext cx="376555" cy="4673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970" marR="5080" indent="-1905">
              <a:lnSpc>
                <a:spcPct val="145000"/>
              </a:lnSpc>
              <a:spcBef>
                <a:spcPts val="100"/>
              </a:spcBef>
            </a:pPr>
            <a:r>
              <a:rPr sz="1000" spc="-210" dirty="0">
                <a:latin typeface="Arial MT"/>
                <a:cs typeface="Arial MT"/>
              </a:rPr>
              <a:t>01—</a:t>
            </a:r>
            <a:r>
              <a:rPr sz="1000" spc="-185" dirty="0">
                <a:latin typeface="Arial MT"/>
                <a:cs typeface="Arial MT"/>
              </a:rPr>
              <a:t>Dec</a:t>
            </a:r>
            <a:r>
              <a:rPr sz="1000" spc="500" dirty="0">
                <a:latin typeface="Arial MT"/>
                <a:cs typeface="Arial MT"/>
              </a:rPr>
              <a:t> </a:t>
            </a:r>
            <a:r>
              <a:rPr sz="1000" spc="-85" dirty="0">
                <a:solidFill>
                  <a:srgbClr val="004F9A"/>
                </a:solidFill>
                <a:latin typeface="Arial MT"/>
                <a:cs typeface="Arial MT"/>
              </a:rPr>
              <a:t>20</a:t>
            </a:r>
            <a:r>
              <a:rPr sz="1000" dirty="0">
                <a:solidFill>
                  <a:srgbClr val="004F9A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4D9CD8"/>
                </a:solidFill>
                <a:latin typeface="Arial MT"/>
                <a:cs typeface="Arial MT"/>
              </a:rPr>
              <a:t>min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793525" y="2165350"/>
            <a:ext cx="30797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80" dirty="0">
                <a:solidFill>
                  <a:srgbClr val="004F9A"/>
                </a:solidFill>
                <a:latin typeface="Arial MT"/>
                <a:cs typeface="Arial MT"/>
              </a:rPr>
              <a:t>6</a:t>
            </a:r>
            <a:r>
              <a:rPr sz="1000" spc="-35" dirty="0">
                <a:solidFill>
                  <a:srgbClr val="004F9A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004F9A"/>
                </a:solidFill>
                <a:latin typeface="Arial MT"/>
                <a:cs typeface="Arial MT"/>
              </a:rPr>
              <a:t>of</a:t>
            </a:r>
            <a:r>
              <a:rPr sz="1000" spc="-15" dirty="0">
                <a:solidFill>
                  <a:srgbClr val="004F9A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7CBAD8"/>
                </a:solidFill>
                <a:latin typeface="Arial MT"/>
                <a:cs typeface="Arial MT"/>
              </a:rPr>
              <a:t>6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1792092" y="2386329"/>
            <a:ext cx="42290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5" dirty="0">
                <a:solidFill>
                  <a:srgbClr val="00007C"/>
                </a:solidFill>
                <a:latin typeface="Arial MT"/>
                <a:cs typeface="Arial MT"/>
              </a:rPr>
              <a:t>168</a:t>
            </a:r>
            <a:r>
              <a:rPr sz="1000" spc="-10" dirty="0">
                <a:solidFill>
                  <a:srgbClr val="00007C"/>
                </a:solidFill>
                <a:latin typeface="Arial MT"/>
                <a:cs typeface="Arial MT"/>
              </a:rPr>
              <a:t> </a:t>
            </a:r>
            <a:r>
              <a:rPr sz="1000" spc="-40" dirty="0">
                <a:solidFill>
                  <a:srgbClr val="4D9CD8"/>
                </a:solidFill>
                <a:latin typeface="Arial MT"/>
                <a:cs typeface="Arial MT"/>
              </a:rPr>
              <a:t>of</a:t>
            </a:r>
            <a:r>
              <a:rPr sz="1000" spc="-35" dirty="0">
                <a:solidFill>
                  <a:srgbClr val="4D9CD8"/>
                </a:solidFill>
                <a:latin typeface="Arial MT"/>
                <a:cs typeface="Arial MT"/>
              </a:rPr>
              <a:t> </a:t>
            </a:r>
            <a:r>
              <a:rPr sz="1000" spc="-85" dirty="0">
                <a:solidFill>
                  <a:srgbClr val="4D4F00"/>
                </a:solidFill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1792092" y="2531110"/>
            <a:ext cx="213995" cy="467359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640"/>
              </a:spcBef>
            </a:pPr>
            <a:r>
              <a:rPr sz="1000" spc="-25" dirty="0">
                <a:solidFill>
                  <a:srgbClr val="004F9A"/>
                </a:solidFill>
                <a:latin typeface="Arial MT"/>
                <a:cs typeface="Arial MT"/>
              </a:rPr>
              <a:t>28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000" spc="-45" dirty="0">
                <a:solidFill>
                  <a:srgbClr val="00007C"/>
                </a:solidFill>
                <a:latin typeface="Arial MT"/>
                <a:cs typeface="Arial MT"/>
              </a:rPr>
              <a:t>168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11792966" y="3369309"/>
            <a:ext cx="4089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70" dirty="0">
                <a:solidFill>
                  <a:srgbClr val="4D9CD8"/>
                </a:solidFill>
                <a:latin typeface="Arial MT"/>
                <a:cs typeface="Arial MT"/>
              </a:rPr>
              <a:t>3</a:t>
            </a:r>
            <a:r>
              <a:rPr sz="1000" spc="-15" dirty="0">
                <a:solidFill>
                  <a:srgbClr val="4D9CD8"/>
                </a:solidFill>
                <a:latin typeface="Arial MT"/>
                <a:cs typeface="Arial MT"/>
              </a:rPr>
              <a:t> </a:t>
            </a:r>
            <a:r>
              <a:rPr sz="1000" spc="-65" dirty="0">
                <a:solidFill>
                  <a:srgbClr val="4D004D"/>
                </a:solidFill>
                <a:latin typeface="Arial MT"/>
                <a:cs typeface="Arial MT"/>
              </a:rPr>
              <a:t>iterati•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10370809" y="3628390"/>
            <a:ext cx="1205230" cy="90170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indent="4445">
              <a:lnSpc>
                <a:spcPct val="143300"/>
              </a:lnSpc>
              <a:spcBef>
                <a:spcPts val="120"/>
              </a:spcBef>
            </a:pPr>
            <a:r>
              <a:rPr sz="1000" b="1" spc="-75" dirty="0">
                <a:latin typeface="Arial"/>
                <a:cs typeface="Arial"/>
              </a:rPr>
              <a:t>Other</a:t>
            </a:r>
            <a:r>
              <a:rPr sz="1000" b="1" spc="20" dirty="0">
                <a:latin typeface="Arial"/>
                <a:cs typeface="Arial"/>
              </a:rPr>
              <a:t> </a:t>
            </a:r>
            <a:r>
              <a:rPr sz="1000" b="1" spc="-10" dirty="0">
                <a:latin typeface="Arial"/>
                <a:cs typeface="Arial"/>
              </a:rPr>
              <a:t>Information </a:t>
            </a:r>
            <a:r>
              <a:rPr sz="1000" spc="-70" dirty="0">
                <a:solidFill>
                  <a:srgbClr val="4D9CD8"/>
                </a:solidFill>
                <a:latin typeface="Arial MT"/>
                <a:cs typeface="Arial MT"/>
              </a:rPr>
              <a:t>Hardware</a:t>
            </a:r>
            <a:r>
              <a:rPr sz="1000" spc="65" dirty="0">
                <a:solidFill>
                  <a:srgbClr val="4D9CD8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079BA"/>
                </a:solidFill>
                <a:latin typeface="Arial MT"/>
                <a:cs typeface="Arial MT"/>
              </a:rPr>
              <a:t>resource: </a:t>
            </a:r>
            <a:r>
              <a:rPr sz="1000" spc="-60" dirty="0">
                <a:solidFill>
                  <a:srgbClr val="4D9CD8"/>
                </a:solidFill>
                <a:latin typeface="Arial MT"/>
                <a:cs typeface="Arial MT"/>
              </a:rPr>
              <a:t>Learning</a:t>
            </a:r>
            <a:r>
              <a:rPr sz="1000" spc="20" dirty="0">
                <a:solidFill>
                  <a:srgbClr val="4D9CD8"/>
                </a:solidFill>
                <a:latin typeface="Arial MT"/>
                <a:cs typeface="Arial MT"/>
              </a:rPr>
              <a:t> </a:t>
            </a:r>
            <a:r>
              <a:rPr sz="1000" spc="-45" dirty="0">
                <a:solidFill>
                  <a:srgbClr val="004F9A"/>
                </a:solidFill>
                <a:latin typeface="Arial MT"/>
                <a:cs typeface="Arial MT"/>
              </a:rPr>
              <a:t>rate</a:t>
            </a:r>
            <a:r>
              <a:rPr sz="1000" spc="-20" dirty="0">
                <a:solidFill>
                  <a:srgbClr val="004F9A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0079BA"/>
                </a:solidFill>
                <a:latin typeface="Arial MT"/>
                <a:cs typeface="Arial MT"/>
              </a:rPr>
              <a:t>schedule: </a:t>
            </a:r>
            <a:r>
              <a:rPr sz="1000" spc="-60" dirty="0">
                <a:solidFill>
                  <a:srgbClr val="4D9CD8"/>
                </a:solidFill>
                <a:latin typeface="Arial MT"/>
                <a:cs typeface="Arial MT"/>
              </a:rPr>
              <a:t>Learning</a:t>
            </a:r>
            <a:r>
              <a:rPr sz="1000" spc="5" dirty="0">
                <a:solidFill>
                  <a:srgbClr val="4D9CD8"/>
                </a:solidFill>
                <a:latin typeface="Arial MT"/>
                <a:cs typeface="Arial MT"/>
              </a:rPr>
              <a:t> </a:t>
            </a:r>
            <a:r>
              <a:rPr sz="1000" spc="-10" dirty="0">
                <a:solidFill>
                  <a:srgbClr val="004F9A"/>
                </a:solidFill>
                <a:latin typeface="Arial MT"/>
                <a:cs typeface="Arial MT"/>
              </a:rPr>
              <a:t>rate: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1792594" y="3917950"/>
            <a:ext cx="41655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55" dirty="0">
                <a:solidFill>
                  <a:srgbClr val="4D9CD8"/>
                </a:solidFill>
                <a:latin typeface="Arial MT"/>
                <a:cs typeface="Arial MT"/>
              </a:rPr>
              <a:t>Single</a:t>
            </a:r>
            <a:r>
              <a:rPr sz="1000" spc="-10" dirty="0">
                <a:solidFill>
                  <a:srgbClr val="4D9CD8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BA7900"/>
                </a:solidFill>
                <a:latin typeface="Arial MT"/>
                <a:cs typeface="Arial MT"/>
              </a:rPr>
              <a:t>(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11791974" y="4077969"/>
            <a:ext cx="4057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 marR="5080" indent="-1270">
              <a:lnSpc>
                <a:spcPct val="140000"/>
              </a:lnSpc>
              <a:spcBef>
                <a:spcPts val="100"/>
              </a:spcBef>
            </a:pPr>
            <a:r>
              <a:rPr sz="1000" spc="-75" dirty="0">
                <a:solidFill>
                  <a:srgbClr val="4D9CD8"/>
                </a:solidFill>
                <a:latin typeface="Arial MT"/>
                <a:cs typeface="Arial MT"/>
              </a:rPr>
              <a:t>Constat</a:t>
            </a:r>
            <a:r>
              <a:rPr sz="1000" spc="-20" dirty="0">
                <a:solidFill>
                  <a:srgbClr val="4D9CD8"/>
                </a:solidFill>
                <a:latin typeface="Arial MT"/>
                <a:cs typeface="Arial MT"/>
              </a:rPr>
              <a:t> 0.0001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857238" y="4847590"/>
            <a:ext cx="18224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'*</a:t>
            </a:r>
            <a:r>
              <a:rPr sz="1000" spc="3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9E9E9E"/>
                </a:solidFill>
                <a:latin typeface="Arial MT"/>
                <a:cs typeface="Arial MT"/>
              </a:rPr>
              <a:t>"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0562177" y="4847590"/>
            <a:ext cx="64452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0066CA"/>
                </a:solidFill>
                <a:latin typeface="Arial MT"/>
                <a:cs typeface="Arial MT"/>
              </a:rPr>
              <a:t>Learn </a:t>
            </a:r>
            <a:r>
              <a:rPr sz="1000" spc="-20" dirty="0">
                <a:solidFill>
                  <a:srgbClr val="0066D1"/>
                </a:solidFill>
                <a:latin typeface="Arial MT"/>
                <a:cs typeface="Arial MT"/>
              </a:rPr>
              <a:t>more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10495466" y="5365750"/>
            <a:ext cx="52705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Accuracy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1322884" y="5525770"/>
            <a:ext cx="878840" cy="67310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4604" marR="5080" indent="-2540">
              <a:lnSpc>
                <a:spcPct val="142500"/>
              </a:lnSpc>
              <a:spcBef>
                <a:spcPts val="70"/>
              </a:spcBef>
            </a:pPr>
            <a:r>
              <a:rPr sz="1000" spc="-60" dirty="0">
                <a:solidFill>
                  <a:srgbClr val="343434"/>
                </a:solidFill>
                <a:latin typeface="Arial MT"/>
                <a:cs typeface="Arial MT"/>
              </a:rPr>
              <a:t>Training</a:t>
            </a:r>
            <a:r>
              <a:rPr sz="100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000" spc="-60" dirty="0">
                <a:solidFill>
                  <a:srgbClr val="232323"/>
                </a:solidFill>
                <a:latin typeface="Arial MT"/>
                <a:cs typeface="Arial MT"/>
              </a:rPr>
              <a:t>(smooth </a:t>
            </a:r>
            <a:r>
              <a:rPr sz="1000" spc="-10" dirty="0">
                <a:solidFill>
                  <a:srgbClr val="4F4F4F"/>
                </a:solidFill>
                <a:latin typeface="Arial MT"/>
                <a:cs typeface="Arial MT"/>
              </a:rPr>
              <a:t>Training </a:t>
            </a:r>
            <a:r>
              <a:rPr sz="1000" spc="-10" dirty="0">
                <a:solidFill>
                  <a:srgbClr val="0F0F0F"/>
                </a:solidFill>
                <a:latin typeface="Arial MT"/>
                <a:cs typeface="Arial MT"/>
              </a:rPr>
              <a:t>Validation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773190" y="6021070"/>
            <a:ext cx="38100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dirty="0">
                <a:solidFill>
                  <a:srgbClr val="3F3F3F"/>
                </a:solidFill>
                <a:latin typeface="Arial MT"/>
                <a:cs typeface="Arial MT"/>
              </a:rPr>
              <a:t>-</a:t>
            </a:r>
            <a:r>
              <a:rPr sz="1000" spc="175" dirty="0">
                <a:solidFill>
                  <a:srgbClr val="3F3F3F"/>
                </a:solidFill>
                <a:latin typeface="Arial MT"/>
                <a:cs typeface="Arial MT"/>
              </a:rPr>
              <a:t>  </a:t>
            </a:r>
            <a:r>
              <a:rPr sz="1000" spc="-125" dirty="0">
                <a:solidFill>
                  <a:srgbClr val="3F3F3F"/>
                </a:solidFill>
                <a:latin typeface="Arial MT"/>
                <a:cs typeface="Arial MT"/>
              </a:rPr>
              <a:t>•@</a:t>
            </a:r>
            <a:r>
              <a:rPr sz="1000" spc="-130" dirty="0">
                <a:solidFill>
                  <a:srgbClr val="3F3F3F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3F3F3F"/>
                </a:solidFill>
                <a:latin typeface="Arial MT"/>
                <a:cs typeface="Arial MT"/>
              </a:rPr>
              <a:t>-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493597" y="6348729"/>
            <a:ext cx="29400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0" dirty="0">
                <a:latin typeface="Arial MT"/>
                <a:cs typeface="Arial MT"/>
              </a:rPr>
              <a:t>Loss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11322884" y="6569709"/>
            <a:ext cx="878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60" dirty="0">
                <a:solidFill>
                  <a:srgbClr val="343434"/>
                </a:solidFill>
                <a:latin typeface="Arial MT"/>
                <a:cs typeface="Arial MT"/>
              </a:rPr>
              <a:t>Training</a:t>
            </a:r>
            <a:r>
              <a:rPr sz="1000" spc="55" dirty="0">
                <a:solidFill>
                  <a:srgbClr val="343434"/>
                </a:solidFill>
                <a:latin typeface="Arial MT"/>
                <a:cs typeface="Arial MT"/>
              </a:rPr>
              <a:t> </a:t>
            </a:r>
            <a:r>
              <a:rPr sz="1000" spc="-50" dirty="0">
                <a:solidFill>
                  <a:srgbClr val="232323"/>
                </a:solidFill>
                <a:latin typeface="Arial MT"/>
                <a:cs typeface="Arial MT"/>
              </a:rPr>
              <a:t>(smooth</a:t>
            </a:r>
            <a:endParaRPr sz="1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600200"/>
            <a:ext cx="5434012" cy="386397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00175" y="344754"/>
            <a:ext cx="2524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using </a:t>
            </a:r>
            <a:r>
              <a:rPr sz="1800" dirty="0">
                <a:latin typeface="Times New Roman"/>
                <a:cs typeface="Times New Roman"/>
              </a:rPr>
              <a:t>AlexNet: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Validated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Images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34300" y="1308100"/>
            <a:ext cx="2925762" cy="47829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04000" y="1498600"/>
            <a:ext cx="3284538" cy="51736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7100" y="1130300"/>
            <a:ext cx="3497261" cy="526573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49078" y="133237"/>
            <a:ext cx="11690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Arial MT"/>
                <a:cs typeface="Arial MT"/>
              </a:rPr>
              <a:t>Workspace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7000" y="1397000"/>
            <a:ext cx="9350291" cy="525940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676721" y="442407"/>
            <a:ext cx="73202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Analysis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Recognition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3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AlexNet.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modified </a:t>
            </a:r>
            <a:r>
              <a:rPr sz="1800" dirty="0">
                <a:latin typeface="Times New Roman"/>
                <a:cs typeface="Times New Roman"/>
              </a:rPr>
              <a:t>data,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Training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Parameters</a:t>
            </a:r>
            <a:r>
              <a:rPr sz="1800" spc="3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9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Epochs,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Mini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batch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size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12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9400" y="1282700"/>
            <a:ext cx="5166803" cy="443883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5460" rIns="0" bIns="0" rtlCol="0">
            <a:spAutoFit/>
          </a:bodyPr>
          <a:lstStyle/>
          <a:p>
            <a:pPr marL="314325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Training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50" dirty="0"/>
              <a:t> </a:t>
            </a:r>
            <a:r>
              <a:rPr spc="-20" dirty="0"/>
              <a:t>with </a:t>
            </a:r>
            <a:r>
              <a:rPr dirty="0"/>
              <a:t>modified</a:t>
            </a:r>
            <a:r>
              <a:rPr spc="-65" dirty="0"/>
              <a:t> </a:t>
            </a:r>
            <a:r>
              <a:rPr spc="-10" dirty="0"/>
              <a:t>settings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9559" y="359008"/>
            <a:ext cx="11060430" cy="222377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223520" indent="63500">
              <a:lnSpc>
                <a:spcPct val="101299"/>
              </a:lnSpc>
              <a:spcBef>
                <a:spcPts val="70"/>
              </a:spcBef>
            </a:pPr>
            <a:r>
              <a:rPr sz="1800" b="1" dirty="0">
                <a:latin typeface="Arial"/>
                <a:cs typeface="Arial"/>
              </a:rPr>
              <a:t>Epochs: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6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;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Batch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10;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accuracy: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71.67%.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default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settings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indicate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model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achieved </a:t>
            </a:r>
            <a:r>
              <a:rPr sz="1800" dirty="0">
                <a:latin typeface="Arial MT"/>
                <a:cs typeface="Arial MT"/>
              </a:rPr>
              <a:t>71.67%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accuracy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with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limited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training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epochs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moderate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batch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size.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b="1" dirty="0">
                <a:latin typeface="Arial"/>
                <a:cs typeface="Arial"/>
              </a:rPr>
              <a:t>Modified</a:t>
            </a:r>
            <a:r>
              <a:rPr sz="1800" b="1" spc="44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data</a:t>
            </a:r>
            <a:r>
              <a:rPr sz="1800" b="1" spc="-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Epochs:</a:t>
            </a:r>
            <a:r>
              <a:rPr sz="1800" b="1" spc="-25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9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dirty="0">
                <a:latin typeface="Arial MT"/>
                <a:cs typeface="Arial MT"/>
              </a:rPr>
              <a:t>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Batch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size: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12;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3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accuracy:</a:t>
            </a:r>
            <a:r>
              <a:rPr sz="1800" spc="-25" dirty="0">
                <a:latin typeface="Arial MT"/>
                <a:cs typeface="Arial MT"/>
              </a:rPr>
              <a:t> 85%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z="1800">
              <a:latin typeface="Arial MT"/>
              <a:cs typeface="Arial MT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Changing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settings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9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epochs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and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batch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size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12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resulted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substantial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increase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validation </a:t>
            </a:r>
            <a:r>
              <a:rPr sz="1800" dirty="0">
                <a:latin typeface="Arial MT"/>
                <a:cs typeface="Arial MT"/>
              </a:rPr>
              <a:t>accuracy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85%.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improvement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from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71.67%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85%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validation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accuracy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highlights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effectiveness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of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5" dirty="0">
                <a:latin typeface="Arial MT"/>
                <a:cs typeface="Arial MT"/>
              </a:rPr>
              <a:t> </a:t>
            </a:r>
            <a:r>
              <a:rPr sz="1800" spc="-10" dirty="0">
                <a:latin typeface="Arial MT"/>
                <a:cs typeface="Arial MT"/>
              </a:rPr>
              <a:t>changes.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1212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726</Words>
  <Application>Microsoft Office PowerPoint</Application>
  <PresentationFormat>Widescreen</PresentationFormat>
  <Paragraphs>144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Arial MT</vt:lpstr>
      <vt:lpstr>Calibri</vt:lpstr>
      <vt:lpstr>Cambria</vt:lpstr>
      <vt:lpstr>Consolas</vt:lpstr>
      <vt:lpstr>Courier New</vt:lpstr>
      <vt:lpstr>Times New Roman</vt:lpstr>
      <vt:lpstr>Trebuchet MS</vt:lpstr>
      <vt:lpstr>Office Theme</vt:lpstr>
      <vt:lpstr>PowerPoint Presentation</vt:lpstr>
      <vt:lpstr>143.6M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Training the network with modified settings</vt:lpstr>
      <vt:lpstr>PowerPoint Presentation</vt:lpstr>
      <vt:lpstr>Second Part: VGG19 Face Recognition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Thambabattula, Ramya</dc:creator>
  <cp:lastModifiedBy>Ramya R</cp:lastModifiedBy>
  <cp:revision>1</cp:revision>
  <dcterms:created xsi:type="dcterms:W3CDTF">2025-05-04T23:55:22Z</dcterms:created>
  <dcterms:modified xsi:type="dcterms:W3CDTF">2025-05-04T23:57:47Z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2023-11-07T00:00:00Z</vt:filetime>
  </property>
  <property fmtid="{D5CDD505-2E9C-101B-9397-08002B2CF9AE}" pid="3" name="Creator">
    <vt:lpwstr>Aspose Ltd.</vt:lpwstr>
  </property>
  <property fmtid="{D5CDD505-2E9C-101B-9397-08002B2CF9AE}" pid="4" name="LastSaved">
    <vt:filetime>2025-05-04T00:00:00Z</vt:filetime>
  </property>
  <property fmtid="{D5CDD505-2E9C-101B-9397-08002B2CF9AE}" pid="5" name="Producer">
    <vt:lpwstr>Aspose.PDF for Java 19.12</vt:lpwstr>
  </property>
</Properties>
</file>