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1" y="2913400"/>
            <a:ext cx="7998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RAMYA R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312210988/ asunm143312210988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COMMERCE [B.COM(ACCOUNTING AND FINANCE)]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DR MGR JANAKI COLLEGE OF ARTS AND SCIENCE FOR WOMEN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444E7-358D-BB08-7C47-EE50A540E42E}"/>
              </a:ext>
            </a:extLst>
          </p:cNvPr>
          <p:cNvSpPr txBox="1"/>
          <p:nvPr/>
        </p:nvSpPr>
        <p:spPr>
          <a:xfrm>
            <a:off x="484982" y="1462147"/>
            <a:ext cx="105578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DATA COLLECTION: KAGGLE WAS THE SOURCE WHICH WAS USED TO COLLECT DATA.ALMOST 26 FEATURE WAS </a:t>
            </a:r>
          </a:p>
          <a:p>
            <a:r>
              <a:rPr lang="en-US" sz="1600" dirty="0"/>
              <a:t>COLLECTED AND 9 FEATURES WERE USED IN EXCEL.</a:t>
            </a:r>
          </a:p>
          <a:p>
            <a:r>
              <a:rPr lang="en-US" sz="1600" dirty="0"/>
              <a:t>SOME OF THE FEATURE WAS EMPLOYEE ID,FIRST NAME,CREDIT RATING. </a:t>
            </a:r>
          </a:p>
          <a:p>
            <a:r>
              <a:rPr lang="en-US" sz="1600" dirty="0"/>
              <a:t>DATA CLEANING: THE COLLECTED DATA WAS CLEANED AND FILTERED USING CONDITIONAL FORMATTING AND </a:t>
            </a:r>
          </a:p>
          <a:p>
            <a:r>
              <a:rPr lang="en-US" sz="1600" dirty="0"/>
              <a:t>FILTER .</a:t>
            </a:r>
          </a:p>
          <a:p>
            <a:r>
              <a:rPr lang="en-US" sz="1600" dirty="0"/>
              <a:t>TECHNIQUES:</a:t>
            </a:r>
          </a:p>
          <a:p>
            <a:r>
              <a:rPr lang="en-US" sz="1600" dirty="0"/>
              <a:t>•</a:t>
            </a:r>
            <a:r>
              <a:rPr lang="en-GB" sz="1600" dirty="0"/>
              <a:t> </a:t>
            </a:r>
            <a:r>
              <a:rPr lang="en-US" sz="1600" dirty="0"/>
              <a:t>CONDITIONAL FORMATTING:BY USING THIS BLANK CELLS WERE FOUND AND HIGHLIGHTED.</a:t>
            </a:r>
          </a:p>
          <a:p>
            <a:r>
              <a:rPr lang="en-US" sz="1600" dirty="0"/>
              <a:t>•</a:t>
            </a:r>
            <a:r>
              <a:rPr lang="en-GB" sz="1600" dirty="0"/>
              <a:t> Fi</a:t>
            </a:r>
            <a:r>
              <a:rPr lang="en-US" sz="1600" dirty="0"/>
              <a:t>LTER: BY USING THIS FILTER THE BLANK VALUES WERE REMOVED.</a:t>
            </a:r>
          </a:p>
          <a:p>
            <a:r>
              <a:rPr lang="en-US" sz="1600" dirty="0"/>
              <a:t>RESULTS: THE RESULT WAS CALCULATED ON THE BASIS OF PERFORMANCE OF THE EMPLOYEE</a:t>
            </a:r>
          </a:p>
          <a:p>
            <a:r>
              <a:rPr lang="en-US" sz="1600" dirty="0"/>
              <a:t>PIVOT TABLE:THE PIVOT TABLE WAS DONE USING THE FOLLOWING:-</a:t>
            </a:r>
          </a:p>
          <a:p>
            <a:r>
              <a:rPr lang="en-US" sz="1600" dirty="0"/>
              <a:t>✓ FILTER:GENDER CODE</a:t>
            </a:r>
          </a:p>
          <a:p>
            <a:r>
              <a:rPr lang="en-US" sz="1600" dirty="0"/>
              <a:t>✓ COLUMNS:PERFORMANCE LEVEL</a:t>
            </a:r>
          </a:p>
          <a:p>
            <a:r>
              <a:rPr lang="en-US" sz="1600" dirty="0"/>
              <a:t>✓ ROWS:BUSINESS UNIT</a:t>
            </a:r>
          </a:p>
          <a:p>
            <a:r>
              <a:rPr lang="en-US" sz="1600" dirty="0"/>
              <a:t>✓ VALUES:COUNT OF FIRST NAMES.</a:t>
            </a:r>
          </a:p>
          <a:p>
            <a:r>
              <a:rPr lang="en-US" sz="1600" dirty="0"/>
              <a:t>CHART:THE CHART CHOOSEN FOR THE ABOVE DATA IS BAR GRAPH</a:t>
            </a:r>
          </a:p>
          <a:p>
            <a:r>
              <a:rPr lang="en-US" sz="1600" dirty="0"/>
              <a:t>BY USING TREND LINE ,THE LINEAR WAS SET AT VERY HIGH VALUE AND EXPONENTIAL WAS SET UP AT LOW 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24003-79D3-4447-E606-3FF0FBA4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" y="1048808"/>
            <a:ext cx="8051746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B45AF-E341-40AC-EA59-2FD91983EE4B}"/>
              </a:ext>
            </a:extLst>
          </p:cNvPr>
          <p:cNvSpPr txBox="1"/>
          <p:nvPr/>
        </p:nvSpPr>
        <p:spPr>
          <a:xfrm>
            <a:off x="610189" y="1563062"/>
            <a:ext cx="82435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Employee Performance Analysis project has provided valuable insights into the strengths, weaknesses, opportunities, and threats within our organization. By analyzing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data, we have identified areas for improvement, optimized performance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developed targeted training and development programs. This project will empower the organization to make data-driven decisions, enhance employee engagement and productivity, and drive business growth. Ultimately, this project has set a new standard for employee performance management, positioning the organization for continued excellence and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30E18-C187-90D7-CEF3-EB311F57C9DF}"/>
              </a:ext>
            </a:extLst>
          </p:cNvPr>
          <p:cNvSpPr txBox="1"/>
          <p:nvPr/>
        </p:nvSpPr>
        <p:spPr>
          <a:xfrm>
            <a:off x="607786" y="1253235"/>
            <a:ext cx="7802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.</a:t>
            </a:r>
            <a:r>
              <a:rPr lang="en-US" b="1" dirty="0"/>
              <a:t>IDENTIFYING STRENGTHS AND WEAKNESSES</a:t>
            </a:r>
            <a:r>
              <a:rPr lang="en-US" dirty="0"/>
              <a:t>: Understand individual skills and areas for improvement</a:t>
            </a:r>
            <a:r>
              <a:rPr lang="en-US" b="1" dirty="0"/>
              <a:t>.</a:t>
            </a:r>
          </a:p>
          <a:p>
            <a:r>
              <a:rPr lang="en-US" b="1" dirty="0"/>
              <a:t>2. SETTING GOALS AND EXPECTATIONS</a:t>
            </a:r>
            <a:r>
              <a:rPr lang="en-US" dirty="0"/>
              <a:t>: Establish clear objectives and targets.</a:t>
            </a:r>
          </a:p>
          <a:p>
            <a:r>
              <a:rPr lang="en-US" b="1" dirty="0"/>
              <a:t>3. EVALUATING JOB FIT:</a:t>
            </a:r>
            <a:r>
              <a:rPr lang="en-US" dirty="0"/>
              <a:t> Determine if employees are suited for their roles.</a:t>
            </a:r>
          </a:p>
          <a:p>
            <a:r>
              <a:rPr lang="en-US" dirty="0"/>
              <a:t>4. </a:t>
            </a:r>
            <a:r>
              <a:rPr lang="en-US" b="1" dirty="0"/>
              <a:t>DEVELOPMENT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GROWTH</a:t>
            </a:r>
            <a:r>
              <a:rPr lang="en-US" dirty="0"/>
              <a:t>: Create training plans and opportunities for advancement</a:t>
            </a:r>
            <a:r>
              <a:rPr lang="en-US" b="1" dirty="0"/>
              <a:t>.</a:t>
            </a:r>
          </a:p>
          <a:p>
            <a:r>
              <a:rPr lang="en-US" b="1" dirty="0"/>
              <a:t>5.</a:t>
            </a:r>
            <a:r>
              <a:rPr lang="en-US" dirty="0"/>
              <a:t> </a:t>
            </a:r>
            <a:r>
              <a:rPr lang="en-US" b="1" dirty="0"/>
              <a:t>PERFORMANCE IMPROVEMENT: </a:t>
            </a:r>
            <a:r>
              <a:rPr lang="en-US" dirty="0"/>
              <a:t>Address underperformance and provide support.</a:t>
            </a:r>
          </a:p>
          <a:p>
            <a:r>
              <a:rPr lang="en-US" b="1" dirty="0"/>
              <a:t>6</a:t>
            </a:r>
            <a:r>
              <a:rPr lang="en-US" dirty="0"/>
              <a:t>. </a:t>
            </a:r>
            <a:r>
              <a:rPr lang="en-US" b="1" dirty="0"/>
              <a:t>FAIR COMPENSATION AND REWARDS: </a:t>
            </a:r>
            <a:r>
              <a:rPr lang="en-US" dirty="0"/>
              <a:t>Base salary and benefits on performance</a:t>
            </a:r>
          </a:p>
          <a:p>
            <a:r>
              <a:rPr lang="en-US" b="1" dirty="0"/>
              <a:t>7.</a:t>
            </a:r>
            <a:r>
              <a:rPr lang="en-US" dirty="0"/>
              <a:t> </a:t>
            </a:r>
            <a:r>
              <a:rPr lang="en-US" b="1" dirty="0"/>
              <a:t>SUCCESSION</a:t>
            </a:r>
            <a:r>
              <a:rPr lang="en-US" dirty="0"/>
              <a:t> </a:t>
            </a:r>
            <a:r>
              <a:rPr lang="en-US" b="1" dirty="0"/>
              <a:t>PLANNING</a:t>
            </a:r>
            <a:r>
              <a:rPr lang="en-US" dirty="0"/>
              <a:t>: Identify future leaders and key players.</a:t>
            </a:r>
          </a:p>
          <a:p>
            <a:r>
              <a:rPr lang="en-US" b="1" dirty="0"/>
              <a:t>8</a:t>
            </a:r>
            <a:r>
              <a:rPr lang="en-US" dirty="0"/>
              <a:t>. </a:t>
            </a:r>
            <a:r>
              <a:rPr lang="en-US" b="1" dirty="0"/>
              <a:t>ENHANCING</a:t>
            </a:r>
            <a:r>
              <a:rPr lang="en-US" dirty="0"/>
              <a:t>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en-US" b="1" dirty="0"/>
              <a:t>ENGAGEMENT</a:t>
            </a:r>
            <a:r>
              <a:rPr lang="en-US" dirty="0"/>
              <a:t>: Recognize and value contributions.</a:t>
            </a:r>
          </a:p>
          <a:p>
            <a:r>
              <a:rPr lang="en-US" b="1" dirty="0"/>
              <a:t>9</a:t>
            </a:r>
            <a:r>
              <a:rPr lang="en-US" dirty="0"/>
              <a:t>. </a:t>
            </a:r>
            <a:r>
              <a:rPr lang="en-US" b="1" dirty="0"/>
              <a:t>STRATEGIC</a:t>
            </a:r>
            <a:r>
              <a:rPr lang="en-US" dirty="0"/>
              <a:t> </a:t>
            </a:r>
            <a:r>
              <a:rPr lang="en-US" b="1" dirty="0"/>
              <a:t>DECISION-MAKING</a:t>
            </a:r>
            <a:r>
              <a:rPr lang="en-US" dirty="0"/>
              <a:t>: Inform business decisions with data-driven insights.</a:t>
            </a:r>
          </a:p>
          <a:p>
            <a:r>
              <a:rPr lang="en-US" dirty="0"/>
              <a:t>REGULAR ANALYSIS HELPS EMPLOYEES GROW, IMPROVES ORGANIZATIONAL </a:t>
            </a:r>
          </a:p>
          <a:p>
            <a:r>
              <a:rPr lang="en-US" dirty="0"/>
              <a:t>EFFICIENCY, AND DRIVES BUSINESS SUCCESS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53786" y="2240385"/>
            <a:ext cx="8304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project aims to enhance employee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business success through data-driven insights. The project will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relevant data, establish clear performance metrics, conduct statistical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analysis, and present findings and recommendations to stakeholders. The scope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identifying strengths, weaknesses, opportunities, and threats,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actions to address performance gaps, develop training programs,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employee engagement. The project will deliver a comprehensive analysis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report, actionable recommendations, customized training plans, and an enhanced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framework. With a timeline of [insert timeline], the project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involve HR, management, department heads, and employees, and will benefit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through data-driven decision-making, improved employee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productivity, and increased business efficiency and success.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4A7F3-B63F-D864-42C1-8A043F8C26FF}"/>
              </a:ext>
            </a:extLst>
          </p:cNvPr>
          <p:cNvSpPr txBox="1"/>
          <p:nvPr/>
        </p:nvSpPr>
        <p:spPr>
          <a:xfrm>
            <a:off x="972685" y="2017216"/>
            <a:ext cx="67924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/>
              <a:t>❑</a:t>
            </a:r>
            <a:r>
              <a:rPr lang="en-US" sz="4400" b="1" dirty="0"/>
              <a:t>EMPLOYER</a:t>
            </a:r>
          </a:p>
          <a:p>
            <a:r>
              <a:rPr lang="en-GB" sz="4400" b="1" dirty="0"/>
              <a:t>❑</a:t>
            </a:r>
            <a:r>
              <a:rPr lang="en-US" sz="4400" b="1" dirty="0"/>
              <a:t>EMPLOYEE</a:t>
            </a:r>
          </a:p>
          <a:p>
            <a:r>
              <a:rPr lang="en-US" sz="4400" b="1" dirty="0"/>
              <a:t>❑ ORGANISATION</a:t>
            </a:r>
          </a:p>
          <a:p>
            <a:r>
              <a:rPr lang="en-US" sz="4400" b="1" dirty="0"/>
              <a:t>❑ IT SECTORS</a:t>
            </a:r>
          </a:p>
          <a:p>
            <a:r>
              <a:rPr lang="en-US" sz="4400" b="1" dirty="0"/>
              <a:t>❑ BUSINESS FIRM</a:t>
            </a:r>
          </a:p>
          <a:p>
            <a:r>
              <a:rPr lang="en-US" sz="4400" b="1" dirty="0"/>
              <a:t>❑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DA331-CB6D-82E2-2EF7-B77559F238AD}"/>
              </a:ext>
            </a:extLst>
          </p:cNvPr>
          <p:cNvSpPr txBox="1"/>
          <p:nvPr/>
        </p:nvSpPr>
        <p:spPr>
          <a:xfrm>
            <a:off x="598804" y="2019300"/>
            <a:ext cx="89833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CONDITIONAL FORMATTING:IT IS USED TO FIND OUT THE </a:t>
            </a:r>
          </a:p>
          <a:p>
            <a:r>
              <a:rPr lang="en-US" sz="2800" dirty="0"/>
              <a:t>BLANK VALUES.</a:t>
            </a:r>
          </a:p>
          <a:p>
            <a:r>
              <a:rPr lang="en-US" sz="2800" dirty="0"/>
              <a:t>FILTERING: IT IS USED TO FILTER OUT THE BLANK VALUES </a:t>
            </a:r>
          </a:p>
          <a:p>
            <a:r>
              <a:rPr lang="en-US" sz="2800" dirty="0"/>
              <a:t>FROM THE DATA.</a:t>
            </a:r>
          </a:p>
          <a:p>
            <a:r>
              <a:rPr lang="en-US" sz="2800" dirty="0"/>
              <a:t>PIVOT TABLE: PIVOT TABLE IS USED TO SUMMARIZES, </a:t>
            </a:r>
          </a:p>
          <a:p>
            <a:r>
              <a:rPr lang="en-US" sz="2800" dirty="0"/>
              <a:t>ORGNAIZES AND ANALYZES THE DATA IN A TABLE.</a:t>
            </a:r>
          </a:p>
          <a:p>
            <a:r>
              <a:rPr lang="en-US" sz="2800" dirty="0"/>
              <a:t>CHART: A CHART IS USED TO VISUALLY REPRESENT THE </a:t>
            </a:r>
          </a:p>
          <a:p>
            <a:r>
              <a:rPr lang="en-US" sz="2800" dirty="0"/>
              <a:t>DATA AND HELP US TO SEE PATTERNS AND TRENDS IN OUR</a:t>
            </a:r>
            <a:r>
              <a:rPr lang="en-GB" sz="2800" dirty="0"/>
              <a:t> data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C5269-919F-7FAD-EE6C-405BE0999D01}"/>
              </a:ext>
            </a:extLst>
          </p:cNvPr>
          <p:cNvSpPr txBox="1"/>
          <p:nvPr/>
        </p:nvSpPr>
        <p:spPr>
          <a:xfrm>
            <a:off x="755331" y="1782552"/>
            <a:ext cx="85519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❖ EMPLOYEE DATA SET – KAGGLE</a:t>
            </a:r>
          </a:p>
          <a:p>
            <a:r>
              <a:rPr lang="en-US" sz="2800" dirty="0"/>
              <a:t>❖ 26 FEATURE</a:t>
            </a:r>
          </a:p>
          <a:p>
            <a:r>
              <a:rPr lang="en-US" sz="2800" dirty="0"/>
              <a:t>❖ FEATURE- 9 FEATURE</a:t>
            </a:r>
          </a:p>
          <a:p>
            <a:r>
              <a:rPr lang="en-US" sz="2800" dirty="0"/>
              <a:t>❖ EMPLOYEE ID- CATEGORICAL DATA</a:t>
            </a:r>
          </a:p>
          <a:p>
            <a:r>
              <a:rPr lang="en-US" sz="2800" dirty="0"/>
              <a:t>❖ GENDER-MALE,FEMALE</a:t>
            </a:r>
          </a:p>
          <a:p>
            <a:r>
              <a:rPr lang="en-US" sz="2800" dirty="0"/>
              <a:t>❖ PERFORMANCE LEVEL-ORDINAL DATA</a:t>
            </a:r>
          </a:p>
          <a:p>
            <a:r>
              <a:rPr lang="en-US" sz="2800" dirty="0"/>
              <a:t>❖ BUSINESS UNIT-REFERENCE DATA SET</a:t>
            </a:r>
          </a:p>
          <a:p>
            <a:r>
              <a:rPr lang="en-US" sz="2800" dirty="0"/>
              <a:t>❖ NAME-NOMINAL DATA</a:t>
            </a:r>
          </a:p>
          <a:p>
            <a:r>
              <a:rPr lang="en-US" sz="2800" dirty="0"/>
              <a:t>❖ RATING-NUMERICAL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9307" y="3893754"/>
            <a:ext cx="2302121" cy="29642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3051078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4E214-4FB5-D0AD-DBDB-4BD258226364}"/>
              </a:ext>
            </a:extLst>
          </p:cNvPr>
          <p:cNvSpPr txBox="1"/>
          <p:nvPr/>
        </p:nvSpPr>
        <p:spPr>
          <a:xfrm>
            <a:off x="1862536" y="2019300"/>
            <a:ext cx="90218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CONDITIONAL FORMATTING:BY USING THIS </a:t>
            </a:r>
          </a:p>
          <a:p>
            <a:r>
              <a:rPr lang="en-US" sz="2800" dirty="0"/>
              <a:t>BLANK CELLS WERE FOUND AND HIGHLIGHTED.</a:t>
            </a:r>
          </a:p>
          <a:p>
            <a:r>
              <a:rPr lang="en-US" sz="2800" dirty="0"/>
              <a:t>• FILTER: BY USING THIS FILTER THE BLANK VALUES </a:t>
            </a:r>
          </a:p>
          <a:p>
            <a:r>
              <a:rPr lang="en-US" sz="2800" dirty="0"/>
              <a:t>WERE REMOVED.</a:t>
            </a:r>
          </a:p>
          <a:p>
            <a:r>
              <a:rPr lang="en-US" sz="2800" dirty="0"/>
              <a:t>• FORMULA USED TO IDENTIFY PERFORMANCE </a:t>
            </a:r>
          </a:p>
          <a:p>
            <a:r>
              <a:rPr lang="en-US" sz="2800" dirty="0"/>
              <a:t>LEVEL: IFS</a:t>
            </a:r>
          </a:p>
          <a:p>
            <a:r>
              <a:rPr lang="en-US" sz="2800" dirty="0"/>
              <a:t>EG : = IFS(Z8&gt;=5,“VERY </a:t>
            </a:r>
          </a:p>
          <a:p>
            <a:r>
              <a:rPr lang="en-US" sz="2800" dirty="0"/>
              <a:t>HIGH”,Z8&gt;=4,“HIGH”,Z8&gt;=3,“MEDIUM”,TRUE,“LOW”)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Ramya R</cp:lastModifiedBy>
  <cp:revision>14</cp:revision>
  <dcterms:created xsi:type="dcterms:W3CDTF">2024-03-29T15:07:22Z</dcterms:created>
  <dcterms:modified xsi:type="dcterms:W3CDTF">2024-09-06T07:15:52Z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