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1"/>
  </p:notesMasterIdLst>
  <p:handoutMasterIdLst>
    <p:handoutMasterId r:id="rId12"/>
  </p:handoutMasterIdLst>
  <p:sldIdLst>
    <p:sldId id="256" r:id="rId5"/>
    <p:sldId id="264" r:id="rId6"/>
    <p:sldId id="265" r:id="rId7"/>
    <p:sldId id="260"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5" autoAdjust="0"/>
  </p:normalViewPr>
  <p:slideViewPr>
    <p:cSldViewPr snapToGrid="0">
      <p:cViewPr>
        <p:scale>
          <a:sx n="100" d="100"/>
          <a:sy n="100" d="100"/>
        </p:scale>
        <p:origin x="58" y="-69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presProps" Target="pres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handoutMaster" Target="handoutMasters/handoutMaster1.xml" /><Relationship Id="rId17" Type="http://schemas.microsoft.com/office/2016/11/relationships/changesInfo" Target="changesInfos/changesInfo1.xml" /><Relationship Id="rId2" Type="http://schemas.openxmlformats.org/officeDocument/2006/relationships/customXml" Target="../customXml/item2.xml" /><Relationship Id="rId16"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theme" Target="theme/theme1.xml" /><Relationship Id="rId10" Type="http://schemas.openxmlformats.org/officeDocument/2006/relationships/slide" Target="slides/slide6.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viewProps" Target="view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lla s" userId="40a7b6478be2b8d2" providerId="LiveId" clId="{51AE5F6C-145F-E24F-90AA-425BB8F65A12}"/>
    <pc:docChg chg="custSel addSld delSld modSld">
      <pc:chgData name="stella s" userId="40a7b6478be2b8d2" providerId="LiveId" clId="{51AE5F6C-145F-E24F-90AA-425BB8F65A12}" dt="2025-04-03T06:42:08.937" v="750" actId="1076"/>
      <pc:docMkLst>
        <pc:docMk/>
      </pc:docMkLst>
      <pc:sldChg chg="addSp delSp modSp mod modClrScheme delDesignElem chgLayout">
        <pc:chgData name="stella s" userId="40a7b6478be2b8d2" providerId="LiveId" clId="{51AE5F6C-145F-E24F-90AA-425BB8F65A12}" dt="2025-04-03T06:42:08.937" v="750" actId="1076"/>
        <pc:sldMkLst>
          <pc:docMk/>
          <pc:sldMk cId="264202284" sldId="256"/>
        </pc:sldMkLst>
        <pc:spChg chg="del mod ord">
          <ac:chgData name="stella s" userId="40a7b6478be2b8d2" providerId="LiveId" clId="{51AE5F6C-145F-E24F-90AA-425BB8F65A12}" dt="2025-04-03T05:48:33.314" v="28" actId="21"/>
          <ac:spMkLst>
            <pc:docMk/>
            <pc:sldMk cId="264202284" sldId="256"/>
            <ac:spMk id="2" creationId="{6BE7596B-F237-47DD-989E-9D8B0B49B4BB}"/>
          </ac:spMkLst>
        </pc:spChg>
        <pc:spChg chg="del mod ord">
          <ac:chgData name="stella s" userId="40a7b6478be2b8d2" providerId="LiveId" clId="{51AE5F6C-145F-E24F-90AA-425BB8F65A12}" dt="2025-04-03T06:42:04.623" v="749" actId="21"/>
          <ac:spMkLst>
            <pc:docMk/>
            <pc:sldMk cId="264202284" sldId="256"/>
            <ac:spMk id="3" creationId="{6063915B-82A1-4F1C-B5C6-3E18DDD97232}"/>
          </ac:spMkLst>
        </pc:spChg>
        <pc:spChg chg="add del mod">
          <ac:chgData name="stella s" userId="40a7b6478be2b8d2" providerId="LiveId" clId="{51AE5F6C-145F-E24F-90AA-425BB8F65A12}" dt="2025-04-03T05:50:09.862" v="35" actId="22"/>
          <ac:spMkLst>
            <pc:docMk/>
            <pc:sldMk cId="264202284" sldId="256"/>
            <ac:spMk id="6" creationId="{5AA74BCE-C629-1B8E-82F8-3EB1E4BD6AB9}"/>
          </ac:spMkLst>
        </pc:spChg>
        <pc:spChg chg="add mod">
          <ac:chgData name="stella s" userId="40a7b6478be2b8d2" providerId="LiveId" clId="{51AE5F6C-145F-E24F-90AA-425BB8F65A12}" dt="2025-04-03T06:42:08.937" v="750" actId="1076"/>
          <ac:spMkLst>
            <pc:docMk/>
            <pc:sldMk cId="264202284" sldId="256"/>
            <ac:spMk id="8" creationId="{10518BA5-F631-B0F1-83FD-A7E246C09C6A}"/>
          </ac:spMkLst>
        </pc:spChg>
        <pc:spChg chg="del">
          <ac:chgData name="stella s" userId="40a7b6478be2b8d2" providerId="LiveId" clId="{51AE5F6C-145F-E24F-90AA-425BB8F65A12}" dt="2025-04-03T05:48:11.040" v="26" actId="700"/>
          <ac:spMkLst>
            <pc:docMk/>
            <pc:sldMk cId="264202284" sldId="256"/>
            <ac:spMk id="10" creationId="{4A391C69-E52F-4DC0-B51A-0DABC5484014}"/>
          </ac:spMkLst>
        </pc:spChg>
        <pc:spChg chg="del">
          <ac:chgData name="stella s" userId="40a7b6478be2b8d2" providerId="LiveId" clId="{51AE5F6C-145F-E24F-90AA-425BB8F65A12}" dt="2025-04-03T05:48:11.040" v="26" actId="700"/>
          <ac:spMkLst>
            <pc:docMk/>
            <pc:sldMk cId="264202284" sldId="256"/>
            <ac:spMk id="14" creationId="{048390FD-448E-4FF2-AEE8-C46960568E34}"/>
          </ac:spMkLst>
        </pc:spChg>
        <pc:picChg chg="del">
          <ac:chgData name="stella s" userId="40a7b6478be2b8d2" providerId="LiveId" clId="{51AE5F6C-145F-E24F-90AA-425BB8F65A12}" dt="2025-04-03T05:46:04.512" v="0" actId="21"/>
          <ac:picMkLst>
            <pc:docMk/>
            <pc:sldMk cId="264202284" sldId="256"/>
            <ac:picMk id="5" creationId="{D16B27C4-A9C2-4AC4-9DD3-88F63F48E83C}"/>
          </ac:picMkLst>
        </pc:picChg>
        <pc:picChg chg="del">
          <ac:chgData name="stella s" userId="40a7b6478be2b8d2" providerId="LiveId" clId="{51AE5F6C-145F-E24F-90AA-425BB8F65A12}" dt="2025-04-03T05:48:11.040" v="26" actId="700"/>
          <ac:picMkLst>
            <pc:docMk/>
            <pc:sldMk cId="264202284" sldId="256"/>
            <ac:picMk id="12" creationId="{C3C7ED6A-DE7F-4002-9699-B659DE5512C6}"/>
          </ac:picMkLst>
        </pc:picChg>
        <pc:picChg chg="del">
          <ac:chgData name="stella s" userId="40a7b6478be2b8d2" providerId="LiveId" clId="{51AE5F6C-145F-E24F-90AA-425BB8F65A12}" dt="2025-04-03T05:48:11.040" v="26" actId="700"/>
          <ac:picMkLst>
            <pc:docMk/>
            <pc:sldMk cId="264202284" sldId="256"/>
            <ac:picMk id="16" creationId="{0BD259F2-A289-4420-B3EB-BBC6A904FC0B}"/>
          </ac:picMkLst>
        </pc:picChg>
      </pc:sldChg>
      <pc:sldChg chg="addSp delSp modSp del mod modClrScheme delDesignElem chgLayout">
        <pc:chgData name="stella s" userId="40a7b6478be2b8d2" providerId="LiveId" clId="{51AE5F6C-145F-E24F-90AA-425BB8F65A12}" dt="2025-04-03T06:02:38.311" v="143" actId="2696"/>
        <pc:sldMkLst>
          <pc:docMk/>
          <pc:sldMk cId="4112772953" sldId="259"/>
        </pc:sldMkLst>
        <pc:spChg chg="del">
          <ac:chgData name="stella s" userId="40a7b6478be2b8d2" providerId="LiveId" clId="{51AE5F6C-145F-E24F-90AA-425BB8F65A12}" dt="2025-04-03T05:46:33.324" v="8" actId="21"/>
          <ac:spMkLst>
            <pc:docMk/>
            <pc:sldMk cId="4112772953" sldId="259"/>
            <ac:spMk id="2" creationId="{5F3F6C66-D6D7-4A72-9928-967AEA400766}"/>
          </ac:spMkLst>
        </pc:spChg>
        <pc:spChg chg="add del mod">
          <ac:chgData name="stella s" userId="40a7b6478be2b8d2" providerId="LiveId" clId="{51AE5F6C-145F-E24F-90AA-425BB8F65A12}" dt="2025-04-03T05:46:31.502" v="7" actId="21"/>
          <ac:spMkLst>
            <pc:docMk/>
            <pc:sldMk cId="4112772953" sldId="259"/>
            <ac:spMk id="4" creationId="{0BC001F4-8B0A-783E-BCC3-09793D0016A6}"/>
          </ac:spMkLst>
        </pc:spChg>
        <pc:spChg chg="add mod ord">
          <ac:chgData name="stella s" userId="40a7b6478be2b8d2" providerId="LiveId" clId="{51AE5F6C-145F-E24F-90AA-425BB8F65A12}" dt="2025-04-03T06:02:31.784" v="142" actId="700"/>
          <ac:spMkLst>
            <pc:docMk/>
            <pc:sldMk cId="4112772953" sldId="259"/>
            <ac:spMk id="7" creationId="{BC306428-2C5B-FA36-828E-7EDCDAE7C9D4}"/>
          </ac:spMkLst>
        </pc:spChg>
        <pc:spChg chg="add mod ord">
          <ac:chgData name="stella s" userId="40a7b6478be2b8d2" providerId="LiveId" clId="{51AE5F6C-145F-E24F-90AA-425BB8F65A12}" dt="2025-04-03T06:02:31.784" v="142" actId="700"/>
          <ac:spMkLst>
            <pc:docMk/>
            <pc:sldMk cId="4112772953" sldId="259"/>
            <ac:spMk id="8" creationId="{D39DDBDF-78CC-1360-5DCC-BB25C5093947}"/>
          </ac:spMkLst>
        </pc:spChg>
        <pc:spChg chg="del">
          <ac:chgData name="stella s" userId="40a7b6478be2b8d2" providerId="LiveId" clId="{51AE5F6C-145F-E24F-90AA-425BB8F65A12}" dt="2025-04-03T05:48:28.928" v="27" actId="700"/>
          <ac:spMkLst>
            <pc:docMk/>
            <pc:sldMk cId="4112772953" sldId="259"/>
            <ac:spMk id="20" creationId="{5E630259-2E99-42C6-925A-ED71BD9ED2C7}"/>
          </ac:spMkLst>
        </pc:spChg>
        <pc:spChg chg="del">
          <ac:chgData name="stella s" userId="40a7b6478be2b8d2" providerId="LiveId" clId="{51AE5F6C-145F-E24F-90AA-425BB8F65A12}" dt="2025-04-03T05:48:28.928" v="27" actId="700"/>
          <ac:spMkLst>
            <pc:docMk/>
            <pc:sldMk cId="4112772953" sldId="259"/>
            <ac:spMk id="22" creationId="{CD7ECD05-B4E0-4A46-AE36-17B3B1B20892}"/>
          </ac:spMkLst>
        </pc:spChg>
        <pc:graphicFrameChg chg="del">
          <ac:chgData name="stella s" userId="40a7b6478be2b8d2" providerId="LiveId" clId="{51AE5F6C-145F-E24F-90AA-425BB8F65A12}" dt="2025-04-03T05:46:29.825" v="6" actId="21"/>
          <ac:graphicFrameMkLst>
            <pc:docMk/>
            <pc:sldMk cId="4112772953" sldId="259"/>
            <ac:graphicFrameMk id="6" creationId="{4F8339CB-596F-46C7-A612-EA1CB5750EDB}"/>
          </ac:graphicFrameMkLst>
        </pc:graphicFrameChg>
        <pc:picChg chg="del">
          <ac:chgData name="stella s" userId="40a7b6478be2b8d2" providerId="LiveId" clId="{51AE5F6C-145F-E24F-90AA-425BB8F65A12}" dt="2025-04-03T05:48:28.928" v="27" actId="700"/>
          <ac:picMkLst>
            <pc:docMk/>
            <pc:sldMk cId="4112772953" sldId="259"/>
            <ac:picMk id="24" creationId="{210643E1-7ABA-4C1E-A734-A26C5D704149}"/>
          </ac:picMkLst>
        </pc:picChg>
      </pc:sldChg>
      <pc:sldChg chg="addSp delSp modSp mod modClrScheme delDesignElem chgLayout">
        <pc:chgData name="stella s" userId="40a7b6478be2b8d2" providerId="LiveId" clId="{51AE5F6C-145F-E24F-90AA-425BB8F65A12}" dt="2025-04-03T06:32:53.373" v="702" actId="1076"/>
        <pc:sldMkLst>
          <pc:docMk/>
          <pc:sldMk cId="2984610312" sldId="260"/>
        </pc:sldMkLst>
        <pc:spChg chg="del">
          <ac:chgData name="stella s" userId="40a7b6478be2b8d2" providerId="LiveId" clId="{51AE5F6C-145F-E24F-90AA-425BB8F65A12}" dt="2025-04-03T05:47:18.682" v="20" actId="21"/>
          <ac:spMkLst>
            <pc:docMk/>
            <pc:sldMk cId="2984610312" sldId="260"/>
            <ac:spMk id="2" creationId="{12B77B0A-41A1-428C-897D-2AEE4B4A56BD}"/>
          </ac:spMkLst>
        </pc:spChg>
        <pc:spChg chg="del">
          <ac:chgData name="stella s" userId="40a7b6478be2b8d2" providerId="LiveId" clId="{51AE5F6C-145F-E24F-90AA-425BB8F65A12}" dt="2025-04-03T05:47:25.812" v="23" actId="21"/>
          <ac:spMkLst>
            <pc:docMk/>
            <pc:sldMk cId="2984610312" sldId="260"/>
            <ac:spMk id="4" creationId="{038BA689-20E2-4C6E-9788-5A871F3D197B}"/>
          </ac:spMkLst>
        </pc:spChg>
        <pc:spChg chg="add del mod">
          <ac:chgData name="stella s" userId="40a7b6478be2b8d2" providerId="LiveId" clId="{51AE5F6C-145F-E24F-90AA-425BB8F65A12}" dt="2025-04-03T05:47:20.470" v="21" actId="21"/>
          <ac:spMkLst>
            <pc:docMk/>
            <pc:sldMk cId="2984610312" sldId="260"/>
            <ac:spMk id="5" creationId="{409C4613-5EA8-3191-A77B-09B6ABA30AB1}"/>
          </ac:spMkLst>
        </pc:spChg>
        <pc:spChg chg="add del mod">
          <ac:chgData name="stella s" userId="40a7b6478be2b8d2" providerId="LiveId" clId="{51AE5F6C-145F-E24F-90AA-425BB8F65A12}" dt="2025-04-03T05:47:22.229" v="22" actId="21"/>
          <ac:spMkLst>
            <pc:docMk/>
            <pc:sldMk cId="2984610312" sldId="260"/>
            <ac:spMk id="10" creationId="{038E9BF0-0F16-0467-F40F-6CF6FD05C4B6}"/>
          </ac:spMkLst>
        </pc:spChg>
        <pc:spChg chg="add mod ord">
          <ac:chgData name="stella s" userId="40a7b6478be2b8d2" providerId="LiveId" clId="{51AE5F6C-145F-E24F-90AA-425BB8F65A12}" dt="2025-04-03T06:32:53.373" v="702" actId="1076"/>
          <ac:spMkLst>
            <pc:docMk/>
            <pc:sldMk cId="2984610312" sldId="260"/>
            <ac:spMk id="12" creationId="{4F70699D-F5FD-0E04-BD31-BC97152C258F}"/>
          </ac:spMkLst>
        </pc:spChg>
        <pc:spChg chg="add mod ord">
          <ac:chgData name="stella s" userId="40a7b6478be2b8d2" providerId="LiveId" clId="{51AE5F6C-145F-E24F-90AA-425BB8F65A12}" dt="2025-04-03T06:12:47.912" v="207" actId="1076"/>
          <ac:spMkLst>
            <pc:docMk/>
            <pc:sldMk cId="2984610312" sldId="260"/>
            <ac:spMk id="13" creationId="{33020C6A-C050-0E30-8D02-D5C69AA9718F}"/>
          </ac:spMkLst>
        </pc:spChg>
        <pc:spChg chg="del">
          <ac:chgData name="stella s" userId="40a7b6478be2b8d2" providerId="LiveId" clId="{51AE5F6C-145F-E24F-90AA-425BB8F65A12}" dt="2025-04-03T05:49:26.454" v="32" actId="700"/>
          <ac:spMkLst>
            <pc:docMk/>
            <pc:sldMk cId="2984610312" sldId="260"/>
            <ac:spMk id="50" creationId="{2255CADE-DCE0-447F-B290-2AE78E5E5598}"/>
          </ac:spMkLst>
        </pc:spChg>
        <pc:spChg chg="del">
          <ac:chgData name="stella s" userId="40a7b6478be2b8d2" providerId="LiveId" clId="{51AE5F6C-145F-E24F-90AA-425BB8F65A12}" dt="2025-04-03T05:49:26.454" v="32" actId="700"/>
          <ac:spMkLst>
            <pc:docMk/>
            <pc:sldMk cId="2984610312" sldId="260"/>
            <ac:spMk id="54" creationId="{4245587C-701C-48A1-9B6B-10C3DF81A876}"/>
          </ac:spMkLst>
        </pc:spChg>
        <pc:picChg chg="del">
          <ac:chgData name="stella s" userId="40a7b6478be2b8d2" providerId="LiveId" clId="{51AE5F6C-145F-E24F-90AA-425BB8F65A12}" dt="2025-04-03T05:46:48.309" v="12" actId="21"/>
          <ac:picMkLst>
            <pc:docMk/>
            <pc:sldMk cId="2984610312" sldId="260"/>
            <ac:picMk id="6" creationId="{2543122C-30CE-4CD2-B15E-CA20AE39CC4D}"/>
          </ac:picMkLst>
        </pc:picChg>
        <pc:picChg chg="add del">
          <ac:chgData name="stella s" userId="40a7b6478be2b8d2" providerId="LiveId" clId="{51AE5F6C-145F-E24F-90AA-425BB8F65A12}" dt="2025-04-03T05:46:52.522" v="14" actId="21"/>
          <ac:picMkLst>
            <pc:docMk/>
            <pc:sldMk cId="2984610312" sldId="260"/>
            <ac:picMk id="8" creationId="{B8BE9A23-DFB0-58C6-FD00-451A64265863}"/>
          </ac:picMkLst>
        </pc:picChg>
        <pc:picChg chg="del">
          <ac:chgData name="stella s" userId="40a7b6478be2b8d2" providerId="LiveId" clId="{51AE5F6C-145F-E24F-90AA-425BB8F65A12}" dt="2025-04-03T05:49:26.454" v="32" actId="700"/>
          <ac:picMkLst>
            <pc:docMk/>
            <pc:sldMk cId="2984610312" sldId="260"/>
            <ac:picMk id="46" creationId="{22790EC5-ACA7-4536-8066-B60199F3C6DF}"/>
          </ac:picMkLst>
        </pc:picChg>
        <pc:picChg chg="del">
          <ac:chgData name="stella s" userId="40a7b6478be2b8d2" providerId="LiveId" clId="{51AE5F6C-145F-E24F-90AA-425BB8F65A12}" dt="2025-04-03T05:49:26.454" v="32" actId="700"/>
          <ac:picMkLst>
            <pc:docMk/>
            <pc:sldMk cId="2984610312" sldId="260"/>
            <ac:picMk id="48" creationId="{CAD20AEA-7CAF-4A83-BE2E-EAF010B8B7FC}"/>
          </ac:picMkLst>
        </pc:picChg>
        <pc:picChg chg="del">
          <ac:chgData name="stella s" userId="40a7b6478be2b8d2" providerId="LiveId" clId="{51AE5F6C-145F-E24F-90AA-425BB8F65A12}" dt="2025-04-03T05:49:26.454" v="32" actId="700"/>
          <ac:picMkLst>
            <pc:docMk/>
            <pc:sldMk cId="2984610312" sldId="260"/>
            <ac:picMk id="52" creationId="{240987D2-7FAC-4B65-A97B-0EAADE73BB32}"/>
          </ac:picMkLst>
        </pc:picChg>
        <pc:picChg chg="del">
          <ac:chgData name="stella s" userId="40a7b6478be2b8d2" providerId="LiveId" clId="{51AE5F6C-145F-E24F-90AA-425BB8F65A12}" dt="2025-04-03T05:49:26.454" v="32" actId="700"/>
          <ac:picMkLst>
            <pc:docMk/>
            <pc:sldMk cId="2984610312" sldId="260"/>
            <ac:picMk id="56" creationId="{2E5CF545-7AAF-4A13-8871-089E929E850A}"/>
          </ac:picMkLst>
        </pc:picChg>
      </pc:sldChg>
      <pc:sldChg chg="addSp delSp modSp mod modClrScheme delDesignElem chgLayout">
        <pc:chgData name="stella s" userId="40a7b6478be2b8d2" providerId="LiveId" clId="{51AE5F6C-145F-E24F-90AA-425BB8F65A12}" dt="2025-04-03T06:04:14.496" v="149" actId="1076"/>
        <pc:sldMkLst>
          <pc:docMk/>
          <pc:sldMk cId="2026403315" sldId="264"/>
        </pc:sldMkLst>
        <pc:spChg chg="del">
          <ac:chgData name="stella s" userId="40a7b6478be2b8d2" providerId="LiveId" clId="{51AE5F6C-145F-E24F-90AA-425BB8F65A12}" dt="2025-04-03T05:46:26.229" v="5" actId="21"/>
          <ac:spMkLst>
            <pc:docMk/>
            <pc:sldMk cId="2026403315" sldId="264"/>
            <ac:spMk id="2" creationId="{A850B972-0B7A-40CD-9E79-07E8A87AB03C}"/>
          </ac:spMkLst>
        </pc:spChg>
        <pc:spChg chg="add mod ord">
          <ac:chgData name="stella s" userId="40a7b6478be2b8d2" providerId="LiveId" clId="{51AE5F6C-145F-E24F-90AA-425BB8F65A12}" dt="2025-04-03T06:04:14.496" v="149" actId="1076"/>
          <ac:spMkLst>
            <pc:docMk/>
            <pc:sldMk cId="2026403315" sldId="264"/>
            <ac:spMk id="5" creationId="{7D373115-978A-F286-60D3-7C333C3BD161}"/>
          </ac:spMkLst>
        </pc:spChg>
        <pc:spChg chg="add mod">
          <ac:chgData name="stella s" userId="40a7b6478be2b8d2" providerId="LiveId" clId="{51AE5F6C-145F-E24F-90AA-425BB8F65A12}" dt="2025-04-03T06:02:09.294" v="141" actId="1076"/>
          <ac:spMkLst>
            <pc:docMk/>
            <pc:sldMk cId="2026403315" sldId="264"/>
            <ac:spMk id="7" creationId="{83047023-C9B5-921C-6160-C85D5DCA7CB5}"/>
          </ac:spMkLst>
        </pc:spChg>
        <pc:spChg chg="del">
          <ac:chgData name="stella s" userId="40a7b6478be2b8d2" providerId="LiveId" clId="{51AE5F6C-145F-E24F-90AA-425BB8F65A12}" dt="2025-04-03T05:56:44.472" v="88" actId="700"/>
          <ac:spMkLst>
            <pc:docMk/>
            <pc:sldMk cId="2026403315" sldId="264"/>
            <ac:spMk id="113" creationId="{48FE65CB-EFD8-497D-A30A-093E20EACB05}"/>
          </ac:spMkLst>
        </pc:spChg>
        <pc:graphicFrameChg chg="del mod ord modGraphic">
          <ac:chgData name="stella s" userId="40a7b6478be2b8d2" providerId="LiveId" clId="{51AE5F6C-145F-E24F-90AA-425BB8F65A12}" dt="2025-04-03T05:57:33.758" v="92" actId="21"/>
          <ac:graphicFrameMkLst>
            <pc:docMk/>
            <pc:sldMk cId="2026403315" sldId="264"/>
            <ac:graphicFrameMk id="9" creationId="{8FF6EDB8-0D3A-4193-BDFE-DD56CEA7DAB2}"/>
          </ac:graphicFrameMkLst>
        </pc:graphicFrameChg>
        <pc:picChg chg="del">
          <ac:chgData name="stella s" userId="40a7b6478be2b8d2" providerId="LiveId" clId="{51AE5F6C-145F-E24F-90AA-425BB8F65A12}" dt="2025-04-03T05:46:12.532" v="1" actId="21"/>
          <ac:picMkLst>
            <pc:docMk/>
            <pc:sldMk cId="2026403315" sldId="264"/>
            <ac:picMk id="4" creationId="{7E185DA8-778E-49D9-863D-7DB5660424EB}"/>
          </ac:picMkLst>
        </pc:picChg>
        <pc:picChg chg="del">
          <ac:chgData name="stella s" userId="40a7b6478be2b8d2" providerId="LiveId" clId="{51AE5F6C-145F-E24F-90AA-425BB8F65A12}" dt="2025-04-03T05:56:44.472" v="88" actId="700"/>
          <ac:picMkLst>
            <pc:docMk/>
            <pc:sldMk cId="2026403315" sldId="264"/>
            <ac:picMk id="115" creationId="{E3265C2A-0A58-43AD-A406-8F4478E28758}"/>
          </ac:picMkLst>
        </pc:picChg>
      </pc:sldChg>
      <pc:sldChg chg="addSp delSp modSp mod modClrScheme delDesignElem chgLayout">
        <pc:chgData name="stella s" userId="40a7b6478be2b8d2" providerId="LiveId" clId="{51AE5F6C-145F-E24F-90AA-425BB8F65A12}" dt="2025-04-03T06:06:52.477" v="169" actId="207"/>
        <pc:sldMkLst>
          <pc:docMk/>
          <pc:sldMk cId="3069036693" sldId="265"/>
        </pc:sldMkLst>
        <pc:spChg chg="del">
          <ac:chgData name="stella s" userId="40a7b6478be2b8d2" providerId="LiveId" clId="{51AE5F6C-145F-E24F-90AA-425BB8F65A12}" dt="2025-04-03T05:46:40.333" v="10" actId="21"/>
          <ac:spMkLst>
            <pc:docMk/>
            <pc:sldMk cId="3069036693" sldId="265"/>
            <ac:spMk id="2" creationId="{558B2B72-EB44-4428-96AA-8636E4A4ADFD}"/>
          </ac:spMkLst>
        </pc:spChg>
        <pc:spChg chg="add del mod">
          <ac:chgData name="stella s" userId="40a7b6478be2b8d2" providerId="LiveId" clId="{51AE5F6C-145F-E24F-90AA-425BB8F65A12}" dt="2025-04-03T05:47:42.355" v="24" actId="21"/>
          <ac:spMkLst>
            <pc:docMk/>
            <pc:sldMk cId="3069036693" sldId="265"/>
            <ac:spMk id="4" creationId="{AED91689-C9D3-A8CC-7F8E-F6F655E0F45F}"/>
          </ac:spMkLst>
        </pc:spChg>
        <pc:spChg chg="add mod ord">
          <ac:chgData name="stella s" userId="40a7b6478be2b8d2" providerId="LiveId" clId="{51AE5F6C-145F-E24F-90AA-425BB8F65A12}" dt="2025-04-03T06:04:45.662" v="151" actId="114"/>
          <ac:spMkLst>
            <pc:docMk/>
            <pc:sldMk cId="3069036693" sldId="265"/>
            <ac:spMk id="7" creationId="{10878E2D-69DE-3ED5-C432-558808AE170F}"/>
          </ac:spMkLst>
        </pc:spChg>
        <pc:spChg chg="add mod ord">
          <ac:chgData name="stella s" userId="40a7b6478be2b8d2" providerId="LiveId" clId="{51AE5F6C-145F-E24F-90AA-425BB8F65A12}" dt="2025-04-03T06:06:52.477" v="169" actId="207"/>
          <ac:spMkLst>
            <pc:docMk/>
            <pc:sldMk cId="3069036693" sldId="265"/>
            <ac:spMk id="9" creationId="{37457AC6-51FF-4192-741F-E75567E8254A}"/>
          </ac:spMkLst>
        </pc:spChg>
        <pc:spChg chg="del">
          <ac:chgData name="stella s" userId="40a7b6478be2b8d2" providerId="LiveId" clId="{51AE5F6C-145F-E24F-90AA-425BB8F65A12}" dt="2025-04-03T05:49:03.317" v="30" actId="700"/>
          <ac:spMkLst>
            <pc:docMk/>
            <pc:sldMk cId="3069036693" sldId="265"/>
            <ac:spMk id="26" creationId="{DC3B8C6B-63CA-4384-8059-2036BE520277}"/>
          </ac:spMkLst>
        </pc:spChg>
        <pc:spChg chg="del">
          <ac:chgData name="stella s" userId="40a7b6478be2b8d2" providerId="LiveId" clId="{51AE5F6C-145F-E24F-90AA-425BB8F65A12}" dt="2025-04-03T05:49:03.317" v="30" actId="700"/>
          <ac:spMkLst>
            <pc:docMk/>
            <pc:sldMk cId="3069036693" sldId="265"/>
            <ac:spMk id="30" creationId="{C71B03AA-C0EB-4104-84F8-E1AB8BFBEF60}"/>
          </ac:spMkLst>
        </pc:spChg>
        <pc:graphicFrameChg chg="del">
          <ac:chgData name="stella s" userId="40a7b6478be2b8d2" providerId="LiveId" clId="{51AE5F6C-145F-E24F-90AA-425BB8F65A12}" dt="2025-04-03T05:46:41.881" v="11" actId="21"/>
          <ac:graphicFrameMkLst>
            <pc:docMk/>
            <pc:sldMk cId="3069036693" sldId="265"/>
            <ac:graphicFrameMk id="12" creationId="{392A9BA3-CD8D-4E63-8279-5904B3797DA7}"/>
          </ac:graphicFrameMkLst>
        </pc:graphicFrameChg>
        <pc:picChg chg="del">
          <ac:chgData name="stella s" userId="40a7b6478be2b8d2" providerId="LiveId" clId="{51AE5F6C-145F-E24F-90AA-425BB8F65A12}" dt="2025-04-03T05:46:38.821" v="9" actId="21"/>
          <ac:picMkLst>
            <pc:docMk/>
            <pc:sldMk cId="3069036693" sldId="265"/>
            <ac:picMk id="6" creationId="{29B78601-F415-4A48-AB86-2F6B81FA9136}"/>
          </ac:picMkLst>
        </pc:picChg>
        <pc:picChg chg="del">
          <ac:chgData name="stella s" userId="40a7b6478be2b8d2" providerId="LiveId" clId="{51AE5F6C-145F-E24F-90AA-425BB8F65A12}" dt="2025-04-03T05:49:03.317" v="30" actId="700"/>
          <ac:picMkLst>
            <pc:docMk/>
            <pc:sldMk cId="3069036693" sldId="265"/>
            <ac:picMk id="22" creationId="{22790EC5-ACA7-4536-8066-B60199F3C6DF}"/>
          </ac:picMkLst>
        </pc:picChg>
        <pc:picChg chg="del">
          <ac:chgData name="stella s" userId="40a7b6478be2b8d2" providerId="LiveId" clId="{51AE5F6C-145F-E24F-90AA-425BB8F65A12}" dt="2025-04-03T05:49:03.317" v="30" actId="700"/>
          <ac:picMkLst>
            <pc:docMk/>
            <pc:sldMk cId="3069036693" sldId="265"/>
            <ac:picMk id="24" creationId="{5F86BEAF-FD24-4827-AD37-6785EBC9C2A8}"/>
          </ac:picMkLst>
        </pc:picChg>
        <pc:picChg chg="del">
          <ac:chgData name="stella s" userId="40a7b6478be2b8d2" providerId="LiveId" clId="{51AE5F6C-145F-E24F-90AA-425BB8F65A12}" dt="2025-04-03T05:49:03.317" v="30" actId="700"/>
          <ac:picMkLst>
            <pc:docMk/>
            <pc:sldMk cId="3069036693" sldId="265"/>
            <ac:picMk id="28" creationId="{F5B52056-26AD-4841-8A16-C1D9E3C09936}"/>
          </ac:picMkLst>
        </pc:picChg>
        <pc:picChg chg="del">
          <ac:chgData name="stella s" userId="40a7b6478be2b8d2" providerId="LiveId" clId="{51AE5F6C-145F-E24F-90AA-425BB8F65A12}" dt="2025-04-03T05:49:03.317" v="30" actId="700"/>
          <ac:picMkLst>
            <pc:docMk/>
            <pc:sldMk cId="3069036693" sldId="265"/>
            <ac:picMk id="32" creationId="{09C2B723-6C2F-49DE-A429-50BDFD1ADB45}"/>
          </ac:picMkLst>
        </pc:picChg>
      </pc:sldChg>
      <pc:sldChg chg="delSp modSp new mod modClrScheme chgLayout">
        <pc:chgData name="stella s" userId="40a7b6478be2b8d2" providerId="LiveId" clId="{51AE5F6C-145F-E24F-90AA-425BB8F65A12}" dt="2025-04-03T06:40:05.745" v="747" actId="14100"/>
        <pc:sldMkLst>
          <pc:docMk/>
          <pc:sldMk cId="167473824" sldId="266"/>
        </pc:sldMkLst>
        <pc:spChg chg="mod ord">
          <ac:chgData name="stella s" userId="40a7b6478be2b8d2" providerId="LiveId" clId="{51AE5F6C-145F-E24F-90AA-425BB8F65A12}" dt="2025-04-03T06:39:58.088" v="745" actId="1076"/>
          <ac:spMkLst>
            <pc:docMk/>
            <pc:sldMk cId="167473824" sldId="266"/>
            <ac:spMk id="2" creationId="{D1CF3EE2-291E-95D3-C88C-44C8118A9F31}"/>
          </ac:spMkLst>
        </pc:spChg>
        <pc:spChg chg="del">
          <ac:chgData name="stella s" userId="40a7b6478be2b8d2" providerId="LiveId" clId="{51AE5F6C-145F-E24F-90AA-425BB8F65A12}" dt="2025-04-03T05:47:51.958" v="25" actId="21"/>
          <ac:spMkLst>
            <pc:docMk/>
            <pc:sldMk cId="167473824" sldId="266"/>
            <ac:spMk id="3" creationId="{73B84A61-36E2-8121-6373-AE87DEA5DF72}"/>
          </ac:spMkLst>
        </pc:spChg>
        <pc:spChg chg="mod ord">
          <ac:chgData name="stella s" userId="40a7b6478be2b8d2" providerId="LiveId" clId="{51AE5F6C-145F-E24F-90AA-425BB8F65A12}" dt="2025-04-03T06:40:05.745" v="747" actId="14100"/>
          <ac:spMkLst>
            <pc:docMk/>
            <pc:sldMk cId="167473824" sldId="266"/>
            <ac:spMk id="4" creationId="{5686F8ED-4849-C497-C62B-ACE002779EEC}"/>
          </ac:spMkLst>
        </pc:spChg>
      </pc:sldChg>
      <pc:sldChg chg="delSp modSp new mod modClrScheme chgLayout">
        <pc:chgData name="stella s" userId="40a7b6478be2b8d2" providerId="LiveId" clId="{51AE5F6C-145F-E24F-90AA-425BB8F65A12}" dt="2025-04-03T06:36:01.146" v="732" actId="1076"/>
        <pc:sldMkLst>
          <pc:docMk/>
          <pc:sldMk cId="4095629516" sldId="267"/>
        </pc:sldMkLst>
        <pc:spChg chg="mod ord">
          <ac:chgData name="stella s" userId="40a7b6478be2b8d2" providerId="LiveId" clId="{51AE5F6C-145F-E24F-90AA-425BB8F65A12}" dt="2025-04-03T06:33:54.480" v="711" actId="114"/>
          <ac:spMkLst>
            <pc:docMk/>
            <pc:sldMk cId="4095629516" sldId="267"/>
            <ac:spMk id="2" creationId="{2693440F-C943-82C8-F310-FA650A8D0BE7}"/>
          </ac:spMkLst>
        </pc:spChg>
        <pc:spChg chg="del">
          <ac:chgData name="stella s" userId="40a7b6478be2b8d2" providerId="LiveId" clId="{51AE5F6C-145F-E24F-90AA-425BB8F65A12}" dt="2025-04-03T05:47:08.043" v="17" actId="21"/>
          <ac:spMkLst>
            <pc:docMk/>
            <pc:sldMk cId="4095629516" sldId="267"/>
            <ac:spMk id="3" creationId="{B945DC52-56D9-D52B-33D9-7A4AEFDE6E11}"/>
          </ac:spMkLst>
        </pc:spChg>
        <pc:spChg chg="mod ord">
          <ac:chgData name="stella s" userId="40a7b6478be2b8d2" providerId="LiveId" clId="{51AE5F6C-145F-E24F-90AA-425BB8F65A12}" dt="2025-04-03T06:36:01.146" v="732" actId="1076"/>
          <ac:spMkLst>
            <pc:docMk/>
            <pc:sldMk cId="4095629516" sldId="267"/>
            <ac:spMk id="4" creationId="{199AF7CA-E302-FA12-6723-4DD608FB77A6}"/>
          </ac:spMkLst>
        </pc:spChg>
      </pc:sldChg>
      <pc:sldChg chg="new del">
        <pc:chgData name="stella s" userId="40a7b6478be2b8d2" providerId="LiveId" clId="{51AE5F6C-145F-E24F-90AA-425BB8F65A12}" dt="2025-04-03T06:22:58.381" v="629" actId="2696"/>
        <pc:sldMkLst>
          <pc:docMk/>
          <pc:sldMk cId="1059798242" sldId="26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3D6361-1E3C-4214-95E1-B8DE93421F8F}" type="datetimeFigureOut">
              <a:rPr lang="en-US" smtClean="0"/>
              <a:t>4/3/2025</a:t>
            </a:fld>
            <a:endParaRPr lang="en-US" dirty="0"/>
          </a:p>
        </p:txBody>
      </p:sp>
      <p:sp>
        <p:nvSpPr>
          <p:cNvPr id="4" name="Footer Placeholder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CE0281-66A0-46B8-BDE2-AEF0C7453753}" type="slidenum">
              <a:rPr lang="en-US" smtClean="0"/>
              <a:t>‹#›</a:t>
            </a:fld>
            <a:endParaRPr lang="en-US" dirty="0"/>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9CFFA-1E2F-4435-8DD6-9B5CC3FF4505}" type="datetimeFigureOut">
              <a:rPr lang="en-US" smtClean="0"/>
              <a:t>4/3/2025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DED1C-4656-4CF8-AD34-DC4A65BB3913}" type="slidenum">
              <a:rPr lang="en-US" smtClean="0"/>
              <a:t>‹#›</a:t>
            </a:fld>
            <a:endParaRPr lang="en-US" dirty="0"/>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a:t>
            </a:fld>
            <a:endParaRPr lang="en-US" dirty="0"/>
          </a:p>
        </p:txBody>
      </p:sp>
    </p:spTree>
    <p:extLst>
      <p:ext uri="{BB962C8B-B14F-4D97-AF65-F5344CB8AC3E}">
        <p14:creationId xmlns:p14="http://schemas.microsoft.com/office/powerpoint/2010/main" val="204084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2</a:t>
            </a:fld>
            <a:endParaRPr lang="en-US" dirty="0"/>
          </a:p>
        </p:txBody>
      </p:sp>
    </p:spTree>
    <p:extLst>
      <p:ext uri="{BB962C8B-B14F-4D97-AF65-F5344CB8AC3E}">
        <p14:creationId xmlns:p14="http://schemas.microsoft.com/office/powerpoint/2010/main" val="643230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3</a:t>
            </a:fld>
            <a:endParaRPr lang="en-US" dirty="0"/>
          </a:p>
        </p:txBody>
      </p:sp>
    </p:spTree>
    <p:extLst>
      <p:ext uri="{BB962C8B-B14F-4D97-AF65-F5344CB8AC3E}">
        <p14:creationId xmlns:p14="http://schemas.microsoft.com/office/powerpoint/2010/main" val="3453078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4</a:t>
            </a:fld>
            <a:endParaRPr lang="en-US" dirty="0"/>
          </a:p>
        </p:txBody>
      </p:sp>
    </p:spTree>
    <p:extLst>
      <p:ext uri="{BB962C8B-B14F-4D97-AF65-F5344CB8AC3E}">
        <p14:creationId xmlns:p14="http://schemas.microsoft.com/office/powerpoint/2010/main" val="3929177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40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697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42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161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21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839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41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96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5640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497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270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535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16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02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332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379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518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249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4/3/2025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22617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70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0518BA5-F631-B0F1-83FD-A7E246C09C6A}"/>
              </a:ext>
            </a:extLst>
          </p:cNvPr>
          <p:cNvSpPr txBox="1">
            <a:spLocks noGrp="1"/>
          </p:cNvSpPr>
          <p:nvPr>
            <p:ph type="title"/>
          </p:nvPr>
        </p:nvSpPr>
        <p:spPr>
          <a:xfrm>
            <a:off x="770339" y="2630911"/>
            <a:ext cx="10364451" cy="1596177"/>
          </a:xfrm>
          <a:prstGeom prst="rect">
            <a:avLst/>
          </a:prstGeom>
        </p:spPr>
        <p:txBody>
          <a:bodyPr vert="horz" lIns="91440" tIns="45720" rIns="91440" bIns="45720" rtlCol="0" anchor="ctr">
            <a:normAutofit fontScale="9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br>
              <a:rPr lang="en-IN" dirty="0">
                <a:solidFill>
                  <a:schemeClr val="tx1">
                    <a:lumMod val="65000"/>
                    <a:lumOff val="35000"/>
                  </a:schemeClr>
                </a:solidFill>
              </a:rPr>
            </a:br>
            <a:r>
              <a:rPr lang="en-IN" sz="4400" b="1" i="1" dirty="0">
                <a:solidFill>
                  <a:srgbClr val="0070C0"/>
                </a:solidFill>
              </a:rPr>
              <a:t>AI for Sustainability:</a:t>
            </a:r>
            <a:br>
              <a:rPr lang="en-IN" sz="4400" b="1" i="1" dirty="0">
                <a:solidFill>
                  <a:srgbClr val="0070C0"/>
                </a:solidFill>
              </a:rPr>
            </a:br>
            <a:r>
              <a:rPr lang="en-IN" sz="4400" b="1" i="1" dirty="0">
                <a:solidFill>
                  <a:srgbClr val="0070C0"/>
                </a:solidFill>
              </a:rPr>
              <a:t> Case Studies</a:t>
            </a:r>
            <a:endParaRPr lang="en-US" sz="4400" b="1" i="1" dirty="0">
              <a:solidFill>
                <a:srgbClr val="0070C0"/>
              </a:solidFill>
            </a:endParaRPr>
          </a:p>
        </p:txBody>
      </p:sp>
    </p:spTree>
    <p:extLst>
      <p:ext uri="{BB962C8B-B14F-4D97-AF65-F5344CB8AC3E}">
        <p14:creationId xmlns:p14="http://schemas.microsoft.com/office/powerpoint/2010/main" val="264202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373115-978A-F286-60D3-7C333C3BD161}"/>
              </a:ext>
            </a:extLst>
          </p:cNvPr>
          <p:cNvSpPr>
            <a:spLocks noGrp="1"/>
          </p:cNvSpPr>
          <p:nvPr>
            <p:ph type="title"/>
          </p:nvPr>
        </p:nvSpPr>
        <p:spPr>
          <a:xfrm>
            <a:off x="913774" y="618517"/>
            <a:ext cx="10364451" cy="1596177"/>
          </a:xfrm>
        </p:spPr>
        <p:txBody>
          <a:bodyPr>
            <a:normAutofit/>
          </a:bodyPr>
          <a:lstStyle/>
          <a:p>
            <a:r>
              <a:rPr lang="en-IN" sz="3200" b="1" i="1" dirty="0">
                <a:solidFill>
                  <a:srgbClr val="FF0000"/>
                </a:solidFill>
              </a:rPr>
              <a:t>Introduction to AI for Sustainability</a:t>
            </a:r>
            <a:endParaRPr lang="en-US" sz="3200" b="1" i="1" dirty="0">
              <a:solidFill>
                <a:srgbClr val="FF0000"/>
              </a:solidFill>
            </a:endParaRPr>
          </a:p>
        </p:txBody>
      </p:sp>
      <p:sp>
        <p:nvSpPr>
          <p:cNvPr id="7" name="Content Placeholder 6">
            <a:extLst>
              <a:ext uri="{FF2B5EF4-FFF2-40B4-BE49-F238E27FC236}">
                <a16:creationId xmlns:a16="http://schemas.microsoft.com/office/drawing/2014/main" id="{83047023-C9B5-921C-6160-C85D5DCA7CB5}"/>
              </a:ext>
            </a:extLst>
          </p:cNvPr>
          <p:cNvSpPr>
            <a:spLocks noGrp="1"/>
          </p:cNvSpPr>
          <p:nvPr>
            <p:ph sz="quarter" idx="13"/>
          </p:nvPr>
        </p:nvSpPr>
        <p:spPr>
          <a:xfrm>
            <a:off x="968186" y="2510116"/>
            <a:ext cx="9724343" cy="4482353"/>
          </a:xfrm>
        </p:spPr>
        <p:txBody>
          <a:bodyPr>
            <a:normAutofit/>
          </a:bodyPr>
          <a:lstStyle/>
          <a:p>
            <a:r>
              <a:rPr lang="en-IN" sz="1800" b="1" dirty="0">
                <a:solidFill>
                  <a:schemeClr val="bg1">
                    <a:lumMod val="10000"/>
                  </a:schemeClr>
                </a:solidFill>
              </a:rPr>
              <a:t>AI is revolutionizing sustainability by improving efficiency and decision-making.
It helps optimize resources, reduce costs, and minimize environmental impact.
Key industries benefiting from AI include energy, waste management, and agriculture.
AI uses data analysis, machine learning, and automation for smarter solutions.
Predictive analytics helps anticipate failures and optimize resource use
The following case studies showcase AI’s impact in different sustainability sectors.</a:t>
            </a:r>
          </a:p>
        </p:txBody>
      </p:sp>
    </p:spTree>
    <p:extLst>
      <p:ext uri="{BB962C8B-B14F-4D97-AF65-F5344CB8AC3E}">
        <p14:creationId xmlns:p14="http://schemas.microsoft.com/office/powerpoint/2010/main" val="2026403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878E2D-69DE-3ED5-C432-558808AE170F}"/>
              </a:ext>
            </a:extLst>
          </p:cNvPr>
          <p:cNvSpPr>
            <a:spLocks noGrp="1"/>
          </p:cNvSpPr>
          <p:nvPr>
            <p:ph type="title"/>
          </p:nvPr>
        </p:nvSpPr>
        <p:spPr/>
        <p:txBody>
          <a:bodyPr>
            <a:normAutofit/>
          </a:bodyPr>
          <a:lstStyle/>
          <a:p>
            <a:r>
              <a:rPr lang="en-IN" sz="3200" b="1" i="1" dirty="0">
                <a:solidFill>
                  <a:srgbClr val="FF0000"/>
                </a:solidFill>
              </a:rPr>
              <a:t>Predictive Maintenance in Solar Power Systems</a:t>
            </a:r>
            <a:endParaRPr lang="en-US" sz="3200" b="1" i="1" dirty="0">
              <a:solidFill>
                <a:srgbClr val="FF0000"/>
              </a:solidFill>
            </a:endParaRPr>
          </a:p>
        </p:txBody>
      </p:sp>
      <p:sp>
        <p:nvSpPr>
          <p:cNvPr id="9" name="Content Placeholder 8">
            <a:extLst>
              <a:ext uri="{FF2B5EF4-FFF2-40B4-BE49-F238E27FC236}">
                <a16:creationId xmlns:a16="http://schemas.microsoft.com/office/drawing/2014/main" id="{37457AC6-51FF-4192-741F-E75567E8254A}"/>
              </a:ext>
            </a:extLst>
          </p:cNvPr>
          <p:cNvSpPr>
            <a:spLocks noGrp="1"/>
          </p:cNvSpPr>
          <p:nvPr>
            <p:ph sz="quarter" idx="13"/>
          </p:nvPr>
        </p:nvSpPr>
        <p:spPr>
          <a:xfrm>
            <a:off x="1051233" y="2327787"/>
            <a:ext cx="10363826" cy="3424107"/>
          </a:xfrm>
        </p:spPr>
        <p:txBody>
          <a:bodyPr>
            <a:noAutofit/>
          </a:bodyPr>
          <a:lstStyle/>
          <a:p>
            <a:r>
              <a:rPr lang="en-IN" sz="1800" b="1" dirty="0">
                <a:solidFill>
                  <a:schemeClr val="bg1">
                    <a:lumMod val="10000"/>
                  </a:schemeClr>
                </a:solidFill>
              </a:rPr>
              <a:t>Solar farms require continuous monitoring for efficiency and longevity.
Traditional maintenance schedules may cause unnecessary servicing or failures.
AI-driven predictive maintenance uses real-time sensor data to prevent breakdowns
A solar farm in California faced frequent inverter failures, reducing power output.
AI models </a:t>
            </a:r>
            <a:r>
              <a:rPr lang="en-IN" sz="1800" b="1" dirty="0" err="1">
                <a:solidFill>
                  <a:schemeClr val="bg1">
                    <a:lumMod val="10000"/>
                  </a:schemeClr>
                </a:solidFill>
              </a:rPr>
              <a:t>analyzed</a:t>
            </a:r>
            <a:r>
              <a:rPr lang="en-IN" sz="1800" b="1" dirty="0">
                <a:solidFill>
                  <a:schemeClr val="bg1">
                    <a:lumMod val="10000"/>
                  </a:schemeClr>
                </a:solidFill>
              </a:rPr>
              <a:t> temperature, voltage, and weather data to predict failures.
This approach reduced downtime by 30% and improved energy production.
AI-based maintenance lowered operational costs and extended equipment lifespan.</a:t>
            </a:r>
            <a:endParaRPr lang="en-US" sz="1800" b="1" dirty="0">
              <a:solidFill>
                <a:schemeClr val="bg1">
                  <a:lumMod val="10000"/>
                </a:schemeClr>
              </a:solidFill>
            </a:endParaRPr>
          </a:p>
        </p:txBody>
      </p:sp>
    </p:spTree>
    <p:extLst>
      <p:ext uri="{BB962C8B-B14F-4D97-AF65-F5344CB8AC3E}">
        <p14:creationId xmlns:p14="http://schemas.microsoft.com/office/powerpoint/2010/main" val="3069036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33020C6A-C050-0E30-8D02-D5C69AA9718F}"/>
              </a:ext>
            </a:extLst>
          </p:cNvPr>
          <p:cNvSpPr>
            <a:spLocks noGrp="1"/>
          </p:cNvSpPr>
          <p:nvPr>
            <p:ph type="title"/>
          </p:nvPr>
        </p:nvSpPr>
        <p:spPr>
          <a:xfrm>
            <a:off x="1009399" y="268891"/>
            <a:ext cx="10364451" cy="1596177"/>
          </a:xfrm>
        </p:spPr>
        <p:txBody>
          <a:bodyPr>
            <a:normAutofit/>
          </a:bodyPr>
          <a:lstStyle/>
          <a:p>
            <a:r>
              <a:rPr lang="en-IN" sz="3200" b="1" i="1" dirty="0">
                <a:solidFill>
                  <a:srgbClr val="FF0000"/>
                </a:solidFill>
              </a:rPr>
              <a:t>AI in Waste Sorting &amp; Smart Buildings</a:t>
            </a:r>
            <a:endParaRPr lang="en-US" sz="3200" b="1" i="1" dirty="0">
              <a:solidFill>
                <a:srgbClr val="FF0000"/>
              </a:solidFill>
            </a:endParaRPr>
          </a:p>
        </p:txBody>
      </p:sp>
      <p:sp>
        <p:nvSpPr>
          <p:cNvPr id="12" name="Text Placeholder 11">
            <a:extLst>
              <a:ext uri="{FF2B5EF4-FFF2-40B4-BE49-F238E27FC236}">
                <a16:creationId xmlns:a16="http://schemas.microsoft.com/office/drawing/2014/main" id="{4F70699D-F5FD-0E04-BD31-BC97152C258F}"/>
              </a:ext>
            </a:extLst>
          </p:cNvPr>
          <p:cNvSpPr>
            <a:spLocks noGrp="1"/>
          </p:cNvSpPr>
          <p:nvPr>
            <p:ph sz="quarter" idx="13"/>
          </p:nvPr>
        </p:nvSpPr>
        <p:spPr>
          <a:xfrm>
            <a:off x="1054534" y="1626011"/>
            <a:ext cx="10274180" cy="5393354"/>
          </a:xfrm>
        </p:spPr>
        <p:txBody>
          <a:bodyPr>
            <a:normAutofit/>
          </a:bodyPr>
          <a:lstStyle/>
          <a:p>
            <a:pPr marL="0" indent="0">
              <a:buNone/>
            </a:pPr>
            <a:r>
              <a:rPr lang="en-IN" sz="2400" b="1" i="1" dirty="0">
                <a:solidFill>
                  <a:schemeClr val="accent1">
                    <a:lumMod val="75000"/>
                  </a:schemeClr>
                </a:solidFill>
              </a:rPr>
              <a:t>Waste Sorting Using Computer Vision</a:t>
            </a:r>
          </a:p>
          <a:p>
            <a:r>
              <a:rPr lang="en-IN" sz="1800" b="1" dirty="0">
                <a:solidFill>
                  <a:schemeClr val="bg1">
                    <a:lumMod val="10000"/>
                  </a:schemeClr>
                </a:solidFill>
              </a:rPr>
              <a:t>Inefficient waste sorting reduces recycling rates and increases landfill waste.
AI-powered computer vision automates waste classification for better recycling.
A Swedish recycling plant used CNN-based AI to identify plastic, glass, and metal.
This improved sorting accuracy by 25% and reduced </a:t>
            </a:r>
            <a:r>
              <a:rPr lang="en-IN" sz="1800" b="1" dirty="0" err="1">
                <a:solidFill>
                  <a:schemeClr val="bg1">
                    <a:lumMod val="10000"/>
                  </a:schemeClr>
                </a:solidFill>
              </a:rPr>
              <a:t>labor</a:t>
            </a:r>
            <a:r>
              <a:rPr lang="en-IN" sz="1800" b="1" dirty="0">
                <a:solidFill>
                  <a:schemeClr val="bg1">
                    <a:lumMod val="10000"/>
                  </a:schemeClr>
                </a:solidFill>
              </a:rPr>
              <a:t> costs by 15%.</a:t>
            </a:r>
          </a:p>
          <a:p>
            <a:pPr marL="0" indent="0">
              <a:buNone/>
            </a:pPr>
            <a:endParaRPr lang="en-IN" sz="1800" dirty="0">
              <a:solidFill>
                <a:schemeClr val="bg1">
                  <a:lumMod val="10000"/>
                </a:schemeClr>
              </a:solidFill>
            </a:endParaRPr>
          </a:p>
          <a:p>
            <a:pPr marL="0" indent="0">
              <a:buNone/>
            </a:pPr>
            <a:r>
              <a:rPr lang="en-IN" sz="2400" b="1" i="1" dirty="0">
                <a:solidFill>
                  <a:schemeClr val="accent1">
                    <a:lumMod val="75000"/>
                  </a:schemeClr>
                </a:solidFill>
              </a:rPr>
              <a:t>smart buildings &amp;energy efficiency </a:t>
            </a:r>
          </a:p>
          <a:p>
            <a:r>
              <a:rPr lang="en-IN" sz="1800" b="1" dirty="0">
                <a:solidFill>
                  <a:schemeClr val="bg1">
                    <a:lumMod val="10000"/>
                  </a:schemeClr>
                </a:solidFill>
              </a:rPr>
              <a:t>Buildings consume nearly 40% of global energy, requiring smart energy solutions. </a:t>
            </a:r>
          </a:p>
          <a:p>
            <a:r>
              <a:rPr lang="en-IN" sz="1800" b="1" dirty="0">
                <a:solidFill>
                  <a:schemeClr val="bg1">
                    <a:lumMod val="10000"/>
                  </a:schemeClr>
                </a:solidFill>
              </a:rPr>
              <a:t>Ai </a:t>
            </a:r>
            <a:r>
              <a:rPr lang="en-IN" sz="1800" b="1" dirty="0" err="1">
                <a:solidFill>
                  <a:schemeClr val="bg1">
                    <a:lumMod val="10000"/>
                  </a:schemeClr>
                </a:solidFill>
              </a:rPr>
              <a:t>analyzes</a:t>
            </a:r>
            <a:r>
              <a:rPr lang="en-IN" sz="1800" b="1" dirty="0">
                <a:solidFill>
                  <a:schemeClr val="bg1">
                    <a:lumMod val="10000"/>
                  </a:schemeClr>
                </a:solidFill>
              </a:rPr>
              <a:t> occupancy, </a:t>
            </a:r>
            <a:r>
              <a:rPr lang="en-IN" sz="1800" b="1" dirty="0" err="1">
                <a:solidFill>
                  <a:schemeClr val="bg1">
                    <a:lumMod val="10000"/>
                  </a:schemeClr>
                </a:solidFill>
              </a:rPr>
              <a:t>weather,snd</a:t>
            </a:r>
            <a:r>
              <a:rPr lang="en-IN" sz="1800" b="1" dirty="0">
                <a:solidFill>
                  <a:schemeClr val="bg1">
                    <a:lumMod val="10000"/>
                  </a:schemeClr>
                </a:solidFill>
              </a:rPr>
              <a:t> energy consumption for HVAC optimization. </a:t>
            </a:r>
          </a:p>
          <a:p>
            <a:r>
              <a:rPr lang="en-IN" sz="1800" b="1" dirty="0">
                <a:solidFill>
                  <a:schemeClr val="bg1">
                    <a:lumMod val="10000"/>
                  </a:schemeClr>
                </a:solidFill>
              </a:rPr>
              <a:t>A Singapore office reduced energy use by 20%and lowered costs by 10%.</a:t>
            </a:r>
          </a:p>
          <a:p>
            <a:endParaRPr lang="en-IN" sz="1800" dirty="0">
              <a:solidFill>
                <a:schemeClr val="bg1">
                  <a:lumMod val="10000"/>
                </a:schemeClr>
              </a:solidFill>
            </a:endParaRPr>
          </a:p>
        </p:txBody>
      </p:sp>
    </p:spTree>
    <p:extLst>
      <p:ext uri="{BB962C8B-B14F-4D97-AF65-F5344CB8AC3E}">
        <p14:creationId xmlns:p14="http://schemas.microsoft.com/office/powerpoint/2010/main" val="2984610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3EE2-291E-95D3-C88C-44C8118A9F31}"/>
              </a:ext>
            </a:extLst>
          </p:cNvPr>
          <p:cNvSpPr>
            <a:spLocks noGrp="1"/>
          </p:cNvSpPr>
          <p:nvPr>
            <p:ph type="title"/>
          </p:nvPr>
        </p:nvSpPr>
        <p:spPr>
          <a:xfrm>
            <a:off x="459562" y="116493"/>
            <a:ext cx="10364451" cy="1596177"/>
          </a:xfrm>
        </p:spPr>
        <p:txBody>
          <a:bodyPr>
            <a:normAutofit/>
          </a:bodyPr>
          <a:lstStyle/>
          <a:p>
            <a:r>
              <a:rPr lang="en-IN" sz="3200" b="1" i="1" dirty="0">
                <a:solidFill>
                  <a:srgbClr val="FF0000"/>
                </a:solidFill>
              </a:rPr>
              <a:t>AI for Air Quality &amp; Agriculture</a:t>
            </a:r>
            <a:endParaRPr lang="en-US" sz="3200" b="1" i="1" dirty="0">
              <a:solidFill>
                <a:srgbClr val="FF0000"/>
              </a:solidFill>
            </a:endParaRPr>
          </a:p>
        </p:txBody>
      </p:sp>
      <p:sp>
        <p:nvSpPr>
          <p:cNvPr id="4" name="Text Placeholder 3">
            <a:extLst>
              <a:ext uri="{FF2B5EF4-FFF2-40B4-BE49-F238E27FC236}">
                <a16:creationId xmlns:a16="http://schemas.microsoft.com/office/drawing/2014/main" id="{5686F8ED-4849-C497-C62B-ACE002779EEC}"/>
              </a:ext>
            </a:extLst>
          </p:cNvPr>
          <p:cNvSpPr>
            <a:spLocks noGrp="1"/>
          </p:cNvSpPr>
          <p:nvPr>
            <p:ph sz="quarter" idx="13"/>
          </p:nvPr>
        </p:nvSpPr>
        <p:spPr>
          <a:xfrm>
            <a:off x="818464" y="1319511"/>
            <a:ext cx="10363826" cy="5338277"/>
          </a:xfrm>
        </p:spPr>
        <p:txBody>
          <a:bodyPr>
            <a:normAutofit fontScale="92500" lnSpcReduction="20000"/>
          </a:bodyPr>
          <a:lstStyle/>
          <a:p>
            <a:pPr marL="0" indent="0">
              <a:buNone/>
            </a:pPr>
            <a:r>
              <a:rPr lang="en-IN" sz="2800" b="1" dirty="0">
                <a:solidFill>
                  <a:schemeClr val="accent1">
                    <a:lumMod val="75000"/>
                  </a:schemeClr>
                </a:solidFill>
              </a:rPr>
              <a:t>Air Quality Prediction in Urban Areas</a:t>
            </a:r>
          </a:p>
          <a:p>
            <a:r>
              <a:rPr lang="en-IN" sz="2100" b="1" dirty="0">
                <a:solidFill>
                  <a:schemeClr val="tx1">
                    <a:lumMod val="90000"/>
                    <a:lumOff val="10000"/>
                  </a:schemeClr>
                </a:solidFill>
              </a:rPr>
              <a:t>Air pollution impacts public health, requiring accurate real-time monitoring.
AI models </a:t>
            </a:r>
            <a:r>
              <a:rPr lang="en-IN" sz="2100" b="1" dirty="0" err="1">
                <a:solidFill>
                  <a:schemeClr val="tx1">
                    <a:lumMod val="90000"/>
                    <a:lumOff val="10000"/>
                  </a:schemeClr>
                </a:solidFill>
              </a:rPr>
              <a:t>analyze</a:t>
            </a:r>
            <a:r>
              <a:rPr lang="en-IN" sz="2100" b="1" dirty="0">
                <a:solidFill>
                  <a:schemeClr val="tx1">
                    <a:lumMod val="90000"/>
                    <a:lumOff val="10000"/>
                  </a:schemeClr>
                </a:solidFill>
              </a:rPr>
              <a:t> sensor data, traffic patterns, and weather to predict pollution.
Delhi used AI to forecast AQI, allowing authorities to issue early warnings.
Citizens received alerts to reduce exposure and take protective measures.</a:t>
            </a:r>
          </a:p>
          <a:p>
            <a:endParaRPr lang="en-IN" sz="1900" b="1" dirty="0"/>
          </a:p>
          <a:p>
            <a:pPr marL="0" indent="0">
              <a:buNone/>
            </a:pPr>
            <a:r>
              <a:rPr lang="en-IN" sz="2800" b="1" dirty="0">
                <a:solidFill>
                  <a:schemeClr val="accent1">
                    <a:lumMod val="75000"/>
                  </a:schemeClr>
                </a:solidFill>
              </a:rPr>
              <a:t>Sustainable Agriculture with AI</a:t>
            </a:r>
            <a:r>
              <a:rPr lang="en-IN" dirty="0"/>
              <a:t>
</a:t>
            </a:r>
            <a:r>
              <a:rPr lang="en-IN" dirty="0">
                <a:solidFill>
                  <a:schemeClr val="tx1">
                    <a:lumMod val="90000"/>
                    <a:lumOff val="10000"/>
                  </a:schemeClr>
                </a:solidFill>
              </a:rPr>
              <a:t>•  </a:t>
            </a:r>
            <a:r>
              <a:rPr lang="en-IN" sz="2100" b="1" dirty="0">
                <a:solidFill>
                  <a:schemeClr val="tx1">
                    <a:lumMod val="90000"/>
                    <a:lumOff val="10000"/>
                  </a:schemeClr>
                </a:solidFill>
              </a:rPr>
              <a:t>Farmers face challenges due to climate change and unpredictable weather.
•  AI </a:t>
            </a:r>
            <a:r>
              <a:rPr lang="en-IN" sz="2100" b="1" dirty="0" err="1">
                <a:solidFill>
                  <a:schemeClr val="tx1">
                    <a:lumMod val="90000"/>
                    <a:lumOff val="10000"/>
                  </a:schemeClr>
                </a:solidFill>
              </a:rPr>
              <a:t>analyzes</a:t>
            </a:r>
            <a:r>
              <a:rPr lang="en-IN" sz="2100" b="1" dirty="0">
                <a:solidFill>
                  <a:schemeClr val="tx1">
                    <a:lumMod val="90000"/>
                    <a:lumOff val="10000"/>
                  </a:schemeClr>
                </a:solidFill>
              </a:rPr>
              <a:t> soil quality, rainfall, and temperature to predict crop yields.
•  In India, AI-guided farming reduced water use by 15% and improved yields by 10%.
•  AI-driven insights help farmers make informed decisions for sustainable growth.</a:t>
            </a:r>
            <a:endParaRPr lang="en-US" sz="2100" b="1" dirty="0">
              <a:solidFill>
                <a:schemeClr val="tx1">
                  <a:lumMod val="90000"/>
                  <a:lumOff val="10000"/>
                </a:schemeClr>
              </a:solidFill>
            </a:endParaRPr>
          </a:p>
        </p:txBody>
      </p:sp>
    </p:spTree>
    <p:extLst>
      <p:ext uri="{BB962C8B-B14F-4D97-AF65-F5344CB8AC3E}">
        <p14:creationId xmlns:p14="http://schemas.microsoft.com/office/powerpoint/2010/main" val="16747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440F-C943-82C8-F310-FA650A8D0BE7}"/>
              </a:ext>
            </a:extLst>
          </p:cNvPr>
          <p:cNvSpPr>
            <a:spLocks noGrp="1"/>
          </p:cNvSpPr>
          <p:nvPr>
            <p:ph type="title"/>
          </p:nvPr>
        </p:nvSpPr>
        <p:spPr/>
        <p:txBody>
          <a:bodyPr/>
          <a:lstStyle/>
          <a:p>
            <a:r>
              <a:rPr lang="en-IN" b="1" i="1" dirty="0">
                <a:solidFill>
                  <a:srgbClr val="FF0000"/>
                </a:solidFill>
              </a:rPr>
              <a:t>Conclusion &amp; Future Outlook</a:t>
            </a:r>
            <a:endParaRPr lang="en-US" b="1" i="1" dirty="0">
              <a:solidFill>
                <a:srgbClr val="FF0000"/>
              </a:solidFill>
            </a:endParaRPr>
          </a:p>
        </p:txBody>
      </p:sp>
      <p:sp>
        <p:nvSpPr>
          <p:cNvPr id="4" name="Text Placeholder 3">
            <a:extLst>
              <a:ext uri="{FF2B5EF4-FFF2-40B4-BE49-F238E27FC236}">
                <a16:creationId xmlns:a16="http://schemas.microsoft.com/office/drawing/2014/main" id="{199AF7CA-E302-FA12-6723-4DD608FB77A6}"/>
              </a:ext>
            </a:extLst>
          </p:cNvPr>
          <p:cNvSpPr>
            <a:spLocks noGrp="1"/>
          </p:cNvSpPr>
          <p:nvPr>
            <p:ph sz="quarter" idx="13"/>
          </p:nvPr>
        </p:nvSpPr>
        <p:spPr>
          <a:xfrm>
            <a:off x="710574" y="2214694"/>
            <a:ext cx="10363826" cy="3956014"/>
          </a:xfrm>
        </p:spPr>
        <p:txBody>
          <a:bodyPr>
            <a:noAutofit/>
          </a:bodyPr>
          <a:lstStyle/>
          <a:p>
            <a:r>
              <a:rPr lang="en-IN" b="1" dirty="0">
                <a:solidFill>
                  <a:schemeClr val="tx1">
                    <a:lumMod val="90000"/>
                    <a:lumOff val="10000"/>
                  </a:schemeClr>
                </a:solidFill>
              </a:rPr>
              <a:t>AI is driving sustainable innovation across multiple industries.
It improves efficiency, reduces waste, and optimizes energy consumption.
Predictive maintenance, smart sorting, and air quality monitoring show AI’s potential.
The integration of AI in agriculture ensures better resource management.
Future advancements in AI will further enhance sustainability efforts.
Governments and industries must collaborate to scale AI solutions.
AI will play a crucial role in building a cleaner and more sustainable world.</a:t>
            </a:r>
            <a:endParaRPr lang="en-US" b="1" dirty="0">
              <a:solidFill>
                <a:schemeClr val="tx1">
                  <a:lumMod val="90000"/>
                  <a:lumOff val="10000"/>
                </a:schemeClr>
              </a:solidFill>
            </a:endParaRPr>
          </a:p>
        </p:txBody>
      </p:sp>
    </p:spTree>
    <p:extLst>
      <p:ext uri="{BB962C8B-B14F-4D97-AF65-F5344CB8AC3E}">
        <p14:creationId xmlns:p14="http://schemas.microsoft.com/office/powerpoint/2010/main" val="409562951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E03586-8184-4C49-8FA3-B20AB4AE10E1}">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2.xml><?xml version="1.0" encoding="utf-8"?>
<ds:datastoreItem xmlns:ds="http://schemas.openxmlformats.org/officeDocument/2006/customXml" ds:itemID="{6B5FC6BB-A55E-4545-8619-7F7F30CFA1FD}">
  <ds:schemaRefs>
    <ds:schemaRef ds:uri="http://schemas.microsoft.com/sharepoint/v3/contenttype/forms"/>
  </ds:schemaRefs>
</ds:datastoreItem>
</file>

<file path=customXml/itemProps3.xml><?xml version="1.0" encoding="utf-8"?>
<ds:datastoreItem xmlns:ds="http://schemas.openxmlformats.org/officeDocument/2006/customXml" ds:itemID="{C18C37A7-4AB7-40E8-AFED-CECDD3C7E0E1}">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
  <TotalTime>0</TotalTime>
  <Words>28</Words>
  <Application>Microsoft Office PowerPoint</Application>
  <PresentationFormat>Widescreen</PresentationFormat>
  <Paragraphs>17</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Droplet</vt:lpstr>
      <vt:lpstr> AI for Sustainability:  Case Studies</vt:lpstr>
      <vt:lpstr>Introduction to AI for Sustainability</vt:lpstr>
      <vt:lpstr>Predictive Maintenance in Solar Power Systems</vt:lpstr>
      <vt:lpstr>AI in Waste Sorting &amp; Smart Buildings</vt:lpstr>
      <vt:lpstr>AI for Air Quality &amp; Agriculture</vt:lpstr>
      <vt:lpstr>Conclusion &amp; Future Outlook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AI for Sustainability:  Case Studies</dc:title>
  <dc:creator>stella s</dc:creator>
  <cp:lastModifiedBy>stella s</cp:lastModifiedBy>
  <cp:revision>4</cp:revision>
  <dcterms:created xsi:type="dcterms:W3CDTF">2025-04-03T05:45:56Z</dcterms:created>
  <dcterms:modified xsi:type="dcterms:W3CDTF">2025-04-03T07:18:15Z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