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3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5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AMYASREE162004/project_supportfile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5407" y="4219460"/>
            <a:ext cx="887230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 : Mogamatam Ramyasri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Mogamatam Ramyasri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Chalapathi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engineering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Information Technology and Cybersecurity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07" y="776299"/>
            <a:ext cx="11266479" cy="76058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Techniques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Integrating stronger encryption methods to enhance data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 for Multiple Image Formats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Expanding compatibility beyond standard image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Data Capacity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Optimizing storage techniques to embed larger messages.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Implementation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Developing a user-friendly interface for easier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&amp; Web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Extending functionality to mobile and web applications for wider accessibility.</a:t>
            </a: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88964"/>
            <a:ext cx="10777198" cy="36796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users to hide secret messages within images using pixel manipulation.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passcode-based encoding mechanism ensures an extra layer of security.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can be used for secure communication and data protection while maintaining the visual integrity of the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maintains image quality while providing a simple yet effective encryption mechanism for confidential data sharing.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89" y="-782198"/>
            <a:ext cx="11735667" cy="74335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Technologies Used 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Image Processing &amp; Steganography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Python Programming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FBF03A-704F-1115-7774-D6FB1504B44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95759" y="3069998"/>
            <a:ext cx="682678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Platforms: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Libraries: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cv2 (OpenCV) – For image processing and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– For file handling and system operations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              – For character encoding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FDCB0B-5F47-EF2A-2161-149720F8A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33" y="4851417"/>
            <a:ext cx="117356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Windows (Can be adapted for Linux/macOS)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 Used: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IDLE Python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32" y="1412946"/>
            <a:ext cx="11029615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Steganography: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securely hides secret messages within images without visibly altering them, ensuring undetectable data embedding.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Passcode-Protected Encoding: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Unlike basic steganography methods, this project includes a passcode mechanism, adding an extra layer of security for message retrieval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&amp; Efficient: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implementation is simple yet effective, requiring minimal computational resources while maintaining image quality.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Though designed for Windows (IDLE Python), the project can be adapted for Linux/macOS with minor modifications.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Implementation: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uses a straightforward Python script that allows users to easily encrypt and decrypt messages with minimal setup.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57" y="2170323"/>
            <a:ext cx="11247251" cy="38050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use this technique for secure communication and covert data transmission.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in safely sharing sensitive information without detection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Defense Agencies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confidential data exchange and secure intelligence sharing.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&amp; Academicians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Beneficial for studying and improving data-hiding techniques in digital forensics and cryptography.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 &amp; Privacy Enthusiasts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Individuals who want to protect personal or confidential messages from unauthorized access.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 descr="A close up of a lock&#10;&#10;AI-generated content may be incorrect.">
            <a:extLst>
              <a:ext uri="{FF2B5EF4-FFF2-40B4-BE49-F238E27FC236}">
                <a16:creationId xmlns:a16="http://schemas.microsoft.com/office/drawing/2014/main" id="{FD7A0A73-2C32-1002-0032-C53638CD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010" y="1940512"/>
            <a:ext cx="3527790" cy="2128433"/>
          </a:xfrm>
          <a:prstGeom prst="rect">
            <a:avLst/>
          </a:prstGeom>
        </p:spPr>
      </p:pic>
      <p:pic>
        <p:nvPicPr>
          <p:cNvPr id="11" name="Picture 10" descr="A close up of a lock&#10;&#10;AI-generated content may be incorrect.">
            <a:extLst>
              <a:ext uri="{FF2B5EF4-FFF2-40B4-BE49-F238E27FC236}">
                <a16:creationId xmlns:a16="http://schemas.microsoft.com/office/drawing/2014/main" id="{A8A5141B-B3BF-AD13-A726-2A2013248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80" y="4463835"/>
            <a:ext cx="3527790" cy="212843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4EC8F6C-38AC-1E13-FF8D-EE285AD3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8" y="1232452"/>
            <a:ext cx="11029616" cy="5104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: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C948447-070F-68FF-6615-F07845797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214" y="1785851"/>
            <a:ext cx="3241909" cy="2449442"/>
          </a:xfrm>
          <a:prstGeom prst="rect">
            <a:avLst/>
          </a:prstGeom>
        </p:spPr>
      </p:pic>
      <p:pic>
        <p:nvPicPr>
          <p:cNvPr id="19" name="Picture 1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5404A15-8C17-D4D8-2C5A-A17E3D2CF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90" y="1940512"/>
            <a:ext cx="2448802" cy="29769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9B18ED-4489-C9C3-7C26-D1E51B497E2F}"/>
              </a:ext>
            </a:extLst>
          </p:cNvPr>
          <p:cNvSpPr txBox="1"/>
          <p:nvPr/>
        </p:nvSpPr>
        <p:spPr>
          <a:xfrm>
            <a:off x="478790" y="1368363"/>
            <a:ext cx="2022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code: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7450C8-34C8-CF35-B81D-4E64D4F37197}"/>
              </a:ext>
            </a:extLst>
          </p:cNvPr>
          <p:cNvSpPr txBox="1"/>
          <p:nvPr/>
        </p:nvSpPr>
        <p:spPr>
          <a:xfrm flipH="1">
            <a:off x="7722823" y="1050798"/>
            <a:ext cx="2610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Decryption Code: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19C684-FF97-0553-E67E-CB7225BB7B47}"/>
              </a:ext>
            </a:extLst>
          </p:cNvPr>
          <p:cNvSpPr txBox="1"/>
          <p:nvPr/>
        </p:nvSpPr>
        <p:spPr>
          <a:xfrm>
            <a:off x="3139806" y="1487987"/>
            <a:ext cx="2417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FCD6B0-3367-BA66-E36B-E55C3F878853}"/>
              </a:ext>
            </a:extLst>
          </p:cNvPr>
          <p:cNvSpPr txBox="1"/>
          <p:nvPr/>
        </p:nvSpPr>
        <p:spPr>
          <a:xfrm>
            <a:off x="3020822" y="4414575"/>
            <a:ext cx="2655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Image: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implements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steganography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users to securely hide and retrieve secret messages within images while maintaining their visual integrity.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passcode protection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security, ensuring that only authorized users can decode the hidden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efficient, lightweight, and user-friendly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to secure communication, making it suitable for cybersecurity, data protection, and covert information exchange.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could include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encryption techniques and support for multiple image formats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further strengthening the system’s robustness and usability.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81" y="-286438"/>
            <a:ext cx="10839626" cy="6261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https://github.com/RAMYASREE162004/project_supportfiles.git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2BB06E-60BF-7C28-2C9D-40694F1A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1" y="4449270"/>
            <a:ext cx="7931688" cy="7947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AD0F77-34DE-994C-E2F5-81CF71FEFEB0}"/>
              </a:ext>
            </a:extLst>
          </p:cNvPr>
          <p:cNvSpPr txBox="1"/>
          <p:nvPr/>
        </p:nvSpPr>
        <p:spPr>
          <a:xfrm rot="10800000" flipV="1">
            <a:off x="581191" y="3455579"/>
            <a:ext cx="33738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 File: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185</TotalTime>
  <Words>583</Words>
  <Application>Microsoft Office PowerPoint</Application>
  <PresentationFormat>Widescreen</PresentationFormat>
  <Paragraphs>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Ramyasri Mogamatam</cp:lastModifiedBy>
  <cp:revision>26</cp:revision>
  <dcterms:created xsi:type="dcterms:W3CDTF">2021-05-26T16:50:10Z</dcterms:created>
  <dcterms:modified xsi:type="dcterms:W3CDTF">2025-03-02T11:03:33Z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