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70" r:id="rId6"/>
    <p:sldId id="274" r:id="rId7"/>
    <p:sldId id="277" r:id="rId8"/>
    <p:sldId id="279" r:id="rId9"/>
    <p:sldId id="310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 autoAdjust="0"/>
    <p:restoredTop sz="94660"/>
  </p:normalViewPr>
  <p:slideViewPr>
    <p:cSldViewPr>
      <p:cViewPr varScale="1">
        <p:scale>
          <a:sx n="83" d="100"/>
          <a:sy n="83" d="100"/>
        </p:scale>
        <p:origin x="17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63D8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350" y="238759"/>
            <a:ext cx="8632190" cy="0"/>
          </a:xfrm>
          <a:custGeom>
            <a:avLst/>
            <a:gdLst/>
            <a:ahLst/>
            <a:cxnLst/>
            <a:rect l="l" t="t" r="r" b="b"/>
            <a:pathLst>
              <a:path w="8632190">
                <a:moveTo>
                  <a:pt x="0" y="0"/>
                </a:moveTo>
                <a:lnTo>
                  <a:pt x="8632190" y="0"/>
                </a:lnTo>
              </a:path>
            </a:pathLst>
          </a:custGeom>
          <a:ln w="20320">
            <a:solidFill>
              <a:srgbClr val="82D2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1934" y="246379"/>
            <a:ext cx="8667750" cy="21590"/>
          </a:xfrm>
          <a:custGeom>
            <a:avLst/>
            <a:gdLst/>
            <a:ahLst/>
            <a:cxnLst/>
            <a:rect l="l" t="t" r="r" b="b"/>
            <a:pathLst>
              <a:path w="8667750" h="21589">
                <a:moveTo>
                  <a:pt x="0" y="21590"/>
                </a:moveTo>
                <a:lnTo>
                  <a:pt x="8667749" y="21590"/>
                </a:lnTo>
                <a:lnTo>
                  <a:pt x="866774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82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2918" y="265429"/>
            <a:ext cx="8686800" cy="21590"/>
          </a:xfrm>
          <a:custGeom>
            <a:avLst/>
            <a:gdLst/>
            <a:ahLst/>
            <a:cxnLst/>
            <a:rect l="l" t="t" r="r" b="b"/>
            <a:pathLst>
              <a:path w="8686800" h="21589">
                <a:moveTo>
                  <a:pt x="0" y="21590"/>
                </a:moveTo>
                <a:lnTo>
                  <a:pt x="8686799" y="21590"/>
                </a:lnTo>
                <a:lnTo>
                  <a:pt x="868679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81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8600" y="28447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80D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28600" y="30352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FD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28600" y="3238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7ED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28600" y="3429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7DD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28600" y="3619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CC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28600" y="3810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BC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28600" y="4000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AC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28600" y="4191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9C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28600" y="4381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C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28600" y="4572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7C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28600" y="4762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6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28600" y="4953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5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28600" y="5143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4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28600" y="5334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3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28600" y="5524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2C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28600" y="5715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1C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28600" y="5905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0C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28600" y="61086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FC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28600" y="62991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EC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28600" y="64896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DC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28600" y="66801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CC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28600" y="68706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BC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28600" y="70611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AC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28600" y="72516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9C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28600" y="74421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8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28600" y="76326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7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28600" y="78231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6C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28600" y="80264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6C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28600" y="8216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4C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28600" y="8407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3C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28600" y="8597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2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28600" y="8788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1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28600" y="8978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0C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28600" y="9169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5FC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28600" y="9359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5EC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28600" y="9550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5DC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28600" y="9740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CB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28600" y="9931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BB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28600" y="10121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AB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28600" y="10312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9B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28600" y="10502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8B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28600" y="10693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7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28600" y="10896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6B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28600" y="11087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5B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28600" y="11277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4B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28600" y="11468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3B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28600" y="11658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2B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28600" y="11849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1B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28600" y="12039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0B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28600" y="12230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F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28600" y="12420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E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28600" y="12611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D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28600" y="12814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CB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28600" y="13004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BB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28600" y="13195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AB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28600" y="13385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9B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28600" y="13576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8B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28600" y="13766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7B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28600" y="13957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6B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28600" y="14147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5B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28600" y="14338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4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28600" y="145288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3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28600" y="147193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2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28600" y="149098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1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28600" y="151003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0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28600" y="152908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FB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28600" y="154813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EB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28600" y="15684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DB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28600" y="15875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CB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28600" y="16065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B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28600" y="16256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A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28600" y="16446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9A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28600" y="16637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8A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28600" y="16827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7A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28600" y="17018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6A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28600" y="17208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5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28600" y="17399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4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28600" y="17602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3A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28600" y="17792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3A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28600" y="17983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1A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28600" y="18173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0A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28600" y="18364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FA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28600" y="18554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EA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28600" y="18745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DA8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28600" y="18935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CA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28600" y="19126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B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28600" y="193167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A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28600" y="195072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9A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28600" y="196977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8A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28600" y="198882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7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28600" y="200787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6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28600" y="202692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5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28600" y="20472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4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28600" y="20662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3A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28600" y="20853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2A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28600" y="21043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1A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28600" y="21234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0A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28600" y="21424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FA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28600" y="21615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EA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28600" y="21805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DA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28600" y="21996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CA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28600" y="22186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B9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28600" y="22390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A9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28600" y="22580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99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28600" y="22771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89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28600" y="22961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79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28600" y="23152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69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28600" y="23342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59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28600" y="23533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49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28600" y="23723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39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28600" y="23914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29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28600" y="24104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19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28600" y="24295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09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28600" y="24485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F9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28600" y="24676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E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28600" y="24866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D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28600" y="25057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C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28600" y="25260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B9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28600" y="254507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A9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28600" y="25641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99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28600" y="258317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89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228727" y="2623185"/>
            <a:ext cx="8695690" cy="0"/>
          </a:xfrm>
          <a:custGeom>
            <a:avLst/>
            <a:gdLst/>
            <a:ahLst/>
            <a:cxnLst/>
            <a:rect l="l" t="t" r="r" b="b"/>
            <a:pathLst>
              <a:path w="8695690">
                <a:moveTo>
                  <a:pt x="0" y="0"/>
                </a:moveTo>
                <a:lnTo>
                  <a:pt x="8695309" y="0"/>
                </a:lnTo>
              </a:path>
            </a:pathLst>
          </a:custGeom>
          <a:ln w="3175">
            <a:solidFill>
              <a:srgbClr val="0795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28600" y="26022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7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28600" y="262127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6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33256" y="2640329"/>
            <a:ext cx="8686165" cy="21590"/>
          </a:xfrm>
          <a:custGeom>
            <a:avLst/>
            <a:gdLst/>
            <a:ahLst/>
            <a:cxnLst/>
            <a:rect l="l" t="t" r="r" b="b"/>
            <a:pathLst>
              <a:path w="8686165" h="21589">
                <a:moveTo>
                  <a:pt x="0" y="21590"/>
                </a:moveTo>
                <a:lnTo>
                  <a:pt x="8685953" y="21590"/>
                </a:lnTo>
                <a:lnTo>
                  <a:pt x="8685953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5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42570" y="2659379"/>
            <a:ext cx="8666480" cy="21590"/>
          </a:xfrm>
          <a:custGeom>
            <a:avLst/>
            <a:gdLst/>
            <a:ahLst/>
            <a:cxnLst/>
            <a:rect l="l" t="t" r="r" b="b"/>
            <a:pathLst>
              <a:path w="8666480" h="21589">
                <a:moveTo>
                  <a:pt x="0" y="21590"/>
                </a:moveTo>
                <a:lnTo>
                  <a:pt x="8666480" y="21590"/>
                </a:lnTo>
                <a:lnTo>
                  <a:pt x="86664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4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261937" y="2687954"/>
            <a:ext cx="8629015" cy="0"/>
          </a:xfrm>
          <a:custGeom>
            <a:avLst/>
            <a:gdLst/>
            <a:ahLst/>
            <a:cxnLst/>
            <a:rect l="l" t="t" r="r" b="b"/>
            <a:pathLst>
              <a:path w="8629015">
                <a:moveTo>
                  <a:pt x="0" y="0"/>
                </a:moveTo>
                <a:lnTo>
                  <a:pt x="8629015" y="0"/>
                </a:lnTo>
              </a:path>
            </a:pathLst>
          </a:custGeom>
          <a:ln w="19050">
            <a:solidFill>
              <a:srgbClr val="0393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6046470" y="1824989"/>
            <a:ext cx="2877820" cy="713740"/>
          </a:xfrm>
          <a:custGeom>
            <a:avLst/>
            <a:gdLst/>
            <a:ahLst/>
            <a:cxnLst/>
            <a:rect l="l" t="t" r="r" b="b"/>
            <a:pathLst>
              <a:path w="2877820" h="713739">
                <a:moveTo>
                  <a:pt x="2877820" y="0"/>
                </a:moveTo>
                <a:lnTo>
                  <a:pt x="2870200" y="0"/>
                </a:lnTo>
                <a:lnTo>
                  <a:pt x="2749550" y="19050"/>
                </a:lnTo>
                <a:lnTo>
                  <a:pt x="2371089" y="91439"/>
                </a:lnTo>
                <a:lnTo>
                  <a:pt x="2103120" y="148589"/>
                </a:lnTo>
                <a:lnTo>
                  <a:pt x="1964689" y="182880"/>
                </a:lnTo>
                <a:lnTo>
                  <a:pt x="1822450" y="215900"/>
                </a:lnTo>
                <a:lnTo>
                  <a:pt x="1564639" y="280670"/>
                </a:lnTo>
                <a:lnTo>
                  <a:pt x="1314450" y="339089"/>
                </a:lnTo>
                <a:lnTo>
                  <a:pt x="842009" y="443230"/>
                </a:lnTo>
                <a:lnTo>
                  <a:pt x="621029" y="488950"/>
                </a:lnTo>
                <a:lnTo>
                  <a:pt x="200659" y="566420"/>
                </a:lnTo>
                <a:lnTo>
                  <a:pt x="0" y="599439"/>
                </a:lnTo>
                <a:lnTo>
                  <a:pt x="138429" y="619760"/>
                </a:lnTo>
                <a:lnTo>
                  <a:pt x="397509" y="654050"/>
                </a:lnTo>
                <a:lnTo>
                  <a:pt x="523239" y="666750"/>
                </a:lnTo>
                <a:lnTo>
                  <a:pt x="643889" y="680720"/>
                </a:lnTo>
                <a:lnTo>
                  <a:pt x="873759" y="698500"/>
                </a:lnTo>
                <a:lnTo>
                  <a:pt x="984250" y="704850"/>
                </a:lnTo>
                <a:lnTo>
                  <a:pt x="1093470" y="709930"/>
                </a:lnTo>
                <a:lnTo>
                  <a:pt x="1197609" y="711200"/>
                </a:lnTo>
                <a:lnTo>
                  <a:pt x="1296670" y="713739"/>
                </a:lnTo>
                <a:lnTo>
                  <a:pt x="1394459" y="713739"/>
                </a:lnTo>
                <a:lnTo>
                  <a:pt x="1490979" y="711200"/>
                </a:lnTo>
                <a:lnTo>
                  <a:pt x="1584959" y="709930"/>
                </a:lnTo>
                <a:lnTo>
                  <a:pt x="1673859" y="704850"/>
                </a:lnTo>
                <a:lnTo>
                  <a:pt x="1760220" y="698500"/>
                </a:lnTo>
                <a:lnTo>
                  <a:pt x="1926589" y="683260"/>
                </a:lnTo>
                <a:lnTo>
                  <a:pt x="2084070" y="660400"/>
                </a:lnTo>
                <a:lnTo>
                  <a:pt x="2157729" y="646430"/>
                </a:lnTo>
                <a:lnTo>
                  <a:pt x="2232659" y="633730"/>
                </a:lnTo>
                <a:lnTo>
                  <a:pt x="2302509" y="618489"/>
                </a:lnTo>
                <a:lnTo>
                  <a:pt x="2373629" y="601980"/>
                </a:lnTo>
                <a:lnTo>
                  <a:pt x="2506979" y="566420"/>
                </a:lnTo>
                <a:lnTo>
                  <a:pt x="2633979" y="525780"/>
                </a:lnTo>
                <a:lnTo>
                  <a:pt x="2755900" y="481330"/>
                </a:lnTo>
                <a:lnTo>
                  <a:pt x="2872739" y="434339"/>
                </a:lnTo>
                <a:lnTo>
                  <a:pt x="2877820" y="433070"/>
                </a:lnTo>
                <a:lnTo>
                  <a:pt x="2877820" y="0"/>
                </a:lnTo>
                <a:close/>
              </a:path>
            </a:pathLst>
          </a:custGeom>
          <a:solidFill>
            <a:srgbClr val="C5E6FB">
              <a:alpha val="28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2618739" y="1695450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170" y="0"/>
                </a:moveTo>
                <a:lnTo>
                  <a:pt x="684530" y="0"/>
                </a:lnTo>
                <a:lnTo>
                  <a:pt x="527050" y="5079"/>
                </a:lnTo>
                <a:lnTo>
                  <a:pt x="381000" y="11429"/>
                </a:lnTo>
                <a:lnTo>
                  <a:pt x="243840" y="22860"/>
                </a:lnTo>
                <a:lnTo>
                  <a:pt x="116840" y="35560"/>
                </a:lnTo>
                <a:lnTo>
                  <a:pt x="0" y="53339"/>
                </a:lnTo>
                <a:lnTo>
                  <a:pt x="163830" y="73660"/>
                </a:lnTo>
                <a:lnTo>
                  <a:pt x="334010" y="96520"/>
                </a:lnTo>
                <a:lnTo>
                  <a:pt x="510540" y="124460"/>
                </a:lnTo>
                <a:lnTo>
                  <a:pt x="693420" y="156210"/>
                </a:lnTo>
                <a:lnTo>
                  <a:pt x="1078230" y="234950"/>
                </a:lnTo>
                <a:lnTo>
                  <a:pt x="1281430" y="279400"/>
                </a:lnTo>
                <a:lnTo>
                  <a:pt x="1866900" y="421639"/>
                </a:lnTo>
                <a:lnTo>
                  <a:pt x="2559050" y="576579"/>
                </a:lnTo>
                <a:lnTo>
                  <a:pt x="2722880" y="607060"/>
                </a:lnTo>
                <a:lnTo>
                  <a:pt x="2879090" y="638810"/>
                </a:lnTo>
                <a:lnTo>
                  <a:pt x="3031490" y="668020"/>
                </a:lnTo>
                <a:lnTo>
                  <a:pt x="3465830" y="739139"/>
                </a:lnTo>
                <a:lnTo>
                  <a:pt x="3986530" y="806450"/>
                </a:lnTo>
                <a:lnTo>
                  <a:pt x="4107180" y="817879"/>
                </a:lnTo>
                <a:lnTo>
                  <a:pt x="4337050" y="835660"/>
                </a:lnTo>
                <a:lnTo>
                  <a:pt x="4447540" y="842010"/>
                </a:lnTo>
                <a:lnTo>
                  <a:pt x="4555490" y="847089"/>
                </a:lnTo>
                <a:lnTo>
                  <a:pt x="4660900" y="850900"/>
                </a:lnTo>
                <a:lnTo>
                  <a:pt x="4857750" y="850900"/>
                </a:lnTo>
                <a:lnTo>
                  <a:pt x="4954270" y="848360"/>
                </a:lnTo>
                <a:lnTo>
                  <a:pt x="5045710" y="847089"/>
                </a:lnTo>
                <a:lnTo>
                  <a:pt x="5134610" y="842010"/>
                </a:lnTo>
                <a:lnTo>
                  <a:pt x="5222240" y="835660"/>
                </a:lnTo>
                <a:lnTo>
                  <a:pt x="5468620" y="808989"/>
                </a:lnTo>
                <a:lnTo>
                  <a:pt x="5544820" y="797560"/>
                </a:lnTo>
                <a:lnTo>
                  <a:pt x="5298440" y="765810"/>
                </a:lnTo>
                <a:lnTo>
                  <a:pt x="5036820" y="727710"/>
                </a:lnTo>
                <a:lnTo>
                  <a:pt x="4469130" y="629920"/>
                </a:lnTo>
                <a:lnTo>
                  <a:pt x="4160519" y="567689"/>
                </a:lnTo>
                <a:lnTo>
                  <a:pt x="3835400" y="497839"/>
                </a:lnTo>
                <a:lnTo>
                  <a:pt x="2851150" y="264160"/>
                </a:lnTo>
                <a:lnTo>
                  <a:pt x="2583180" y="205739"/>
                </a:lnTo>
                <a:lnTo>
                  <a:pt x="2327910" y="156210"/>
                </a:lnTo>
                <a:lnTo>
                  <a:pt x="2082800" y="114300"/>
                </a:lnTo>
                <a:lnTo>
                  <a:pt x="1965960" y="96520"/>
                </a:lnTo>
                <a:lnTo>
                  <a:pt x="1628139" y="50800"/>
                </a:lnTo>
                <a:lnTo>
                  <a:pt x="1417320" y="30479"/>
                </a:lnTo>
                <a:lnTo>
                  <a:pt x="1220470" y="15239"/>
                </a:lnTo>
                <a:lnTo>
                  <a:pt x="1031239" y="5079"/>
                </a:lnTo>
                <a:lnTo>
                  <a:pt x="852170" y="0"/>
                </a:lnTo>
                <a:close/>
              </a:path>
            </a:pathLst>
          </a:custGeom>
          <a:solidFill>
            <a:srgbClr val="C5E6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2828289" y="17081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739"/>
                </a:moveTo>
                <a:lnTo>
                  <a:pt x="19050" y="73660"/>
                </a:lnTo>
                <a:lnTo>
                  <a:pt x="76200" y="62229"/>
                </a:lnTo>
                <a:lnTo>
                  <a:pt x="173990" y="46989"/>
                </a:lnTo>
                <a:lnTo>
                  <a:pt x="237490" y="38100"/>
                </a:lnTo>
                <a:lnTo>
                  <a:pt x="312420" y="29210"/>
                </a:lnTo>
                <a:lnTo>
                  <a:pt x="394970" y="22860"/>
                </a:lnTo>
                <a:lnTo>
                  <a:pt x="490220" y="15239"/>
                </a:lnTo>
                <a:lnTo>
                  <a:pt x="594360" y="8889"/>
                </a:lnTo>
                <a:lnTo>
                  <a:pt x="711200" y="3810"/>
                </a:lnTo>
                <a:lnTo>
                  <a:pt x="839470" y="2539"/>
                </a:lnTo>
                <a:lnTo>
                  <a:pt x="977900" y="0"/>
                </a:lnTo>
                <a:lnTo>
                  <a:pt x="1126489" y="2539"/>
                </a:lnTo>
                <a:lnTo>
                  <a:pt x="1285239" y="6350"/>
                </a:lnTo>
                <a:lnTo>
                  <a:pt x="1457960" y="15239"/>
                </a:lnTo>
                <a:lnTo>
                  <a:pt x="1640839" y="26670"/>
                </a:lnTo>
                <a:lnTo>
                  <a:pt x="1833880" y="44450"/>
                </a:lnTo>
                <a:lnTo>
                  <a:pt x="2040889" y="64770"/>
                </a:lnTo>
                <a:lnTo>
                  <a:pt x="2259330" y="88900"/>
                </a:lnTo>
                <a:lnTo>
                  <a:pt x="2489200" y="118110"/>
                </a:lnTo>
                <a:lnTo>
                  <a:pt x="2731770" y="153670"/>
                </a:lnTo>
                <a:lnTo>
                  <a:pt x="2984500" y="194310"/>
                </a:lnTo>
                <a:lnTo>
                  <a:pt x="3249930" y="241300"/>
                </a:lnTo>
                <a:lnTo>
                  <a:pt x="3528060" y="297179"/>
                </a:lnTo>
                <a:lnTo>
                  <a:pt x="3820160" y="356870"/>
                </a:lnTo>
                <a:lnTo>
                  <a:pt x="4123690" y="424179"/>
                </a:lnTo>
                <a:lnTo>
                  <a:pt x="4441190" y="500379"/>
                </a:lnTo>
                <a:lnTo>
                  <a:pt x="4770120" y="582929"/>
                </a:lnTo>
                <a:lnTo>
                  <a:pt x="5113020" y="674370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5608320" y="1694179"/>
            <a:ext cx="3308350" cy="652780"/>
          </a:xfrm>
          <a:custGeom>
            <a:avLst/>
            <a:gdLst/>
            <a:ahLst/>
            <a:cxnLst/>
            <a:rect l="l" t="t" r="r" b="b"/>
            <a:pathLst>
              <a:path w="3308350" h="652780">
                <a:moveTo>
                  <a:pt x="0" y="652780"/>
                </a:moveTo>
                <a:lnTo>
                  <a:pt x="95250" y="626110"/>
                </a:lnTo>
                <a:lnTo>
                  <a:pt x="356869" y="556260"/>
                </a:lnTo>
                <a:lnTo>
                  <a:pt x="538479" y="509270"/>
                </a:lnTo>
                <a:lnTo>
                  <a:pt x="746759" y="458470"/>
                </a:lnTo>
                <a:lnTo>
                  <a:pt x="977900" y="402590"/>
                </a:lnTo>
                <a:lnTo>
                  <a:pt x="1226820" y="341630"/>
                </a:lnTo>
                <a:lnTo>
                  <a:pt x="1490979" y="284480"/>
                </a:lnTo>
                <a:lnTo>
                  <a:pt x="1760220" y="226060"/>
                </a:lnTo>
                <a:lnTo>
                  <a:pt x="2037079" y="171450"/>
                </a:lnTo>
                <a:lnTo>
                  <a:pt x="2311400" y="120650"/>
                </a:lnTo>
                <a:lnTo>
                  <a:pt x="2447289" y="99060"/>
                </a:lnTo>
                <a:lnTo>
                  <a:pt x="2579370" y="76200"/>
                </a:lnTo>
                <a:lnTo>
                  <a:pt x="2711450" y="58420"/>
                </a:lnTo>
                <a:lnTo>
                  <a:pt x="2838450" y="40640"/>
                </a:lnTo>
                <a:lnTo>
                  <a:pt x="2964179" y="26670"/>
                </a:lnTo>
                <a:lnTo>
                  <a:pt x="3082289" y="15240"/>
                </a:lnTo>
                <a:lnTo>
                  <a:pt x="3197859" y="635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350" y="238759"/>
            <a:ext cx="8632190" cy="0"/>
          </a:xfrm>
          <a:custGeom>
            <a:avLst/>
            <a:gdLst/>
            <a:ahLst/>
            <a:cxnLst/>
            <a:rect l="l" t="t" r="r" b="b"/>
            <a:pathLst>
              <a:path w="8632190">
                <a:moveTo>
                  <a:pt x="0" y="0"/>
                </a:moveTo>
                <a:lnTo>
                  <a:pt x="8632190" y="0"/>
                </a:lnTo>
              </a:path>
            </a:pathLst>
          </a:custGeom>
          <a:ln w="20320">
            <a:solidFill>
              <a:srgbClr val="82D2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1934" y="246379"/>
            <a:ext cx="8667750" cy="21590"/>
          </a:xfrm>
          <a:custGeom>
            <a:avLst/>
            <a:gdLst/>
            <a:ahLst/>
            <a:cxnLst/>
            <a:rect l="l" t="t" r="r" b="b"/>
            <a:pathLst>
              <a:path w="8667750" h="21589">
                <a:moveTo>
                  <a:pt x="0" y="21590"/>
                </a:moveTo>
                <a:lnTo>
                  <a:pt x="8667749" y="21590"/>
                </a:lnTo>
                <a:lnTo>
                  <a:pt x="866774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82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2918" y="265429"/>
            <a:ext cx="8686800" cy="21590"/>
          </a:xfrm>
          <a:custGeom>
            <a:avLst/>
            <a:gdLst/>
            <a:ahLst/>
            <a:cxnLst/>
            <a:rect l="l" t="t" r="r" b="b"/>
            <a:pathLst>
              <a:path w="8686800" h="21589">
                <a:moveTo>
                  <a:pt x="0" y="21590"/>
                </a:moveTo>
                <a:lnTo>
                  <a:pt x="8686799" y="21590"/>
                </a:lnTo>
                <a:lnTo>
                  <a:pt x="868679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81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8600" y="28447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80D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28600" y="30352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FD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28600" y="3238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7ED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28600" y="3429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7DD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28600" y="3619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CC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28600" y="3810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BC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28600" y="4000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AC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28600" y="4191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9C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28600" y="4381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C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28600" y="4572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7C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28600" y="4762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6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28600" y="4953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5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28600" y="5143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4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28600" y="5334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3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28600" y="5524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2C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28600" y="5715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1C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28600" y="5905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0C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28600" y="61086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FC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28600" y="62991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EC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28600" y="64896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DC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28600" y="66801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CC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28600" y="68706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BC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28600" y="70611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AC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28600" y="72516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9C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28600" y="74421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8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28600" y="76326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7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28600" y="78231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6C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28600" y="80264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6C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28600" y="8216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4C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28600" y="8407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3C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28600" y="8597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2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28600" y="8788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1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28600" y="8978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0C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28600" y="9169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5FC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28600" y="9359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5EC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28600" y="9550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5DC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28600" y="9740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CB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28600" y="9931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BB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28600" y="10121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AB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28600" y="10312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9B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28600" y="10502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8B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28600" y="10693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7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28600" y="10896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6B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28600" y="11087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5B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28600" y="11277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4B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28600" y="11468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3B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28600" y="11658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2B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28600" y="11849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1B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28600" y="12039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0B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28600" y="12230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F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28600" y="12420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E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28600" y="12611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D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28600" y="12814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CB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28600" y="13004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BB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28600" y="13195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AB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28600" y="13385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9B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28600" y="13576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8B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28600" y="13766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7B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28600" y="13957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6B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28600" y="14147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5B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28600" y="14338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4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28600" y="145288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3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28600" y="147193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2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28600" y="149098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1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28600" y="151003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0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28600" y="152908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FB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28600" y="154813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EB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28600" y="15684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DB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28600" y="15875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CB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28600" y="16065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B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28600" y="16256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A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28600" y="16446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9A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28600" y="16637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8A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28600" y="16827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7A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28600" y="17018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6A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28600" y="17208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5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28600" y="17399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4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28600" y="17602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3A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28600" y="17792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3A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28600" y="17983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1A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28600" y="18173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0A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28600" y="18364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FA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28600" y="18554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EA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28600" y="18745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DA8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28600" y="18935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CA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28600" y="19126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B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28600" y="193167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A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28600" y="195072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9A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28600" y="196977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8A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28600" y="198882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7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28600" y="200787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6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28600" y="202692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5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28600" y="20472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4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28600" y="20662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3A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28600" y="20853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2A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28600" y="21043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1A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28600" y="21234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0A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28600" y="21424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FA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28600" y="21615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EA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28600" y="21805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DA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28600" y="21996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CA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28600" y="22186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B9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28600" y="22390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A9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28600" y="22580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99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28600" y="22771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89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28600" y="22961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79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28600" y="23152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69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28600" y="23342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59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28600" y="23533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49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28600" y="23723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39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28600" y="23914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29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28600" y="24104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19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28600" y="24295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09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28600" y="24485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F9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28600" y="24676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E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28600" y="24866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D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28600" y="25057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C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28600" y="25260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B9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28600" y="254507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A9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28600" y="25641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99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28600" y="258317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89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228727" y="2623185"/>
            <a:ext cx="8695690" cy="0"/>
          </a:xfrm>
          <a:custGeom>
            <a:avLst/>
            <a:gdLst/>
            <a:ahLst/>
            <a:cxnLst/>
            <a:rect l="l" t="t" r="r" b="b"/>
            <a:pathLst>
              <a:path w="8695690">
                <a:moveTo>
                  <a:pt x="0" y="0"/>
                </a:moveTo>
                <a:lnTo>
                  <a:pt x="8695309" y="0"/>
                </a:lnTo>
              </a:path>
            </a:pathLst>
          </a:custGeom>
          <a:ln w="3175">
            <a:solidFill>
              <a:srgbClr val="0795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28600" y="26022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7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28600" y="262127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6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33256" y="2640329"/>
            <a:ext cx="8686165" cy="21590"/>
          </a:xfrm>
          <a:custGeom>
            <a:avLst/>
            <a:gdLst/>
            <a:ahLst/>
            <a:cxnLst/>
            <a:rect l="l" t="t" r="r" b="b"/>
            <a:pathLst>
              <a:path w="8686165" h="21589">
                <a:moveTo>
                  <a:pt x="0" y="21590"/>
                </a:moveTo>
                <a:lnTo>
                  <a:pt x="8685953" y="21590"/>
                </a:lnTo>
                <a:lnTo>
                  <a:pt x="8685953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5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42570" y="2659379"/>
            <a:ext cx="8666480" cy="21590"/>
          </a:xfrm>
          <a:custGeom>
            <a:avLst/>
            <a:gdLst/>
            <a:ahLst/>
            <a:cxnLst/>
            <a:rect l="l" t="t" r="r" b="b"/>
            <a:pathLst>
              <a:path w="8666480" h="21589">
                <a:moveTo>
                  <a:pt x="0" y="21590"/>
                </a:moveTo>
                <a:lnTo>
                  <a:pt x="8666480" y="21590"/>
                </a:lnTo>
                <a:lnTo>
                  <a:pt x="86664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4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261937" y="2687954"/>
            <a:ext cx="8629015" cy="0"/>
          </a:xfrm>
          <a:custGeom>
            <a:avLst/>
            <a:gdLst/>
            <a:ahLst/>
            <a:cxnLst/>
            <a:rect l="l" t="t" r="r" b="b"/>
            <a:pathLst>
              <a:path w="8629015">
                <a:moveTo>
                  <a:pt x="0" y="0"/>
                </a:moveTo>
                <a:lnTo>
                  <a:pt x="8629015" y="0"/>
                </a:lnTo>
              </a:path>
            </a:pathLst>
          </a:custGeom>
          <a:ln w="19050">
            <a:solidFill>
              <a:srgbClr val="0393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6046470" y="1824989"/>
            <a:ext cx="2877820" cy="713740"/>
          </a:xfrm>
          <a:custGeom>
            <a:avLst/>
            <a:gdLst/>
            <a:ahLst/>
            <a:cxnLst/>
            <a:rect l="l" t="t" r="r" b="b"/>
            <a:pathLst>
              <a:path w="2877820" h="713739">
                <a:moveTo>
                  <a:pt x="2877820" y="0"/>
                </a:moveTo>
                <a:lnTo>
                  <a:pt x="2870200" y="0"/>
                </a:lnTo>
                <a:lnTo>
                  <a:pt x="2749550" y="19050"/>
                </a:lnTo>
                <a:lnTo>
                  <a:pt x="2371089" y="91439"/>
                </a:lnTo>
                <a:lnTo>
                  <a:pt x="2103120" y="148589"/>
                </a:lnTo>
                <a:lnTo>
                  <a:pt x="1964689" y="182880"/>
                </a:lnTo>
                <a:lnTo>
                  <a:pt x="1822450" y="215900"/>
                </a:lnTo>
                <a:lnTo>
                  <a:pt x="1564639" y="280670"/>
                </a:lnTo>
                <a:lnTo>
                  <a:pt x="1314450" y="339089"/>
                </a:lnTo>
                <a:lnTo>
                  <a:pt x="842009" y="443230"/>
                </a:lnTo>
                <a:lnTo>
                  <a:pt x="621029" y="488950"/>
                </a:lnTo>
                <a:lnTo>
                  <a:pt x="200659" y="566420"/>
                </a:lnTo>
                <a:lnTo>
                  <a:pt x="0" y="599439"/>
                </a:lnTo>
                <a:lnTo>
                  <a:pt x="138429" y="619760"/>
                </a:lnTo>
                <a:lnTo>
                  <a:pt x="397509" y="654050"/>
                </a:lnTo>
                <a:lnTo>
                  <a:pt x="523239" y="666750"/>
                </a:lnTo>
                <a:lnTo>
                  <a:pt x="643889" y="680720"/>
                </a:lnTo>
                <a:lnTo>
                  <a:pt x="873759" y="698500"/>
                </a:lnTo>
                <a:lnTo>
                  <a:pt x="984250" y="704850"/>
                </a:lnTo>
                <a:lnTo>
                  <a:pt x="1093470" y="709930"/>
                </a:lnTo>
                <a:lnTo>
                  <a:pt x="1197609" y="711200"/>
                </a:lnTo>
                <a:lnTo>
                  <a:pt x="1296670" y="713739"/>
                </a:lnTo>
                <a:lnTo>
                  <a:pt x="1394459" y="713739"/>
                </a:lnTo>
                <a:lnTo>
                  <a:pt x="1490979" y="711200"/>
                </a:lnTo>
                <a:lnTo>
                  <a:pt x="1584959" y="709930"/>
                </a:lnTo>
                <a:lnTo>
                  <a:pt x="1673859" y="704850"/>
                </a:lnTo>
                <a:lnTo>
                  <a:pt x="1760220" y="698500"/>
                </a:lnTo>
                <a:lnTo>
                  <a:pt x="1926589" y="683260"/>
                </a:lnTo>
                <a:lnTo>
                  <a:pt x="2084070" y="660400"/>
                </a:lnTo>
                <a:lnTo>
                  <a:pt x="2157729" y="646430"/>
                </a:lnTo>
                <a:lnTo>
                  <a:pt x="2232659" y="633730"/>
                </a:lnTo>
                <a:lnTo>
                  <a:pt x="2302509" y="618489"/>
                </a:lnTo>
                <a:lnTo>
                  <a:pt x="2373629" y="601980"/>
                </a:lnTo>
                <a:lnTo>
                  <a:pt x="2506979" y="566420"/>
                </a:lnTo>
                <a:lnTo>
                  <a:pt x="2633979" y="525780"/>
                </a:lnTo>
                <a:lnTo>
                  <a:pt x="2755900" y="481330"/>
                </a:lnTo>
                <a:lnTo>
                  <a:pt x="2872739" y="434339"/>
                </a:lnTo>
                <a:lnTo>
                  <a:pt x="2877820" y="433070"/>
                </a:lnTo>
                <a:lnTo>
                  <a:pt x="2877820" y="0"/>
                </a:lnTo>
                <a:close/>
              </a:path>
            </a:pathLst>
          </a:custGeom>
          <a:solidFill>
            <a:srgbClr val="C5E6FB">
              <a:alpha val="28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2618739" y="1695450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170" y="0"/>
                </a:moveTo>
                <a:lnTo>
                  <a:pt x="684530" y="0"/>
                </a:lnTo>
                <a:lnTo>
                  <a:pt x="527050" y="5079"/>
                </a:lnTo>
                <a:lnTo>
                  <a:pt x="381000" y="11429"/>
                </a:lnTo>
                <a:lnTo>
                  <a:pt x="243840" y="22860"/>
                </a:lnTo>
                <a:lnTo>
                  <a:pt x="116840" y="35560"/>
                </a:lnTo>
                <a:lnTo>
                  <a:pt x="0" y="53339"/>
                </a:lnTo>
                <a:lnTo>
                  <a:pt x="163830" y="73660"/>
                </a:lnTo>
                <a:lnTo>
                  <a:pt x="334010" y="96520"/>
                </a:lnTo>
                <a:lnTo>
                  <a:pt x="510540" y="124460"/>
                </a:lnTo>
                <a:lnTo>
                  <a:pt x="693420" y="156210"/>
                </a:lnTo>
                <a:lnTo>
                  <a:pt x="1078230" y="234950"/>
                </a:lnTo>
                <a:lnTo>
                  <a:pt x="1281430" y="279400"/>
                </a:lnTo>
                <a:lnTo>
                  <a:pt x="1866900" y="421639"/>
                </a:lnTo>
                <a:lnTo>
                  <a:pt x="2559050" y="576579"/>
                </a:lnTo>
                <a:lnTo>
                  <a:pt x="2722880" y="607060"/>
                </a:lnTo>
                <a:lnTo>
                  <a:pt x="2879090" y="638810"/>
                </a:lnTo>
                <a:lnTo>
                  <a:pt x="3031490" y="668020"/>
                </a:lnTo>
                <a:lnTo>
                  <a:pt x="3465830" y="739139"/>
                </a:lnTo>
                <a:lnTo>
                  <a:pt x="3986530" y="806450"/>
                </a:lnTo>
                <a:lnTo>
                  <a:pt x="4107180" y="817879"/>
                </a:lnTo>
                <a:lnTo>
                  <a:pt x="4337050" y="835660"/>
                </a:lnTo>
                <a:lnTo>
                  <a:pt x="4447540" y="842010"/>
                </a:lnTo>
                <a:lnTo>
                  <a:pt x="4555490" y="847089"/>
                </a:lnTo>
                <a:lnTo>
                  <a:pt x="4660900" y="850900"/>
                </a:lnTo>
                <a:lnTo>
                  <a:pt x="4857750" y="850900"/>
                </a:lnTo>
                <a:lnTo>
                  <a:pt x="4954270" y="848360"/>
                </a:lnTo>
                <a:lnTo>
                  <a:pt x="5045710" y="847089"/>
                </a:lnTo>
                <a:lnTo>
                  <a:pt x="5134610" y="842010"/>
                </a:lnTo>
                <a:lnTo>
                  <a:pt x="5222240" y="835660"/>
                </a:lnTo>
                <a:lnTo>
                  <a:pt x="5468620" y="808989"/>
                </a:lnTo>
                <a:lnTo>
                  <a:pt x="5544820" y="797560"/>
                </a:lnTo>
                <a:lnTo>
                  <a:pt x="5298440" y="765810"/>
                </a:lnTo>
                <a:lnTo>
                  <a:pt x="5036820" y="727710"/>
                </a:lnTo>
                <a:lnTo>
                  <a:pt x="4469130" y="629920"/>
                </a:lnTo>
                <a:lnTo>
                  <a:pt x="4160519" y="567689"/>
                </a:lnTo>
                <a:lnTo>
                  <a:pt x="3835400" y="497839"/>
                </a:lnTo>
                <a:lnTo>
                  <a:pt x="2851150" y="264160"/>
                </a:lnTo>
                <a:lnTo>
                  <a:pt x="2583180" y="205739"/>
                </a:lnTo>
                <a:lnTo>
                  <a:pt x="2327910" y="156210"/>
                </a:lnTo>
                <a:lnTo>
                  <a:pt x="2082800" y="114300"/>
                </a:lnTo>
                <a:lnTo>
                  <a:pt x="1965960" y="96520"/>
                </a:lnTo>
                <a:lnTo>
                  <a:pt x="1628139" y="50800"/>
                </a:lnTo>
                <a:lnTo>
                  <a:pt x="1417320" y="30479"/>
                </a:lnTo>
                <a:lnTo>
                  <a:pt x="1220470" y="15239"/>
                </a:lnTo>
                <a:lnTo>
                  <a:pt x="1031239" y="5079"/>
                </a:lnTo>
                <a:lnTo>
                  <a:pt x="852170" y="0"/>
                </a:lnTo>
                <a:close/>
              </a:path>
            </a:pathLst>
          </a:custGeom>
          <a:solidFill>
            <a:srgbClr val="C5E6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2828289" y="17081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739"/>
                </a:moveTo>
                <a:lnTo>
                  <a:pt x="19050" y="73660"/>
                </a:lnTo>
                <a:lnTo>
                  <a:pt x="76200" y="62229"/>
                </a:lnTo>
                <a:lnTo>
                  <a:pt x="173990" y="46989"/>
                </a:lnTo>
                <a:lnTo>
                  <a:pt x="237490" y="38100"/>
                </a:lnTo>
                <a:lnTo>
                  <a:pt x="312420" y="29210"/>
                </a:lnTo>
                <a:lnTo>
                  <a:pt x="394970" y="22860"/>
                </a:lnTo>
                <a:lnTo>
                  <a:pt x="490220" y="15239"/>
                </a:lnTo>
                <a:lnTo>
                  <a:pt x="594360" y="8889"/>
                </a:lnTo>
                <a:lnTo>
                  <a:pt x="711200" y="3810"/>
                </a:lnTo>
                <a:lnTo>
                  <a:pt x="839470" y="2539"/>
                </a:lnTo>
                <a:lnTo>
                  <a:pt x="977900" y="0"/>
                </a:lnTo>
                <a:lnTo>
                  <a:pt x="1126489" y="2539"/>
                </a:lnTo>
                <a:lnTo>
                  <a:pt x="1285239" y="6350"/>
                </a:lnTo>
                <a:lnTo>
                  <a:pt x="1457960" y="15239"/>
                </a:lnTo>
                <a:lnTo>
                  <a:pt x="1640839" y="26670"/>
                </a:lnTo>
                <a:lnTo>
                  <a:pt x="1833880" y="44450"/>
                </a:lnTo>
                <a:lnTo>
                  <a:pt x="2040889" y="64770"/>
                </a:lnTo>
                <a:lnTo>
                  <a:pt x="2259330" y="88900"/>
                </a:lnTo>
                <a:lnTo>
                  <a:pt x="2489200" y="118110"/>
                </a:lnTo>
                <a:lnTo>
                  <a:pt x="2731770" y="153670"/>
                </a:lnTo>
                <a:lnTo>
                  <a:pt x="2984500" y="194310"/>
                </a:lnTo>
                <a:lnTo>
                  <a:pt x="3249930" y="241300"/>
                </a:lnTo>
                <a:lnTo>
                  <a:pt x="3528060" y="297179"/>
                </a:lnTo>
                <a:lnTo>
                  <a:pt x="3820160" y="356870"/>
                </a:lnTo>
                <a:lnTo>
                  <a:pt x="4123690" y="424179"/>
                </a:lnTo>
                <a:lnTo>
                  <a:pt x="4441190" y="500379"/>
                </a:lnTo>
                <a:lnTo>
                  <a:pt x="4770120" y="582929"/>
                </a:lnTo>
                <a:lnTo>
                  <a:pt x="5113020" y="674370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5608320" y="1694179"/>
            <a:ext cx="3308350" cy="652780"/>
          </a:xfrm>
          <a:custGeom>
            <a:avLst/>
            <a:gdLst/>
            <a:ahLst/>
            <a:cxnLst/>
            <a:rect l="l" t="t" r="r" b="b"/>
            <a:pathLst>
              <a:path w="3308350" h="652780">
                <a:moveTo>
                  <a:pt x="0" y="652780"/>
                </a:moveTo>
                <a:lnTo>
                  <a:pt x="95250" y="626110"/>
                </a:lnTo>
                <a:lnTo>
                  <a:pt x="356869" y="556260"/>
                </a:lnTo>
                <a:lnTo>
                  <a:pt x="538479" y="509270"/>
                </a:lnTo>
                <a:lnTo>
                  <a:pt x="746759" y="458470"/>
                </a:lnTo>
                <a:lnTo>
                  <a:pt x="977900" y="402590"/>
                </a:lnTo>
                <a:lnTo>
                  <a:pt x="1226820" y="341630"/>
                </a:lnTo>
                <a:lnTo>
                  <a:pt x="1490979" y="284480"/>
                </a:lnTo>
                <a:lnTo>
                  <a:pt x="1760220" y="226060"/>
                </a:lnTo>
                <a:lnTo>
                  <a:pt x="2037079" y="171450"/>
                </a:lnTo>
                <a:lnTo>
                  <a:pt x="2311400" y="120650"/>
                </a:lnTo>
                <a:lnTo>
                  <a:pt x="2447289" y="99060"/>
                </a:lnTo>
                <a:lnTo>
                  <a:pt x="2579370" y="76200"/>
                </a:lnTo>
                <a:lnTo>
                  <a:pt x="2711450" y="58420"/>
                </a:lnTo>
                <a:lnTo>
                  <a:pt x="2838450" y="40640"/>
                </a:lnTo>
                <a:lnTo>
                  <a:pt x="2964179" y="26670"/>
                </a:lnTo>
                <a:lnTo>
                  <a:pt x="3082289" y="15240"/>
                </a:lnTo>
                <a:lnTo>
                  <a:pt x="3197859" y="635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350" y="238759"/>
            <a:ext cx="8632190" cy="0"/>
          </a:xfrm>
          <a:custGeom>
            <a:avLst/>
            <a:gdLst/>
            <a:ahLst/>
            <a:cxnLst/>
            <a:rect l="l" t="t" r="r" b="b"/>
            <a:pathLst>
              <a:path w="8632190">
                <a:moveTo>
                  <a:pt x="0" y="0"/>
                </a:moveTo>
                <a:lnTo>
                  <a:pt x="8632190" y="0"/>
                </a:lnTo>
              </a:path>
            </a:pathLst>
          </a:custGeom>
          <a:ln w="20320">
            <a:solidFill>
              <a:srgbClr val="82D2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1934" y="246379"/>
            <a:ext cx="8667750" cy="21590"/>
          </a:xfrm>
          <a:custGeom>
            <a:avLst/>
            <a:gdLst/>
            <a:ahLst/>
            <a:cxnLst/>
            <a:rect l="l" t="t" r="r" b="b"/>
            <a:pathLst>
              <a:path w="8667750" h="21589">
                <a:moveTo>
                  <a:pt x="0" y="21590"/>
                </a:moveTo>
                <a:lnTo>
                  <a:pt x="8667749" y="21590"/>
                </a:lnTo>
                <a:lnTo>
                  <a:pt x="866774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82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32918" y="265429"/>
            <a:ext cx="8686800" cy="21590"/>
          </a:xfrm>
          <a:custGeom>
            <a:avLst/>
            <a:gdLst/>
            <a:ahLst/>
            <a:cxnLst/>
            <a:rect l="l" t="t" r="r" b="b"/>
            <a:pathLst>
              <a:path w="8686800" h="21589">
                <a:moveTo>
                  <a:pt x="0" y="21590"/>
                </a:moveTo>
                <a:lnTo>
                  <a:pt x="8686799" y="21590"/>
                </a:lnTo>
                <a:lnTo>
                  <a:pt x="868679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81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8600" y="28447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80D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28600" y="30352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FD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28600" y="3238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7ED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28600" y="3429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7DD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28600" y="3619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CC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28600" y="3810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BC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28600" y="4000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AC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28600" y="4191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9C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28600" y="4381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8C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28600" y="4572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7C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28600" y="4762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76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28600" y="4953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5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28600" y="5143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4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28600" y="5334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3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28600" y="5524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2C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28600" y="5715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1C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28600" y="5905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70C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28600" y="61086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FC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28600" y="62991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EC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28600" y="64896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DC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28600" y="66801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20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6CC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28600" y="68706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BC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28600" y="70611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AC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28600" y="72516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9C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28600" y="74421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8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28600" y="76326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7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28600" y="78231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6C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28600" y="80264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6C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28600" y="8216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4C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28600" y="8407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3C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28600" y="8597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2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28600" y="8788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1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28600" y="8978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60C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28600" y="9169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5FC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28600" y="9359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5EC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28600" y="9550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5DC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28600" y="9740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CB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28600" y="9931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BB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28600" y="10121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AB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28600" y="10312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9B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28600" y="10502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8B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28600" y="10693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7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28600" y="10896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6B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28600" y="11087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5B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28600" y="11277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4B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28600" y="11468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53B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28600" y="11658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2B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28600" y="11849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1B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28600" y="12039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50B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28600" y="12230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F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28600" y="12420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E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28600" y="12611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D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28600" y="12814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CB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28600" y="13004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BB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28600" y="13195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AB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28600" y="13385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9B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28600" y="13576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8B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28600" y="13766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7B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28600" y="13957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6B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28600" y="141478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5B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28600" y="143383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44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28600" y="145288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3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28600" y="147193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2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28600" y="149098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1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28600" y="151003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40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28600" y="152908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FB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28600" y="154813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90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EB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28600" y="15684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DB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28600" y="15875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CB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28600" y="160655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B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28600" y="162560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3A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28600" y="16446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9A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28600" y="16637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8A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28600" y="16827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7A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28600" y="17018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6A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28600" y="172085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5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28600" y="173990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34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28600" y="17602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3A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28600" y="17792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3A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28600" y="17983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1A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28600" y="18173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30A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28600" y="18364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FA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28600" y="18554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EA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28600" y="18745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DA8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28600" y="189357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CA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28600" y="191262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2B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28600" y="193167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A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28600" y="195072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9A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28600" y="196977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8A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28600" y="198882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7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28600" y="200787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6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28600" y="202692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5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28600" y="20472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4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28600" y="20662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3A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28600" y="208533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2A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28600" y="210438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21A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28600" y="21234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20A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28600" y="21424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FA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28600" y="21615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EA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28600" y="21805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DA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28600" y="219963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CA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28600" y="221868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B9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28600" y="22390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A9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28600" y="22580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99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28600" y="22771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89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28600" y="22961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79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28600" y="23152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69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28600" y="23342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59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28600" y="23533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49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28600" y="237236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39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28600" y="2391410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19"/>
                </a:moveTo>
                <a:lnTo>
                  <a:pt x="8695690" y="20319"/>
                </a:lnTo>
                <a:lnTo>
                  <a:pt x="8695690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129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28600" y="24104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19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28600" y="24295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109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28600" y="24485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F9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28600" y="24676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E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28600" y="248666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D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28600" y="2505710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C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28600" y="25260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B9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28600" y="254507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A9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28600" y="25641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99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28600" y="258317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89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709" y="617220"/>
            <a:ext cx="870458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790" y="2745739"/>
            <a:ext cx="8627110" cy="1882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063D8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188" y="228600"/>
            <a:ext cx="8684260" cy="45720"/>
          </a:xfrm>
          <a:custGeom>
            <a:avLst/>
            <a:gdLst/>
            <a:ahLst/>
            <a:cxnLst/>
            <a:rect l="l" t="t" r="r" b="b"/>
            <a:pathLst>
              <a:path w="8684260" h="45720">
                <a:moveTo>
                  <a:pt x="0" y="45720"/>
                </a:moveTo>
                <a:lnTo>
                  <a:pt x="8684260" y="45720"/>
                </a:lnTo>
                <a:lnTo>
                  <a:pt x="86842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82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27432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82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32130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81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6830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80D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41529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D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46228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ED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50926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7DD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55499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7CC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" y="60198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7BC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64896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7AC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69595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9C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" y="74295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8C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" y="78994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77C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" y="83566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76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" y="88265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75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" y="92963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74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600" y="97663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73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600" y="102361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2C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107061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1C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" y="111760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70C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" y="116331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FC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00" y="121031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6EC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00" y="125730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DC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600" y="130428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6CC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600" y="135128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6BC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600" y="139826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6AC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44526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69C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600" y="149098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8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600" y="153796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7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600" y="158496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66C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63195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66C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" y="167893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64C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" y="172592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63C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600" y="177165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2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600" y="181863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1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600" y="186562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0C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8600" y="191262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5FC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8600" y="195961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EC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5996" y="200660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DC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8600" y="205358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5CB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8600" y="209931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5BB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600" y="214630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5AB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8600" y="219328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59B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00" y="224027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58B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600" y="228727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7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8600" y="233426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6B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600" y="238125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55B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" y="242697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54B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" y="247396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53B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8600" y="252095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52B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8600" y="256793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1B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8600" y="261492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0B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8600" y="266192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4F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00" y="270891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E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8600" y="275462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D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8600" y="280162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CB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8600" y="284861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4BB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8600" y="289560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4AB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8600" y="294258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49B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8600" y="298957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48B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8600" y="303530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7B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8600" y="308228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6B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8600" y="312927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5B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8600" y="317627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4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8600" y="322326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43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600" y="327025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42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8600" y="331724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41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8600" y="336422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40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8600" y="341122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FB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8600" y="345694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3EB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8600" y="350392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3DB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8600" y="355092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3CB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8600" y="359790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3B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8600" y="364490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3A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8600" y="369189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39A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8600" y="373760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38A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8600" y="378460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37A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8600" y="383159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36A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8600" y="387857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35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8600" y="392557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34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600" y="397255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33A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8600" y="401955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3A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8600" y="406527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31A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8600" y="411225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30A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8600" y="415925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FA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8600" y="420624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2EA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8600" y="425322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2DA8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8600" y="430022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2CA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8600" y="434720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2B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8600" y="439292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A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8600" y="443992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29A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8600" y="448690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28A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8600" y="453390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27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8600" y="458089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26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8600" y="462787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25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8600" y="467487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4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8600" y="472059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3A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8600" y="476757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2A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8600" y="481457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21A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8600" y="486155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20A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490855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1FA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8600" y="495554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EA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8600" y="500125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1DA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8600" y="504825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1CA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8600" y="509524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1B9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8600" y="514222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1A9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8600" y="518922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199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8600" y="523620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189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8600" y="528320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179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8600" y="532892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169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8600" y="537590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159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8600" y="542290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149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8600" y="546989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139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8600" y="551687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129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8600" y="556387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119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8600" y="561085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09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8600" y="565657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F9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8600" y="570357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E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8600" y="575055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0D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8600" y="579755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C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8600" y="584454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B9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8600" y="589152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A9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8600" y="593725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99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8600" y="598424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89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8600" y="603122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7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8600" y="607822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06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8600" y="612520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05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8600" y="617220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4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35965" y="6219190"/>
            <a:ext cx="8681085" cy="45720"/>
          </a:xfrm>
          <a:custGeom>
            <a:avLst/>
            <a:gdLst/>
            <a:ahLst/>
            <a:cxnLst/>
            <a:rect l="l" t="t" r="r" b="b"/>
            <a:pathLst>
              <a:path w="8681085" h="45720">
                <a:moveTo>
                  <a:pt x="0" y="45720"/>
                </a:moveTo>
                <a:lnTo>
                  <a:pt x="8680958" y="45720"/>
                </a:lnTo>
                <a:lnTo>
                  <a:pt x="8680958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3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54090" y="5499100"/>
            <a:ext cx="2880360" cy="715010"/>
          </a:xfrm>
          <a:custGeom>
            <a:avLst/>
            <a:gdLst/>
            <a:ahLst/>
            <a:cxnLst/>
            <a:rect l="l" t="t" r="r" b="b"/>
            <a:pathLst>
              <a:path w="2880359" h="715010">
                <a:moveTo>
                  <a:pt x="2880360" y="0"/>
                </a:moveTo>
                <a:lnTo>
                  <a:pt x="2874010" y="0"/>
                </a:lnTo>
                <a:lnTo>
                  <a:pt x="2753360" y="20319"/>
                </a:lnTo>
                <a:lnTo>
                  <a:pt x="2373630" y="91440"/>
                </a:lnTo>
                <a:lnTo>
                  <a:pt x="2105660" y="149859"/>
                </a:lnTo>
                <a:lnTo>
                  <a:pt x="1824989" y="217169"/>
                </a:lnTo>
                <a:lnTo>
                  <a:pt x="1567180" y="281940"/>
                </a:lnTo>
                <a:lnTo>
                  <a:pt x="1315719" y="340359"/>
                </a:lnTo>
                <a:lnTo>
                  <a:pt x="843280" y="444500"/>
                </a:lnTo>
                <a:lnTo>
                  <a:pt x="622300" y="488950"/>
                </a:lnTo>
                <a:lnTo>
                  <a:pt x="200660" y="567690"/>
                </a:lnTo>
                <a:lnTo>
                  <a:pt x="0" y="600710"/>
                </a:lnTo>
                <a:lnTo>
                  <a:pt x="138430" y="621030"/>
                </a:lnTo>
                <a:lnTo>
                  <a:pt x="398780" y="655320"/>
                </a:lnTo>
                <a:lnTo>
                  <a:pt x="523239" y="668020"/>
                </a:lnTo>
                <a:lnTo>
                  <a:pt x="645160" y="681990"/>
                </a:lnTo>
                <a:lnTo>
                  <a:pt x="875030" y="699770"/>
                </a:lnTo>
                <a:lnTo>
                  <a:pt x="985519" y="706120"/>
                </a:lnTo>
                <a:lnTo>
                  <a:pt x="1094739" y="709930"/>
                </a:lnTo>
                <a:lnTo>
                  <a:pt x="1299210" y="715010"/>
                </a:lnTo>
                <a:lnTo>
                  <a:pt x="1397000" y="715010"/>
                </a:lnTo>
                <a:lnTo>
                  <a:pt x="1586230" y="709930"/>
                </a:lnTo>
                <a:lnTo>
                  <a:pt x="1675130" y="706120"/>
                </a:lnTo>
                <a:lnTo>
                  <a:pt x="1762760" y="699770"/>
                </a:lnTo>
                <a:lnTo>
                  <a:pt x="1929130" y="684530"/>
                </a:lnTo>
                <a:lnTo>
                  <a:pt x="2086610" y="661670"/>
                </a:lnTo>
                <a:lnTo>
                  <a:pt x="2161540" y="647700"/>
                </a:lnTo>
                <a:lnTo>
                  <a:pt x="2235200" y="635000"/>
                </a:lnTo>
                <a:lnTo>
                  <a:pt x="2306319" y="618490"/>
                </a:lnTo>
                <a:lnTo>
                  <a:pt x="2376169" y="603250"/>
                </a:lnTo>
                <a:lnTo>
                  <a:pt x="2510790" y="567690"/>
                </a:lnTo>
                <a:lnTo>
                  <a:pt x="2637790" y="527050"/>
                </a:lnTo>
                <a:lnTo>
                  <a:pt x="2758440" y="482600"/>
                </a:lnTo>
                <a:lnTo>
                  <a:pt x="2876550" y="435609"/>
                </a:lnTo>
                <a:lnTo>
                  <a:pt x="2880360" y="433069"/>
                </a:lnTo>
                <a:lnTo>
                  <a:pt x="2880360" y="0"/>
                </a:lnTo>
                <a:close/>
              </a:path>
            </a:pathLst>
          </a:custGeom>
          <a:solidFill>
            <a:srgbClr val="C5E6FB">
              <a:alpha val="28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621279" y="5370829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440" y="0"/>
                </a:moveTo>
                <a:lnTo>
                  <a:pt x="685799" y="0"/>
                </a:lnTo>
                <a:lnTo>
                  <a:pt x="528319" y="5080"/>
                </a:lnTo>
                <a:lnTo>
                  <a:pt x="381000" y="11430"/>
                </a:lnTo>
                <a:lnTo>
                  <a:pt x="245109" y="22860"/>
                </a:lnTo>
                <a:lnTo>
                  <a:pt x="116839" y="35560"/>
                </a:lnTo>
                <a:lnTo>
                  <a:pt x="0" y="53340"/>
                </a:lnTo>
                <a:lnTo>
                  <a:pt x="163830" y="73660"/>
                </a:lnTo>
                <a:lnTo>
                  <a:pt x="334009" y="96520"/>
                </a:lnTo>
                <a:lnTo>
                  <a:pt x="693419" y="156210"/>
                </a:lnTo>
                <a:lnTo>
                  <a:pt x="883919" y="194310"/>
                </a:lnTo>
                <a:lnTo>
                  <a:pt x="1283970" y="279400"/>
                </a:lnTo>
                <a:lnTo>
                  <a:pt x="1869440" y="422910"/>
                </a:lnTo>
                <a:lnTo>
                  <a:pt x="2562860" y="576580"/>
                </a:lnTo>
                <a:lnTo>
                  <a:pt x="2726690" y="607060"/>
                </a:lnTo>
                <a:lnTo>
                  <a:pt x="2882899" y="638810"/>
                </a:lnTo>
                <a:lnTo>
                  <a:pt x="3035299" y="668020"/>
                </a:lnTo>
                <a:lnTo>
                  <a:pt x="3470909" y="739140"/>
                </a:lnTo>
                <a:lnTo>
                  <a:pt x="3738879" y="774700"/>
                </a:lnTo>
                <a:lnTo>
                  <a:pt x="3865879" y="789940"/>
                </a:lnTo>
                <a:lnTo>
                  <a:pt x="3991610" y="806450"/>
                </a:lnTo>
                <a:lnTo>
                  <a:pt x="4343400" y="835660"/>
                </a:lnTo>
                <a:lnTo>
                  <a:pt x="4453890" y="842010"/>
                </a:lnTo>
                <a:lnTo>
                  <a:pt x="4563110" y="845820"/>
                </a:lnTo>
                <a:lnTo>
                  <a:pt x="4665980" y="850900"/>
                </a:lnTo>
                <a:lnTo>
                  <a:pt x="4864100" y="850900"/>
                </a:lnTo>
                <a:lnTo>
                  <a:pt x="5052060" y="845820"/>
                </a:lnTo>
                <a:lnTo>
                  <a:pt x="5140960" y="842010"/>
                </a:lnTo>
                <a:lnTo>
                  <a:pt x="5228590" y="835660"/>
                </a:lnTo>
                <a:lnTo>
                  <a:pt x="5313680" y="826770"/>
                </a:lnTo>
                <a:lnTo>
                  <a:pt x="5394960" y="816610"/>
                </a:lnTo>
                <a:lnTo>
                  <a:pt x="5476240" y="808990"/>
                </a:lnTo>
                <a:lnTo>
                  <a:pt x="5552440" y="797560"/>
                </a:lnTo>
                <a:lnTo>
                  <a:pt x="5430520" y="781050"/>
                </a:lnTo>
                <a:lnTo>
                  <a:pt x="5306060" y="765810"/>
                </a:lnTo>
                <a:lnTo>
                  <a:pt x="5043170" y="727710"/>
                </a:lnTo>
                <a:lnTo>
                  <a:pt x="4475480" y="629920"/>
                </a:lnTo>
                <a:lnTo>
                  <a:pt x="4166870" y="567690"/>
                </a:lnTo>
                <a:lnTo>
                  <a:pt x="3840479" y="497840"/>
                </a:lnTo>
                <a:lnTo>
                  <a:pt x="2854960" y="264160"/>
                </a:lnTo>
                <a:lnTo>
                  <a:pt x="2586990" y="205740"/>
                </a:lnTo>
                <a:lnTo>
                  <a:pt x="2457449" y="181610"/>
                </a:lnTo>
                <a:lnTo>
                  <a:pt x="2331720" y="156210"/>
                </a:lnTo>
                <a:lnTo>
                  <a:pt x="2086609" y="114300"/>
                </a:lnTo>
                <a:lnTo>
                  <a:pt x="1969770" y="96520"/>
                </a:lnTo>
                <a:lnTo>
                  <a:pt x="1630680" y="52070"/>
                </a:lnTo>
                <a:lnTo>
                  <a:pt x="1419859" y="31750"/>
                </a:lnTo>
                <a:lnTo>
                  <a:pt x="1221740" y="15240"/>
                </a:lnTo>
                <a:lnTo>
                  <a:pt x="1032509" y="5080"/>
                </a:lnTo>
                <a:lnTo>
                  <a:pt x="853440" y="0"/>
                </a:lnTo>
                <a:close/>
              </a:path>
            </a:pathLst>
          </a:custGeom>
          <a:solidFill>
            <a:srgbClr val="C5E6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830829" y="5383529"/>
            <a:ext cx="5476240" cy="774700"/>
          </a:xfrm>
          <a:custGeom>
            <a:avLst/>
            <a:gdLst/>
            <a:ahLst/>
            <a:cxnLst/>
            <a:rect l="l" t="t" r="r" b="b"/>
            <a:pathLst>
              <a:path w="5476240" h="774700">
                <a:moveTo>
                  <a:pt x="0" y="77470"/>
                </a:moveTo>
                <a:lnTo>
                  <a:pt x="19050" y="72390"/>
                </a:lnTo>
                <a:lnTo>
                  <a:pt x="76200" y="62230"/>
                </a:lnTo>
                <a:lnTo>
                  <a:pt x="173989" y="45720"/>
                </a:lnTo>
                <a:lnTo>
                  <a:pt x="238759" y="36830"/>
                </a:lnTo>
                <a:lnTo>
                  <a:pt x="312419" y="27940"/>
                </a:lnTo>
                <a:lnTo>
                  <a:pt x="396239" y="21590"/>
                </a:lnTo>
                <a:lnTo>
                  <a:pt x="491490" y="15240"/>
                </a:lnTo>
                <a:lnTo>
                  <a:pt x="595630" y="7620"/>
                </a:lnTo>
                <a:lnTo>
                  <a:pt x="713740" y="3810"/>
                </a:lnTo>
                <a:lnTo>
                  <a:pt x="840740" y="1270"/>
                </a:lnTo>
                <a:lnTo>
                  <a:pt x="979169" y="0"/>
                </a:lnTo>
                <a:lnTo>
                  <a:pt x="1129030" y="1270"/>
                </a:lnTo>
                <a:lnTo>
                  <a:pt x="1287780" y="6350"/>
                </a:lnTo>
                <a:lnTo>
                  <a:pt x="1460499" y="15240"/>
                </a:lnTo>
                <a:lnTo>
                  <a:pt x="1643380" y="26670"/>
                </a:lnTo>
                <a:lnTo>
                  <a:pt x="1837690" y="44450"/>
                </a:lnTo>
                <a:lnTo>
                  <a:pt x="2043430" y="63500"/>
                </a:lnTo>
                <a:lnTo>
                  <a:pt x="2263140" y="88900"/>
                </a:lnTo>
                <a:lnTo>
                  <a:pt x="2493010" y="118110"/>
                </a:lnTo>
                <a:lnTo>
                  <a:pt x="2735580" y="153670"/>
                </a:lnTo>
                <a:lnTo>
                  <a:pt x="2988310" y="193040"/>
                </a:lnTo>
                <a:lnTo>
                  <a:pt x="3255009" y="240030"/>
                </a:lnTo>
                <a:lnTo>
                  <a:pt x="3534409" y="295910"/>
                </a:lnTo>
                <a:lnTo>
                  <a:pt x="3825240" y="356870"/>
                </a:lnTo>
                <a:lnTo>
                  <a:pt x="4130040" y="424180"/>
                </a:lnTo>
                <a:lnTo>
                  <a:pt x="4447540" y="499110"/>
                </a:lnTo>
                <a:lnTo>
                  <a:pt x="4777740" y="581660"/>
                </a:lnTo>
                <a:lnTo>
                  <a:pt x="5120640" y="673100"/>
                </a:lnTo>
                <a:lnTo>
                  <a:pt x="547624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15940" y="5369559"/>
            <a:ext cx="3312160" cy="652780"/>
          </a:xfrm>
          <a:custGeom>
            <a:avLst/>
            <a:gdLst/>
            <a:ahLst/>
            <a:cxnLst/>
            <a:rect l="l" t="t" r="r" b="b"/>
            <a:pathLst>
              <a:path w="3312159" h="652779">
                <a:moveTo>
                  <a:pt x="0" y="652779"/>
                </a:moveTo>
                <a:lnTo>
                  <a:pt x="95250" y="626109"/>
                </a:lnTo>
                <a:lnTo>
                  <a:pt x="356870" y="556259"/>
                </a:lnTo>
                <a:lnTo>
                  <a:pt x="538480" y="509269"/>
                </a:lnTo>
                <a:lnTo>
                  <a:pt x="746760" y="458469"/>
                </a:lnTo>
                <a:lnTo>
                  <a:pt x="979169" y="402589"/>
                </a:lnTo>
                <a:lnTo>
                  <a:pt x="1228089" y="341629"/>
                </a:lnTo>
                <a:lnTo>
                  <a:pt x="1492250" y="284479"/>
                </a:lnTo>
                <a:lnTo>
                  <a:pt x="1762760" y="226059"/>
                </a:lnTo>
                <a:lnTo>
                  <a:pt x="2039619" y="172719"/>
                </a:lnTo>
                <a:lnTo>
                  <a:pt x="2313940" y="120649"/>
                </a:lnTo>
                <a:lnTo>
                  <a:pt x="2449830" y="99059"/>
                </a:lnTo>
                <a:lnTo>
                  <a:pt x="2581910" y="76199"/>
                </a:lnTo>
                <a:lnTo>
                  <a:pt x="2713990" y="58419"/>
                </a:lnTo>
                <a:lnTo>
                  <a:pt x="2842260" y="40639"/>
                </a:lnTo>
                <a:lnTo>
                  <a:pt x="2966719" y="26669"/>
                </a:lnTo>
                <a:lnTo>
                  <a:pt x="3086100" y="16509"/>
                </a:lnTo>
                <a:lnTo>
                  <a:pt x="3201669" y="7619"/>
                </a:lnTo>
                <a:lnTo>
                  <a:pt x="33121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xfrm>
            <a:off x="2288539" y="246379"/>
            <a:ext cx="42595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u="none" spc="-5" dirty="0">
                <a:latin typeface="Times New Roman"/>
                <a:cs typeface="Times New Roman"/>
              </a:rPr>
              <a:t>Couc</a:t>
            </a:r>
            <a:r>
              <a:rPr sz="8000" b="1" u="none" spc="5" dirty="0">
                <a:latin typeface="Times New Roman"/>
                <a:cs typeface="Times New Roman"/>
              </a:rPr>
              <a:t>h</a:t>
            </a:r>
            <a:r>
              <a:rPr sz="8000" b="1" u="none" spc="-5" dirty="0">
                <a:latin typeface="Times New Roman"/>
                <a:cs typeface="Times New Roman"/>
              </a:rPr>
              <a:t>DB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301239" y="1358900"/>
            <a:ext cx="4237990" cy="0"/>
          </a:xfrm>
          <a:custGeom>
            <a:avLst/>
            <a:gdLst/>
            <a:ahLst/>
            <a:cxnLst/>
            <a:rect l="l" t="t" r="r" b="b"/>
            <a:pathLst>
              <a:path w="4237990">
                <a:moveTo>
                  <a:pt x="0" y="0"/>
                </a:moveTo>
                <a:lnTo>
                  <a:pt x="4237990" y="0"/>
                </a:lnTo>
              </a:path>
            </a:pathLst>
          </a:custGeom>
          <a:ln w="546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5064300" y="4568026"/>
            <a:ext cx="4079700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4610" algn="just">
              <a:lnSpc>
                <a:spcPct val="120800"/>
              </a:lnSpc>
              <a:spcBef>
                <a:spcPts val="100"/>
              </a:spcBef>
            </a:pPr>
            <a:r>
              <a:rPr lang="en-US" u="sng" dirty="0">
                <a:solidFill>
                  <a:schemeClr val="bg1"/>
                </a:solidFill>
                <a:latin typeface="Times New Roman"/>
                <a:cs typeface="Times New Roman"/>
              </a:rPr>
              <a:t>MEMBERS:</a:t>
            </a:r>
          </a:p>
          <a:p>
            <a:pPr marL="12700" marR="1324610" algn="just">
              <a:lnSpc>
                <a:spcPct val="120800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DEEPAK JAISWAR(37)</a:t>
            </a:r>
          </a:p>
          <a:p>
            <a:pPr marL="12700" marR="1324610" algn="just">
              <a:lnSpc>
                <a:spcPct val="120800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ANILKUMAR YADAV(74)</a:t>
            </a:r>
          </a:p>
          <a:p>
            <a:pPr marL="12700" marR="1324610" algn="just">
              <a:lnSpc>
                <a:spcPct val="120800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RAMZAN KHAN(75)</a:t>
            </a:r>
            <a:endParaRPr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727" y="2623185"/>
            <a:ext cx="8695690" cy="0"/>
          </a:xfrm>
          <a:custGeom>
            <a:avLst/>
            <a:gdLst/>
            <a:ahLst/>
            <a:cxnLst/>
            <a:rect l="l" t="t" r="r" b="b"/>
            <a:pathLst>
              <a:path w="8695690">
                <a:moveTo>
                  <a:pt x="0" y="0"/>
                </a:moveTo>
                <a:lnTo>
                  <a:pt x="8695309" y="0"/>
                </a:lnTo>
              </a:path>
            </a:pathLst>
          </a:custGeom>
          <a:ln w="3175">
            <a:solidFill>
              <a:srgbClr val="0795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26022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7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262127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6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256" y="2640329"/>
            <a:ext cx="8686165" cy="21590"/>
          </a:xfrm>
          <a:custGeom>
            <a:avLst/>
            <a:gdLst/>
            <a:ahLst/>
            <a:cxnLst/>
            <a:rect l="l" t="t" r="r" b="b"/>
            <a:pathLst>
              <a:path w="8686165" h="21589">
                <a:moveTo>
                  <a:pt x="0" y="21590"/>
                </a:moveTo>
                <a:lnTo>
                  <a:pt x="8685953" y="21590"/>
                </a:lnTo>
                <a:lnTo>
                  <a:pt x="8685953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5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570" y="2659379"/>
            <a:ext cx="8666480" cy="21590"/>
          </a:xfrm>
          <a:custGeom>
            <a:avLst/>
            <a:gdLst/>
            <a:ahLst/>
            <a:cxnLst/>
            <a:rect l="l" t="t" r="r" b="b"/>
            <a:pathLst>
              <a:path w="8666480" h="21589">
                <a:moveTo>
                  <a:pt x="0" y="21590"/>
                </a:moveTo>
                <a:lnTo>
                  <a:pt x="8666480" y="21590"/>
                </a:lnTo>
                <a:lnTo>
                  <a:pt x="86664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4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937" y="2687954"/>
            <a:ext cx="8629015" cy="0"/>
          </a:xfrm>
          <a:custGeom>
            <a:avLst/>
            <a:gdLst/>
            <a:ahLst/>
            <a:cxnLst/>
            <a:rect l="l" t="t" r="r" b="b"/>
            <a:pathLst>
              <a:path w="8629015">
                <a:moveTo>
                  <a:pt x="0" y="0"/>
                </a:moveTo>
                <a:lnTo>
                  <a:pt x="8629015" y="0"/>
                </a:lnTo>
              </a:path>
            </a:pathLst>
          </a:custGeom>
          <a:ln w="19050">
            <a:solidFill>
              <a:srgbClr val="0393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6470" y="1824989"/>
            <a:ext cx="2877820" cy="713740"/>
          </a:xfrm>
          <a:custGeom>
            <a:avLst/>
            <a:gdLst/>
            <a:ahLst/>
            <a:cxnLst/>
            <a:rect l="l" t="t" r="r" b="b"/>
            <a:pathLst>
              <a:path w="2877820" h="713739">
                <a:moveTo>
                  <a:pt x="2877820" y="0"/>
                </a:moveTo>
                <a:lnTo>
                  <a:pt x="2870200" y="0"/>
                </a:lnTo>
                <a:lnTo>
                  <a:pt x="2749550" y="19050"/>
                </a:lnTo>
                <a:lnTo>
                  <a:pt x="2371089" y="91439"/>
                </a:lnTo>
                <a:lnTo>
                  <a:pt x="2103120" y="148589"/>
                </a:lnTo>
                <a:lnTo>
                  <a:pt x="1964689" y="182880"/>
                </a:lnTo>
                <a:lnTo>
                  <a:pt x="1822450" y="215900"/>
                </a:lnTo>
                <a:lnTo>
                  <a:pt x="1564639" y="280670"/>
                </a:lnTo>
                <a:lnTo>
                  <a:pt x="1314450" y="339089"/>
                </a:lnTo>
                <a:lnTo>
                  <a:pt x="842009" y="443230"/>
                </a:lnTo>
                <a:lnTo>
                  <a:pt x="621029" y="488950"/>
                </a:lnTo>
                <a:lnTo>
                  <a:pt x="200659" y="566420"/>
                </a:lnTo>
                <a:lnTo>
                  <a:pt x="0" y="599439"/>
                </a:lnTo>
                <a:lnTo>
                  <a:pt x="138429" y="619760"/>
                </a:lnTo>
                <a:lnTo>
                  <a:pt x="397509" y="654050"/>
                </a:lnTo>
                <a:lnTo>
                  <a:pt x="523239" y="666750"/>
                </a:lnTo>
                <a:lnTo>
                  <a:pt x="643889" y="680720"/>
                </a:lnTo>
                <a:lnTo>
                  <a:pt x="873759" y="698500"/>
                </a:lnTo>
                <a:lnTo>
                  <a:pt x="984250" y="704850"/>
                </a:lnTo>
                <a:lnTo>
                  <a:pt x="1093470" y="709930"/>
                </a:lnTo>
                <a:lnTo>
                  <a:pt x="1197609" y="711200"/>
                </a:lnTo>
                <a:lnTo>
                  <a:pt x="1296670" y="713739"/>
                </a:lnTo>
                <a:lnTo>
                  <a:pt x="1394459" y="713739"/>
                </a:lnTo>
                <a:lnTo>
                  <a:pt x="1490979" y="711200"/>
                </a:lnTo>
                <a:lnTo>
                  <a:pt x="1584959" y="709930"/>
                </a:lnTo>
                <a:lnTo>
                  <a:pt x="1673859" y="704850"/>
                </a:lnTo>
                <a:lnTo>
                  <a:pt x="1760220" y="698500"/>
                </a:lnTo>
                <a:lnTo>
                  <a:pt x="1926589" y="683260"/>
                </a:lnTo>
                <a:lnTo>
                  <a:pt x="2084070" y="660400"/>
                </a:lnTo>
                <a:lnTo>
                  <a:pt x="2157729" y="646430"/>
                </a:lnTo>
                <a:lnTo>
                  <a:pt x="2232659" y="633730"/>
                </a:lnTo>
                <a:lnTo>
                  <a:pt x="2302509" y="618489"/>
                </a:lnTo>
                <a:lnTo>
                  <a:pt x="2373629" y="601980"/>
                </a:lnTo>
                <a:lnTo>
                  <a:pt x="2506979" y="566420"/>
                </a:lnTo>
                <a:lnTo>
                  <a:pt x="2633979" y="525780"/>
                </a:lnTo>
                <a:lnTo>
                  <a:pt x="2755900" y="481330"/>
                </a:lnTo>
                <a:lnTo>
                  <a:pt x="2872739" y="434339"/>
                </a:lnTo>
                <a:lnTo>
                  <a:pt x="2877820" y="433070"/>
                </a:lnTo>
                <a:lnTo>
                  <a:pt x="2877820" y="0"/>
                </a:lnTo>
                <a:close/>
              </a:path>
            </a:pathLst>
          </a:custGeom>
          <a:solidFill>
            <a:srgbClr val="C5E6FB">
              <a:alpha val="28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8739" y="1695450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170" y="0"/>
                </a:moveTo>
                <a:lnTo>
                  <a:pt x="684530" y="0"/>
                </a:lnTo>
                <a:lnTo>
                  <a:pt x="527050" y="5079"/>
                </a:lnTo>
                <a:lnTo>
                  <a:pt x="381000" y="11429"/>
                </a:lnTo>
                <a:lnTo>
                  <a:pt x="243840" y="22860"/>
                </a:lnTo>
                <a:lnTo>
                  <a:pt x="116840" y="35560"/>
                </a:lnTo>
                <a:lnTo>
                  <a:pt x="0" y="53339"/>
                </a:lnTo>
                <a:lnTo>
                  <a:pt x="163830" y="73660"/>
                </a:lnTo>
                <a:lnTo>
                  <a:pt x="334010" y="96520"/>
                </a:lnTo>
                <a:lnTo>
                  <a:pt x="510540" y="124460"/>
                </a:lnTo>
                <a:lnTo>
                  <a:pt x="693420" y="156210"/>
                </a:lnTo>
                <a:lnTo>
                  <a:pt x="1078230" y="234950"/>
                </a:lnTo>
                <a:lnTo>
                  <a:pt x="1281430" y="279400"/>
                </a:lnTo>
                <a:lnTo>
                  <a:pt x="1866900" y="421639"/>
                </a:lnTo>
                <a:lnTo>
                  <a:pt x="2559050" y="576579"/>
                </a:lnTo>
                <a:lnTo>
                  <a:pt x="2722880" y="607060"/>
                </a:lnTo>
                <a:lnTo>
                  <a:pt x="2879090" y="638810"/>
                </a:lnTo>
                <a:lnTo>
                  <a:pt x="3031490" y="668020"/>
                </a:lnTo>
                <a:lnTo>
                  <a:pt x="3465830" y="739139"/>
                </a:lnTo>
                <a:lnTo>
                  <a:pt x="3986530" y="806450"/>
                </a:lnTo>
                <a:lnTo>
                  <a:pt x="4107180" y="817879"/>
                </a:lnTo>
                <a:lnTo>
                  <a:pt x="4337050" y="835660"/>
                </a:lnTo>
                <a:lnTo>
                  <a:pt x="4447540" y="842010"/>
                </a:lnTo>
                <a:lnTo>
                  <a:pt x="4555490" y="847089"/>
                </a:lnTo>
                <a:lnTo>
                  <a:pt x="4660900" y="850900"/>
                </a:lnTo>
                <a:lnTo>
                  <a:pt x="4857750" y="850900"/>
                </a:lnTo>
                <a:lnTo>
                  <a:pt x="4954270" y="848360"/>
                </a:lnTo>
                <a:lnTo>
                  <a:pt x="5045710" y="847089"/>
                </a:lnTo>
                <a:lnTo>
                  <a:pt x="5134610" y="842010"/>
                </a:lnTo>
                <a:lnTo>
                  <a:pt x="5222240" y="835660"/>
                </a:lnTo>
                <a:lnTo>
                  <a:pt x="5468620" y="808989"/>
                </a:lnTo>
                <a:lnTo>
                  <a:pt x="5544820" y="797560"/>
                </a:lnTo>
                <a:lnTo>
                  <a:pt x="5298440" y="765810"/>
                </a:lnTo>
                <a:lnTo>
                  <a:pt x="5036820" y="727710"/>
                </a:lnTo>
                <a:lnTo>
                  <a:pt x="4469130" y="629920"/>
                </a:lnTo>
                <a:lnTo>
                  <a:pt x="4160519" y="567689"/>
                </a:lnTo>
                <a:lnTo>
                  <a:pt x="3835400" y="497839"/>
                </a:lnTo>
                <a:lnTo>
                  <a:pt x="2851150" y="264160"/>
                </a:lnTo>
                <a:lnTo>
                  <a:pt x="2583180" y="205739"/>
                </a:lnTo>
                <a:lnTo>
                  <a:pt x="2327910" y="156210"/>
                </a:lnTo>
                <a:lnTo>
                  <a:pt x="2082800" y="114300"/>
                </a:lnTo>
                <a:lnTo>
                  <a:pt x="1965960" y="96520"/>
                </a:lnTo>
                <a:lnTo>
                  <a:pt x="1628139" y="50800"/>
                </a:lnTo>
                <a:lnTo>
                  <a:pt x="1417320" y="30479"/>
                </a:lnTo>
                <a:lnTo>
                  <a:pt x="1220470" y="15239"/>
                </a:lnTo>
                <a:lnTo>
                  <a:pt x="1031239" y="5079"/>
                </a:lnTo>
                <a:lnTo>
                  <a:pt x="852170" y="0"/>
                </a:lnTo>
                <a:close/>
              </a:path>
            </a:pathLst>
          </a:custGeom>
          <a:solidFill>
            <a:srgbClr val="C5E6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8289" y="17081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739"/>
                </a:moveTo>
                <a:lnTo>
                  <a:pt x="19050" y="73660"/>
                </a:lnTo>
                <a:lnTo>
                  <a:pt x="76200" y="62229"/>
                </a:lnTo>
                <a:lnTo>
                  <a:pt x="173990" y="46989"/>
                </a:lnTo>
                <a:lnTo>
                  <a:pt x="237490" y="38100"/>
                </a:lnTo>
                <a:lnTo>
                  <a:pt x="312420" y="29210"/>
                </a:lnTo>
                <a:lnTo>
                  <a:pt x="394970" y="22860"/>
                </a:lnTo>
                <a:lnTo>
                  <a:pt x="490220" y="15239"/>
                </a:lnTo>
                <a:lnTo>
                  <a:pt x="594360" y="8889"/>
                </a:lnTo>
                <a:lnTo>
                  <a:pt x="711200" y="3810"/>
                </a:lnTo>
                <a:lnTo>
                  <a:pt x="839470" y="2539"/>
                </a:lnTo>
                <a:lnTo>
                  <a:pt x="977900" y="0"/>
                </a:lnTo>
                <a:lnTo>
                  <a:pt x="1126489" y="2539"/>
                </a:lnTo>
                <a:lnTo>
                  <a:pt x="1285239" y="6350"/>
                </a:lnTo>
                <a:lnTo>
                  <a:pt x="1457960" y="15239"/>
                </a:lnTo>
                <a:lnTo>
                  <a:pt x="1640839" y="26670"/>
                </a:lnTo>
                <a:lnTo>
                  <a:pt x="1833880" y="44450"/>
                </a:lnTo>
                <a:lnTo>
                  <a:pt x="2040889" y="64770"/>
                </a:lnTo>
                <a:lnTo>
                  <a:pt x="2259330" y="88900"/>
                </a:lnTo>
                <a:lnTo>
                  <a:pt x="2489200" y="118110"/>
                </a:lnTo>
                <a:lnTo>
                  <a:pt x="2731770" y="153670"/>
                </a:lnTo>
                <a:lnTo>
                  <a:pt x="2984500" y="194310"/>
                </a:lnTo>
                <a:lnTo>
                  <a:pt x="3249930" y="241300"/>
                </a:lnTo>
                <a:lnTo>
                  <a:pt x="3528060" y="297179"/>
                </a:lnTo>
                <a:lnTo>
                  <a:pt x="3820160" y="356870"/>
                </a:lnTo>
                <a:lnTo>
                  <a:pt x="4123690" y="424179"/>
                </a:lnTo>
                <a:lnTo>
                  <a:pt x="4441190" y="500379"/>
                </a:lnTo>
                <a:lnTo>
                  <a:pt x="4770120" y="582929"/>
                </a:lnTo>
                <a:lnTo>
                  <a:pt x="5113020" y="674370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8320" y="1694179"/>
            <a:ext cx="3308350" cy="652780"/>
          </a:xfrm>
          <a:custGeom>
            <a:avLst/>
            <a:gdLst/>
            <a:ahLst/>
            <a:cxnLst/>
            <a:rect l="l" t="t" r="r" b="b"/>
            <a:pathLst>
              <a:path w="3308350" h="652780">
                <a:moveTo>
                  <a:pt x="0" y="652780"/>
                </a:moveTo>
                <a:lnTo>
                  <a:pt x="95250" y="626110"/>
                </a:lnTo>
                <a:lnTo>
                  <a:pt x="356869" y="556260"/>
                </a:lnTo>
                <a:lnTo>
                  <a:pt x="538479" y="509270"/>
                </a:lnTo>
                <a:lnTo>
                  <a:pt x="746759" y="458470"/>
                </a:lnTo>
                <a:lnTo>
                  <a:pt x="977900" y="402590"/>
                </a:lnTo>
                <a:lnTo>
                  <a:pt x="1226820" y="341630"/>
                </a:lnTo>
                <a:lnTo>
                  <a:pt x="1490979" y="284480"/>
                </a:lnTo>
                <a:lnTo>
                  <a:pt x="1760220" y="226060"/>
                </a:lnTo>
                <a:lnTo>
                  <a:pt x="2037079" y="171450"/>
                </a:lnTo>
                <a:lnTo>
                  <a:pt x="2311400" y="120650"/>
                </a:lnTo>
                <a:lnTo>
                  <a:pt x="2447289" y="99060"/>
                </a:lnTo>
                <a:lnTo>
                  <a:pt x="2579370" y="76200"/>
                </a:lnTo>
                <a:lnTo>
                  <a:pt x="2711450" y="58420"/>
                </a:lnTo>
                <a:lnTo>
                  <a:pt x="2838450" y="40640"/>
                </a:lnTo>
                <a:lnTo>
                  <a:pt x="2964179" y="26670"/>
                </a:lnTo>
                <a:lnTo>
                  <a:pt x="3082289" y="15240"/>
                </a:lnTo>
                <a:lnTo>
                  <a:pt x="3197859" y="635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161" y="2711275"/>
            <a:ext cx="8677889" cy="344453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8450" indent="-285750">
              <a:spcBef>
                <a:spcPts val="420"/>
              </a:spcBef>
              <a:buFont typeface="Wingdings" pitchFamily="2" charset="2"/>
              <a:buChar char="q"/>
              <a:tabLst>
                <a:tab pos="285750" algn="l"/>
              </a:tabLst>
            </a:pP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First released in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2005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and later became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Apache project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pc="7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2008</a:t>
            </a:r>
          </a:p>
          <a:p>
            <a:pPr marL="298450" marR="5080" indent="-285750">
              <a:spcBef>
                <a:spcPts val="545"/>
              </a:spcBef>
              <a:buFont typeface="Wingdings" pitchFamily="2" charset="2"/>
              <a:buChar char="q"/>
              <a:tabLst>
                <a:tab pos="285750" algn="l"/>
              </a:tabLst>
            </a:pPr>
            <a:r>
              <a:rPr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CouchDB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written in </a:t>
            </a:r>
            <a:r>
              <a:rPr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Erlang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a functional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focus  on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robust,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fault tolerant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highly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concurrent</a:t>
            </a:r>
            <a:r>
              <a:rPr spc="6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spcBef>
                <a:spcPts val="275"/>
              </a:spcBef>
              <a:buFont typeface="Wingdings" pitchFamily="2" charset="2"/>
              <a:buChar char="q"/>
              <a:tabLst>
                <a:tab pos="285750" algn="l"/>
              </a:tabLst>
            </a:pP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document oriented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NoSQL</a:t>
            </a:r>
            <a:r>
              <a:rPr spc="1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spcBef>
                <a:spcPts val="320"/>
              </a:spcBef>
              <a:buFont typeface="Wingdings" pitchFamily="2" charset="2"/>
              <a:buChar char="q"/>
              <a:tabLst>
                <a:tab pos="285750" algn="l"/>
              </a:tabLst>
            </a:pP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Store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 with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spc="1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documents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spcBef>
                <a:spcPts val="310"/>
              </a:spcBef>
              <a:buFont typeface="Wingdings" pitchFamily="2" charset="2"/>
              <a:buChar char="q"/>
              <a:tabLst>
                <a:tab pos="285750" algn="l"/>
              </a:tabLst>
            </a:pP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HTTP for </a:t>
            </a:r>
            <a:r>
              <a:rPr spc="-1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spc="1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spcBef>
                <a:spcPts val="320"/>
              </a:spcBef>
              <a:buFont typeface="Wingdings" pitchFamily="2" charset="2"/>
              <a:buChar char="q"/>
              <a:tabLst>
                <a:tab pos="285750" algn="l"/>
              </a:tabLst>
            </a:pP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Eventual</a:t>
            </a:r>
            <a:r>
              <a:rPr spc="-1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consistency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98450" indent="-285750">
              <a:spcBef>
                <a:spcPts val="320"/>
              </a:spcBef>
              <a:buFont typeface="Wingdings" pitchFamily="2" charset="2"/>
              <a:buChar char="q"/>
              <a:tabLst>
                <a:tab pos="285750" algn="l"/>
              </a:tabLst>
            </a:pP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Replication</a:t>
            </a:r>
            <a:br>
              <a:rPr lang="en-US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It follows ACID properties </a:t>
            </a:r>
          </a:p>
          <a:p>
            <a:pPr marL="298450" indent="-285750">
              <a:spcBef>
                <a:spcPts val="320"/>
              </a:spcBef>
              <a:buFont typeface="Wingdings" pitchFamily="2" charset="2"/>
              <a:buChar char="q"/>
              <a:tabLst>
                <a:tab pos="285750" algn="l"/>
              </a:tabLst>
            </a:pPr>
            <a:r>
              <a:rPr lang="en-US" spc="-5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CouchDB</a:t>
            </a:r>
            <a:r>
              <a:rPr lang="en-US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supports 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Browser Based GUI console(</a:t>
            </a:r>
            <a:r>
              <a:rPr lang="en-US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fauxton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 for easier in interaction  between user and application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09800" y="617220"/>
            <a:ext cx="47487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sng" spc="-5" dirty="0" err="1"/>
              <a:t>CouchDB</a:t>
            </a:r>
            <a:r>
              <a:rPr lang="en-US" b="1" u="sng" spc="-5" dirty="0"/>
              <a:t> feature   </a:t>
            </a:r>
            <a:endParaRPr b="1" u="sng" spc="-5" dirty="0"/>
          </a:p>
        </p:txBody>
      </p:sp>
      <p:sp>
        <p:nvSpPr>
          <p:cNvPr id="14" name="object 14"/>
          <p:cNvSpPr/>
          <p:nvPr/>
        </p:nvSpPr>
        <p:spPr>
          <a:xfrm>
            <a:off x="5791200" y="3581400"/>
            <a:ext cx="2965709" cy="1732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727" y="2623185"/>
            <a:ext cx="8695690" cy="0"/>
          </a:xfrm>
          <a:custGeom>
            <a:avLst/>
            <a:gdLst/>
            <a:ahLst/>
            <a:cxnLst/>
            <a:rect l="l" t="t" r="r" b="b"/>
            <a:pathLst>
              <a:path w="8695690">
                <a:moveTo>
                  <a:pt x="0" y="0"/>
                </a:moveTo>
                <a:lnTo>
                  <a:pt x="8695309" y="0"/>
                </a:lnTo>
              </a:path>
            </a:pathLst>
          </a:custGeom>
          <a:ln w="3175">
            <a:solidFill>
              <a:srgbClr val="0795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26022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7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262127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6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256" y="2640329"/>
            <a:ext cx="8686165" cy="21590"/>
          </a:xfrm>
          <a:custGeom>
            <a:avLst/>
            <a:gdLst/>
            <a:ahLst/>
            <a:cxnLst/>
            <a:rect l="l" t="t" r="r" b="b"/>
            <a:pathLst>
              <a:path w="8686165" h="21589">
                <a:moveTo>
                  <a:pt x="0" y="21590"/>
                </a:moveTo>
                <a:lnTo>
                  <a:pt x="8685953" y="21590"/>
                </a:lnTo>
                <a:lnTo>
                  <a:pt x="8685953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5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570" y="2659379"/>
            <a:ext cx="8666480" cy="21590"/>
          </a:xfrm>
          <a:custGeom>
            <a:avLst/>
            <a:gdLst/>
            <a:ahLst/>
            <a:cxnLst/>
            <a:rect l="l" t="t" r="r" b="b"/>
            <a:pathLst>
              <a:path w="8666480" h="21589">
                <a:moveTo>
                  <a:pt x="0" y="21590"/>
                </a:moveTo>
                <a:lnTo>
                  <a:pt x="8666480" y="21590"/>
                </a:lnTo>
                <a:lnTo>
                  <a:pt x="86664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4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937" y="2687954"/>
            <a:ext cx="8629015" cy="0"/>
          </a:xfrm>
          <a:custGeom>
            <a:avLst/>
            <a:gdLst/>
            <a:ahLst/>
            <a:cxnLst/>
            <a:rect l="l" t="t" r="r" b="b"/>
            <a:pathLst>
              <a:path w="8629015">
                <a:moveTo>
                  <a:pt x="0" y="0"/>
                </a:moveTo>
                <a:lnTo>
                  <a:pt x="8629015" y="0"/>
                </a:lnTo>
              </a:path>
            </a:pathLst>
          </a:custGeom>
          <a:ln w="19050">
            <a:solidFill>
              <a:srgbClr val="0393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6470" y="1824989"/>
            <a:ext cx="2877820" cy="713740"/>
          </a:xfrm>
          <a:custGeom>
            <a:avLst/>
            <a:gdLst/>
            <a:ahLst/>
            <a:cxnLst/>
            <a:rect l="l" t="t" r="r" b="b"/>
            <a:pathLst>
              <a:path w="2877820" h="713739">
                <a:moveTo>
                  <a:pt x="2877820" y="0"/>
                </a:moveTo>
                <a:lnTo>
                  <a:pt x="2870200" y="0"/>
                </a:lnTo>
                <a:lnTo>
                  <a:pt x="2749550" y="19050"/>
                </a:lnTo>
                <a:lnTo>
                  <a:pt x="2371089" y="91439"/>
                </a:lnTo>
                <a:lnTo>
                  <a:pt x="2103120" y="148589"/>
                </a:lnTo>
                <a:lnTo>
                  <a:pt x="1964689" y="182880"/>
                </a:lnTo>
                <a:lnTo>
                  <a:pt x="1822450" y="215900"/>
                </a:lnTo>
                <a:lnTo>
                  <a:pt x="1564639" y="280670"/>
                </a:lnTo>
                <a:lnTo>
                  <a:pt x="1314450" y="339089"/>
                </a:lnTo>
                <a:lnTo>
                  <a:pt x="842009" y="443230"/>
                </a:lnTo>
                <a:lnTo>
                  <a:pt x="621029" y="488950"/>
                </a:lnTo>
                <a:lnTo>
                  <a:pt x="200659" y="566420"/>
                </a:lnTo>
                <a:lnTo>
                  <a:pt x="0" y="599439"/>
                </a:lnTo>
                <a:lnTo>
                  <a:pt x="138429" y="619760"/>
                </a:lnTo>
                <a:lnTo>
                  <a:pt x="397509" y="654050"/>
                </a:lnTo>
                <a:lnTo>
                  <a:pt x="523239" y="666750"/>
                </a:lnTo>
                <a:lnTo>
                  <a:pt x="643889" y="680720"/>
                </a:lnTo>
                <a:lnTo>
                  <a:pt x="873759" y="698500"/>
                </a:lnTo>
                <a:lnTo>
                  <a:pt x="984250" y="704850"/>
                </a:lnTo>
                <a:lnTo>
                  <a:pt x="1093470" y="709930"/>
                </a:lnTo>
                <a:lnTo>
                  <a:pt x="1197609" y="711200"/>
                </a:lnTo>
                <a:lnTo>
                  <a:pt x="1296670" y="713739"/>
                </a:lnTo>
                <a:lnTo>
                  <a:pt x="1394459" y="713739"/>
                </a:lnTo>
                <a:lnTo>
                  <a:pt x="1490979" y="711200"/>
                </a:lnTo>
                <a:lnTo>
                  <a:pt x="1584959" y="709930"/>
                </a:lnTo>
                <a:lnTo>
                  <a:pt x="1673859" y="704850"/>
                </a:lnTo>
                <a:lnTo>
                  <a:pt x="1760220" y="698500"/>
                </a:lnTo>
                <a:lnTo>
                  <a:pt x="1926589" y="683260"/>
                </a:lnTo>
                <a:lnTo>
                  <a:pt x="2084070" y="660400"/>
                </a:lnTo>
                <a:lnTo>
                  <a:pt x="2157729" y="646430"/>
                </a:lnTo>
                <a:lnTo>
                  <a:pt x="2232659" y="633730"/>
                </a:lnTo>
                <a:lnTo>
                  <a:pt x="2302509" y="618489"/>
                </a:lnTo>
                <a:lnTo>
                  <a:pt x="2373629" y="601980"/>
                </a:lnTo>
                <a:lnTo>
                  <a:pt x="2506979" y="566420"/>
                </a:lnTo>
                <a:lnTo>
                  <a:pt x="2633979" y="525780"/>
                </a:lnTo>
                <a:lnTo>
                  <a:pt x="2755900" y="481330"/>
                </a:lnTo>
                <a:lnTo>
                  <a:pt x="2872739" y="434339"/>
                </a:lnTo>
                <a:lnTo>
                  <a:pt x="2877820" y="433070"/>
                </a:lnTo>
                <a:lnTo>
                  <a:pt x="2877820" y="0"/>
                </a:lnTo>
                <a:close/>
              </a:path>
            </a:pathLst>
          </a:custGeom>
          <a:solidFill>
            <a:srgbClr val="C5E6FB">
              <a:alpha val="28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8739" y="1695450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170" y="0"/>
                </a:moveTo>
                <a:lnTo>
                  <a:pt x="684530" y="0"/>
                </a:lnTo>
                <a:lnTo>
                  <a:pt x="527050" y="5079"/>
                </a:lnTo>
                <a:lnTo>
                  <a:pt x="381000" y="11429"/>
                </a:lnTo>
                <a:lnTo>
                  <a:pt x="243840" y="22860"/>
                </a:lnTo>
                <a:lnTo>
                  <a:pt x="116840" y="35560"/>
                </a:lnTo>
                <a:lnTo>
                  <a:pt x="0" y="53339"/>
                </a:lnTo>
                <a:lnTo>
                  <a:pt x="163830" y="73660"/>
                </a:lnTo>
                <a:lnTo>
                  <a:pt x="334010" y="96520"/>
                </a:lnTo>
                <a:lnTo>
                  <a:pt x="510540" y="124460"/>
                </a:lnTo>
                <a:lnTo>
                  <a:pt x="693420" y="156210"/>
                </a:lnTo>
                <a:lnTo>
                  <a:pt x="1078230" y="234950"/>
                </a:lnTo>
                <a:lnTo>
                  <a:pt x="1281430" y="279400"/>
                </a:lnTo>
                <a:lnTo>
                  <a:pt x="1866900" y="421639"/>
                </a:lnTo>
                <a:lnTo>
                  <a:pt x="2559050" y="576579"/>
                </a:lnTo>
                <a:lnTo>
                  <a:pt x="2722880" y="607060"/>
                </a:lnTo>
                <a:lnTo>
                  <a:pt x="2879090" y="638810"/>
                </a:lnTo>
                <a:lnTo>
                  <a:pt x="3031490" y="668020"/>
                </a:lnTo>
                <a:lnTo>
                  <a:pt x="3465830" y="739139"/>
                </a:lnTo>
                <a:lnTo>
                  <a:pt x="3986530" y="806450"/>
                </a:lnTo>
                <a:lnTo>
                  <a:pt x="4107180" y="817879"/>
                </a:lnTo>
                <a:lnTo>
                  <a:pt x="4337050" y="835660"/>
                </a:lnTo>
                <a:lnTo>
                  <a:pt x="4447540" y="842010"/>
                </a:lnTo>
                <a:lnTo>
                  <a:pt x="4555490" y="847089"/>
                </a:lnTo>
                <a:lnTo>
                  <a:pt x="4660900" y="850900"/>
                </a:lnTo>
                <a:lnTo>
                  <a:pt x="4857750" y="850900"/>
                </a:lnTo>
                <a:lnTo>
                  <a:pt x="4954270" y="848360"/>
                </a:lnTo>
                <a:lnTo>
                  <a:pt x="5045710" y="847089"/>
                </a:lnTo>
                <a:lnTo>
                  <a:pt x="5134610" y="842010"/>
                </a:lnTo>
                <a:lnTo>
                  <a:pt x="5222240" y="835660"/>
                </a:lnTo>
                <a:lnTo>
                  <a:pt x="5468620" y="808989"/>
                </a:lnTo>
                <a:lnTo>
                  <a:pt x="5544820" y="797560"/>
                </a:lnTo>
                <a:lnTo>
                  <a:pt x="5298440" y="765810"/>
                </a:lnTo>
                <a:lnTo>
                  <a:pt x="5036820" y="727710"/>
                </a:lnTo>
                <a:lnTo>
                  <a:pt x="4469130" y="629920"/>
                </a:lnTo>
                <a:lnTo>
                  <a:pt x="4160519" y="567689"/>
                </a:lnTo>
                <a:lnTo>
                  <a:pt x="3835400" y="497839"/>
                </a:lnTo>
                <a:lnTo>
                  <a:pt x="2851150" y="264160"/>
                </a:lnTo>
                <a:lnTo>
                  <a:pt x="2583180" y="205739"/>
                </a:lnTo>
                <a:lnTo>
                  <a:pt x="2327910" y="156210"/>
                </a:lnTo>
                <a:lnTo>
                  <a:pt x="2082800" y="114300"/>
                </a:lnTo>
                <a:lnTo>
                  <a:pt x="1965960" y="96520"/>
                </a:lnTo>
                <a:lnTo>
                  <a:pt x="1628139" y="50800"/>
                </a:lnTo>
                <a:lnTo>
                  <a:pt x="1417320" y="30479"/>
                </a:lnTo>
                <a:lnTo>
                  <a:pt x="1220470" y="15239"/>
                </a:lnTo>
                <a:lnTo>
                  <a:pt x="1031239" y="5079"/>
                </a:lnTo>
                <a:lnTo>
                  <a:pt x="852170" y="0"/>
                </a:lnTo>
                <a:close/>
              </a:path>
            </a:pathLst>
          </a:custGeom>
          <a:solidFill>
            <a:srgbClr val="C5E6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8289" y="17081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739"/>
                </a:moveTo>
                <a:lnTo>
                  <a:pt x="19050" y="73660"/>
                </a:lnTo>
                <a:lnTo>
                  <a:pt x="76200" y="62229"/>
                </a:lnTo>
                <a:lnTo>
                  <a:pt x="173990" y="46989"/>
                </a:lnTo>
                <a:lnTo>
                  <a:pt x="237490" y="38100"/>
                </a:lnTo>
                <a:lnTo>
                  <a:pt x="312420" y="29210"/>
                </a:lnTo>
                <a:lnTo>
                  <a:pt x="394970" y="22860"/>
                </a:lnTo>
                <a:lnTo>
                  <a:pt x="490220" y="15239"/>
                </a:lnTo>
                <a:lnTo>
                  <a:pt x="594360" y="8889"/>
                </a:lnTo>
                <a:lnTo>
                  <a:pt x="711200" y="3810"/>
                </a:lnTo>
                <a:lnTo>
                  <a:pt x="839470" y="2539"/>
                </a:lnTo>
                <a:lnTo>
                  <a:pt x="977900" y="0"/>
                </a:lnTo>
                <a:lnTo>
                  <a:pt x="1126489" y="2539"/>
                </a:lnTo>
                <a:lnTo>
                  <a:pt x="1285239" y="6350"/>
                </a:lnTo>
                <a:lnTo>
                  <a:pt x="1457960" y="15239"/>
                </a:lnTo>
                <a:lnTo>
                  <a:pt x="1640839" y="26670"/>
                </a:lnTo>
                <a:lnTo>
                  <a:pt x="1833880" y="44450"/>
                </a:lnTo>
                <a:lnTo>
                  <a:pt x="2040889" y="64770"/>
                </a:lnTo>
                <a:lnTo>
                  <a:pt x="2259330" y="88900"/>
                </a:lnTo>
                <a:lnTo>
                  <a:pt x="2489200" y="118110"/>
                </a:lnTo>
                <a:lnTo>
                  <a:pt x="2731770" y="153670"/>
                </a:lnTo>
                <a:lnTo>
                  <a:pt x="2984500" y="194310"/>
                </a:lnTo>
                <a:lnTo>
                  <a:pt x="3249930" y="241300"/>
                </a:lnTo>
                <a:lnTo>
                  <a:pt x="3528060" y="297179"/>
                </a:lnTo>
                <a:lnTo>
                  <a:pt x="3820160" y="356870"/>
                </a:lnTo>
                <a:lnTo>
                  <a:pt x="4123690" y="424179"/>
                </a:lnTo>
                <a:lnTo>
                  <a:pt x="4441190" y="500379"/>
                </a:lnTo>
                <a:lnTo>
                  <a:pt x="4770120" y="582929"/>
                </a:lnTo>
                <a:lnTo>
                  <a:pt x="5113020" y="674370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8320" y="1694179"/>
            <a:ext cx="3308350" cy="652780"/>
          </a:xfrm>
          <a:custGeom>
            <a:avLst/>
            <a:gdLst/>
            <a:ahLst/>
            <a:cxnLst/>
            <a:rect l="l" t="t" r="r" b="b"/>
            <a:pathLst>
              <a:path w="3308350" h="652780">
                <a:moveTo>
                  <a:pt x="0" y="652780"/>
                </a:moveTo>
                <a:lnTo>
                  <a:pt x="95250" y="626110"/>
                </a:lnTo>
                <a:lnTo>
                  <a:pt x="356869" y="556260"/>
                </a:lnTo>
                <a:lnTo>
                  <a:pt x="538479" y="509270"/>
                </a:lnTo>
                <a:lnTo>
                  <a:pt x="746759" y="458470"/>
                </a:lnTo>
                <a:lnTo>
                  <a:pt x="977900" y="402590"/>
                </a:lnTo>
                <a:lnTo>
                  <a:pt x="1226820" y="341630"/>
                </a:lnTo>
                <a:lnTo>
                  <a:pt x="1490979" y="284480"/>
                </a:lnTo>
                <a:lnTo>
                  <a:pt x="1760220" y="226060"/>
                </a:lnTo>
                <a:lnTo>
                  <a:pt x="2037079" y="171450"/>
                </a:lnTo>
                <a:lnTo>
                  <a:pt x="2311400" y="120650"/>
                </a:lnTo>
                <a:lnTo>
                  <a:pt x="2447289" y="99060"/>
                </a:lnTo>
                <a:lnTo>
                  <a:pt x="2579370" y="76200"/>
                </a:lnTo>
                <a:lnTo>
                  <a:pt x="2711450" y="58420"/>
                </a:lnTo>
                <a:lnTo>
                  <a:pt x="2838450" y="40640"/>
                </a:lnTo>
                <a:lnTo>
                  <a:pt x="2964179" y="26670"/>
                </a:lnTo>
                <a:lnTo>
                  <a:pt x="3082289" y="15240"/>
                </a:lnTo>
                <a:lnTo>
                  <a:pt x="3197859" y="635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67510" y="617220"/>
            <a:ext cx="5798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015" algn="l"/>
              </a:tabLst>
            </a:pPr>
            <a:r>
              <a:rPr spc="-5" dirty="0"/>
              <a:t>Architecture</a:t>
            </a:r>
            <a:r>
              <a:rPr spc="10" dirty="0"/>
              <a:t> </a:t>
            </a:r>
            <a:r>
              <a:rPr dirty="0"/>
              <a:t>of	</a:t>
            </a:r>
            <a:r>
              <a:rPr spc="-5" dirty="0"/>
              <a:t>CouchDB</a:t>
            </a:r>
          </a:p>
        </p:txBody>
      </p:sp>
      <p:sp>
        <p:nvSpPr>
          <p:cNvPr id="13" name="object 13"/>
          <p:cNvSpPr/>
          <p:nvPr/>
        </p:nvSpPr>
        <p:spPr>
          <a:xfrm>
            <a:off x="5715000" y="3048000"/>
            <a:ext cx="3177337" cy="3581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7239" y="3152560"/>
            <a:ext cx="5319394" cy="310136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8450" indent="-285750">
              <a:spcBef>
                <a:spcPts val="42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285750" algn="l"/>
              </a:tabLst>
            </a:pP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2-tier</a:t>
            </a:r>
            <a:r>
              <a:rPr spc="10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298450" marR="370205" indent="-285750">
              <a:spcBef>
                <a:spcPts val="44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285750" algn="l"/>
              </a:tabLst>
            </a:pP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CouchDB uses HTTP as </a:t>
            </a:r>
            <a:r>
              <a:rPr spc="-10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its main 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programming interface and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JSON for 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storage.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298450" marR="230504" indent="-285750">
              <a:spcBef>
                <a:spcPts val="655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285750" algn="l"/>
              </a:tabLst>
            </a:pP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As we have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Client side,  performance will increase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due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to  compatibility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of JSON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spc="-1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298450" marR="431165" indent="-285750">
              <a:spcBef>
                <a:spcPts val="500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285750" algn="l"/>
              </a:tabLst>
            </a:pP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CouchDB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is compatible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platforms 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such as Windows, Linux,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Mac-iOS, 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mobiles.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298450" marR="5080" indent="-285750">
              <a:spcBef>
                <a:spcPts val="489"/>
              </a:spcBef>
              <a:buClr>
                <a:srgbClr val="000000"/>
              </a:buClr>
              <a:buFont typeface="Wingdings" pitchFamily="2" charset="2"/>
              <a:buChar char="q"/>
              <a:tabLst>
                <a:tab pos="285750" algn="l"/>
              </a:tabLst>
            </a:pP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CouchDB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is more suitable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Client </a:t>
            </a:r>
            <a:r>
              <a:rPr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app  such as web</a:t>
            </a:r>
            <a:r>
              <a:rPr spc="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63D86"/>
                </a:solidFill>
                <a:latin typeface="Times New Roman" pitchFamily="18" charset="0"/>
                <a:cs typeface="Times New Roman" pitchFamily="18" charset="0"/>
              </a:rPr>
              <a:t>applications.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617220"/>
            <a:ext cx="6390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Document oriented</a:t>
            </a:r>
            <a:r>
              <a:rPr spc="10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752600"/>
            <a:ext cx="86868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727" y="2623185"/>
            <a:ext cx="8695690" cy="0"/>
          </a:xfrm>
          <a:custGeom>
            <a:avLst/>
            <a:gdLst/>
            <a:ahLst/>
            <a:cxnLst/>
            <a:rect l="l" t="t" r="r" b="b"/>
            <a:pathLst>
              <a:path w="8695690">
                <a:moveTo>
                  <a:pt x="0" y="0"/>
                </a:moveTo>
                <a:lnTo>
                  <a:pt x="8695309" y="0"/>
                </a:lnTo>
              </a:path>
            </a:pathLst>
          </a:custGeom>
          <a:ln w="3175">
            <a:solidFill>
              <a:srgbClr val="0795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26022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7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262127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6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256" y="2640329"/>
            <a:ext cx="8686165" cy="21590"/>
          </a:xfrm>
          <a:custGeom>
            <a:avLst/>
            <a:gdLst/>
            <a:ahLst/>
            <a:cxnLst/>
            <a:rect l="l" t="t" r="r" b="b"/>
            <a:pathLst>
              <a:path w="8686165" h="21589">
                <a:moveTo>
                  <a:pt x="0" y="21590"/>
                </a:moveTo>
                <a:lnTo>
                  <a:pt x="8685953" y="21590"/>
                </a:lnTo>
                <a:lnTo>
                  <a:pt x="8685953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5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570" y="2659379"/>
            <a:ext cx="8666480" cy="21590"/>
          </a:xfrm>
          <a:custGeom>
            <a:avLst/>
            <a:gdLst/>
            <a:ahLst/>
            <a:cxnLst/>
            <a:rect l="l" t="t" r="r" b="b"/>
            <a:pathLst>
              <a:path w="8666480" h="21589">
                <a:moveTo>
                  <a:pt x="0" y="21590"/>
                </a:moveTo>
                <a:lnTo>
                  <a:pt x="8666480" y="21590"/>
                </a:lnTo>
                <a:lnTo>
                  <a:pt x="86664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4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937" y="2687954"/>
            <a:ext cx="8629015" cy="0"/>
          </a:xfrm>
          <a:custGeom>
            <a:avLst/>
            <a:gdLst/>
            <a:ahLst/>
            <a:cxnLst/>
            <a:rect l="l" t="t" r="r" b="b"/>
            <a:pathLst>
              <a:path w="8629015">
                <a:moveTo>
                  <a:pt x="0" y="0"/>
                </a:moveTo>
                <a:lnTo>
                  <a:pt x="8629015" y="0"/>
                </a:lnTo>
              </a:path>
            </a:pathLst>
          </a:custGeom>
          <a:ln w="19050">
            <a:solidFill>
              <a:srgbClr val="0393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6470" y="1824989"/>
            <a:ext cx="2877820" cy="713740"/>
          </a:xfrm>
          <a:custGeom>
            <a:avLst/>
            <a:gdLst/>
            <a:ahLst/>
            <a:cxnLst/>
            <a:rect l="l" t="t" r="r" b="b"/>
            <a:pathLst>
              <a:path w="2877820" h="713739">
                <a:moveTo>
                  <a:pt x="2877820" y="0"/>
                </a:moveTo>
                <a:lnTo>
                  <a:pt x="2870200" y="0"/>
                </a:lnTo>
                <a:lnTo>
                  <a:pt x="2749550" y="19050"/>
                </a:lnTo>
                <a:lnTo>
                  <a:pt x="2371089" y="91439"/>
                </a:lnTo>
                <a:lnTo>
                  <a:pt x="2103120" y="148589"/>
                </a:lnTo>
                <a:lnTo>
                  <a:pt x="1964689" y="182880"/>
                </a:lnTo>
                <a:lnTo>
                  <a:pt x="1822450" y="215900"/>
                </a:lnTo>
                <a:lnTo>
                  <a:pt x="1564639" y="280670"/>
                </a:lnTo>
                <a:lnTo>
                  <a:pt x="1314450" y="339089"/>
                </a:lnTo>
                <a:lnTo>
                  <a:pt x="842009" y="443230"/>
                </a:lnTo>
                <a:lnTo>
                  <a:pt x="621029" y="488950"/>
                </a:lnTo>
                <a:lnTo>
                  <a:pt x="200659" y="566420"/>
                </a:lnTo>
                <a:lnTo>
                  <a:pt x="0" y="599439"/>
                </a:lnTo>
                <a:lnTo>
                  <a:pt x="138429" y="619760"/>
                </a:lnTo>
                <a:lnTo>
                  <a:pt x="397509" y="654050"/>
                </a:lnTo>
                <a:lnTo>
                  <a:pt x="523239" y="666750"/>
                </a:lnTo>
                <a:lnTo>
                  <a:pt x="643889" y="680720"/>
                </a:lnTo>
                <a:lnTo>
                  <a:pt x="873759" y="698500"/>
                </a:lnTo>
                <a:lnTo>
                  <a:pt x="984250" y="704850"/>
                </a:lnTo>
                <a:lnTo>
                  <a:pt x="1093470" y="709930"/>
                </a:lnTo>
                <a:lnTo>
                  <a:pt x="1197609" y="711200"/>
                </a:lnTo>
                <a:lnTo>
                  <a:pt x="1296670" y="713739"/>
                </a:lnTo>
                <a:lnTo>
                  <a:pt x="1394459" y="713739"/>
                </a:lnTo>
                <a:lnTo>
                  <a:pt x="1490979" y="711200"/>
                </a:lnTo>
                <a:lnTo>
                  <a:pt x="1584959" y="709930"/>
                </a:lnTo>
                <a:lnTo>
                  <a:pt x="1673859" y="704850"/>
                </a:lnTo>
                <a:lnTo>
                  <a:pt x="1760220" y="698500"/>
                </a:lnTo>
                <a:lnTo>
                  <a:pt x="1926589" y="683260"/>
                </a:lnTo>
                <a:lnTo>
                  <a:pt x="2084070" y="660400"/>
                </a:lnTo>
                <a:lnTo>
                  <a:pt x="2157729" y="646430"/>
                </a:lnTo>
                <a:lnTo>
                  <a:pt x="2232659" y="633730"/>
                </a:lnTo>
                <a:lnTo>
                  <a:pt x="2302509" y="618489"/>
                </a:lnTo>
                <a:lnTo>
                  <a:pt x="2373629" y="601980"/>
                </a:lnTo>
                <a:lnTo>
                  <a:pt x="2506979" y="566420"/>
                </a:lnTo>
                <a:lnTo>
                  <a:pt x="2633979" y="525780"/>
                </a:lnTo>
                <a:lnTo>
                  <a:pt x="2755900" y="481330"/>
                </a:lnTo>
                <a:lnTo>
                  <a:pt x="2872739" y="434339"/>
                </a:lnTo>
                <a:lnTo>
                  <a:pt x="2877820" y="433070"/>
                </a:lnTo>
                <a:lnTo>
                  <a:pt x="2877820" y="0"/>
                </a:lnTo>
                <a:close/>
              </a:path>
            </a:pathLst>
          </a:custGeom>
          <a:solidFill>
            <a:srgbClr val="C5E6FB">
              <a:alpha val="28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8739" y="1695450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170" y="0"/>
                </a:moveTo>
                <a:lnTo>
                  <a:pt x="684530" y="0"/>
                </a:lnTo>
                <a:lnTo>
                  <a:pt x="527050" y="5079"/>
                </a:lnTo>
                <a:lnTo>
                  <a:pt x="381000" y="11429"/>
                </a:lnTo>
                <a:lnTo>
                  <a:pt x="243840" y="22860"/>
                </a:lnTo>
                <a:lnTo>
                  <a:pt x="116840" y="35560"/>
                </a:lnTo>
                <a:lnTo>
                  <a:pt x="0" y="53339"/>
                </a:lnTo>
                <a:lnTo>
                  <a:pt x="163830" y="73660"/>
                </a:lnTo>
                <a:lnTo>
                  <a:pt x="334010" y="96520"/>
                </a:lnTo>
                <a:lnTo>
                  <a:pt x="510540" y="124460"/>
                </a:lnTo>
                <a:lnTo>
                  <a:pt x="693420" y="156210"/>
                </a:lnTo>
                <a:lnTo>
                  <a:pt x="1078230" y="234950"/>
                </a:lnTo>
                <a:lnTo>
                  <a:pt x="1281430" y="279400"/>
                </a:lnTo>
                <a:lnTo>
                  <a:pt x="1866900" y="421639"/>
                </a:lnTo>
                <a:lnTo>
                  <a:pt x="2559050" y="576579"/>
                </a:lnTo>
                <a:lnTo>
                  <a:pt x="2722880" y="607060"/>
                </a:lnTo>
                <a:lnTo>
                  <a:pt x="2879090" y="638810"/>
                </a:lnTo>
                <a:lnTo>
                  <a:pt x="3031490" y="668020"/>
                </a:lnTo>
                <a:lnTo>
                  <a:pt x="3465830" y="739139"/>
                </a:lnTo>
                <a:lnTo>
                  <a:pt x="3986530" y="806450"/>
                </a:lnTo>
                <a:lnTo>
                  <a:pt x="4107180" y="817879"/>
                </a:lnTo>
                <a:lnTo>
                  <a:pt x="4337050" y="835660"/>
                </a:lnTo>
                <a:lnTo>
                  <a:pt x="4447540" y="842010"/>
                </a:lnTo>
                <a:lnTo>
                  <a:pt x="4555490" y="847089"/>
                </a:lnTo>
                <a:lnTo>
                  <a:pt x="4660900" y="850900"/>
                </a:lnTo>
                <a:lnTo>
                  <a:pt x="4857750" y="850900"/>
                </a:lnTo>
                <a:lnTo>
                  <a:pt x="4954270" y="848360"/>
                </a:lnTo>
                <a:lnTo>
                  <a:pt x="5045710" y="847089"/>
                </a:lnTo>
                <a:lnTo>
                  <a:pt x="5134610" y="842010"/>
                </a:lnTo>
                <a:lnTo>
                  <a:pt x="5222240" y="835660"/>
                </a:lnTo>
                <a:lnTo>
                  <a:pt x="5468620" y="808989"/>
                </a:lnTo>
                <a:lnTo>
                  <a:pt x="5544820" y="797560"/>
                </a:lnTo>
                <a:lnTo>
                  <a:pt x="5298440" y="765810"/>
                </a:lnTo>
                <a:lnTo>
                  <a:pt x="5036820" y="727710"/>
                </a:lnTo>
                <a:lnTo>
                  <a:pt x="4469130" y="629920"/>
                </a:lnTo>
                <a:lnTo>
                  <a:pt x="4160519" y="567689"/>
                </a:lnTo>
                <a:lnTo>
                  <a:pt x="3835400" y="497839"/>
                </a:lnTo>
                <a:lnTo>
                  <a:pt x="2851150" y="264160"/>
                </a:lnTo>
                <a:lnTo>
                  <a:pt x="2583180" y="205739"/>
                </a:lnTo>
                <a:lnTo>
                  <a:pt x="2327910" y="156210"/>
                </a:lnTo>
                <a:lnTo>
                  <a:pt x="2082800" y="114300"/>
                </a:lnTo>
                <a:lnTo>
                  <a:pt x="1965960" y="96520"/>
                </a:lnTo>
                <a:lnTo>
                  <a:pt x="1628139" y="50800"/>
                </a:lnTo>
                <a:lnTo>
                  <a:pt x="1417320" y="30479"/>
                </a:lnTo>
                <a:lnTo>
                  <a:pt x="1220470" y="15239"/>
                </a:lnTo>
                <a:lnTo>
                  <a:pt x="1031239" y="5079"/>
                </a:lnTo>
                <a:lnTo>
                  <a:pt x="852170" y="0"/>
                </a:lnTo>
                <a:close/>
              </a:path>
            </a:pathLst>
          </a:custGeom>
          <a:solidFill>
            <a:srgbClr val="C5E6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8289" y="17081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739"/>
                </a:moveTo>
                <a:lnTo>
                  <a:pt x="19050" y="73660"/>
                </a:lnTo>
                <a:lnTo>
                  <a:pt x="76200" y="62229"/>
                </a:lnTo>
                <a:lnTo>
                  <a:pt x="173990" y="46989"/>
                </a:lnTo>
                <a:lnTo>
                  <a:pt x="237490" y="38100"/>
                </a:lnTo>
                <a:lnTo>
                  <a:pt x="312420" y="29210"/>
                </a:lnTo>
                <a:lnTo>
                  <a:pt x="394970" y="22860"/>
                </a:lnTo>
                <a:lnTo>
                  <a:pt x="490220" y="15239"/>
                </a:lnTo>
                <a:lnTo>
                  <a:pt x="594360" y="8889"/>
                </a:lnTo>
                <a:lnTo>
                  <a:pt x="711200" y="3810"/>
                </a:lnTo>
                <a:lnTo>
                  <a:pt x="839470" y="2539"/>
                </a:lnTo>
                <a:lnTo>
                  <a:pt x="977900" y="0"/>
                </a:lnTo>
                <a:lnTo>
                  <a:pt x="1126489" y="2539"/>
                </a:lnTo>
                <a:lnTo>
                  <a:pt x="1285239" y="6350"/>
                </a:lnTo>
                <a:lnTo>
                  <a:pt x="1457960" y="15239"/>
                </a:lnTo>
                <a:lnTo>
                  <a:pt x="1640839" y="26670"/>
                </a:lnTo>
                <a:lnTo>
                  <a:pt x="1833880" y="44450"/>
                </a:lnTo>
                <a:lnTo>
                  <a:pt x="2040889" y="64770"/>
                </a:lnTo>
                <a:lnTo>
                  <a:pt x="2259330" y="88900"/>
                </a:lnTo>
                <a:lnTo>
                  <a:pt x="2489200" y="118110"/>
                </a:lnTo>
                <a:lnTo>
                  <a:pt x="2731770" y="153670"/>
                </a:lnTo>
                <a:lnTo>
                  <a:pt x="2984500" y="194310"/>
                </a:lnTo>
                <a:lnTo>
                  <a:pt x="3249930" y="241300"/>
                </a:lnTo>
                <a:lnTo>
                  <a:pt x="3528060" y="297179"/>
                </a:lnTo>
                <a:lnTo>
                  <a:pt x="3820160" y="356870"/>
                </a:lnTo>
                <a:lnTo>
                  <a:pt x="4123690" y="424179"/>
                </a:lnTo>
                <a:lnTo>
                  <a:pt x="4441190" y="500379"/>
                </a:lnTo>
                <a:lnTo>
                  <a:pt x="4770120" y="582929"/>
                </a:lnTo>
                <a:lnTo>
                  <a:pt x="5113020" y="674370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8320" y="1694179"/>
            <a:ext cx="3308350" cy="652780"/>
          </a:xfrm>
          <a:custGeom>
            <a:avLst/>
            <a:gdLst/>
            <a:ahLst/>
            <a:cxnLst/>
            <a:rect l="l" t="t" r="r" b="b"/>
            <a:pathLst>
              <a:path w="3308350" h="652780">
                <a:moveTo>
                  <a:pt x="0" y="652780"/>
                </a:moveTo>
                <a:lnTo>
                  <a:pt x="95250" y="626110"/>
                </a:lnTo>
                <a:lnTo>
                  <a:pt x="356869" y="556260"/>
                </a:lnTo>
                <a:lnTo>
                  <a:pt x="538479" y="509270"/>
                </a:lnTo>
                <a:lnTo>
                  <a:pt x="746759" y="458470"/>
                </a:lnTo>
                <a:lnTo>
                  <a:pt x="977900" y="402590"/>
                </a:lnTo>
                <a:lnTo>
                  <a:pt x="1226820" y="341630"/>
                </a:lnTo>
                <a:lnTo>
                  <a:pt x="1490979" y="284480"/>
                </a:lnTo>
                <a:lnTo>
                  <a:pt x="1760220" y="226060"/>
                </a:lnTo>
                <a:lnTo>
                  <a:pt x="2037079" y="171450"/>
                </a:lnTo>
                <a:lnTo>
                  <a:pt x="2311400" y="120650"/>
                </a:lnTo>
                <a:lnTo>
                  <a:pt x="2447289" y="99060"/>
                </a:lnTo>
                <a:lnTo>
                  <a:pt x="2579370" y="76200"/>
                </a:lnTo>
                <a:lnTo>
                  <a:pt x="2711450" y="58420"/>
                </a:lnTo>
                <a:lnTo>
                  <a:pt x="2838450" y="40640"/>
                </a:lnTo>
                <a:lnTo>
                  <a:pt x="2964179" y="26670"/>
                </a:lnTo>
                <a:lnTo>
                  <a:pt x="3082289" y="15240"/>
                </a:lnTo>
                <a:lnTo>
                  <a:pt x="3197859" y="635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1937" y="2895600"/>
            <a:ext cx="8348663" cy="3308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290" indent="-342900">
              <a:lnSpc>
                <a:spcPct val="150000"/>
              </a:lnSpc>
              <a:spcBef>
                <a:spcPts val="100"/>
              </a:spcBef>
              <a:buClr>
                <a:srgbClr val="30B5FC"/>
              </a:buClr>
              <a:buFont typeface="Wingdings" pitchFamily="2" charset="2"/>
              <a:buChar char="q"/>
              <a:tabLst>
                <a:tab pos="285750" algn="l"/>
              </a:tabLst>
            </a:pP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HTTP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is </a:t>
            </a:r>
            <a:r>
              <a:rPr sz="2000" spc="-10" dirty="0">
                <a:solidFill>
                  <a:srgbClr val="063D86"/>
                </a:solidFill>
                <a:latin typeface="Times New Roman"/>
                <a:cs typeface="Times New Roman"/>
              </a:rPr>
              <a:t>most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widely deployed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end-user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visible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protocol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in existence. </a:t>
            </a:r>
            <a:r>
              <a:rPr sz="2000" spc="5" dirty="0">
                <a:solidFill>
                  <a:srgbClr val="063D86"/>
                </a:solidFill>
                <a:latin typeface="Times New Roman"/>
                <a:cs typeface="Times New Roman"/>
              </a:rPr>
              <a:t>It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handles 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everything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from serving, routing, proxying,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monitoring, measuring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and</a:t>
            </a:r>
            <a:r>
              <a:rPr sz="2000" spc="50" dirty="0">
                <a:solidFill>
                  <a:srgbClr val="063D8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debugging.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500"/>
              </a:spcBef>
              <a:buClr>
                <a:srgbClr val="30B5FC"/>
              </a:buClr>
              <a:buFont typeface="Wingdings" pitchFamily="2" charset="2"/>
              <a:buChar char="q"/>
              <a:tabLst>
                <a:tab pos="285750" algn="l"/>
              </a:tabLst>
            </a:pP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063D86"/>
                </a:solidFill>
                <a:latin typeface="Times New Roman"/>
                <a:cs typeface="Times New Roman"/>
              </a:rPr>
              <a:t>main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way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do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anything with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CouchDB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via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HTTP. Create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database: make 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an HTTP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request; create some data: </a:t>
            </a:r>
            <a:r>
              <a:rPr sz="2000" spc="-10" dirty="0">
                <a:solidFill>
                  <a:srgbClr val="063D86"/>
                </a:solidFill>
                <a:latin typeface="Times New Roman"/>
                <a:cs typeface="Times New Roman"/>
              </a:rPr>
              <a:t>make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an HTTP request; query your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data: make 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an HTTP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request; set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up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replication: </a:t>
            </a:r>
            <a:r>
              <a:rPr sz="2000" spc="-10" dirty="0">
                <a:solidFill>
                  <a:srgbClr val="063D86"/>
                </a:solidFill>
                <a:latin typeface="Times New Roman"/>
                <a:cs typeface="Times New Roman"/>
              </a:rPr>
              <a:t>make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an HTTP request; configure the 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database: </a:t>
            </a:r>
            <a:r>
              <a:rPr sz="2000" spc="-10" dirty="0">
                <a:solidFill>
                  <a:srgbClr val="063D86"/>
                </a:solidFill>
                <a:latin typeface="Times New Roman"/>
                <a:cs typeface="Times New Roman"/>
              </a:rPr>
              <a:t>make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an HTTP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request. </a:t>
            </a:r>
            <a:r>
              <a:rPr sz="2000" dirty="0">
                <a:solidFill>
                  <a:srgbClr val="063D86"/>
                </a:solidFill>
                <a:latin typeface="Times New Roman"/>
                <a:cs typeface="Times New Roman"/>
              </a:rPr>
              <a:t>You get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the</a:t>
            </a:r>
            <a:r>
              <a:rPr sz="2000" spc="40" dirty="0">
                <a:solidFill>
                  <a:srgbClr val="063D86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63D86"/>
                </a:solidFill>
                <a:latin typeface="Times New Roman"/>
                <a:cs typeface="Times New Roman"/>
              </a:rPr>
              <a:t>idea.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8600" y="617220"/>
            <a:ext cx="8695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  <a:tabLst>
                <a:tab pos="2326640" algn="l"/>
              </a:tabLst>
            </a:pPr>
            <a:r>
              <a:rPr spc="-5" dirty="0"/>
              <a:t>HTTP</a:t>
            </a:r>
            <a:r>
              <a:rPr dirty="0"/>
              <a:t> </a:t>
            </a:r>
            <a:r>
              <a:rPr spc="-5" dirty="0"/>
              <a:t>for	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602229"/>
            <a:ext cx="8695690" cy="20320"/>
          </a:xfrm>
          <a:custGeom>
            <a:avLst/>
            <a:gdLst/>
            <a:ahLst/>
            <a:cxnLst/>
            <a:rect l="l" t="t" r="r" b="b"/>
            <a:pathLst>
              <a:path w="8695690" h="20319">
                <a:moveTo>
                  <a:pt x="0" y="20320"/>
                </a:moveTo>
                <a:lnTo>
                  <a:pt x="8695690" y="20320"/>
                </a:lnTo>
                <a:lnTo>
                  <a:pt x="869569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07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2621279"/>
            <a:ext cx="8695690" cy="21590"/>
          </a:xfrm>
          <a:custGeom>
            <a:avLst/>
            <a:gdLst/>
            <a:ahLst/>
            <a:cxnLst/>
            <a:rect l="l" t="t" r="r" b="b"/>
            <a:pathLst>
              <a:path w="8695690" h="21589">
                <a:moveTo>
                  <a:pt x="0" y="21590"/>
                </a:moveTo>
                <a:lnTo>
                  <a:pt x="8695690" y="21590"/>
                </a:lnTo>
                <a:lnTo>
                  <a:pt x="869569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6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256" y="2640329"/>
            <a:ext cx="8686165" cy="21590"/>
          </a:xfrm>
          <a:custGeom>
            <a:avLst/>
            <a:gdLst/>
            <a:ahLst/>
            <a:cxnLst/>
            <a:rect l="l" t="t" r="r" b="b"/>
            <a:pathLst>
              <a:path w="8686165" h="21589">
                <a:moveTo>
                  <a:pt x="0" y="21590"/>
                </a:moveTo>
                <a:lnTo>
                  <a:pt x="8685953" y="21590"/>
                </a:lnTo>
                <a:lnTo>
                  <a:pt x="8685953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5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570" y="2659379"/>
            <a:ext cx="8666480" cy="21590"/>
          </a:xfrm>
          <a:custGeom>
            <a:avLst/>
            <a:gdLst/>
            <a:ahLst/>
            <a:cxnLst/>
            <a:rect l="l" t="t" r="r" b="b"/>
            <a:pathLst>
              <a:path w="8666480" h="21589">
                <a:moveTo>
                  <a:pt x="0" y="21590"/>
                </a:moveTo>
                <a:lnTo>
                  <a:pt x="8666480" y="21590"/>
                </a:lnTo>
                <a:lnTo>
                  <a:pt x="86664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4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7" y="2687954"/>
            <a:ext cx="8629015" cy="0"/>
          </a:xfrm>
          <a:custGeom>
            <a:avLst/>
            <a:gdLst/>
            <a:ahLst/>
            <a:cxnLst/>
            <a:rect l="l" t="t" r="r" b="b"/>
            <a:pathLst>
              <a:path w="8629015">
                <a:moveTo>
                  <a:pt x="0" y="0"/>
                </a:moveTo>
                <a:lnTo>
                  <a:pt x="8629015" y="0"/>
                </a:lnTo>
              </a:path>
            </a:pathLst>
          </a:custGeom>
          <a:ln w="19050">
            <a:solidFill>
              <a:srgbClr val="0393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6470" y="1824989"/>
            <a:ext cx="2877820" cy="713740"/>
          </a:xfrm>
          <a:custGeom>
            <a:avLst/>
            <a:gdLst/>
            <a:ahLst/>
            <a:cxnLst/>
            <a:rect l="l" t="t" r="r" b="b"/>
            <a:pathLst>
              <a:path w="2877820" h="713739">
                <a:moveTo>
                  <a:pt x="2877820" y="0"/>
                </a:moveTo>
                <a:lnTo>
                  <a:pt x="2870200" y="0"/>
                </a:lnTo>
                <a:lnTo>
                  <a:pt x="2749550" y="19050"/>
                </a:lnTo>
                <a:lnTo>
                  <a:pt x="2371089" y="91439"/>
                </a:lnTo>
                <a:lnTo>
                  <a:pt x="2103120" y="148589"/>
                </a:lnTo>
                <a:lnTo>
                  <a:pt x="1964689" y="182880"/>
                </a:lnTo>
                <a:lnTo>
                  <a:pt x="1822450" y="215900"/>
                </a:lnTo>
                <a:lnTo>
                  <a:pt x="1564639" y="280670"/>
                </a:lnTo>
                <a:lnTo>
                  <a:pt x="1314450" y="339089"/>
                </a:lnTo>
                <a:lnTo>
                  <a:pt x="842009" y="443230"/>
                </a:lnTo>
                <a:lnTo>
                  <a:pt x="621029" y="488950"/>
                </a:lnTo>
                <a:lnTo>
                  <a:pt x="200659" y="566420"/>
                </a:lnTo>
                <a:lnTo>
                  <a:pt x="0" y="599439"/>
                </a:lnTo>
                <a:lnTo>
                  <a:pt x="138429" y="619760"/>
                </a:lnTo>
                <a:lnTo>
                  <a:pt x="397509" y="654050"/>
                </a:lnTo>
                <a:lnTo>
                  <a:pt x="523239" y="666750"/>
                </a:lnTo>
                <a:lnTo>
                  <a:pt x="643889" y="680720"/>
                </a:lnTo>
                <a:lnTo>
                  <a:pt x="873759" y="698500"/>
                </a:lnTo>
                <a:lnTo>
                  <a:pt x="984250" y="704850"/>
                </a:lnTo>
                <a:lnTo>
                  <a:pt x="1093470" y="709930"/>
                </a:lnTo>
                <a:lnTo>
                  <a:pt x="1197609" y="711200"/>
                </a:lnTo>
                <a:lnTo>
                  <a:pt x="1296670" y="713739"/>
                </a:lnTo>
                <a:lnTo>
                  <a:pt x="1394459" y="713739"/>
                </a:lnTo>
                <a:lnTo>
                  <a:pt x="1490979" y="711200"/>
                </a:lnTo>
                <a:lnTo>
                  <a:pt x="1584959" y="709930"/>
                </a:lnTo>
                <a:lnTo>
                  <a:pt x="1673859" y="704850"/>
                </a:lnTo>
                <a:lnTo>
                  <a:pt x="1760220" y="698500"/>
                </a:lnTo>
                <a:lnTo>
                  <a:pt x="1926589" y="683260"/>
                </a:lnTo>
                <a:lnTo>
                  <a:pt x="2084070" y="660400"/>
                </a:lnTo>
                <a:lnTo>
                  <a:pt x="2157729" y="646430"/>
                </a:lnTo>
                <a:lnTo>
                  <a:pt x="2232659" y="633730"/>
                </a:lnTo>
                <a:lnTo>
                  <a:pt x="2302509" y="618489"/>
                </a:lnTo>
                <a:lnTo>
                  <a:pt x="2373629" y="601980"/>
                </a:lnTo>
                <a:lnTo>
                  <a:pt x="2506979" y="566420"/>
                </a:lnTo>
                <a:lnTo>
                  <a:pt x="2633979" y="525780"/>
                </a:lnTo>
                <a:lnTo>
                  <a:pt x="2755900" y="481330"/>
                </a:lnTo>
                <a:lnTo>
                  <a:pt x="2872739" y="434339"/>
                </a:lnTo>
                <a:lnTo>
                  <a:pt x="2877820" y="433070"/>
                </a:lnTo>
                <a:lnTo>
                  <a:pt x="2877820" y="0"/>
                </a:lnTo>
                <a:close/>
              </a:path>
            </a:pathLst>
          </a:custGeom>
          <a:solidFill>
            <a:srgbClr val="C5E6FB">
              <a:alpha val="28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8739" y="1695450"/>
            <a:ext cx="5544820" cy="850900"/>
          </a:xfrm>
          <a:custGeom>
            <a:avLst/>
            <a:gdLst/>
            <a:ahLst/>
            <a:cxnLst/>
            <a:rect l="l" t="t" r="r" b="b"/>
            <a:pathLst>
              <a:path w="5544820" h="850900">
                <a:moveTo>
                  <a:pt x="852170" y="0"/>
                </a:moveTo>
                <a:lnTo>
                  <a:pt x="684530" y="0"/>
                </a:lnTo>
                <a:lnTo>
                  <a:pt x="527050" y="5079"/>
                </a:lnTo>
                <a:lnTo>
                  <a:pt x="381000" y="11429"/>
                </a:lnTo>
                <a:lnTo>
                  <a:pt x="243840" y="22860"/>
                </a:lnTo>
                <a:lnTo>
                  <a:pt x="116840" y="35560"/>
                </a:lnTo>
                <a:lnTo>
                  <a:pt x="0" y="53339"/>
                </a:lnTo>
                <a:lnTo>
                  <a:pt x="163830" y="73660"/>
                </a:lnTo>
                <a:lnTo>
                  <a:pt x="334010" y="96520"/>
                </a:lnTo>
                <a:lnTo>
                  <a:pt x="510540" y="124460"/>
                </a:lnTo>
                <a:lnTo>
                  <a:pt x="693420" y="156210"/>
                </a:lnTo>
                <a:lnTo>
                  <a:pt x="1078230" y="234950"/>
                </a:lnTo>
                <a:lnTo>
                  <a:pt x="1281430" y="279400"/>
                </a:lnTo>
                <a:lnTo>
                  <a:pt x="1866900" y="421639"/>
                </a:lnTo>
                <a:lnTo>
                  <a:pt x="2559050" y="576579"/>
                </a:lnTo>
                <a:lnTo>
                  <a:pt x="2722880" y="607060"/>
                </a:lnTo>
                <a:lnTo>
                  <a:pt x="2879090" y="638810"/>
                </a:lnTo>
                <a:lnTo>
                  <a:pt x="3031490" y="668020"/>
                </a:lnTo>
                <a:lnTo>
                  <a:pt x="3465830" y="739139"/>
                </a:lnTo>
                <a:lnTo>
                  <a:pt x="3986530" y="806450"/>
                </a:lnTo>
                <a:lnTo>
                  <a:pt x="4107180" y="817879"/>
                </a:lnTo>
                <a:lnTo>
                  <a:pt x="4337050" y="835660"/>
                </a:lnTo>
                <a:lnTo>
                  <a:pt x="4447540" y="842010"/>
                </a:lnTo>
                <a:lnTo>
                  <a:pt x="4555490" y="847089"/>
                </a:lnTo>
                <a:lnTo>
                  <a:pt x="4660900" y="850900"/>
                </a:lnTo>
                <a:lnTo>
                  <a:pt x="4857750" y="850900"/>
                </a:lnTo>
                <a:lnTo>
                  <a:pt x="4954270" y="848360"/>
                </a:lnTo>
                <a:lnTo>
                  <a:pt x="5045710" y="847089"/>
                </a:lnTo>
                <a:lnTo>
                  <a:pt x="5134610" y="842010"/>
                </a:lnTo>
                <a:lnTo>
                  <a:pt x="5222240" y="835660"/>
                </a:lnTo>
                <a:lnTo>
                  <a:pt x="5468620" y="808989"/>
                </a:lnTo>
                <a:lnTo>
                  <a:pt x="5544820" y="797560"/>
                </a:lnTo>
                <a:lnTo>
                  <a:pt x="5298440" y="765810"/>
                </a:lnTo>
                <a:lnTo>
                  <a:pt x="5036820" y="727710"/>
                </a:lnTo>
                <a:lnTo>
                  <a:pt x="4469130" y="629920"/>
                </a:lnTo>
                <a:lnTo>
                  <a:pt x="4160519" y="567689"/>
                </a:lnTo>
                <a:lnTo>
                  <a:pt x="3835400" y="497839"/>
                </a:lnTo>
                <a:lnTo>
                  <a:pt x="2851150" y="264160"/>
                </a:lnTo>
                <a:lnTo>
                  <a:pt x="2583180" y="205739"/>
                </a:lnTo>
                <a:lnTo>
                  <a:pt x="2327910" y="156210"/>
                </a:lnTo>
                <a:lnTo>
                  <a:pt x="2082800" y="114300"/>
                </a:lnTo>
                <a:lnTo>
                  <a:pt x="1965960" y="96520"/>
                </a:lnTo>
                <a:lnTo>
                  <a:pt x="1628139" y="50800"/>
                </a:lnTo>
                <a:lnTo>
                  <a:pt x="1417320" y="30479"/>
                </a:lnTo>
                <a:lnTo>
                  <a:pt x="1220470" y="15239"/>
                </a:lnTo>
                <a:lnTo>
                  <a:pt x="1031239" y="5079"/>
                </a:lnTo>
                <a:lnTo>
                  <a:pt x="852170" y="0"/>
                </a:lnTo>
                <a:close/>
              </a:path>
            </a:pathLst>
          </a:custGeom>
          <a:solidFill>
            <a:srgbClr val="C5E6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8289" y="1708150"/>
            <a:ext cx="5467350" cy="774700"/>
          </a:xfrm>
          <a:custGeom>
            <a:avLst/>
            <a:gdLst/>
            <a:ahLst/>
            <a:cxnLst/>
            <a:rect l="l" t="t" r="r" b="b"/>
            <a:pathLst>
              <a:path w="5467350" h="774700">
                <a:moveTo>
                  <a:pt x="0" y="78739"/>
                </a:moveTo>
                <a:lnTo>
                  <a:pt x="19050" y="73660"/>
                </a:lnTo>
                <a:lnTo>
                  <a:pt x="76200" y="62229"/>
                </a:lnTo>
                <a:lnTo>
                  <a:pt x="173990" y="46989"/>
                </a:lnTo>
                <a:lnTo>
                  <a:pt x="237490" y="38100"/>
                </a:lnTo>
                <a:lnTo>
                  <a:pt x="312420" y="29210"/>
                </a:lnTo>
                <a:lnTo>
                  <a:pt x="394970" y="22860"/>
                </a:lnTo>
                <a:lnTo>
                  <a:pt x="490220" y="15239"/>
                </a:lnTo>
                <a:lnTo>
                  <a:pt x="594360" y="8889"/>
                </a:lnTo>
                <a:lnTo>
                  <a:pt x="711200" y="3810"/>
                </a:lnTo>
                <a:lnTo>
                  <a:pt x="839470" y="2539"/>
                </a:lnTo>
                <a:lnTo>
                  <a:pt x="977900" y="0"/>
                </a:lnTo>
                <a:lnTo>
                  <a:pt x="1126489" y="2539"/>
                </a:lnTo>
                <a:lnTo>
                  <a:pt x="1285239" y="6350"/>
                </a:lnTo>
                <a:lnTo>
                  <a:pt x="1457960" y="15239"/>
                </a:lnTo>
                <a:lnTo>
                  <a:pt x="1640839" y="26670"/>
                </a:lnTo>
                <a:lnTo>
                  <a:pt x="1833880" y="44450"/>
                </a:lnTo>
                <a:lnTo>
                  <a:pt x="2040889" y="64770"/>
                </a:lnTo>
                <a:lnTo>
                  <a:pt x="2259330" y="88900"/>
                </a:lnTo>
                <a:lnTo>
                  <a:pt x="2489200" y="118110"/>
                </a:lnTo>
                <a:lnTo>
                  <a:pt x="2731770" y="153670"/>
                </a:lnTo>
                <a:lnTo>
                  <a:pt x="2984500" y="194310"/>
                </a:lnTo>
                <a:lnTo>
                  <a:pt x="3249930" y="241300"/>
                </a:lnTo>
                <a:lnTo>
                  <a:pt x="3528060" y="297179"/>
                </a:lnTo>
                <a:lnTo>
                  <a:pt x="3820160" y="356870"/>
                </a:lnTo>
                <a:lnTo>
                  <a:pt x="4123690" y="424179"/>
                </a:lnTo>
                <a:lnTo>
                  <a:pt x="4441190" y="500379"/>
                </a:lnTo>
                <a:lnTo>
                  <a:pt x="4770120" y="582929"/>
                </a:lnTo>
                <a:lnTo>
                  <a:pt x="5113020" y="674370"/>
                </a:lnTo>
                <a:lnTo>
                  <a:pt x="546735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8320" y="1694179"/>
            <a:ext cx="3308350" cy="652780"/>
          </a:xfrm>
          <a:custGeom>
            <a:avLst/>
            <a:gdLst/>
            <a:ahLst/>
            <a:cxnLst/>
            <a:rect l="l" t="t" r="r" b="b"/>
            <a:pathLst>
              <a:path w="3308350" h="652780">
                <a:moveTo>
                  <a:pt x="0" y="652780"/>
                </a:moveTo>
                <a:lnTo>
                  <a:pt x="95250" y="626110"/>
                </a:lnTo>
                <a:lnTo>
                  <a:pt x="356869" y="556260"/>
                </a:lnTo>
                <a:lnTo>
                  <a:pt x="538479" y="509270"/>
                </a:lnTo>
                <a:lnTo>
                  <a:pt x="746759" y="458470"/>
                </a:lnTo>
                <a:lnTo>
                  <a:pt x="977900" y="402590"/>
                </a:lnTo>
                <a:lnTo>
                  <a:pt x="1226820" y="341630"/>
                </a:lnTo>
                <a:lnTo>
                  <a:pt x="1490979" y="284480"/>
                </a:lnTo>
                <a:lnTo>
                  <a:pt x="1760220" y="226060"/>
                </a:lnTo>
                <a:lnTo>
                  <a:pt x="2037079" y="171450"/>
                </a:lnTo>
                <a:lnTo>
                  <a:pt x="2311400" y="120650"/>
                </a:lnTo>
                <a:lnTo>
                  <a:pt x="2447289" y="99060"/>
                </a:lnTo>
                <a:lnTo>
                  <a:pt x="2579370" y="76200"/>
                </a:lnTo>
                <a:lnTo>
                  <a:pt x="2711450" y="58420"/>
                </a:lnTo>
                <a:lnTo>
                  <a:pt x="2838450" y="40640"/>
                </a:lnTo>
                <a:lnTo>
                  <a:pt x="2964179" y="26670"/>
                </a:lnTo>
                <a:lnTo>
                  <a:pt x="3082289" y="15240"/>
                </a:lnTo>
                <a:lnTo>
                  <a:pt x="3197859" y="6350"/>
                </a:lnTo>
                <a:lnTo>
                  <a:pt x="33083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4886" y="2862346"/>
            <a:ext cx="8694419" cy="338041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Wingdings" pitchFamily="2" charset="2"/>
              <a:buChar char="Ø"/>
              <a:tabLst>
                <a:tab pos="8768715" algn="l"/>
              </a:tabLst>
            </a:pPr>
            <a:r>
              <a:rPr lang="en-US" sz="2400" b="1" dirty="0">
                <a:solidFill>
                  <a:schemeClr val="accent1"/>
                </a:solidFill>
                <a:latin typeface="Times New Roman"/>
                <a:cs typeface="Times New Roman"/>
              </a:rPr>
              <a:t>Pros:</a:t>
            </a:r>
            <a:endParaRPr sz="2400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320"/>
              </a:spcBef>
              <a:buClr>
                <a:srgbClr val="30B5FC"/>
              </a:buClr>
              <a:buFont typeface="Wingdings" pitchFamily="2" charset="2"/>
              <a:buChar char="q"/>
              <a:tabLst>
                <a:tab pos="285115" algn="l"/>
                <a:tab pos="285750" algn="l"/>
              </a:tabLst>
            </a:pPr>
            <a:r>
              <a:rPr spc="5" dirty="0">
                <a:solidFill>
                  <a:srgbClr val="063D86"/>
                </a:solidFill>
                <a:latin typeface="Times New Roman"/>
                <a:cs typeface="Times New Roman"/>
              </a:rPr>
              <a:t>We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don't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need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to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fit our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data into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one of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those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higher-order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normal</a:t>
            </a:r>
            <a:r>
              <a:rPr spc="40" dirty="0">
                <a:solidFill>
                  <a:srgbClr val="063D86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forms</a:t>
            </a:r>
            <a:endParaRPr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310"/>
              </a:spcBef>
              <a:buClr>
                <a:srgbClr val="30B5FC"/>
              </a:buClr>
              <a:buFont typeface="Wingdings" pitchFamily="2" charset="2"/>
              <a:buChar char="q"/>
              <a:tabLst>
                <a:tab pos="285115" algn="l"/>
                <a:tab pos="285750" algn="l"/>
              </a:tabLst>
            </a:pPr>
            <a:r>
              <a:rPr spc="5" dirty="0">
                <a:solidFill>
                  <a:srgbClr val="063D86"/>
                </a:solidFill>
                <a:latin typeface="Times New Roman"/>
                <a:cs typeface="Times New Roman"/>
              </a:rPr>
              <a:t>We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can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change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the "schema"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of our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data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at any</a:t>
            </a:r>
            <a:r>
              <a:rPr spc="30" dirty="0">
                <a:solidFill>
                  <a:srgbClr val="063D86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63D86"/>
                </a:solidFill>
                <a:latin typeface="Times New Roman"/>
                <a:cs typeface="Times New Roman"/>
              </a:rPr>
              <a:t>time</a:t>
            </a:r>
            <a:endParaRPr dirty="0">
              <a:latin typeface="Times New Roman"/>
              <a:cs typeface="Times New Roman"/>
            </a:endParaRPr>
          </a:p>
          <a:p>
            <a:pPr marL="298450" marR="161290" indent="-285750">
              <a:lnSpc>
                <a:spcPts val="2220"/>
              </a:lnSpc>
              <a:spcBef>
                <a:spcPts val="545"/>
              </a:spcBef>
              <a:buClr>
                <a:srgbClr val="30B5FC"/>
              </a:buClr>
              <a:buFont typeface="Wingdings" pitchFamily="2" charset="2"/>
              <a:buChar char="q"/>
              <a:tabLst>
                <a:tab pos="285115" algn="l"/>
                <a:tab pos="285750" algn="l"/>
              </a:tabLst>
            </a:pP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Our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data will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be indexed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exactly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for our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queries, so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we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will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get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results in constant  </a:t>
            </a:r>
            <a:r>
              <a:rPr spc="-10" dirty="0">
                <a:solidFill>
                  <a:srgbClr val="063D86"/>
                </a:solidFill>
                <a:latin typeface="Times New Roman"/>
                <a:cs typeface="Times New Roman"/>
              </a:rPr>
              <a:t>time.</a:t>
            </a:r>
            <a:endParaRPr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75"/>
              </a:spcBef>
              <a:buClr>
                <a:srgbClr val="30B5FC"/>
              </a:buClr>
              <a:buFont typeface="Wingdings" pitchFamily="2" charset="2"/>
              <a:buChar char="q"/>
              <a:tabLst>
                <a:tab pos="285115" algn="l"/>
                <a:tab pos="285750" algn="l"/>
              </a:tabLst>
            </a:pPr>
            <a:r>
              <a:rPr spc="5" dirty="0">
                <a:solidFill>
                  <a:srgbClr val="063D86"/>
                </a:solidFill>
                <a:latin typeface="Times New Roman"/>
                <a:cs typeface="Times New Roman"/>
              </a:rPr>
              <a:t>We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don’t require plugins such as Adobe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Flash player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or</a:t>
            </a:r>
            <a:r>
              <a:rPr spc="20" dirty="0">
                <a:solidFill>
                  <a:srgbClr val="063D86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any.</a:t>
            </a:r>
            <a:endParaRPr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320"/>
              </a:spcBef>
              <a:buFont typeface="Wingdings" pitchFamily="2" charset="2"/>
              <a:buChar char="Ø"/>
            </a:pPr>
            <a:r>
              <a:rPr spc="50" dirty="0">
                <a:solidFill>
                  <a:srgbClr val="063D8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accent1"/>
                </a:solidFill>
                <a:uFill>
                  <a:solidFill>
                    <a:srgbClr val="063D86"/>
                  </a:solidFill>
                </a:uFill>
                <a:latin typeface="Times New Roman"/>
                <a:cs typeface="Times New Roman"/>
              </a:rPr>
              <a:t>Cons</a:t>
            </a:r>
            <a:r>
              <a:rPr sz="2400" b="1" dirty="0">
                <a:solidFill>
                  <a:schemeClr val="accent1"/>
                </a:solidFill>
                <a:latin typeface="Times New Roman"/>
                <a:cs typeface="Times New Roman"/>
              </a:rPr>
              <a:t>:</a:t>
            </a:r>
          </a:p>
          <a:p>
            <a:pPr marL="298450" marR="73660" indent="-285750">
              <a:lnSpc>
                <a:spcPts val="2220"/>
              </a:lnSpc>
              <a:spcBef>
                <a:spcPts val="545"/>
              </a:spcBef>
              <a:buClr>
                <a:srgbClr val="30B5FC"/>
              </a:buClr>
              <a:buFont typeface="Wingdings" pitchFamily="2" charset="2"/>
              <a:buChar char="q"/>
              <a:tabLst>
                <a:tab pos="285115" algn="l"/>
                <a:tab pos="285750" algn="l"/>
              </a:tabLst>
            </a:pPr>
            <a:r>
              <a:rPr spc="5" dirty="0">
                <a:solidFill>
                  <a:srgbClr val="063D86"/>
                </a:solidFill>
                <a:latin typeface="Times New Roman"/>
                <a:cs typeface="Times New Roman"/>
              </a:rPr>
              <a:t>We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need to create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views for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each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and every query,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i.e.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ad-hoc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like queries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(such as 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concatenating dynamic WHERE's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and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SORT's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in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an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SQL),queries are not 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available.</a:t>
            </a:r>
            <a:endParaRPr dirty="0">
              <a:latin typeface="Times New Roman"/>
              <a:cs typeface="Times New Roman"/>
            </a:endParaRPr>
          </a:p>
          <a:p>
            <a:pPr marL="298450" marR="198120" indent="-285750">
              <a:lnSpc>
                <a:spcPts val="2210"/>
              </a:lnSpc>
              <a:spcBef>
                <a:spcPts val="505"/>
              </a:spcBef>
              <a:buClr>
                <a:srgbClr val="30B5FC"/>
              </a:buClr>
              <a:buFont typeface="Wingdings" pitchFamily="2" charset="2"/>
              <a:buChar char="q"/>
              <a:tabLst>
                <a:tab pos="285115" algn="l"/>
                <a:tab pos="285750" algn="l"/>
              </a:tabLst>
            </a:pPr>
            <a:r>
              <a:rPr spc="5" dirty="0">
                <a:solidFill>
                  <a:srgbClr val="063D86"/>
                </a:solidFill>
                <a:latin typeface="Times New Roman"/>
                <a:cs typeface="Times New Roman"/>
              </a:rPr>
              <a:t>We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will either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have redundant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data,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or we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will end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up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implementing join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and sort 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logic </a:t>
            </a:r>
            <a:r>
              <a:rPr dirty="0">
                <a:solidFill>
                  <a:srgbClr val="063D86"/>
                </a:solidFill>
                <a:latin typeface="Times New Roman"/>
                <a:cs typeface="Times New Roman"/>
              </a:rPr>
              <a:t>on</a:t>
            </a:r>
            <a:r>
              <a:rPr spc="5" dirty="0">
                <a:solidFill>
                  <a:srgbClr val="063D86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63D86"/>
                </a:solidFill>
                <a:latin typeface="Times New Roman"/>
                <a:cs typeface="Times New Roman"/>
              </a:rPr>
              <a:t>"client-side"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617220"/>
            <a:ext cx="6238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8435" algn="l"/>
              </a:tabLst>
            </a:pPr>
            <a:r>
              <a:rPr spc="-5" dirty="0"/>
              <a:t>Pros and</a:t>
            </a:r>
            <a:r>
              <a:rPr spc="10" dirty="0"/>
              <a:t> </a:t>
            </a:r>
            <a:r>
              <a:rPr dirty="0"/>
              <a:t>Cons</a:t>
            </a:r>
            <a:r>
              <a:rPr spc="5" dirty="0"/>
              <a:t> </a:t>
            </a:r>
            <a:r>
              <a:rPr dirty="0"/>
              <a:t>of	</a:t>
            </a:r>
            <a:r>
              <a:rPr spc="-5" dirty="0"/>
              <a:t>CouchDB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617220"/>
            <a:ext cx="2011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</a:t>
            </a:r>
            <a:r>
              <a:rPr dirty="0"/>
              <a:t>xa</a:t>
            </a:r>
            <a:r>
              <a:rPr spc="5" dirty="0"/>
              <a:t>m</a:t>
            </a:r>
            <a:r>
              <a:rPr dirty="0"/>
              <a:t>p</a:t>
            </a:r>
            <a:r>
              <a:rPr spc="-5" dirty="0"/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154939" y="2514600"/>
            <a:ext cx="876046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5110" y="690765"/>
            <a:ext cx="356997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0"/>
              </a:lnSpc>
            </a:pP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SQL </a:t>
            </a:r>
            <a:r>
              <a:rPr sz="4400" dirty="0">
                <a:solidFill>
                  <a:srgbClr val="FFFFFF"/>
                </a:solidFill>
                <a:latin typeface="Times New Roman"/>
                <a:cs typeface="Times New Roman"/>
              </a:rPr>
              <a:t>vs</a:t>
            </a:r>
            <a:r>
              <a:rPr sz="4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NoSQL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0020"/>
            <a:ext cx="9144000" cy="6697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188" y="228600"/>
            <a:ext cx="8684260" cy="45720"/>
          </a:xfrm>
          <a:custGeom>
            <a:avLst/>
            <a:gdLst/>
            <a:ahLst/>
            <a:cxnLst/>
            <a:rect l="l" t="t" r="r" b="b"/>
            <a:pathLst>
              <a:path w="8684260" h="45720">
                <a:moveTo>
                  <a:pt x="0" y="45720"/>
                </a:moveTo>
                <a:lnTo>
                  <a:pt x="8684260" y="45720"/>
                </a:lnTo>
                <a:lnTo>
                  <a:pt x="86842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82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27432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82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32130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81D2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6830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80D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41529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FD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46228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ED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" y="50926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7DD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55499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7CC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" y="60198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7BC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64896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7AC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69595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9C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" y="74295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8C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" y="78994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77C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" y="83566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76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" y="88265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75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" y="92963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74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600" y="97663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73C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600" y="102361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2C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107061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71C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600" y="111760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70C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" y="116331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FC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8600" y="121031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6EC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600" y="125730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DC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8600" y="130428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6CC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600" y="135128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6BC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600" y="139826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6AC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144526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69C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600" y="149098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8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8600" y="153796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90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7C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600" y="158496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66C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" y="163195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66C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" y="167893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64C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" y="172592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63C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600" y="177165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2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600" y="181863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1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600" y="186562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60C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8600" y="191262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5FC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8600" y="195961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EC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8600" y="200660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DC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8600" y="205358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5CB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8600" y="209931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5BB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600" y="214630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5AB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8600" y="219328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59B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00" y="224027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58B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8600" y="228727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7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8600" y="233426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6B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8600" y="238125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55B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" y="242697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54B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600" y="247396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53B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8600" y="252095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52B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8600" y="256793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1B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8600" y="261492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50B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8600" y="266192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4F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00" y="270891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E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8600" y="275462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D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8600" y="280162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CB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8600" y="284861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69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4BB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8600" y="289560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4AB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8600" y="294258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49B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8600" y="298957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19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48B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8600" y="303530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7B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8600" y="308228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6B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8600" y="312927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5B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8600" y="317627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44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8600" y="322326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43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600" y="327025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42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8600" y="331724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41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8600" y="336422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40B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8600" y="341122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FB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8600" y="345694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3EB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8600" y="350392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3DB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8600" y="355092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3CB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8600" y="359790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3B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8600" y="364490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3AA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8600" y="369189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39A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8600" y="373760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38A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8600" y="378460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37A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8600" y="383159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36A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8600" y="387857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35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8600" y="392557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34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8600" y="397255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33A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8600" y="401955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33A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8600" y="406527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31A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8600" y="411225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30A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8600" y="415925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FA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8600" y="420624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2EA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8600" y="425322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2DA8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8600" y="430022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2CA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8600" y="434720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2B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8600" y="439292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A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8600" y="443992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29A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8600" y="448690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28A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8600" y="453390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27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8600" y="458089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26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8600" y="462787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25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8600" y="467487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24A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8600" y="472059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3A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8600" y="476757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22A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8600" y="481457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21A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8600" y="486155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20A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490855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1FA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8600" y="495554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EA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8600" y="500125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1DA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8600" y="504825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1CA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8600" y="509524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1B9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8600" y="514222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1A9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8600" y="518922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199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8600" y="523620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189E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8600" y="5283200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19"/>
                </a:moveTo>
                <a:lnTo>
                  <a:pt x="8695690" y="45719"/>
                </a:lnTo>
                <a:lnTo>
                  <a:pt x="869569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179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8600" y="532892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169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8600" y="537590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159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8600" y="542290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149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8600" y="546989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139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28600" y="551687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129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8600" y="556387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119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8600" y="561085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109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8600" y="565657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F9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8600" y="570357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E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8600" y="5750559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70"/>
                </a:moveTo>
                <a:lnTo>
                  <a:pt x="8695690" y="52070"/>
                </a:lnTo>
                <a:lnTo>
                  <a:pt x="8695690" y="0"/>
                </a:lnTo>
                <a:lnTo>
                  <a:pt x="0" y="0"/>
                </a:lnTo>
                <a:lnTo>
                  <a:pt x="0" y="52070"/>
                </a:lnTo>
                <a:close/>
              </a:path>
            </a:pathLst>
          </a:custGeom>
          <a:solidFill>
            <a:srgbClr val="0D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28600" y="579755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C99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8600" y="584454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B9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8600" y="5891529"/>
            <a:ext cx="8695690" cy="45720"/>
          </a:xfrm>
          <a:custGeom>
            <a:avLst/>
            <a:gdLst/>
            <a:ahLst/>
            <a:cxnLst/>
            <a:rect l="l" t="t" r="r" b="b"/>
            <a:pathLst>
              <a:path w="8695690" h="45720">
                <a:moveTo>
                  <a:pt x="0" y="45720"/>
                </a:moveTo>
                <a:lnTo>
                  <a:pt x="8695690" y="45720"/>
                </a:lnTo>
                <a:lnTo>
                  <a:pt x="869569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A9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8600" y="593725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99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8600" y="5984240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89"/>
                </a:moveTo>
                <a:lnTo>
                  <a:pt x="8695690" y="46989"/>
                </a:lnTo>
                <a:lnTo>
                  <a:pt x="8695690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896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28600" y="6031229"/>
            <a:ext cx="8695690" cy="46990"/>
          </a:xfrm>
          <a:custGeom>
            <a:avLst/>
            <a:gdLst/>
            <a:ahLst/>
            <a:cxnLst/>
            <a:rect l="l" t="t" r="r" b="b"/>
            <a:pathLst>
              <a:path w="8695690" h="46989">
                <a:moveTo>
                  <a:pt x="0" y="46990"/>
                </a:moveTo>
                <a:lnTo>
                  <a:pt x="8695690" y="46990"/>
                </a:lnTo>
                <a:lnTo>
                  <a:pt x="8695690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7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28600" y="6078220"/>
            <a:ext cx="8695690" cy="52069"/>
          </a:xfrm>
          <a:custGeom>
            <a:avLst/>
            <a:gdLst/>
            <a:ahLst/>
            <a:cxnLst/>
            <a:rect l="l" t="t" r="r" b="b"/>
            <a:pathLst>
              <a:path w="8695690" h="52070">
                <a:moveTo>
                  <a:pt x="0" y="52069"/>
                </a:moveTo>
                <a:lnTo>
                  <a:pt x="8695690" y="52069"/>
                </a:lnTo>
                <a:lnTo>
                  <a:pt x="8695690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0695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8600" y="6125209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799"/>
                </a:moveTo>
                <a:lnTo>
                  <a:pt x="8695690" y="50799"/>
                </a:lnTo>
                <a:lnTo>
                  <a:pt x="8695690" y="0"/>
                </a:lnTo>
                <a:lnTo>
                  <a:pt x="0" y="0"/>
                </a:lnTo>
                <a:lnTo>
                  <a:pt x="0" y="50799"/>
                </a:lnTo>
                <a:close/>
              </a:path>
            </a:pathLst>
          </a:custGeom>
          <a:solidFill>
            <a:srgbClr val="05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8600" y="6172200"/>
            <a:ext cx="8695690" cy="50800"/>
          </a:xfrm>
          <a:custGeom>
            <a:avLst/>
            <a:gdLst/>
            <a:ahLst/>
            <a:cxnLst/>
            <a:rect l="l" t="t" r="r" b="b"/>
            <a:pathLst>
              <a:path w="8695690" h="50800">
                <a:moveTo>
                  <a:pt x="0" y="50800"/>
                </a:moveTo>
                <a:lnTo>
                  <a:pt x="8695690" y="50800"/>
                </a:lnTo>
                <a:lnTo>
                  <a:pt x="869569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49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35965" y="6219190"/>
            <a:ext cx="8681085" cy="45720"/>
          </a:xfrm>
          <a:custGeom>
            <a:avLst/>
            <a:gdLst/>
            <a:ahLst/>
            <a:cxnLst/>
            <a:rect l="l" t="t" r="r" b="b"/>
            <a:pathLst>
              <a:path w="8681085" h="45720">
                <a:moveTo>
                  <a:pt x="0" y="45720"/>
                </a:moveTo>
                <a:lnTo>
                  <a:pt x="8680958" y="45720"/>
                </a:lnTo>
                <a:lnTo>
                  <a:pt x="8680958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0393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54090" y="5499100"/>
            <a:ext cx="2880360" cy="715010"/>
          </a:xfrm>
          <a:custGeom>
            <a:avLst/>
            <a:gdLst/>
            <a:ahLst/>
            <a:cxnLst/>
            <a:rect l="l" t="t" r="r" b="b"/>
            <a:pathLst>
              <a:path w="2880359" h="715010">
                <a:moveTo>
                  <a:pt x="2880360" y="0"/>
                </a:moveTo>
                <a:lnTo>
                  <a:pt x="2874010" y="0"/>
                </a:lnTo>
                <a:lnTo>
                  <a:pt x="2753360" y="20319"/>
                </a:lnTo>
                <a:lnTo>
                  <a:pt x="2373630" y="91440"/>
                </a:lnTo>
                <a:lnTo>
                  <a:pt x="2105660" y="149859"/>
                </a:lnTo>
                <a:lnTo>
                  <a:pt x="1824989" y="217169"/>
                </a:lnTo>
                <a:lnTo>
                  <a:pt x="1567180" y="281940"/>
                </a:lnTo>
                <a:lnTo>
                  <a:pt x="1315719" y="340359"/>
                </a:lnTo>
                <a:lnTo>
                  <a:pt x="843280" y="444500"/>
                </a:lnTo>
                <a:lnTo>
                  <a:pt x="622300" y="488950"/>
                </a:lnTo>
                <a:lnTo>
                  <a:pt x="200660" y="567690"/>
                </a:lnTo>
                <a:lnTo>
                  <a:pt x="0" y="600710"/>
                </a:lnTo>
                <a:lnTo>
                  <a:pt x="138430" y="621030"/>
                </a:lnTo>
                <a:lnTo>
                  <a:pt x="398780" y="655320"/>
                </a:lnTo>
                <a:lnTo>
                  <a:pt x="523239" y="668020"/>
                </a:lnTo>
                <a:lnTo>
                  <a:pt x="645160" y="681990"/>
                </a:lnTo>
                <a:lnTo>
                  <a:pt x="875030" y="699770"/>
                </a:lnTo>
                <a:lnTo>
                  <a:pt x="985519" y="706120"/>
                </a:lnTo>
                <a:lnTo>
                  <a:pt x="1094739" y="709930"/>
                </a:lnTo>
                <a:lnTo>
                  <a:pt x="1299210" y="715010"/>
                </a:lnTo>
                <a:lnTo>
                  <a:pt x="1397000" y="715010"/>
                </a:lnTo>
                <a:lnTo>
                  <a:pt x="1586230" y="709930"/>
                </a:lnTo>
                <a:lnTo>
                  <a:pt x="1675130" y="706120"/>
                </a:lnTo>
                <a:lnTo>
                  <a:pt x="1762760" y="699770"/>
                </a:lnTo>
                <a:lnTo>
                  <a:pt x="1929130" y="684530"/>
                </a:lnTo>
                <a:lnTo>
                  <a:pt x="2086610" y="661670"/>
                </a:lnTo>
                <a:lnTo>
                  <a:pt x="2161540" y="647700"/>
                </a:lnTo>
                <a:lnTo>
                  <a:pt x="2235200" y="635000"/>
                </a:lnTo>
                <a:lnTo>
                  <a:pt x="2306319" y="618490"/>
                </a:lnTo>
                <a:lnTo>
                  <a:pt x="2376169" y="603250"/>
                </a:lnTo>
                <a:lnTo>
                  <a:pt x="2510790" y="567690"/>
                </a:lnTo>
                <a:lnTo>
                  <a:pt x="2637790" y="527050"/>
                </a:lnTo>
                <a:lnTo>
                  <a:pt x="2758440" y="482600"/>
                </a:lnTo>
                <a:lnTo>
                  <a:pt x="2876550" y="435609"/>
                </a:lnTo>
                <a:lnTo>
                  <a:pt x="2880360" y="433069"/>
                </a:lnTo>
                <a:lnTo>
                  <a:pt x="2880360" y="0"/>
                </a:lnTo>
                <a:close/>
              </a:path>
            </a:pathLst>
          </a:custGeom>
          <a:solidFill>
            <a:srgbClr val="C5E6FB">
              <a:alpha val="289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621279" y="5370829"/>
            <a:ext cx="5552440" cy="850900"/>
          </a:xfrm>
          <a:custGeom>
            <a:avLst/>
            <a:gdLst/>
            <a:ahLst/>
            <a:cxnLst/>
            <a:rect l="l" t="t" r="r" b="b"/>
            <a:pathLst>
              <a:path w="5552440" h="850900">
                <a:moveTo>
                  <a:pt x="853440" y="0"/>
                </a:moveTo>
                <a:lnTo>
                  <a:pt x="685799" y="0"/>
                </a:lnTo>
                <a:lnTo>
                  <a:pt x="528319" y="5080"/>
                </a:lnTo>
                <a:lnTo>
                  <a:pt x="381000" y="11430"/>
                </a:lnTo>
                <a:lnTo>
                  <a:pt x="245109" y="22860"/>
                </a:lnTo>
                <a:lnTo>
                  <a:pt x="116839" y="35560"/>
                </a:lnTo>
                <a:lnTo>
                  <a:pt x="0" y="53340"/>
                </a:lnTo>
                <a:lnTo>
                  <a:pt x="163830" y="73660"/>
                </a:lnTo>
                <a:lnTo>
                  <a:pt x="334009" y="96520"/>
                </a:lnTo>
                <a:lnTo>
                  <a:pt x="693419" y="156210"/>
                </a:lnTo>
                <a:lnTo>
                  <a:pt x="883919" y="194310"/>
                </a:lnTo>
                <a:lnTo>
                  <a:pt x="1283970" y="279400"/>
                </a:lnTo>
                <a:lnTo>
                  <a:pt x="1869440" y="422910"/>
                </a:lnTo>
                <a:lnTo>
                  <a:pt x="2562860" y="576580"/>
                </a:lnTo>
                <a:lnTo>
                  <a:pt x="2726690" y="607060"/>
                </a:lnTo>
                <a:lnTo>
                  <a:pt x="2882899" y="638810"/>
                </a:lnTo>
                <a:lnTo>
                  <a:pt x="3035299" y="668020"/>
                </a:lnTo>
                <a:lnTo>
                  <a:pt x="3470909" y="739140"/>
                </a:lnTo>
                <a:lnTo>
                  <a:pt x="3738879" y="774700"/>
                </a:lnTo>
                <a:lnTo>
                  <a:pt x="3865879" y="789940"/>
                </a:lnTo>
                <a:lnTo>
                  <a:pt x="3991610" y="806450"/>
                </a:lnTo>
                <a:lnTo>
                  <a:pt x="4343400" y="835660"/>
                </a:lnTo>
                <a:lnTo>
                  <a:pt x="4453890" y="842010"/>
                </a:lnTo>
                <a:lnTo>
                  <a:pt x="4563110" y="845820"/>
                </a:lnTo>
                <a:lnTo>
                  <a:pt x="4665980" y="850900"/>
                </a:lnTo>
                <a:lnTo>
                  <a:pt x="4864100" y="850900"/>
                </a:lnTo>
                <a:lnTo>
                  <a:pt x="5052060" y="845820"/>
                </a:lnTo>
                <a:lnTo>
                  <a:pt x="5140960" y="842010"/>
                </a:lnTo>
                <a:lnTo>
                  <a:pt x="5228590" y="835660"/>
                </a:lnTo>
                <a:lnTo>
                  <a:pt x="5313680" y="826770"/>
                </a:lnTo>
                <a:lnTo>
                  <a:pt x="5394960" y="816610"/>
                </a:lnTo>
                <a:lnTo>
                  <a:pt x="5476240" y="808990"/>
                </a:lnTo>
                <a:lnTo>
                  <a:pt x="5552440" y="797560"/>
                </a:lnTo>
                <a:lnTo>
                  <a:pt x="5430520" y="781050"/>
                </a:lnTo>
                <a:lnTo>
                  <a:pt x="5306060" y="765810"/>
                </a:lnTo>
                <a:lnTo>
                  <a:pt x="5043170" y="727710"/>
                </a:lnTo>
                <a:lnTo>
                  <a:pt x="4475480" y="629920"/>
                </a:lnTo>
                <a:lnTo>
                  <a:pt x="4166870" y="567690"/>
                </a:lnTo>
                <a:lnTo>
                  <a:pt x="3840479" y="497840"/>
                </a:lnTo>
                <a:lnTo>
                  <a:pt x="2854960" y="264160"/>
                </a:lnTo>
                <a:lnTo>
                  <a:pt x="2586990" y="205740"/>
                </a:lnTo>
                <a:lnTo>
                  <a:pt x="2457449" y="181610"/>
                </a:lnTo>
                <a:lnTo>
                  <a:pt x="2331720" y="156210"/>
                </a:lnTo>
                <a:lnTo>
                  <a:pt x="2086609" y="114300"/>
                </a:lnTo>
                <a:lnTo>
                  <a:pt x="1969770" y="96520"/>
                </a:lnTo>
                <a:lnTo>
                  <a:pt x="1630680" y="52070"/>
                </a:lnTo>
                <a:lnTo>
                  <a:pt x="1419859" y="31750"/>
                </a:lnTo>
                <a:lnTo>
                  <a:pt x="1221740" y="15240"/>
                </a:lnTo>
                <a:lnTo>
                  <a:pt x="1032509" y="5080"/>
                </a:lnTo>
                <a:lnTo>
                  <a:pt x="853440" y="0"/>
                </a:lnTo>
                <a:close/>
              </a:path>
            </a:pathLst>
          </a:custGeom>
          <a:solidFill>
            <a:srgbClr val="C5E6FB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830829" y="5383529"/>
            <a:ext cx="5476240" cy="774700"/>
          </a:xfrm>
          <a:custGeom>
            <a:avLst/>
            <a:gdLst/>
            <a:ahLst/>
            <a:cxnLst/>
            <a:rect l="l" t="t" r="r" b="b"/>
            <a:pathLst>
              <a:path w="5476240" h="774700">
                <a:moveTo>
                  <a:pt x="0" y="77470"/>
                </a:moveTo>
                <a:lnTo>
                  <a:pt x="19050" y="72390"/>
                </a:lnTo>
                <a:lnTo>
                  <a:pt x="76200" y="62230"/>
                </a:lnTo>
                <a:lnTo>
                  <a:pt x="173989" y="45720"/>
                </a:lnTo>
                <a:lnTo>
                  <a:pt x="238759" y="36830"/>
                </a:lnTo>
                <a:lnTo>
                  <a:pt x="312419" y="27940"/>
                </a:lnTo>
                <a:lnTo>
                  <a:pt x="396239" y="21590"/>
                </a:lnTo>
                <a:lnTo>
                  <a:pt x="491490" y="15240"/>
                </a:lnTo>
                <a:lnTo>
                  <a:pt x="595630" y="7620"/>
                </a:lnTo>
                <a:lnTo>
                  <a:pt x="713740" y="3810"/>
                </a:lnTo>
                <a:lnTo>
                  <a:pt x="840740" y="1270"/>
                </a:lnTo>
                <a:lnTo>
                  <a:pt x="979169" y="0"/>
                </a:lnTo>
                <a:lnTo>
                  <a:pt x="1129030" y="1270"/>
                </a:lnTo>
                <a:lnTo>
                  <a:pt x="1287780" y="6350"/>
                </a:lnTo>
                <a:lnTo>
                  <a:pt x="1460499" y="15240"/>
                </a:lnTo>
                <a:lnTo>
                  <a:pt x="1643380" y="26670"/>
                </a:lnTo>
                <a:lnTo>
                  <a:pt x="1837690" y="44450"/>
                </a:lnTo>
                <a:lnTo>
                  <a:pt x="2043430" y="63500"/>
                </a:lnTo>
                <a:lnTo>
                  <a:pt x="2263140" y="88900"/>
                </a:lnTo>
                <a:lnTo>
                  <a:pt x="2493010" y="118110"/>
                </a:lnTo>
                <a:lnTo>
                  <a:pt x="2735580" y="153670"/>
                </a:lnTo>
                <a:lnTo>
                  <a:pt x="2988310" y="193040"/>
                </a:lnTo>
                <a:lnTo>
                  <a:pt x="3255009" y="240030"/>
                </a:lnTo>
                <a:lnTo>
                  <a:pt x="3534409" y="295910"/>
                </a:lnTo>
                <a:lnTo>
                  <a:pt x="3825240" y="356870"/>
                </a:lnTo>
                <a:lnTo>
                  <a:pt x="4130040" y="424180"/>
                </a:lnTo>
                <a:lnTo>
                  <a:pt x="4447540" y="499110"/>
                </a:lnTo>
                <a:lnTo>
                  <a:pt x="4777740" y="581660"/>
                </a:lnTo>
                <a:lnTo>
                  <a:pt x="5120640" y="673100"/>
                </a:lnTo>
                <a:lnTo>
                  <a:pt x="5476240" y="77470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15940" y="5369559"/>
            <a:ext cx="3312160" cy="652780"/>
          </a:xfrm>
          <a:custGeom>
            <a:avLst/>
            <a:gdLst/>
            <a:ahLst/>
            <a:cxnLst/>
            <a:rect l="l" t="t" r="r" b="b"/>
            <a:pathLst>
              <a:path w="3312159" h="652779">
                <a:moveTo>
                  <a:pt x="0" y="652779"/>
                </a:moveTo>
                <a:lnTo>
                  <a:pt x="95250" y="626109"/>
                </a:lnTo>
                <a:lnTo>
                  <a:pt x="356870" y="556259"/>
                </a:lnTo>
                <a:lnTo>
                  <a:pt x="538480" y="509269"/>
                </a:lnTo>
                <a:lnTo>
                  <a:pt x="746760" y="458469"/>
                </a:lnTo>
                <a:lnTo>
                  <a:pt x="979169" y="402589"/>
                </a:lnTo>
                <a:lnTo>
                  <a:pt x="1228089" y="341629"/>
                </a:lnTo>
                <a:lnTo>
                  <a:pt x="1492250" y="284479"/>
                </a:lnTo>
                <a:lnTo>
                  <a:pt x="1762760" y="226059"/>
                </a:lnTo>
                <a:lnTo>
                  <a:pt x="2039619" y="172719"/>
                </a:lnTo>
                <a:lnTo>
                  <a:pt x="2313940" y="120649"/>
                </a:lnTo>
                <a:lnTo>
                  <a:pt x="2449830" y="99059"/>
                </a:lnTo>
                <a:lnTo>
                  <a:pt x="2581910" y="76199"/>
                </a:lnTo>
                <a:lnTo>
                  <a:pt x="2713990" y="58419"/>
                </a:lnTo>
                <a:lnTo>
                  <a:pt x="2842260" y="40639"/>
                </a:lnTo>
                <a:lnTo>
                  <a:pt x="2966719" y="26669"/>
                </a:lnTo>
                <a:lnTo>
                  <a:pt x="3086100" y="16509"/>
                </a:lnTo>
                <a:lnTo>
                  <a:pt x="3201669" y="7619"/>
                </a:lnTo>
                <a:lnTo>
                  <a:pt x="331216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xfrm>
            <a:off x="2621279" y="2559050"/>
            <a:ext cx="38963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" dirty="0">
                <a:latin typeface="Times New Roman"/>
                <a:cs typeface="Times New Roman"/>
              </a:rPr>
              <a:t>THANK</a:t>
            </a:r>
            <a:r>
              <a:rPr sz="5000" b="1" spc="-265" dirty="0">
                <a:latin typeface="Times New Roman"/>
                <a:cs typeface="Times New Roman"/>
              </a:rPr>
              <a:t> </a:t>
            </a:r>
            <a:r>
              <a:rPr sz="5000" b="1" spc="-5" dirty="0">
                <a:latin typeface="Times New Roman"/>
                <a:cs typeface="Times New Roman"/>
              </a:rPr>
              <a:t>YOU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68</TotalTime>
  <Words>361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Times New Roman</vt:lpstr>
      <vt:lpstr>Wingdings</vt:lpstr>
      <vt:lpstr>Office Theme</vt:lpstr>
      <vt:lpstr>CouchDB</vt:lpstr>
      <vt:lpstr>CouchDB feature   </vt:lpstr>
      <vt:lpstr>Architecture of CouchDB</vt:lpstr>
      <vt:lpstr>Document oriented database</vt:lpstr>
      <vt:lpstr>HTTP for API</vt:lpstr>
      <vt:lpstr>Pros and Cons of CouchDB</vt:lpstr>
      <vt:lpstr>Example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CouchDB</dc:title>
  <cp:lastModifiedBy>RAMZAN KHAN</cp:lastModifiedBy>
  <cp:revision>8</cp:revision>
  <dcterms:created xsi:type="dcterms:W3CDTF">2019-04-13T16:59:37Z</dcterms:created>
  <dcterms:modified xsi:type="dcterms:W3CDTF">2019-04-15T08:45:10Z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2019-04-13T00:00:00Z</vt:filetime>
  </property>
</Properties>
</file>