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EE46-219B-9801-82C2-7F3560258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076405"/>
            <a:ext cx="6815669" cy="1515533"/>
          </a:xfrm>
        </p:spPr>
        <p:txBody>
          <a:bodyPr/>
          <a:lstStyle/>
          <a:p>
            <a:r>
              <a:rPr lang="en-US" dirty="0"/>
              <a:t>WELCOME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9D7AF-D305-9CE1-FA2F-E71F8E933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5691674" y="6098072"/>
            <a:ext cx="1054532" cy="6013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080D-9564-323A-9508-FC413A75441F}"/>
              </a:ext>
            </a:extLst>
          </p:cNvPr>
          <p:cNvSpPr txBox="1"/>
          <p:nvPr/>
        </p:nvSpPr>
        <p:spPr>
          <a:xfrm>
            <a:off x="7602117" y="380417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      S.JINA DHAYAL</a:t>
            </a:r>
          </a:p>
          <a:p>
            <a:r>
              <a:rPr lang="en-US" dirty="0"/>
              <a:t>      M.TECH CSE</a:t>
            </a:r>
          </a:p>
          <a:p>
            <a:r>
              <a:rPr lang="en-US" dirty="0"/>
              <a:t>      23CI022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92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031B-A3CF-B51A-2E4C-AC0CF6C2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dirty="0"/>
              <a:t>SERIES: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AD06-9FFC-6055-EFFF-CA0D93DE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Banner" pitchFamily="2" charset="0"/>
              </a:rPr>
              <a:t>In mathematics, a series is the sum of the terms of a sequence. it's an expression that represents the addition of the elements of a sequence in a specific order. a series can be finite, meaning it has a limited number of terms, or infinite, continuing indefinitely.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itka Banner" pitchFamily="2" charset="0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Banner" pitchFamily="2" charset="0"/>
              </a:rPr>
              <a:t>or example, the series 1 + 2 + 3 + 4 + ... is an infinite series representing the sum of all positive integers. on the other hand, the series 1 + 2 + 3 is a finite series with three terms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20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DC1F-60BE-9C2E-A9C9-92247619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TAYLOR SERIES: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4BBE-B7DD-1C49-582B-F8B0B676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T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he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T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aylor series is a way to represent a function as an infinite sum of terms, where each term is derived from the function's derivatives at a specific point. it's named after the mathematician brook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T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aylor.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8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80AE0-DCD5-C339-F47F-86E991FA682E}"/>
              </a:ext>
            </a:extLst>
          </p:cNvPr>
          <p:cNvSpPr txBox="1"/>
          <p:nvPr/>
        </p:nvSpPr>
        <p:spPr>
          <a:xfrm>
            <a:off x="772885" y="822498"/>
            <a:ext cx="1003040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800" dirty="0"/>
              <a:t>TAYLOR SERIES FORMULA: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itka Text Semibold" pitchFamily="2" charset="0"/>
            </a:endParaRPr>
          </a:p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algn="l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The Taylor series for a function 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centered at a point 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is given by:</a:t>
            </a:r>
          </a:p>
          <a:p>
            <a:pPr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f(x)=f(a)+f′(a)(x−a)+f′′(a)/2!(x−a)^2+f’′′(a)/3!(x−a)^3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itka Text Semibold" pitchFamily="2" charset="0"/>
              </a:rPr>
              <a:t>+…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itka Text Semibold" pitchFamily="2" charset="0"/>
            </a:endParaRPr>
          </a:p>
          <a:p>
            <a:pPr algn="l"/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(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x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)=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(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)+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′(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)(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x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−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)+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′′(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)/2!​(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x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−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)^2+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′′′(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)/3!​(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x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−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)^3+…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 general, the nth term of the Taylor series is: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itka Text Semibold" pitchFamily="2" charset="0"/>
              </a:rPr>
              <a:t>f(x)=f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^(n)(a)/n!(x−a)^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n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itka Text Semibold" pitchFamily="2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Here: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 f^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(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)(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)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represents the nth derivative of 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evaluated at 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 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!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is the factorial of 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(the product of all positive integers up to 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),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 (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x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−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)^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itka Text Semibold" pitchFamily="2" charset="0"/>
              </a:rPr>
              <a:t>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is the term corresponding to the 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 power of 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in"/>
              </a:rPr>
              <a:t>−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The series continues indefinitely, including terms for higher-order derivatives of 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at 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 The more terms you include, the closer the Taylor series approximates the original function 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especially near the point </a:t>
            </a:r>
            <a:r>
              <a:rPr lang="en-US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th"/>
              </a:rPr>
              <a:t>a.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36357F-1A3C-484B-D16C-5F5298BC4B1F}"/>
              </a:ext>
            </a:extLst>
          </p:cNvPr>
          <p:cNvCxnSpPr/>
          <p:nvPr/>
        </p:nvCxnSpPr>
        <p:spPr>
          <a:xfrm>
            <a:off x="858416" y="1856792"/>
            <a:ext cx="7548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67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BA2A-FC28-B6BC-ED37-D1ED1BED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056777"/>
            <a:ext cx="9601196" cy="1303867"/>
          </a:xfrm>
        </p:spPr>
        <p:txBody>
          <a:bodyPr>
            <a:normAutofit/>
          </a:bodyPr>
          <a:lstStyle/>
          <a:p>
            <a:r>
              <a:rPr lang="en-IN" dirty="0"/>
              <a:t>APPLICATION OF TAYLOR SERIES: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DD9BA-B77C-C454-D012-B205E7BF745C}"/>
              </a:ext>
            </a:extLst>
          </p:cNvPr>
          <p:cNvSpPr txBox="1"/>
          <p:nvPr/>
        </p:nvSpPr>
        <p:spPr>
          <a:xfrm>
            <a:off x="1346330" y="2463281"/>
            <a:ext cx="9499337" cy="389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dirty="0">
                <a:latin typeface="Sitka Banner" pitchFamily="2" charset="0"/>
              </a:rPr>
              <a:t>One important application of Taylor series is in approximating functions, especially in situations where direct computation may be challenging. Here are a few practical applications:</a:t>
            </a:r>
          </a:p>
          <a:p>
            <a:endParaRPr lang="en-IN" sz="1900" dirty="0">
              <a:latin typeface="Sitka Banner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latin typeface="Sitka Text Semibold" pitchFamily="2" charset="0"/>
              </a:rPr>
              <a:t>Physics and Engineering:</a:t>
            </a:r>
          </a:p>
          <a:p>
            <a:r>
              <a:rPr lang="en-IN" sz="1900" dirty="0">
                <a:latin typeface="Sitka Banner" pitchFamily="2" charset="0"/>
              </a:rPr>
              <a:t>   Projectile Motion: In physics, Taylor series can be used to approximate the trajectory of a projectile, taking into account factors like air resistance and initial conditions.</a:t>
            </a:r>
          </a:p>
          <a:p>
            <a:r>
              <a:rPr lang="en-IN" sz="1900" dirty="0">
                <a:latin typeface="Sitka Banner" pitchFamily="2" charset="0"/>
              </a:rPr>
              <a:t>   Circuit Analysis: In electrical engineering, Taylor series can be applied to </a:t>
            </a:r>
            <a:r>
              <a:rPr lang="en-IN" sz="1900" dirty="0" err="1">
                <a:latin typeface="Sitka Banner" pitchFamily="2" charset="0"/>
              </a:rPr>
              <a:t>analyze</a:t>
            </a:r>
            <a:r>
              <a:rPr lang="en-IN" sz="1900" dirty="0">
                <a:latin typeface="Sitka Banner" pitchFamily="2" charset="0"/>
              </a:rPr>
              <a:t> and approximate the </a:t>
            </a:r>
            <a:r>
              <a:rPr lang="en-IN" sz="1900" dirty="0" err="1">
                <a:latin typeface="Sitka Banner" pitchFamily="2" charset="0"/>
              </a:rPr>
              <a:t>behavior</a:t>
            </a:r>
            <a:r>
              <a:rPr lang="en-IN" sz="1900" dirty="0">
                <a:latin typeface="Sitka Banner" pitchFamily="2" charset="0"/>
              </a:rPr>
              <a:t> of electronic circuits, especially in the nonlinear regime.</a:t>
            </a:r>
          </a:p>
          <a:p>
            <a:endParaRPr lang="en-IN" sz="1900" dirty="0">
              <a:latin typeface="Sitka Banner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latin typeface="Sitka Text Semibold" pitchFamily="2" charset="0"/>
              </a:rPr>
              <a:t>Computer Graphics:</a:t>
            </a:r>
          </a:p>
          <a:p>
            <a:r>
              <a:rPr lang="en-IN" sz="1900" dirty="0">
                <a:latin typeface="Sitka Banner" pitchFamily="2" charset="0"/>
              </a:rPr>
              <a:t>   Computer Animation: Taylor series are utilized in computer graphics to approximate the movement of objects in animations. They help create realistic motion and smooth transitions between frames.</a:t>
            </a:r>
          </a:p>
        </p:txBody>
      </p:sp>
    </p:spTree>
    <p:extLst>
      <p:ext uri="{BB962C8B-B14F-4D97-AF65-F5344CB8AC3E}">
        <p14:creationId xmlns:p14="http://schemas.microsoft.com/office/powerpoint/2010/main" val="353973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98F275-C1FF-AA54-526D-B563B55FC596}"/>
              </a:ext>
            </a:extLst>
          </p:cNvPr>
          <p:cNvSpPr txBox="1"/>
          <p:nvPr/>
        </p:nvSpPr>
        <p:spPr>
          <a:xfrm>
            <a:off x="706406" y="690466"/>
            <a:ext cx="10443286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900" dirty="0">
              <a:latin typeface="Sitka Banner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latin typeface="Sitka Banner" pitchFamily="2" charset="0"/>
              </a:rPr>
              <a:t> </a:t>
            </a:r>
            <a:r>
              <a:rPr lang="en-IN" sz="1900" dirty="0">
                <a:latin typeface="Sitka Text Semibold" pitchFamily="2" charset="0"/>
              </a:rPr>
              <a:t>Economics and Finance:</a:t>
            </a:r>
          </a:p>
          <a:p>
            <a:r>
              <a:rPr lang="en-IN" sz="1900" dirty="0">
                <a:latin typeface="Sitka Banner" pitchFamily="2" charset="0"/>
              </a:rPr>
              <a:t>   Financial </a:t>
            </a:r>
            <a:r>
              <a:rPr lang="en-IN" sz="1900" dirty="0" err="1">
                <a:latin typeface="Sitka Banner" pitchFamily="2" charset="0"/>
              </a:rPr>
              <a:t>Modeling</a:t>
            </a:r>
            <a:r>
              <a:rPr lang="en-IN" sz="1900" dirty="0">
                <a:latin typeface="Sitka Banner" pitchFamily="2" charset="0"/>
              </a:rPr>
              <a:t>: Taylor series can be employed in financial </a:t>
            </a:r>
            <a:r>
              <a:rPr lang="en-IN" sz="1900" dirty="0" err="1">
                <a:latin typeface="Sitka Banner" pitchFamily="2" charset="0"/>
              </a:rPr>
              <a:t>modeling</a:t>
            </a:r>
            <a:r>
              <a:rPr lang="en-IN" sz="1900" dirty="0">
                <a:latin typeface="Sitka Banner" pitchFamily="2" charset="0"/>
              </a:rPr>
              <a:t> to approximate complex mathematical expressions used in pricing financial derivatives or in risk assessment.</a:t>
            </a:r>
          </a:p>
          <a:p>
            <a:endParaRPr lang="en-IN" sz="1900" dirty="0">
              <a:latin typeface="Sitka Banner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latin typeface="Sitka Text Semibold" pitchFamily="2" charset="0"/>
              </a:rPr>
              <a:t>Control Systems:</a:t>
            </a:r>
          </a:p>
          <a:p>
            <a:r>
              <a:rPr lang="en-IN" sz="1900" dirty="0">
                <a:latin typeface="Sitka Banner" pitchFamily="2" charset="0"/>
              </a:rPr>
              <a:t>   System Analysis: In control systems engineering, Taylor series can be used to linearize nonlinear systems around an operating point, making it easier to </a:t>
            </a:r>
            <a:r>
              <a:rPr lang="en-IN" sz="1900" dirty="0" err="1">
                <a:latin typeface="Sitka Banner" pitchFamily="2" charset="0"/>
              </a:rPr>
              <a:t>analyze</a:t>
            </a:r>
            <a:r>
              <a:rPr lang="en-IN" sz="1900" dirty="0">
                <a:latin typeface="Sitka Banner" pitchFamily="2" charset="0"/>
              </a:rPr>
              <a:t> and design control strategies.</a:t>
            </a:r>
          </a:p>
          <a:p>
            <a:endParaRPr lang="en-IN" sz="1900" dirty="0">
              <a:latin typeface="Sitka Text Semibo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latin typeface="Sitka Text Semibold" pitchFamily="2" charset="0"/>
              </a:rPr>
              <a:t>Scientific Research:</a:t>
            </a:r>
          </a:p>
          <a:p>
            <a:r>
              <a:rPr lang="en-IN" sz="1900" dirty="0">
                <a:latin typeface="Sitka Banner" pitchFamily="2" charset="0"/>
              </a:rPr>
              <a:t>   Numerical Methods: Taylor series are integral in numerical methods for solving mathematical problems. They provide a way to approximate functions and are used in algorithms for optimization, root-finding, and solving differential equations.</a:t>
            </a:r>
          </a:p>
          <a:p>
            <a:endParaRPr lang="en-IN" sz="1900" dirty="0">
              <a:latin typeface="Sitka Banner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latin typeface="Sitka Text Semibold" pitchFamily="2" charset="0"/>
              </a:rPr>
              <a:t>Machine Learning:</a:t>
            </a:r>
          </a:p>
          <a:p>
            <a:r>
              <a:rPr lang="en-IN" sz="1900" dirty="0">
                <a:latin typeface="Sitka Banner" pitchFamily="2" charset="0"/>
              </a:rPr>
              <a:t>   Function Approximation: In machine learning, Taylor series can be employed for function approximation, helping models learn and generalize complex relationships between variables.</a:t>
            </a:r>
          </a:p>
        </p:txBody>
      </p:sp>
    </p:spTree>
    <p:extLst>
      <p:ext uri="{BB962C8B-B14F-4D97-AF65-F5344CB8AC3E}">
        <p14:creationId xmlns:p14="http://schemas.microsoft.com/office/powerpoint/2010/main" val="342323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F261-41B7-9DBF-6C2F-E427D9B0E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089D1-F6C5-F3D9-97A1-A60F6CEA3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48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656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WELCOME</vt:lpstr>
      <vt:lpstr>SERIES:</vt:lpstr>
      <vt:lpstr>TAYLOR SERIES:</vt:lpstr>
      <vt:lpstr>PowerPoint Presentation</vt:lpstr>
      <vt:lpstr>APPLICATION OF TAYLOR SERIES: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SERIES</dc:title>
  <dc:creator>ᴊɪɴᴀ ᴅʜᴀʏᴀʟ</dc:creator>
  <cp:lastModifiedBy>Nithin Jose</cp:lastModifiedBy>
  <cp:revision>2</cp:revision>
  <dcterms:created xsi:type="dcterms:W3CDTF">2023-11-14T04:30:16Z</dcterms:created>
  <dcterms:modified xsi:type="dcterms:W3CDTF">2024-01-11T14:44:48Z</dcterms:modified>
</cp:coreProperties>
</file>