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5" r:id="rId7"/>
    <p:sldId id="266" r:id="rId8"/>
    <p:sldId id="269" r:id="rId9"/>
    <p:sldId id="267" r:id="rId10"/>
    <p:sldId id="268" r:id="rId11"/>
    <p:sldId id="272" r:id="rId12"/>
    <p:sldId id="270" r:id="rId13"/>
    <p:sldId id="271" r:id="rId14"/>
    <p:sldId id="273" r:id="rId15"/>
    <p:sldId id="274" r:id="rId16"/>
    <p:sldId id="275" r:id="rId17"/>
    <p:sldId id="276" r:id="rId18"/>
    <p:sldId id="263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077" y="1762814"/>
            <a:ext cx="9506760" cy="371215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000" dirty="0"/>
              <a:t>Technology-based approach for the treatment and recovery management of alcohol abuse</a:t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9407" y="4581408"/>
            <a:ext cx="3607806" cy="217761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By</a:t>
            </a:r>
          </a:p>
          <a:p>
            <a:r>
              <a:rPr lang="en-US" dirty="0"/>
              <a:t>       </a:t>
            </a:r>
            <a:r>
              <a:rPr lang="en-US" dirty="0" err="1"/>
              <a:t>Anubhav</a:t>
            </a:r>
            <a:r>
              <a:rPr lang="en-US" dirty="0"/>
              <a:t> </a:t>
            </a:r>
            <a:r>
              <a:rPr lang="en-US" dirty="0" err="1"/>
              <a:t>gupta</a:t>
            </a:r>
            <a:endParaRPr lang="en-US" dirty="0"/>
          </a:p>
          <a:p>
            <a:r>
              <a:rPr lang="en-US" dirty="0"/>
              <a:t>	Birwa </a:t>
            </a:r>
            <a:r>
              <a:rPr lang="en-US" dirty="0" err="1"/>
              <a:t>Galia</a:t>
            </a:r>
            <a:endParaRPr lang="en-US" dirty="0"/>
          </a:p>
          <a:p>
            <a:r>
              <a:rPr lang="en-US" dirty="0"/>
              <a:t>	Milony mehta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49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F885-AF77-4C39-9ED7-4DA9D745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BE384F-3D03-4667-BF15-DFE1BEACC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84" y="452718"/>
            <a:ext cx="8474706" cy="60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EE1C-6C9F-4CAD-97FA-6E2365C6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Keeping Track of Patient History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CBF8C-9DE5-4196-9285-FD23C6788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63" y="1152983"/>
            <a:ext cx="8477168" cy="53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A822-E725-4588-8A0E-157FB233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Counselor Assessment for Patient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064692-953D-43CC-960D-C07D2613B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052" y="1152983"/>
            <a:ext cx="8487745" cy="55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BE89-F16B-4FBF-A7FB-5A9EEAA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E2DEBF-D9D0-4605-9B1F-7C657D4F7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869" y="593889"/>
            <a:ext cx="8608648" cy="56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E736-A67A-45CE-8F7D-92F62D89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Report Generation at System Level 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29397-FDB9-4E57-B022-64754591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48" y="1677972"/>
            <a:ext cx="5429840" cy="4943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60DEE-B6B7-4A33-A364-35B14095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16" y="1677972"/>
            <a:ext cx="6344240" cy="4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4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95C7-A144-4865-B8B3-71A97C41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C7C5A3-09C9-49BB-BDD3-B0147D8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03" y="452718"/>
            <a:ext cx="5599521" cy="5795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728CE-9957-486D-96DD-C384736F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35" y="452718"/>
            <a:ext cx="6055151" cy="57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3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5790-4AE3-4B10-8999-B3F1A3DC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Report Generation at Network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0657B1-33A1-43F2-B41C-D0AA4EF5C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36" y="1263192"/>
            <a:ext cx="5597509" cy="5286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829A9-BBD1-4880-98A4-0718C65F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21" y="1263193"/>
            <a:ext cx="6042582" cy="52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1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97F-FE5E-4440-819E-FE111AAE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6745B4-89D9-49FA-9C11-9E382AA39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84" y="452718"/>
            <a:ext cx="5562340" cy="5882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D309B-4EC3-4E58-8EE4-647347ACE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898" y="452718"/>
            <a:ext cx="6108570" cy="58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447895"/>
            <a:ext cx="10659197" cy="5150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System Admin</a:t>
            </a:r>
          </a:p>
          <a:p>
            <a:endParaRPr lang="en-US" dirty="0"/>
          </a:p>
          <a:p>
            <a:r>
              <a:rPr lang="en-US" dirty="0"/>
              <a:t>Hospital Admin</a:t>
            </a:r>
          </a:p>
          <a:p>
            <a:endParaRPr lang="en-US" dirty="0"/>
          </a:p>
          <a:p>
            <a:r>
              <a:rPr lang="en-US" dirty="0"/>
              <a:t>Rehab Center Admin</a:t>
            </a:r>
          </a:p>
          <a:p>
            <a:endParaRPr lang="en-US" dirty="0"/>
          </a:p>
          <a:p>
            <a:r>
              <a:rPr lang="en-US" dirty="0"/>
              <a:t>Nurse</a:t>
            </a:r>
          </a:p>
          <a:p>
            <a:endParaRPr lang="en-US" dirty="0"/>
          </a:p>
          <a:p>
            <a:r>
              <a:rPr lang="en-US" dirty="0"/>
              <a:t>Doctor</a:t>
            </a:r>
          </a:p>
          <a:p>
            <a:endParaRPr lang="en-US" dirty="0"/>
          </a:p>
          <a:p>
            <a:r>
              <a:rPr lang="en-US" dirty="0"/>
              <a:t>Lab Assistant</a:t>
            </a:r>
          </a:p>
          <a:p>
            <a:endParaRPr lang="en-US" dirty="0"/>
          </a:p>
          <a:p>
            <a:r>
              <a:rPr lang="en-US" dirty="0"/>
              <a:t>Counselor</a:t>
            </a:r>
          </a:p>
          <a:p>
            <a:endParaRPr lang="en-US" dirty="0"/>
          </a:p>
          <a:p>
            <a:r>
              <a:rPr lang="en-US" dirty="0"/>
              <a:t>Health Inspector</a:t>
            </a:r>
          </a:p>
        </p:txBody>
      </p:sp>
    </p:spTree>
    <p:extLst>
      <p:ext uri="{BB962C8B-B14F-4D97-AF65-F5344CB8AC3E}">
        <p14:creationId xmlns:p14="http://schemas.microsoft.com/office/powerpoint/2010/main" val="104671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689" y="2071771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15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692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59197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32874"/>
            <a:ext cx="10659197" cy="4815526"/>
          </a:xfrm>
        </p:spPr>
        <p:txBody>
          <a:bodyPr/>
          <a:lstStyle/>
          <a:p>
            <a:r>
              <a:rPr lang="en-US" dirty="0"/>
              <a:t>The models used by alcohol and substance abuse facilities do not provide the activities required to correct the issues of alcohol and substance abuse.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There is urgent need to provide society with appropriate facilities which can detect and give treatments that can cure people suffering from any kind of addiction.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Digitize the real time interaction between a patient and a doctor.</a:t>
            </a:r>
          </a:p>
          <a:p>
            <a:endParaRPr lang="en-US" dirty="0"/>
          </a:p>
          <a:p>
            <a:r>
              <a:rPr lang="en-US" dirty="0"/>
              <a:t>Application to help doctor to detect proper treatments for people suffering from alcohol addiction</a:t>
            </a:r>
          </a:p>
        </p:txBody>
      </p:sp>
    </p:spTree>
    <p:extLst>
      <p:ext uri="{BB962C8B-B14F-4D97-AF65-F5344CB8AC3E}">
        <p14:creationId xmlns:p14="http://schemas.microsoft.com/office/powerpoint/2010/main" val="114669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384" y="1949223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328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59197" cy="140053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08289"/>
            <a:ext cx="10659197" cy="47401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app has a questionnaire which helps doctor to evaluate the level of alcohol addiction in the patient.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questionnaire is based on The Alcohol Use Disorders Identification Test (AUDIT).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Adapted with permission from Saunders JB, </a:t>
            </a:r>
            <a:r>
              <a:rPr lang="en-US" i="1" dirty="0" err="1"/>
              <a:t>Aasland</a:t>
            </a:r>
            <a:r>
              <a:rPr lang="en-US" i="1" dirty="0"/>
              <a:t> OG, </a:t>
            </a:r>
            <a:r>
              <a:rPr lang="en-US" i="1" dirty="0" err="1"/>
              <a:t>Babor</a:t>
            </a:r>
            <a:r>
              <a:rPr lang="en-US" i="1" dirty="0"/>
              <a:t> TF, de al Fuente JR, Grant M. Development of the Alcohol Use Disorders Identification Test (AUDIT): WHO Collaborative Project On Early Detection Of Persons With Harmful Alcohol Consumption—II. Addiction 1993;88:791–804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Taking into consideration the questionnaire, the score is calculated and accordingly a zone is assigned which results in the </a:t>
            </a:r>
            <a:r>
              <a:rPr lang="en-US" dirty="0" err="1"/>
              <a:t>treatmennnt</a:t>
            </a:r>
            <a:r>
              <a:rPr lang="en-US" dirty="0"/>
              <a:t> recommendations provided by the doctor.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1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15" y="142250"/>
            <a:ext cx="9404723" cy="1400530"/>
          </a:xfrm>
        </p:spPr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128BD-FD82-4D56-803C-91F8D142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97280"/>
            <a:ext cx="10241279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5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1480008"/>
            <a:ext cx="10659197" cy="47683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System with hierarchy and authorization</a:t>
            </a:r>
          </a:p>
          <a:p>
            <a:endParaRPr lang="en-US" dirty="0"/>
          </a:p>
          <a:p>
            <a:r>
              <a:rPr lang="en-US" dirty="0"/>
              <a:t>Patient Assessment</a:t>
            </a:r>
          </a:p>
          <a:p>
            <a:endParaRPr lang="en-US" dirty="0"/>
          </a:p>
          <a:p>
            <a:r>
              <a:rPr lang="en-US" dirty="0"/>
              <a:t>Doctor Assessment for Patient</a:t>
            </a:r>
          </a:p>
          <a:p>
            <a:endParaRPr lang="en-US" dirty="0"/>
          </a:p>
          <a:p>
            <a:r>
              <a:rPr lang="en-US" dirty="0"/>
              <a:t>Lab Test Assessment for patient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Recommendations provided by doctor</a:t>
            </a:r>
          </a:p>
          <a:p>
            <a:endParaRPr lang="en-US" dirty="0"/>
          </a:p>
          <a:p>
            <a:r>
              <a:rPr lang="en-US" dirty="0"/>
              <a:t>Keeping track of patient history</a:t>
            </a:r>
          </a:p>
          <a:p>
            <a:endParaRPr lang="en-US" dirty="0"/>
          </a:p>
          <a:p>
            <a:r>
              <a:rPr lang="en-US" dirty="0"/>
              <a:t>Counselor Assessment for Patient</a:t>
            </a:r>
          </a:p>
          <a:p>
            <a:endParaRPr lang="en-US" dirty="0"/>
          </a:p>
          <a:p>
            <a:r>
              <a:rPr lang="en-US" dirty="0"/>
              <a:t>Report Generation at System Level and Network Level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74C6-835C-4DCB-81AD-8570803E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Patient Assessment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36A3F-2B63-4B2E-A1F5-E2BEC7923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433" y="1130801"/>
            <a:ext cx="7788401" cy="5727199"/>
          </a:xfrm>
        </p:spPr>
      </p:pic>
    </p:spTree>
    <p:extLst>
      <p:ext uri="{BB962C8B-B14F-4D97-AF65-F5344CB8AC3E}">
        <p14:creationId xmlns:p14="http://schemas.microsoft.com/office/powerpoint/2010/main" val="427755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6914-F959-4DDB-BC3E-8C08995E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Doctor Assessment for Patient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C058F6-8A03-45C9-9C26-2E6E4D961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470" y="1152983"/>
            <a:ext cx="8510894" cy="55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8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38F5-BBFA-4BFF-A6C6-396D49F9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Recommendations provided by doctor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0E479-DAAF-47EB-BCFA-B5C3D923B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57231"/>
            <a:ext cx="8222034" cy="54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8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8CC7-8932-4FB3-B768-7313D25E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3534"/>
          </a:xfrm>
        </p:spPr>
        <p:txBody>
          <a:bodyPr/>
          <a:lstStyle/>
          <a:p>
            <a:r>
              <a:rPr lang="en-US" sz="3000" dirty="0"/>
              <a:t>Lab Test Assessment for patient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B1D235-D1BE-40C1-8E6C-54708EE8A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521" y="1131216"/>
            <a:ext cx="8369590" cy="5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17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1220</TotalTime>
  <Words>268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     Technology-based approach for the treatment and recovery management of alcohol abuse </vt:lpstr>
      <vt:lpstr>Introduction</vt:lpstr>
      <vt:lpstr>Approach</vt:lpstr>
      <vt:lpstr>Object Model</vt:lpstr>
      <vt:lpstr>Use Cases</vt:lpstr>
      <vt:lpstr>Patient Assessment</vt:lpstr>
      <vt:lpstr>Doctor Assessment for Patient </vt:lpstr>
      <vt:lpstr>Recommendations provided by doctor</vt:lpstr>
      <vt:lpstr>Lab Test Assessment for patient </vt:lpstr>
      <vt:lpstr>PowerPoint Presentation</vt:lpstr>
      <vt:lpstr>Keeping Track of Patient History</vt:lpstr>
      <vt:lpstr>Counselor Assessment for Patient</vt:lpstr>
      <vt:lpstr>PowerPoint Presentation</vt:lpstr>
      <vt:lpstr>Report Generation at System Level  </vt:lpstr>
      <vt:lpstr>PowerPoint Presentation</vt:lpstr>
      <vt:lpstr>Report Generation at Network Level</vt:lpstr>
      <vt:lpstr>PowerPoint Presentation</vt:lpstr>
      <vt:lpstr>Actors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Gothamm General Care</dc:title>
  <dc:creator>Gaurang Deshpande</dc:creator>
  <cp:lastModifiedBy>Milony Amit Mehta</cp:lastModifiedBy>
  <cp:revision>111</cp:revision>
  <dcterms:created xsi:type="dcterms:W3CDTF">2016-04-23T01:46:10Z</dcterms:created>
  <dcterms:modified xsi:type="dcterms:W3CDTF">2017-12-13T03:38:47Z</dcterms:modified>
</cp:coreProperties>
</file>