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0" autoAdjust="0"/>
    <p:restoredTop sz="94619" autoAdjust="0"/>
  </p:normalViewPr>
  <p:slideViewPr>
    <p:cSldViewPr snapToGrid="0">
      <p:cViewPr varScale="1">
        <p:scale>
          <a:sx n="47" d="100"/>
          <a:sy n="47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Pizza Sales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PROBLEME STATEMENT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E9E18-6C42-F542-AF28-3AC05333D7B9}"/>
              </a:ext>
            </a:extLst>
          </p:cNvPr>
          <p:cNvSpPr txBox="1"/>
          <p:nvPr/>
        </p:nvSpPr>
        <p:spPr>
          <a:xfrm>
            <a:off x="212271" y="212271"/>
            <a:ext cx="11772900" cy="5469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PROBLEM STATEMENT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KPI’S REQUIREMENT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 need to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analyze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key indicators for our pizza sales data to gain insights into our business performance. Specifically, we want to calculate the following metrics: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Total Revenue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The sum of the total price of all pizza orders.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Average Order Value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The average amount spent per order, calculated by dividing the total revenue by the total number of orders.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Total Pizzas Sold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The sum of the quantities of all pizzas sold.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Total Orders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The total number of orders placed.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Average Pizzas Per Order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The average number of pizzas sold per order, calculated by dividing the total number of pizzas sold by the total number of orders.</a:t>
            </a:r>
          </a:p>
        </p:txBody>
      </p:sp>
    </p:spTree>
    <p:extLst>
      <p:ext uri="{BB962C8B-B14F-4D97-AF65-F5344CB8AC3E}">
        <p14:creationId xmlns:p14="http://schemas.microsoft.com/office/powerpoint/2010/main" val="168681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B00BE8-0B8C-8A3F-5A1F-5B5AE5F2D2FD}"/>
              </a:ext>
            </a:extLst>
          </p:cNvPr>
          <p:cNvSpPr txBox="1"/>
          <p:nvPr/>
        </p:nvSpPr>
        <p:spPr>
          <a:xfrm>
            <a:off x="342900" y="516953"/>
            <a:ext cx="11381014" cy="6215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CHARTS REQUIREMENT</a:t>
            </a:r>
            <a:endParaRPr lang="en-IN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Daily Trend for Total Orders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 a bar chart that displays the daily trend of total orders over a specific time period. This chart will help us identify any patterns or fluctuations in order volumes on a daily basis.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Monthly Trend for Total Orders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 a line chart that illustrates the hourly trend of total orders throughout the day. This chart will allow us to identify peak hours or periods of high order activity.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Percentage of Sales by Pizza Category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</p:spTree>
    <p:extLst>
      <p:ext uri="{BB962C8B-B14F-4D97-AF65-F5344CB8AC3E}">
        <p14:creationId xmlns:p14="http://schemas.microsoft.com/office/powerpoint/2010/main" val="274715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0FA5F2-C803-E2DD-6449-B0706D91D616}"/>
              </a:ext>
            </a:extLst>
          </p:cNvPr>
          <p:cNvSpPr txBox="1"/>
          <p:nvPr/>
        </p:nvSpPr>
        <p:spPr>
          <a:xfrm>
            <a:off x="201385" y="410888"/>
            <a:ext cx="11789229" cy="5603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IN" sz="2400" kern="0" dirty="0">
                <a:effectLst/>
                <a:latin typeface="+mj-lt"/>
                <a:ea typeface="Times New Roman" panose="02020603050405020304" pitchFamily="18" charset="0"/>
                <a:cs typeface="Mangal" panose="02040503050203030202" pitchFamily="18" charset="0"/>
              </a:rPr>
              <a:t>4. </a:t>
            </a:r>
            <a:r>
              <a:rPr lang="en-IN" sz="24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Percentage of Sales by Pizza Size</a:t>
            </a:r>
            <a: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a pie chart that represents the percentage of sales attributed to different pizza sizes. This chart will help us understand customer preferences for pizza sizes and their impact on sales.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5. </a:t>
            </a:r>
            <a:r>
              <a:rPr lang="en-IN" sz="24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Pizzas Sold by Pizza Category</a:t>
            </a:r>
            <a: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funnel chart that presents the total number of pizzas sold for each pizza category. This chart will allow us to compare the sales performance of different pizza categories.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buNone/>
              <a:tabLst>
                <a:tab pos="457200" algn="l"/>
              </a:tabLst>
            </a:pPr>
            <a: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6. </a:t>
            </a:r>
            <a:r>
              <a:rPr lang="en-IN" sz="24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5 Best Sellers by Revenue, Total Quantity and Total Orders</a:t>
            </a:r>
            <a: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bar chart highlighting the top 5 best-selling pizzas based on the Revenue, Total Quantity, Total Orders. This chart will help us identify the most popular pizza options.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 </a:t>
            </a:r>
            <a:r>
              <a:rPr lang="en-IN" sz="24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Bottom 5 Best Sellers by Revenue, Total Quantity and Total Orders</a:t>
            </a:r>
            <a: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kern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34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{AB61EABB-9E84-4B15-B520-E3B29DA937A2}tf55705232_win32</Template>
  <TotalTime>5</TotalTime>
  <Words>473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Goudy Old Style</vt:lpstr>
      <vt:lpstr>Wingdings 2</vt:lpstr>
      <vt:lpstr>SlateVTI</vt:lpstr>
      <vt:lpstr>Pizza Sales Insights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Apeksha Rane</dc:creator>
  <cp:lastModifiedBy>Apeksha Rane</cp:lastModifiedBy>
  <cp:revision>1</cp:revision>
  <dcterms:created xsi:type="dcterms:W3CDTF">2025-04-28T14:31:32Z</dcterms:created>
  <dcterms:modified xsi:type="dcterms:W3CDTF">2025-04-28T14:36:33Z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