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jpeg" ContentType="image/jpeg"/>
  <Override PartName="/ppt/notesSlides/notesSlide10.xml" ContentType="application/vnd.openxmlformats-officedocument.presentationml.notesSlide+xml"/>
  <Override PartName="/ppt/media/image2.jpeg" ContentType="image/jpeg"/>
  <Override PartName="/ppt/notesSlides/notesSlide11.xml" ContentType="application/vnd.openxmlformats-officedocument.presentationml.notesSlide+xml"/>
  <Override PartName="/ppt/media/image3.jpe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1pPr>
    <a:lvl2pPr marL="0" marR="0" indent="22860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2pPr>
    <a:lvl3pPr marL="0" marR="0" indent="45720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3pPr>
    <a:lvl4pPr marL="0" marR="0" indent="68580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4pPr>
    <a:lvl5pPr marL="0" marR="0" indent="91440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5pPr>
    <a:lvl6pPr marL="0" marR="0" indent="114300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6pPr>
    <a:lvl7pPr marL="0" marR="0" indent="137160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7pPr>
    <a:lvl8pPr marL="0" marR="0" indent="160020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8pPr>
    <a:lvl9pPr marL="0" marR="0" indent="182880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DCDEE0"/>
        </a:fontRef>
        <a:srgbClr val="DCDEE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n" i="off">
        <a:fontRef idx="minor">
          <a:srgbClr val="DCDEE0"/>
        </a:fontRef>
        <a:srgbClr val="DCDEE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n" i="off">
        <a:fontRef idx="minor">
          <a:srgbClr val="DCDEE0"/>
        </a:fontRef>
        <a:srgbClr val="DCDEE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n" i="off">
        <a:fontRef idx="minor">
          <a:srgbClr val="DCDEE0"/>
        </a:fontRef>
        <a:srgbClr val="DCDEE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n" i="off">
        <a:fontRef idx="minor">
          <a:srgbClr val="DCDEE0"/>
        </a:fontRef>
        <a:srgbClr val="DCDEE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n" i="off">
        <a:fontRef idx="minor">
          <a:srgbClr val="DCDEE0"/>
        </a:fontRef>
        <a:srgbClr val="DCDEE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n" i="off">
        <a:fontRef idx="minor">
          <a:srgbClr val="DCDEE0"/>
        </a:fontRef>
        <a:srgbClr val="DCDEE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n" i="off">
        <a:fontRef idx="minor">
          <a:srgbClr val="DCDEE0"/>
        </a:fontRef>
        <a:srgbClr val="DCDEE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41" name="Shape 541"/>
          <p:cNvSpPr/>
          <p:nvPr>
            <p:ph type="sldImg"/>
          </p:nvPr>
        </p:nvSpPr>
        <p:spPr>
          <a:xfrm>
            <a:off x="1143000" y="685800"/>
            <a:ext cx="4572000" cy="3429000"/>
          </a:xfrm>
          <a:prstGeom prst="rect">
            <a:avLst/>
          </a:prstGeom>
        </p:spPr>
        <p:txBody>
          <a:bodyPr/>
          <a:lstStyle/>
          <a:p>
            <a:pPr/>
          </a:p>
        </p:txBody>
      </p:sp>
      <p:sp>
        <p:nvSpPr>
          <p:cNvPr id="542" name="Shape 5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Shape 547"/>
          <p:cNvSpPr/>
          <p:nvPr>
            <p:ph type="sldImg"/>
          </p:nvPr>
        </p:nvSpPr>
        <p:spPr>
          <a:prstGeom prst="rect">
            <a:avLst/>
          </a:prstGeom>
        </p:spPr>
        <p:txBody>
          <a:bodyPr/>
          <a:lstStyle/>
          <a:p>
            <a:pPr/>
          </a:p>
        </p:txBody>
      </p:sp>
      <p:sp>
        <p:nvSpPr>
          <p:cNvPr id="548" name="Shape 548"/>
          <p:cNvSpPr/>
          <p:nvPr>
            <p:ph type="body" sz="quarter" idx="1"/>
          </p:nvPr>
        </p:nvSpPr>
        <p:spPr>
          <a:prstGeom prst="rect">
            <a:avLst/>
          </a:prstGeom>
        </p:spPr>
        <p:txBody>
          <a:bodyPr/>
          <a:lstStyle/>
          <a:p>
            <a:pPr/>
            <a:r>
              <a:t>Be sure to fill out location and date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p>
            <a:pPr/>
            <a:r>
              <a:t>Purely serial development likely defeats the value of parallel development. Simple workflows work for very small numbers of developers.  Can also be used for very small development teams working on low-complexity, low-novelty applications.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Shape 641"/>
          <p:cNvSpPr/>
          <p:nvPr>
            <p:ph type="sldImg"/>
          </p:nvPr>
        </p:nvSpPr>
        <p:spPr>
          <a:prstGeom prst="rect">
            <a:avLst/>
          </a:prstGeom>
        </p:spPr>
        <p:txBody>
          <a:bodyPr/>
          <a:lstStyle/>
          <a:p>
            <a:pPr/>
          </a:p>
        </p:txBody>
      </p:sp>
      <p:sp>
        <p:nvSpPr>
          <p:cNvPr id="642" name="Shape 642"/>
          <p:cNvSpPr/>
          <p:nvPr>
            <p:ph type="body" sz="quarter" idx="1"/>
          </p:nvPr>
        </p:nvSpPr>
        <p:spPr>
          <a:prstGeom prst="rect">
            <a:avLst/>
          </a:prstGeom>
        </p:spPr>
        <p:txBody>
          <a:bodyPr/>
          <a:lstStyle/>
          <a:p>
            <a:pPr/>
            <a:r>
              <a:t>Backporting is the action of taking parts from a newer version of a software system or software component and porting them to an older version of the same software. (ie. Merging newer, possibly less stable, versions into the current master or feature branch.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3" name="Shape 703"/>
          <p:cNvSpPr/>
          <p:nvPr>
            <p:ph type="sldImg"/>
          </p:nvPr>
        </p:nvSpPr>
        <p:spPr>
          <a:prstGeom prst="rect">
            <a:avLst/>
          </a:prstGeom>
        </p:spPr>
        <p:txBody>
          <a:bodyPr/>
          <a:lstStyle/>
          <a:p>
            <a:pPr/>
          </a:p>
        </p:txBody>
      </p:sp>
      <p:sp>
        <p:nvSpPr>
          <p:cNvPr id="704" name="Shape 704"/>
          <p:cNvSpPr/>
          <p:nvPr>
            <p:ph type="body" sz="quarter" idx="1"/>
          </p:nvPr>
        </p:nvSpPr>
        <p:spPr>
          <a:prstGeom prst="rect">
            <a:avLst/>
          </a:prstGeom>
        </p:spPr>
        <p:txBody>
          <a:bodyPr/>
          <a:lstStyle/>
          <a:p>
            <a:pPr/>
            <a:r>
              <a:t>GitHub allows you to limit privileges to branches as well as require reviews prior to merging pull requests.</a:t>
            </a:r>
          </a:p>
          <a:p>
            <a:pPr/>
            <a:r>
              <a:t>Use “skip ci” to avoid long-running builds for minor commits </a:t>
            </a:r>
          </a:p>
          <a:p>
            <a:pPr/>
            <a:r>
              <a:t>ChatOps allow for bots to perform common build/deployment related tasks.  Essentially, they become a platform for conversation-driven collaboration allowing people to work better together.</a:t>
            </a:r>
          </a:p>
          <a:p>
            <a:pPr/>
            <a:r>
              <a:t>Like locomotives, software release trains run on schedules.  Rules drive those schedules.  Essentially, they become the sequence of activities that yields a result of observable value.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5" name="Shape 715"/>
          <p:cNvSpPr/>
          <p:nvPr>
            <p:ph type="sldImg"/>
          </p:nvPr>
        </p:nvSpPr>
        <p:spPr>
          <a:prstGeom prst="rect">
            <a:avLst/>
          </a:prstGeom>
        </p:spPr>
        <p:txBody>
          <a:bodyPr/>
          <a:lstStyle/>
          <a:p>
            <a:pPr/>
          </a:p>
        </p:txBody>
      </p:sp>
      <p:sp>
        <p:nvSpPr>
          <p:cNvPr id="716" name="Shape 716"/>
          <p:cNvSpPr/>
          <p:nvPr>
            <p:ph type="body" sz="quarter" idx="1"/>
          </p:nvPr>
        </p:nvSpPr>
        <p:spPr>
          <a:prstGeom prst="rect">
            <a:avLst/>
          </a:prstGeom>
        </p:spPr>
        <p:txBody>
          <a:bodyPr/>
          <a:lstStyle/>
          <a:p>
            <a:pPr/>
            <a:r>
              <a:t>Example: atom/atom</a:t>
            </a:r>
          </a:p>
          <a:p>
            <a:pPr/>
          </a:p>
          <a:p>
            <a:pPr/>
            <a:r>
              <a:t>(Atom also utilizes Fork and Pull…)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9" name="Shape 769"/>
          <p:cNvSpPr/>
          <p:nvPr>
            <p:ph type="sldImg"/>
          </p:nvPr>
        </p:nvSpPr>
        <p:spPr>
          <a:prstGeom prst="rect">
            <a:avLst/>
          </a:prstGeom>
        </p:spPr>
        <p:txBody>
          <a:bodyPr/>
          <a:lstStyle/>
          <a:p>
            <a:pPr/>
          </a:p>
        </p:txBody>
      </p:sp>
      <p:sp>
        <p:nvSpPr>
          <p:cNvPr id="770" name="Shape 770"/>
          <p:cNvSpPr/>
          <p:nvPr>
            <p:ph type="body" sz="quarter" idx="1"/>
          </p:nvPr>
        </p:nvSpPr>
        <p:spPr>
          <a:prstGeom prst="rect">
            <a:avLst/>
          </a:prstGeom>
        </p:spPr>
        <p:txBody>
          <a:bodyPr/>
          <a:lstStyle/>
          <a:p>
            <a:pPr/>
            <a:r>
              <a:t>GPG = GNU Privacy Guard (open-source replacement to PGP)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4" name="Shape 774"/>
          <p:cNvSpPr/>
          <p:nvPr>
            <p:ph type="sldImg"/>
          </p:nvPr>
        </p:nvSpPr>
        <p:spPr>
          <a:prstGeom prst="rect">
            <a:avLst/>
          </a:prstGeom>
        </p:spPr>
        <p:txBody>
          <a:bodyPr/>
          <a:lstStyle/>
          <a:p>
            <a:pPr/>
          </a:p>
        </p:txBody>
      </p:sp>
      <p:sp>
        <p:nvSpPr>
          <p:cNvPr id="775" name="Shape 775"/>
          <p:cNvSpPr/>
          <p:nvPr>
            <p:ph type="body" sz="quarter" idx="1"/>
          </p:nvPr>
        </p:nvSpPr>
        <p:spPr>
          <a:prstGeom prst="rect">
            <a:avLst/>
          </a:prstGeom>
        </p:spPr>
        <p:txBody>
          <a:bodyPr/>
          <a:lstStyle/>
          <a:p>
            <a:pPr/>
            <a:r>
              <a:t>Example of a release page. Click the picture to go to the releases page for atom/atom.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9" name="Shape 779"/>
          <p:cNvSpPr/>
          <p:nvPr>
            <p:ph type="sldImg"/>
          </p:nvPr>
        </p:nvSpPr>
        <p:spPr>
          <a:prstGeom prst="rect">
            <a:avLst/>
          </a:prstGeom>
        </p:spPr>
        <p:txBody>
          <a:bodyPr/>
          <a:lstStyle/>
          <a:p>
            <a:pPr/>
          </a:p>
        </p:txBody>
      </p:sp>
      <p:sp>
        <p:nvSpPr>
          <p:cNvPr id="780" name="Shape 780"/>
          <p:cNvSpPr/>
          <p:nvPr>
            <p:ph type="body" sz="quarter" idx="1"/>
          </p:nvPr>
        </p:nvSpPr>
        <p:spPr>
          <a:prstGeom prst="rect">
            <a:avLst/>
          </a:prstGeom>
        </p:spPr>
        <p:txBody>
          <a:bodyPr/>
          <a:lstStyle/>
          <a:p>
            <a:pPr/>
            <a:r>
              <a:t>How to create a release in the GitHub GUI</a:t>
            </a:r>
          </a:p>
          <a:p>
            <a:pPr/>
          </a:p>
          <a:p>
            <a:pPr/>
            <a:r>
              <a:t>Note that this can be done via the API as well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0" name="Shape 790"/>
          <p:cNvSpPr/>
          <p:nvPr>
            <p:ph type="sldImg"/>
          </p:nvPr>
        </p:nvSpPr>
        <p:spPr>
          <a:prstGeom prst="rect">
            <a:avLst/>
          </a:prstGeom>
        </p:spPr>
        <p:txBody>
          <a:bodyPr/>
          <a:lstStyle/>
          <a:p>
            <a:pPr/>
          </a:p>
        </p:txBody>
      </p:sp>
      <p:sp>
        <p:nvSpPr>
          <p:cNvPr id="791" name="Shape 791"/>
          <p:cNvSpPr/>
          <p:nvPr>
            <p:ph type="body" sz="quarter" idx="1"/>
          </p:nvPr>
        </p:nvSpPr>
        <p:spPr>
          <a:prstGeom prst="rect">
            <a:avLst/>
          </a:prstGeom>
        </p:spPr>
        <p:txBody>
          <a:bodyPr/>
          <a:lstStyle/>
          <a:p>
            <a:pPr/>
            <a:r>
              <a:t>Humor! Also a time to talk about best processes for semantic versioning.</a:t>
            </a:r>
          </a:p>
          <a:p>
            <a:pPr/>
            <a:r>
              <a:t>SemVer = semantic versioning</a:t>
            </a:r>
          </a:p>
          <a:p>
            <a:pPr/>
            <a:r>
              <a:t>Current Ubuntu = 19.04 Disco Dingo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6" name="Shape 796"/>
          <p:cNvSpPr/>
          <p:nvPr>
            <p:ph type="sldImg"/>
          </p:nvPr>
        </p:nvSpPr>
        <p:spPr>
          <a:prstGeom prst="rect">
            <a:avLst/>
          </a:prstGeom>
        </p:spPr>
        <p:txBody>
          <a:bodyPr/>
          <a:lstStyle/>
          <a:p>
            <a:pPr/>
          </a:p>
        </p:txBody>
      </p:sp>
      <p:sp>
        <p:nvSpPr>
          <p:cNvPr id="797" name="Shape 797"/>
          <p:cNvSpPr/>
          <p:nvPr>
            <p:ph type="body" sz="quarter" idx="1"/>
          </p:nvPr>
        </p:nvSpPr>
        <p:spPr>
          <a:prstGeom prst="rect">
            <a:avLst/>
          </a:prstGeom>
        </p:spPr>
        <p:txBody>
          <a:bodyPr/>
          <a:lstStyle>
            <a:lvl1pPr marL="159657" indent="-159657">
              <a:buSzPct val="75000"/>
              <a:buChar char="*"/>
            </a:lvl1pPr>
          </a:lstStyle>
          <a:p>
            <a:pPr/>
            <a:r>
              <a:t>Mention another use for long-lived branches includes is for QA - especially in cases where some to most of the QA is manual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2" name="Shape 842"/>
          <p:cNvSpPr/>
          <p:nvPr>
            <p:ph type="sldImg"/>
          </p:nvPr>
        </p:nvSpPr>
        <p:spPr>
          <a:prstGeom prst="rect">
            <a:avLst/>
          </a:prstGeom>
        </p:spPr>
        <p:txBody>
          <a:bodyPr/>
          <a:lstStyle/>
          <a:p>
            <a:pPr/>
          </a:p>
        </p:txBody>
      </p:sp>
      <p:sp>
        <p:nvSpPr>
          <p:cNvPr id="843" name="Shape 843"/>
          <p:cNvSpPr/>
          <p:nvPr>
            <p:ph type="body" sz="quarter" idx="1"/>
          </p:nvPr>
        </p:nvSpPr>
        <p:spPr>
          <a:prstGeom prst="rect">
            <a:avLst/>
          </a:prstGeom>
        </p:spPr>
        <p:txBody>
          <a:bodyPr/>
          <a:lstStyle/>
          <a:p>
            <a:pPr/>
            <a:r>
              <a:t>* Release branches were created for v1.1 and v1.2</a:t>
            </a:r>
          </a:p>
          <a:p>
            <a:pPr/>
            <a:r>
              <a:t>* Work committed to `master` will become part of 1.3.0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Shape 554"/>
          <p:cNvSpPr/>
          <p:nvPr>
            <p:ph type="sldImg"/>
          </p:nvPr>
        </p:nvSpPr>
        <p:spPr>
          <a:prstGeom prst="rect">
            <a:avLst/>
          </a:prstGeom>
        </p:spPr>
        <p:txBody>
          <a:bodyPr/>
          <a:lstStyle/>
          <a:p>
            <a:pPr/>
          </a:p>
        </p:txBody>
      </p:sp>
      <p:sp>
        <p:nvSpPr>
          <p:cNvPr id="555" name="Shape 555"/>
          <p:cNvSpPr/>
          <p:nvPr>
            <p:ph type="body" sz="quarter" idx="1"/>
          </p:nvPr>
        </p:nvSpPr>
        <p:spPr>
          <a:prstGeom prst="rect">
            <a:avLst/>
          </a:prstGeom>
        </p:spPr>
        <p:txBody>
          <a:bodyPr/>
          <a:lstStyle/>
          <a:p>
            <a:pPr/>
            <a:r>
              <a:t>Be sure to fill out location and date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4" name="Shape 914"/>
          <p:cNvSpPr/>
          <p:nvPr>
            <p:ph type="sldImg"/>
          </p:nvPr>
        </p:nvSpPr>
        <p:spPr>
          <a:prstGeom prst="rect">
            <a:avLst/>
          </a:prstGeom>
        </p:spPr>
        <p:txBody>
          <a:bodyPr/>
          <a:lstStyle/>
          <a:p>
            <a:pPr/>
          </a:p>
        </p:txBody>
      </p:sp>
      <p:sp>
        <p:nvSpPr>
          <p:cNvPr id="915" name="Shape 915"/>
          <p:cNvSpPr/>
          <p:nvPr>
            <p:ph type="body" sz="quarter" idx="1"/>
          </p:nvPr>
        </p:nvSpPr>
        <p:spPr>
          <a:prstGeom prst="rect">
            <a:avLst/>
          </a:prstGeom>
        </p:spPr>
        <p:txBody>
          <a:bodyPr/>
          <a:lstStyle/>
          <a:p>
            <a:pPr/>
            <a:r>
              <a:t>featureA needs to be back ported to v1.1 and v1.2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7" name="Shape 1107"/>
          <p:cNvSpPr/>
          <p:nvPr>
            <p:ph type="sldImg"/>
          </p:nvPr>
        </p:nvSpPr>
        <p:spPr>
          <a:prstGeom prst="rect">
            <a:avLst/>
          </a:prstGeom>
        </p:spPr>
        <p:txBody>
          <a:bodyPr/>
          <a:lstStyle/>
          <a:p>
            <a:pPr/>
          </a:p>
        </p:txBody>
      </p:sp>
      <p:sp>
        <p:nvSpPr>
          <p:cNvPr id="1108" name="Shape 1108"/>
          <p:cNvSpPr/>
          <p:nvPr>
            <p:ph type="body" sz="quarter" idx="1"/>
          </p:nvPr>
        </p:nvSpPr>
        <p:spPr>
          <a:prstGeom prst="rect">
            <a:avLst/>
          </a:prstGeom>
        </p:spPr>
        <p:txBody>
          <a:bodyPr/>
          <a:lstStyle/>
          <a:p>
            <a:pPr/>
            <a:r>
              <a:t>Use a Contributing.MD file! Then, use it to discuss (among other things) how the code is managed (branching).</a:t>
            </a:r>
          </a:p>
          <a:p>
            <a:pPr/>
          </a:p>
          <a:p>
            <a:pPr/>
            <a:r>
              <a:t>Click on the bottom image to go to the contributing.md for atom/atom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3" name="Shape 1113"/>
          <p:cNvSpPr/>
          <p:nvPr>
            <p:ph type="sldImg"/>
          </p:nvPr>
        </p:nvSpPr>
        <p:spPr>
          <a:prstGeom prst="rect">
            <a:avLst/>
          </a:prstGeom>
        </p:spPr>
        <p:txBody>
          <a:bodyPr/>
          <a:lstStyle/>
          <a:p>
            <a:pPr/>
          </a:p>
        </p:txBody>
      </p:sp>
      <p:sp>
        <p:nvSpPr>
          <p:cNvPr id="1114" name="Shape 1114"/>
          <p:cNvSpPr/>
          <p:nvPr>
            <p:ph type="body" sz="quarter" idx="1"/>
          </p:nvPr>
        </p:nvSpPr>
        <p:spPr>
          <a:prstGeom prst="rect">
            <a:avLst/>
          </a:prstGeom>
        </p:spPr>
        <p:txBody>
          <a:bodyPr/>
          <a:lstStyle/>
          <a:p>
            <a:pPr/>
            <a:r>
              <a:t>We need a better PR template example from Open Source (there aren’t a ton)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9" name="Shape 1119"/>
          <p:cNvSpPr/>
          <p:nvPr>
            <p:ph type="sldImg"/>
          </p:nvPr>
        </p:nvSpPr>
        <p:spPr>
          <a:prstGeom prst="rect">
            <a:avLst/>
          </a:prstGeom>
        </p:spPr>
        <p:txBody>
          <a:bodyPr/>
          <a:lstStyle/>
          <a:p>
            <a:pPr/>
          </a:p>
        </p:txBody>
      </p:sp>
      <p:sp>
        <p:nvSpPr>
          <p:cNvPr id="1120" name="Shape 1120"/>
          <p:cNvSpPr/>
          <p:nvPr>
            <p:ph type="body" sz="quarter" idx="1"/>
          </p:nvPr>
        </p:nvSpPr>
        <p:spPr>
          <a:prstGeom prst="rect">
            <a:avLst/>
          </a:prstGeom>
        </p:spPr>
        <p:txBody>
          <a:bodyPr/>
          <a:lstStyle/>
          <a:p>
            <a:pPr/>
            <a:r>
              <a:t>Limit who can push into protected branches (as a check on proper branch strategy)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6" name="Shape 1126"/>
          <p:cNvSpPr/>
          <p:nvPr>
            <p:ph type="sldImg"/>
          </p:nvPr>
        </p:nvSpPr>
        <p:spPr>
          <a:prstGeom prst="rect">
            <a:avLst/>
          </a:prstGeom>
        </p:spPr>
        <p:txBody>
          <a:bodyPr/>
          <a:lstStyle/>
          <a:p>
            <a:pPr/>
          </a:p>
        </p:txBody>
      </p:sp>
      <p:sp>
        <p:nvSpPr>
          <p:cNvPr id="1127" name="Shape 1127"/>
          <p:cNvSpPr/>
          <p:nvPr>
            <p:ph type="body" sz="quarter" idx="1"/>
          </p:nvPr>
        </p:nvSpPr>
        <p:spPr>
          <a:prstGeom prst="rect">
            <a:avLst/>
          </a:prstGeom>
        </p:spPr>
        <p:txBody>
          <a:bodyPr/>
          <a:lstStyle/>
          <a:p>
            <a:pPr/>
            <a:r>
              <a:t>Limit who can push into protected branches (as a check on proper branch strategy)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2" name="Shape 1132"/>
          <p:cNvSpPr/>
          <p:nvPr>
            <p:ph type="sldImg"/>
          </p:nvPr>
        </p:nvSpPr>
        <p:spPr>
          <a:prstGeom prst="rect">
            <a:avLst/>
          </a:prstGeom>
        </p:spPr>
        <p:txBody>
          <a:bodyPr/>
          <a:lstStyle/>
          <a:p>
            <a:pPr/>
          </a:p>
        </p:txBody>
      </p:sp>
      <p:sp>
        <p:nvSpPr>
          <p:cNvPr id="1133" name="Shape 1133"/>
          <p:cNvSpPr/>
          <p:nvPr>
            <p:ph type="body" sz="quarter" idx="1"/>
          </p:nvPr>
        </p:nvSpPr>
        <p:spPr>
          <a:prstGeom prst="rect">
            <a:avLst/>
          </a:prstGeom>
        </p:spPr>
        <p:txBody>
          <a:bodyPr/>
          <a:lstStyle/>
          <a:p>
            <a:pPr/>
            <a:r>
              <a:t>People will make mistakes. They, or you, can change to the appropriate base.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Shape 563"/>
          <p:cNvSpPr/>
          <p:nvPr>
            <p:ph type="sldImg"/>
          </p:nvPr>
        </p:nvSpPr>
        <p:spPr>
          <a:prstGeom prst="rect">
            <a:avLst/>
          </a:prstGeom>
        </p:spPr>
        <p:txBody>
          <a:bodyPr/>
          <a:lstStyle/>
          <a:p>
            <a:pPr/>
          </a:p>
        </p:txBody>
      </p:sp>
      <p:sp>
        <p:nvSpPr>
          <p:cNvPr id="564" name="Shape 564"/>
          <p:cNvSpPr/>
          <p:nvPr>
            <p:ph type="body" sz="quarter" idx="1"/>
          </p:nvPr>
        </p:nvSpPr>
        <p:spPr>
          <a:prstGeom prst="rect">
            <a:avLst/>
          </a:prstGeom>
        </p:spPr>
        <p:txBody>
          <a:bodyPr/>
          <a:lstStyle/>
          <a:p>
            <a:pPr/>
            <a:r>
              <a:t>Hi!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Shape 569"/>
          <p:cNvSpPr/>
          <p:nvPr>
            <p:ph type="sldImg"/>
          </p:nvPr>
        </p:nvSpPr>
        <p:spPr>
          <a:prstGeom prst="rect">
            <a:avLst/>
          </a:prstGeom>
        </p:spPr>
        <p:txBody>
          <a:bodyPr/>
          <a:lstStyle/>
          <a:p>
            <a:pPr/>
          </a:p>
        </p:txBody>
      </p:sp>
      <p:sp>
        <p:nvSpPr>
          <p:cNvPr id="570" name="Shape 570"/>
          <p:cNvSpPr/>
          <p:nvPr>
            <p:ph type="body" sz="quarter" idx="1"/>
          </p:nvPr>
        </p:nvSpPr>
        <p:spPr>
          <a:prstGeom prst="rect">
            <a:avLst/>
          </a:prstGeom>
        </p:spPr>
        <p:txBody>
          <a:bodyPr/>
          <a:lstStyle/>
          <a:p>
            <a:pPr/>
            <a:r>
              <a:t>Humor. The goal is to not do this :-P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5" name="Shape 575"/>
          <p:cNvSpPr/>
          <p:nvPr>
            <p:ph type="sldImg"/>
          </p:nvPr>
        </p:nvSpPr>
        <p:spPr>
          <a:prstGeom prst="rect">
            <a:avLst/>
          </a:prstGeom>
        </p:spPr>
        <p:txBody>
          <a:bodyPr/>
          <a:lstStyle/>
          <a:p>
            <a:pPr/>
          </a:p>
        </p:txBody>
      </p:sp>
      <p:sp>
        <p:nvSpPr>
          <p:cNvPr id="576" name="Shape 576"/>
          <p:cNvSpPr/>
          <p:nvPr>
            <p:ph type="body" sz="quarter" idx="1"/>
          </p:nvPr>
        </p:nvSpPr>
        <p:spPr>
          <a:prstGeom prst="rect">
            <a:avLst/>
          </a:prstGeom>
        </p:spPr>
        <p:txBody>
          <a:bodyPr/>
          <a:lstStyle/>
          <a:p>
            <a:pPr marL="159657" indent="-159657">
              <a:buSzPct val="75000"/>
              <a:buChar char="*"/>
            </a:pPr>
            <a:r>
              <a:t>For the most part, software is composed from other software.</a:t>
            </a:r>
          </a:p>
          <a:p>
            <a:pPr marL="159657" indent="-159657">
              <a:buSzPct val="75000"/>
              <a:buChar char="*"/>
            </a:pPr>
            <a:r>
              <a:t>For the most part, new software operates in a context that old software creates, it might *change* the context, but rarely replaces it.</a:t>
            </a:r>
          </a:p>
          <a:p>
            <a:pPr marL="159657" indent="-159657">
              <a:buSzPct val="75000"/>
              <a:buChar char="*"/>
            </a:pPr>
            <a:r>
              <a:t>In the industry, we see that “composition” for the vast majority of software “creation” includes open source software. That creates some security risks.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1" name="Shape 581"/>
          <p:cNvSpPr/>
          <p:nvPr>
            <p:ph type="sldImg"/>
          </p:nvPr>
        </p:nvSpPr>
        <p:spPr>
          <a:prstGeom prst="rect">
            <a:avLst/>
          </a:prstGeom>
        </p:spPr>
        <p:txBody>
          <a:bodyPr/>
          <a:lstStyle/>
          <a:p>
            <a:pPr/>
          </a:p>
        </p:txBody>
      </p:sp>
      <p:sp>
        <p:nvSpPr>
          <p:cNvPr id="582" name="Shape 582"/>
          <p:cNvSpPr/>
          <p:nvPr>
            <p:ph type="body" sz="quarter" idx="1"/>
          </p:nvPr>
        </p:nvSpPr>
        <p:spPr>
          <a:prstGeom prst="rect">
            <a:avLst/>
          </a:prstGeom>
        </p:spPr>
        <p:txBody>
          <a:bodyPr/>
          <a:lstStyle/>
          <a:p>
            <a:pPr marL="159657" indent="-159657">
              <a:buSzPct val="75000"/>
              <a:buChar char="*"/>
            </a:pPr>
            <a:r>
              <a:t>Conway’s Law: organizations which design systems ... are constrained to produce designs which are copies of the communication structures of these organizations.</a:t>
            </a:r>
          </a:p>
          <a:p>
            <a:pPr/>
            <a:r>
              <a:t>* No single best practice</a:t>
            </a:r>
          </a:p>
          <a:p>
            <a:pPr marL="159657" indent="-159657">
              <a:buSzPct val="75000"/>
              <a:buChar char="*"/>
            </a:pPr>
            <a:r>
              <a:t>I prefer “good practice”</a:t>
            </a:r>
          </a:p>
          <a:p>
            <a:pPr lvl="1" marL="903653" indent="-268653">
              <a:buSzPct val="75000"/>
              <a:buChar char="*"/>
            </a:pPr>
            <a:r>
              <a:t>Takes context into consideration</a:t>
            </a:r>
          </a:p>
          <a:p>
            <a:pPr lvl="1" marL="903653" indent="-268653">
              <a:buSzPct val="75000"/>
              <a:buChar char="*"/>
            </a:pPr>
            <a:r>
              <a:t>Idea is to avoid waste</a:t>
            </a:r>
          </a:p>
          <a:p>
            <a:pPr lvl="1" marL="903653" indent="-268653">
              <a:buSzPct val="75000"/>
              <a:buChar char="*"/>
            </a:pPr>
          </a:p>
          <a:p>
            <a:pPr marL="159657" indent="-159657">
              <a:buSzPct val="75000"/>
              <a:buChar char="*"/>
            </a:pPr>
            <a:r>
              <a:t>How to determine which approach for your repo/app? Start with some questions.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Shape 587"/>
          <p:cNvSpPr/>
          <p:nvPr>
            <p:ph type="sldImg"/>
          </p:nvPr>
        </p:nvSpPr>
        <p:spPr>
          <a:prstGeom prst="rect">
            <a:avLst/>
          </a:prstGeom>
        </p:spPr>
        <p:txBody>
          <a:bodyPr/>
          <a:lstStyle/>
          <a:p>
            <a:pPr/>
          </a:p>
        </p:txBody>
      </p:sp>
      <p:sp>
        <p:nvSpPr>
          <p:cNvPr id="588" name="Shape 588"/>
          <p:cNvSpPr/>
          <p:nvPr>
            <p:ph type="body" sz="quarter" idx="1"/>
          </p:nvPr>
        </p:nvSpPr>
        <p:spPr>
          <a:prstGeom prst="rect">
            <a:avLst/>
          </a:prstGeom>
        </p:spPr>
        <p:txBody>
          <a:bodyPr/>
          <a:lstStyle/>
          <a:p>
            <a:pPr marL="159657" indent="-159657">
              <a:buSzPct val="75000"/>
              <a:buChar char="*"/>
            </a:pPr>
            <a:r>
              <a:t>How to determine which approach for your repo/app? Start with some questions.</a:t>
            </a:r>
          </a:p>
          <a:p>
            <a:pPr/>
          </a:p>
          <a:p>
            <a:pPr/>
            <a:r>
              <a:t>DEFINITION:  Pipeline is a type of out-of-order execution, performed by the compiler instead of processor</a:t>
            </a:r>
          </a:p>
          <a:p>
            <a:pPr/>
            <a:r>
              <a:t>DEFINITION:  Deployment pipeline is similar in that a push might serially yield a build that triggers a parallel code analysis, unit test, integration/API test,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Shape 593"/>
          <p:cNvSpPr/>
          <p:nvPr>
            <p:ph type="sldImg"/>
          </p:nvPr>
        </p:nvSpPr>
        <p:spPr>
          <a:prstGeom prst="rect">
            <a:avLst/>
          </a:prstGeom>
        </p:spPr>
        <p:txBody>
          <a:bodyPr/>
          <a:lstStyle/>
          <a:p>
            <a:pPr/>
          </a:p>
        </p:txBody>
      </p:sp>
      <p:sp>
        <p:nvSpPr>
          <p:cNvPr id="594" name="Shape 594"/>
          <p:cNvSpPr/>
          <p:nvPr>
            <p:ph type="body" sz="quarter" idx="1"/>
          </p:nvPr>
        </p:nvSpPr>
        <p:spPr>
          <a:prstGeom prst="rect">
            <a:avLst/>
          </a:prstGeom>
        </p:spPr>
        <p:txBody>
          <a:bodyPr/>
          <a:lstStyle/>
          <a:p>
            <a:pPr/>
            <a:r>
              <a:t>* No single best practice</a:t>
            </a:r>
          </a:p>
          <a:p>
            <a:pPr marL="159657" indent="-159657">
              <a:buSzPct val="75000"/>
              <a:buChar char="*"/>
            </a:pPr>
            <a:r>
              <a:t>I prefer “good practice”</a:t>
            </a:r>
          </a:p>
          <a:p>
            <a:pPr lvl="1" marL="903653" indent="-268653">
              <a:buSzPct val="75000"/>
              <a:buChar char="*"/>
            </a:pPr>
            <a:r>
              <a:t>Takes context into consideration</a:t>
            </a:r>
          </a:p>
          <a:p>
            <a:pPr marL="159657" indent="-159657">
              <a:buSzPct val="75000"/>
              <a:buChar char="*"/>
            </a:pPr>
            <a:r>
              <a:t>How to determine which approach for your repo/app? Start with some questions.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Shape 599"/>
          <p:cNvSpPr/>
          <p:nvPr>
            <p:ph type="sldImg"/>
          </p:nvPr>
        </p:nvSpPr>
        <p:spPr>
          <a:prstGeom prst="rect">
            <a:avLst/>
          </a:prstGeom>
        </p:spPr>
        <p:txBody>
          <a:bodyPr/>
          <a:lstStyle/>
          <a:p>
            <a:pPr/>
          </a:p>
        </p:txBody>
      </p:sp>
      <p:sp>
        <p:nvSpPr>
          <p:cNvPr id="600" name="Shape 600"/>
          <p:cNvSpPr/>
          <p:nvPr>
            <p:ph type="body" sz="quarter" idx="1"/>
          </p:nvPr>
        </p:nvSpPr>
        <p:spPr>
          <a:prstGeom prst="rect">
            <a:avLst/>
          </a:prstGeom>
        </p:spPr>
        <p:txBody>
          <a:bodyPr/>
          <a:lstStyle/>
          <a:p>
            <a:pPr defTabSz="914400">
              <a:lnSpc>
                <a:spcPct val="100000"/>
              </a:lnSpc>
              <a:defRPr sz="2000">
                <a:latin typeface="Arial"/>
                <a:ea typeface="Arial"/>
                <a:cs typeface="Arial"/>
                <a:sym typeface="Arial"/>
              </a:defRPr>
            </a:pPr>
            <a:r>
              <a:t>Website/SaaS - aka live running software, Speed to deploy, Small iterative changes delivered quickly, Zero-change scale OOM - minutes, API and F-E changes aren’t strictly coordinated, i.e independent cycles</a:t>
            </a:r>
          </a:p>
          <a:p>
            <a:pPr defTabSz="914400">
              <a:lnSpc>
                <a:spcPct val="100000"/>
              </a:lnSpc>
              <a:defRPr sz="2000">
                <a:latin typeface="Arial"/>
                <a:ea typeface="Arial"/>
                <a:cs typeface="Arial"/>
                <a:sym typeface="Arial"/>
              </a:defRPr>
            </a:pPr>
            <a:r>
              <a:t>Delivered software - old-model CD, packaged binaries w/ customer controlled updates, Stability is important, Delivery is harder - pull vs push, Zero-change scale OOM - hours - weeks</a:t>
            </a:r>
          </a:p>
          <a:p>
            <a:pPr defTabSz="914400">
              <a:lnSpc>
                <a:spcPct val="100000"/>
              </a:lnSpc>
              <a:defRPr sz="2000">
                <a:latin typeface="Arial"/>
                <a:ea typeface="Arial"/>
                <a:cs typeface="Arial"/>
                <a:sym typeface="Arial"/>
              </a:defRPr>
            </a:pPr>
            <a:r>
              <a:t>Embedded software - Correctness is most important, Often software version tied to hardware version - might be brittle, Hardware versions are hardest to update, software follows</a:t>
            </a:r>
          </a:p>
          <a:p>
            <a:pPr defTabSz="914400">
              <a:lnSpc>
                <a:spcPct val="100000"/>
              </a:lnSpc>
              <a:defRPr sz="2000">
                <a:latin typeface="Arial"/>
                <a:ea typeface="Arial"/>
                <a:cs typeface="Arial"/>
                <a:sym typeface="Arial"/>
              </a:defRPr>
            </a:pPr>
            <a:r>
              <a:t>Legacy Applications - Proprietary IDE, Application Platform deployment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copy">
    <p:spTree>
      <p:nvGrpSpPr>
        <p:cNvPr id="1" name=""/>
        <p:cNvGrpSpPr/>
        <p:nvPr/>
      </p:nvGrpSpPr>
      <p:grpSpPr>
        <a:xfrm>
          <a:off x="0" y="0"/>
          <a:ext cx="0" cy="0"/>
          <a:chOff x="0" y="0"/>
          <a:chExt cx="0" cy="0"/>
        </a:xfrm>
      </p:grpSpPr>
      <p:sp>
        <p:nvSpPr>
          <p:cNvPr id="19" name="Rectangle"/>
          <p:cNvSpPr/>
          <p:nvPr/>
        </p:nvSpPr>
        <p:spPr>
          <a:xfrm>
            <a:off x="-45343" y="-71002"/>
            <a:ext cx="24474685" cy="12914870"/>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0" name="Title Text"/>
          <p:cNvSpPr txBox="1"/>
          <p:nvPr>
            <p:ph type="title"/>
          </p:nvPr>
        </p:nvSpPr>
        <p:spPr>
          <a:xfrm>
            <a:off x="1778000" y="4216400"/>
            <a:ext cx="20828000" cy="4648200"/>
          </a:xfrm>
          <a:prstGeom prst="rect">
            <a:avLst/>
          </a:prstGeom>
        </p:spPr>
        <p:txBody>
          <a:bodyPr anchor="b">
            <a:normAutofit fontScale="100000" lnSpcReduction="0"/>
          </a:bodyPr>
          <a:lstStyle>
            <a:lvl1pPr algn="ctr">
              <a:defRPr b="1" sz="8000">
                <a:solidFill>
                  <a:srgbClr val="DCDEE0"/>
                </a:solidFill>
                <a:latin typeface="+mn-lt"/>
                <a:ea typeface="+mn-ea"/>
                <a:cs typeface="+mn-cs"/>
                <a:sym typeface="Apex New"/>
              </a:defRPr>
            </a:lvl1pPr>
          </a:lstStyle>
          <a:p>
            <a:pPr/>
            <a:r>
              <a:t>Title Text</a:t>
            </a:r>
          </a:p>
        </p:txBody>
      </p:sp>
      <p:sp>
        <p:nvSpPr>
          <p:cNvPr id="21" name="Body Level One…"/>
          <p:cNvSpPr txBox="1"/>
          <p:nvPr>
            <p:ph type="body" sz="quarter" idx="1"/>
          </p:nvPr>
        </p:nvSpPr>
        <p:spPr>
          <a:xfrm>
            <a:off x="1778000" y="8991600"/>
            <a:ext cx="20828000" cy="2841625"/>
          </a:xfrm>
          <a:prstGeom prst="rect">
            <a:avLst/>
          </a:prstGeom>
        </p:spPr>
        <p:txBody>
          <a:bodyPr>
            <a:noAutofit/>
          </a:bodyPr>
          <a:lstStyle>
            <a:lvl1pPr marL="0" indent="0" algn="ctr">
              <a:lnSpc>
                <a:spcPct val="100000"/>
              </a:lnSpc>
              <a:buSzTx/>
              <a:buNone/>
              <a:defRPr b="0" sz="3500"/>
            </a:lvl1pPr>
            <a:lvl2pPr marL="0" indent="228600" algn="ctr">
              <a:lnSpc>
                <a:spcPct val="100000"/>
              </a:lnSpc>
              <a:buSzTx/>
              <a:buNone/>
              <a:defRPr sz="3500">
                <a:latin typeface="+mn-lt"/>
                <a:ea typeface="+mn-ea"/>
                <a:cs typeface="+mn-cs"/>
                <a:sym typeface="Apex New"/>
              </a:defRPr>
            </a:lvl2pPr>
            <a:lvl3pPr marL="0" indent="457200" algn="ctr">
              <a:lnSpc>
                <a:spcPct val="100000"/>
              </a:lnSpc>
              <a:buSzTx/>
              <a:buNone/>
              <a:defRPr sz="3500"/>
            </a:lvl3pPr>
            <a:lvl4pPr marL="0" indent="685800" algn="ctr">
              <a:lnSpc>
                <a:spcPct val="100000"/>
              </a:lnSpc>
              <a:buSzTx/>
              <a:buNone/>
              <a:defRPr>
                <a:latin typeface="+mn-lt"/>
                <a:ea typeface="+mn-ea"/>
                <a:cs typeface="+mn-cs"/>
                <a:sym typeface="Apex New"/>
              </a:defRPr>
            </a:lvl4pPr>
            <a:lvl5pPr marL="0" indent="914400" algn="ctr">
              <a:lnSpc>
                <a:spcPct val="100000"/>
              </a:lnSpc>
              <a:buSzTx/>
              <a:buNone/>
              <a:defRPr sz="3500">
                <a:latin typeface="+mn-lt"/>
                <a:ea typeface="+mn-ea"/>
                <a:cs typeface="+mn-cs"/>
                <a:sym typeface="Apex New"/>
              </a:defRPr>
            </a:lvl5pPr>
          </a:lstStyle>
          <a:p>
            <a:pPr/>
            <a:r>
              <a:t>Body Level One</a:t>
            </a:r>
          </a:p>
          <a:p>
            <a:pPr lvl="1"/>
            <a:r>
              <a:t>Body Level Two</a:t>
            </a:r>
          </a:p>
          <a:p>
            <a:pPr lvl="2"/>
            <a:r>
              <a:t>Body Level Three</a:t>
            </a:r>
          </a:p>
          <a:p>
            <a:pPr lvl="3"/>
            <a:r>
              <a:t>Body Level Four</a:t>
            </a:r>
          </a:p>
          <a:p>
            <a:pPr lvl="4"/>
            <a:r>
              <a:t>Body Level Five</a:t>
            </a:r>
          </a:p>
        </p:txBody>
      </p:sp>
      <p:sp>
        <p:nvSpPr>
          <p:cNvPr id="22" name="Shape"/>
          <p:cNvSpPr/>
          <p:nvPr>
            <p:ph type="body" sz="quarter" idx="13"/>
          </p:nvPr>
        </p:nvSpPr>
        <p:spPr>
          <a:xfrm>
            <a:off x="9946867" y="2827188"/>
            <a:ext cx="4490265" cy="4489983"/>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1" y="3017"/>
                </a:cubicBezTo>
                <a:cubicBezTo>
                  <a:pt x="-961" y="7039"/>
                  <a:pt x="-961" y="13557"/>
                  <a:pt x="2881" y="17578"/>
                </a:cubicBezTo>
                <a:cubicBezTo>
                  <a:pt x="6724" y="21600"/>
                  <a:pt x="12954" y="21600"/>
                  <a:pt x="16797" y="17578"/>
                </a:cubicBezTo>
                <a:cubicBezTo>
                  <a:pt x="20639" y="13557"/>
                  <a:pt x="20639" y="7039"/>
                  <a:pt x="16797" y="3017"/>
                </a:cubicBezTo>
                <a:cubicBezTo>
                  <a:pt x="14875" y="1006"/>
                  <a:pt x="12357" y="0"/>
                  <a:pt x="9839" y="0"/>
                </a:cubicBezTo>
                <a:close/>
                <a:moveTo>
                  <a:pt x="9839" y="266"/>
                </a:moveTo>
                <a:cubicBezTo>
                  <a:pt x="12292" y="266"/>
                  <a:pt x="14744" y="1245"/>
                  <a:pt x="16616" y="3204"/>
                </a:cubicBezTo>
                <a:cubicBezTo>
                  <a:pt x="20359" y="7122"/>
                  <a:pt x="20359" y="13474"/>
                  <a:pt x="16616" y="17391"/>
                </a:cubicBezTo>
                <a:cubicBezTo>
                  <a:pt x="12873" y="21309"/>
                  <a:pt x="6805" y="21309"/>
                  <a:pt x="3062" y="17391"/>
                </a:cubicBezTo>
                <a:cubicBezTo>
                  <a:pt x="-681" y="13474"/>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23" name="Image"/>
          <p:cNvSpPr/>
          <p:nvPr>
            <p:ph type="pic" sz="quarter" idx="14"/>
          </p:nvPr>
        </p:nvSpPr>
        <p:spPr>
          <a:xfrm>
            <a:off x="10313467" y="3200850"/>
            <a:ext cx="3757066" cy="3664304"/>
          </a:xfrm>
          <a:prstGeom prst="rect">
            <a:avLst/>
          </a:prstGeom>
        </p:spPr>
        <p:txBody>
          <a:bodyPr lIns="91439" tIns="45719" rIns="91439" bIns="45719">
            <a:noAutofit/>
          </a:bodyPr>
          <a:lstStyle/>
          <a:p>
            <a:pPr/>
          </a:p>
        </p:txBody>
      </p:sp>
      <p:sp>
        <p:nvSpPr>
          <p:cNvPr id="24" name="the best way to build and ship software"/>
          <p:cNvSpPr txBox="1"/>
          <p:nvPr/>
        </p:nvSpPr>
        <p:spPr>
          <a:xfrm>
            <a:off x="19237535" y="13061949"/>
            <a:ext cx="460649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25" name="Image" descr="Image"/>
          <p:cNvPicPr>
            <a:picLocks noChangeAspect="1"/>
          </p:cNvPicPr>
          <p:nvPr/>
        </p:nvPicPr>
        <p:blipFill>
          <a:blip r:embed="rId2">
            <a:alphaModFix amt="50000"/>
            <a:extLst/>
          </a:blip>
          <a:stretch>
            <a:fillRect/>
          </a:stretch>
        </p:blipFill>
        <p:spPr>
          <a:xfrm>
            <a:off x="582650" y="13115191"/>
            <a:ext cx="1296874" cy="350719"/>
          </a:xfrm>
          <a:prstGeom prst="rect">
            <a:avLst/>
          </a:prstGeom>
          <a:ln w="12700">
            <a:miter lim="400000"/>
          </a:ln>
        </p:spPr>
      </p:pic>
      <p:sp>
        <p:nvSpPr>
          <p:cNvPr id="26" name="Slide Number"/>
          <p:cNvSpPr txBox="1"/>
          <p:nvPr>
            <p:ph type="sldNum" sz="quarter" idx="2"/>
          </p:nvPr>
        </p:nvSpPr>
        <p:spPr>
          <a:xfrm>
            <a:off x="23747475" y="13100050"/>
            <a:ext cx="396749" cy="406400"/>
          </a:xfrm>
          <a:prstGeom prst="rect">
            <a:avLst/>
          </a:prstGeom>
        </p:spPr>
        <p:txBody>
          <a:bodyPr/>
          <a:lstStyle>
            <a:lvl1pPr>
              <a:defRPr sz="20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dy quote v2">
    <p:spTree>
      <p:nvGrpSpPr>
        <p:cNvPr id="1" name=""/>
        <p:cNvGrpSpPr/>
        <p:nvPr/>
      </p:nvGrpSpPr>
      <p:grpSpPr>
        <a:xfrm>
          <a:off x="0" y="0"/>
          <a:ext cx="0" cy="0"/>
          <a:chOff x="0" y="0"/>
          <a:chExt cx="0" cy="0"/>
        </a:xfrm>
      </p:grpSpPr>
      <p:sp>
        <p:nvSpPr>
          <p:cNvPr id="191"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92"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193"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94"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95"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196"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197"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198" name="Rectangle"/>
          <p:cNvSpPr/>
          <p:nvPr/>
        </p:nvSpPr>
        <p:spPr>
          <a:xfrm>
            <a:off x="7491412" y="3685133"/>
            <a:ext cx="18580250" cy="7429115"/>
          </a:xfrm>
          <a:prstGeom prst="rect">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99" name="“"/>
          <p:cNvSpPr txBox="1"/>
          <p:nvPr/>
        </p:nvSpPr>
        <p:spPr>
          <a:xfrm>
            <a:off x="8509000" y="2349499"/>
            <a:ext cx="1295400" cy="469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 spc="300" sz="30000">
                <a:solidFill>
                  <a:srgbClr val="6C6D6C"/>
                </a:solidFill>
              </a:defRPr>
            </a:lvl1pPr>
          </a:lstStyle>
          <a:p>
            <a:pPr/>
            <a:r>
              <a:t>“</a:t>
            </a:r>
          </a:p>
        </p:txBody>
      </p:sp>
      <p:sp>
        <p:nvSpPr>
          <p:cNvPr id="200" name="”"/>
          <p:cNvSpPr txBox="1"/>
          <p:nvPr/>
        </p:nvSpPr>
        <p:spPr>
          <a:xfrm>
            <a:off x="22479000" y="9778999"/>
            <a:ext cx="1295400" cy="469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 spc="300" sz="30000">
                <a:solidFill>
                  <a:srgbClr val="6C6D6C"/>
                </a:solidFill>
              </a:defRPr>
            </a:lvl1pPr>
          </a:lstStyle>
          <a:p>
            <a:pPr/>
            <a:r>
              <a:t>”</a:t>
            </a:r>
          </a:p>
        </p:txBody>
      </p:sp>
      <p:sp>
        <p:nvSpPr>
          <p:cNvPr id="201" name="The human brain is a wonderful thing. It starts working the moment you are born, and never stops until you stand up to speak in public.…"/>
          <p:cNvSpPr txBox="1"/>
          <p:nvPr>
            <p:ph type="body" sz="quarter" idx="13"/>
          </p:nvPr>
        </p:nvSpPr>
        <p:spPr>
          <a:xfrm>
            <a:off x="8946863" y="4828961"/>
            <a:ext cx="14030601" cy="4678681"/>
          </a:xfrm>
          <a:prstGeom prst="rect">
            <a:avLst/>
          </a:prstGeom>
        </p:spPr>
        <p:txBody>
          <a:bodyPr>
            <a:spAutoFit/>
          </a:bodyPr>
          <a:lstStyle/>
          <a:p>
            <a:pPr marL="0" indent="0">
              <a:lnSpc>
                <a:spcPct val="110000"/>
              </a:lnSpc>
              <a:spcBef>
                <a:spcPts val="2000"/>
              </a:spcBef>
              <a:buSzTx/>
              <a:buNone/>
              <a:defRPr b="0" baseline="3999" cap="all" spc="50">
                <a:latin typeface="Apex Serif Medium Italic"/>
                <a:ea typeface="Apex Serif Medium Italic"/>
                <a:cs typeface="Apex Serif Medium Italic"/>
                <a:sym typeface="Apex Serif Medium Italic"/>
              </a:defRPr>
            </a:pPr>
            <a:r>
              <a:t>The human brain is a wonderful thing. It starts working the moment you are born, and never stops until you stand up to speak in public.</a:t>
            </a:r>
          </a:p>
          <a:p>
            <a:pPr marL="0" indent="0">
              <a:lnSpc>
                <a:spcPct val="110000"/>
              </a:lnSpc>
              <a:buSzTx/>
              <a:buNone/>
              <a:defRPr b="0" baseline="5000" cap="all" spc="39" sz="4000">
                <a:solidFill>
                  <a:srgbClr val="A6AAA9"/>
                </a:solidFill>
              </a:defRPr>
            </a:pPr>
            <a:r>
              <a:t>- George Jessel</a:t>
            </a:r>
          </a:p>
        </p:txBody>
      </p:sp>
      <p:sp>
        <p:nvSpPr>
          <p:cNvPr id="202" name="Circle"/>
          <p:cNvSpPr/>
          <p:nvPr/>
        </p:nvSpPr>
        <p:spPr>
          <a:xfrm>
            <a:off x="1888417" y="3598806"/>
            <a:ext cx="4376565" cy="4376564"/>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03" name="Image"/>
          <p:cNvSpPr/>
          <p:nvPr>
            <p:ph type="pic" sz="quarter" idx="14"/>
          </p:nvPr>
        </p:nvSpPr>
        <p:spPr>
          <a:xfrm>
            <a:off x="1888362" y="3766177"/>
            <a:ext cx="4376686" cy="4376686"/>
          </a:xfrm>
          <a:prstGeom prst="rect">
            <a:avLst/>
          </a:prstGeom>
        </p:spPr>
        <p:txBody>
          <a:bodyPr lIns="91439" tIns="45719" rIns="91439" bIns="45719">
            <a:noAutofit/>
          </a:bodyPr>
          <a:lstStyle/>
          <a:p>
            <a:pPr/>
          </a:p>
        </p:txBody>
      </p:sp>
      <p:sp>
        <p:nvSpPr>
          <p:cNvPr id="204" name="Title Text"/>
          <p:cNvSpPr txBox="1"/>
          <p:nvPr>
            <p:ph type="body" sz="quarter" idx="15"/>
          </p:nvPr>
        </p:nvSpPr>
        <p:spPr>
          <a:xfrm>
            <a:off x="622300" y="228600"/>
            <a:ext cx="21005800" cy="1386969"/>
          </a:xfrm>
          <a:prstGeom prst="rect">
            <a:avLst/>
          </a:prstGeom>
        </p:spPr>
        <p:txBody>
          <a:bodyPr>
            <a:noAutofit/>
          </a:bodyPr>
          <a:lstStyle>
            <a:lvl1pPr marL="0" indent="0">
              <a:lnSpc>
                <a:spcPct val="100000"/>
              </a:lnSpc>
              <a:buSzTx/>
              <a:buNone/>
              <a:defRPr b="0" sz="7000">
                <a:solidFill>
                  <a:srgbClr val="FFFFFF"/>
                </a:solidFill>
                <a:latin typeface="Apex Serif Light"/>
                <a:ea typeface="Apex Serif Light"/>
                <a:cs typeface="Apex Serif Light"/>
                <a:sym typeface="Apex Serif Light"/>
              </a:defRPr>
            </a:lvl1pPr>
          </a:lstStyle>
          <a:p>
            <a:pPr/>
            <a:r>
              <a:t>Title Text</a:t>
            </a:r>
          </a:p>
        </p:txBody>
      </p:sp>
      <p:sp>
        <p:nvSpPr>
          <p:cNvPr id="205" name="Title Text"/>
          <p:cNvSpPr txBox="1"/>
          <p:nvPr>
            <p:ph type="body" sz="quarter" idx="16"/>
          </p:nvPr>
        </p:nvSpPr>
        <p:spPr>
          <a:xfrm>
            <a:off x="622300" y="1308100"/>
            <a:ext cx="21005800" cy="639215"/>
          </a:xfrm>
          <a:prstGeom prst="rect">
            <a:avLst/>
          </a:prstGeom>
        </p:spPr>
        <p:txBody>
          <a:bodyPr anchor="ctr">
            <a:noAutofit/>
          </a:bodyPr>
          <a:lstStyle>
            <a:lvl1pPr marL="0" indent="0">
              <a:lnSpc>
                <a:spcPct val="110000"/>
              </a:lnSpc>
              <a:buSzTx/>
              <a:buNone/>
              <a:defRPr b="0" sz="3200">
                <a:latin typeface="ApexNew-Medium"/>
                <a:ea typeface="ApexNew-Medium"/>
                <a:cs typeface="ApexNew-Medium"/>
                <a:sym typeface="ApexNew-Medium"/>
              </a:defRPr>
            </a:lvl1pPr>
          </a:lstStyle>
          <a:p>
            <a:pPr/>
            <a:r>
              <a:t>Title Text</a:t>
            </a:r>
          </a:p>
        </p:txBody>
      </p:sp>
      <p:sp>
        <p:nvSpPr>
          <p:cNvPr id="206" name="Slide Number"/>
          <p:cNvSpPr txBox="1"/>
          <p:nvPr>
            <p:ph type="sldNum" sz="quarter" idx="2"/>
          </p:nvPr>
        </p:nvSpPr>
        <p:spPr>
          <a:xfrm>
            <a:off x="23343311" y="13049688"/>
            <a:ext cx="366878" cy="457201"/>
          </a:xfrm>
          <a:prstGeom prst="rect">
            <a:avLst/>
          </a:prstGeom>
        </p:spPr>
        <p:txBody>
          <a:bodyPr/>
          <a:lstStyle/>
          <a:p>
            <a:pPr/>
            <a:fld id="{86CB4B4D-7CA3-9044-876B-883B54F8677D}" type="slidenum"/>
          </a:p>
        </p:txBody>
      </p:sp>
      <p:pic>
        <p:nvPicPr>
          <p:cNvPr id="207"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dy-Timeline">
    <p:spTree>
      <p:nvGrpSpPr>
        <p:cNvPr id="1" name=""/>
        <p:cNvGrpSpPr/>
        <p:nvPr/>
      </p:nvGrpSpPr>
      <p:grpSpPr>
        <a:xfrm>
          <a:off x="0" y="0"/>
          <a:ext cx="0" cy="0"/>
          <a:chOff x="0" y="0"/>
          <a:chExt cx="0" cy="0"/>
        </a:xfrm>
      </p:grpSpPr>
      <p:sp>
        <p:nvSpPr>
          <p:cNvPr id="214"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15"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216"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17"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18"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219"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220"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221" name="Title Text"/>
          <p:cNvSpPr txBox="1"/>
          <p:nvPr>
            <p:ph type="title"/>
          </p:nvPr>
        </p:nvSpPr>
        <p:spPr>
          <a:xfrm>
            <a:off x="622300" y="304800"/>
            <a:ext cx="21005800" cy="1502815"/>
          </a:xfrm>
          <a:prstGeom prst="rect">
            <a:avLst/>
          </a:prstGeom>
        </p:spPr>
        <p:txBody>
          <a:bodyPr anchor="ctr"/>
          <a:lstStyle/>
          <a:p>
            <a:pPr/>
            <a:r>
              <a:t>Title Text</a:t>
            </a:r>
          </a:p>
        </p:txBody>
      </p:sp>
      <p:sp>
        <p:nvSpPr>
          <p:cNvPr id="222" name="Slide Number"/>
          <p:cNvSpPr txBox="1"/>
          <p:nvPr>
            <p:ph type="sldNum" sz="quarter" idx="2"/>
          </p:nvPr>
        </p:nvSpPr>
        <p:spPr>
          <a:xfrm>
            <a:off x="23317911" y="13055600"/>
            <a:ext cx="366878" cy="457200"/>
          </a:xfrm>
          <a:prstGeom prst="rect">
            <a:avLst/>
          </a:prstGeom>
        </p:spPr>
        <p:txBody>
          <a:bodyPr/>
          <a:lstStyle/>
          <a:p>
            <a:pPr/>
            <a:fld id="{86CB4B4D-7CA3-9044-876B-883B54F8677D}" type="slidenum"/>
          </a:p>
        </p:txBody>
      </p:sp>
      <p:sp>
        <p:nvSpPr>
          <p:cNvPr id="223" name="Line"/>
          <p:cNvSpPr/>
          <p:nvPr/>
        </p:nvSpPr>
        <p:spPr>
          <a:xfrm>
            <a:off x="-420097" y="5579533"/>
            <a:ext cx="17354126" cy="1"/>
          </a:xfrm>
          <a:prstGeom prst="line">
            <a:avLst/>
          </a:prstGeom>
          <a:ln w="127000">
            <a:solidFill>
              <a:srgbClr val="414140"/>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224" name=""/>
          <p:cNvSpPr/>
          <p:nvPr>
            <p:ph type="body" sz="quarter" idx="13"/>
          </p:nvPr>
        </p:nvSpPr>
        <p:spPr>
          <a:xfrm>
            <a:off x="13559690" y="5022077"/>
            <a:ext cx="1114912" cy="1114912"/>
          </a:xfrm>
          <a:prstGeom prst="ellipse">
            <a:avLst/>
          </a:prstGeom>
          <a:solidFill>
            <a:srgbClr val="2F3233"/>
          </a:solidFill>
          <a:ln w="127000">
            <a:solidFill>
              <a:srgbClr val="414140"/>
            </a:solidFill>
          </a:ln>
        </p:spPr>
        <p:txBody>
          <a:bodyPr anchor="ctr">
            <a:no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t>
            </a:r>
          </a:p>
        </p:txBody>
      </p:sp>
      <p:sp>
        <p:nvSpPr>
          <p:cNvPr id="225" name=""/>
          <p:cNvSpPr/>
          <p:nvPr/>
        </p:nvSpPr>
        <p:spPr>
          <a:xfrm>
            <a:off x="10936757" y="5022077"/>
            <a:ext cx="1114912" cy="1114912"/>
          </a:xfrm>
          <a:prstGeom prst="ellipse">
            <a:avLst/>
          </a:prstGeom>
          <a:solidFill>
            <a:srgbClr val="2F3233"/>
          </a:solidFill>
          <a:ln w="127000">
            <a:solidFill>
              <a:srgbClr val="41414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100000"/>
              </a:lnSpc>
              <a:defRPr baseline="0" cap="none" spc="0" sz="3000">
                <a:latin typeface="Octicons"/>
                <a:ea typeface="Octicons"/>
                <a:cs typeface="Octicons"/>
                <a:sym typeface="Octicons"/>
              </a:defRPr>
            </a:lvl1pPr>
          </a:lstStyle>
          <a:p>
            <a:pPr/>
            <a:r>
              <a:t></a:t>
            </a:r>
          </a:p>
        </p:txBody>
      </p:sp>
      <p:sp>
        <p:nvSpPr>
          <p:cNvPr id="226" name="a"/>
          <p:cNvSpPr/>
          <p:nvPr/>
        </p:nvSpPr>
        <p:spPr>
          <a:xfrm>
            <a:off x="8313823" y="5022077"/>
            <a:ext cx="1114912" cy="1114912"/>
          </a:xfrm>
          <a:prstGeom prst="ellipse">
            <a:avLst/>
          </a:prstGeom>
          <a:solidFill>
            <a:srgbClr val="2F3233"/>
          </a:solidFill>
          <a:ln w="127000">
            <a:solidFill>
              <a:srgbClr val="41414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100000"/>
              </a:lnSpc>
              <a:defRPr baseline="0" cap="none" spc="0" sz="3000">
                <a:latin typeface="Octicons"/>
                <a:ea typeface="Octicons"/>
                <a:cs typeface="Octicons"/>
                <a:sym typeface="Octicons"/>
              </a:defRPr>
            </a:lvl1pPr>
          </a:lstStyle>
          <a:p>
            <a:pPr/>
            <a:r>
              <a:t>a</a:t>
            </a:r>
          </a:p>
        </p:txBody>
      </p:sp>
      <p:sp>
        <p:nvSpPr>
          <p:cNvPr id="227" name=""/>
          <p:cNvSpPr/>
          <p:nvPr/>
        </p:nvSpPr>
        <p:spPr>
          <a:xfrm>
            <a:off x="5690890" y="5022077"/>
            <a:ext cx="1114912" cy="1114912"/>
          </a:xfrm>
          <a:prstGeom prst="ellipse">
            <a:avLst/>
          </a:prstGeom>
          <a:solidFill>
            <a:srgbClr val="2F3233"/>
          </a:solidFill>
          <a:ln w="127000">
            <a:solidFill>
              <a:srgbClr val="41414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100000"/>
              </a:lnSpc>
              <a:defRPr baseline="0" cap="none" spc="0" sz="3000">
                <a:latin typeface="Octicons"/>
                <a:ea typeface="Octicons"/>
                <a:cs typeface="Octicons"/>
                <a:sym typeface="Octicons"/>
              </a:defRPr>
            </a:lvl1pPr>
          </a:lstStyle>
          <a:p>
            <a:pPr/>
            <a:r>
              <a:t></a:t>
            </a:r>
          </a:p>
        </p:txBody>
      </p:sp>
      <p:sp>
        <p:nvSpPr>
          <p:cNvPr id="228" name=""/>
          <p:cNvSpPr/>
          <p:nvPr/>
        </p:nvSpPr>
        <p:spPr>
          <a:xfrm>
            <a:off x="3067957" y="5022077"/>
            <a:ext cx="1114912" cy="1114912"/>
          </a:xfrm>
          <a:prstGeom prst="ellipse">
            <a:avLst/>
          </a:prstGeom>
          <a:solidFill>
            <a:srgbClr val="2F3233"/>
          </a:solidFill>
          <a:ln w="127000">
            <a:solidFill>
              <a:srgbClr val="41414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100000"/>
              </a:lnSpc>
              <a:defRPr baseline="0" cap="none" spc="0" sz="3000">
                <a:latin typeface="Octicons"/>
                <a:ea typeface="Octicons"/>
                <a:cs typeface="Octicons"/>
                <a:sym typeface="Octicons"/>
              </a:defRPr>
            </a:lvl1pPr>
          </a:lstStyle>
          <a:p>
            <a:pPr/>
            <a:r>
              <a:t></a:t>
            </a:r>
          </a:p>
        </p:txBody>
      </p:sp>
      <p:sp>
        <p:nvSpPr>
          <p:cNvPr id="229" name="Circle"/>
          <p:cNvSpPr/>
          <p:nvPr/>
        </p:nvSpPr>
        <p:spPr>
          <a:xfrm>
            <a:off x="16735265" y="3531499"/>
            <a:ext cx="4096069" cy="4096069"/>
          </a:xfrm>
          <a:prstGeom prst="ellipse">
            <a:avLst/>
          </a:prstGeom>
          <a:solidFill>
            <a:srgbClr val="2F3233"/>
          </a:solidFill>
          <a:ln w="88900">
            <a:solidFill>
              <a:srgbClr val="2F3233"/>
            </a:solidFill>
            <a:miter lim="400000"/>
          </a:ln>
        </p:spPr>
        <p:txBody>
          <a:bodyPr lIns="50800" tIns="50800" rIns="50800" bIns="50800" anchor="ctr"/>
          <a:lstStyle/>
          <a:p>
            <a:pPr defTabSz="584200">
              <a:lnSpc>
                <a:spcPct val="100000"/>
              </a:lnSpc>
              <a:defRPr baseline="0" cap="none" spc="0" sz="4800">
                <a:latin typeface="Octicons"/>
                <a:ea typeface="Octicons"/>
                <a:cs typeface="Octicons"/>
                <a:sym typeface="Octicons"/>
              </a:defRPr>
            </a:pPr>
          </a:p>
        </p:txBody>
      </p:sp>
      <p:sp>
        <p:nvSpPr>
          <p:cNvPr id="230" name="Shape"/>
          <p:cNvSpPr/>
          <p:nvPr/>
        </p:nvSpPr>
        <p:spPr>
          <a:xfrm>
            <a:off x="16926087" y="3722438"/>
            <a:ext cx="3714425" cy="371419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31" name=""/>
          <p:cNvSpPr txBox="1"/>
          <p:nvPr/>
        </p:nvSpPr>
        <p:spPr>
          <a:xfrm>
            <a:off x="18313399" y="5108616"/>
            <a:ext cx="939801" cy="9418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defRPr baseline="0" cap="none" spc="0" sz="6500">
                <a:latin typeface="Octicons"/>
                <a:ea typeface="Octicons"/>
                <a:cs typeface="Octicons"/>
                <a:sym typeface="Octicons"/>
              </a:defRPr>
            </a:lvl1pPr>
          </a:lstStyle>
          <a:p>
            <a:pPr/>
            <a:r>
              <a:t></a:t>
            </a:r>
          </a:p>
        </p:txBody>
      </p:sp>
      <p:sp>
        <p:nvSpPr>
          <p:cNvPr id="232" name="Line"/>
          <p:cNvSpPr/>
          <p:nvPr/>
        </p:nvSpPr>
        <p:spPr>
          <a:xfrm>
            <a:off x="18783300" y="7879638"/>
            <a:ext cx="1" cy="2681348"/>
          </a:xfrm>
          <a:prstGeom prst="line">
            <a:avLst/>
          </a:prstGeom>
          <a:ln w="63500">
            <a:solidFill>
              <a:srgbClr val="909291"/>
            </a:solidFill>
            <a:miter lim="400000"/>
            <a:headEnd type="oval"/>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233" name="Rounded Rectangle"/>
          <p:cNvSpPr/>
          <p:nvPr/>
        </p:nvSpPr>
        <p:spPr>
          <a:xfrm>
            <a:off x="14244487" y="8640252"/>
            <a:ext cx="7213966" cy="3246167"/>
          </a:xfrm>
          <a:prstGeom prst="roundRect">
            <a:avLst>
              <a:gd name="adj" fmla="val 4315"/>
            </a:avLst>
          </a:prstGeom>
          <a:solidFill>
            <a:srgbClr val="909291"/>
          </a:solidFill>
          <a:ln w="12700">
            <a:miter lim="400000"/>
          </a:ln>
        </p:spPr>
        <p:txBody>
          <a:bodyPr lIns="50800" tIns="50800" rIns="50800" bIns="50800" anchor="ctr"/>
          <a:lstStyle/>
          <a:p>
            <a:pPr defTabSz="584200">
              <a:lnSpc>
                <a:spcPct val="100000"/>
              </a:lnSpc>
              <a:defRPr baseline="0" cap="none" spc="0" sz="2400">
                <a:solidFill>
                  <a:srgbClr val="2F3233"/>
                </a:solidFill>
                <a:latin typeface="ApexNew-Medium"/>
                <a:ea typeface="ApexNew-Medium"/>
                <a:cs typeface="ApexNew-Medium"/>
                <a:sym typeface="ApexNew-Medium"/>
              </a:defRPr>
            </a:pPr>
          </a:p>
        </p:txBody>
      </p:sp>
      <p:pic>
        <p:nvPicPr>
          <p:cNvPr id="234"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dy-Timeline copy">
    <p:spTree>
      <p:nvGrpSpPr>
        <p:cNvPr id="1" name=""/>
        <p:cNvGrpSpPr/>
        <p:nvPr/>
      </p:nvGrpSpPr>
      <p:grpSpPr>
        <a:xfrm>
          <a:off x="0" y="0"/>
          <a:ext cx="0" cy="0"/>
          <a:chOff x="0" y="0"/>
          <a:chExt cx="0" cy="0"/>
        </a:xfrm>
      </p:grpSpPr>
      <p:sp>
        <p:nvSpPr>
          <p:cNvPr id="241"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42"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243"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44"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45"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246"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247"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248" name="Title Text"/>
          <p:cNvSpPr txBox="1"/>
          <p:nvPr>
            <p:ph type="title"/>
          </p:nvPr>
        </p:nvSpPr>
        <p:spPr>
          <a:xfrm>
            <a:off x="622300" y="304800"/>
            <a:ext cx="21005800" cy="1502815"/>
          </a:xfrm>
          <a:prstGeom prst="rect">
            <a:avLst/>
          </a:prstGeom>
        </p:spPr>
        <p:txBody>
          <a:bodyPr anchor="ctr"/>
          <a:lstStyle/>
          <a:p>
            <a:pPr/>
            <a:r>
              <a:t>Title Text</a:t>
            </a:r>
          </a:p>
        </p:txBody>
      </p:sp>
      <p:sp>
        <p:nvSpPr>
          <p:cNvPr id="249" name="Slide Number"/>
          <p:cNvSpPr txBox="1"/>
          <p:nvPr>
            <p:ph type="sldNum" sz="quarter" idx="2"/>
          </p:nvPr>
        </p:nvSpPr>
        <p:spPr>
          <a:xfrm>
            <a:off x="23317911" y="13055600"/>
            <a:ext cx="366878" cy="457200"/>
          </a:xfrm>
          <a:prstGeom prst="rect">
            <a:avLst/>
          </a:prstGeom>
        </p:spPr>
        <p:txBody>
          <a:bodyPr/>
          <a:lstStyle/>
          <a:p>
            <a:pPr/>
            <a:fld id="{86CB4B4D-7CA3-9044-876B-883B54F8677D}" type="slidenum"/>
          </a:p>
        </p:txBody>
      </p:sp>
      <p:sp>
        <p:nvSpPr>
          <p:cNvPr id="250" name="Line"/>
          <p:cNvSpPr/>
          <p:nvPr/>
        </p:nvSpPr>
        <p:spPr>
          <a:xfrm>
            <a:off x="2069637" y="6679116"/>
            <a:ext cx="14864393" cy="1"/>
          </a:xfrm>
          <a:prstGeom prst="line">
            <a:avLst/>
          </a:prstGeom>
          <a:ln w="190500">
            <a:solidFill>
              <a:srgbClr val="414140"/>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251" name="Circle"/>
          <p:cNvSpPr/>
          <p:nvPr>
            <p:ph type="body" sz="quarter" idx="13"/>
          </p:nvPr>
        </p:nvSpPr>
        <p:spPr>
          <a:xfrm>
            <a:off x="13559690" y="6121661"/>
            <a:ext cx="1114912" cy="1114912"/>
          </a:xfrm>
          <a:prstGeom prst="ellipse">
            <a:avLst/>
          </a:prstGeom>
          <a:solidFill>
            <a:srgbClr val="414140"/>
          </a:soli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252" name="Circle"/>
          <p:cNvSpPr/>
          <p:nvPr/>
        </p:nvSpPr>
        <p:spPr>
          <a:xfrm>
            <a:off x="10905007" y="6121661"/>
            <a:ext cx="1114912" cy="111491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53" name="Circle"/>
          <p:cNvSpPr/>
          <p:nvPr/>
        </p:nvSpPr>
        <p:spPr>
          <a:xfrm>
            <a:off x="8250324" y="6121661"/>
            <a:ext cx="1114912" cy="111491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54" name="Circle"/>
          <p:cNvSpPr/>
          <p:nvPr/>
        </p:nvSpPr>
        <p:spPr>
          <a:xfrm>
            <a:off x="5595641" y="6121661"/>
            <a:ext cx="1114912" cy="111491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55" name="Circle"/>
          <p:cNvSpPr/>
          <p:nvPr/>
        </p:nvSpPr>
        <p:spPr>
          <a:xfrm>
            <a:off x="16735265" y="4631082"/>
            <a:ext cx="4096069" cy="4096069"/>
          </a:xfrm>
          <a:prstGeom prst="ellipse">
            <a:avLst/>
          </a:prstGeom>
          <a:solidFill>
            <a:srgbClr val="2F3233"/>
          </a:solidFill>
          <a:ln w="88900">
            <a:solidFill>
              <a:srgbClr val="2F3233"/>
            </a:solidFill>
            <a:miter lim="400000"/>
          </a:ln>
        </p:spPr>
        <p:txBody>
          <a:bodyPr lIns="50800" tIns="50800" rIns="50800" bIns="50800" anchor="ctr"/>
          <a:lstStyle/>
          <a:p>
            <a:pPr defTabSz="584200">
              <a:lnSpc>
                <a:spcPct val="100000"/>
              </a:lnSpc>
              <a:defRPr baseline="0" cap="none" spc="0" sz="4800">
                <a:latin typeface="Octicons"/>
                <a:ea typeface="Octicons"/>
                <a:cs typeface="Octicons"/>
                <a:sym typeface="Octicons"/>
              </a:defRPr>
            </a:pPr>
          </a:p>
        </p:txBody>
      </p:sp>
      <p:sp>
        <p:nvSpPr>
          <p:cNvPr id="256" name="Circle"/>
          <p:cNvSpPr/>
          <p:nvPr/>
        </p:nvSpPr>
        <p:spPr>
          <a:xfrm>
            <a:off x="1851485" y="6542125"/>
            <a:ext cx="273984" cy="273983"/>
          </a:xfrm>
          <a:prstGeom prst="ellipse">
            <a:avLst/>
          </a:prstGeom>
          <a:solidFill>
            <a:srgbClr val="414140"/>
          </a:solidFill>
          <a:ln w="63500">
            <a:solidFill>
              <a:srgbClr val="2F3233"/>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57" name="Shape"/>
          <p:cNvSpPr/>
          <p:nvPr/>
        </p:nvSpPr>
        <p:spPr>
          <a:xfrm>
            <a:off x="16926087" y="4822021"/>
            <a:ext cx="3714425" cy="371419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58" name=""/>
          <p:cNvSpPr txBox="1"/>
          <p:nvPr>
            <p:ph type="body" sz="quarter" idx="14"/>
          </p:nvPr>
        </p:nvSpPr>
        <p:spPr>
          <a:xfrm>
            <a:off x="18313399" y="6208199"/>
            <a:ext cx="939801" cy="941835"/>
          </a:xfrm>
          <a:prstGeom prst="rect">
            <a:avLst/>
          </a:prstGeom>
        </p:spPr>
        <p:txBody>
          <a:bodyPr wrap="none" anchor="ctr">
            <a:spAutoFit/>
          </a:bodyPr>
          <a:lstStyle>
            <a:lvl1pPr marL="0" indent="0" algn="ctr">
              <a:lnSpc>
                <a:spcPct val="100000"/>
              </a:lnSpc>
              <a:buSzTx/>
              <a:buNone/>
              <a:defRPr b="0" sz="6500">
                <a:solidFill>
                  <a:srgbClr val="A6AAA9"/>
                </a:solidFill>
                <a:latin typeface="Octicons"/>
                <a:ea typeface="Octicons"/>
                <a:cs typeface="Octicons"/>
                <a:sym typeface="Octicons"/>
              </a:defRPr>
            </a:lvl1pPr>
          </a:lstStyle>
          <a:p>
            <a:pPr/>
            <a:r>
              <a:t></a:t>
            </a:r>
          </a:p>
        </p:txBody>
      </p:sp>
      <p:sp>
        <p:nvSpPr>
          <p:cNvPr id="259" name="Circle"/>
          <p:cNvSpPr/>
          <p:nvPr/>
        </p:nvSpPr>
        <p:spPr>
          <a:xfrm>
            <a:off x="2940957" y="6121661"/>
            <a:ext cx="1114912" cy="111491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60" name=""/>
          <p:cNvSpPr/>
          <p:nvPr>
            <p:ph type="body" sz="quarter" idx="15"/>
          </p:nvPr>
        </p:nvSpPr>
        <p:spPr>
          <a:xfrm>
            <a:off x="3080533" y="6261237"/>
            <a:ext cx="835760" cy="835760"/>
          </a:xfrm>
          <a:prstGeom prst="ellipse">
            <a:avLst/>
          </a:prstGeom>
          <a:solidFill>
            <a:srgbClr val="919291"/>
          </a:solidFill>
        </p:spPr>
        <p:txBody>
          <a:bodyPr anchor="ctr">
            <a:noAutofit/>
          </a:bodyPr>
          <a:lstStyle>
            <a:lvl1pPr marL="0" indent="0" algn="ctr">
              <a:lnSpc>
                <a:spcPct val="100000"/>
              </a:lnSpc>
              <a:buSzTx/>
              <a:buNone/>
              <a:defRPr b="0" sz="3000">
                <a:solidFill>
                  <a:srgbClr val="2F3233"/>
                </a:solidFill>
                <a:latin typeface="Octicons"/>
                <a:ea typeface="Octicons"/>
                <a:cs typeface="Octicons"/>
                <a:sym typeface="Octicons"/>
              </a:defRPr>
            </a:lvl1pPr>
          </a:lstStyle>
          <a:p>
            <a:pPr/>
            <a:r>
              <a:t></a:t>
            </a:r>
          </a:p>
        </p:txBody>
      </p:sp>
      <p:sp>
        <p:nvSpPr>
          <p:cNvPr id="261" name=""/>
          <p:cNvSpPr/>
          <p:nvPr>
            <p:ph type="body" sz="quarter" idx="16"/>
          </p:nvPr>
        </p:nvSpPr>
        <p:spPr>
          <a:xfrm>
            <a:off x="5735216" y="6261237"/>
            <a:ext cx="835760" cy="835760"/>
          </a:xfrm>
          <a:prstGeom prst="ellipse">
            <a:avLst/>
          </a:prstGeom>
          <a:solidFill>
            <a:srgbClr val="2F3233"/>
          </a:solidFill>
        </p:spPr>
        <p:txBody>
          <a:bodyPr anchor="ctr">
            <a:no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t>
            </a:r>
          </a:p>
        </p:txBody>
      </p:sp>
      <p:sp>
        <p:nvSpPr>
          <p:cNvPr id="262" name="a"/>
          <p:cNvSpPr/>
          <p:nvPr>
            <p:ph type="body" sz="quarter" idx="17"/>
          </p:nvPr>
        </p:nvSpPr>
        <p:spPr>
          <a:xfrm>
            <a:off x="8389901" y="6261237"/>
            <a:ext cx="835760" cy="835760"/>
          </a:xfrm>
          <a:prstGeom prst="ellipse">
            <a:avLst/>
          </a:prstGeom>
          <a:solidFill>
            <a:srgbClr val="2F3233"/>
          </a:solidFill>
        </p:spPr>
        <p:txBody>
          <a:bodyPr anchor="ctr">
            <a:no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a:t>
            </a:r>
          </a:p>
        </p:txBody>
      </p:sp>
      <p:sp>
        <p:nvSpPr>
          <p:cNvPr id="263" name=""/>
          <p:cNvSpPr/>
          <p:nvPr>
            <p:ph type="body" sz="quarter" idx="18"/>
          </p:nvPr>
        </p:nvSpPr>
        <p:spPr>
          <a:xfrm>
            <a:off x="11044583" y="6261237"/>
            <a:ext cx="835760" cy="835760"/>
          </a:xfrm>
          <a:prstGeom prst="ellipse">
            <a:avLst/>
          </a:prstGeom>
          <a:solidFill>
            <a:srgbClr val="919291"/>
          </a:solidFill>
        </p:spPr>
        <p:txBody>
          <a:bodyPr anchor="ctr">
            <a:noAutofit/>
          </a:bodyPr>
          <a:lstStyle>
            <a:lvl1pPr marL="0" indent="0" algn="ctr">
              <a:lnSpc>
                <a:spcPct val="100000"/>
              </a:lnSpc>
              <a:buSzTx/>
              <a:buNone/>
              <a:defRPr b="0" sz="3000">
                <a:solidFill>
                  <a:srgbClr val="2F3233"/>
                </a:solidFill>
                <a:latin typeface="Octicons"/>
                <a:ea typeface="Octicons"/>
                <a:cs typeface="Octicons"/>
                <a:sym typeface="Octicons"/>
              </a:defRPr>
            </a:lvl1pPr>
          </a:lstStyle>
          <a:p>
            <a:pPr/>
            <a:r>
              <a:t></a:t>
            </a:r>
          </a:p>
        </p:txBody>
      </p:sp>
      <p:sp>
        <p:nvSpPr>
          <p:cNvPr id="264" name=""/>
          <p:cNvSpPr/>
          <p:nvPr>
            <p:ph type="body" sz="quarter" idx="19"/>
          </p:nvPr>
        </p:nvSpPr>
        <p:spPr>
          <a:xfrm>
            <a:off x="13699266" y="6261237"/>
            <a:ext cx="835760" cy="835760"/>
          </a:xfrm>
          <a:prstGeom prst="ellipse">
            <a:avLst/>
          </a:prstGeom>
          <a:solidFill>
            <a:srgbClr val="2F3233"/>
          </a:solidFill>
        </p:spPr>
        <p:txBody>
          <a:bodyPr anchor="ctr">
            <a:no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t>
            </a:r>
          </a:p>
        </p:txBody>
      </p:sp>
      <p:sp>
        <p:nvSpPr>
          <p:cNvPr id="265" name="Circle"/>
          <p:cNvSpPr/>
          <p:nvPr/>
        </p:nvSpPr>
        <p:spPr>
          <a:xfrm>
            <a:off x="1419685" y="6542125"/>
            <a:ext cx="273984" cy="273983"/>
          </a:xfrm>
          <a:prstGeom prst="ellipse">
            <a:avLst/>
          </a:prstGeom>
          <a:solidFill>
            <a:srgbClr val="414140">
              <a:alpha val="50000"/>
            </a:srgbClr>
          </a:solidFill>
          <a:ln w="63500">
            <a:solidFill>
              <a:srgbClr val="2F3233">
                <a:alpha val="50000"/>
              </a:srgbClr>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66" name="Circle"/>
          <p:cNvSpPr/>
          <p:nvPr/>
        </p:nvSpPr>
        <p:spPr>
          <a:xfrm>
            <a:off x="1095452" y="6542125"/>
            <a:ext cx="273984" cy="273983"/>
          </a:xfrm>
          <a:prstGeom prst="ellipse">
            <a:avLst/>
          </a:prstGeom>
          <a:solidFill>
            <a:srgbClr val="414140">
              <a:alpha val="25000"/>
            </a:srgbClr>
          </a:solidFill>
          <a:ln w="63500">
            <a:solidFill>
              <a:srgbClr val="2F3233">
                <a:alpha val="25000"/>
              </a:srgbClr>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67" name="Line"/>
          <p:cNvSpPr/>
          <p:nvPr/>
        </p:nvSpPr>
        <p:spPr>
          <a:xfrm flipH="1">
            <a:off x="3498413" y="7580200"/>
            <a:ext cx="1" cy="2194521"/>
          </a:xfrm>
          <a:prstGeom prst="line">
            <a:avLst/>
          </a:prstGeom>
          <a:ln w="63500">
            <a:solidFill>
              <a:srgbClr val="A6AAA9"/>
            </a:solidFill>
            <a:miter lim="400000"/>
            <a:headEnd type="oval"/>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268" name="Rounded Rectangle"/>
          <p:cNvSpPr/>
          <p:nvPr>
            <p:ph type="body" sz="quarter" idx="20"/>
          </p:nvPr>
        </p:nvSpPr>
        <p:spPr>
          <a:xfrm>
            <a:off x="2024600" y="8411405"/>
            <a:ext cx="7645766" cy="3463013"/>
          </a:xfrm>
          <a:prstGeom prst="roundRect">
            <a:avLst>
              <a:gd name="adj" fmla="val 4045"/>
            </a:avLst>
          </a:prstGeom>
          <a:solidFill>
            <a:srgbClr val="919291"/>
          </a:solidFill>
        </p:spPr>
        <p:txBody>
          <a:bodyPr anchor="ctr">
            <a:noAutofit/>
          </a:bodyPr>
          <a:lstStyle/>
          <a:p>
            <a:pPr marL="0" indent="0" defTabSz="584200">
              <a:lnSpc>
                <a:spcPct val="100000"/>
              </a:lnSpc>
              <a:buSzTx/>
              <a:buNone/>
              <a:defRPr b="0" sz="2400">
                <a:solidFill>
                  <a:srgbClr val="2F3233"/>
                </a:solidFill>
                <a:latin typeface="ApexNew-Medium"/>
                <a:ea typeface="ApexNew-Medium"/>
                <a:cs typeface="ApexNew-Medium"/>
                <a:sym typeface="ApexNew-Medium"/>
              </a:defRPr>
            </a:pPr>
          </a:p>
        </p:txBody>
      </p:sp>
      <p:sp>
        <p:nvSpPr>
          <p:cNvPr id="269" name="Line"/>
          <p:cNvSpPr/>
          <p:nvPr/>
        </p:nvSpPr>
        <p:spPr>
          <a:xfrm>
            <a:off x="11462463" y="3608913"/>
            <a:ext cx="1" cy="2194521"/>
          </a:xfrm>
          <a:prstGeom prst="line">
            <a:avLst/>
          </a:prstGeom>
          <a:ln w="63500">
            <a:solidFill>
              <a:srgbClr val="A6AAA9"/>
            </a:solidFill>
            <a:miter lim="400000"/>
            <a:tailEnd type="oval"/>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270" name="Rounded Rectangle"/>
          <p:cNvSpPr/>
          <p:nvPr>
            <p:ph type="body" sz="quarter" idx="21"/>
          </p:nvPr>
        </p:nvSpPr>
        <p:spPr>
          <a:xfrm>
            <a:off x="8650916" y="2641018"/>
            <a:ext cx="5623093" cy="2409578"/>
          </a:xfrm>
          <a:prstGeom prst="roundRect">
            <a:avLst>
              <a:gd name="adj" fmla="val 5813"/>
            </a:avLst>
          </a:prstGeom>
          <a:solidFill>
            <a:srgbClr val="919291"/>
          </a:solidFill>
        </p:spPr>
        <p:txBody>
          <a:bodyPr anchor="ctr">
            <a:noAutofit/>
          </a:bodyPr>
          <a:lstStyle/>
          <a:p>
            <a:pPr marL="0" indent="0" defTabSz="584200">
              <a:lnSpc>
                <a:spcPct val="100000"/>
              </a:lnSpc>
              <a:buSzTx/>
              <a:buNone/>
              <a:defRPr b="0" sz="2400">
                <a:solidFill>
                  <a:srgbClr val="2F3233"/>
                </a:solidFill>
                <a:latin typeface="ApexNew-Medium"/>
                <a:ea typeface="ApexNew-Medium"/>
                <a:cs typeface="ApexNew-Medium"/>
                <a:sym typeface="ApexNew-Medium"/>
              </a:defRPr>
            </a:pPr>
          </a:p>
        </p:txBody>
      </p:sp>
      <p:pic>
        <p:nvPicPr>
          <p:cNvPr id="271"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dy-GitHubFlow copy">
    <p:spTree>
      <p:nvGrpSpPr>
        <p:cNvPr id="1" name=""/>
        <p:cNvGrpSpPr/>
        <p:nvPr/>
      </p:nvGrpSpPr>
      <p:grpSpPr>
        <a:xfrm>
          <a:off x="0" y="0"/>
          <a:ext cx="0" cy="0"/>
          <a:chOff x="0" y="0"/>
          <a:chExt cx="0" cy="0"/>
        </a:xfrm>
      </p:grpSpPr>
      <p:sp>
        <p:nvSpPr>
          <p:cNvPr id="278"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79"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280"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81"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82"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283"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284"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285" name="Title Text"/>
          <p:cNvSpPr txBox="1"/>
          <p:nvPr>
            <p:ph type="title"/>
          </p:nvPr>
        </p:nvSpPr>
        <p:spPr>
          <a:xfrm>
            <a:off x="622300" y="304800"/>
            <a:ext cx="21005800" cy="1502815"/>
          </a:xfrm>
          <a:prstGeom prst="rect">
            <a:avLst/>
          </a:prstGeom>
        </p:spPr>
        <p:txBody>
          <a:bodyPr anchor="ctr"/>
          <a:lstStyle/>
          <a:p>
            <a:pPr/>
            <a:r>
              <a:t>Title Text</a:t>
            </a:r>
          </a:p>
        </p:txBody>
      </p:sp>
      <p:sp>
        <p:nvSpPr>
          <p:cNvPr id="286" name="Slide Number"/>
          <p:cNvSpPr txBox="1"/>
          <p:nvPr>
            <p:ph type="sldNum" sz="quarter" idx="2"/>
          </p:nvPr>
        </p:nvSpPr>
        <p:spPr>
          <a:xfrm>
            <a:off x="23317911" y="13055600"/>
            <a:ext cx="366878" cy="457200"/>
          </a:xfrm>
          <a:prstGeom prst="rect">
            <a:avLst/>
          </a:prstGeom>
        </p:spPr>
        <p:txBody>
          <a:bodyPr/>
          <a:lstStyle/>
          <a:p>
            <a:pPr/>
            <a:fld id="{86CB4B4D-7CA3-9044-876B-883B54F8677D}" type="slidenum"/>
          </a:p>
        </p:txBody>
      </p:sp>
      <p:sp>
        <p:nvSpPr>
          <p:cNvPr id="287" name="Line"/>
          <p:cNvSpPr/>
          <p:nvPr/>
        </p:nvSpPr>
        <p:spPr>
          <a:xfrm>
            <a:off x="5506570" y="4563533"/>
            <a:ext cx="19293174" cy="1"/>
          </a:xfrm>
          <a:prstGeom prst="line">
            <a:avLst/>
          </a:prstGeom>
          <a:ln w="127000">
            <a:solidFill>
              <a:srgbClr val="414140"/>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288" name="Circle"/>
          <p:cNvSpPr/>
          <p:nvPr>
            <p:ph type="body" sz="quarter" idx="13"/>
          </p:nvPr>
        </p:nvSpPr>
        <p:spPr>
          <a:xfrm>
            <a:off x="19949000" y="4341722"/>
            <a:ext cx="443623" cy="443623"/>
          </a:xfrm>
          <a:prstGeom prst="ellipse">
            <a:avLst/>
          </a:prstGeom>
          <a:solidFill>
            <a:srgbClr val="2F3233"/>
          </a:solidFill>
          <a:ln w="127000">
            <a:solidFill>
              <a:srgbClr val="414140"/>
            </a:solidFill>
          </a:ln>
        </p:spPr>
        <p:txBody>
          <a:bodyPr anchor="ctr">
            <a:noAutofit/>
          </a:bodyPr>
          <a:lstStyle/>
          <a:p>
            <a:pPr marL="0" indent="0" defTabSz="584200">
              <a:lnSpc>
                <a:spcPct val="100000"/>
              </a:lnSpc>
              <a:buSzTx/>
              <a:buNone/>
              <a:defRPr b="0" sz="3000">
                <a:solidFill>
                  <a:srgbClr val="A6AAA9"/>
                </a:solidFill>
                <a:latin typeface="Octicons"/>
                <a:ea typeface="Octicons"/>
                <a:cs typeface="Octicons"/>
                <a:sym typeface="Octicons"/>
              </a:defRPr>
            </a:pPr>
          </a:p>
        </p:txBody>
      </p:sp>
      <p:sp>
        <p:nvSpPr>
          <p:cNvPr id="289" name="Circle"/>
          <p:cNvSpPr/>
          <p:nvPr>
            <p:ph type="body" sz="quarter" idx="14"/>
          </p:nvPr>
        </p:nvSpPr>
        <p:spPr>
          <a:xfrm>
            <a:off x="14931345" y="4341722"/>
            <a:ext cx="443623" cy="443623"/>
          </a:xfrm>
          <a:prstGeom prst="ellipse">
            <a:avLst/>
          </a:prstGeom>
          <a:solidFill>
            <a:srgbClr val="2F3233"/>
          </a:solidFill>
          <a:ln w="127000">
            <a:solidFill>
              <a:srgbClr val="414140"/>
            </a:solidFill>
          </a:ln>
        </p:spPr>
        <p:txBody>
          <a:bodyPr anchor="ctr">
            <a:noAutofit/>
          </a:bodyPr>
          <a:lstStyle/>
          <a:p>
            <a:pPr marL="0" indent="0" defTabSz="584200">
              <a:lnSpc>
                <a:spcPct val="100000"/>
              </a:lnSpc>
              <a:buSzTx/>
              <a:buNone/>
              <a:defRPr b="0" sz="3000">
                <a:solidFill>
                  <a:srgbClr val="A6AAA9"/>
                </a:solidFill>
                <a:latin typeface="Octicons"/>
                <a:ea typeface="Octicons"/>
                <a:cs typeface="Octicons"/>
                <a:sym typeface="Octicons"/>
              </a:defRPr>
            </a:pPr>
          </a:p>
        </p:txBody>
      </p:sp>
      <p:sp>
        <p:nvSpPr>
          <p:cNvPr id="290" name="Circle"/>
          <p:cNvSpPr/>
          <p:nvPr>
            <p:ph type="body" sz="quarter" idx="15"/>
          </p:nvPr>
        </p:nvSpPr>
        <p:spPr>
          <a:xfrm>
            <a:off x="9584268" y="4341722"/>
            <a:ext cx="443623" cy="443623"/>
          </a:xfrm>
          <a:prstGeom prst="ellipse">
            <a:avLst/>
          </a:prstGeom>
          <a:solidFill>
            <a:srgbClr val="2F3233"/>
          </a:solidFill>
          <a:ln w="127000">
            <a:solidFill>
              <a:srgbClr val="414140"/>
            </a:solidFill>
          </a:ln>
        </p:spPr>
        <p:txBody>
          <a:bodyPr anchor="ctr">
            <a:noAutofit/>
          </a:bodyPr>
          <a:lstStyle/>
          <a:p>
            <a:pPr marL="0" indent="0" defTabSz="584200">
              <a:lnSpc>
                <a:spcPct val="100000"/>
              </a:lnSpc>
              <a:buSzTx/>
              <a:buNone/>
              <a:defRPr b="0" sz="3000">
                <a:solidFill>
                  <a:srgbClr val="A6AAA9"/>
                </a:solidFill>
                <a:latin typeface="Octicons"/>
                <a:ea typeface="Octicons"/>
                <a:cs typeface="Octicons"/>
                <a:sym typeface="Octicons"/>
              </a:defRPr>
            </a:pPr>
          </a:p>
        </p:txBody>
      </p:sp>
      <p:sp>
        <p:nvSpPr>
          <p:cNvPr id="291" name="Line"/>
          <p:cNvSpPr/>
          <p:nvPr>
            <p:ph type="body" sz="quarter" idx="16"/>
          </p:nvPr>
        </p:nvSpPr>
        <p:spPr>
          <a:xfrm>
            <a:off x="17579629" y="5693122"/>
            <a:ext cx="1" cy="3818980"/>
          </a:xfrm>
          <a:prstGeom prst="line">
            <a:avLst/>
          </a:prstGeom>
          <a:ln w="76200">
            <a:solidFill>
              <a:srgbClr val="909291"/>
            </a:solidFill>
            <a:headEnd type="oval"/>
          </a:ln>
        </p:spPr>
        <p:txBody>
          <a:bodyPr anchor="ctr">
            <a:noAutofit/>
          </a:bodyPr>
          <a:lstStyle/>
          <a:p>
            <a:pPr marL="0" indent="0" algn="ctr">
              <a:lnSpc>
                <a:spcPct val="100000"/>
              </a:lnSpc>
              <a:buSzTx/>
              <a:buNone/>
              <a:defRPr b="0" sz="3200">
                <a:solidFill>
                  <a:srgbClr val="000000"/>
                </a:solidFill>
                <a:latin typeface="Helvetica Light"/>
                <a:ea typeface="Helvetica Light"/>
                <a:cs typeface="Helvetica Light"/>
                <a:sym typeface="Helvetica Light"/>
              </a:defRPr>
            </a:pPr>
          </a:p>
        </p:txBody>
      </p:sp>
      <p:sp>
        <p:nvSpPr>
          <p:cNvPr id="292" name="Rounded Rectangle"/>
          <p:cNvSpPr/>
          <p:nvPr>
            <p:ph type="body" sz="quarter" idx="17"/>
          </p:nvPr>
        </p:nvSpPr>
        <p:spPr>
          <a:xfrm>
            <a:off x="13634012" y="8499700"/>
            <a:ext cx="7891234" cy="2776598"/>
          </a:xfrm>
          <a:prstGeom prst="roundRect">
            <a:avLst>
              <a:gd name="adj" fmla="val 5045"/>
            </a:avLst>
          </a:prstGeom>
          <a:solidFill>
            <a:srgbClr val="909291"/>
          </a:solidFill>
        </p:spPr>
        <p:txBody>
          <a:bodyPr anchor="ctr">
            <a:noAutofit/>
          </a:bodyPr>
          <a:lstStyle/>
          <a:p>
            <a:pPr marL="0" indent="0" defTabSz="584200">
              <a:lnSpc>
                <a:spcPct val="100000"/>
              </a:lnSpc>
              <a:buSzTx/>
              <a:buNone/>
              <a:defRPr b="0" sz="2400">
                <a:solidFill>
                  <a:srgbClr val="2F3233"/>
                </a:solidFill>
                <a:latin typeface="ApexNew-Medium"/>
                <a:ea typeface="ApexNew-Medium"/>
                <a:cs typeface="ApexNew-Medium"/>
                <a:sym typeface="ApexNew-Medium"/>
              </a:defRPr>
            </a:pPr>
          </a:p>
        </p:txBody>
      </p:sp>
      <p:sp>
        <p:nvSpPr>
          <p:cNvPr id="293" name="Circle"/>
          <p:cNvSpPr/>
          <p:nvPr/>
        </p:nvSpPr>
        <p:spPr>
          <a:xfrm>
            <a:off x="7061968" y="4341722"/>
            <a:ext cx="443623" cy="443623"/>
          </a:xfrm>
          <a:prstGeom prst="ellipse">
            <a:avLst/>
          </a:prstGeom>
          <a:solidFill>
            <a:srgbClr val="2F3233"/>
          </a:solidFill>
          <a:ln w="127000">
            <a:solidFill>
              <a:srgbClr val="414140"/>
            </a:solidFill>
            <a:miter lim="400000"/>
          </a:ln>
        </p:spPr>
        <p:txBody>
          <a:bodyPr lIns="50800" tIns="50800" rIns="50800" bIns="50800" anchor="ctr"/>
          <a:lstStyle/>
          <a:p>
            <a:pPr defTabSz="584200">
              <a:lnSpc>
                <a:spcPct val="100000"/>
              </a:lnSpc>
              <a:defRPr baseline="0" cap="none" spc="0" sz="3000">
                <a:latin typeface="Octicons"/>
                <a:ea typeface="Octicons"/>
                <a:cs typeface="Octicons"/>
                <a:sym typeface="Octicons"/>
              </a:defRPr>
            </a:pPr>
          </a:p>
        </p:txBody>
      </p:sp>
      <p:sp>
        <p:nvSpPr>
          <p:cNvPr id="294" name="Line"/>
          <p:cNvSpPr/>
          <p:nvPr>
            <p:ph type="body" sz="quarter" idx="18"/>
          </p:nvPr>
        </p:nvSpPr>
        <p:spPr>
          <a:xfrm flipH="1">
            <a:off x="5573512" y="5693122"/>
            <a:ext cx="1" cy="2175471"/>
          </a:xfrm>
          <a:prstGeom prst="line">
            <a:avLst/>
          </a:prstGeom>
          <a:ln w="76200">
            <a:solidFill>
              <a:srgbClr val="909291"/>
            </a:solidFill>
            <a:headEnd type="oval"/>
          </a:ln>
        </p:spPr>
        <p:txBody>
          <a:bodyPr anchor="ctr">
            <a:noAutofit/>
          </a:bodyPr>
          <a:lstStyle/>
          <a:p>
            <a:pPr marL="0" indent="0" algn="r">
              <a:lnSpc>
                <a:spcPct val="100000"/>
              </a:lnSpc>
              <a:buSzTx/>
              <a:buNone/>
              <a:defRPr b="0" sz="3200">
                <a:solidFill>
                  <a:srgbClr val="000000"/>
                </a:solidFill>
                <a:latin typeface="Helvetica Light"/>
                <a:ea typeface="Helvetica Light"/>
                <a:cs typeface="Helvetica Light"/>
                <a:sym typeface="Helvetica Light"/>
              </a:defRPr>
            </a:pPr>
          </a:p>
        </p:txBody>
      </p:sp>
      <p:sp>
        <p:nvSpPr>
          <p:cNvPr id="295" name="Rounded Rectangle"/>
          <p:cNvSpPr/>
          <p:nvPr>
            <p:ph type="body" sz="quarter" idx="19"/>
          </p:nvPr>
        </p:nvSpPr>
        <p:spPr>
          <a:xfrm>
            <a:off x="4166408" y="7195833"/>
            <a:ext cx="7441475" cy="3591534"/>
          </a:xfrm>
          <a:prstGeom prst="roundRect">
            <a:avLst>
              <a:gd name="adj" fmla="val 3900"/>
            </a:avLst>
          </a:prstGeom>
          <a:solidFill>
            <a:srgbClr val="909291"/>
          </a:solidFill>
        </p:spPr>
        <p:txBody>
          <a:bodyPr anchor="ctr">
            <a:noAutofit/>
          </a:bodyPr>
          <a:lstStyle/>
          <a:p>
            <a:pPr marL="0" indent="0" algn="r" defTabSz="584200">
              <a:lnSpc>
                <a:spcPct val="100000"/>
              </a:lnSpc>
              <a:buSzTx/>
              <a:buNone/>
              <a:defRPr b="0" sz="2400">
                <a:solidFill>
                  <a:srgbClr val="2F3233"/>
                </a:solidFill>
                <a:latin typeface="ApexNew-Medium"/>
                <a:ea typeface="ApexNew-Medium"/>
                <a:cs typeface="ApexNew-Medium"/>
                <a:sym typeface="ApexNew-Medium"/>
              </a:defRPr>
            </a:pPr>
          </a:p>
        </p:txBody>
      </p:sp>
      <p:sp>
        <p:nvSpPr>
          <p:cNvPr id="296" name="Circle"/>
          <p:cNvSpPr/>
          <p:nvPr/>
        </p:nvSpPr>
        <p:spPr>
          <a:xfrm>
            <a:off x="5016057" y="4006077"/>
            <a:ext cx="1114912" cy="111491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97" name=""/>
          <p:cNvSpPr/>
          <p:nvPr/>
        </p:nvSpPr>
        <p:spPr>
          <a:xfrm>
            <a:off x="5155632" y="4145653"/>
            <a:ext cx="835760" cy="835760"/>
          </a:xfrm>
          <a:prstGeom prst="ellipse">
            <a:avLst/>
          </a:prstGeom>
          <a:solidFill>
            <a:srgbClr val="91929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100000"/>
              </a:lnSpc>
              <a:defRPr baseline="0" cap="none" spc="0" sz="3000">
                <a:solidFill>
                  <a:srgbClr val="2F3233"/>
                </a:solidFill>
                <a:latin typeface="Octicons"/>
                <a:ea typeface="Octicons"/>
                <a:cs typeface="Octicons"/>
                <a:sym typeface="Octicons"/>
              </a:defRPr>
            </a:lvl1pPr>
          </a:lstStyle>
          <a:p>
            <a:pPr/>
            <a:r>
              <a:t></a:t>
            </a:r>
          </a:p>
        </p:txBody>
      </p:sp>
      <p:sp>
        <p:nvSpPr>
          <p:cNvPr id="298" name="Circle"/>
          <p:cNvSpPr/>
          <p:nvPr/>
        </p:nvSpPr>
        <p:spPr>
          <a:xfrm>
            <a:off x="17022173" y="4006077"/>
            <a:ext cx="1114912" cy="111491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299" name=""/>
          <p:cNvSpPr/>
          <p:nvPr/>
        </p:nvSpPr>
        <p:spPr>
          <a:xfrm>
            <a:off x="17161749" y="4145653"/>
            <a:ext cx="835760" cy="835760"/>
          </a:xfrm>
          <a:prstGeom prst="ellipse">
            <a:avLst/>
          </a:prstGeom>
          <a:solidFill>
            <a:srgbClr val="91929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100000"/>
              </a:lnSpc>
              <a:defRPr baseline="0" cap="none" spc="0" sz="3000">
                <a:solidFill>
                  <a:srgbClr val="2F3233"/>
                </a:solidFill>
                <a:latin typeface="Octicons"/>
                <a:ea typeface="Octicons"/>
                <a:cs typeface="Octicons"/>
                <a:sym typeface="Octicons"/>
              </a:defRPr>
            </a:lvl1pPr>
          </a:lstStyle>
          <a:p>
            <a:pPr/>
            <a:r>
              <a:t></a:t>
            </a:r>
          </a:p>
        </p:txBody>
      </p:sp>
      <p:pic>
        <p:nvPicPr>
          <p:cNvPr id="300"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dy-GitHubFlow copy 1">
    <p:spTree>
      <p:nvGrpSpPr>
        <p:cNvPr id="1" name=""/>
        <p:cNvGrpSpPr/>
        <p:nvPr/>
      </p:nvGrpSpPr>
      <p:grpSpPr>
        <a:xfrm>
          <a:off x="0" y="0"/>
          <a:ext cx="0" cy="0"/>
          <a:chOff x="0" y="0"/>
          <a:chExt cx="0" cy="0"/>
        </a:xfrm>
      </p:grpSpPr>
      <p:sp>
        <p:nvSpPr>
          <p:cNvPr id="307"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08"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309"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10"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11"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312"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313"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314" name="Title Text"/>
          <p:cNvSpPr txBox="1"/>
          <p:nvPr>
            <p:ph type="title"/>
          </p:nvPr>
        </p:nvSpPr>
        <p:spPr>
          <a:xfrm>
            <a:off x="622300" y="304800"/>
            <a:ext cx="21005800" cy="1502815"/>
          </a:xfrm>
          <a:prstGeom prst="rect">
            <a:avLst/>
          </a:prstGeom>
        </p:spPr>
        <p:txBody>
          <a:bodyPr anchor="ctr"/>
          <a:lstStyle/>
          <a:p>
            <a:pPr/>
            <a:r>
              <a:t>Title Text</a:t>
            </a:r>
          </a:p>
        </p:txBody>
      </p:sp>
      <p:sp>
        <p:nvSpPr>
          <p:cNvPr id="315" name="Slide Number"/>
          <p:cNvSpPr txBox="1"/>
          <p:nvPr>
            <p:ph type="sldNum" sz="quarter" idx="2"/>
          </p:nvPr>
        </p:nvSpPr>
        <p:spPr>
          <a:xfrm>
            <a:off x="23317911" y="13055600"/>
            <a:ext cx="366878" cy="457200"/>
          </a:xfrm>
          <a:prstGeom prst="rect">
            <a:avLst/>
          </a:prstGeom>
        </p:spPr>
        <p:txBody>
          <a:bodyPr/>
          <a:lstStyle/>
          <a:p>
            <a:pPr/>
            <a:fld id="{86CB4B4D-7CA3-9044-876B-883B54F8677D}" type="slidenum"/>
          </a:p>
        </p:txBody>
      </p:sp>
      <p:sp>
        <p:nvSpPr>
          <p:cNvPr id="316" name="Line"/>
          <p:cNvSpPr/>
          <p:nvPr/>
        </p:nvSpPr>
        <p:spPr>
          <a:xfrm>
            <a:off x="4558303" y="5239600"/>
            <a:ext cx="20224972" cy="1"/>
          </a:xfrm>
          <a:prstGeom prst="line">
            <a:avLst/>
          </a:prstGeom>
          <a:ln w="190500">
            <a:solidFill>
              <a:srgbClr val="414140"/>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317" name="Circle"/>
          <p:cNvSpPr/>
          <p:nvPr>
            <p:ph type="body" sz="quarter" idx="13"/>
          </p:nvPr>
        </p:nvSpPr>
        <p:spPr>
          <a:xfrm>
            <a:off x="19949000" y="5017789"/>
            <a:ext cx="443623" cy="443623"/>
          </a:xfrm>
          <a:prstGeom prst="ellipse">
            <a:avLst/>
          </a:prstGeom>
          <a:solidFill>
            <a:srgbClr val="2F3233"/>
          </a:solidFill>
          <a:ln w="127000">
            <a:solidFill>
              <a:srgbClr val="414140"/>
            </a:solidFill>
          </a:ln>
        </p:spPr>
        <p:txBody>
          <a:bodyPr anchor="ctr">
            <a:noAutofit/>
          </a:bodyPr>
          <a:lstStyle/>
          <a:p>
            <a:pPr marL="0" indent="0" defTabSz="584200">
              <a:lnSpc>
                <a:spcPct val="100000"/>
              </a:lnSpc>
              <a:buSzTx/>
              <a:buNone/>
              <a:defRPr b="0" sz="3000">
                <a:solidFill>
                  <a:srgbClr val="A6AAA9"/>
                </a:solidFill>
                <a:latin typeface="Octicons"/>
                <a:ea typeface="Octicons"/>
                <a:cs typeface="Octicons"/>
                <a:sym typeface="Octicons"/>
              </a:defRPr>
            </a:pPr>
          </a:p>
        </p:txBody>
      </p:sp>
      <p:sp>
        <p:nvSpPr>
          <p:cNvPr id="318" name="Circle"/>
          <p:cNvSpPr/>
          <p:nvPr>
            <p:ph type="body" sz="quarter" idx="14"/>
          </p:nvPr>
        </p:nvSpPr>
        <p:spPr>
          <a:xfrm>
            <a:off x="17357818" y="5017789"/>
            <a:ext cx="443622" cy="443623"/>
          </a:xfrm>
          <a:prstGeom prst="ellipse">
            <a:avLst/>
          </a:prstGeom>
          <a:solidFill>
            <a:srgbClr val="2F3233"/>
          </a:solidFill>
          <a:ln w="127000">
            <a:solidFill>
              <a:srgbClr val="414140"/>
            </a:solidFill>
          </a:ln>
        </p:spPr>
        <p:txBody>
          <a:bodyPr anchor="ctr">
            <a:noAutofit/>
          </a:bodyPr>
          <a:lstStyle/>
          <a:p>
            <a:pPr marL="0" indent="0" defTabSz="584200">
              <a:lnSpc>
                <a:spcPct val="100000"/>
              </a:lnSpc>
              <a:buSzTx/>
              <a:buNone/>
              <a:defRPr b="0" sz="3000">
                <a:solidFill>
                  <a:srgbClr val="A6AAA9"/>
                </a:solidFill>
                <a:latin typeface="Octicons"/>
                <a:ea typeface="Octicons"/>
                <a:cs typeface="Octicons"/>
                <a:sym typeface="Octicons"/>
              </a:defRPr>
            </a:pPr>
          </a:p>
        </p:txBody>
      </p:sp>
      <p:sp>
        <p:nvSpPr>
          <p:cNvPr id="319" name="Circle"/>
          <p:cNvSpPr/>
          <p:nvPr>
            <p:ph type="body" sz="quarter" idx="15"/>
          </p:nvPr>
        </p:nvSpPr>
        <p:spPr>
          <a:xfrm>
            <a:off x="8883228" y="5017789"/>
            <a:ext cx="443623" cy="443623"/>
          </a:xfrm>
          <a:prstGeom prst="ellipse">
            <a:avLst/>
          </a:prstGeom>
          <a:solidFill>
            <a:srgbClr val="2F3233"/>
          </a:solidFill>
          <a:ln w="127000">
            <a:solidFill>
              <a:srgbClr val="414140"/>
            </a:solidFill>
          </a:ln>
        </p:spPr>
        <p:txBody>
          <a:bodyPr anchor="ctr">
            <a:noAutofit/>
          </a:bodyPr>
          <a:lstStyle/>
          <a:p>
            <a:pPr marL="0" indent="0" defTabSz="584200">
              <a:lnSpc>
                <a:spcPct val="100000"/>
              </a:lnSpc>
              <a:buSzTx/>
              <a:buNone/>
              <a:defRPr b="0" sz="3000">
                <a:solidFill>
                  <a:srgbClr val="A6AAA9"/>
                </a:solidFill>
                <a:latin typeface="Octicons"/>
                <a:ea typeface="Octicons"/>
                <a:cs typeface="Octicons"/>
                <a:sym typeface="Octicons"/>
              </a:defRPr>
            </a:pPr>
          </a:p>
        </p:txBody>
      </p:sp>
      <p:sp>
        <p:nvSpPr>
          <p:cNvPr id="320" name="Circle"/>
          <p:cNvSpPr/>
          <p:nvPr>
            <p:ph type="body" sz="quarter" idx="16"/>
          </p:nvPr>
        </p:nvSpPr>
        <p:spPr>
          <a:xfrm>
            <a:off x="15714901" y="5017789"/>
            <a:ext cx="443623" cy="443623"/>
          </a:xfrm>
          <a:prstGeom prst="ellipse">
            <a:avLst/>
          </a:prstGeom>
          <a:solidFill>
            <a:srgbClr val="2F3233"/>
          </a:solidFill>
          <a:ln w="127000">
            <a:solidFill>
              <a:srgbClr val="414140"/>
            </a:solidFill>
          </a:ln>
        </p:spPr>
        <p:txBody>
          <a:bodyPr anchor="ctr">
            <a:noAutofit/>
          </a:bodyPr>
          <a:lstStyle/>
          <a:p>
            <a:pPr marL="0" indent="0" defTabSz="584200">
              <a:lnSpc>
                <a:spcPct val="100000"/>
              </a:lnSpc>
              <a:buSzTx/>
              <a:buNone/>
              <a:defRPr b="0" sz="3000">
                <a:solidFill>
                  <a:srgbClr val="A6AAA9"/>
                </a:solidFill>
                <a:latin typeface="Octicons"/>
                <a:ea typeface="Octicons"/>
                <a:cs typeface="Octicons"/>
                <a:sym typeface="Octicons"/>
              </a:defRPr>
            </a:pPr>
          </a:p>
        </p:txBody>
      </p:sp>
      <p:sp>
        <p:nvSpPr>
          <p:cNvPr id="321" name="Line"/>
          <p:cNvSpPr/>
          <p:nvPr>
            <p:ph type="body" sz="quarter" idx="17"/>
          </p:nvPr>
        </p:nvSpPr>
        <p:spPr>
          <a:xfrm>
            <a:off x="12192000" y="7619733"/>
            <a:ext cx="1" cy="1858083"/>
          </a:xfrm>
          <a:prstGeom prst="line">
            <a:avLst/>
          </a:prstGeom>
          <a:ln w="63500">
            <a:solidFill>
              <a:srgbClr val="909291"/>
            </a:solidFill>
            <a:headEnd type="oval"/>
          </a:ln>
        </p:spPr>
        <p:txBody>
          <a:bodyPr anchor="ctr">
            <a:noAutofit/>
          </a:bodyPr>
          <a:lstStyle/>
          <a:p>
            <a:pPr marL="0" indent="0" algn="ctr">
              <a:lnSpc>
                <a:spcPct val="100000"/>
              </a:lnSpc>
              <a:buSzTx/>
              <a:buNone/>
              <a:defRPr b="0" sz="3200">
                <a:solidFill>
                  <a:srgbClr val="000000"/>
                </a:solidFill>
                <a:latin typeface="Helvetica Light"/>
                <a:ea typeface="Helvetica Light"/>
                <a:cs typeface="Helvetica Light"/>
                <a:sym typeface="Helvetica Light"/>
              </a:defRPr>
            </a:pPr>
          </a:p>
        </p:txBody>
      </p:sp>
      <p:sp>
        <p:nvSpPr>
          <p:cNvPr id="322" name="Rounded Rectangle"/>
          <p:cNvSpPr/>
          <p:nvPr>
            <p:ph type="body" sz="quarter" idx="18"/>
          </p:nvPr>
        </p:nvSpPr>
        <p:spPr>
          <a:xfrm>
            <a:off x="7603182" y="8508276"/>
            <a:ext cx="9177638" cy="3381436"/>
          </a:xfrm>
          <a:prstGeom prst="roundRect">
            <a:avLst>
              <a:gd name="adj" fmla="val 4142"/>
            </a:avLst>
          </a:prstGeom>
          <a:solidFill>
            <a:srgbClr val="909291"/>
          </a:solidFill>
        </p:spPr>
        <p:txBody>
          <a:bodyPr anchor="ctr">
            <a:noAutofit/>
          </a:bodyPr>
          <a:lstStyle/>
          <a:p>
            <a:pPr marL="0" indent="0" defTabSz="584200">
              <a:lnSpc>
                <a:spcPct val="100000"/>
              </a:lnSpc>
              <a:buSzTx/>
              <a:buNone/>
              <a:defRPr b="0" sz="2400">
                <a:solidFill>
                  <a:srgbClr val="2F3233"/>
                </a:solidFill>
                <a:latin typeface="ApexNew-Medium"/>
                <a:ea typeface="ApexNew-Medium"/>
                <a:cs typeface="ApexNew-Medium"/>
                <a:sym typeface="ApexNew-Medium"/>
              </a:defRPr>
            </a:pPr>
          </a:p>
        </p:txBody>
      </p:sp>
      <p:sp>
        <p:nvSpPr>
          <p:cNvPr id="323" name="Circle"/>
          <p:cNvSpPr/>
          <p:nvPr/>
        </p:nvSpPr>
        <p:spPr>
          <a:xfrm>
            <a:off x="4403435" y="5017789"/>
            <a:ext cx="443622" cy="443623"/>
          </a:xfrm>
          <a:prstGeom prst="ellipse">
            <a:avLst/>
          </a:prstGeom>
          <a:solidFill>
            <a:srgbClr val="414140"/>
          </a:solidFill>
          <a:ln w="127000">
            <a:solidFill>
              <a:srgbClr val="2F3233"/>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24" name="Circle"/>
          <p:cNvSpPr/>
          <p:nvPr/>
        </p:nvSpPr>
        <p:spPr>
          <a:xfrm>
            <a:off x="7061968" y="5017789"/>
            <a:ext cx="443623" cy="443623"/>
          </a:xfrm>
          <a:prstGeom prst="ellipse">
            <a:avLst/>
          </a:prstGeom>
          <a:solidFill>
            <a:srgbClr val="2F3233"/>
          </a:solidFill>
          <a:ln w="127000">
            <a:solidFill>
              <a:srgbClr val="414140"/>
            </a:solidFill>
            <a:miter lim="400000"/>
          </a:ln>
        </p:spPr>
        <p:txBody>
          <a:bodyPr lIns="50800" tIns="50800" rIns="50800" bIns="50800" anchor="ctr"/>
          <a:lstStyle/>
          <a:p>
            <a:pPr defTabSz="584200">
              <a:lnSpc>
                <a:spcPct val="100000"/>
              </a:lnSpc>
              <a:defRPr baseline="0" cap="none" spc="0" sz="3000">
                <a:latin typeface="Octicons"/>
                <a:ea typeface="Octicons"/>
                <a:cs typeface="Octicons"/>
                <a:sym typeface="Octicons"/>
              </a:defRPr>
            </a:pPr>
          </a:p>
        </p:txBody>
      </p:sp>
      <p:sp>
        <p:nvSpPr>
          <p:cNvPr id="325" name="Circle"/>
          <p:cNvSpPr/>
          <p:nvPr/>
        </p:nvSpPr>
        <p:spPr>
          <a:xfrm>
            <a:off x="10143966" y="3191566"/>
            <a:ext cx="4096069" cy="4096070"/>
          </a:xfrm>
          <a:prstGeom prst="ellipse">
            <a:avLst/>
          </a:prstGeom>
          <a:solidFill>
            <a:srgbClr val="2F3233"/>
          </a:solidFill>
          <a:ln w="88900">
            <a:solidFill>
              <a:srgbClr val="2F3233"/>
            </a:solidFill>
            <a:miter lim="400000"/>
          </a:ln>
        </p:spPr>
        <p:txBody>
          <a:bodyPr lIns="50800" tIns="50800" rIns="50800" bIns="50800" anchor="ctr"/>
          <a:lstStyle/>
          <a:p>
            <a:pPr defTabSz="584200">
              <a:lnSpc>
                <a:spcPct val="100000"/>
              </a:lnSpc>
              <a:defRPr baseline="0" cap="none" spc="0" sz="4800">
                <a:latin typeface="Octicons"/>
                <a:ea typeface="Octicons"/>
                <a:cs typeface="Octicons"/>
                <a:sym typeface="Octicons"/>
              </a:defRPr>
            </a:pPr>
          </a:p>
        </p:txBody>
      </p:sp>
      <p:sp>
        <p:nvSpPr>
          <p:cNvPr id="326" name="Circle"/>
          <p:cNvSpPr/>
          <p:nvPr/>
        </p:nvSpPr>
        <p:spPr>
          <a:xfrm>
            <a:off x="20965000" y="5017789"/>
            <a:ext cx="443623" cy="443623"/>
          </a:xfrm>
          <a:prstGeom prst="ellipse">
            <a:avLst/>
          </a:prstGeom>
          <a:solidFill>
            <a:srgbClr val="2F3233"/>
          </a:solidFill>
          <a:ln w="127000">
            <a:solidFill>
              <a:srgbClr val="414140"/>
            </a:solidFill>
            <a:miter lim="400000"/>
          </a:ln>
        </p:spPr>
        <p:txBody>
          <a:bodyPr lIns="50800" tIns="50800" rIns="50800" bIns="50800" anchor="ctr"/>
          <a:lstStyle/>
          <a:p>
            <a:pPr defTabSz="584200">
              <a:lnSpc>
                <a:spcPct val="100000"/>
              </a:lnSpc>
              <a:defRPr baseline="0" cap="none" spc="0" sz="3000">
                <a:latin typeface="Octicons"/>
                <a:ea typeface="Octicons"/>
                <a:cs typeface="Octicons"/>
                <a:sym typeface="Octicons"/>
              </a:defRPr>
            </a:pPr>
          </a:p>
        </p:txBody>
      </p:sp>
      <p:sp>
        <p:nvSpPr>
          <p:cNvPr id="327" name="Circle"/>
          <p:cNvSpPr/>
          <p:nvPr/>
        </p:nvSpPr>
        <p:spPr>
          <a:xfrm>
            <a:off x="3743801" y="5017789"/>
            <a:ext cx="443623" cy="443623"/>
          </a:xfrm>
          <a:prstGeom prst="ellipse">
            <a:avLst/>
          </a:prstGeom>
          <a:solidFill>
            <a:srgbClr val="414140">
              <a:alpha val="50000"/>
            </a:srgbClr>
          </a:solidFill>
          <a:ln w="127000">
            <a:solidFill>
              <a:srgbClr val="2F3233">
                <a:alpha val="50000"/>
              </a:srgbClr>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28" name="Circle"/>
          <p:cNvSpPr/>
          <p:nvPr/>
        </p:nvSpPr>
        <p:spPr>
          <a:xfrm>
            <a:off x="3286601" y="5017789"/>
            <a:ext cx="443623" cy="443623"/>
          </a:xfrm>
          <a:prstGeom prst="ellipse">
            <a:avLst/>
          </a:prstGeom>
          <a:solidFill>
            <a:srgbClr val="414140">
              <a:alpha val="25000"/>
            </a:srgbClr>
          </a:solidFill>
          <a:ln w="127000">
            <a:solidFill>
              <a:srgbClr val="2F3233">
                <a:alpha val="25000"/>
              </a:srgbClr>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29" name="Shape"/>
          <p:cNvSpPr/>
          <p:nvPr/>
        </p:nvSpPr>
        <p:spPr>
          <a:xfrm>
            <a:off x="10334787" y="3382505"/>
            <a:ext cx="3714425" cy="371419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30" name=""/>
          <p:cNvSpPr txBox="1"/>
          <p:nvPr/>
        </p:nvSpPr>
        <p:spPr>
          <a:xfrm>
            <a:off x="11722099" y="4768683"/>
            <a:ext cx="939801" cy="9418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defRPr baseline="0" cap="none" spc="0" sz="6500">
                <a:latin typeface="Octicons"/>
                <a:ea typeface="Octicons"/>
                <a:cs typeface="Octicons"/>
                <a:sym typeface="Octicons"/>
              </a:defRPr>
            </a:lvl1pPr>
          </a:lstStyle>
          <a:p>
            <a:pPr/>
            <a:r>
              <a:t></a:t>
            </a:r>
          </a:p>
        </p:txBody>
      </p:sp>
      <p:pic>
        <p:nvPicPr>
          <p:cNvPr id="331"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team - three">
    <p:spTree>
      <p:nvGrpSpPr>
        <p:cNvPr id="1" name=""/>
        <p:cNvGrpSpPr/>
        <p:nvPr/>
      </p:nvGrpSpPr>
      <p:grpSpPr>
        <a:xfrm>
          <a:off x="0" y="0"/>
          <a:ext cx="0" cy="0"/>
          <a:chOff x="0" y="0"/>
          <a:chExt cx="0" cy="0"/>
        </a:xfrm>
      </p:grpSpPr>
      <p:sp>
        <p:nvSpPr>
          <p:cNvPr id="338"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39"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340"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41"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42"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343"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344"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345" name="Slide Number"/>
          <p:cNvSpPr txBox="1"/>
          <p:nvPr>
            <p:ph type="sldNum" sz="quarter" idx="2"/>
          </p:nvPr>
        </p:nvSpPr>
        <p:spPr>
          <a:xfrm>
            <a:off x="23343311" y="13074650"/>
            <a:ext cx="366878" cy="457200"/>
          </a:xfrm>
          <a:prstGeom prst="rect">
            <a:avLst/>
          </a:prstGeom>
        </p:spPr>
        <p:txBody>
          <a:bodyPr/>
          <a:lstStyle/>
          <a:p>
            <a:pPr/>
            <a:fld id="{86CB4B4D-7CA3-9044-876B-883B54F8677D}" type="slidenum"/>
          </a:p>
        </p:txBody>
      </p:sp>
      <p:sp>
        <p:nvSpPr>
          <p:cNvPr id="346" name="Circle"/>
          <p:cNvSpPr/>
          <p:nvPr/>
        </p:nvSpPr>
        <p:spPr>
          <a:xfrm>
            <a:off x="10457445" y="3548919"/>
            <a:ext cx="3469110" cy="3469110"/>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47" name="Image"/>
          <p:cNvSpPr/>
          <p:nvPr>
            <p:ph type="pic" sz="quarter" idx="13"/>
          </p:nvPr>
        </p:nvSpPr>
        <p:spPr>
          <a:xfrm>
            <a:off x="10457501" y="3716513"/>
            <a:ext cx="3469009" cy="3469009"/>
          </a:xfrm>
          <a:prstGeom prst="rect">
            <a:avLst/>
          </a:prstGeom>
        </p:spPr>
        <p:txBody>
          <a:bodyPr lIns="91439" tIns="45719" rIns="91439" bIns="45719">
            <a:noAutofit/>
          </a:bodyPr>
          <a:lstStyle/>
          <a:p>
            <a:pPr/>
          </a:p>
        </p:txBody>
      </p:sp>
      <p:sp>
        <p:nvSpPr>
          <p:cNvPr id="348" name=""/>
          <p:cNvSpPr/>
          <p:nvPr/>
        </p:nvSpPr>
        <p:spPr>
          <a:xfrm>
            <a:off x="12866416" y="6237015"/>
            <a:ext cx="1008905" cy="1008905"/>
          </a:xfrm>
          <a:prstGeom prst="ellipse">
            <a:avLst/>
          </a:prstGeom>
          <a:solidFill>
            <a:srgbClr val="5E5E5E"/>
          </a:solidFill>
          <a:ln w="63500">
            <a:solidFill>
              <a:srgbClr val="2F3233"/>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100000"/>
              </a:lnSpc>
              <a:defRPr baseline="0" cap="none" spc="0" sz="3000">
                <a:solidFill>
                  <a:srgbClr val="DCDEE0"/>
                </a:solidFill>
                <a:latin typeface="Octicons"/>
                <a:ea typeface="Octicons"/>
                <a:cs typeface="Octicons"/>
                <a:sym typeface="Octicons"/>
              </a:defRPr>
            </a:lvl1pPr>
          </a:lstStyle>
          <a:p>
            <a:pPr/>
            <a:r>
              <a:t></a:t>
            </a:r>
          </a:p>
        </p:txBody>
      </p:sp>
      <p:sp>
        <p:nvSpPr>
          <p:cNvPr id="349" name="Circle"/>
          <p:cNvSpPr/>
          <p:nvPr/>
        </p:nvSpPr>
        <p:spPr>
          <a:xfrm>
            <a:off x="16223245" y="3548919"/>
            <a:ext cx="3469110" cy="3469110"/>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50" name="Image"/>
          <p:cNvSpPr/>
          <p:nvPr>
            <p:ph type="pic" sz="quarter" idx="14"/>
          </p:nvPr>
        </p:nvSpPr>
        <p:spPr>
          <a:xfrm>
            <a:off x="16223301" y="3716513"/>
            <a:ext cx="3469009" cy="3469009"/>
          </a:xfrm>
          <a:prstGeom prst="rect">
            <a:avLst/>
          </a:prstGeom>
        </p:spPr>
        <p:txBody>
          <a:bodyPr lIns="91439" tIns="45719" rIns="91439" bIns="45719">
            <a:noAutofit/>
          </a:bodyPr>
          <a:lstStyle/>
          <a:p>
            <a:pPr/>
          </a:p>
        </p:txBody>
      </p:sp>
      <p:sp>
        <p:nvSpPr>
          <p:cNvPr id="351" name=""/>
          <p:cNvSpPr/>
          <p:nvPr/>
        </p:nvSpPr>
        <p:spPr>
          <a:xfrm>
            <a:off x="18632216" y="6237015"/>
            <a:ext cx="1008905" cy="1008905"/>
          </a:xfrm>
          <a:prstGeom prst="ellipse">
            <a:avLst/>
          </a:prstGeom>
          <a:solidFill>
            <a:srgbClr val="5E5E5E"/>
          </a:solidFill>
          <a:ln w="63500">
            <a:solidFill>
              <a:srgbClr val="2F3233"/>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100000"/>
              </a:lnSpc>
              <a:defRPr baseline="0" cap="none" spc="0" sz="3000">
                <a:solidFill>
                  <a:srgbClr val="DCDEE0"/>
                </a:solidFill>
                <a:latin typeface="Octicons"/>
                <a:ea typeface="Octicons"/>
                <a:cs typeface="Octicons"/>
                <a:sym typeface="Octicons"/>
              </a:defRPr>
            </a:lvl1pPr>
          </a:lstStyle>
          <a:p>
            <a:pPr/>
            <a:r>
              <a:t></a:t>
            </a:r>
          </a:p>
        </p:txBody>
      </p:sp>
      <p:sp>
        <p:nvSpPr>
          <p:cNvPr id="352" name="Circle"/>
          <p:cNvSpPr/>
          <p:nvPr/>
        </p:nvSpPr>
        <p:spPr>
          <a:xfrm>
            <a:off x="4691645" y="3548919"/>
            <a:ext cx="3469109" cy="3469110"/>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53" name="Image"/>
          <p:cNvSpPr/>
          <p:nvPr>
            <p:ph type="pic" sz="quarter" idx="15"/>
          </p:nvPr>
        </p:nvSpPr>
        <p:spPr>
          <a:xfrm>
            <a:off x="4691700" y="3716513"/>
            <a:ext cx="3469009" cy="3469009"/>
          </a:xfrm>
          <a:prstGeom prst="rect">
            <a:avLst/>
          </a:prstGeom>
        </p:spPr>
        <p:txBody>
          <a:bodyPr lIns="91439" tIns="45719" rIns="91439" bIns="45719">
            <a:noAutofit/>
          </a:bodyPr>
          <a:lstStyle/>
          <a:p>
            <a:pPr/>
          </a:p>
        </p:txBody>
      </p:sp>
      <p:sp>
        <p:nvSpPr>
          <p:cNvPr id="354" name=""/>
          <p:cNvSpPr/>
          <p:nvPr/>
        </p:nvSpPr>
        <p:spPr>
          <a:xfrm>
            <a:off x="7100615" y="6237015"/>
            <a:ext cx="1008905" cy="1008905"/>
          </a:xfrm>
          <a:prstGeom prst="ellipse">
            <a:avLst/>
          </a:prstGeom>
          <a:solidFill>
            <a:srgbClr val="5E5E5E"/>
          </a:solidFill>
          <a:ln w="63500">
            <a:solidFill>
              <a:srgbClr val="2F3233"/>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584200">
              <a:lnSpc>
                <a:spcPct val="100000"/>
              </a:lnSpc>
              <a:defRPr baseline="0" cap="none" spc="0" sz="3000">
                <a:solidFill>
                  <a:srgbClr val="DCDEE0"/>
                </a:solidFill>
                <a:latin typeface="Octicons"/>
                <a:ea typeface="Octicons"/>
                <a:cs typeface="Octicons"/>
                <a:sym typeface="Octicons"/>
              </a:defRPr>
            </a:lvl1pPr>
          </a:lstStyle>
          <a:p>
            <a:pPr/>
            <a:r>
              <a:t></a:t>
            </a:r>
          </a:p>
        </p:txBody>
      </p:sp>
      <p:sp>
        <p:nvSpPr>
          <p:cNvPr id="355" name="@username"/>
          <p:cNvSpPr txBox="1"/>
          <p:nvPr>
            <p:ph type="body" sz="quarter" idx="16"/>
          </p:nvPr>
        </p:nvSpPr>
        <p:spPr>
          <a:xfrm>
            <a:off x="3760343" y="7676301"/>
            <a:ext cx="5331715" cy="1104901"/>
          </a:xfrm>
          <a:prstGeom prst="rect">
            <a:avLst/>
          </a:prstGeom>
        </p:spPr>
        <p:txBody>
          <a:bodyPr wrap="none" anchor="ctr">
            <a:spAutoFit/>
          </a:bodyPr>
          <a:lstStyle>
            <a:lvl1pPr marL="0" indent="0" algn="ctr">
              <a:lnSpc>
                <a:spcPct val="110000"/>
              </a:lnSpc>
              <a:buSzTx/>
              <a:buNone/>
              <a:defRPr b="0" baseline="3333" cap="all" spc="59" sz="6000">
                <a:solidFill>
                  <a:srgbClr val="A6AAA9"/>
                </a:solidFill>
                <a:latin typeface="Apex Serif Book"/>
                <a:ea typeface="Apex Serif Book"/>
                <a:cs typeface="Apex Serif Book"/>
                <a:sym typeface="Apex Serif Book"/>
              </a:defRPr>
            </a:lvl1pPr>
          </a:lstStyle>
          <a:p>
            <a:pPr/>
            <a:r>
              <a:t>@username</a:t>
            </a:r>
          </a:p>
        </p:txBody>
      </p:sp>
      <p:sp>
        <p:nvSpPr>
          <p:cNvPr id="356" name="job title / role"/>
          <p:cNvSpPr txBox="1"/>
          <p:nvPr>
            <p:ph type="body" sz="quarter" idx="17"/>
          </p:nvPr>
        </p:nvSpPr>
        <p:spPr>
          <a:xfrm>
            <a:off x="4707128" y="8660551"/>
            <a:ext cx="3438145" cy="787401"/>
          </a:xfrm>
          <a:prstGeom prst="rect">
            <a:avLst/>
          </a:prstGeom>
        </p:spPr>
        <p:txBody>
          <a:bodyPr wrap="none" anchor="ctr">
            <a:spAutoFit/>
          </a:bodyPr>
          <a:lstStyle>
            <a:lvl1pPr marL="0" indent="0" algn="ctr">
              <a:lnSpc>
                <a:spcPct val="110000"/>
              </a:lnSpc>
              <a:buSzTx/>
              <a:buNone/>
              <a:defRPr b="0" sz="4500">
                <a:latin typeface="ApexNew-Medium"/>
                <a:ea typeface="ApexNew-Medium"/>
                <a:cs typeface="ApexNew-Medium"/>
                <a:sym typeface="ApexNew-Medium"/>
              </a:defRPr>
            </a:lvl1pPr>
          </a:lstStyle>
          <a:p>
            <a:pPr/>
            <a:r>
              <a:t>job title / role</a:t>
            </a:r>
          </a:p>
        </p:txBody>
      </p:sp>
      <p:sp>
        <p:nvSpPr>
          <p:cNvPr id="357" name="@username"/>
          <p:cNvSpPr txBox="1"/>
          <p:nvPr>
            <p:ph type="body" sz="quarter" idx="18"/>
          </p:nvPr>
        </p:nvSpPr>
        <p:spPr>
          <a:xfrm>
            <a:off x="9526142" y="7676301"/>
            <a:ext cx="5331715" cy="1104901"/>
          </a:xfrm>
          <a:prstGeom prst="rect">
            <a:avLst/>
          </a:prstGeom>
        </p:spPr>
        <p:txBody>
          <a:bodyPr wrap="none" anchor="ctr">
            <a:spAutoFit/>
          </a:bodyPr>
          <a:lstStyle>
            <a:lvl1pPr marL="0" indent="0" algn="ctr">
              <a:lnSpc>
                <a:spcPct val="110000"/>
              </a:lnSpc>
              <a:buSzTx/>
              <a:buNone/>
              <a:defRPr b="0" baseline="3333" cap="all" spc="59" sz="6000">
                <a:solidFill>
                  <a:srgbClr val="A6AAA9"/>
                </a:solidFill>
                <a:latin typeface="Apex Serif Book"/>
                <a:ea typeface="Apex Serif Book"/>
                <a:cs typeface="Apex Serif Book"/>
                <a:sym typeface="Apex Serif Book"/>
              </a:defRPr>
            </a:lvl1pPr>
          </a:lstStyle>
          <a:p>
            <a:pPr/>
            <a:r>
              <a:t>@username</a:t>
            </a:r>
          </a:p>
        </p:txBody>
      </p:sp>
      <p:sp>
        <p:nvSpPr>
          <p:cNvPr id="358" name="job title / role"/>
          <p:cNvSpPr txBox="1"/>
          <p:nvPr>
            <p:ph type="body" sz="quarter" idx="19"/>
          </p:nvPr>
        </p:nvSpPr>
        <p:spPr>
          <a:xfrm>
            <a:off x="10472927" y="8660551"/>
            <a:ext cx="3438145" cy="787401"/>
          </a:xfrm>
          <a:prstGeom prst="rect">
            <a:avLst/>
          </a:prstGeom>
        </p:spPr>
        <p:txBody>
          <a:bodyPr wrap="none" anchor="ctr">
            <a:spAutoFit/>
          </a:bodyPr>
          <a:lstStyle>
            <a:lvl1pPr marL="0" indent="0" algn="ctr">
              <a:lnSpc>
                <a:spcPct val="110000"/>
              </a:lnSpc>
              <a:buSzTx/>
              <a:buNone/>
              <a:defRPr b="0" sz="4500">
                <a:latin typeface="ApexNew-Medium"/>
                <a:ea typeface="ApexNew-Medium"/>
                <a:cs typeface="ApexNew-Medium"/>
                <a:sym typeface="ApexNew-Medium"/>
              </a:defRPr>
            </a:lvl1pPr>
          </a:lstStyle>
          <a:p>
            <a:pPr/>
            <a:r>
              <a:t>job title / role</a:t>
            </a:r>
          </a:p>
        </p:txBody>
      </p:sp>
      <p:sp>
        <p:nvSpPr>
          <p:cNvPr id="359" name="@gjtorikian"/>
          <p:cNvSpPr txBox="1"/>
          <p:nvPr>
            <p:ph type="body" sz="quarter" idx="20"/>
          </p:nvPr>
        </p:nvSpPr>
        <p:spPr>
          <a:xfrm>
            <a:off x="15164308" y="7676301"/>
            <a:ext cx="5586985" cy="1104901"/>
          </a:xfrm>
          <a:prstGeom prst="rect">
            <a:avLst/>
          </a:prstGeom>
        </p:spPr>
        <p:txBody>
          <a:bodyPr wrap="none" anchor="ctr">
            <a:spAutoFit/>
          </a:bodyPr>
          <a:lstStyle>
            <a:lvl1pPr marL="0" indent="0" algn="ctr">
              <a:lnSpc>
                <a:spcPct val="110000"/>
              </a:lnSpc>
              <a:buSzTx/>
              <a:buNone/>
              <a:defRPr b="0" baseline="3333" cap="all" spc="59" sz="6000">
                <a:solidFill>
                  <a:srgbClr val="A6AAA9"/>
                </a:solidFill>
                <a:latin typeface="Apex Serif Book"/>
                <a:ea typeface="Apex Serif Book"/>
                <a:cs typeface="Apex Serif Book"/>
                <a:sym typeface="Apex Serif Book"/>
              </a:defRPr>
            </a:lvl1pPr>
          </a:lstStyle>
          <a:p>
            <a:pPr/>
            <a:r>
              <a:t>@gjtorikian</a:t>
            </a:r>
          </a:p>
        </p:txBody>
      </p:sp>
      <p:sp>
        <p:nvSpPr>
          <p:cNvPr id="360" name="job title / role"/>
          <p:cNvSpPr txBox="1"/>
          <p:nvPr>
            <p:ph type="body" sz="quarter" idx="21"/>
          </p:nvPr>
        </p:nvSpPr>
        <p:spPr>
          <a:xfrm>
            <a:off x="16238727" y="8660551"/>
            <a:ext cx="3438145" cy="787401"/>
          </a:xfrm>
          <a:prstGeom prst="rect">
            <a:avLst/>
          </a:prstGeom>
        </p:spPr>
        <p:txBody>
          <a:bodyPr wrap="none" anchor="ctr">
            <a:spAutoFit/>
          </a:bodyPr>
          <a:lstStyle>
            <a:lvl1pPr marL="0" indent="0" algn="ctr">
              <a:lnSpc>
                <a:spcPct val="110000"/>
              </a:lnSpc>
              <a:buSzTx/>
              <a:buNone/>
              <a:defRPr b="0" sz="4500">
                <a:latin typeface="ApexNew-Medium"/>
                <a:ea typeface="ApexNew-Medium"/>
                <a:cs typeface="ApexNew-Medium"/>
                <a:sym typeface="ApexNew-Medium"/>
              </a:defRPr>
            </a:lvl1pPr>
          </a:lstStyle>
          <a:p>
            <a:pPr/>
            <a:r>
              <a:t>job title / role</a:t>
            </a:r>
          </a:p>
        </p:txBody>
      </p:sp>
      <p:sp>
        <p:nvSpPr>
          <p:cNvPr id="361" name="testing project"/>
          <p:cNvSpPr txBox="1"/>
          <p:nvPr>
            <p:ph type="body" sz="quarter" idx="22"/>
          </p:nvPr>
        </p:nvSpPr>
        <p:spPr>
          <a:xfrm>
            <a:off x="622300" y="228600"/>
            <a:ext cx="21005800" cy="1386969"/>
          </a:xfrm>
          <a:prstGeom prst="rect">
            <a:avLst/>
          </a:prstGeom>
        </p:spPr>
        <p:txBody>
          <a:bodyPr>
            <a:noAutofit/>
          </a:bodyPr>
          <a:lstStyle>
            <a:lvl1pPr marL="0" indent="0">
              <a:lnSpc>
                <a:spcPct val="100000"/>
              </a:lnSpc>
              <a:buSzTx/>
              <a:buNone/>
              <a:defRPr b="0" sz="6900">
                <a:solidFill>
                  <a:srgbClr val="FFFFFF"/>
                </a:solidFill>
                <a:latin typeface="Apex Serif Light"/>
                <a:ea typeface="Apex Serif Light"/>
                <a:cs typeface="Apex Serif Light"/>
                <a:sym typeface="Apex Serif Light"/>
              </a:defRPr>
            </a:lvl1pPr>
          </a:lstStyle>
          <a:p>
            <a:pPr/>
            <a:r>
              <a:t>testing project</a:t>
            </a:r>
          </a:p>
        </p:txBody>
      </p:sp>
      <p:sp>
        <p:nvSpPr>
          <p:cNvPr id="362" name="Title Text"/>
          <p:cNvSpPr txBox="1"/>
          <p:nvPr>
            <p:ph type="body" sz="quarter" idx="23"/>
          </p:nvPr>
        </p:nvSpPr>
        <p:spPr>
          <a:xfrm>
            <a:off x="622300" y="1308100"/>
            <a:ext cx="21005800" cy="639215"/>
          </a:xfrm>
          <a:prstGeom prst="rect">
            <a:avLst/>
          </a:prstGeom>
        </p:spPr>
        <p:txBody>
          <a:bodyPr anchor="ctr">
            <a:noAutofit/>
          </a:bodyPr>
          <a:lstStyle>
            <a:lvl1pPr marL="0" indent="0">
              <a:lnSpc>
                <a:spcPct val="110000"/>
              </a:lnSpc>
              <a:buSzTx/>
              <a:buNone/>
              <a:defRPr b="0" sz="3200">
                <a:latin typeface="ApexNew-Medium"/>
                <a:ea typeface="ApexNew-Medium"/>
                <a:cs typeface="ApexNew-Medium"/>
                <a:sym typeface="ApexNew-Medium"/>
              </a:defRPr>
            </a:lvl1pPr>
          </a:lstStyle>
          <a:p>
            <a:pPr/>
            <a:r>
              <a:t>Title Text</a:t>
            </a:r>
          </a:p>
        </p:txBody>
      </p:sp>
      <p:pic>
        <p:nvPicPr>
          <p:cNvPr id="363"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team - six">
    <p:spTree>
      <p:nvGrpSpPr>
        <p:cNvPr id="1" name=""/>
        <p:cNvGrpSpPr/>
        <p:nvPr/>
      </p:nvGrpSpPr>
      <p:grpSpPr>
        <a:xfrm>
          <a:off x="0" y="0"/>
          <a:ext cx="0" cy="0"/>
          <a:chOff x="0" y="0"/>
          <a:chExt cx="0" cy="0"/>
        </a:xfrm>
      </p:grpSpPr>
      <p:sp>
        <p:nvSpPr>
          <p:cNvPr id="370"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71"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372"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73"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74"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375"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376"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377" name="Slide Number"/>
          <p:cNvSpPr txBox="1"/>
          <p:nvPr>
            <p:ph type="sldNum" sz="quarter" idx="2"/>
          </p:nvPr>
        </p:nvSpPr>
        <p:spPr>
          <a:prstGeom prst="rect">
            <a:avLst/>
          </a:prstGeom>
        </p:spPr>
        <p:txBody>
          <a:bodyPr/>
          <a:lstStyle/>
          <a:p>
            <a:pPr/>
            <a:fld id="{86CB4B4D-7CA3-9044-876B-883B54F8677D}" type="slidenum"/>
          </a:p>
        </p:txBody>
      </p:sp>
      <p:sp>
        <p:nvSpPr>
          <p:cNvPr id="378" name="Circle"/>
          <p:cNvSpPr/>
          <p:nvPr/>
        </p:nvSpPr>
        <p:spPr>
          <a:xfrm>
            <a:off x="10805715" y="2886559"/>
            <a:ext cx="2772570" cy="2772570"/>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79" name="Image"/>
          <p:cNvSpPr/>
          <p:nvPr>
            <p:ph type="pic" sz="quarter" idx="13"/>
          </p:nvPr>
        </p:nvSpPr>
        <p:spPr>
          <a:xfrm>
            <a:off x="10805735" y="3054080"/>
            <a:ext cx="2772542" cy="2772542"/>
          </a:xfrm>
          <a:prstGeom prst="rect">
            <a:avLst/>
          </a:prstGeom>
        </p:spPr>
        <p:txBody>
          <a:bodyPr lIns="91439" tIns="45719" rIns="91439" bIns="45719">
            <a:noAutofit/>
          </a:bodyPr>
          <a:lstStyle/>
          <a:p>
            <a:pPr/>
          </a:p>
        </p:txBody>
      </p:sp>
      <p:sp>
        <p:nvSpPr>
          <p:cNvPr id="380" name="Circle"/>
          <p:cNvSpPr/>
          <p:nvPr/>
        </p:nvSpPr>
        <p:spPr>
          <a:xfrm>
            <a:off x="12820081" y="5097632"/>
            <a:ext cx="775840" cy="775840"/>
          </a:xfrm>
          <a:prstGeom prst="ellipse">
            <a:avLst/>
          </a:prstGeom>
          <a:solidFill>
            <a:srgbClr val="5E5E5E"/>
          </a:solidFill>
          <a:ln w="63500">
            <a:solidFill>
              <a:srgbClr val="2F3233"/>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81" name=""/>
          <p:cNvSpPr txBox="1"/>
          <p:nvPr>
            <p:ph type="body" sz="quarter" idx="14"/>
          </p:nvPr>
        </p:nvSpPr>
        <p:spPr>
          <a:xfrm>
            <a:off x="12992099" y="5277564"/>
            <a:ext cx="431801" cy="415976"/>
          </a:xfrm>
          <a:prstGeom prst="rect">
            <a:avLst/>
          </a:prstGeom>
        </p:spPr>
        <p:txBody>
          <a:bodyPr wrap="none" anchor="ctr">
            <a:spAutoFit/>
          </a:bodyPr>
          <a:lstStyle>
            <a:lvl1pPr marL="0" indent="0" algn="ctr">
              <a:lnSpc>
                <a:spcPct val="100000"/>
              </a:lnSpc>
              <a:buSzTx/>
              <a:buNone/>
              <a:defRPr b="0" sz="2500">
                <a:latin typeface="Octicons"/>
                <a:ea typeface="Octicons"/>
                <a:cs typeface="Octicons"/>
                <a:sym typeface="Octicons"/>
              </a:defRPr>
            </a:lvl1pPr>
          </a:lstStyle>
          <a:p>
            <a:pPr/>
            <a:r>
              <a:t></a:t>
            </a:r>
          </a:p>
        </p:txBody>
      </p:sp>
      <p:sp>
        <p:nvSpPr>
          <p:cNvPr id="382" name="Circle"/>
          <p:cNvSpPr/>
          <p:nvPr/>
        </p:nvSpPr>
        <p:spPr>
          <a:xfrm>
            <a:off x="16190515" y="2886559"/>
            <a:ext cx="2772570" cy="2772570"/>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83" name="Image"/>
          <p:cNvSpPr/>
          <p:nvPr>
            <p:ph type="pic" sz="quarter" idx="15"/>
          </p:nvPr>
        </p:nvSpPr>
        <p:spPr>
          <a:xfrm>
            <a:off x="16190560" y="3054130"/>
            <a:ext cx="2772492" cy="2772492"/>
          </a:xfrm>
          <a:prstGeom prst="rect">
            <a:avLst/>
          </a:prstGeom>
        </p:spPr>
        <p:txBody>
          <a:bodyPr lIns="91439" tIns="45719" rIns="91439" bIns="45719">
            <a:noAutofit/>
          </a:bodyPr>
          <a:lstStyle/>
          <a:p>
            <a:pPr/>
          </a:p>
        </p:txBody>
      </p:sp>
      <p:sp>
        <p:nvSpPr>
          <p:cNvPr id="384" name="Circle"/>
          <p:cNvSpPr/>
          <p:nvPr/>
        </p:nvSpPr>
        <p:spPr>
          <a:xfrm>
            <a:off x="18204881" y="5097632"/>
            <a:ext cx="775840" cy="775840"/>
          </a:xfrm>
          <a:prstGeom prst="ellipse">
            <a:avLst/>
          </a:prstGeom>
          <a:solidFill>
            <a:srgbClr val="5E5E5E"/>
          </a:solidFill>
          <a:ln w="63500">
            <a:solidFill>
              <a:srgbClr val="2F3233"/>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85" name=""/>
          <p:cNvSpPr txBox="1"/>
          <p:nvPr>
            <p:ph type="body" sz="quarter" idx="16"/>
          </p:nvPr>
        </p:nvSpPr>
        <p:spPr>
          <a:xfrm>
            <a:off x="18376899" y="5277564"/>
            <a:ext cx="431801" cy="415976"/>
          </a:xfrm>
          <a:prstGeom prst="rect">
            <a:avLst/>
          </a:prstGeom>
        </p:spPr>
        <p:txBody>
          <a:bodyPr wrap="none" anchor="ctr">
            <a:spAutoFit/>
          </a:bodyPr>
          <a:lstStyle>
            <a:lvl1pPr marL="0" indent="0" algn="ctr">
              <a:lnSpc>
                <a:spcPct val="100000"/>
              </a:lnSpc>
              <a:buSzTx/>
              <a:buNone/>
              <a:defRPr b="0" sz="2500">
                <a:latin typeface="Octicons"/>
                <a:ea typeface="Octicons"/>
                <a:cs typeface="Octicons"/>
                <a:sym typeface="Octicons"/>
              </a:defRPr>
            </a:lvl1pPr>
          </a:lstStyle>
          <a:p>
            <a:pPr/>
            <a:r>
              <a:t></a:t>
            </a:r>
          </a:p>
        </p:txBody>
      </p:sp>
      <p:sp>
        <p:nvSpPr>
          <p:cNvPr id="386" name="Circle"/>
          <p:cNvSpPr/>
          <p:nvPr/>
        </p:nvSpPr>
        <p:spPr>
          <a:xfrm>
            <a:off x="5547853" y="2886435"/>
            <a:ext cx="2772693" cy="2772694"/>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87" name="Image"/>
          <p:cNvSpPr/>
          <p:nvPr>
            <p:ph type="pic" sz="quarter" idx="17"/>
          </p:nvPr>
        </p:nvSpPr>
        <p:spPr>
          <a:xfrm>
            <a:off x="5547897" y="3054005"/>
            <a:ext cx="2772616" cy="2772617"/>
          </a:xfrm>
          <a:prstGeom prst="rect">
            <a:avLst/>
          </a:prstGeom>
        </p:spPr>
        <p:txBody>
          <a:bodyPr lIns="91439" tIns="45719" rIns="91439" bIns="45719">
            <a:noAutofit/>
          </a:bodyPr>
          <a:lstStyle/>
          <a:p>
            <a:pPr/>
          </a:p>
        </p:txBody>
      </p:sp>
      <p:sp>
        <p:nvSpPr>
          <p:cNvPr id="388" name="Circle"/>
          <p:cNvSpPr/>
          <p:nvPr/>
        </p:nvSpPr>
        <p:spPr>
          <a:xfrm>
            <a:off x="7562280" y="5097632"/>
            <a:ext cx="775840" cy="775840"/>
          </a:xfrm>
          <a:prstGeom prst="ellipse">
            <a:avLst/>
          </a:prstGeom>
          <a:solidFill>
            <a:srgbClr val="5E5E5E"/>
          </a:solidFill>
          <a:ln w="63500">
            <a:solidFill>
              <a:srgbClr val="2F3233"/>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89" name=""/>
          <p:cNvSpPr txBox="1"/>
          <p:nvPr>
            <p:ph type="body" sz="quarter" idx="18"/>
          </p:nvPr>
        </p:nvSpPr>
        <p:spPr>
          <a:xfrm>
            <a:off x="7734299" y="5277564"/>
            <a:ext cx="431801" cy="415976"/>
          </a:xfrm>
          <a:prstGeom prst="rect">
            <a:avLst/>
          </a:prstGeom>
        </p:spPr>
        <p:txBody>
          <a:bodyPr wrap="none" anchor="ctr">
            <a:spAutoFit/>
          </a:bodyPr>
          <a:lstStyle>
            <a:lvl1pPr marL="0" indent="0" algn="ctr">
              <a:lnSpc>
                <a:spcPct val="100000"/>
              </a:lnSpc>
              <a:buSzTx/>
              <a:buNone/>
              <a:defRPr b="0" sz="2500">
                <a:latin typeface="Octicons"/>
                <a:ea typeface="Octicons"/>
                <a:cs typeface="Octicons"/>
                <a:sym typeface="Octicons"/>
              </a:defRPr>
            </a:lvl1pPr>
          </a:lstStyle>
          <a:p>
            <a:pPr/>
            <a:r>
              <a:t></a:t>
            </a:r>
          </a:p>
        </p:txBody>
      </p:sp>
      <p:sp>
        <p:nvSpPr>
          <p:cNvPr id="390" name="@username"/>
          <p:cNvSpPr txBox="1"/>
          <p:nvPr>
            <p:ph type="body" sz="quarter" idx="19"/>
          </p:nvPr>
        </p:nvSpPr>
        <p:spPr>
          <a:xfrm>
            <a:off x="4703127" y="6145951"/>
            <a:ext cx="4462146" cy="939801"/>
          </a:xfrm>
          <a:prstGeom prst="rect">
            <a:avLst/>
          </a:prstGeom>
        </p:spPr>
        <p:txBody>
          <a:bodyPr wrap="none" anchor="ctr">
            <a:spAutoFit/>
          </a:bodyPr>
          <a:lstStyle>
            <a:lvl1pPr marL="0" indent="0" algn="ctr">
              <a:lnSpc>
                <a:spcPct val="110000"/>
              </a:lnSpc>
              <a:buSzTx/>
              <a:buNone/>
              <a:defRPr b="0" baseline="3999" cap="all" spc="50">
                <a:solidFill>
                  <a:srgbClr val="A6AAA9"/>
                </a:solidFill>
                <a:latin typeface="Apex Serif Book"/>
                <a:ea typeface="Apex Serif Book"/>
                <a:cs typeface="Apex Serif Book"/>
                <a:sym typeface="Apex Serif Book"/>
              </a:defRPr>
            </a:lvl1pPr>
          </a:lstStyle>
          <a:p>
            <a:pPr/>
            <a:r>
              <a:t>@username</a:t>
            </a:r>
          </a:p>
        </p:txBody>
      </p:sp>
      <p:sp>
        <p:nvSpPr>
          <p:cNvPr id="391" name="job title / role"/>
          <p:cNvSpPr txBox="1"/>
          <p:nvPr>
            <p:ph type="body" sz="quarter" idx="20"/>
          </p:nvPr>
        </p:nvSpPr>
        <p:spPr>
          <a:xfrm>
            <a:off x="5584443" y="6869851"/>
            <a:ext cx="2699513" cy="635001"/>
          </a:xfrm>
          <a:prstGeom prst="rect">
            <a:avLst/>
          </a:prstGeom>
        </p:spPr>
        <p:txBody>
          <a:bodyPr wrap="none" anchor="ctr">
            <a:spAutoFit/>
          </a:bodyPr>
          <a:lstStyle>
            <a:lvl1pPr marL="0" indent="0" algn="ctr">
              <a:lnSpc>
                <a:spcPct val="110000"/>
              </a:lnSpc>
              <a:spcBef>
                <a:spcPts val="1500"/>
              </a:spcBef>
              <a:buSzTx/>
              <a:buNone/>
              <a:defRPr b="0" sz="3500">
                <a:latin typeface="ApexNew-Medium"/>
                <a:ea typeface="ApexNew-Medium"/>
                <a:cs typeface="ApexNew-Medium"/>
                <a:sym typeface="ApexNew-Medium"/>
              </a:defRPr>
            </a:lvl1pPr>
          </a:lstStyle>
          <a:p>
            <a:pPr/>
            <a:r>
              <a:t>job title / role</a:t>
            </a:r>
          </a:p>
        </p:txBody>
      </p:sp>
      <p:sp>
        <p:nvSpPr>
          <p:cNvPr id="392" name="@username"/>
          <p:cNvSpPr txBox="1"/>
          <p:nvPr>
            <p:ph type="body" sz="quarter" idx="21"/>
          </p:nvPr>
        </p:nvSpPr>
        <p:spPr>
          <a:xfrm>
            <a:off x="9960927" y="6145951"/>
            <a:ext cx="4462146" cy="939801"/>
          </a:xfrm>
          <a:prstGeom prst="rect">
            <a:avLst/>
          </a:prstGeom>
        </p:spPr>
        <p:txBody>
          <a:bodyPr wrap="none" anchor="ctr">
            <a:spAutoFit/>
          </a:bodyPr>
          <a:lstStyle>
            <a:lvl1pPr marL="0" indent="0" algn="ctr">
              <a:lnSpc>
                <a:spcPct val="110000"/>
              </a:lnSpc>
              <a:buSzTx/>
              <a:buNone/>
              <a:defRPr b="0" baseline="3999" cap="all" spc="50">
                <a:solidFill>
                  <a:srgbClr val="A6AAA9"/>
                </a:solidFill>
                <a:latin typeface="Apex Serif Book"/>
                <a:ea typeface="Apex Serif Book"/>
                <a:cs typeface="Apex Serif Book"/>
                <a:sym typeface="Apex Serif Book"/>
              </a:defRPr>
            </a:lvl1pPr>
          </a:lstStyle>
          <a:p>
            <a:pPr/>
            <a:r>
              <a:t>@username</a:t>
            </a:r>
          </a:p>
        </p:txBody>
      </p:sp>
      <p:sp>
        <p:nvSpPr>
          <p:cNvPr id="393" name="job title / role"/>
          <p:cNvSpPr txBox="1"/>
          <p:nvPr>
            <p:ph type="body" sz="quarter" idx="22"/>
          </p:nvPr>
        </p:nvSpPr>
        <p:spPr>
          <a:xfrm>
            <a:off x="10842243" y="6869851"/>
            <a:ext cx="2699513" cy="635001"/>
          </a:xfrm>
          <a:prstGeom prst="rect">
            <a:avLst/>
          </a:prstGeom>
        </p:spPr>
        <p:txBody>
          <a:bodyPr wrap="none" anchor="ctr">
            <a:spAutoFit/>
          </a:bodyPr>
          <a:lstStyle>
            <a:lvl1pPr marL="0" indent="0" algn="ctr">
              <a:lnSpc>
                <a:spcPct val="110000"/>
              </a:lnSpc>
              <a:spcBef>
                <a:spcPts val="1500"/>
              </a:spcBef>
              <a:buSzTx/>
              <a:buNone/>
              <a:defRPr b="0" sz="3500">
                <a:latin typeface="ApexNew-Medium"/>
                <a:ea typeface="ApexNew-Medium"/>
                <a:cs typeface="ApexNew-Medium"/>
                <a:sym typeface="ApexNew-Medium"/>
              </a:defRPr>
            </a:lvl1pPr>
          </a:lstStyle>
          <a:p>
            <a:pPr/>
            <a:r>
              <a:t>job title / role</a:t>
            </a:r>
          </a:p>
        </p:txBody>
      </p:sp>
      <p:sp>
        <p:nvSpPr>
          <p:cNvPr id="394" name="@gjtorikian"/>
          <p:cNvSpPr txBox="1"/>
          <p:nvPr>
            <p:ph type="body" sz="quarter" idx="23"/>
          </p:nvPr>
        </p:nvSpPr>
        <p:spPr>
          <a:xfrm>
            <a:off x="15239365" y="6145951"/>
            <a:ext cx="4674871" cy="939801"/>
          </a:xfrm>
          <a:prstGeom prst="rect">
            <a:avLst/>
          </a:prstGeom>
        </p:spPr>
        <p:txBody>
          <a:bodyPr wrap="none" anchor="ctr">
            <a:spAutoFit/>
          </a:bodyPr>
          <a:lstStyle>
            <a:lvl1pPr marL="0" indent="0" algn="ctr">
              <a:lnSpc>
                <a:spcPct val="110000"/>
              </a:lnSpc>
              <a:buSzTx/>
              <a:buNone/>
              <a:defRPr b="0" baseline="3999" cap="all" spc="50">
                <a:solidFill>
                  <a:srgbClr val="A6AAA9"/>
                </a:solidFill>
                <a:latin typeface="Apex Serif Book"/>
                <a:ea typeface="Apex Serif Book"/>
                <a:cs typeface="Apex Serif Book"/>
                <a:sym typeface="Apex Serif Book"/>
              </a:defRPr>
            </a:lvl1pPr>
          </a:lstStyle>
          <a:p>
            <a:pPr/>
            <a:r>
              <a:t>@gjtorikian</a:t>
            </a:r>
          </a:p>
        </p:txBody>
      </p:sp>
      <p:sp>
        <p:nvSpPr>
          <p:cNvPr id="395" name="job title / role"/>
          <p:cNvSpPr txBox="1"/>
          <p:nvPr>
            <p:ph type="body" sz="quarter" idx="24"/>
          </p:nvPr>
        </p:nvSpPr>
        <p:spPr>
          <a:xfrm>
            <a:off x="16227043" y="6869851"/>
            <a:ext cx="2699513" cy="635001"/>
          </a:xfrm>
          <a:prstGeom prst="rect">
            <a:avLst/>
          </a:prstGeom>
        </p:spPr>
        <p:txBody>
          <a:bodyPr wrap="none" anchor="ctr">
            <a:spAutoFit/>
          </a:bodyPr>
          <a:lstStyle>
            <a:lvl1pPr marL="0" indent="0" algn="ctr">
              <a:lnSpc>
                <a:spcPct val="110000"/>
              </a:lnSpc>
              <a:spcBef>
                <a:spcPts val="1500"/>
              </a:spcBef>
              <a:buSzTx/>
              <a:buNone/>
              <a:defRPr b="0" sz="3500">
                <a:latin typeface="ApexNew-Medium"/>
                <a:ea typeface="ApexNew-Medium"/>
                <a:cs typeface="ApexNew-Medium"/>
                <a:sym typeface="ApexNew-Medium"/>
              </a:defRPr>
            </a:lvl1pPr>
          </a:lstStyle>
          <a:p>
            <a:pPr/>
            <a:r>
              <a:t>job title / role</a:t>
            </a:r>
          </a:p>
        </p:txBody>
      </p:sp>
      <p:sp>
        <p:nvSpPr>
          <p:cNvPr id="396" name="Circle"/>
          <p:cNvSpPr/>
          <p:nvPr/>
        </p:nvSpPr>
        <p:spPr>
          <a:xfrm>
            <a:off x="10805715" y="7725254"/>
            <a:ext cx="2772570" cy="2772570"/>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97" name="Image"/>
          <p:cNvSpPr/>
          <p:nvPr>
            <p:ph type="pic" sz="quarter" idx="25"/>
          </p:nvPr>
        </p:nvSpPr>
        <p:spPr>
          <a:xfrm>
            <a:off x="10805735" y="7892775"/>
            <a:ext cx="2772542" cy="2772542"/>
          </a:xfrm>
          <a:prstGeom prst="rect">
            <a:avLst/>
          </a:prstGeom>
        </p:spPr>
        <p:txBody>
          <a:bodyPr lIns="91439" tIns="45719" rIns="91439" bIns="45719">
            <a:noAutofit/>
          </a:bodyPr>
          <a:lstStyle/>
          <a:p>
            <a:pPr/>
          </a:p>
        </p:txBody>
      </p:sp>
      <p:sp>
        <p:nvSpPr>
          <p:cNvPr id="398" name="Circle"/>
          <p:cNvSpPr/>
          <p:nvPr/>
        </p:nvSpPr>
        <p:spPr>
          <a:xfrm>
            <a:off x="12820081" y="9936327"/>
            <a:ext cx="775840" cy="775840"/>
          </a:xfrm>
          <a:prstGeom prst="ellipse">
            <a:avLst/>
          </a:prstGeom>
          <a:solidFill>
            <a:srgbClr val="5E5E5E"/>
          </a:solidFill>
          <a:ln w="63500">
            <a:solidFill>
              <a:srgbClr val="2F3233"/>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99" name=""/>
          <p:cNvSpPr txBox="1"/>
          <p:nvPr/>
        </p:nvSpPr>
        <p:spPr>
          <a:xfrm>
            <a:off x="12992099" y="10116260"/>
            <a:ext cx="431801" cy="4159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defRPr baseline="0" cap="none" spc="0" sz="2500">
                <a:solidFill>
                  <a:srgbClr val="DCDEE0"/>
                </a:solidFill>
                <a:latin typeface="Octicons"/>
                <a:ea typeface="Octicons"/>
                <a:cs typeface="Octicons"/>
                <a:sym typeface="Octicons"/>
              </a:defRPr>
            </a:lvl1pPr>
          </a:lstStyle>
          <a:p>
            <a:pPr/>
            <a:r>
              <a:t></a:t>
            </a:r>
          </a:p>
        </p:txBody>
      </p:sp>
      <p:sp>
        <p:nvSpPr>
          <p:cNvPr id="400" name="Circle"/>
          <p:cNvSpPr/>
          <p:nvPr/>
        </p:nvSpPr>
        <p:spPr>
          <a:xfrm>
            <a:off x="16190515" y="7725254"/>
            <a:ext cx="2772570" cy="2772570"/>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01" name="Image"/>
          <p:cNvSpPr/>
          <p:nvPr>
            <p:ph type="pic" sz="quarter" idx="26"/>
          </p:nvPr>
        </p:nvSpPr>
        <p:spPr>
          <a:xfrm>
            <a:off x="16190560" y="7887653"/>
            <a:ext cx="2772492" cy="2782837"/>
          </a:xfrm>
          <a:prstGeom prst="rect">
            <a:avLst/>
          </a:prstGeom>
        </p:spPr>
        <p:txBody>
          <a:bodyPr lIns="91439" tIns="45719" rIns="91439" bIns="45719">
            <a:noAutofit/>
          </a:bodyPr>
          <a:lstStyle/>
          <a:p>
            <a:pPr/>
          </a:p>
        </p:txBody>
      </p:sp>
      <p:sp>
        <p:nvSpPr>
          <p:cNvPr id="402" name="Circle"/>
          <p:cNvSpPr/>
          <p:nvPr/>
        </p:nvSpPr>
        <p:spPr>
          <a:xfrm>
            <a:off x="18204881" y="9936327"/>
            <a:ext cx="775840" cy="775840"/>
          </a:xfrm>
          <a:prstGeom prst="ellipse">
            <a:avLst/>
          </a:prstGeom>
          <a:solidFill>
            <a:srgbClr val="5E5E5E"/>
          </a:solidFill>
          <a:ln w="63500">
            <a:solidFill>
              <a:srgbClr val="2F3233"/>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03" name=""/>
          <p:cNvSpPr txBox="1"/>
          <p:nvPr/>
        </p:nvSpPr>
        <p:spPr>
          <a:xfrm>
            <a:off x="18376899" y="10116260"/>
            <a:ext cx="431801" cy="4159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defRPr baseline="0" cap="none" spc="0" sz="2500">
                <a:solidFill>
                  <a:srgbClr val="DCDEE0"/>
                </a:solidFill>
                <a:latin typeface="Octicons"/>
                <a:ea typeface="Octicons"/>
                <a:cs typeface="Octicons"/>
                <a:sym typeface="Octicons"/>
              </a:defRPr>
            </a:lvl1pPr>
          </a:lstStyle>
          <a:p>
            <a:pPr/>
            <a:r>
              <a:t></a:t>
            </a:r>
          </a:p>
        </p:txBody>
      </p:sp>
      <p:sp>
        <p:nvSpPr>
          <p:cNvPr id="404" name="Circle"/>
          <p:cNvSpPr/>
          <p:nvPr/>
        </p:nvSpPr>
        <p:spPr>
          <a:xfrm>
            <a:off x="5547853" y="7725131"/>
            <a:ext cx="2772693" cy="2772693"/>
          </a:xfrm>
          <a:prstGeom prst="ellipse">
            <a:avLst/>
          </a:prstGeom>
          <a:gradFill>
            <a:gsLst>
              <a:gs pos="0">
                <a:schemeClr val="accent4">
                  <a:hueOff val="384618"/>
                  <a:satOff val="3869"/>
                  <a:lumOff val="5802"/>
                </a:schemeClr>
              </a:gs>
              <a:gs pos="100000">
                <a:schemeClr val="accent6"/>
              </a:gs>
            </a:gsLst>
            <a:lin ang="3391011"/>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05" name="Image"/>
          <p:cNvSpPr/>
          <p:nvPr>
            <p:ph type="pic" sz="quarter" idx="27"/>
          </p:nvPr>
        </p:nvSpPr>
        <p:spPr>
          <a:xfrm>
            <a:off x="5547897" y="7892701"/>
            <a:ext cx="2772616" cy="2772617"/>
          </a:xfrm>
          <a:prstGeom prst="rect">
            <a:avLst/>
          </a:prstGeom>
        </p:spPr>
        <p:txBody>
          <a:bodyPr lIns="91439" tIns="45719" rIns="91439" bIns="45719">
            <a:noAutofit/>
          </a:bodyPr>
          <a:lstStyle/>
          <a:p>
            <a:pPr/>
          </a:p>
        </p:txBody>
      </p:sp>
      <p:sp>
        <p:nvSpPr>
          <p:cNvPr id="406" name="Circle"/>
          <p:cNvSpPr/>
          <p:nvPr/>
        </p:nvSpPr>
        <p:spPr>
          <a:xfrm>
            <a:off x="7562280" y="9936327"/>
            <a:ext cx="775840" cy="775840"/>
          </a:xfrm>
          <a:prstGeom prst="ellipse">
            <a:avLst/>
          </a:prstGeom>
          <a:solidFill>
            <a:srgbClr val="5E5E5E"/>
          </a:solidFill>
          <a:ln w="63500">
            <a:solidFill>
              <a:srgbClr val="2F3233"/>
            </a:solidFill>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07" name=""/>
          <p:cNvSpPr txBox="1"/>
          <p:nvPr/>
        </p:nvSpPr>
        <p:spPr>
          <a:xfrm>
            <a:off x="7734299" y="10116260"/>
            <a:ext cx="431801" cy="4159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defRPr baseline="0" cap="none" spc="0" sz="2500">
                <a:solidFill>
                  <a:srgbClr val="DCDEE0"/>
                </a:solidFill>
                <a:latin typeface="Octicons"/>
                <a:ea typeface="Octicons"/>
                <a:cs typeface="Octicons"/>
                <a:sym typeface="Octicons"/>
              </a:defRPr>
            </a:lvl1pPr>
          </a:lstStyle>
          <a:p>
            <a:pPr/>
            <a:r>
              <a:t></a:t>
            </a:r>
          </a:p>
        </p:txBody>
      </p:sp>
      <p:sp>
        <p:nvSpPr>
          <p:cNvPr id="408" name="@username"/>
          <p:cNvSpPr txBox="1"/>
          <p:nvPr/>
        </p:nvSpPr>
        <p:spPr>
          <a:xfrm>
            <a:off x="4703127" y="10984647"/>
            <a:ext cx="446214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a:latin typeface="Apex Serif Book"/>
                <a:ea typeface="Apex Serif Book"/>
                <a:cs typeface="Apex Serif Book"/>
                <a:sym typeface="Apex Serif Book"/>
              </a:defRPr>
            </a:lvl1pPr>
          </a:lstStyle>
          <a:p>
            <a:pPr/>
            <a:r>
              <a:t>@username</a:t>
            </a:r>
          </a:p>
        </p:txBody>
      </p:sp>
      <p:sp>
        <p:nvSpPr>
          <p:cNvPr id="409" name="job title / role"/>
          <p:cNvSpPr txBox="1"/>
          <p:nvPr/>
        </p:nvSpPr>
        <p:spPr>
          <a:xfrm>
            <a:off x="5584443" y="11708547"/>
            <a:ext cx="269951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1500"/>
              </a:spcBef>
              <a:defRPr baseline="0" cap="none" spc="0" sz="3500">
                <a:solidFill>
                  <a:srgbClr val="DCDEE0"/>
                </a:solidFill>
                <a:latin typeface="ApexNew-Medium"/>
                <a:ea typeface="ApexNew-Medium"/>
                <a:cs typeface="ApexNew-Medium"/>
                <a:sym typeface="ApexNew-Medium"/>
              </a:defRPr>
            </a:lvl1pPr>
          </a:lstStyle>
          <a:p>
            <a:pPr/>
            <a:r>
              <a:t>job title / role</a:t>
            </a:r>
          </a:p>
        </p:txBody>
      </p:sp>
      <p:sp>
        <p:nvSpPr>
          <p:cNvPr id="410" name="@username"/>
          <p:cNvSpPr txBox="1"/>
          <p:nvPr/>
        </p:nvSpPr>
        <p:spPr>
          <a:xfrm>
            <a:off x="9960927" y="10984647"/>
            <a:ext cx="446214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a:latin typeface="Apex Serif Book"/>
                <a:ea typeface="Apex Serif Book"/>
                <a:cs typeface="Apex Serif Book"/>
                <a:sym typeface="Apex Serif Book"/>
              </a:defRPr>
            </a:lvl1pPr>
          </a:lstStyle>
          <a:p>
            <a:pPr/>
            <a:r>
              <a:t>@username</a:t>
            </a:r>
          </a:p>
        </p:txBody>
      </p:sp>
      <p:sp>
        <p:nvSpPr>
          <p:cNvPr id="411" name="job title / role"/>
          <p:cNvSpPr txBox="1"/>
          <p:nvPr/>
        </p:nvSpPr>
        <p:spPr>
          <a:xfrm>
            <a:off x="10842243" y="11708547"/>
            <a:ext cx="269951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1500"/>
              </a:spcBef>
              <a:defRPr baseline="0" cap="none" spc="0" sz="3500">
                <a:solidFill>
                  <a:srgbClr val="DCDEE0"/>
                </a:solidFill>
                <a:latin typeface="ApexNew-Medium"/>
                <a:ea typeface="ApexNew-Medium"/>
                <a:cs typeface="ApexNew-Medium"/>
                <a:sym typeface="ApexNew-Medium"/>
              </a:defRPr>
            </a:lvl1pPr>
          </a:lstStyle>
          <a:p>
            <a:pPr/>
            <a:r>
              <a:t>job title / role</a:t>
            </a:r>
          </a:p>
        </p:txBody>
      </p:sp>
      <p:sp>
        <p:nvSpPr>
          <p:cNvPr id="412" name="@username"/>
          <p:cNvSpPr txBox="1"/>
          <p:nvPr/>
        </p:nvSpPr>
        <p:spPr>
          <a:xfrm>
            <a:off x="15345727" y="10984647"/>
            <a:ext cx="446214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a:latin typeface="Apex Serif Book"/>
                <a:ea typeface="Apex Serif Book"/>
                <a:cs typeface="Apex Serif Book"/>
                <a:sym typeface="Apex Serif Book"/>
              </a:defRPr>
            </a:lvl1pPr>
          </a:lstStyle>
          <a:p>
            <a:pPr/>
            <a:r>
              <a:t>@username</a:t>
            </a:r>
          </a:p>
        </p:txBody>
      </p:sp>
      <p:sp>
        <p:nvSpPr>
          <p:cNvPr id="413" name="job title / role"/>
          <p:cNvSpPr txBox="1"/>
          <p:nvPr/>
        </p:nvSpPr>
        <p:spPr>
          <a:xfrm>
            <a:off x="16227043" y="11708547"/>
            <a:ext cx="269951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1500"/>
              </a:spcBef>
              <a:defRPr baseline="0" cap="none" spc="0" sz="3500">
                <a:solidFill>
                  <a:srgbClr val="DCDEE0"/>
                </a:solidFill>
                <a:latin typeface="ApexNew-Medium"/>
                <a:ea typeface="ApexNew-Medium"/>
                <a:cs typeface="ApexNew-Medium"/>
                <a:sym typeface="ApexNew-Medium"/>
              </a:defRPr>
            </a:lvl1pPr>
          </a:lstStyle>
          <a:p>
            <a:pPr/>
            <a:r>
              <a:t>job title / role</a:t>
            </a:r>
          </a:p>
        </p:txBody>
      </p:sp>
      <p:sp>
        <p:nvSpPr>
          <p:cNvPr id="414" name="Title Text"/>
          <p:cNvSpPr txBox="1"/>
          <p:nvPr>
            <p:ph type="body" sz="quarter" idx="28"/>
          </p:nvPr>
        </p:nvSpPr>
        <p:spPr>
          <a:xfrm>
            <a:off x="622300" y="228600"/>
            <a:ext cx="21005800" cy="1386969"/>
          </a:xfrm>
          <a:prstGeom prst="rect">
            <a:avLst/>
          </a:prstGeom>
        </p:spPr>
        <p:txBody>
          <a:bodyPr>
            <a:noAutofit/>
          </a:bodyPr>
          <a:lstStyle>
            <a:lvl1pPr marL="0" indent="0">
              <a:lnSpc>
                <a:spcPct val="100000"/>
              </a:lnSpc>
              <a:buSzTx/>
              <a:buNone/>
              <a:defRPr b="0" sz="7000">
                <a:solidFill>
                  <a:srgbClr val="FFFFFF"/>
                </a:solidFill>
                <a:latin typeface="Apex Serif Light"/>
                <a:ea typeface="Apex Serif Light"/>
                <a:cs typeface="Apex Serif Light"/>
                <a:sym typeface="Apex Serif Light"/>
              </a:defRPr>
            </a:lvl1pPr>
          </a:lstStyle>
          <a:p>
            <a:pPr/>
            <a:r>
              <a:t>Title Text</a:t>
            </a:r>
          </a:p>
        </p:txBody>
      </p:sp>
      <p:sp>
        <p:nvSpPr>
          <p:cNvPr id="415" name="Title Text"/>
          <p:cNvSpPr txBox="1"/>
          <p:nvPr>
            <p:ph type="body" sz="quarter" idx="29"/>
          </p:nvPr>
        </p:nvSpPr>
        <p:spPr>
          <a:xfrm>
            <a:off x="622300" y="1308100"/>
            <a:ext cx="21005800" cy="639215"/>
          </a:xfrm>
          <a:prstGeom prst="rect">
            <a:avLst/>
          </a:prstGeom>
        </p:spPr>
        <p:txBody>
          <a:bodyPr anchor="ctr">
            <a:noAutofit/>
          </a:bodyPr>
          <a:lstStyle>
            <a:lvl1pPr marL="0" indent="0">
              <a:lnSpc>
                <a:spcPct val="110000"/>
              </a:lnSpc>
              <a:buSzTx/>
              <a:buNone/>
              <a:defRPr b="0" sz="3200">
                <a:latin typeface="ApexNew-Medium"/>
                <a:ea typeface="ApexNew-Medium"/>
                <a:cs typeface="ApexNew-Medium"/>
                <a:sym typeface="ApexNew-Medium"/>
              </a:defRPr>
            </a:lvl1pPr>
          </a:lstStyle>
          <a:p>
            <a:pPr/>
            <a:r>
              <a:t>Title Text</a:t>
            </a:r>
          </a:p>
        </p:txBody>
      </p:sp>
      <p:pic>
        <p:nvPicPr>
          <p:cNvPr id="416"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Bottom">
    <p:spTree>
      <p:nvGrpSpPr>
        <p:cNvPr id="1" name=""/>
        <p:cNvGrpSpPr/>
        <p:nvPr/>
      </p:nvGrpSpPr>
      <p:grpSpPr>
        <a:xfrm>
          <a:off x="0" y="0"/>
          <a:ext cx="0" cy="0"/>
          <a:chOff x="0" y="0"/>
          <a:chExt cx="0" cy="0"/>
        </a:xfrm>
      </p:grpSpPr>
      <p:sp>
        <p:nvSpPr>
          <p:cNvPr id="423"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24"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425"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26"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27"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428"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429"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430" name="Slide Number"/>
          <p:cNvSpPr txBox="1"/>
          <p:nvPr>
            <p:ph type="sldNum" sz="quarter" idx="2"/>
          </p:nvPr>
        </p:nvSpPr>
        <p:spPr>
          <a:xfrm>
            <a:off x="23343311" y="13074650"/>
            <a:ext cx="366878" cy="457200"/>
          </a:xfrm>
          <a:prstGeom prst="rect">
            <a:avLst/>
          </a:prstGeom>
        </p:spPr>
        <p:txBody>
          <a:bodyPr/>
          <a:lstStyle/>
          <a:p>
            <a:pPr/>
            <a:fld id="{86CB4B4D-7CA3-9044-876B-883B54F8677D}" type="slidenum"/>
          </a:p>
        </p:txBody>
      </p:sp>
      <p:sp>
        <p:nvSpPr>
          <p:cNvPr id="431" name="Image"/>
          <p:cNvSpPr/>
          <p:nvPr>
            <p:ph type="pic" sz="half" idx="13"/>
          </p:nvPr>
        </p:nvSpPr>
        <p:spPr>
          <a:xfrm>
            <a:off x="-67973" y="8555223"/>
            <a:ext cx="24519946" cy="4288645"/>
          </a:xfrm>
          <a:prstGeom prst="rect">
            <a:avLst/>
          </a:prstGeom>
        </p:spPr>
        <p:txBody>
          <a:bodyPr lIns="91439" tIns="45719" rIns="91439" bIns="45719">
            <a:noAutofit/>
          </a:bodyPr>
          <a:lstStyle/>
          <a:p>
            <a:pPr/>
          </a:p>
        </p:txBody>
      </p:sp>
      <p:sp>
        <p:nvSpPr>
          <p:cNvPr id="432" name="Title Text"/>
          <p:cNvSpPr txBox="1"/>
          <p:nvPr>
            <p:ph type="body" sz="quarter" idx="14"/>
          </p:nvPr>
        </p:nvSpPr>
        <p:spPr>
          <a:xfrm>
            <a:off x="622300" y="228600"/>
            <a:ext cx="21005800" cy="1386969"/>
          </a:xfrm>
          <a:prstGeom prst="rect">
            <a:avLst/>
          </a:prstGeom>
        </p:spPr>
        <p:txBody>
          <a:bodyPr>
            <a:noAutofit/>
          </a:bodyPr>
          <a:lstStyle>
            <a:lvl1pPr marL="0" indent="0">
              <a:lnSpc>
                <a:spcPct val="100000"/>
              </a:lnSpc>
              <a:buSzTx/>
              <a:buNone/>
              <a:defRPr b="0" sz="7000">
                <a:solidFill>
                  <a:srgbClr val="FFFFFF"/>
                </a:solidFill>
                <a:latin typeface="Apex Serif Light"/>
                <a:ea typeface="Apex Serif Light"/>
                <a:cs typeface="Apex Serif Light"/>
                <a:sym typeface="Apex Serif Light"/>
              </a:defRPr>
            </a:lvl1pPr>
          </a:lstStyle>
          <a:p>
            <a:pPr/>
            <a:r>
              <a:t>Title Text</a:t>
            </a:r>
          </a:p>
        </p:txBody>
      </p:sp>
      <p:sp>
        <p:nvSpPr>
          <p:cNvPr id="433" name="Title Text"/>
          <p:cNvSpPr txBox="1"/>
          <p:nvPr>
            <p:ph type="body" sz="quarter" idx="15"/>
          </p:nvPr>
        </p:nvSpPr>
        <p:spPr>
          <a:xfrm>
            <a:off x="622300" y="1308100"/>
            <a:ext cx="21005800" cy="639215"/>
          </a:xfrm>
          <a:prstGeom prst="rect">
            <a:avLst/>
          </a:prstGeom>
        </p:spPr>
        <p:txBody>
          <a:bodyPr anchor="ctr">
            <a:noAutofit/>
          </a:bodyPr>
          <a:lstStyle>
            <a:lvl1pPr marL="0" indent="0">
              <a:lnSpc>
                <a:spcPct val="110000"/>
              </a:lnSpc>
              <a:buSzTx/>
              <a:buNone/>
              <a:defRPr b="0" sz="3200">
                <a:latin typeface="ApexNew-Medium"/>
                <a:ea typeface="ApexNew-Medium"/>
                <a:cs typeface="ApexNew-Medium"/>
                <a:sym typeface="ApexNew-Medium"/>
              </a:defRPr>
            </a:lvl1pPr>
          </a:lstStyle>
          <a:p>
            <a:pPr/>
            <a:r>
              <a:t>Title Text</a:t>
            </a:r>
          </a:p>
        </p:txBody>
      </p:sp>
      <p:pic>
        <p:nvPicPr>
          <p:cNvPr id="434"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Top">
    <p:spTree>
      <p:nvGrpSpPr>
        <p:cNvPr id="1" name=""/>
        <p:cNvGrpSpPr/>
        <p:nvPr/>
      </p:nvGrpSpPr>
      <p:grpSpPr>
        <a:xfrm>
          <a:off x="0" y="0"/>
          <a:ext cx="0" cy="0"/>
          <a:chOff x="0" y="0"/>
          <a:chExt cx="0" cy="0"/>
        </a:xfrm>
      </p:grpSpPr>
      <p:sp>
        <p:nvSpPr>
          <p:cNvPr id="441"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42"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443"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44"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45"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446"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447"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solidFill>
                  <a:srgbClr val="FFFFFF"/>
                </a:solidFill>
                <a:latin typeface="Helvetica Light"/>
                <a:ea typeface="Helvetica Light"/>
                <a:cs typeface="Helvetica Light"/>
                <a:sym typeface="Helvetica Light"/>
              </a:defRPr>
            </a:pPr>
          </a:p>
        </p:txBody>
      </p:sp>
      <p:sp>
        <p:nvSpPr>
          <p:cNvPr id="448" name="Slide Number"/>
          <p:cNvSpPr txBox="1"/>
          <p:nvPr>
            <p:ph type="sldNum" sz="quarter" idx="2"/>
          </p:nvPr>
        </p:nvSpPr>
        <p:spPr>
          <a:prstGeom prst="rect">
            <a:avLst/>
          </a:prstGeom>
        </p:spPr>
        <p:txBody>
          <a:bodyPr/>
          <a:lstStyle/>
          <a:p>
            <a:pPr/>
            <a:fld id="{86CB4B4D-7CA3-9044-876B-883B54F8677D}" type="slidenum"/>
          </a:p>
        </p:txBody>
      </p:sp>
      <p:sp>
        <p:nvSpPr>
          <p:cNvPr id="449" name="Image"/>
          <p:cNvSpPr/>
          <p:nvPr>
            <p:ph type="pic" sz="half" idx="13"/>
          </p:nvPr>
        </p:nvSpPr>
        <p:spPr>
          <a:xfrm>
            <a:off x="-67973" y="2089636"/>
            <a:ext cx="24519946" cy="4288644"/>
          </a:xfrm>
          <a:prstGeom prst="rect">
            <a:avLst/>
          </a:prstGeom>
        </p:spPr>
        <p:txBody>
          <a:bodyPr lIns="91439" tIns="45719" rIns="91439" bIns="45719">
            <a:noAutofit/>
          </a:bodyPr>
          <a:lstStyle/>
          <a:p>
            <a:pPr/>
          </a:p>
        </p:txBody>
      </p:sp>
      <p:sp>
        <p:nvSpPr>
          <p:cNvPr id="450" name="Title Text"/>
          <p:cNvSpPr txBox="1"/>
          <p:nvPr>
            <p:ph type="body" sz="quarter" idx="14"/>
          </p:nvPr>
        </p:nvSpPr>
        <p:spPr>
          <a:xfrm>
            <a:off x="622300" y="228600"/>
            <a:ext cx="21005800" cy="1386969"/>
          </a:xfrm>
          <a:prstGeom prst="rect">
            <a:avLst/>
          </a:prstGeom>
        </p:spPr>
        <p:txBody>
          <a:bodyPr>
            <a:noAutofit/>
          </a:bodyPr>
          <a:lstStyle>
            <a:lvl1pPr marL="0" indent="0">
              <a:lnSpc>
                <a:spcPct val="100000"/>
              </a:lnSpc>
              <a:buSzTx/>
              <a:buNone/>
              <a:defRPr b="0" sz="7000">
                <a:solidFill>
                  <a:srgbClr val="FFFFFF"/>
                </a:solidFill>
                <a:latin typeface="Apex Serif Light"/>
                <a:ea typeface="Apex Serif Light"/>
                <a:cs typeface="Apex Serif Light"/>
                <a:sym typeface="Apex Serif Light"/>
              </a:defRPr>
            </a:lvl1pPr>
          </a:lstStyle>
          <a:p>
            <a:pPr/>
            <a:r>
              <a:t>Title Text</a:t>
            </a:r>
          </a:p>
        </p:txBody>
      </p:sp>
      <p:sp>
        <p:nvSpPr>
          <p:cNvPr id="451" name="Title Text"/>
          <p:cNvSpPr txBox="1"/>
          <p:nvPr>
            <p:ph type="body" sz="quarter" idx="15"/>
          </p:nvPr>
        </p:nvSpPr>
        <p:spPr>
          <a:xfrm>
            <a:off x="622300" y="1308100"/>
            <a:ext cx="21005800" cy="639215"/>
          </a:xfrm>
          <a:prstGeom prst="rect">
            <a:avLst/>
          </a:prstGeom>
        </p:spPr>
        <p:txBody>
          <a:bodyPr anchor="ctr">
            <a:noAutofit/>
          </a:bodyPr>
          <a:lstStyle>
            <a:lvl1pPr marL="0" indent="0">
              <a:lnSpc>
                <a:spcPct val="110000"/>
              </a:lnSpc>
              <a:buSzTx/>
              <a:buNone/>
              <a:defRPr b="0" sz="3200">
                <a:latin typeface="ApexNew-Medium"/>
                <a:ea typeface="ApexNew-Medium"/>
                <a:cs typeface="ApexNew-Medium"/>
                <a:sym typeface="ApexNew-Medium"/>
              </a:defRPr>
            </a:lvl1pPr>
          </a:lstStyle>
          <a:p>
            <a:pPr/>
            <a:r>
              <a:t>Title Text</a:t>
            </a:r>
          </a:p>
        </p:txBody>
      </p:sp>
      <p:pic>
        <p:nvPicPr>
          <p:cNvPr id="452"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d copy">
    <p:spTree>
      <p:nvGrpSpPr>
        <p:cNvPr id="1" name=""/>
        <p:cNvGrpSpPr/>
        <p:nvPr/>
      </p:nvGrpSpPr>
      <p:grpSpPr>
        <a:xfrm>
          <a:off x="0" y="0"/>
          <a:ext cx="0" cy="0"/>
          <a:chOff x="0" y="0"/>
          <a:chExt cx="0" cy="0"/>
        </a:xfrm>
      </p:grpSpPr>
      <p:sp>
        <p:nvSpPr>
          <p:cNvPr id="459" name="Rectangle"/>
          <p:cNvSpPr/>
          <p:nvPr/>
        </p:nvSpPr>
        <p:spPr>
          <a:xfrm>
            <a:off x="-45343" y="-71002"/>
            <a:ext cx="24474685" cy="12914870"/>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60" name="the best way to build and ship software"/>
          <p:cNvSpPr txBox="1"/>
          <p:nvPr/>
        </p:nvSpPr>
        <p:spPr>
          <a:xfrm>
            <a:off x="19602957" y="13087350"/>
            <a:ext cx="419811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aseline="0" cap="none" spc="0" sz="2000"/>
            </a:lvl1pPr>
          </a:lstStyle>
          <a:p>
            <a:pPr/>
            <a:r>
              <a:t>the best way to build and ship software</a:t>
            </a:r>
          </a:p>
        </p:txBody>
      </p:sp>
      <p:pic>
        <p:nvPicPr>
          <p:cNvPr id="461" name="Image" descr="Image"/>
          <p:cNvPicPr>
            <a:picLocks noChangeAspect="1"/>
          </p:cNvPicPr>
          <p:nvPr/>
        </p:nvPicPr>
        <p:blipFill>
          <a:blip r:embed="rId2">
            <a:alphaModFix amt="50000"/>
            <a:extLst/>
          </a:blip>
          <a:stretch>
            <a:fillRect/>
          </a:stretch>
        </p:blipFill>
        <p:spPr>
          <a:xfrm>
            <a:off x="582650" y="13115191"/>
            <a:ext cx="1296874" cy="350719"/>
          </a:xfrm>
          <a:prstGeom prst="rect">
            <a:avLst/>
          </a:prstGeom>
          <a:ln w="12700">
            <a:miter lim="400000"/>
          </a:ln>
        </p:spPr>
      </p:pic>
      <p:sp>
        <p:nvSpPr>
          <p:cNvPr id="462" name="Shape"/>
          <p:cNvSpPr/>
          <p:nvPr/>
        </p:nvSpPr>
        <p:spPr>
          <a:xfrm>
            <a:off x="9946867" y="3954241"/>
            <a:ext cx="4490265" cy="4489982"/>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1" y="3017"/>
                </a:cubicBezTo>
                <a:cubicBezTo>
                  <a:pt x="-961" y="7039"/>
                  <a:pt x="-961" y="13557"/>
                  <a:pt x="2881" y="17578"/>
                </a:cubicBezTo>
                <a:cubicBezTo>
                  <a:pt x="6724" y="21600"/>
                  <a:pt x="12954" y="21600"/>
                  <a:pt x="16797" y="17578"/>
                </a:cubicBezTo>
                <a:cubicBezTo>
                  <a:pt x="20639" y="13557"/>
                  <a:pt x="20639" y="7039"/>
                  <a:pt x="16797" y="3017"/>
                </a:cubicBezTo>
                <a:cubicBezTo>
                  <a:pt x="14875" y="1006"/>
                  <a:pt x="12357" y="0"/>
                  <a:pt x="9839" y="0"/>
                </a:cubicBezTo>
                <a:close/>
                <a:moveTo>
                  <a:pt x="9839" y="266"/>
                </a:moveTo>
                <a:cubicBezTo>
                  <a:pt x="12292" y="266"/>
                  <a:pt x="14744" y="1245"/>
                  <a:pt x="16616" y="3204"/>
                </a:cubicBezTo>
                <a:cubicBezTo>
                  <a:pt x="20359" y="7122"/>
                  <a:pt x="20359" y="13474"/>
                  <a:pt x="16616" y="17391"/>
                </a:cubicBezTo>
                <a:cubicBezTo>
                  <a:pt x="12873" y="21309"/>
                  <a:pt x="6805" y="21309"/>
                  <a:pt x="3062" y="17391"/>
                </a:cubicBezTo>
                <a:cubicBezTo>
                  <a:pt x="-681" y="13474"/>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63" name="Image"/>
          <p:cNvSpPr/>
          <p:nvPr>
            <p:ph type="pic" sz="quarter" idx="13"/>
          </p:nvPr>
        </p:nvSpPr>
        <p:spPr>
          <a:xfrm>
            <a:off x="10313467" y="4327902"/>
            <a:ext cx="3757066" cy="3664304"/>
          </a:xfrm>
          <a:prstGeom prst="rect">
            <a:avLst/>
          </a:prstGeom>
        </p:spPr>
        <p:txBody>
          <a:bodyPr lIns="91439" tIns="45719" rIns="91439" bIns="45719">
            <a:noAutofit/>
          </a:bodyPr>
          <a:lstStyle/>
          <a:p>
            <a:pPr/>
          </a:p>
        </p:txBody>
      </p:sp>
      <p:sp>
        <p:nvSpPr>
          <p:cNvPr id="464" name="Slide Number"/>
          <p:cNvSpPr txBox="1"/>
          <p:nvPr>
            <p:ph type="sldNum" sz="quarter" idx="2"/>
          </p:nvPr>
        </p:nvSpPr>
        <p:spPr>
          <a:xfrm>
            <a:off x="23747475" y="13100050"/>
            <a:ext cx="396749" cy="406400"/>
          </a:xfrm>
          <a:prstGeom prst="rect">
            <a:avLst/>
          </a:prstGeom>
        </p:spPr>
        <p:txBody>
          <a:bodyPr/>
          <a:lstStyle>
            <a:lvl1pPr>
              <a:defRPr sz="20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p:spTree>
      <p:nvGrpSpPr>
        <p:cNvPr id="1" name=""/>
        <p:cNvGrpSpPr/>
        <p:nvPr/>
      </p:nvGrpSpPr>
      <p:grpSpPr>
        <a:xfrm>
          <a:off x="0" y="0"/>
          <a:ext cx="0" cy="0"/>
          <a:chOff x="0" y="0"/>
          <a:chExt cx="0" cy="0"/>
        </a:xfrm>
      </p:grpSpPr>
      <p:sp>
        <p:nvSpPr>
          <p:cNvPr id="33" name="Rectangle"/>
          <p:cNvSpPr/>
          <p:nvPr/>
        </p:nvSpPr>
        <p:spPr>
          <a:xfrm>
            <a:off x="-45343" y="-71002"/>
            <a:ext cx="24474685" cy="12914870"/>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4" name="Title Text"/>
          <p:cNvSpPr txBox="1"/>
          <p:nvPr>
            <p:ph type="title"/>
          </p:nvPr>
        </p:nvSpPr>
        <p:spPr>
          <a:xfrm>
            <a:off x="8820993" y="4806312"/>
            <a:ext cx="13073807" cy="1885951"/>
          </a:xfrm>
          <a:prstGeom prst="rect">
            <a:avLst/>
          </a:prstGeom>
        </p:spPr>
        <p:txBody>
          <a:bodyPr/>
          <a:lstStyle>
            <a:lvl1pPr>
              <a:defRPr sz="8000">
                <a:solidFill>
                  <a:srgbClr val="A6AAA9"/>
                </a:solidFill>
              </a:defRPr>
            </a:lvl1pPr>
          </a:lstStyle>
          <a:p>
            <a:pPr/>
            <a:r>
              <a:t>Title Text</a:t>
            </a:r>
          </a:p>
        </p:txBody>
      </p:sp>
      <p:sp>
        <p:nvSpPr>
          <p:cNvPr id="35" name="Body Level One…"/>
          <p:cNvSpPr txBox="1"/>
          <p:nvPr>
            <p:ph type="body" sz="quarter" idx="1"/>
          </p:nvPr>
        </p:nvSpPr>
        <p:spPr>
          <a:xfrm>
            <a:off x="8820993" y="6165662"/>
            <a:ext cx="13073807" cy="3962203"/>
          </a:xfrm>
          <a:prstGeom prst="rect">
            <a:avLst/>
          </a:prstGeom>
        </p:spPr>
        <p:txBody>
          <a:bodyPr>
            <a:noAutofit/>
          </a:bodyPr>
          <a:lstStyle>
            <a:lvl1pPr marL="0" indent="0">
              <a:lnSpc>
                <a:spcPct val="110000"/>
              </a:lnSpc>
              <a:buSzTx/>
              <a:buNone/>
              <a:defRPr b="0" sz="3200">
                <a:latin typeface="ApexNew-Medium"/>
                <a:ea typeface="ApexNew-Medium"/>
                <a:cs typeface="ApexNew-Medium"/>
                <a:sym typeface="ApexNew-Medium"/>
              </a:defRPr>
            </a:lvl1pPr>
            <a:lvl2pPr marL="0" indent="228600">
              <a:lnSpc>
                <a:spcPct val="110000"/>
              </a:lnSpc>
              <a:buSzTx/>
              <a:buNone/>
              <a:defRPr sz="3200"/>
            </a:lvl2pPr>
            <a:lvl3pPr marL="0" indent="457200">
              <a:lnSpc>
                <a:spcPct val="110000"/>
              </a:lnSpc>
              <a:buSzTx/>
              <a:buNone/>
              <a:defRPr sz="3200">
                <a:latin typeface="ApexNew-Medium"/>
                <a:ea typeface="ApexNew-Medium"/>
                <a:cs typeface="ApexNew-Medium"/>
                <a:sym typeface="ApexNew-Medium"/>
              </a:defRPr>
            </a:lvl3pPr>
            <a:lvl4pPr marL="0" indent="685800">
              <a:lnSpc>
                <a:spcPct val="110000"/>
              </a:lnSpc>
              <a:buSzTx/>
              <a:buNone/>
              <a:defRPr sz="3200">
                <a:latin typeface="ApexNew-Medium"/>
                <a:ea typeface="ApexNew-Medium"/>
                <a:cs typeface="ApexNew-Medium"/>
                <a:sym typeface="ApexNew-Medium"/>
              </a:defRPr>
            </a:lvl4pPr>
            <a:lvl5pPr marL="0" indent="914400">
              <a:lnSpc>
                <a:spcPct val="110000"/>
              </a:lnSpc>
              <a:buSzTx/>
              <a:buNone/>
              <a:defRPr sz="3200">
                <a:latin typeface="ApexNew-Medium"/>
                <a:ea typeface="ApexNew-Medium"/>
                <a:cs typeface="ApexNew-Medium"/>
                <a:sym typeface="ApexNew-Medium"/>
              </a:defRPr>
            </a:lvl5pPr>
          </a:lstStyle>
          <a:p>
            <a:pPr/>
            <a:r>
              <a:t>Body Level One</a:t>
            </a:r>
          </a:p>
          <a:p>
            <a:pPr lvl="1"/>
            <a:r>
              <a:t>Body Level Two</a:t>
            </a:r>
          </a:p>
          <a:p>
            <a:pPr lvl="2"/>
            <a:r>
              <a:t>Body Level Three</a:t>
            </a:r>
          </a:p>
          <a:p>
            <a:pPr lvl="3"/>
            <a:r>
              <a:t>Body Level Four</a:t>
            </a:r>
          </a:p>
          <a:p>
            <a:pPr lvl="4"/>
            <a:r>
              <a:t>Body Level Five</a:t>
            </a:r>
          </a:p>
        </p:txBody>
      </p:sp>
      <p:sp>
        <p:nvSpPr>
          <p:cNvPr id="36" name="Shape"/>
          <p:cNvSpPr/>
          <p:nvPr>
            <p:ph type="body" sz="quarter" idx="13"/>
          </p:nvPr>
        </p:nvSpPr>
        <p:spPr>
          <a:xfrm>
            <a:off x="4607087" y="4621609"/>
            <a:ext cx="3714425" cy="371419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37"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8"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39" name="Slide Number"/>
          <p:cNvSpPr txBox="1"/>
          <p:nvPr>
            <p:ph type="sldNum" sz="quarter" idx="2"/>
          </p:nvPr>
        </p:nvSpPr>
        <p:spPr>
          <a:prstGeom prst="rect">
            <a:avLst/>
          </a:prstGeom>
        </p:spPr>
        <p:txBody>
          <a:bodyPr/>
          <a:lstStyle/>
          <a:p>
            <a:pPr/>
            <a:fld id="{86CB4B4D-7CA3-9044-876B-883B54F8677D}" type="slidenum"/>
          </a:p>
        </p:txBody>
      </p:sp>
      <p:sp>
        <p:nvSpPr>
          <p:cNvPr id="40" name=""/>
          <p:cNvSpPr txBox="1"/>
          <p:nvPr>
            <p:ph type="body" sz="quarter" idx="14"/>
          </p:nvPr>
        </p:nvSpPr>
        <p:spPr>
          <a:xfrm>
            <a:off x="5994399" y="6007787"/>
            <a:ext cx="939801" cy="941835"/>
          </a:xfrm>
          <a:prstGeom prst="rect">
            <a:avLst/>
          </a:prstGeom>
        </p:spPr>
        <p:txBody>
          <a:bodyPr wrap="none" anchor="ctr">
            <a:spAutoFit/>
          </a:bodyPr>
          <a:lstStyle>
            <a:lvl1pPr marL="0" indent="0" algn="ctr">
              <a:lnSpc>
                <a:spcPct val="100000"/>
              </a:lnSpc>
              <a:buSzTx/>
              <a:buNone/>
              <a:defRPr b="0" sz="6500">
                <a:solidFill>
                  <a:srgbClr val="A6AAA9"/>
                </a:solidFill>
                <a:latin typeface="Octicons"/>
                <a:ea typeface="Octicons"/>
                <a:cs typeface="Octicons"/>
                <a:sym typeface="Octicons"/>
              </a:defRPr>
            </a:lvl1pPr>
          </a:lstStyle>
          <a:p>
            <a:pPr/>
            <a:r>
              <a:t></a:t>
            </a:r>
          </a:p>
        </p:txBody>
      </p:sp>
      <p:sp>
        <p:nvSpPr>
          <p:cNvPr id="41"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42"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p:spTree>
      <p:nvGrpSpPr>
        <p:cNvPr id="1" name=""/>
        <p:cNvGrpSpPr/>
        <p:nvPr/>
      </p:nvGrpSpPr>
      <p:grpSpPr>
        <a:xfrm>
          <a:off x="0" y="0"/>
          <a:ext cx="0" cy="0"/>
          <a:chOff x="0" y="0"/>
          <a:chExt cx="0" cy="0"/>
        </a:xfrm>
      </p:grpSpPr>
      <p:sp>
        <p:nvSpPr>
          <p:cNvPr id="471" name="Rectangle"/>
          <p:cNvSpPr/>
          <p:nvPr/>
        </p:nvSpPr>
        <p:spPr>
          <a:xfrm>
            <a:off x="-45343" y="-71002"/>
            <a:ext cx="24474685" cy="12914870"/>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72" name="Title Text"/>
          <p:cNvSpPr txBox="1"/>
          <p:nvPr>
            <p:ph type="title"/>
          </p:nvPr>
        </p:nvSpPr>
        <p:spPr>
          <a:xfrm>
            <a:off x="7762049" y="4539612"/>
            <a:ext cx="13073808" cy="1885951"/>
          </a:xfrm>
          <a:prstGeom prst="rect">
            <a:avLst/>
          </a:prstGeom>
        </p:spPr>
        <p:txBody>
          <a:bodyPr/>
          <a:lstStyle>
            <a:lvl1pPr>
              <a:defRPr sz="9000">
                <a:solidFill>
                  <a:srgbClr val="DCDEE0"/>
                </a:solidFill>
              </a:defRPr>
            </a:lvl1pPr>
          </a:lstStyle>
          <a:p>
            <a:pPr/>
            <a:r>
              <a:t>Title Text</a:t>
            </a:r>
          </a:p>
        </p:txBody>
      </p:sp>
      <p:sp>
        <p:nvSpPr>
          <p:cNvPr id="473" name="Body Level One…"/>
          <p:cNvSpPr txBox="1"/>
          <p:nvPr>
            <p:ph type="body" sz="quarter" idx="1"/>
          </p:nvPr>
        </p:nvSpPr>
        <p:spPr>
          <a:xfrm>
            <a:off x="7762049" y="6038662"/>
            <a:ext cx="13073808" cy="3962203"/>
          </a:xfrm>
          <a:prstGeom prst="rect">
            <a:avLst/>
          </a:prstGeom>
        </p:spPr>
        <p:txBody>
          <a:bodyPr>
            <a:noAutofit/>
          </a:bodyPr>
          <a:lstStyle>
            <a:lvl1pPr marL="0" indent="0">
              <a:lnSpc>
                <a:spcPct val="110000"/>
              </a:lnSpc>
              <a:buSzTx/>
              <a:buNone/>
              <a:defRPr b="0" sz="4500">
                <a:solidFill>
                  <a:srgbClr val="A6AAA9"/>
                </a:solidFill>
                <a:latin typeface="ApexNew-Medium"/>
                <a:ea typeface="ApexNew-Medium"/>
                <a:cs typeface="ApexNew-Medium"/>
                <a:sym typeface="ApexNew-Medium"/>
              </a:defRPr>
            </a:lvl1pPr>
            <a:lvl2pPr marL="0" indent="228600">
              <a:lnSpc>
                <a:spcPct val="110000"/>
              </a:lnSpc>
              <a:buSzTx/>
              <a:buNone/>
              <a:defRPr>
                <a:solidFill>
                  <a:srgbClr val="A6AAA9"/>
                </a:solidFill>
              </a:defRPr>
            </a:lvl2pPr>
            <a:lvl3pPr marL="0" indent="457200">
              <a:lnSpc>
                <a:spcPct val="110000"/>
              </a:lnSpc>
              <a:buSzTx/>
              <a:buNone/>
              <a:defRPr sz="4500">
                <a:solidFill>
                  <a:srgbClr val="A6AAA9"/>
                </a:solidFill>
                <a:latin typeface="ApexNew-Medium"/>
                <a:ea typeface="ApexNew-Medium"/>
                <a:cs typeface="ApexNew-Medium"/>
                <a:sym typeface="ApexNew-Medium"/>
              </a:defRPr>
            </a:lvl3pPr>
            <a:lvl4pPr marL="0" indent="685800">
              <a:lnSpc>
                <a:spcPct val="110000"/>
              </a:lnSpc>
              <a:buSzTx/>
              <a:buNone/>
              <a:defRPr sz="4500">
                <a:solidFill>
                  <a:srgbClr val="A6AAA9"/>
                </a:solidFill>
                <a:latin typeface="ApexNew-Medium"/>
                <a:ea typeface="ApexNew-Medium"/>
                <a:cs typeface="ApexNew-Medium"/>
                <a:sym typeface="ApexNew-Medium"/>
              </a:defRPr>
            </a:lvl4pPr>
            <a:lvl5pPr marL="0" indent="914400">
              <a:lnSpc>
                <a:spcPct val="110000"/>
              </a:lnSpc>
              <a:buSzTx/>
              <a:buNone/>
              <a:defRPr sz="4500">
                <a:solidFill>
                  <a:srgbClr val="A6AAA9"/>
                </a:solidFill>
                <a:latin typeface="ApexNew-Medium"/>
                <a:ea typeface="ApexNew-Medium"/>
                <a:cs typeface="ApexNew-Medium"/>
                <a:sym typeface="ApexNew-Medium"/>
              </a:defRPr>
            </a:lvl5pPr>
          </a:lstStyle>
          <a:p>
            <a:pPr/>
            <a:r>
              <a:t>Body Level One</a:t>
            </a:r>
          </a:p>
          <a:p>
            <a:pPr lvl="1"/>
            <a:r>
              <a:t>Body Level Two</a:t>
            </a:r>
          </a:p>
          <a:p>
            <a:pPr lvl="2"/>
            <a:r>
              <a:t>Body Level Three</a:t>
            </a:r>
          </a:p>
          <a:p>
            <a:pPr lvl="3"/>
            <a:r>
              <a:t>Body Level Four</a:t>
            </a:r>
          </a:p>
          <a:p>
            <a:pPr lvl="4"/>
            <a:r>
              <a:t>Body Level Five</a:t>
            </a:r>
          </a:p>
        </p:txBody>
      </p:sp>
      <p:sp>
        <p:nvSpPr>
          <p:cNvPr id="474" name="Shape"/>
          <p:cNvSpPr/>
          <p:nvPr>
            <p:ph type="body" sz="quarter" idx="13"/>
          </p:nvPr>
        </p:nvSpPr>
        <p:spPr>
          <a:xfrm>
            <a:off x="3548143" y="4354909"/>
            <a:ext cx="3714425" cy="371419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475"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76"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477" name="Slide Number"/>
          <p:cNvSpPr txBox="1"/>
          <p:nvPr>
            <p:ph type="sldNum" sz="quarter" idx="2"/>
          </p:nvPr>
        </p:nvSpPr>
        <p:spPr>
          <a:prstGeom prst="rect">
            <a:avLst/>
          </a:prstGeom>
        </p:spPr>
        <p:txBody>
          <a:bodyPr/>
          <a:lstStyle/>
          <a:p>
            <a:pPr/>
            <a:fld id="{86CB4B4D-7CA3-9044-876B-883B54F8677D}" type="slidenum"/>
          </a:p>
        </p:txBody>
      </p:sp>
      <p:sp>
        <p:nvSpPr>
          <p:cNvPr id="478" name=""/>
          <p:cNvSpPr txBox="1"/>
          <p:nvPr>
            <p:ph type="body" sz="quarter" idx="14"/>
          </p:nvPr>
        </p:nvSpPr>
        <p:spPr>
          <a:xfrm>
            <a:off x="4935456" y="5741087"/>
            <a:ext cx="939801" cy="941835"/>
          </a:xfrm>
          <a:prstGeom prst="rect">
            <a:avLst/>
          </a:prstGeom>
        </p:spPr>
        <p:txBody>
          <a:bodyPr wrap="none" anchor="ctr">
            <a:spAutoFit/>
          </a:bodyPr>
          <a:lstStyle>
            <a:lvl1pPr marL="0" indent="0" algn="ctr">
              <a:lnSpc>
                <a:spcPct val="100000"/>
              </a:lnSpc>
              <a:buSzTx/>
              <a:buNone/>
              <a:defRPr b="0" sz="6500">
                <a:solidFill>
                  <a:srgbClr val="A6AAA9"/>
                </a:solidFill>
                <a:latin typeface="Octicons"/>
                <a:ea typeface="Octicons"/>
                <a:cs typeface="Octicons"/>
                <a:sym typeface="Octicons"/>
              </a:defRPr>
            </a:lvl1pPr>
          </a:lstStyle>
          <a:p>
            <a:pPr/>
            <a:r>
              <a:t></a:t>
            </a:r>
          </a:p>
        </p:txBody>
      </p:sp>
      <p:sp>
        <p:nvSpPr>
          <p:cNvPr id="479" name="How people build software"/>
          <p:cNvSpPr txBox="1"/>
          <p:nvPr/>
        </p:nvSpPr>
        <p:spPr>
          <a:xfrm>
            <a:off x="1004569" y="13049249"/>
            <a:ext cx="31997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How people build software</a:t>
            </a:r>
          </a:p>
        </p:txBody>
      </p:sp>
      <p:sp>
        <p:nvSpPr>
          <p:cNvPr id="480" name=""/>
          <p:cNvSpPr txBox="1"/>
          <p:nvPr/>
        </p:nvSpPr>
        <p:spPr>
          <a:xfrm>
            <a:off x="414256" y="12999367"/>
            <a:ext cx="558801" cy="5569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defRPr baseline="0" cap="none" spc="0" sz="3500">
                <a:latin typeface="Octicons"/>
                <a:ea typeface="Octicons"/>
                <a:cs typeface="Octicons"/>
                <a:sym typeface="Octicons"/>
              </a:defRPr>
            </a:lvl1pPr>
          </a:lstStyle>
          <a:p>
            <a:pPr/>
            <a:r>
              <a:t></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F3232"/>
        </a:solidFill>
      </p:bgPr>
    </p:bg>
    <p:spTree>
      <p:nvGrpSpPr>
        <p:cNvPr id="1" name=""/>
        <p:cNvGrpSpPr/>
        <p:nvPr/>
      </p:nvGrpSpPr>
      <p:grpSpPr>
        <a:xfrm>
          <a:off x="0" y="0"/>
          <a:ext cx="0" cy="0"/>
          <a:chOff x="0" y="0"/>
          <a:chExt cx="0" cy="0"/>
        </a:xfrm>
      </p:grpSpPr>
      <p:sp>
        <p:nvSpPr>
          <p:cNvPr id="487" name="Slide Number"/>
          <p:cNvSpPr txBox="1"/>
          <p:nvPr>
            <p:ph type="sldNum" sz="quarter" idx="2"/>
          </p:nvPr>
        </p:nvSpPr>
        <p:spPr>
          <a:xfrm>
            <a:off x="11985243" y="13081000"/>
            <a:ext cx="400813" cy="469900"/>
          </a:xfrm>
          <a:prstGeom prst="rect">
            <a:avLst/>
          </a:prstGeom>
        </p:spPr>
        <p:txBody>
          <a:bodyPr/>
          <a:lstStyle>
            <a:lvl1pPr>
              <a:defRPr sz="2400">
                <a:solidFill>
                  <a:srgbClr val="000000"/>
                </a:solidFill>
                <a:latin typeface="ApexNew-Light"/>
                <a:ea typeface="ApexNew-Light"/>
                <a:cs typeface="ApexNew-Light"/>
                <a:sym typeface="ApexNew-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p:spTree>
      <p:nvGrpSpPr>
        <p:cNvPr id="1" name=""/>
        <p:cNvGrpSpPr/>
        <p:nvPr/>
      </p:nvGrpSpPr>
      <p:grpSpPr>
        <a:xfrm>
          <a:off x="0" y="0"/>
          <a:ext cx="0" cy="0"/>
          <a:chOff x="0" y="0"/>
          <a:chExt cx="0" cy="0"/>
        </a:xfrm>
      </p:grpSpPr>
      <p:sp>
        <p:nvSpPr>
          <p:cNvPr id="494" name="Rectangle"/>
          <p:cNvSpPr/>
          <p:nvPr/>
        </p:nvSpPr>
        <p:spPr>
          <a:xfrm>
            <a:off x="-45343" y="-71002"/>
            <a:ext cx="24474685" cy="12914870"/>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95" name="Title Text"/>
          <p:cNvSpPr txBox="1"/>
          <p:nvPr>
            <p:ph type="title"/>
          </p:nvPr>
        </p:nvSpPr>
        <p:spPr>
          <a:xfrm>
            <a:off x="8820993" y="4806312"/>
            <a:ext cx="13073807" cy="1885951"/>
          </a:xfrm>
          <a:prstGeom prst="rect">
            <a:avLst/>
          </a:prstGeom>
        </p:spPr>
        <p:txBody>
          <a:bodyPr/>
          <a:lstStyle>
            <a:lvl1pPr>
              <a:defRPr sz="8000">
                <a:solidFill>
                  <a:srgbClr val="A6AAA9"/>
                </a:solidFill>
              </a:defRPr>
            </a:lvl1pPr>
          </a:lstStyle>
          <a:p>
            <a:pPr/>
            <a:r>
              <a:t>Title Text</a:t>
            </a:r>
          </a:p>
        </p:txBody>
      </p:sp>
      <p:sp>
        <p:nvSpPr>
          <p:cNvPr id="496" name="Body Level One…"/>
          <p:cNvSpPr txBox="1"/>
          <p:nvPr>
            <p:ph type="body" sz="quarter" idx="1"/>
          </p:nvPr>
        </p:nvSpPr>
        <p:spPr>
          <a:xfrm>
            <a:off x="8820993" y="6165662"/>
            <a:ext cx="13073807" cy="3962203"/>
          </a:xfrm>
          <a:prstGeom prst="rect">
            <a:avLst/>
          </a:prstGeom>
        </p:spPr>
        <p:txBody>
          <a:bodyPr>
            <a:noAutofit/>
          </a:bodyPr>
          <a:lstStyle>
            <a:lvl1pPr marL="0" indent="0">
              <a:lnSpc>
                <a:spcPct val="110000"/>
              </a:lnSpc>
              <a:buSzTx/>
              <a:buNone/>
              <a:defRPr b="0" sz="3200">
                <a:latin typeface="ApexNew-Medium"/>
                <a:ea typeface="ApexNew-Medium"/>
                <a:cs typeface="ApexNew-Medium"/>
                <a:sym typeface="ApexNew-Medium"/>
              </a:defRPr>
            </a:lvl1pPr>
            <a:lvl2pPr marL="0" indent="228600">
              <a:lnSpc>
                <a:spcPct val="110000"/>
              </a:lnSpc>
              <a:buSzTx/>
              <a:buNone/>
              <a:defRPr sz="3200"/>
            </a:lvl2pPr>
            <a:lvl3pPr marL="0" indent="457200">
              <a:lnSpc>
                <a:spcPct val="110000"/>
              </a:lnSpc>
              <a:buSzTx/>
              <a:buNone/>
              <a:defRPr sz="3200">
                <a:latin typeface="ApexNew-Medium"/>
                <a:ea typeface="ApexNew-Medium"/>
                <a:cs typeface="ApexNew-Medium"/>
                <a:sym typeface="ApexNew-Medium"/>
              </a:defRPr>
            </a:lvl3pPr>
            <a:lvl4pPr marL="0" indent="685800">
              <a:lnSpc>
                <a:spcPct val="110000"/>
              </a:lnSpc>
              <a:buSzTx/>
              <a:buNone/>
              <a:defRPr sz="3200">
                <a:latin typeface="ApexNew-Medium"/>
                <a:ea typeface="ApexNew-Medium"/>
                <a:cs typeface="ApexNew-Medium"/>
                <a:sym typeface="ApexNew-Medium"/>
              </a:defRPr>
            </a:lvl4pPr>
            <a:lvl5pPr marL="0" indent="914400">
              <a:lnSpc>
                <a:spcPct val="110000"/>
              </a:lnSpc>
              <a:buSzTx/>
              <a:buNone/>
              <a:defRPr sz="3200">
                <a:latin typeface="ApexNew-Medium"/>
                <a:ea typeface="ApexNew-Medium"/>
                <a:cs typeface="ApexNew-Medium"/>
                <a:sym typeface="ApexNew-Medium"/>
              </a:defRPr>
            </a:lvl5pPr>
          </a:lstStyle>
          <a:p>
            <a:pPr/>
            <a:r>
              <a:t>Body Level One</a:t>
            </a:r>
          </a:p>
          <a:p>
            <a:pPr lvl="1"/>
            <a:r>
              <a:t>Body Level Two</a:t>
            </a:r>
          </a:p>
          <a:p>
            <a:pPr lvl="2"/>
            <a:r>
              <a:t>Body Level Three</a:t>
            </a:r>
          </a:p>
          <a:p>
            <a:pPr lvl="3"/>
            <a:r>
              <a:t>Body Level Four</a:t>
            </a:r>
          </a:p>
          <a:p>
            <a:pPr lvl="4"/>
            <a:r>
              <a:t>Body Level Five</a:t>
            </a:r>
          </a:p>
        </p:txBody>
      </p:sp>
      <p:sp>
        <p:nvSpPr>
          <p:cNvPr id="497" name="Shape"/>
          <p:cNvSpPr/>
          <p:nvPr>
            <p:ph type="body" sz="quarter" idx="13"/>
          </p:nvPr>
        </p:nvSpPr>
        <p:spPr>
          <a:xfrm>
            <a:off x="4607087" y="4621609"/>
            <a:ext cx="3714425" cy="371419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solidFill>
            <a:schemeClr val="accent1">
              <a:satOff val="-3355"/>
              <a:lumOff val="26614"/>
            </a:schemeClr>
          </a:soli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498" name="Circle"/>
          <p:cNvSpPr/>
          <p:nvPr/>
        </p:nvSpPr>
        <p:spPr>
          <a:xfrm>
            <a:off x="23273188" y="13049688"/>
            <a:ext cx="507123" cy="507123"/>
          </a:xfrm>
          <a:prstGeom prst="ellipse">
            <a:avLst/>
          </a:prstGeom>
          <a:solidFill>
            <a:schemeClr val="accent1">
              <a:satOff val="-3355"/>
              <a:lumOff val="26614"/>
            </a:schemeClr>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499"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500" name="Slide Number"/>
          <p:cNvSpPr txBox="1"/>
          <p:nvPr>
            <p:ph type="sldNum" sz="quarter" idx="2"/>
          </p:nvPr>
        </p:nvSpPr>
        <p:spPr>
          <a:prstGeom prst="rect">
            <a:avLst/>
          </a:prstGeom>
        </p:spPr>
        <p:txBody>
          <a:bodyPr/>
          <a:lstStyle/>
          <a:p>
            <a:pPr/>
            <a:fld id="{86CB4B4D-7CA3-9044-876B-883B54F8677D}" type="slidenum"/>
          </a:p>
        </p:txBody>
      </p:sp>
      <p:sp>
        <p:nvSpPr>
          <p:cNvPr id="501" name=""/>
          <p:cNvSpPr txBox="1"/>
          <p:nvPr>
            <p:ph type="body" sz="quarter" idx="14"/>
          </p:nvPr>
        </p:nvSpPr>
        <p:spPr>
          <a:xfrm>
            <a:off x="5994399" y="6007787"/>
            <a:ext cx="939801" cy="941835"/>
          </a:xfrm>
          <a:prstGeom prst="rect">
            <a:avLst/>
          </a:prstGeom>
        </p:spPr>
        <p:txBody>
          <a:bodyPr wrap="none" anchor="ctr">
            <a:spAutoFit/>
          </a:bodyPr>
          <a:lstStyle>
            <a:lvl1pPr marL="0" indent="0" algn="ctr">
              <a:lnSpc>
                <a:spcPct val="100000"/>
              </a:lnSpc>
              <a:buSzTx/>
              <a:buNone/>
              <a:defRPr b="0" sz="6500">
                <a:solidFill>
                  <a:srgbClr val="A6AAA9"/>
                </a:solidFill>
                <a:latin typeface="Octicons"/>
                <a:ea typeface="Octicons"/>
                <a:cs typeface="Octicons"/>
                <a:sym typeface="Octicons"/>
              </a:defRPr>
            </a:lvl1pPr>
          </a:lstStyle>
          <a:p>
            <a:pPr/>
            <a:r>
              <a:t></a:t>
            </a:r>
          </a:p>
        </p:txBody>
      </p:sp>
      <p:sp>
        <p:nvSpPr>
          <p:cNvPr id="502"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503"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dy-empty">
    <p:spTree>
      <p:nvGrpSpPr>
        <p:cNvPr id="1" name=""/>
        <p:cNvGrpSpPr/>
        <p:nvPr/>
      </p:nvGrpSpPr>
      <p:grpSpPr>
        <a:xfrm>
          <a:off x="0" y="0"/>
          <a:ext cx="0" cy="0"/>
          <a:chOff x="0" y="0"/>
          <a:chExt cx="0" cy="0"/>
        </a:xfrm>
      </p:grpSpPr>
      <p:sp>
        <p:nvSpPr>
          <p:cNvPr id="510"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511"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512"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513"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514" name=""/>
          <p:cNvSpPr txBox="1"/>
          <p:nvPr>
            <p:ph type="body" sz="quarter" idx="13"/>
          </p:nvPr>
        </p:nvSpPr>
        <p:spPr>
          <a:xfrm>
            <a:off x="22776110" y="812972"/>
            <a:ext cx="495301" cy="486471"/>
          </a:xfrm>
          <a:prstGeom prst="rect">
            <a:avLst/>
          </a:prstGeom>
        </p:spPr>
        <p:txBody>
          <a:bodyPr wrap="none" anchor="ctr">
            <a:sp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t>
            </a:r>
          </a:p>
        </p:txBody>
      </p:sp>
      <p:sp>
        <p:nvSpPr>
          <p:cNvPr id="515"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516" name="Title Text"/>
          <p:cNvSpPr txBox="1"/>
          <p:nvPr>
            <p:ph type="title"/>
          </p:nvPr>
        </p:nvSpPr>
        <p:spPr>
          <a:xfrm>
            <a:off x="622300" y="469900"/>
            <a:ext cx="21005800" cy="1386969"/>
          </a:xfrm>
          <a:prstGeom prst="rect">
            <a:avLst/>
          </a:prstGeom>
        </p:spPr>
        <p:txBody>
          <a:bodyPr/>
          <a:lstStyle/>
          <a:p>
            <a:pPr/>
            <a:r>
              <a:t>Title Text</a:t>
            </a:r>
          </a:p>
        </p:txBody>
      </p:sp>
      <p:sp>
        <p:nvSpPr>
          <p:cNvPr id="517" name="Slide Number"/>
          <p:cNvSpPr txBox="1"/>
          <p:nvPr>
            <p:ph type="sldNum" sz="quarter" idx="2"/>
          </p:nvPr>
        </p:nvSpPr>
        <p:spPr>
          <a:prstGeom prst="rect">
            <a:avLst/>
          </a:prstGeom>
        </p:spPr>
        <p:txBody>
          <a:bodyPr/>
          <a:lstStyle/>
          <a:p>
            <a:pPr/>
            <a:fld id="{86CB4B4D-7CA3-9044-876B-883B54F8677D}" type="slidenum"/>
          </a:p>
        </p:txBody>
      </p:sp>
      <p:sp>
        <p:nvSpPr>
          <p:cNvPr id="518" name="How people build software"/>
          <p:cNvSpPr txBox="1"/>
          <p:nvPr/>
        </p:nvSpPr>
        <p:spPr>
          <a:xfrm>
            <a:off x="1004569" y="13049249"/>
            <a:ext cx="31997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How people build software</a:t>
            </a:r>
          </a:p>
        </p:txBody>
      </p:sp>
      <p:sp>
        <p:nvSpPr>
          <p:cNvPr id="519" name=""/>
          <p:cNvSpPr txBox="1"/>
          <p:nvPr/>
        </p:nvSpPr>
        <p:spPr>
          <a:xfrm>
            <a:off x="414256" y="12999367"/>
            <a:ext cx="558801" cy="5569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defRPr baseline="0" cap="none" spc="0" sz="3500">
                <a:latin typeface="Octicons"/>
                <a:ea typeface="Octicons"/>
                <a:cs typeface="Octicons"/>
                <a:sym typeface="Octicons"/>
              </a:defRPr>
            </a:lvl1pPr>
          </a:lstStyle>
          <a:p>
            <a:pPr/>
            <a:r>
              <a:t></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p:spTree>
      <p:nvGrpSpPr>
        <p:cNvPr id="1" name=""/>
        <p:cNvGrpSpPr/>
        <p:nvPr/>
      </p:nvGrpSpPr>
      <p:grpSpPr>
        <a:xfrm>
          <a:off x="0" y="0"/>
          <a:ext cx="0" cy="0"/>
          <a:chOff x="0" y="0"/>
          <a:chExt cx="0" cy="0"/>
        </a:xfrm>
      </p:grpSpPr>
      <p:sp>
        <p:nvSpPr>
          <p:cNvPr id="526" name="Rectangle"/>
          <p:cNvSpPr/>
          <p:nvPr/>
        </p:nvSpPr>
        <p:spPr>
          <a:xfrm>
            <a:off x="-45343" y="-71002"/>
            <a:ext cx="24474685" cy="12914870"/>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527" name="Title Text"/>
          <p:cNvSpPr txBox="1"/>
          <p:nvPr>
            <p:ph type="title"/>
          </p:nvPr>
        </p:nvSpPr>
        <p:spPr>
          <a:xfrm>
            <a:off x="8820993" y="4806312"/>
            <a:ext cx="13073807" cy="1885951"/>
          </a:xfrm>
          <a:prstGeom prst="rect">
            <a:avLst/>
          </a:prstGeom>
        </p:spPr>
        <p:txBody>
          <a:bodyPr/>
          <a:lstStyle>
            <a:lvl1pPr>
              <a:defRPr sz="8000">
                <a:solidFill>
                  <a:srgbClr val="A6AAA9"/>
                </a:solidFill>
              </a:defRPr>
            </a:lvl1pPr>
          </a:lstStyle>
          <a:p>
            <a:pPr/>
            <a:r>
              <a:t>Title Text</a:t>
            </a:r>
          </a:p>
        </p:txBody>
      </p:sp>
      <p:sp>
        <p:nvSpPr>
          <p:cNvPr id="528" name="Body Level One…"/>
          <p:cNvSpPr txBox="1"/>
          <p:nvPr>
            <p:ph type="body" sz="quarter" idx="1"/>
          </p:nvPr>
        </p:nvSpPr>
        <p:spPr>
          <a:xfrm>
            <a:off x="8820993" y="6165662"/>
            <a:ext cx="13073807" cy="3962203"/>
          </a:xfrm>
          <a:prstGeom prst="rect">
            <a:avLst/>
          </a:prstGeom>
        </p:spPr>
        <p:txBody>
          <a:bodyPr>
            <a:noAutofit/>
          </a:bodyPr>
          <a:lstStyle>
            <a:lvl1pPr marL="0" indent="0">
              <a:lnSpc>
                <a:spcPct val="110000"/>
              </a:lnSpc>
              <a:buSzTx/>
              <a:buNone/>
              <a:defRPr b="0" sz="3200">
                <a:latin typeface="ApexNew-Medium"/>
                <a:ea typeface="ApexNew-Medium"/>
                <a:cs typeface="ApexNew-Medium"/>
                <a:sym typeface="ApexNew-Medium"/>
              </a:defRPr>
            </a:lvl1pPr>
            <a:lvl2pPr marL="0" indent="228600">
              <a:lnSpc>
                <a:spcPct val="110000"/>
              </a:lnSpc>
              <a:buSzTx/>
              <a:buNone/>
              <a:defRPr sz="3200"/>
            </a:lvl2pPr>
            <a:lvl3pPr marL="0" indent="457200">
              <a:lnSpc>
                <a:spcPct val="110000"/>
              </a:lnSpc>
              <a:buSzTx/>
              <a:buNone/>
              <a:defRPr sz="3200">
                <a:latin typeface="ApexNew-Medium"/>
                <a:ea typeface="ApexNew-Medium"/>
                <a:cs typeface="ApexNew-Medium"/>
                <a:sym typeface="ApexNew-Medium"/>
              </a:defRPr>
            </a:lvl3pPr>
            <a:lvl4pPr marL="0" indent="685800">
              <a:lnSpc>
                <a:spcPct val="110000"/>
              </a:lnSpc>
              <a:buSzTx/>
              <a:buNone/>
              <a:defRPr sz="3200">
                <a:latin typeface="ApexNew-Medium"/>
                <a:ea typeface="ApexNew-Medium"/>
                <a:cs typeface="ApexNew-Medium"/>
                <a:sym typeface="ApexNew-Medium"/>
              </a:defRPr>
            </a:lvl4pPr>
            <a:lvl5pPr marL="0" indent="914400">
              <a:lnSpc>
                <a:spcPct val="110000"/>
              </a:lnSpc>
              <a:buSzTx/>
              <a:buNone/>
              <a:defRPr sz="3200">
                <a:latin typeface="ApexNew-Medium"/>
                <a:ea typeface="ApexNew-Medium"/>
                <a:cs typeface="ApexNew-Medium"/>
                <a:sym typeface="ApexNew-Medium"/>
              </a:defRPr>
            </a:lvl5pPr>
          </a:lstStyle>
          <a:p>
            <a:pPr/>
            <a:r>
              <a:t>Body Level One</a:t>
            </a:r>
          </a:p>
          <a:p>
            <a:pPr lvl="1"/>
            <a:r>
              <a:t>Body Level Two</a:t>
            </a:r>
          </a:p>
          <a:p>
            <a:pPr lvl="2"/>
            <a:r>
              <a:t>Body Level Three</a:t>
            </a:r>
          </a:p>
          <a:p>
            <a:pPr lvl="3"/>
            <a:r>
              <a:t>Body Level Four</a:t>
            </a:r>
          </a:p>
          <a:p>
            <a:pPr lvl="4"/>
            <a:r>
              <a:t>Body Level Five</a:t>
            </a:r>
          </a:p>
        </p:txBody>
      </p:sp>
      <p:sp>
        <p:nvSpPr>
          <p:cNvPr id="529" name="Shape"/>
          <p:cNvSpPr/>
          <p:nvPr>
            <p:ph type="body" sz="quarter" idx="13"/>
          </p:nvPr>
        </p:nvSpPr>
        <p:spPr>
          <a:xfrm>
            <a:off x="4607087" y="4621609"/>
            <a:ext cx="3714425" cy="371419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solidFill>
            <a:schemeClr val="accent1">
              <a:satOff val="-3355"/>
              <a:lumOff val="26614"/>
            </a:schemeClr>
          </a:solidFill>
        </p:spPr>
        <p:txBody>
          <a:bodyPr anchor="ctr">
            <a:noAutofit/>
          </a:bodyPr>
          <a:lstStyle/>
          <a:p>
            <a:pPr marL="0" indent="0" algn="ctr" defTabSz="584200">
              <a:lnSpc>
                <a:spcPct val="100000"/>
              </a:lnSpc>
              <a:buSzTx/>
              <a:buNone/>
              <a:defRPr b="0" sz="2400">
                <a:solidFill>
                  <a:srgbClr val="A6AAA9"/>
                </a:solidFill>
                <a:latin typeface="Octicons"/>
                <a:ea typeface="Octicons"/>
                <a:cs typeface="Octicons"/>
                <a:sym typeface="Octicons"/>
              </a:defRPr>
            </a:pPr>
          </a:p>
        </p:txBody>
      </p:sp>
      <p:sp>
        <p:nvSpPr>
          <p:cNvPr id="530" name="Circle"/>
          <p:cNvSpPr/>
          <p:nvPr/>
        </p:nvSpPr>
        <p:spPr>
          <a:xfrm>
            <a:off x="23273188" y="13049688"/>
            <a:ext cx="507123" cy="507123"/>
          </a:xfrm>
          <a:prstGeom prst="ellipse">
            <a:avLst/>
          </a:prstGeom>
          <a:solidFill>
            <a:schemeClr val="accent1">
              <a:satOff val="-3355"/>
              <a:lumOff val="26614"/>
            </a:schemeClr>
          </a:solidFill>
          <a:ln w="12700">
            <a:miter lim="400000"/>
          </a:ln>
        </p:spPr>
        <p:txBody>
          <a:bodyPr lIns="50800" tIns="50800" rIns="50800" bIns="50800" anchor="ctr"/>
          <a:lstStyle/>
          <a:p>
            <a:pPr algn="ctr" defTabSz="584200">
              <a:lnSpc>
                <a:spcPct val="100000"/>
              </a:lnSpc>
              <a:defRPr baseline="0" cap="none" spc="0" sz="2400">
                <a:latin typeface="Octicons"/>
                <a:ea typeface="Octicons"/>
                <a:cs typeface="Octicons"/>
                <a:sym typeface="Octicons"/>
              </a:defRPr>
            </a:pPr>
          </a:p>
        </p:txBody>
      </p:sp>
      <p:sp>
        <p:nvSpPr>
          <p:cNvPr id="531"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algn="ctr" defTabSz="584200">
              <a:lnSpc>
                <a:spcPct val="100000"/>
              </a:lnSpc>
              <a:defRPr baseline="0" cap="none" spc="0" sz="2400">
                <a:solidFill>
                  <a:srgbClr val="53585F"/>
                </a:solidFill>
                <a:latin typeface="Octicons"/>
                <a:ea typeface="Octicons"/>
                <a:cs typeface="Octicons"/>
                <a:sym typeface="Octicons"/>
              </a:defRPr>
            </a:pPr>
          </a:p>
        </p:txBody>
      </p:sp>
      <p:sp>
        <p:nvSpPr>
          <p:cNvPr id="532" name="Slide Number"/>
          <p:cNvSpPr txBox="1"/>
          <p:nvPr>
            <p:ph type="sldNum" sz="quarter" idx="2"/>
          </p:nvPr>
        </p:nvSpPr>
        <p:spPr>
          <a:prstGeom prst="rect">
            <a:avLst/>
          </a:prstGeom>
        </p:spPr>
        <p:txBody>
          <a:bodyPr/>
          <a:lstStyle/>
          <a:p>
            <a:pPr/>
            <a:fld id="{86CB4B4D-7CA3-9044-876B-883B54F8677D}" type="slidenum"/>
          </a:p>
        </p:txBody>
      </p:sp>
      <p:sp>
        <p:nvSpPr>
          <p:cNvPr id="533" name=""/>
          <p:cNvSpPr txBox="1"/>
          <p:nvPr>
            <p:ph type="body" sz="quarter" idx="14"/>
          </p:nvPr>
        </p:nvSpPr>
        <p:spPr>
          <a:xfrm>
            <a:off x="5994399" y="6007787"/>
            <a:ext cx="939801" cy="941835"/>
          </a:xfrm>
          <a:prstGeom prst="rect">
            <a:avLst/>
          </a:prstGeom>
        </p:spPr>
        <p:txBody>
          <a:bodyPr wrap="none" anchor="ctr">
            <a:spAutoFit/>
          </a:bodyPr>
          <a:lstStyle>
            <a:lvl1pPr marL="0" indent="0" algn="ctr">
              <a:lnSpc>
                <a:spcPct val="100000"/>
              </a:lnSpc>
              <a:buSzTx/>
              <a:buNone/>
              <a:defRPr b="0" sz="6500">
                <a:solidFill>
                  <a:srgbClr val="A6AAA9"/>
                </a:solidFill>
                <a:latin typeface="Octicons"/>
                <a:ea typeface="Octicons"/>
                <a:cs typeface="Octicons"/>
                <a:sym typeface="Octicons"/>
              </a:defRPr>
            </a:lvl1pPr>
          </a:lstStyle>
          <a:p>
            <a:pPr/>
            <a:r>
              <a:t></a:t>
            </a:r>
          </a:p>
        </p:txBody>
      </p:sp>
      <p:sp>
        <p:nvSpPr>
          <p:cNvPr id="534"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535"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dy">
    <p:spTree>
      <p:nvGrpSpPr>
        <p:cNvPr id="1" name=""/>
        <p:cNvGrpSpPr/>
        <p:nvPr/>
      </p:nvGrpSpPr>
      <p:grpSpPr>
        <a:xfrm>
          <a:off x="0" y="0"/>
          <a:ext cx="0" cy="0"/>
          <a:chOff x="0" y="0"/>
          <a:chExt cx="0" cy="0"/>
        </a:xfrm>
      </p:grpSpPr>
      <p:sp>
        <p:nvSpPr>
          <p:cNvPr id="49" name="Title Text"/>
          <p:cNvSpPr txBox="1"/>
          <p:nvPr>
            <p:ph type="title"/>
          </p:nvPr>
        </p:nvSpPr>
        <p:spPr>
          <a:prstGeom prst="rect">
            <a:avLst/>
          </a:prstGeom>
        </p:spPr>
        <p:txBody>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
        <p:nvSpPr>
          <p:cNvPr id="51" name="Title Text"/>
          <p:cNvSpPr txBox="1"/>
          <p:nvPr>
            <p:ph type="body" sz="quarter" idx="13"/>
          </p:nvPr>
        </p:nvSpPr>
        <p:spPr>
          <a:xfrm>
            <a:off x="622300" y="1308100"/>
            <a:ext cx="21005800" cy="639215"/>
          </a:xfrm>
          <a:prstGeom prst="rect">
            <a:avLst/>
          </a:prstGeom>
        </p:spPr>
        <p:txBody>
          <a:bodyPr anchor="ctr">
            <a:noAutofit/>
          </a:bodyPr>
          <a:lstStyle>
            <a:lvl1pPr marL="0" indent="0">
              <a:lnSpc>
                <a:spcPct val="110000"/>
              </a:lnSpc>
              <a:buSzTx/>
              <a:buNone/>
              <a:defRPr b="0" sz="3200">
                <a:latin typeface="ApexNew-Medium"/>
                <a:ea typeface="ApexNew-Medium"/>
                <a:cs typeface="ApexNew-Medium"/>
                <a:sym typeface="ApexNew-Medium"/>
              </a:defRPr>
            </a:lvl1pPr>
          </a:lstStyle>
          <a:p>
            <a:pPr/>
            <a:r>
              <a:t>Title Text</a:t>
            </a:r>
          </a:p>
        </p:txBody>
      </p:sp>
      <p:sp>
        <p:nvSpPr>
          <p:cNvPr id="5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ody-empty">
    <p:spTree>
      <p:nvGrpSpPr>
        <p:cNvPr id="1" name=""/>
        <p:cNvGrpSpPr/>
        <p:nvPr/>
      </p:nvGrpSpPr>
      <p:grpSpPr>
        <a:xfrm>
          <a:off x="0" y="0"/>
          <a:ext cx="0" cy="0"/>
          <a:chOff x="0" y="0"/>
          <a:chExt cx="0" cy="0"/>
        </a:xfrm>
      </p:grpSpPr>
      <p:sp>
        <p:nvSpPr>
          <p:cNvPr id="59"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0"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61"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2"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3"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64"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65"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6" name="Title Text"/>
          <p:cNvSpPr txBox="1"/>
          <p:nvPr>
            <p:ph type="title"/>
          </p:nvPr>
        </p:nvSpPr>
        <p:spPr>
          <a:xfrm>
            <a:off x="622300" y="469900"/>
            <a:ext cx="21005800" cy="1386969"/>
          </a:xfrm>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pic>
        <p:nvPicPr>
          <p:cNvPr id="68" name="Screen Shot 2019-08-01 at 9.58.14 AM.png" descr="Screen Shot 2019-08-01 at 9.58.14 AM.png"/>
          <p:cNvPicPr>
            <a:picLocks noChangeAspect="1"/>
          </p:cNvPicPr>
          <p:nvPr/>
        </p:nvPicPr>
        <p:blipFill>
          <a:blip r:embed="rId3">
            <a:extLst/>
          </a:blip>
          <a:stretch>
            <a:fillRect/>
          </a:stretch>
        </p:blipFill>
        <p:spPr>
          <a:xfrm>
            <a:off x="22637088" y="687948"/>
            <a:ext cx="773345" cy="736519"/>
          </a:xfrm>
          <a:prstGeom prst="rect">
            <a:avLst/>
          </a:prstGeom>
          <a:ln w="12700">
            <a:miter lim="400000"/>
          </a:ln>
        </p:spPr>
      </p:pic>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 - Two v1">
    <p:spTree>
      <p:nvGrpSpPr>
        <p:cNvPr id="1" name=""/>
        <p:cNvGrpSpPr/>
        <p:nvPr/>
      </p:nvGrpSpPr>
      <p:grpSpPr>
        <a:xfrm>
          <a:off x="0" y="0"/>
          <a:ext cx="0" cy="0"/>
          <a:chOff x="0" y="0"/>
          <a:chExt cx="0" cy="0"/>
        </a:xfrm>
      </p:grpSpPr>
      <p:sp>
        <p:nvSpPr>
          <p:cNvPr id="75"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6"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77"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8" name="Title Text"/>
          <p:cNvSpPr txBox="1"/>
          <p:nvPr>
            <p:ph type="title"/>
          </p:nvPr>
        </p:nvSpPr>
        <p:spPr>
          <a:xfrm>
            <a:off x="622300" y="304800"/>
            <a:ext cx="21005800" cy="1502815"/>
          </a:xfrm>
          <a:prstGeom prst="rect">
            <a:avLst/>
          </a:prstGeom>
        </p:spPr>
        <p:txBody>
          <a:bodyPr anchor="ctr"/>
          <a:lstStyle/>
          <a:p>
            <a:pPr/>
            <a:r>
              <a:t>Title Text</a:t>
            </a:r>
          </a:p>
        </p:txBody>
      </p:sp>
      <p:sp>
        <p:nvSpPr>
          <p:cNvPr id="79"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0"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
        <p:nvSpPr>
          <p:cNvPr id="82" name="Shape"/>
          <p:cNvSpPr/>
          <p:nvPr>
            <p:ph type="body" sz="quarter" idx="13"/>
          </p:nvPr>
        </p:nvSpPr>
        <p:spPr>
          <a:xfrm>
            <a:off x="6778570" y="3605609"/>
            <a:ext cx="3670409" cy="3670178"/>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83" name="Shape"/>
          <p:cNvSpPr/>
          <p:nvPr>
            <p:ph type="body" sz="quarter" idx="14"/>
          </p:nvPr>
        </p:nvSpPr>
        <p:spPr>
          <a:xfrm>
            <a:off x="13936459" y="3605609"/>
            <a:ext cx="3667531" cy="3667300"/>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84" name=""/>
          <p:cNvSpPr txBox="1"/>
          <p:nvPr>
            <p:ph type="body" sz="quarter" idx="15"/>
          </p:nvPr>
        </p:nvSpPr>
        <p:spPr>
          <a:xfrm>
            <a:off x="8112124" y="4940883"/>
            <a:ext cx="1003301" cy="999630"/>
          </a:xfrm>
          <a:prstGeom prst="rect">
            <a:avLst/>
          </a:prstGeom>
        </p:spPr>
        <p:txBody>
          <a:bodyPr wrap="none" anchor="ctr">
            <a:spAutoFit/>
          </a:bodyPr>
          <a:lstStyle>
            <a:lvl1pPr marL="0" indent="0" algn="ctr">
              <a:lnSpc>
                <a:spcPct val="100000"/>
              </a:lnSpc>
              <a:buSzTx/>
              <a:buNone/>
              <a:defRPr b="0" sz="7000">
                <a:solidFill>
                  <a:srgbClr val="A6AAA9"/>
                </a:solidFill>
                <a:latin typeface="Octicons"/>
                <a:ea typeface="Octicons"/>
                <a:cs typeface="Octicons"/>
                <a:sym typeface="Octicons"/>
              </a:defRPr>
            </a:lvl1pPr>
          </a:lstStyle>
          <a:p>
            <a:pPr/>
            <a:r>
              <a:t></a:t>
            </a:r>
          </a:p>
        </p:txBody>
      </p:sp>
      <p:sp>
        <p:nvSpPr>
          <p:cNvPr id="85" name=""/>
          <p:cNvSpPr txBox="1"/>
          <p:nvPr>
            <p:ph type="body" sz="quarter" idx="16"/>
          </p:nvPr>
        </p:nvSpPr>
        <p:spPr>
          <a:xfrm>
            <a:off x="15394892" y="4940883"/>
            <a:ext cx="750666" cy="999630"/>
          </a:xfrm>
          <a:prstGeom prst="rect">
            <a:avLst/>
          </a:prstGeom>
        </p:spPr>
        <p:txBody>
          <a:bodyPr wrap="none" anchor="ctr">
            <a:spAutoFit/>
          </a:bodyPr>
          <a:lstStyle>
            <a:lvl1pPr marL="0" indent="0" algn="ctr">
              <a:lnSpc>
                <a:spcPct val="100000"/>
              </a:lnSpc>
              <a:buSzTx/>
              <a:buNone/>
              <a:defRPr b="0" sz="7000">
                <a:solidFill>
                  <a:srgbClr val="A6AAA9"/>
                </a:solidFill>
                <a:latin typeface="Octicons"/>
                <a:ea typeface="Octicons"/>
                <a:cs typeface="Octicons"/>
                <a:sym typeface="Octicons"/>
              </a:defRPr>
            </a:lvl1pPr>
          </a:lstStyle>
          <a:p>
            <a:pPr/>
            <a:r>
              <a:t></a:t>
            </a:r>
          </a:p>
        </p:txBody>
      </p:sp>
      <p:sp>
        <p:nvSpPr>
          <p:cNvPr id="86" name="Text"/>
          <p:cNvSpPr txBox="1"/>
          <p:nvPr>
            <p:ph type="body" sz="quarter" idx="17"/>
          </p:nvPr>
        </p:nvSpPr>
        <p:spPr>
          <a:xfrm>
            <a:off x="7573644" y="7523901"/>
            <a:ext cx="2080261" cy="1104901"/>
          </a:xfrm>
          <a:prstGeom prst="rect">
            <a:avLst/>
          </a:prstGeom>
        </p:spPr>
        <p:txBody>
          <a:bodyPr wrap="none" anchor="ctr">
            <a:spAutoFit/>
          </a:bodyPr>
          <a:lstStyle/>
          <a:p>
            <a:pPr marL="0" indent="0" algn="ctr">
              <a:lnSpc>
                <a:spcPct val="110000"/>
              </a:lnSpc>
              <a:buSzTx/>
              <a:buNone/>
              <a:defRPr b="0" baseline="3333" cap="all" spc="59" sz="6000">
                <a:solidFill>
                  <a:srgbClr val="A6AAA9"/>
                </a:solidFill>
                <a:latin typeface="Apex Serif Book"/>
                <a:ea typeface="Apex Serif Book"/>
                <a:cs typeface="Apex Serif Book"/>
                <a:sym typeface="Apex Serif Book"/>
              </a:defRPr>
            </a:pPr>
          </a:p>
        </p:txBody>
      </p:sp>
      <p:sp>
        <p:nvSpPr>
          <p:cNvPr id="87" name="Text"/>
          <p:cNvSpPr txBox="1"/>
          <p:nvPr>
            <p:ph type="body" sz="quarter" idx="18"/>
          </p:nvPr>
        </p:nvSpPr>
        <p:spPr>
          <a:xfrm>
            <a:off x="14730094" y="7523901"/>
            <a:ext cx="2080261" cy="1104901"/>
          </a:xfrm>
          <a:prstGeom prst="rect">
            <a:avLst/>
          </a:prstGeom>
        </p:spPr>
        <p:txBody>
          <a:bodyPr wrap="none" anchor="ctr">
            <a:spAutoFit/>
          </a:bodyPr>
          <a:lstStyle/>
          <a:p>
            <a:pPr marL="0" indent="0" algn="ctr">
              <a:lnSpc>
                <a:spcPct val="110000"/>
              </a:lnSpc>
              <a:buSzTx/>
              <a:buNone/>
              <a:defRPr b="0" baseline="3333" cap="all" spc="59" sz="6000">
                <a:solidFill>
                  <a:srgbClr val="A6AAA9"/>
                </a:solidFill>
                <a:latin typeface="Apex Serif Book"/>
                <a:ea typeface="Apex Serif Book"/>
                <a:cs typeface="Apex Serif Book"/>
                <a:sym typeface="Apex Serif Book"/>
              </a:defRPr>
            </a:pPr>
          </a:p>
        </p:txBody>
      </p:sp>
      <p:sp>
        <p:nvSpPr>
          <p:cNvPr id="88" name="Text"/>
          <p:cNvSpPr txBox="1"/>
          <p:nvPr>
            <p:ph type="body" sz="quarter" idx="19"/>
          </p:nvPr>
        </p:nvSpPr>
        <p:spPr>
          <a:xfrm>
            <a:off x="12880075" y="8536092"/>
            <a:ext cx="5780299" cy="2722881"/>
          </a:xfrm>
          <a:prstGeom prst="rect">
            <a:avLst/>
          </a:prstGeom>
        </p:spPr>
        <p:txBody>
          <a:bodyPr>
            <a:noAutofit/>
          </a:bodyPr>
          <a:lstStyle>
            <a:lvl1pPr marL="0" indent="0" algn="ctr">
              <a:lnSpc>
                <a:spcPct val="110000"/>
              </a:lnSpc>
              <a:buSzTx/>
              <a:buNone/>
              <a:defRPr b="0">
                <a:latin typeface="ApexNew-Medium"/>
                <a:ea typeface="ApexNew-Medium"/>
                <a:cs typeface="ApexNew-Medium"/>
                <a:sym typeface="ApexNew-Medium"/>
              </a:defRPr>
            </a:lvl1pPr>
          </a:lstStyle>
          <a:p>
            <a:pPr/>
            <a:r>
              <a:t>Text</a:t>
            </a:r>
          </a:p>
        </p:txBody>
      </p:sp>
      <p:sp>
        <p:nvSpPr>
          <p:cNvPr id="89" name="Text"/>
          <p:cNvSpPr txBox="1"/>
          <p:nvPr>
            <p:ph type="body" sz="quarter" idx="20"/>
          </p:nvPr>
        </p:nvSpPr>
        <p:spPr>
          <a:xfrm>
            <a:off x="5723626" y="8536092"/>
            <a:ext cx="5780298" cy="2722881"/>
          </a:xfrm>
          <a:prstGeom prst="rect">
            <a:avLst/>
          </a:prstGeom>
        </p:spPr>
        <p:txBody>
          <a:bodyPr>
            <a:noAutofit/>
          </a:bodyPr>
          <a:lstStyle>
            <a:lvl1pPr marL="0" indent="0" algn="ctr">
              <a:lnSpc>
                <a:spcPct val="110000"/>
              </a:lnSpc>
              <a:buSzTx/>
              <a:buNone/>
              <a:defRPr b="0">
                <a:latin typeface="ApexNew-Medium"/>
                <a:ea typeface="ApexNew-Medium"/>
                <a:cs typeface="ApexNew-Medium"/>
                <a:sym typeface="ApexNew-Medium"/>
              </a:defRPr>
            </a:lvl1pPr>
          </a:lstStyle>
          <a:p>
            <a:pPr/>
            <a:r>
              <a:t>Text</a:t>
            </a:r>
          </a:p>
        </p:txBody>
      </p:sp>
      <p:sp>
        <p:nvSpPr>
          <p:cNvPr id="90"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91"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pic>
        <p:nvPicPr>
          <p:cNvPr id="92" name="Screen Shot 2019-08-01 at 9.58.14 AM.png" descr="Screen Shot 2019-08-01 at 9.58.14 AM.png"/>
          <p:cNvPicPr>
            <a:picLocks noChangeAspect="1"/>
          </p:cNvPicPr>
          <p:nvPr/>
        </p:nvPicPr>
        <p:blipFill>
          <a:blip r:embed="rId3">
            <a:extLst/>
          </a:blip>
          <a:stretch>
            <a:fillRect/>
          </a:stretch>
        </p:blipFill>
        <p:spPr>
          <a:xfrm>
            <a:off x="22757060" y="802207"/>
            <a:ext cx="533401" cy="508001"/>
          </a:xfrm>
          <a:prstGeom prst="rect">
            <a:avLst/>
          </a:prstGeom>
          <a:ln w="12700">
            <a:miter lim="400000"/>
          </a:ln>
        </p:spPr>
      </p:pic>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 - Two v2">
    <p:spTree>
      <p:nvGrpSpPr>
        <p:cNvPr id="1" name=""/>
        <p:cNvGrpSpPr/>
        <p:nvPr/>
      </p:nvGrpSpPr>
      <p:grpSpPr>
        <a:xfrm>
          <a:off x="0" y="0"/>
          <a:ext cx="0" cy="0"/>
          <a:chOff x="0" y="0"/>
          <a:chExt cx="0" cy="0"/>
        </a:xfrm>
      </p:grpSpPr>
      <p:sp>
        <p:nvSpPr>
          <p:cNvPr id="99"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0"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101"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2"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3"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104"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105"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6" name="Slide Number"/>
          <p:cNvSpPr txBox="1"/>
          <p:nvPr>
            <p:ph type="sldNum" sz="quarter" idx="2"/>
          </p:nvPr>
        </p:nvSpPr>
        <p:spPr>
          <a:prstGeom prst="rect">
            <a:avLst/>
          </a:prstGeom>
        </p:spPr>
        <p:txBody>
          <a:bodyPr/>
          <a:lstStyle/>
          <a:p>
            <a:pPr/>
            <a:fld id="{86CB4B4D-7CA3-9044-876B-883B54F8677D}" type="slidenum"/>
          </a:p>
        </p:txBody>
      </p:sp>
      <p:sp>
        <p:nvSpPr>
          <p:cNvPr id="107" name="Shape"/>
          <p:cNvSpPr/>
          <p:nvPr>
            <p:ph type="body" sz="quarter" idx="13"/>
          </p:nvPr>
        </p:nvSpPr>
        <p:spPr>
          <a:xfrm>
            <a:off x="4418940" y="3881609"/>
            <a:ext cx="2937137" cy="2936952"/>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108" name="Shape"/>
          <p:cNvSpPr/>
          <p:nvPr>
            <p:ph type="body" sz="quarter" idx="14"/>
          </p:nvPr>
        </p:nvSpPr>
        <p:spPr>
          <a:xfrm>
            <a:off x="4418940" y="8114943"/>
            <a:ext cx="2937137" cy="293695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109" name=""/>
          <p:cNvSpPr txBox="1"/>
          <p:nvPr>
            <p:ph type="body" sz="quarter" idx="15"/>
          </p:nvPr>
        </p:nvSpPr>
        <p:spPr>
          <a:xfrm>
            <a:off x="5449358" y="4914415"/>
            <a:ext cx="876301" cy="871340"/>
          </a:xfrm>
          <a:prstGeom prst="rect">
            <a:avLst/>
          </a:prstGeom>
        </p:spPr>
        <p:txBody>
          <a:bodyPr wrap="none" anchor="ctr">
            <a:spAutoFit/>
          </a:bodyPr>
          <a:lstStyle>
            <a:lvl1pPr marL="0" indent="0" algn="ctr">
              <a:lnSpc>
                <a:spcPct val="100000"/>
              </a:lnSpc>
              <a:buSzTx/>
              <a:buNone/>
              <a:defRPr b="0" sz="6000">
                <a:solidFill>
                  <a:srgbClr val="A6AAA9"/>
                </a:solidFill>
                <a:latin typeface="Octicons"/>
                <a:ea typeface="Octicons"/>
                <a:cs typeface="Octicons"/>
                <a:sym typeface="Octicons"/>
              </a:defRPr>
            </a:lvl1pPr>
          </a:lstStyle>
          <a:p>
            <a:pPr/>
            <a:r>
              <a:t></a:t>
            </a:r>
          </a:p>
        </p:txBody>
      </p:sp>
      <p:sp>
        <p:nvSpPr>
          <p:cNvPr id="110" name=""/>
          <p:cNvSpPr txBox="1"/>
          <p:nvPr>
            <p:ph type="body" sz="quarter" idx="16"/>
          </p:nvPr>
        </p:nvSpPr>
        <p:spPr>
          <a:xfrm>
            <a:off x="5557630" y="9147748"/>
            <a:ext cx="659756" cy="871340"/>
          </a:xfrm>
          <a:prstGeom prst="rect">
            <a:avLst/>
          </a:prstGeom>
        </p:spPr>
        <p:txBody>
          <a:bodyPr wrap="none" anchor="ctr">
            <a:spAutoFit/>
          </a:bodyPr>
          <a:lstStyle>
            <a:lvl1pPr marL="0" indent="0" algn="ctr">
              <a:lnSpc>
                <a:spcPct val="100000"/>
              </a:lnSpc>
              <a:buSzTx/>
              <a:buNone/>
              <a:defRPr b="0" sz="6000">
                <a:solidFill>
                  <a:srgbClr val="A6AAA9"/>
                </a:solidFill>
                <a:latin typeface="Octicons"/>
                <a:ea typeface="Octicons"/>
                <a:cs typeface="Octicons"/>
                <a:sym typeface="Octicons"/>
              </a:defRPr>
            </a:lvl1pPr>
          </a:lstStyle>
          <a:p>
            <a:pPr/>
            <a:r>
              <a:t></a:t>
            </a:r>
          </a:p>
        </p:txBody>
      </p:sp>
      <p:sp>
        <p:nvSpPr>
          <p:cNvPr id="111" name="Text"/>
          <p:cNvSpPr txBox="1"/>
          <p:nvPr>
            <p:ph type="body" sz="quarter" idx="17"/>
          </p:nvPr>
        </p:nvSpPr>
        <p:spPr>
          <a:xfrm>
            <a:off x="7713133" y="3901861"/>
            <a:ext cx="2080261" cy="1104901"/>
          </a:xfrm>
          <a:prstGeom prst="rect">
            <a:avLst/>
          </a:prstGeom>
        </p:spPr>
        <p:txBody>
          <a:bodyPr wrap="none" anchor="ctr">
            <a:spAutoFit/>
          </a:bodyPr>
          <a:lstStyle/>
          <a:p>
            <a:pPr marL="0" indent="0">
              <a:lnSpc>
                <a:spcPct val="110000"/>
              </a:lnSpc>
              <a:buSzTx/>
              <a:buNone/>
              <a:defRPr b="0" baseline="3333" cap="all" spc="59" sz="6000">
                <a:solidFill>
                  <a:srgbClr val="A6AAA9"/>
                </a:solidFill>
                <a:latin typeface="Apex Serif Book"/>
                <a:ea typeface="Apex Serif Book"/>
                <a:cs typeface="Apex Serif Book"/>
                <a:sym typeface="Apex Serif Book"/>
              </a:defRPr>
            </a:pPr>
          </a:p>
        </p:txBody>
      </p:sp>
      <p:sp>
        <p:nvSpPr>
          <p:cNvPr id="112" name="Text"/>
          <p:cNvSpPr txBox="1"/>
          <p:nvPr>
            <p:ph type="body" sz="quarter" idx="18"/>
          </p:nvPr>
        </p:nvSpPr>
        <p:spPr>
          <a:xfrm>
            <a:off x="7713133" y="8667960"/>
            <a:ext cx="2080261" cy="1104901"/>
          </a:xfrm>
          <a:prstGeom prst="rect">
            <a:avLst/>
          </a:prstGeom>
        </p:spPr>
        <p:txBody>
          <a:bodyPr wrap="none" anchor="ctr">
            <a:spAutoFit/>
          </a:bodyPr>
          <a:lstStyle/>
          <a:p>
            <a:pPr marL="0" indent="0">
              <a:lnSpc>
                <a:spcPct val="110000"/>
              </a:lnSpc>
              <a:buSzTx/>
              <a:buNone/>
              <a:defRPr b="0" baseline="3333" cap="all" spc="59" sz="6000">
                <a:solidFill>
                  <a:srgbClr val="A6AAA9"/>
                </a:solidFill>
                <a:latin typeface="Apex Serif Book"/>
                <a:ea typeface="Apex Serif Book"/>
                <a:cs typeface="Apex Serif Book"/>
                <a:sym typeface="Apex Serif Book"/>
              </a:defRPr>
            </a:pPr>
          </a:p>
        </p:txBody>
      </p:sp>
      <p:sp>
        <p:nvSpPr>
          <p:cNvPr id="113" name="Text…"/>
          <p:cNvSpPr txBox="1"/>
          <p:nvPr>
            <p:ph type="body" sz="quarter" idx="19"/>
          </p:nvPr>
        </p:nvSpPr>
        <p:spPr>
          <a:xfrm>
            <a:off x="7713133" y="4888228"/>
            <a:ext cx="1463549" cy="2052321"/>
          </a:xfrm>
          <a:prstGeom prst="rect">
            <a:avLst/>
          </a:prstGeom>
        </p:spPr>
        <p:txBody>
          <a:bodyPr wrap="none">
            <a:spAutoFit/>
          </a:bodyPr>
          <a:lstStyle/>
          <a:p>
            <a:pPr marL="317500">
              <a:lnSpc>
                <a:spcPct val="110000"/>
              </a:lnSpc>
              <a:defRPr b="0" sz="4000">
                <a:latin typeface="ApexNew-Medium"/>
                <a:ea typeface="ApexNew-Medium"/>
                <a:cs typeface="ApexNew-Medium"/>
                <a:sym typeface="ApexNew-Medium"/>
              </a:defRPr>
            </a:pPr>
            <a:r>
              <a:t>Text</a:t>
            </a:r>
          </a:p>
          <a:p>
            <a:pPr marL="317500">
              <a:lnSpc>
                <a:spcPct val="110000"/>
              </a:lnSpc>
              <a:defRPr b="0" sz="4000">
                <a:latin typeface="ApexNew-Medium"/>
                <a:ea typeface="ApexNew-Medium"/>
                <a:cs typeface="ApexNew-Medium"/>
                <a:sym typeface="ApexNew-Medium"/>
              </a:defRPr>
            </a:pPr>
            <a:r>
              <a:t>Text</a:t>
            </a:r>
          </a:p>
          <a:p>
            <a:pPr marL="317500">
              <a:lnSpc>
                <a:spcPct val="110000"/>
              </a:lnSpc>
              <a:defRPr b="0" sz="4000">
                <a:latin typeface="ApexNew-Medium"/>
                <a:ea typeface="ApexNew-Medium"/>
                <a:cs typeface="ApexNew-Medium"/>
                <a:sym typeface="ApexNew-Medium"/>
              </a:defRPr>
            </a:pPr>
            <a:r>
              <a:t>Text</a:t>
            </a:r>
          </a:p>
        </p:txBody>
      </p:sp>
      <p:sp>
        <p:nvSpPr>
          <p:cNvPr id="114" name="Text"/>
          <p:cNvSpPr txBox="1"/>
          <p:nvPr>
            <p:ph type="body" sz="quarter" idx="20"/>
          </p:nvPr>
        </p:nvSpPr>
        <p:spPr>
          <a:xfrm>
            <a:off x="7713133" y="9654326"/>
            <a:ext cx="1398234" cy="711201"/>
          </a:xfrm>
          <a:prstGeom prst="rect">
            <a:avLst/>
          </a:prstGeom>
        </p:spPr>
        <p:txBody>
          <a:bodyPr wrap="none">
            <a:spAutoFit/>
          </a:bodyPr>
          <a:lstStyle/>
          <a:p>
            <a:pPr marL="353785" indent="-290285">
              <a:lnSpc>
                <a:spcPct val="110000"/>
              </a:lnSpc>
              <a:defRPr b="0" sz="4000">
                <a:latin typeface="ApexNew-Medium"/>
                <a:ea typeface="ApexNew-Medium"/>
                <a:cs typeface="ApexNew-Medium"/>
                <a:sym typeface="ApexNew-Medium"/>
              </a:defRPr>
            </a:pPr>
          </a:p>
        </p:txBody>
      </p:sp>
      <p:sp>
        <p:nvSpPr>
          <p:cNvPr id="115" name="Title Text"/>
          <p:cNvSpPr txBox="1"/>
          <p:nvPr>
            <p:ph type="body" sz="quarter" idx="21"/>
          </p:nvPr>
        </p:nvSpPr>
        <p:spPr>
          <a:xfrm>
            <a:off x="622300" y="304800"/>
            <a:ext cx="21005800" cy="1502815"/>
          </a:xfrm>
          <a:prstGeom prst="rect">
            <a:avLst/>
          </a:prstGeom>
        </p:spPr>
        <p:txBody>
          <a:bodyPr anchor="ctr">
            <a:noAutofit/>
          </a:bodyPr>
          <a:lstStyle>
            <a:lvl1pPr marL="0" indent="0">
              <a:lnSpc>
                <a:spcPct val="100000"/>
              </a:lnSpc>
              <a:buSzTx/>
              <a:buNone/>
              <a:defRPr b="0" sz="7000">
                <a:solidFill>
                  <a:srgbClr val="FFFFFF"/>
                </a:solidFill>
                <a:latin typeface="Apex Serif Light"/>
                <a:ea typeface="Apex Serif Light"/>
                <a:cs typeface="Apex Serif Light"/>
                <a:sym typeface="Apex Serif Light"/>
              </a:defRPr>
            </a:lvl1pPr>
          </a:lstStyle>
          <a:p>
            <a:pPr/>
            <a:r>
              <a:t>Title Text</a:t>
            </a:r>
          </a:p>
        </p:txBody>
      </p:sp>
      <p:pic>
        <p:nvPicPr>
          <p:cNvPr id="116" name="Screen Shot 2019-08-01 at 9.58.14 AM.png" descr="Screen Shot 2019-08-01 at 9.58.14 AM.png"/>
          <p:cNvPicPr>
            <a:picLocks noChangeAspect="1"/>
          </p:cNvPicPr>
          <p:nvPr/>
        </p:nvPicPr>
        <p:blipFill>
          <a:blip r:embed="rId3">
            <a:extLst/>
          </a:blip>
          <a:stretch>
            <a:fillRect/>
          </a:stretch>
        </p:blipFill>
        <p:spPr>
          <a:xfrm>
            <a:off x="22757060" y="802207"/>
            <a:ext cx="533401" cy="508001"/>
          </a:xfrm>
          <a:prstGeom prst="rect">
            <a:avLst/>
          </a:prstGeom>
          <a:ln w="12700">
            <a:miter lim="400000"/>
          </a:ln>
        </p:spPr>
      </p:pic>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 - Three v1">
    <p:bg>
      <p:bgPr>
        <a:solidFill>
          <a:srgbClr val="FFFFFF"/>
        </a:solidFill>
      </p:bgPr>
    </p:bg>
    <p:spTree>
      <p:nvGrpSpPr>
        <p:cNvPr id="1" name=""/>
        <p:cNvGrpSpPr/>
        <p:nvPr/>
      </p:nvGrpSpPr>
      <p:grpSpPr>
        <a:xfrm>
          <a:off x="0" y="0"/>
          <a:ext cx="0" cy="0"/>
          <a:chOff x="0" y="0"/>
          <a:chExt cx="0" cy="0"/>
        </a:xfrm>
      </p:grpSpPr>
      <p:sp>
        <p:nvSpPr>
          <p:cNvPr id="123"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24"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125"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26"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27"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128"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129" name="Title Text"/>
          <p:cNvSpPr txBox="1"/>
          <p:nvPr>
            <p:ph type="title"/>
          </p:nvPr>
        </p:nvSpPr>
        <p:spPr>
          <a:xfrm>
            <a:off x="622300" y="304800"/>
            <a:ext cx="21005800" cy="1502815"/>
          </a:xfrm>
          <a:prstGeom prst="rect">
            <a:avLst/>
          </a:prstGeom>
        </p:spPr>
        <p:txBody>
          <a:bodyPr anchor="ctr"/>
          <a:lstStyle/>
          <a:p>
            <a:pPr/>
            <a:r>
              <a:t>Title Text</a:t>
            </a:r>
          </a:p>
        </p:txBody>
      </p:sp>
      <p:sp>
        <p:nvSpPr>
          <p:cNvPr id="130" name="Slide Number"/>
          <p:cNvSpPr txBox="1"/>
          <p:nvPr>
            <p:ph type="sldNum" sz="quarter" idx="2"/>
          </p:nvPr>
        </p:nvSpPr>
        <p:spPr>
          <a:xfrm>
            <a:off x="23317911" y="13055600"/>
            <a:ext cx="366878" cy="457200"/>
          </a:xfrm>
          <a:prstGeom prst="rect">
            <a:avLst/>
          </a:prstGeom>
        </p:spPr>
        <p:txBody>
          <a:bodyPr/>
          <a:lstStyle/>
          <a:p>
            <a:pPr/>
            <a:fld id="{86CB4B4D-7CA3-9044-876B-883B54F8677D}" type="slidenum"/>
          </a:p>
        </p:txBody>
      </p:sp>
      <p:pic>
        <p:nvPicPr>
          <p:cNvPr id="131" name="Screen Shot 2019-08-01 at 9.58.14 AM.png" descr="Screen Shot 2019-08-01 at 9.58.14 AM.png"/>
          <p:cNvPicPr>
            <a:picLocks noChangeAspect="1"/>
          </p:cNvPicPr>
          <p:nvPr/>
        </p:nvPicPr>
        <p:blipFill>
          <a:blip r:embed="rId3">
            <a:extLst/>
          </a:blip>
          <a:stretch>
            <a:fillRect/>
          </a:stretch>
        </p:blipFill>
        <p:spPr>
          <a:xfrm>
            <a:off x="22757060" y="802207"/>
            <a:ext cx="533401" cy="508001"/>
          </a:xfrm>
          <a:prstGeom prst="rect">
            <a:avLst/>
          </a:prstGeom>
          <a:ln w="12700">
            <a:miter lim="400000"/>
          </a:ln>
        </p:spPr>
      </p:pic>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 - Four">
    <p:spTree>
      <p:nvGrpSpPr>
        <p:cNvPr id="1" name=""/>
        <p:cNvGrpSpPr/>
        <p:nvPr/>
      </p:nvGrpSpPr>
      <p:grpSpPr>
        <a:xfrm>
          <a:off x="0" y="0"/>
          <a:ext cx="0" cy="0"/>
          <a:chOff x="0" y="0"/>
          <a:chExt cx="0" cy="0"/>
        </a:xfrm>
      </p:grpSpPr>
      <p:sp>
        <p:nvSpPr>
          <p:cNvPr id="138"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39"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140"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41"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42"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143"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144"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45" name="Slide Number"/>
          <p:cNvSpPr txBox="1"/>
          <p:nvPr>
            <p:ph type="sldNum" sz="quarter" idx="2"/>
          </p:nvPr>
        </p:nvSpPr>
        <p:spPr>
          <a:xfrm>
            <a:off x="23317911" y="13055600"/>
            <a:ext cx="366878" cy="457200"/>
          </a:xfrm>
          <a:prstGeom prst="rect">
            <a:avLst/>
          </a:prstGeom>
        </p:spPr>
        <p:txBody>
          <a:bodyPr/>
          <a:lstStyle/>
          <a:p>
            <a:pPr/>
            <a:fld id="{86CB4B4D-7CA3-9044-876B-883B54F8677D}" type="slidenum"/>
          </a:p>
        </p:txBody>
      </p:sp>
      <p:sp>
        <p:nvSpPr>
          <p:cNvPr id="146" name="Shape"/>
          <p:cNvSpPr/>
          <p:nvPr>
            <p:ph type="body" sz="quarter" idx="13"/>
          </p:nvPr>
        </p:nvSpPr>
        <p:spPr>
          <a:xfrm>
            <a:off x="4179757" y="3859609"/>
            <a:ext cx="2937136" cy="293695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147" name="Shape"/>
          <p:cNvSpPr/>
          <p:nvPr>
            <p:ph type="body" sz="quarter" idx="14"/>
          </p:nvPr>
        </p:nvSpPr>
        <p:spPr>
          <a:xfrm>
            <a:off x="8542207" y="3859609"/>
            <a:ext cx="2937136" cy="293695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148" name="Shape"/>
          <p:cNvSpPr/>
          <p:nvPr>
            <p:ph type="body" sz="quarter" idx="15"/>
          </p:nvPr>
        </p:nvSpPr>
        <p:spPr>
          <a:xfrm>
            <a:off x="12904657" y="3859609"/>
            <a:ext cx="2937136" cy="293695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149" name="Shape"/>
          <p:cNvSpPr/>
          <p:nvPr>
            <p:ph type="body" sz="quarter" idx="16"/>
          </p:nvPr>
        </p:nvSpPr>
        <p:spPr>
          <a:xfrm>
            <a:off x="17267107" y="3859609"/>
            <a:ext cx="2937136" cy="2936951"/>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a:gradFill>
            <a:gsLst>
              <a:gs pos="0">
                <a:schemeClr val="accent4">
                  <a:hueOff val="384618"/>
                  <a:satOff val="3869"/>
                  <a:lumOff val="5802"/>
                </a:schemeClr>
              </a:gs>
              <a:gs pos="100000">
                <a:schemeClr val="accent6"/>
              </a:gs>
            </a:gsLst>
            <a:lin ang="3391011"/>
          </a:gra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150" name="Title Text"/>
          <p:cNvSpPr txBox="1"/>
          <p:nvPr/>
        </p:nvSpPr>
        <p:spPr>
          <a:xfrm>
            <a:off x="622300" y="304800"/>
            <a:ext cx="21005800" cy="15028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100000"/>
              </a:lnSpc>
              <a:defRPr baseline="0" cap="none" spc="0" sz="7000">
                <a:solidFill>
                  <a:srgbClr val="FFFFFF"/>
                </a:solidFill>
                <a:latin typeface="Apex Serif Light"/>
                <a:ea typeface="Apex Serif Light"/>
                <a:cs typeface="Apex Serif Light"/>
                <a:sym typeface="Apex Serif Light"/>
              </a:defRPr>
            </a:lvl1pPr>
          </a:lstStyle>
          <a:p>
            <a:pPr/>
            <a:r>
              <a:t>Title Text</a:t>
            </a:r>
          </a:p>
        </p:txBody>
      </p:sp>
      <p:sp>
        <p:nvSpPr>
          <p:cNvPr id="151" name=""/>
          <p:cNvSpPr txBox="1"/>
          <p:nvPr>
            <p:ph type="body" sz="quarter" idx="17"/>
          </p:nvPr>
        </p:nvSpPr>
        <p:spPr>
          <a:xfrm>
            <a:off x="5400675" y="5084849"/>
            <a:ext cx="495301" cy="486471"/>
          </a:xfrm>
          <a:prstGeom prst="rect">
            <a:avLst/>
          </a:prstGeom>
        </p:spPr>
        <p:txBody>
          <a:bodyPr wrap="none" anchor="ctr">
            <a:sp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t>
            </a:r>
          </a:p>
        </p:txBody>
      </p:sp>
      <p:sp>
        <p:nvSpPr>
          <p:cNvPr id="152" name=""/>
          <p:cNvSpPr txBox="1"/>
          <p:nvPr>
            <p:ph type="body" sz="quarter" idx="18"/>
          </p:nvPr>
        </p:nvSpPr>
        <p:spPr>
          <a:xfrm>
            <a:off x="9763125" y="5084849"/>
            <a:ext cx="495301" cy="486471"/>
          </a:xfrm>
          <a:prstGeom prst="rect">
            <a:avLst/>
          </a:prstGeom>
        </p:spPr>
        <p:txBody>
          <a:bodyPr wrap="none" anchor="ctr">
            <a:sp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t>
            </a:r>
          </a:p>
        </p:txBody>
      </p:sp>
      <p:sp>
        <p:nvSpPr>
          <p:cNvPr id="153" name=""/>
          <p:cNvSpPr txBox="1"/>
          <p:nvPr>
            <p:ph type="body" sz="quarter" idx="19"/>
          </p:nvPr>
        </p:nvSpPr>
        <p:spPr>
          <a:xfrm>
            <a:off x="14149387" y="5084849"/>
            <a:ext cx="447676" cy="486471"/>
          </a:xfrm>
          <a:prstGeom prst="rect">
            <a:avLst/>
          </a:prstGeom>
        </p:spPr>
        <p:txBody>
          <a:bodyPr wrap="none" anchor="ctr">
            <a:sp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t>
            </a:r>
          </a:p>
        </p:txBody>
      </p:sp>
      <p:sp>
        <p:nvSpPr>
          <p:cNvPr id="154" name=""/>
          <p:cNvSpPr txBox="1"/>
          <p:nvPr>
            <p:ph type="body" sz="quarter" idx="20"/>
          </p:nvPr>
        </p:nvSpPr>
        <p:spPr>
          <a:xfrm>
            <a:off x="18459933" y="5069408"/>
            <a:ext cx="551484" cy="517353"/>
          </a:xfrm>
          <a:prstGeom prst="rect">
            <a:avLst/>
          </a:prstGeom>
        </p:spPr>
        <p:txBody>
          <a:bodyPr wrap="none" anchor="ctr">
            <a:spAutoFit/>
          </a:bodyPr>
          <a:lstStyle>
            <a:lvl1pPr marL="0" indent="0" algn="ctr">
              <a:lnSpc>
                <a:spcPct val="100000"/>
              </a:lnSpc>
              <a:buSzTx/>
              <a:buNone/>
              <a:defRPr b="0" sz="3000">
                <a:solidFill>
                  <a:srgbClr val="A6AAA9"/>
                </a:solidFill>
                <a:latin typeface="Octicons"/>
                <a:ea typeface="Octicons"/>
                <a:cs typeface="Octicons"/>
                <a:sym typeface="Octicons"/>
              </a:defRPr>
            </a:lvl1pPr>
          </a:lstStyle>
          <a:p>
            <a:pPr/>
            <a:r>
              <a:t></a:t>
            </a:r>
          </a:p>
        </p:txBody>
      </p:sp>
      <p:sp>
        <p:nvSpPr>
          <p:cNvPr id="155" name="Text"/>
          <p:cNvSpPr txBox="1"/>
          <p:nvPr>
            <p:ph type="body" sz="quarter" idx="21"/>
          </p:nvPr>
        </p:nvSpPr>
        <p:spPr>
          <a:xfrm>
            <a:off x="4772025" y="7022251"/>
            <a:ext cx="1752601" cy="939801"/>
          </a:xfrm>
          <a:prstGeom prst="rect">
            <a:avLst/>
          </a:prstGeom>
        </p:spPr>
        <p:txBody>
          <a:bodyPr wrap="none" anchor="ctr">
            <a:spAutoFit/>
          </a:bodyPr>
          <a:lstStyle/>
          <a:p>
            <a:pPr marL="0" indent="0" algn="ctr">
              <a:lnSpc>
                <a:spcPct val="110000"/>
              </a:lnSpc>
              <a:buSzTx/>
              <a:buNone/>
              <a:defRPr b="0" baseline="3999" cap="all" spc="50">
                <a:solidFill>
                  <a:srgbClr val="A6AAA9"/>
                </a:solidFill>
                <a:latin typeface="Apex Serif Book"/>
                <a:ea typeface="Apex Serif Book"/>
                <a:cs typeface="Apex Serif Book"/>
                <a:sym typeface="Apex Serif Book"/>
              </a:defRPr>
            </a:pPr>
          </a:p>
        </p:txBody>
      </p:sp>
      <p:sp>
        <p:nvSpPr>
          <p:cNvPr id="156" name="Text"/>
          <p:cNvSpPr txBox="1"/>
          <p:nvPr>
            <p:ph type="body" sz="quarter" idx="22"/>
          </p:nvPr>
        </p:nvSpPr>
        <p:spPr>
          <a:xfrm>
            <a:off x="5184235" y="7923951"/>
            <a:ext cx="928180" cy="635001"/>
          </a:xfrm>
          <a:prstGeom prst="rect">
            <a:avLst/>
          </a:prstGeom>
        </p:spPr>
        <p:txBody>
          <a:bodyPr wrap="none" anchor="ctr">
            <a:spAutoFit/>
          </a:bodyPr>
          <a:lstStyle/>
          <a:p>
            <a:pPr marL="0" indent="0" algn="ctr">
              <a:lnSpc>
                <a:spcPct val="110000"/>
              </a:lnSpc>
              <a:spcBef>
                <a:spcPts val="1500"/>
              </a:spcBef>
              <a:buSzTx/>
              <a:buNone/>
              <a:defRPr b="0" sz="3500">
                <a:latin typeface="ApexNew-Medium"/>
                <a:ea typeface="ApexNew-Medium"/>
                <a:cs typeface="ApexNew-Medium"/>
                <a:sym typeface="ApexNew-Medium"/>
              </a:defRPr>
            </a:pPr>
          </a:p>
        </p:txBody>
      </p:sp>
      <p:sp>
        <p:nvSpPr>
          <p:cNvPr id="157" name="Text"/>
          <p:cNvSpPr txBox="1"/>
          <p:nvPr>
            <p:ph type="body" sz="quarter" idx="23"/>
          </p:nvPr>
        </p:nvSpPr>
        <p:spPr>
          <a:xfrm>
            <a:off x="9134475" y="7022251"/>
            <a:ext cx="1752601" cy="939801"/>
          </a:xfrm>
          <a:prstGeom prst="rect">
            <a:avLst/>
          </a:prstGeom>
        </p:spPr>
        <p:txBody>
          <a:bodyPr wrap="none" anchor="ctr">
            <a:spAutoFit/>
          </a:bodyPr>
          <a:lstStyle/>
          <a:p>
            <a:pPr marL="0" indent="0" algn="ctr">
              <a:lnSpc>
                <a:spcPct val="110000"/>
              </a:lnSpc>
              <a:buSzTx/>
              <a:buNone/>
              <a:defRPr b="0" baseline="3999" cap="all" spc="50">
                <a:solidFill>
                  <a:srgbClr val="A6AAA9"/>
                </a:solidFill>
                <a:latin typeface="Apex Serif Book"/>
                <a:ea typeface="Apex Serif Book"/>
                <a:cs typeface="Apex Serif Book"/>
                <a:sym typeface="Apex Serif Book"/>
              </a:defRPr>
            </a:pPr>
          </a:p>
        </p:txBody>
      </p:sp>
      <p:sp>
        <p:nvSpPr>
          <p:cNvPr id="158" name="Text"/>
          <p:cNvSpPr txBox="1"/>
          <p:nvPr>
            <p:ph type="body" sz="quarter" idx="24"/>
          </p:nvPr>
        </p:nvSpPr>
        <p:spPr>
          <a:xfrm>
            <a:off x="9546685" y="7923951"/>
            <a:ext cx="928180" cy="635001"/>
          </a:xfrm>
          <a:prstGeom prst="rect">
            <a:avLst/>
          </a:prstGeom>
        </p:spPr>
        <p:txBody>
          <a:bodyPr wrap="none" anchor="ctr">
            <a:spAutoFit/>
          </a:bodyPr>
          <a:lstStyle/>
          <a:p>
            <a:pPr marL="0" indent="0" algn="ctr">
              <a:lnSpc>
                <a:spcPct val="110000"/>
              </a:lnSpc>
              <a:spcBef>
                <a:spcPts val="1500"/>
              </a:spcBef>
              <a:buSzTx/>
              <a:buNone/>
              <a:defRPr b="0" sz="3500">
                <a:latin typeface="ApexNew-Medium"/>
                <a:ea typeface="ApexNew-Medium"/>
                <a:cs typeface="ApexNew-Medium"/>
                <a:sym typeface="ApexNew-Medium"/>
              </a:defRPr>
            </a:pPr>
          </a:p>
        </p:txBody>
      </p:sp>
      <p:sp>
        <p:nvSpPr>
          <p:cNvPr id="159" name="Text"/>
          <p:cNvSpPr txBox="1"/>
          <p:nvPr>
            <p:ph type="body" sz="quarter" idx="25"/>
          </p:nvPr>
        </p:nvSpPr>
        <p:spPr>
          <a:xfrm>
            <a:off x="13506319" y="7022251"/>
            <a:ext cx="1752601" cy="939801"/>
          </a:xfrm>
          <a:prstGeom prst="rect">
            <a:avLst/>
          </a:prstGeom>
        </p:spPr>
        <p:txBody>
          <a:bodyPr wrap="none" anchor="ctr">
            <a:spAutoFit/>
          </a:bodyPr>
          <a:lstStyle/>
          <a:p>
            <a:pPr marL="0" indent="0" algn="ctr">
              <a:lnSpc>
                <a:spcPct val="110000"/>
              </a:lnSpc>
              <a:buSzTx/>
              <a:buNone/>
              <a:defRPr b="0" baseline="3999" cap="all" spc="50">
                <a:solidFill>
                  <a:srgbClr val="A6AAA9"/>
                </a:solidFill>
                <a:latin typeface="Apex Serif Book"/>
                <a:ea typeface="Apex Serif Book"/>
                <a:cs typeface="Apex Serif Book"/>
                <a:sym typeface="Apex Serif Book"/>
              </a:defRPr>
            </a:pPr>
          </a:p>
        </p:txBody>
      </p:sp>
      <p:sp>
        <p:nvSpPr>
          <p:cNvPr id="160" name="Text"/>
          <p:cNvSpPr txBox="1"/>
          <p:nvPr>
            <p:ph type="body" sz="quarter" idx="26"/>
          </p:nvPr>
        </p:nvSpPr>
        <p:spPr>
          <a:xfrm>
            <a:off x="13918530" y="7923951"/>
            <a:ext cx="928180" cy="635001"/>
          </a:xfrm>
          <a:prstGeom prst="rect">
            <a:avLst/>
          </a:prstGeom>
        </p:spPr>
        <p:txBody>
          <a:bodyPr wrap="none" anchor="ctr">
            <a:spAutoFit/>
          </a:bodyPr>
          <a:lstStyle/>
          <a:p>
            <a:pPr marL="0" indent="0" algn="ctr">
              <a:lnSpc>
                <a:spcPct val="110000"/>
              </a:lnSpc>
              <a:spcBef>
                <a:spcPts val="1500"/>
              </a:spcBef>
              <a:buSzTx/>
              <a:buNone/>
              <a:defRPr b="0" sz="3500">
                <a:latin typeface="ApexNew-Medium"/>
                <a:ea typeface="ApexNew-Medium"/>
                <a:cs typeface="ApexNew-Medium"/>
                <a:sym typeface="ApexNew-Medium"/>
              </a:defRPr>
            </a:pPr>
          </a:p>
        </p:txBody>
      </p:sp>
      <p:sp>
        <p:nvSpPr>
          <p:cNvPr id="161" name="Text"/>
          <p:cNvSpPr txBox="1"/>
          <p:nvPr>
            <p:ph type="body" sz="quarter" idx="27"/>
          </p:nvPr>
        </p:nvSpPr>
        <p:spPr>
          <a:xfrm>
            <a:off x="17859375" y="7022251"/>
            <a:ext cx="1752601" cy="939801"/>
          </a:xfrm>
          <a:prstGeom prst="rect">
            <a:avLst/>
          </a:prstGeom>
        </p:spPr>
        <p:txBody>
          <a:bodyPr wrap="none" anchor="ctr">
            <a:spAutoFit/>
          </a:bodyPr>
          <a:lstStyle/>
          <a:p>
            <a:pPr marL="0" indent="0" algn="ctr">
              <a:lnSpc>
                <a:spcPct val="110000"/>
              </a:lnSpc>
              <a:buSzTx/>
              <a:buNone/>
              <a:defRPr b="0" baseline="3999" cap="all" spc="50">
                <a:solidFill>
                  <a:srgbClr val="A6AAA9"/>
                </a:solidFill>
                <a:latin typeface="Apex Serif Book"/>
                <a:ea typeface="Apex Serif Book"/>
                <a:cs typeface="Apex Serif Book"/>
                <a:sym typeface="Apex Serif Book"/>
              </a:defRPr>
            </a:pPr>
          </a:p>
        </p:txBody>
      </p:sp>
      <p:sp>
        <p:nvSpPr>
          <p:cNvPr id="162" name="Text"/>
          <p:cNvSpPr txBox="1"/>
          <p:nvPr>
            <p:ph type="body" sz="quarter" idx="28"/>
          </p:nvPr>
        </p:nvSpPr>
        <p:spPr>
          <a:xfrm>
            <a:off x="18271585" y="7923951"/>
            <a:ext cx="928180" cy="635001"/>
          </a:xfrm>
          <a:prstGeom prst="rect">
            <a:avLst/>
          </a:prstGeom>
        </p:spPr>
        <p:txBody>
          <a:bodyPr wrap="none" anchor="ctr">
            <a:spAutoFit/>
          </a:bodyPr>
          <a:lstStyle/>
          <a:p>
            <a:pPr marL="0" indent="0" algn="ctr">
              <a:lnSpc>
                <a:spcPct val="110000"/>
              </a:lnSpc>
              <a:spcBef>
                <a:spcPts val="1500"/>
              </a:spcBef>
              <a:buSzTx/>
              <a:buNone/>
              <a:defRPr b="0" sz="3500">
                <a:latin typeface="ApexNew-Medium"/>
                <a:ea typeface="ApexNew-Medium"/>
                <a:cs typeface="ApexNew-Medium"/>
                <a:sym typeface="ApexNew-Medium"/>
              </a:defRPr>
            </a:pPr>
          </a:p>
        </p:txBody>
      </p:sp>
      <p:pic>
        <p:nvPicPr>
          <p:cNvPr id="163" name="Screen Shot 2019-08-01 at 9.58.14 AM.png" descr="Screen Shot 2019-08-01 at 9.58.14 AM.png"/>
          <p:cNvPicPr>
            <a:picLocks noChangeAspect="1"/>
          </p:cNvPicPr>
          <p:nvPr/>
        </p:nvPicPr>
        <p:blipFill>
          <a:blip r:embed="rId3">
            <a:extLst/>
          </a:blip>
          <a:stretch>
            <a:fillRect/>
          </a:stretch>
        </p:blipFill>
        <p:spPr>
          <a:xfrm>
            <a:off x="22757060" y="802207"/>
            <a:ext cx="533401" cy="508001"/>
          </a:xfrm>
          <a:prstGeom prst="rect">
            <a:avLst/>
          </a:prstGeom>
          <a:ln w="12700">
            <a:miter lim="400000"/>
          </a:ln>
        </p:spPr>
      </p:pic>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de showcase">
    <p:spTree>
      <p:nvGrpSpPr>
        <p:cNvPr id="1" name=""/>
        <p:cNvGrpSpPr/>
        <p:nvPr/>
      </p:nvGrpSpPr>
      <p:grpSpPr>
        <a:xfrm>
          <a:off x="0" y="0"/>
          <a:ext cx="0" cy="0"/>
          <a:chOff x="0" y="0"/>
          <a:chExt cx="0" cy="0"/>
        </a:xfrm>
      </p:grpSpPr>
      <p:sp>
        <p:nvSpPr>
          <p:cNvPr id="170"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71"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172"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73"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74"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175"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176"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300">
                <a:latin typeface="Octicons"/>
                <a:ea typeface="Octicons"/>
                <a:cs typeface="Octicons"/>
                <a:sym typeface="Octicons"/>
              </a:defRPr>
            </a:pPr>
          </a:p>
        </p:txBody>
      </p:sp>
      <p:sp>
        <p:nvSpPr>
          <p:cNvPr id="177" name="Title Text"/>
          <p:cNvSpPr txBox="1"/>
          <p:nvPr>
            <p:ph type="title"/>
          </p:nvPr>
        </p:nvSpPr>
        <p:spPr>
          <a:prstGeom prst="rect">
            <a:avLst/>
          </a:prstGeom>
        </p:spPr>
        <p:txBody>
          <a:bodyPr/>
          <a:lstStyle/>
          <a:p>
            <a:pPr/>
            <a:r>
              <a:t>Title Text</a:t>
            </a:r>
          </a:p>
        </p:txBody>
      </p:sp>
      <p:sp>
        <p:nvSpPr>
          <p:cNvPr id="178" name="Slide Number"/>
          <p:cNvSpPr txBox="1"/>
          <p:nvPr>
            <p:ph type="sldNum" sz="quarter" idx="2"/>
          </p:nvPr>
        </p:nvSpPr>
        <p:spPr>
          <a:prstGeom prst="rect">
            <a:avLst/>
          </a:prstGeom>
        </p:spPr>
        <p:txBody>
          <a:bodyPr/>
          <a:lstStyle/>
          <a:p>
            <a:pPr/>
            <a:fld id="{86CB4B4D-7CA3-9044-876B-883B54F8677D}" type="slidenum"/>
          </a:p>
        </p:txBody>
      </p:sp>
      <p:sp>
        <p:nvSpPr>
          <p:cNvPr id="179" name="Title Text"/>
          <p:cNvSpPr txBox="1"/>
          <p:nvPr>
            <p:ph type="body" sz="quarter" idx="13"/>
          </p:nvPr>
        </p:nvSpPr>
        <p:spPr>
          <a:xfrm>
            <a:off x="622300" y="1308100"/>
            <a:ext cx="21005800" cy="639215"/>
          </a:xfrm>
          <a:prstGeom prst="rect">
            <a:avLst/>
          </a:prstGeom>
        </p:spPr>
        <p:txBody>
          <a:bodyPr anchor="ctr">
            <a:noAutofit/>
          </a:bodyPr>
          <a:lstStyle>
            <a:lvl1pPr marL="0" indent="0">
              <a:lnSpc>
                <a:spcPct val="110000"/>
              </a:lnSpc>
              <a:buSzTx/>
              <a:buNone/>
              <a:defRPr b="0" sz="3200">
                <a:latin typeface="ApexNew-Medium"/>
                <a:ea typeface="ApexNew-Medium"/>
                <a:cs typeface="ApexNew-Medium"/>
                <a:sym typeface="ApexNew-Medium"/>
              </a:defRPr>
            </a:lvl1pPr>
          </a:lstStyle>
          <a:p>
            <a:pPr/>
            <a:r>
              <a:t>Title Text</a:t>
            </a:r>
          </a:p>
        </p:txBody>
      </p:sp>
      <p:sp>
        <p:nvSpPr>
          <p:cNvPr id="180" name="import java.security.InvalidKeyException; import java.security.NoSuchAlgorithmException; import java.security.NoSuchProviderException;  import javax.crypto.BadPaddingException; import javax.crypto.Cipher; import javax.crypto.IllegalBlockSizeException; import javax.crypto.KeyGenerator; import javax.crypto.NoSuchPaddingException; import javax.crypto.SecretKey;  import sun.misc.BASE64Encoder;  /**  * Use the SecureRandom java security class to generate  * a more expensive, but cryptographically secure random number.  */"/>
          <p:cNvSpPr/>
          <p:nvPr>
            <p:ph type="body" idx="14"/>
          </p:nvPr>
        </p:nvSpPr>
        <p:spPr>
          <a:xfrm>
            <a:off x="3524646" y="3519090"/>
            <a:ext cx="17334708" cy="8216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348"/>
                </a:lnTo>
                <a:cubicBezTo>
                  <a:pt x="0" y="21487"/>
                  <a:pt x="54" y="21600"/>
                  <a:pt x="120" y="21600"/>
                </a:cubicBezTo>
                <a:lnTo>
                  <a:pt x="21480" y="21600"/>
                </a:lnTo>
                <a:cubicBezTo>
                  <a:pt x="21546" y="21600"/>
                  <a:pt x="21600" y="21487"/>
                  <a:pt x="21600" y="21348"/>
                </a:cubicBezTo>
                <a:lnTo>
                  <a:pt x="21600" y="0"/>
                </a:lnTo>
                <a:lnTo>
                  <a:pt x="0" y="0"/>
                </a:lnTo>
                <a:close/>
              </a:path>
            </a:pathLst>
          </a:custGeom>
          <a:solidFill>
            <a:srgbClr val="121515"/>
          </a:solidFill>
        </p:spPr>
        <p:txBody>
          <a:bodyPr lIns="635000" tIns="635000" rIns="635000" bIns="635000" anchor="ctr">
            <a:noAutofit/>
          </a:bodyPr>
          <a:lstStyle/>
          <a:p>
            <a:pPr marL="381000" indent="0" defTabSz="431800">
              <a:lnSpc>
                <a:spcPct val="110000"/>
              </a:lnSpc>
              <a:buSzTx/>
              <a:buNone/>
              <a:defRPr b="0" sz="2500">
                <a:solidFill>
                  <a:srgbClr val="A2A2A2"/>
                </a:solidFill>
                <a:latin typeface="Consolas"/>
                <a:ea typeface="Consolas"/>
                <a:cs typeface="Consolas"/>
                <a:sym typeface="Consolas"/>
              </a:defRPr>
            </a:pPr>
            <a:r>
              <a:rPr>
                <a:solidFill>
                  <a:srgbClr val="FF6D00"/>
                </a:solidFill>
              </a:rPr>
              <a:t>import</a:t>
            </a:r>
            <a:r>
              <a:rPr>
                <a:solidFill>
                  <a:srgbClr val="000000"/>
                </a:solidFill>
              </a:rPr>
              <a:t> </a:t>
            </a:r>
            <a:r>
              <a:rPr>
                <a:solidFill>
                  <a:srgbClr val="FF6D00"/>
                </a:solidFill>
              </a:rPr>
              <a:t>java.security.InvalidKeyException</a:t>
            </a:r>
            <a:r>
              <a:rPr>
                <a:solidFill>
                  <a:srgbClr val="000000"/>
                </a:solidFill>
              </a:rPr>
              <a:t>;</a:t>
            </a:r>
            <a:br>
              <a:rPr>
                <a:solidFill>
                  <a:srgbClr val="000000"/>
                </a:solidFill>
              </a:rPr>
            </a:br>
            <a:r>
              <a:rPr>
                <a:solidFill>
                  <a:srgbClr val="FF6D00"/>
                </a:solidFill>
              </a:rPr>
              <a:t>import</a:t>
            </a:r>
            <a:r>
              <a:rPr>
                <a:solidFill>
                  <a:srgbClr val="000000"/>
                </a:solidFill>
              </a:rPr>
              <a:t> </a:t>
            </a:r>
            <a:r>
              <a:rPr>
                <a:solidFill>
                  <a:srgbClr val="FF6D00"/>
                </a:solidFill>
              </a:rPr>
              <a:t>java.security.NoSuchAlgorithmException</a:t>
            </a:r>
            <a:r>
              <a:rPr>
                <a:solidFill>
                  <a:srgbClr val="000000"/>
                </a:solidFill>
              </a:rPr>
              <a:t>;</a:t>
            </a:r>
            <a:br>
              <a:rPr>
                <a:solidFill>
                  <a:srgbClr val="000000"/>
                </a:solidFill>
              </a:rPr>
            </a:br>
            <a:r>
              <a:rPr>
                <a:solidFill>
                  <a:srgbClr val="FF6D00"/>
                </a:solidFill>
              </a:rPr>
              <a:t>import</a:t>
            </a:r>
            <a:r>
              <a:rPr>
                <a:solidFill>
                  <a:srgbClr val="000000"/>
                </a:solidFill>
              </a:rPr>
              <a:t> </a:t>
            </a:r>
            <a:r>
              <a:rPr>
                <a:solidFill>
                  <a:srgbClr val="FF6D00"/>
                </a:solidFill>
              </a:rPr>
              <a:t>java.security.NoSuchProviderException</a:t>
            </a:r>
            <a:r>
              <a:rPr>
                <a:solidFill>
                  <a:srgbClr val="000000"/>
                </a:solidFill>
              </a:rPr>
              <a:t>;</a:t>
            </a:r>
            <a:br>
              <a:rPr>
                <a:solidFill>
                  <a:srgbClr val="000000"/>
                </a:solidFill>
              </a:rPr>
            </a:br>
            <a:br>
              <a:rPr>
                <a:solidFill>
                  <a:srgbClr val="000000"/>
                </a:solidFill>
              </a:rPr>
            </a:br>
            <a:r>
              <a:rPr>
                <a:solidFill>
                  <a:srgbClr val="FF6D00"/>
                </a:solidFill>
              </a:rPr>
              <a:t>import</a:t>
            </a:r>
            <a:r>
              <a:rPr>
                <a:solidFill>
                  <a:srgbClr val="000000"/>
                </a:solidFill>
              </a:rPr>
              <a:t> </a:t>
            </a:r>
            <a:r>
              <a:rPr>
                <a:solidFill>
                  <a:srgbClr val="FF6D00"/>
                </a:solidFill>
              </a:rPr>
              <a:t>javax.crypto.BadPaddingException</a:t>
            </a:r>
            <a:r>
              <a:rPr>
                <a:solidFill>
                  <a:srgbClr val="000000"/>
                </a:solidFill>
              </a:rPr>
              <a:t>;</a:t>
            </a:r>
            <a:br>
              <a:rPr>
                <a:solidFill>
                  <a:srgbClr val="000000"/>
                </a:solidFill>
              </a:rPr>
            </a:br>
            <a:r>
              <a:rPr>
                <a:solidFill>
                  <a:srgbClr val="FF6D00"/>
                </a:solidFill>
              </a:rPr>
              <a:t>import</a:t>
            </a:r>
            <a:r>
              <a:rPr>
                <a:solidFill>
                  <a:srgbClr val="000000"/>
                </a:solidFill>
              </a:rPr>
              <a:t> </a:t>
            </a:r>
            <a:r>
              <a:rPr>
                <a:solidFill>
                  <a:srgbClr val="FF6D00"/>
                </a:solidFill>
              </a:rPr>
              <a:t>javax.crypto.Cipher</a:t>
            </a:r>
            <a:r>
              <a:rPr>
                <a:solidFill>
                  <a:srgbClr val="000000"/>
                </a:solidFill>
              </a:rPr>
              <a:t>;</a:t>
            </a:r>
            <a:br>
              <a:rPr>
                <a:solidFill>
                  <a:srgbClr val="000000"/>
                </a:solidFill>
              </a:rPr>
            </a:br>
            <a:r>
              <a:rPr>
                <a:solidFill>
                  <a:srgbClr val="FF6D00"/>
                </a:solidFill>
              </a:rPr>
              <a:t>import</a:t>
            </a:r>
            <a:r>
              <a:rPr>
                <a:solidFill>
                  <a:srgbClr val="000000"/>
                </a:solidFill>
              </a:rPr>
              <a:t> </a:t>
            </a:r>
            <a:r>
              <a:rPr>
                <a:solidFill>
                  <a:srgbClr val="FF6D00"/>
                </a:solidFill>
              </a:rPr>
              <a:t>javax.crypto.IllegalBlockSizeException</a:t>
            </a:r>
            <a:r>
              <a:rPr>
                <a:solidFill>
                  <a:srgbClr val="000000"/>
                </a:solidFill>
              </a:rPr>
              <a:t>;</a:t>
            </a:r>
            <a:br>
              <a:rPr>
                <a:solidFill>
                  <a:srgbClr val="000000"/>
                </a:solidFill>
              </a:rPr>
            </a:br>
            <a:r>
              <a:rPr>
                <a:solidFill>
                  <a:srgbClr val="FF6D00"/>
                </a:solidFill>
              </a:rPr>
              <a:t>import</a:t>
            </a:r>
            <a:r>
              <a:rPr>
                <a:solidFill>
                  <a:srgbClr val="000000"/>
                </a:solidFill>
              </a:rPr>
              <a:t> </a:t>
            </a:r>
            <a:r>
              <a:rPr>
                <a:solidFill>
                  <a:srgbClr val="FF6D00"/>
                </a:solidFill>
              </a:rPr>
              <a:t>javax.crypto.KeyGenerator</a:t>
            </a:r>
            <a:r>
              <a:rPr>
                <a:solidFill>
                  <a:srgbClr val="000000"/>
                </a:solidFill>
              </a:rPr>
              <a:t>;</a:t>
            </a:r>
            <a:br>
              <a:rPr>
                <a:solidFill>
                  <a:srgbClr val="000000"/>
                </a:solidFill>
              </a:rPr>
            </a:br>
            <a:r>
              <a:rPr>
                <a:solidFill>
                  <a:srgbClr val="FF6D00"/>
                </a:solidFill>
              </a:rPr>
              <a:t>import</a:t>
            </a:r>
            <a:r>
              <a:rPr>
                <a:solidFill>
                  <a:srgbClr val="000000"/>
                </a:solidFill>
              </a:rPr>
              <a:t> </a:t>
            </a:r>
            <a:r>
              <a:rPr>
                <a:solidFill>
                  <a:srgbClr val="FF6D00"/>
                </a:solidFill>
              </a:rPr>
              <a:t>javax.crypto.NoSuchPaddingException</a:t>
            </a:r>
            <a:r>
              <a:rPr>
                <a:solidFill>
                  <a:srgbClr val="000000"/>
                </a:solidFill>
              </a:rPr>
              <a:t>;</a:t>
            </a:r>
            <a:br>
              <a:rPr>
                <a:solidFill>
                  <a:srgbClr val="000000"/>
                </a:solidFill>
              </a:rPr>
            </a:br>
            <a:r>
              <a:rPr>
                <a:solidFill>
                  <a:srgbClr val="FF6D00"/>
                </a:solidFill>
              </a:rPr>
              <a:t>import</a:t>
            </a:r>
            <a:r>
              <a:rPr>
                <a:solidFill>
                  <a:srgbClr val="000000"/>
                </a:solidFill>
              </a:rPr>
              <a:t> </a:t>
            </a:r>
            <a:r>
              <a:rPr>
                <a:solidFill>
                  <a:srgbClr val="FF6D00"/>
                </a:solidFill>
              </a:rPr>
              <a:t>javax.crypto.SecretKey</a:t>
            </a:r>
            <a:r>
              <a:rPr>
                <a:solidFill>
                  <a:srgbClr val="000000"/>
                </a:solidFill>
              </a:rPr>
              <a:t>;</a:t>
            </a:r>
            <a:br>
              <a:rPr>
                <a:solidFill>
                  <a:srgbClr val="000000"/>
                </a:solidFill>
              </a:rPr>
            </a:br>
            <a:br>
              <a:rPr>
                <a:solidFill>
                  <a:srgbClr val="000000"/>
                </a:solidFill>
              </a:rPr>
            </a:br>
            <a:r>
              <a:rPr>
                <a:solidFill>
                  <a:srgbClr val="FF6D00"/>
                </a:solidFill>
              </a:rPr>
              <a:t>import</a:t>
            </a:r>
            <a:r>
              <a:rPr>
                <a:solidFill>
                  <a:srgbClr val="000000"/>
                </a:solidFill>
              </a:rPr>
              <a:t> </a:t>
            </a:r>
            <a:r>
              <a:rPr>
                <a:solidFill>
                  <a:srgbClr val="FF6D00"/>
                </a:solidFill>
              </a:rPr>
              <a:t>sun.misc.BASE64Encoder</a:t>
            </a:r>
            <a:r>
              <a:rPr>
                <a:solidFill>
                  <a:srgbClr val="000000"/>
                </a:solidFill>
              </a:rPr>
              <a:t>;</a:t>
            </a:r>
            <a:br>
              <a:rPr>
                <a:solidFill>
                  <a:srgbClr val="000000"/>
                </a:solidFill>
              </a:rPr>
            </a:br>
            <a:br>
              <a:rPr>
                <a:solidFill>
                  <a:srgbClr val="000000"/>
                </a:solidFill>
              </a:rPr>
            </a:br>
            <a:r>
              <a:rPr>
                <a:solidFill>
                  <a:srgbClr val="53585F"/>
                </a:solidFill>
              </a:rPr>
              <a:t>/**</a:t>
            </a:r>
            <a:br>
              <a:rPr>
                <a:solidFill>
                  <a:srgbClr val="53585F"/>
                </a:solidFill>
              </a:rPr>
            </a:br>
            <a:r>
              <a:rPr>
                <a:solidFill>
                  <a:srgbClr val="53585F"/>
                </a:solidFill>
              </a:rPr>
              <a:t> * Use the SecureRandom java security class to generate</a:t>
            </a:r>
            <a:br>
              <a:rPr>
                <a:solidFill>
                  <a:srgbClr val="53585F"/>
                </a:solidFill>
              </a:rPr>
            </a:br>
            <a:r>
              <a:rPr>
                <a:solidFill>
                  <a:srgbClr val="53585F"/>
                </a:solidFill>
              </a:rPr>
              <a:t> * a more expensive, but cryptographically secure random number.</a:t>
            </a:r>
            <a:br>
              <a:rPr>
                <a:solidFill>
                  <a:srgbClr val="53585F"/>
                </a:solidFill>
              </a:rPr>
            </a:br>
            <a:r>
              <a:rPr>
                <a:solidFill>
                  <a:srgbClr val="53585F"/>
                </a:solidFill>
              </a:rPr>
              <a:t> */</a:t>
            </a:r>
          </a:p>
        </p:txBody>
      </p:sp>
      <p:sp>
        <p:nvSpPr>
          <p:cNvPr id="181" name="Shape"/>
          <p:cNvSpPr/>
          <p:nvPr>
            <p:ph type="body" sz="quarter" idx="15"/>
          </p:nvPr>
        </p:nvSpPr>
        <p:spPr>
          <a:xfrm>
            <a:off x="3524646" y="3197621"/>
            <a:ext cx="17334708" cy="321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 y="0"/>
                </a:moveTo>
                <a:cubicBezTo>
                  <a:pt x="54" y="0"/>
                  <a:pt x="0" y="2905"/>
                  <a:pt x="0" y="6480"/>
                </a:cubicBezTo>
                <a:lnTo>
                  <a:pt x="0" y="21600"/>
                </a:lnTo>
                <a:lnTo>
                  <a:pt x="21600" y="21600"/>
                </a:lnTo>
                <a:lnTo>
                  <a:pt x="21600" y="6480"/>
                </a:lnTo>
                <a:cubicBezTo>
                  <a:pt x="21600" y="2905"/>
                  <a:pt x="21546" y="0"/>
                  <a:pt x="21480" y="0"/>
                </a:cubicBezTo>
                <a:lnTo>
                  <a:pt x="120" y="0"/>
                </a:lnTo>
                <a:close/>
                <a:moveTo>
                  <a:pt x="249" y="6320"/>
                </a:moveTo>
                <a:cubicBezTo>
                  <a:pt x="270" y="6320"/>
                  <a:pt x="291" y="6750"/>
                  <a:pt x="308" y="7627"/>
                </a:cubicBezTo>
                <a:cubicBezTo>
                  <a:pt x="340" y="9379"/>
                  <a:pt x="340" y="12221"/>
                  <a:pt x="308" y="13973"/>
                </a:cubicBezTo>
                <a:cubicBezTo>
                  <a:pt x="275" y="15726"/>
                  <a:pt x="222" y="15726"/>
                  <a:pt x="190" y="13973"/>
                </a:cubicBezTo>
                <a:cubicBezTo>
                  <a:pt x="157" y="12221"/>
                  <a:pt x="157" y="9379"/>
                  <a:pt x="190" y="7627"/>
                </a:cubicBezTo>
                <a:cubicBezTo>
                  <a:pt x="206" y="6750"/>
                  <a:pt x="227" y="6320"/>
                  <a:pt x="249" y="6320"/>
                </a:cubicBezTo>
                <a:close/>
                <a:moveTo>
                  <a:pt x="526" y="6320"/>
                </a:moveTo>
                <a:cubicBezTo>
                  <a:pt x="547" y="6320"/>
                  <a:pt x="568" y="6750"/>
                  <a:pt x="585" y="7627"/>
                </a:cubicBezTo>
                <a:cubicBezTo>
                  <a:pt x="617" y="9379"/>
                  <a:pt x="617" y="12221"/>
                  <a:pt x="585" y="13973"/>
                </a:cubicBezTo>
                <a:cubicBezTo>
                  <a:pt x="552" y="15726"/>
                  <a:pt x="499" y="15726"/>
                  <a:pt x="467" y="13973"/>
                </a:cubicBezTo>
                <a:cubicBezTo>
                  <a:pt x="434" y="12221"/>
                  <a:pt x="434" y="9379"/>
                  <a:pt x="467" y="7627"/>
                </a:cubicBezTo>
                <a:cubicBezTo>
                  <a:pt x="483" y="6750"/>
                  <a:pt x="504" y="6320"/>
                  <a:pt x="526" y="6320"/>
                </a:cubicBezTo>
                <a:close/>
                <a:moveTo>
                  <a:pt x="803" y="6320"/>
                </a:moveTo>
                <a:cubicBezTo>
                  <a:pt x="824" y="6320"/>
                  <a:pt x="845" y="6750"/>
                  <a:pt x="861" y="7627"/>
                </a:cubicBezTo>
                <a:cubicBezTo>
                  <a:pt x="894" y="9379"/>
                  <a:pt x="894" y="12221"/>
                  <a:pt x="861" y="13973"/>
                </a:cubicBezTo>
                <a:cubicBezTo>
                  <a:pt x="829" y="15726"/>
                  <a:pt x="776" y="15726"/>
                  <a:pt x="744" y="13973"/>
                </a:cubicBezTo>
                <a:cubicBezTo>
                  <a:pt x="711" y="12221"/>
                  <a:pt x="711" y="9379"/>
                  <a:pt x="744" y="7627"/>
                </a:cubicBezTo>
                <a:cubicBezTo>
                  <a:pt x="760" y="6750"/>
                  <a:pt x="781" y="6320"/>
                  <a:pt x="803" y="6320"/>
                </a:cubicBezTo>
                <a:close/>
              </a:path>
            </a:pathLst>
          </a:custGeom>
          <a:solidFill>
            <a:srgbClr val="5E5E5E"/>
          </a:solidFill>
        </p:spPr>
        <p:txBody>
          <a:bodyPr lIns="635000" tIns="635000" rIns="635000" bIns="635000" anchor="ctr">
            <a:noAutofit/>
          </a:bodyPr>
          <a:lstStyle/>
          <a:p>
            <a:pPr marL="0" indent="0" defTabSz="431800">
              <a:lnSpc>
                <a:spcPct val="110000"/>
              </a:lnSpc>
              <a:buSzTx/>
              <a:buNone/>
              <a:defRPr b="0" sz="2500">
                <a:solidFill>
                  <a:srgbClr val="A2A2A2"/>
                </a:solidFill>
                <a:latin typeface="Inconsolata"/>
                <a:ea typeface="Inconsolata"/>
                <a:cs typeface="Inconsolata"/>
                <a:sym typeface="Inconsolata"/>
              </a:defRPr>
            </a:pPr>
          </a:p>
        </p:txBody>
      </p:sp>
      <p:sp>
        <p:nvSpPr>
          <p:cNvPr id="182" name="Rounded Rectangle"/>
          <p:cNvSpPr/>
          <p:nvPr>
            <p:ph type="body" sz="quarter" idx="16"/>
          </p:nvPr>
        </p:nvSpPr>
        <p:spPr>
          <a:xfrm>
            <a:off x="20618201" y="4381500"/>
            <a:ext cx="133599" cy="4185990"/>
          </a:xfrm>
          <a:prstGeom prst="roundRect">
            <a:avLst>
              <a:gd name="adj" fmla="val 50000"/>
            </a:avLst>
          </a:prstGeom>
          <a:solidFill>
            <a:srgbClr val="323A3A"/>
          </a:solidFill>
        </p:spPr>
        <p:txBody>
          <a:bodyPr anchor="ctr">
            <a:noAutofit/>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183" name="51…"/>
          <p:cNvSpPr txBox="1"/>
          <p:nvPr>
            <p:ph type="body" sz="quarter" idx="17"/>
          </p:nvPr>
        </p:nvSpPr>
        <p:spPr>
          <a:xfrm>
            <a:off x="3841750" y="4190847"/>
            <a:ext cx="604857" cy="6822190"/>
          </a:xfrm>
          <a:prstGeom prst="rect">
            <a:avLst/>
          </a:prstGeom>
        </p:spPr>
        <p:txBody>
          <a:bodyPr wrap="none" anchor="ctr">
            <a:spAutoFit/>
          </a:bodyPr>
          <a:lstStyle/>
          <a:p>
            <a:pPr marL="0" indent="0">
              <a:lnSpc>
                <a:spcPct val="110000"/>
              </a:lnSpc>
              <a:buSzTx/>
              <a:buNone/>
              <a:defRPr b="0" baseline="8695" cap="all" spc="22" sz="2300">
                <a:solidFill>
                  <a:srgbClr val="333A3A"/>
                </a:solidFill>
                <a:latin typeface="Consolas"/>
                <a:ea typeface="Consolas"/>
                <a:cs typeface="Consolas"/>
                <a:sym typeface="Consolas"/>
              </a:defRPr>
            </a:pPr>
            <a:r>
              <a:t>51</a:t>
            </a:r>
          </a:p>
          <a:p>
            <a:pPr marL="0" indent="0">
              <a:lnSpc>
                <a:spcPct val="110000"/>
              </a:lnSpc>
              <a:buSzTx/>
              <a:buNone/>
              <a:defRPr b="0" baseline="8695" cap="all" spc="22" sz="2300">
                <a:solidFill>
                  <a:srgbClr val="333A3A"/>
                </a:solidFill>
                <a:latin typeface="Consolas"/>
                <a:ea typeface="Consolas"/>
                <a:cs typeface="Consolas"/>
                <a:sym typeface="Consolas"/>
              </a:defRPr>
            </a:pPr>
            <a:r>
              <a:t>52</a:t>
            </a:r>
          </a:p>
          <a:p>
            <a:pPr marL="0" indent="0">
              <a:lnSpc>
                <a:spcPct val="110000"/>
              </a:lnSpc>
              <a:buSzTx/>
              <a:buNone/>
              <a:defRPr b="0" baseline="8695" cap="all" spc="22" sz="2300">
                <a:solidFill>
                  <a:srgbClr val="333A3A"/>
                </a:solidFill>
                <a:latin typeface="Consolas"/>
                <a:ea typeface="Consolas"/>
                <a:cs typeface="Consolas"/>
                <a:sym typeface="Consolas"/>
              </a:defRPr>
            </a:pPr>
            <a:r>
              <a:t>53</a:t>
            </a:r>
          </a:p>
          <a:p>
            <a:pPr marL="0" indent="0">
              <a:lnSpc>
                <a:spcPct val="110000"/>
              </a:lnSpc>
              <a:buSzTx/>
              <a:buNone/>
              <a:defRPr b="0" baseline="8695" cap="all" spc="22" sz="2300">
                <a:solidFill>
                  <a:srgbClr val="333A3A"/>
                </a:solidFill>
                <a:latin typeface="Consolas"/>
                <a:ea typeface="Consolas"/>
                <a:cs typeface="Consolas"/>
                <a:sym typeface="Consolas"/>
              </a:defRPr>
            </a:pPr>
            <a:r>
              <a:t>54</a:t>
            </a:r>
          </a:p>
          <a:p>
            <a:pPr marL="0" indent="0">
              <a:lnSpc>
                <a:spcPct val="110000"/>
              </a:lnSpc>
              <a:buSzTx/>
              <a:buNone/>
              <a:defRPr b="0" baseline="8695" cap="all" spc="22" sz="2300">
                <a:solidFill>
                  <a:srgbClr val="333A3A"/>
                </a:solidFill>
                <a:latin typeface="Consolas"/>
                <a:ea typeface="Consolas"/>
                <a:cs typeface="Consolas"/>
                <a:sym typeface="Consolas"/>
              </a:defRPr>
            </a:pPr>
            <a:r>
              <a:t>55</a:t>
            </a:r>
          </a:p>
          <a:p>
            <a:pPr marL="0" indent="0">
              <a:lnSpc>
                <a:spcPct val="110000"/>
              </a:lnSpc>
              <a:buSzTx/>
              <a:buNone/>
              <a:defRPr b="0" baseline="8695" cap="all" spc="22" sz="2300">
                <a:solidFill>
                  <a:srgbClr val="333A3A"/>
                </a:solidFill>
                <a:latin typeface="Consolas"/>
                <a:ea typeface="Consolas"/>
                <a:cs typeface="Consolas"/>
                <a:sym typeface="Consolas"/>
              </a:defRPr>
            </a:pPr>
            <a:r>
              <a:t>56</a:t>
            </a:r>
          </a:p>
          <a:p>
            <a:pPr marL="0" indent="0">
              <a:lnSpc>
                <a:spcPct val="110000"/>
              </a:lnSpc>
              <a:buSzTx/>
              <a:buNone/>
              <a:defRPr b="0" baseline="8695" cap="all" spc="22" sz="2300">
                <a:solidFill>
                  <a:srgbClr val="333A3A"/>
                </a:solidFill>
                <a:latin typeface="Consolas"/>
                <a:ea typeface="Consolas"/>
                <a:cs typeface="Consolas"/>
                <a:sym typeface="Consolas"/>
              </a:defRPr>
            </a:pPr>
            <a:r>
              <a:t>57</a:t>
            </a:r>
          </a:p>
          <a:p>
            <a:pPr marL="0" indent="0">
              <a:lnSpc>
                <a:spcPct val="110000"/>
              </a:lnSpc>
              <a:buSzTx/>
              <a:buNone/>
              <a:defRPr b="0" baseline="8695" cap="all" spc="22" sz="2300">
                <a:solidFill>
                  <a:srgbClr val="333A3A"/>
                </a:solidFill>
                <a:latin typeface="Consolas"/>
                <a:ea typeface="Consolas"/>
                <a:cs typeface="Consolas"/>
                <a:sym typeface="Consolas"/>
              </a:defRPr>
            </a:pPr>
            <a:r>
              <a:t>58</a:t>
            </a:r>
          </a:p>
          <a:p>
            <a:pPr marL="0" indent="0">
              <a:lnSpc>
                <a:spcPct val="110000"/>
              </a:lnSpc>
              <a:buSzTx/>
              <a:buNone/>
              <a:defRPr b="0" baseline="8695" cap="all" spc="22" sz="2300">
                <a:solidFill>
                  <a:srgbClr val="333A3A"/>
                </a:solidFill>
                <a:latin typeface="Consolas"/>
                <a:ea typeface="Consolas"/>
                <a:cs typeface="Consolas"/>
                <a:sym typeface="Consolas"/>
              </a:defRPr>
            </a:pPr>
            <a:r>
              <a:t>59</a:t>
            </a:r>
          </a:p>
          <a:p>
            <a:pPr marL="0" indent="0">
              <a:lnSpc>
                <a:spcPct val="110000"/>
              </a:lnSpc>
              <a:buSzTx/>
              <a:buNone/>
              <a:defRPr b="0" baseline="8695" cap="all" spc="22" sz="2300">
                <a:solidFill>
                  <a:srgbClr val="333A3A"/>
                </a:solidFill>
                <a:latin typeface="Consolas"/>
                <a:ea typeface="Consolas"/>
                <a:cs typeface="Consolas"/>
                <a:sym typeface="Consolas"/>
              </a:defRPr>
            </a:pPr>
            <a:r>
              <a:t>60</a:t>
            </a:r>
          </a:p>
          <a:p>
            <a:pPr marL="0" indent="0">
              <a:lnSpc>
                <a:spcPct val="110000"/>
              </a:lnSpc>
              <a:buSzTx/>
              <a:buNone/>
              <a:defRPr b="0" baseline="8695" cap="all" spc="22" sz="2300">
                <a:solidFill>
                  <a:srgbClr val="333A3A"/>
                </a:solidFill>
                <a:latin typeface="Consolas"/>
                <a:ea typeface="Consolas"/>
                <a:cs typeface="Consolas"/>
                <a:sym typeface="Consolas"/>
              </a:defRPr>
            </a:pPr>
            <a:r>
              <a:t>61</a:t>
            </a:r>
          </a:p>
          <a:p>
            <a:pPr marL="0" indent="0">
              <a:lnSpc>
                <a:spcPct val="110000"/>
              </a:lnSpc>
              <a:buSzTx/>
              <a:buNone/>
              <a:defRPr b="0" baseline="8695" cap="all" spc="22" sz="2300">
                <a:solidFill>
                  <a:srgbClr val="333A3A"/>
                </a:solidFill>
                <a:latin typeface="Consolas"/>
                <a:ea typeface="Consolas"/>
                <a:cs typeface="Consolas"/>
                <a:sym typeface="Consolas"/>
              </a:defRPr>
            </a:pPr>
            <a:r>
              <a:t>62</a:t>
            </a:r>
          </a:p>
          <a:p>
            <a:pPr marL="0" indent="0">
              <a:lnSpc>
                <a:spcPct val="110000"/>
              </a:lnSpc>
              <a:buSzTx/>
              <a:buNone/>
              <a:defRPr b="0" baseline="8695" cap="all" spc="22" sz="2300">
                <a:solidFill>
                  <a:srgbClr val="333A3A"/>
                </a:solidFill>
                <a:latin typeface="Consolas"/>
                <a:ea typeface="Consolas"/>
                <a:cs typeface="Consolas"/>
                <a:sym typeface="Consolas"/>
              </a:defRPr>
            </a:pPr>
            <a:r>
              <a:t>63</a:t>
            </a:r>
          </a:p>
          <a:p>
            <a:pPr marL="0" indent="0">
              <a:lnSpc>
                <a:spcPct val="110000"/>
              </a:lnSpc>
              <a:buSzTx/>
              <a:buNone/>
              <a:defRPr b="0" baseline="8695" cap="all" spc="22" sz="2300">
                <a:solidFill>
                  <a:srgbClr val="333A3A"/>
                </a:solidFill>
                <a:latin typeface="Consolas"/>
                <a:ea typeface="Consolas"/>
                <a:cs typeface="Consolas"/>
                <a:sym typeface="Consolas"/>
              </a:defRPr>
            </a:pPr>
            <a:r>
              <a:t>64</a:t>
            </a:r>
          </a:p>
          <a:p>
            <a:pPr marL="0" indent="0">
              <a:lnSpc>
                <a:spcPct val="110000"/>
              </a:lnSpc>
              <a:buSzTx/>
              <a:buNone/>
              <a:defRPr b="0" baseline="8695" cap="all" spc="22" sz="2300">
                <a:solidFill>
                  <a:srgbClr val="333A3A"/>
                </a:solidFill>
                <a:latin typeface="Consolas"/>
                <a:ea typeface="Consolas"/>
                <a:cs typeface="Consolas"/>
                <a:sym typeface="Consolas"/>
              </a:defRPr>
            </a:pPr>
            <a:r>
              <a:t>65</a:t>
            </a:r>
          </a:p>
          <a:p>
            <a:pPr marL="0" indent="0">
              <a:lnSpc>
                <a:spcPct val="110000"/>
              </a:lnSpc>
              <a:buSzTx/>
              <a:buNone/>
              <a:defRPr b="0" baseline="8695" cap="all" spc="22" sz="2300">
                <a:solidFill>
                  <a:srgbClr val="333A3A"/>
                </a:solidFill>
                <a:latin typeface="Consolas"/>
                <a:ea typeface="Consolas"/>
                <a:cs typeface="Consolas"/>
                <a:sym typeface="Consolas"/>
              </a:defRPr>
            </a:pPr>
            <a:r>
              <a:t>66</a:t>
            </a:r>
          </a:p>
          <a:p>
            <a:pPr marL="0" indent="0">
              <a:lnSpc>
                <a:spcPct val="110000"/>
              </a:lnSpc>
              <a:buSzTx/>
              <a:buNone/>
              <a:defRPr b="0" baseline="8695" cap="all" spc="22" sz="2300">
                <a:solidFill>
                  <a:srgbClr val="333A3A"/>
                </a:solidFill>
                <a:latin typeface="Consolas"/>
                <a:ea typeface="Consolas"/>
                <a:cs typeface="Consolas"/>
                <a:sym typeface="Consolas"/>
              </a:defRPr>
            </a:pPr>
            <a:r>
              <a:t>67</a:t>
            </a:r>
          </a:p>
        </p:txBody>
      </p:sp>
      <p:pic>
        <p:nvPicPr>
          <p:cNvPr id="184" name="Image" descr="Image"/>
          <p:cNvPicPr>
            <a:picLocks noChangeAspect="1"/>
          </p:cNvPicPr>
          <p:nvPr/>
        </p:nvPicPr>
        <p:blipFill>
          <a:blip r:embed="rId3">
            <a:extLst/>
          </a:blip>
          <a:stretch>
            <a:fillRect/>
          </a:stretch>
        </p:blipFill>
        <p:spPr>
          <a:xfrm>
            <a:off x="22871689" y="843308"/>
            <a:ext cx="304142" cy="425799"/>
          </a:xfrm>
          <a:prstGeom prst="rect">
            <a:avLst/>
          </a:prstGeom>
          <a:ln w="12700">
            <a:miter lim="400000"/>
          </a:ln>
        </p:spPr>
      </p:pic>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14140"/>
        </a:solidFill>
      </p:bgPr>
    </p:bg>
    <p:spTree>
      <p:nvGrpSpPr>
        <p:cNvPr id="1" name=""/>
        <p:cNvGrpSpPr/>
        <p:nvPr/>
      </p:nvGrpSpPr>
      <p:grpSpPr>
        <a:xfrm>
          <a:off x="0" y="0"/>
          <a:ext cx="0" cy="0"/>
          <a:chOff x="0" y="0"/>
          <a:chExt cx="0" cy="0"/>
        </a:xfrm>
      </p:grpSpPr>
      <p:sp>
        <p:nvSpPr>
          <p:cNvPr id="2" name="Circle"/>
          <p:cNvSpPr/>
          <p:nvPr/>
        </p:nvSpPr>
        <p:spPr>
          <a:xfrm>
            <a:off x="23273188" y="13049688"/>
            <a:ext cx="507123" cy="507123"/>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3" name="Circle"/>
          <p:cNvSpPr/>
          <p:nvPr/>
        </p:nvSpPr>
        <p:spPr>
          <a:xfrm>
            <a:off x="23292854" y="13069354"/>
            <a:ext cx="467792" cy="467792"/>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solidFill>
                  <a:srgbClr val="53585F"/>
                </a:solidFill>
                <a:latin typeface="Octicons"/>
                <a:ea typeface="Octicons"/>
                <a:cs typeface="Octicons"/>
                <a:sym typeface="Octicons"/>
              </a:defRPr>
            </a:pPr>
          </a:p>
        </p:txBody>
      </p:sp>
      <p:sp>
        <p:nvSpPr>
          <p:cNvPr id="4" name="Circle"/>
          <p:cNvSpPr/>
          <p:nvPr/>
        </p:nvSpPr>
        <p:spPr>
          <a:xfrm>
            <a:off x="22330275" y="362722"/>
            <a:ext cx="1386970" cy="1386970"/>
          </a:xfrm>
          <a:prstGeom prst="ellipse">
            <a:avLst/>
          </a:prstGeom>
          <a:gradFill>
            <a:gsLst>
              <a:gs pos="0">
                <a:schemeClr val="accent4">
                  <a:hueOff val="384618"/>
                  <a:satOff val="3869"/>
                  <a:lumOff val="5802"/>
                </a:schemeClr>
              </a:gs>
              <a:gs pos="100000">
                <a:schemeClr val="accent6"/>
              </a:gs>
            </a:gsLst>
            <a:lin ang="3391011"/>
          </a:gra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5" name="Circle"/>
          <p:cNvSpPr/>
          <p:nvPr/>
        </p:nvSpPr>
        <p:spPr>
          <a:xfrm>
            <a:off x="22371225" y="403671"/>
            <a:ext cx="1305072" cy="1305073"/>
          </a:xfrm>
          <a:prstGeom prst="ellipse">
            <a:avLst/>
          </a:prstGeom>
          <a:solidFill>
            <a:srgbClr val="414140"/>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 name="the best way to build and ship software"/>
          <p:cNvSpPr txBox="1"/>
          <p:nvPr/>
        </p:nvSpPr>
        <p:spPr>
          <a:xfrm>
            <a:off x="1004569" y="13049249"/>
            <a:ext cx="460649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2200"/>
            </a:lvl1pPr>
          </a:lstStyle>
          <a:p>
            <a:pPr/>
            <a:r>
              <a:t>the best way to build and ship software</a:t>
            </a:r>
          </a:p>
        </p:txBody>
      </p:sp>
      <p:pic>
        <p:nvPicPr>
          <p:cNvPr id="7" name="Image" descr="Image"/>
          <p:cNvPicPr>
            <a:picLocks noChangeAspect="1"/>
          </p:cNvPicPr>
          <p:nvPr/>
        </p:nvPicPr>
        <p:blipFill>
          <a:blip r:embed="rId2">
            <a:alphaModFix amt="50000"/>
            <a:extLst/>
          </a:blip>
          <a:stretch>
            <a:fillRect/>
          </a:stretch>
        </p:blipFill>
        <p:spPr>
          <a:xfrm>
            <a:off x="488220" y="13064951"/>
            <a:ext cx="436578" cy="425799"/>
          </a:xfrm>
          <a:prstGeom prst="rect">
            <a:avLst/>
          </a:prstGeom>
          <a:ln w="12700">
            <a:miter lim="400000"/>
          </a:ln>
        </p:spPr>
      </p:pic>
      <p:sp>
        <p:nvSpPr>
          <p:cNvPr id="8" name="Rectangle"/>
          <p:cNvSpPr/>
          <p:nvPr/>
        </p:nvSpPr>
        <p:spPr>
          <a:xfrm>
            <a:off x="-45343" y="2089636"/>
            <a:ext cx="24474685" cy="10754232"/>
          </a:xfrm>
          <a:prstGeom prst="rect">
            <a:avLst/>
          </a:prstGeom>
          <a:solidFill>
            <a:srgbClr val="2F3233"/>
          </a:solid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 name="Title Text"/>
          <p:cNvSpPr txBox="1"/>
          <p:nvPr>
            <p:ph type="title"/>
          </p:nvPr>
        </p:nvSpPr>
        <p:spPr>
          <a:xfrm>
            <a:off x="622300" y="228600"/>
            <a:ext cx="21005800" cy="13869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Title Text</a:t>
            </a:r>
          </a:p>
        </p:txBody>
      </p:sp>
      <p:sp>
        <p:nvSpPr>
          <p:cNvPr id="10" name="Slide Number"/>
          <p:cNvSpPr txBox="1"/>
          <p:nvPr>
            <p:ph type="sldNum" sz="quarter" idx="2"/>
          </p:nvPr>
        </p:nvSpPr>
        <p:spPr>
          <a:xfrm>
            <a:off x="23343311" y="13049250"/>
            <a:ext cx="366878" cy="457200"/>
          </a:xfrm>
          <a:prstGeom prst="rect">
            <a:avLst/>
          </a:prstGeom>
          <a:ln w="12700">
            <a:miter lim="400000"/>
          </a:ln>
        </p:spPr>
        <p:txBody>
          <a:bodyPr wrap="none" lIns="50800" tIns="50800" rIns="50800" bIns="50800">
            <a:spAutoFit/>
          </a:bodyPr>
          <a:lstStyle>
            <a:lvl1pPr algn="ctr">
              <a:lnSpc>
                <a:spcPct val="100000"/>
              </a:lnSpc>
              <a:defRPr baseline="0" cap="none" spc="0" sz="2200"/>
            </a:lvl1pPr>
          </a:lstStyle>
          <a:p>
            <a:pPr/>
            <a:fld id="{86CB4B4D-7CA3-9044-876B-883B54F8677D}" type="slidenum"/>
          </a:p>
        </p:txBody>
      </p:sp>
      <p:sp>
        <p:nvSpPr>
          <p:cNvPr id="11" name="Body Level One…"/>
          <p:cNvSpPr txBox="1"/>
          <p:nvPr>
            <p:ph type="body" idx="1"/>
          </p:nvPr>
        </p:nvSpPr>
        <p:spPr>
          <a:xfrm>
            <a:off x="1689100" y="3202032"/>
            <a:ext cx="21005800" cy="85294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2pPr marL="1123461" indent="-488461">
              <a:defRPr b="0" sz="4500">
                <a:latin typeface="ApexNew-Medium"/>
                <a:ea typeface="ApexNew-Medium"/>
                <a:cs typeface="ApexNew-Medium"/>
                <a:sym typeface="ApexNew-Medium"/>
              </a:defRPr>
            </a:lvl2pPr>
            <a:lvl3pPr marL="1758461" indent="-488461">
              <a:defRPr b="0" sz="4000"/>
            </a:lvl3pPr>
            <a:lvl4pPr marL="2393461" indent="-488461">
              <a:defRPr b="0" sz="3500">
                <a:latin typeface="ApexNew-Light"/>
                <a:ea typeface="ApexNew-Light"/>
                <a:cs typeface="ApexNew-Light"/>
                <a:sym typeface="ApexNew-Light"/>
              </a:defRPr>
            </a:lvl4pPr>
            <a:lvl5pPr marL="3028461" indent="-488461">
              <a:defRPr b="0" sz="3000">
                <a:latin typeface="ApexNew-Light"/>
                <a:ea typeface="ApexNew-Light"/>
                <a:cs typeface="ApexNew-Light"/>
                <a:sym typeface="ApexNew-Light"/>
              </a:defRPr>
            </a:lvl5pPr>
          </a:lstStyle>
          <a:p>
            <a:pPr/>
            <a:r>
              <a:t>Body Level One</a:t>
            </a:r>
          </a:p>
          <a:p>
            <a:pPr lvl="1"/>
            <a:r>
              <a:t>Body Level Two</a:t>
            </a:r>
          </a:p>
          <a:p>
            <a:pPr lvl="2"/>
            <a:r>
              <a:t>Body Level Three</a:t>
            </a:r>
          </a:p>
          <a:p>
            <a:pPr lvl="3"/>
            <a:r>
              <a:t>Body Level Four</a:t>
            </a:r>
          </a:p>
          <a:p>
            <a:pPr lvl="4"/>
            <a:r>
              <a:t>Body Level Five</a:t>
            </a:r>
          </a:p>
        </p:txBody>
      </p:sp>
      <p:pic>
        <p:nvPicPr>
          <p:cNvPr id="12" name="Screen Shot 2019-08-01 at 9.58.14 AM.png" descr="Screen Shot 2019-08-01 at 9.58.14 AM.png"/>
          <p:cNvPicPr>
            <a:picLocks noChangeAspect="1"/>
          </p:cNvPicPr>
          <p:nvPr/>
        </p:nvPicPr>
        <p:blipFill>
          <a:blip r:embed="rId3">
            <a:extLst/>
          </a:blip>
          <a:stretch>
            <a:fillRect/>
          </a:stretch>
        </p:blipFill>
        <p:spPr>
          <a:xfrm>
            <a:off x="22688171" y="736600"/>
            <a:ext cx="671177" cy="639215"/>
          </a:xfrm>
          <a:prstGeom prst="rect">
            <a:avLst/>
          </a:prstGeom>
          <a:ln w="12700">
            <a:miter lim="400000"/>
          </a:ln>
        </p:spPr>
      </p:pic>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1pPr>
      <a:lvl2pPr marL="0" marR="0" indent="22860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2pPr>
      <a:lvl3pPr marL="0" marR="0" indent="45720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3pPr>
      <a:lvl4pPr marL="0" marR="0" indent="68580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4pPr>
      <a:lvl5pPr marL="0" marR="0" indent="91440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5pPr>
      <a:lvl6pPr marL="0" marR="0" indent="114300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6pPr>
      <a:lvl7pPr marL="0" marR="0" indent="137160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7pPr>
      <a:lvl8pPr marL="0" marR="0" indent="160020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8pPr>
      <a:lvl9pPr marL="0" marR="0" indent="1828800" algn="l" defTabSz="825500" rtl="0" latinLnBrk="0">
        <a:lnSpc>
          <a:spcPct val="100000"/>
        </a:lnSpc>
        <a:spcBef>
          <a:spcPts val="0"/>
        </a:spcBef>
        <a:spcAft>
          <a:spcPts val="0"/>
        </a:spcAft>
        <a:buClrTx/>
        <a:buSzTx/>
        <a:buFontTx/>
        <a:buNone/>
        <a:tabLst/>
        <a:defRPr b="0" baseline="0" cap="none" i="0" spc="0" strike="noStrike" sz="7000" u="none">
          <a:solidFill>
            <a:srgbClr val="FFFFFF"/>
          </a:solidFill>
          <a:uFillTx/>
          <a:latin typeface="Apex Serif Light"/>
          <a:ea typeface="Apex Serif Light"/>
          <a:cs typeface="Apex Serif Light"/>
          <a:sym typeface="Apex Serif Light"/>
        </a:defRPr>
      </a:lvl9pPr>
    </p:titleStyle>
    <p:bodyStyle>
      <a:lvl1pPr marL="254000" marR="0" indent="-254000"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1pPr>
      <a:lvl2pPr marL="1245576" marR="0" indent="-610576"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2pPr>
      <a:lvl3pPr marL="1880576" marR="0" indent="-610576"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3pPr>
      <a:lvl4pPr marL="2515576" marR="0" indent="-610576"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4pPr>
      <a:lvl5pPr marL="3150576" marR="0" indent="-610576"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5pPr>
      <a:lvl6pPr marL="3785577" marR="0" indent="-610577"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6pPr>
      <a:lvl7pPr marL="4420577" marR="0" indent="-610577"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7pPr>
      <a:lvl8pPr marL="5055577" marR="0" indent="-610577"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8pPr>
      <a:lvl9pPr marL="5690577" marR="0" indent="-610577" algn="l" defTabSz="825500" latinLnBrk="0">
        <a:lnSpc>
          <a:spcPct val="120000"/>
        </a:lnSpc>
        <a:spcBef>
          <a:spcPts val="0"/>
        </a:spcBef>
        <a:spcAft>
          <a:spcPts val="0"/>
        </a:spcAft>
        <a:buClrTx/>
        <a:buSzPct val="75000"/>
        <a:buFontTx/>
        <a:buChar char="•"/>
        <a:tabLst/>
        <a:defRPr b="1" baseline="0" cap="none" i="0" spc="0" strike="noStrike" sz="5000" u="none">
          <a:solidFill>
            <a:srgbClr val="DCDEE0"/>
          </a:solidFill>
          <a:uFillTx/>
          <a:latin typeface="+mn-lt"/>
          <a:ea typeface="+mn-ea"/>
          <a:cs typeface="+mn-cs"/>
          <a:sym typeface="Apex New"/>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1pPr>
      <a:lvl2pPr marL="0" marR="0" indent="22860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2pPr>
      <a:lvl3pPr marL="0" marR="0" indent="45720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3pPr>
      <a:lvl4pPr marL="0" marR="0" indent="68580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4pPr>
      <a:lvl5pPr marL="0" marR="0" indent="91440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5pPr>
      <a:lvl6pPr marL="0" marR="0" indent="114300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6pPr>
      <a:lvl7pPr marL="0" marR="0" indent="137160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7pPr>
      <a:lvl8pPr marL="0" marR="0" indent="160020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8pPr>
      <a:lvl9pPr marL="0" marR="0" indent="1828800" algn="ctr" defTabSz="82550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Apex Ne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GitHub.com"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github.com/atom/atom/releases" TargetMode="External"/><Relationship Id="rId4" Type="http://schemas.openxmlformats.org/officeDocument/2006/relationships/image" Target="../media/image1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1.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atom/atom/blob/master/CONTRIBUTING.md" TargetMode="External"/><Relationship Id="rId4" Type="http://schemas.openxmlformats.org/officeDocument/2006/relationships/image" Target="../media/image15.png"/><Relationship Id="rId5" Type="http://schemas.openxmlformats.org/officeDocument/2006/relationships/image" Target="../media/image16.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tif"/></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tif"/><Relationship Id="rId4" Type="http://schemas.openxmlformats.org/officeDocument/2006/relationships/image" Target="../media/image5.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gif"/></Relationships>

</file>

<file path=ppt/slides/_rels/slide6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hyperlink" Target="https://github.blog/2019-06-25-assign-issues-to-issue-commenters/" TargetMode="External"/><Relationship Id="rId4" Type="http://schemas.openxmlformats.org/officeDocument/2006/relationships/hyperlink" Target="https://github.blog/changelog/2019-05-30-milestones-in-project-cards/" TargetMode="External"/><Relationship Id="rId5" Type="http://schemas.openxmlformats.org/officeDocument/2006/relationships/hyperlink" Target="https://help.github.com/en/articles/transferring-an-issue-to-another-repository" TargetMode="External"/><Relationship Id="rId6" Type="http://schemas.openxmlformats.org/officeDocument/2006/relationships/hyperlink" Target="https://github.blog/2019-06-06-generate-new-repositories-with-repository-templates/" TargetMode="External"/><Relationship Id="rId7" Type="http://schemas.openxmlformats.org/officeDocument/2006/relationships/hyperlink" Target="https://help.github.com/en/articles/managing-the-display-of-member-names-in-your-organization" TargetMode="External"/><Relationship Id="rId8" Type="http://schemas.openxmlformats.org/officeDocument/2006/relationships/hyperlink" Target="https://help.github.com/en/enterprise/2.18/user/articles/reviewing-the-audit-log-for-your-organization%22%20%5Cl%20%22exporting-the-audit-log" TargetMode="External"/><Relationship Id="rId9" Type="http://schemas.openxmlformats.org/officeDocument/2006/relationships/hyperlink" Target="https://help.github.com/en/enterprise/2.18/user/articles/reviewing-the-audit-log-for-your-organization%22%20%5Cl%20%22using-the-audit-log-api"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 Id="rId3" Type="http://schemas.openxmlformats.org/officeDocument/2006/relationships/hyperlink" Target="mailto:mikedrexler@github.com"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44" name="Branching Strategies"/>
          <p:cNvSpPr txBox="1"/>
          <p:nvPr>
            <p:ph type="ctrTitle"/>
          </p:nvPr>
        </p:nvSpPr>
        <p:spPr>
          <a:xfrm>
            <a:off x="1778000" y="6007100"/>
            <a:ext cx="20828000" cy="4648200"/>
          </a:xfrm>
          <a:prstGeom prst="rect">
            <a:avLst/>
          </a:prstGeom>
        </p:spPr>
        <p:txBody>
          <a:bodyPr/>
          <a:lstStyle/>
          <a:p>
            <a:pPr/>
            <a:r>
              <a:t>Branching Strategies</a:t>
            </a:r>
          </a:p>
        </p:txBody>
      </p:sp>
      <p:sp>
        <p:nvSpPr>
          <p:cNvPr id="545"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1" y="3017"/>
                </a:cubicBezTo>
                <a:cubicBezTo>
                  <a:pt x="-961" y="7039"/>
                  <a:pt x="-961" y="13557"/>
                  <a:pt x="2881" y="17578"/>
                </a:cubicBezTo>
                <a:cubicBezTo>
                  <a:pt x="6724" y="21600"/>
                  <a:pt x="12954" y="21600"/>
                  <a:pt x="16797" y="17578"/>
                </a:cubicBezTo>
                <a:cubicBezTo>
                  <a:pt x="20639" y="13557"/>
                  <a:pt x="20639" y="7039"/>
                  <a:pt x="16797" y="3017"/>
                </a:cubicBezTo>
                <a:cubicBezTo>
                  <a:pt x="14875" y="1006"/>
                  <a:pt x="12357" y="0"/>
                  <a:pt x="9839" y="0"/>
                </a:cubicBezTo>
                <a:close/>
                <a:moveTo>
                  <a:pt x="9839" y="266"/>
                </a:moveTo>
                <a:cubicBezTo>
                  <a:pt x="12292" y="266"/>
                  <a:pt x="14744" y="1245"/>
                  <a:pt x="16616" y="3204"/>
                </a:cubicBezTo>
                <a:cubicBezTo>
                  <a:pt x="20359" y="7122"/>
                  <a:pt x="20359" y="13474"/>
                  <a:pt x="16616" y="17391"/>
                </a:cubicBezTo>
                <a:cubicBezTo>
                  <a:pt x="12873" y="21309"/>
                  <a:pt x="6805" y="21309"/>
                  <a:pt x="3062" y="17391"/>
                </a:cubicBezTo>
                <a:cubicBezTo>
                  <a:pt x="-681" y="13474"/>
                  <a:pt x="-681" y="7122"/>
                  <a:pt x="3062" y="3204"/>
                </a:cubicBezTo>
                <a:cubicBezTo>
                  <a:pt x="4934" y="1245"/>
                  <a:pt x="7386" y="266"/>
                  <a:pt x="9839" y="266"/>
                </a:cubicBezTo>
                <a:close/>
              </a:path>
            </a:pathLst>
          </a:custGeom>
        </p:spPr>
        <p:txBody>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pic>
        <p:nvPicPr>
          <p:cNvPr id="546" name="Image" descr="Image"/>
          <p:cNvPicPr>
            <a:picLocks noChangeAspect="1"/>
          </p:cNvPicPr>
          <p:nvPr>
            <p:ph type="pic" idx="14"/>
          </p:nvPr>
        </p:nvPicPr>
        <p:blipFill>
          <a:blip r:embed="rId3">
            <a:alphaModFix amt="25000"/>
            <a:extLst/>
          </a:blip>
          <a:srcRect l="0" t="0" r="0" b="0"/>
          <a:stretch>
            <a:fillRect/>
          </a:stretch>
        </p:blipFill>
        <p:spPr>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2" name="Trunk Based Development"/>
          <p:cNvSpPr txBox="1"/>
          <p:nvPr/>
        </p:nvSpPr>
        <p:spPr>
          <a:xfrm>
            <a:off x="13356299" y="5447029"/>
            <a:ext cx="9349864" cy="28219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aseline="2500" spc="79" sz="8000">
                <a:latin typeface="Apex Serif Light"/>
                <a:ea typeface="Apex Serif Light"/>
                <a:cs typeface="Apex Serif Light"/>
                <a:sym typeface="Apex Serif Light"/>
              </a:defRPr>
            </a:lvl1pPr>
          </a:lstStyle>
          <a:p>
            <a:pPr/>
            <a:r>
              <a:t>Trunk Based Development</a:t>
            </a:r>
          </a:p>
        </p:txBody>
      </p:sp>
      <p:pic>
        <p:nvPicPr>
          <p:cNvPr id="603" name="audi_trunk_inline_wm630_.jpg" descr="audi_trunk_inline_wm630_.jpg"/>
          <p:cNvPicPr>
            <a:picLocks noChangeAspect="1"/>
          </p:cNvPicPr>
          <p:nvPr/>
        </p:nvPicPr>
        <p:blipFill>
          <a:blip r:embed="rId2">
            <a:extLst/>
          </a:blip>
          <a:stretch>
            <a:fillRect/>
          </a:stretch>
        </p:blipFill>
        <p:spPr>
          <a:xfrm>
            <a:off x="3139332" y="4343400"/>
            <a:ext cx="8001001" cy="50292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Trunk-based"/>
          <p:cNvSpPr txBox="1"/>
          <p:nvPr>
            <p:ph type="title"/>
          </p:nvPr>
        </p:nvSpPr>
        <p:spPr>
          <a:xfrm>
            <a:off x="622300" y="482600"/>
            <a:ext cx="21005800" cy="1386969"/>
          </a:xfrm>
          <a:prstGeom prst="rect">
            <a:avLst/>
          </a:prstGeom>
        </p:spPr>
        <p:txBody>
          <a:bodyPr/>
          <a:lstStyle/>
          <a:p>
            <a:pPr/>
            <a:r>
              <a:t>Trunk-based</a:t>
            </a:r>
          </a:p>
        </p:txBody>
      </p:sp>
      <p:sp>
        <p:nvSpPr>
          <p:cNvPr id="6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7" name="Linear history - easy to read…"/>
          <p:cNvSpPr txBox="1"/>
          <p:nvPr>
            <p:ph type="body" sz="half" idx="1"/>
          </p:nvPr>
        </p:nvSpPr>
        <p:spPr>
          <a:xfrm>
            <a:off x="1689100" y="5799477"/>
            <a:ext cx="21005800" cy="5931995"/>
          </a:xfrm>
          <a:prstGeom prst="rect">
            <a:avLst/>
          </a:prstGeom>
        </p:spPr>
        <p:txBody>
          <a:bodyPr/>
          <a:lstStyle/>
          <a:p>
            <a:pPr/>
            <a:r>
              <a:t>Linear history - easy to read</a:t>
            </a:r>
          </a:p>
          <a:p>
            <a:pPr/>
          </a:p>
          <a:p>
            <a:pPr/>
            <a:r>
              <a:t>Good to have detailed commit messages</a:t>
            </a:r>
          </a:p>
          <a:p>
            <a:pPr/>
          </a:p>
          <a:p>
            <a:pPr/>
            <a:r>
              <a:t>Hard to have workflow automation &amp; review</a:t>
            </a:r>
          </a:p>
        </p:txBody>
      </p:sp>
      <p:pic>
        <p:nvPicPr>
          <p:cNvPr id="608" name="15009515378_7a90ec4499_m.jpg" descr="15009515378_7a90ec4499_m.jpg"/>
          <p:cNvPicPr>
            <a:picLocks noChangeAspect="1"/>
          </p:cNvPicPr>
          <p:nvPr/>
        </p:nvPicPr>
        <p:blipFill>
          <a:blip r:embed="rId3">
            <a:extLst/>
          </a:blip>
          <a:stretch>
            <a:fillRect/>
          </a:stretch>
        </p:blipFill>
        <p:spPr>
          <a:xfrm>
            <a:off x="17678372" y="2997965"/>
            <a:ext cx="5751940" cy="4985015"/>
          </a:xfrm>
          <a:prstGeom prst="rect">
            <a:avLst/>
          </a:prstGeom>
          <a:ln w="12700">
            <a:miter lim="400000"/>
          </a:ln>
        </p:spPr>
      </p:pic>
      <p:sp>
        <p:nvSpPr>
          <p:cNvPr id="609" name="Line"/>
          <p:cNvSpPr/>
          <p:nvPr/>
        </p:nvSpPr>
        <p:spPr>
          <a:xfrm>
            <a:off x="1080777" y="3941811"/>
            <a:ext cx="16194829"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10" name="Circle"/>
          <p:cNvSpPr/>
          <p:nvPr/>
        </p:nvSpPr>
        <p:spPr>
          <a:xfrm>
            <a:off x="1929670" y="3616895"/>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11" name="Circle"/>
          <p:cNvSpPr/>
          <p:nvPr/>
        </p:nvSpPr>
        <p:spPr>
          <a:xfrm>
            <a:off x="9549670" y="3616895"/>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12" name="Circle"/>
          <p:cNvSpPr/>
          <p:nvPr/>
        </p:nvSpPr>
        <p:spPr>
          <a:xfrm>
            <a:off x="15264669" y="3616895"/>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13" name="Circle"/>
          <p:cNvSpPr/>
          <p:nvPr/>
        </p:nvSpPr>
        <p:spPr>
          <a:xfrm>
            <a:off x="5739670" y="3604195"/>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Trunk-based"/>
          <p:cNvSpPr txBox="1"/>
          <p:nvPr>
            <p:ph type="title"/>
          </p:nvPr>
        </p:nvSpPr>
        <p:spPr>
          <a:xfrm>
            <a:off x="622300" y="482600"/>
            <a:ext cx="21005800" cy="1386969"/>
          </a:xfrm>
          <a:prstGeom prst="rect">
            <a:avLst/>
          </a:prstGeom>
        </p:spPr>
        <p:txBody>
          <a:bodyPr/>
          <a:lstStyle/>
          <a:p>
            <a:pPr/>
            <a:r>
              <a:t>Trunk-based</a:t>
            </a:r>
          </a:p>
        </p:txBody>
      </p:sp>
      <p:sp>
        <p:nvSpPr>
          <p:cNvPr id="618" name="Slide Number"/>
          <p:cNvSpPr txBox="1"/>
          <p:nvPr>
            <p:ph type="sldNum" sz="quarter" idx="2"/>
          </p:nvPr>
        </p:nvSpPr>
        <p:spPr>
          <a:xfrm>
            <a:off x="23377397" y="13049250"/>
            <a:ext cx="298705"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9" name="Scales to 1 developer working on master (or short-lived branches)…"/>
          <p:cNvSpPr txBox="1"/>
          <p:nvPr>
            <p:ph type="body" sz="half" idx="1"/>
          </p:nvPr>
        </p:nvSpPr>
        <p:spPr>
          <a:xfrm>
            <a:off x="1689100" y="5799477"/>
            <a:ext cx="13410021" cy="5931995"/>
          </a:xfrm>
          <a:prstGeom prst="rect">
            <a:avLst/>
          </a:prstGeom>
        </p:spPr>
        <p:txBody>
          <a:bodyPr/>
          <a:lstStyle/>
          <a:p>
            <a:pPr/>
            <a:r>
              <a:t>Scales to 1 developer working on master (or short-lived branches)</a:t>
            </a:r>
          </a:p>
          <a:p>
            <a:pPr/>
          </a:p>
          <a:p>
            <a:pPr/>
            <a:r>
              <a:t>More people and longer-lived branches require adding complexity</a:t>
            </a:r>
          </a:p>
        </p:txBody>
      </p:sp>
      <p:pic>
        <p:nvPicPr>
          <p:cNvPr id="620" name="15009515378_7a90ec4499_m.jpg" descr="15009515378_7a90ec4499_m.jpg"/>
          <p:cNvPicPr>
            <a:picLocks noChangeAspect="1"/>
          </p:cNvPicPr>
          <p:nvPr/>
        </p:nvPicPr>
        <p:blipFill>
          <a:blip r:embed="rId2">
            <a:extLst/>
          </a:blip>
          <a:stretch>
            <a:fillRect/>
          </a:stretch>
        </p:blipFill>
        <p:spPr>
          <a:xfrm>
            <a:off x="17678372" y="2997965"/>
            <a:ext cx="5751940" cy="4985015"/>
          </a:xfrm>
          <a:prstGeom prst="rect">
            <a:avLst/>
          </a:prstGeom>
          <a:ln w="12700">
            <a:miter lim="400000"/>
          </a:ln>
        </p:spPr>
      </p:pic>
      <p:sp>
        <p:nvSpPr>
          <p:cNvPr id="621" name="Line"/>
          <p:cNvSpPr/>
          <p:nvPr/>
        </p:nvSpPr>
        <p:spPr>
          <a:xfrm>
            <a:off x="1080777" y="3941811"/>
            <a:ext cx="16194829"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22" name="Circle"/>
          <p:cNvSpPr/>
          <p:nvPr/>
        </p:nvSpPr>
        <p:spPr>
          <a:xfrm>
            <a:off x="1929670" y="3616895"/>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23" name="Circle"/>
          <p:cNvSpPr/>
          <p:nvPr/>
        </p:nvSpPr>
        <p:spPr>
          <a:xfrm>
            <a:off x="9549670" y="3616895"/>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24" name="Circle"/>
          <p:cNvSpPr/>
          <p:nvPr/>
        </p:nvSpPr>
        <p:spPr>
          <a:xfrm>
            <a:off x="15264669" y="3616895"/>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25" name="Circle"/>
          <p:cNvSpPr/>
          <p:nvPr/>
        </p:nvSpPr>
        <p:spPr>
          <a:xfrm>
            <a:off x="5739670" y="3604195"/>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7" name="Trunk-based"/>
          <p:cNvSpPr txBox="1"/>
          <p:nvPr>
            <p:ph type="title"/>
          </p:nvPr>
        </p:nvSpPr>
        <p:spPr>
          <a:xfrm>
            <a:off x="622300" y="482600"/>
            <a:ext cx="21005800" cy="1386969"/>
          </a:xfrm>
          <a:prstGeom prst="rect">
            <a:avLst/>
          </a:prstGeom>
        </p:spPr>
        <p:txBody>
          <a:bodyPr/>
          <a:lstStyle/>
          <a:p>
            <a:pPr/>
            <a:r>
              <a:t>Trunk-based</a:t>
            </a:r>
          </a:p>
        </p:txBody>
      </p:sp>
      <p:sp>
        <p:nvSpPr>
          <p:cNvPr id="628" name="Slide Number"/>
          <p:cNvSpPr txBox="1"/>
          <p:nvPr>
            <p:ph type="sldNum" sz="quarter" idx="2"/>
          </p:nvPr>
        </p:nvSpPr>
        <p:spPr>
          <a:xfrm>
            <a:off x="23354347" y="13049250"/>
            <a:ext cx="34480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9" name="Differing opinions on what TBD is:…"/>
          <p:cNvSpPr txBox="1"/>
          <p:nvPr>
            <p:ph type="body" idx="1"/>
          </p:nvPr>
        </p:nvSpPr>
        <p:spPr>
          <a:xfrm>
            <a:off x="1689100" y="3214732"/>
            <a:ext cx="21005800" cy="8529440"/>
          </a:xfrm>
          <a:prstGeom prst="rect">
            <a:avLst/>
          </a:prstGeom>
        </p:spPr>
        <p:txBody>
          <a:bodyPr/>
          <a:lstStyle/>
          <a:p>
            <a:pPr/>
            <a:r>
              <a:t>Differing opinions on what TBD is:</a:t>
            </a:r>
          </a:p>
          <a:p>
            <a:pPr lvl="1"/>
            <a:r>
              <a:t>Feature branching?</a:t>
            </a:r>
          </a:p>
          <a:p>
            <a:pPr lvl="1"/>
            <a:r>
              <a:t>Commit to master?</a:t>
            </a:r>
          </a:p>
          <a:p>
            <a:pPr/>
          </a:p>
          <a:p>
            <a:pPr/>
            <a:r>
              <a:t>Principles</a:t>
            </a:r>
          </a:p>
          <a:p>
            <a:pPr lvl="1"/>
            <a:r>
              <a:t>Dev as close to trunk/master as possible</a:t>
            </a:r>
          </a:p>
          <a:p>
            <a:pPr lvl="1"/>
            <a:r>
              <a:t>Feature branches live as short a time as possible</a:t>
            </a:r>
          </a:p>
          <a:p>
            <a:pPr lvl="1"/>
            <a:r>
              <a:t>Master is deployable</a:t>
            </a:r>
          </a:p>
          <a:p>
            <a:pPr lvl="2"/>
            <a:r>
              <a:t>Feature toggles</a:t>
            </a:r>
          </a:p>
        </p:txBody>
      </p:sp>
      <p:pic>
        <p:nvPicPr>
          <p:cNvPr id="630" name="15009515378_7a90ec4499_m.jpg" descr="15009515378_7a90ec4499_m.jpg"/>
          <p:cNvPicPr>
            <a:picLocks noChangeAspect="1"/>
          </p:cNvPicPr>
          <p:nvPr/>
        </p:nvPicPr>
        <p:blipFill>
          <a:blip r:embed="rId2">
            <a:extLst/>
          </a:blip>
          <a:stretch>
            <a:fillRect/>
          </a:stretch>
        </p:blipFill>
        <p:spPr>
          <a:xfrm>
            <a:off x="17678372" y="2997965"/>
            <a:ext cx="5751940" cy="498501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SaaS - style application"/>
          <p:cNvSpPr txBox="1"/>
          <p:nvPr>
            <p:ph type="title"/>
          </p:nvPr>
        </p:nvSpPr>
        <p:spPr>
          <a:prstGeom prst="rect">
            <a:avLst/>
          </a:prstGeom>
        </p:spPr>
        <p:txBody>
          <a:bodyPr/>
          <a:lstStyle/>
          <a:p>
            <a:pPr/>
            <a:r>
              <a:t>SaaS - style application</a:t>
            </a:r>
          </a:p>
        </p:txBody>
      </p:sp>
      <p:sp>
        <p:nvSpPr>
          <p:cNvPr id="633" name="It’s always running the most current version"/>
          <p:cNvSpPr txBox="1"/>
          <p:nvPr>
            <p:ph type="body" sz="quarter" idx="1"/>
          </p:nvPr>
        </p:nvSpPr>
        <p:spPr>
          <a:prstGeom prst="rect">
            <a:avLst/>
          </a:prstGeom>
        </p:spPr>
        <p:txBody>
          <a:bodyPr/>
          <a:lstStyle/>
          <a:p>
            <a:pPr/>
            <a:r>
              <a:t>It’s always running the most current version</a:t>
            </a:r>
          </a:p>
        </p:txBody>
      </p:sp>
      <p:sp>
        <p:nvSpPr>
          <p:cNvPr id="634"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p:spPr>
        <p:txBody>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635" name="Slide Number"/>
          <p:cNvSpPr txBox="1"/>
          <p:nvPr>
            <p:ph type="sldNum" sz="quarter" idx="2"/>
          </p:nvPr>
        </p:nvSpPr>
        <p:spPr>
          <a:xfrm>
            <a:off x="23352950" y="13049250"/>
            <a:ext cx="34760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6" name=""/>
          <p:cNvSpPr txBox="1"/>
          <p:nvPr>
            <p:ph type="body" idx="14"/>
          </p:nvPr>
        </p:nvSpPr>
        <p:spPr>
          <a:prstGeom prst="rect">
            <a:avLst/>
          </a:prstGeom>
        </p:spPr>
        <p:txBody>
          <a:bodyPr/>
          <a:lstStyle/>
          <a:p>
            <a:pP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SaaS-style application"/>
          <p:cNvSpPr txBox="1"/>
          <p:nvPr>
            <p:ph type="title"/>
          </p:nvPr>
        </p:nvSpPr>
        <p:spPr>
          <a:xfrm>
            <a:off x="622300" y="482600"/>
            <a:ext cx="21005800" cy="1386969"/>
          </a:xfrm>
          <a:prstGeom prst="rect">
            <a:avLst/>
          </a:prstGeom>
        </p:spPr>
        <p:txBody>
          <a:bodyPr/>
          <a:lstStyle/>
          <a:p>
            <a:pPr/>
            <a:r>
              <a:t>SaaS-style application</a:t>
            </a:r>
          </a:p>
        </p:txBody>
      </p:sp>
      <p:sp>
        <p:nvSpPr>
          <p:cNvPr id="639" name="Slide Number"/>
          <p:cNvSpPr txBox="1"/>
          <p:nvPr>
            <p:ph type="sldNum" sz="quarter" idx="2"/>
          </p:nvPr>
        </p:nvSpPr>
        <p:spPr>
          <a:xfrm>
            <a:off x="23343870" y="13074650"/>
            <a:ext cx="365761"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640" name="Table"/>
          <p:cNvGraphicFramePr/>
          <p:nvPr/>
        </p:nvGraphicFramePr>
        <p:xfrm>
          <a:off x="1778000" y="3427159"/>
          <a:ext cx="20828000" cy="80899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0414000"/>
                <a:gridCol w="10414000"/>
              </a:tblGrid>
              <a:tr h="1348316">
                <a:tc>
                  <a:txBody>
                    <a:bodyPr/>
                    <a:lstStyle/>
                    <a:p>
                      <a:pPr algn="l" defTabSz="914400">
                        <a:lnSpc>
                          <a:spcPct val="110000"/>
                        </a:lnSpc>
                        <a:defRPr b="0" sz="1800">
                          <a:solidFill>
                            <a:srgbClr val="000000"/>
                          </a:solidFill>
                        </a:defRPr>
                      </a:pPr>
                      <a:r>
                        <a:rPr b="1" sz="4500">
                          <a:solidFill>
                            <a:srgbClr val="FFFFFF"/>
                          </a:solidFill>
                        </a:rPr>
                        <a:t>New Development</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4500"/>
                      </a:pPr>
                      <a:r>
                        <a:t>Feature branches off </a:t>
                      </a:r>
                      <a:r>
                        <a:rPr>
                          <a:solidFill>
                            <a:srgbClr val="A6AAA9"/>
                          </a:solidFill>
                          <a:latin typeface="Inconsolata"/>
                          <a:ea typeface="Inconsolata"/>
                          <a:cs typeface="Inconsolata"/>
                          <a:sym typeface="Inconsolata"/>
                        </a:rPr>
                        <a:t>master</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Patches/Fixes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4500"/>
                      </a:pPr>
                      <a:r>
                        <a:t>Feature branches off </a:t>
                      </a:r>
                      <a:r>
                        <a:rPr>
                          <a:solidFill>
                            <a:srgbClr val="A6AAA9"/>
                          </a:solidFill>
                          <a:latin typeface="Inconsolata"/>
                          <a:ea typeface="Inconsolata"/>
                          <a:cs typeface="Inconsolata"/>
                          <a:sym typeface="Inconsolata"/>
                        </a:rPr>
                        <a:t>master</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Releases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1800">
                          <a:solidFill>
                            <a:srgbClr val="000000"/>
                          </a:solidFill>
                        </a:defRPr>
                      </a:pPr>
                      <a:r>
                        <a:rPr sz="4500">
                          <a:solidFill>
                            <a:srgbClr val="DCDEE0"/>
                          </a:solidFill>
                        </a:rPr>
                        <a:t>Every push to prod is a release (no formal)</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Backports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1800">
                          <a:solidFill>
                            <a:srgbClr val="000000"/>
                          </a:solidFill>
                        </a:defRPr>
                      </a:pPr>
                      <a:r>
                        <a:rPr sz="4500">
                          <a:solidFill>
                            <a:srgbClr val="DCDEE0"/>
                          </a:solidFill>
                        </a:rPr>
                        <a:t>N/A</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sz="4500"/>
                      </a:pP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sz="4500"/>
                      </a:pP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Example</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4500"/>
                      </a:pPr>
                      <a:r>
                        <a:rPr u="sng">
                          <a:hlinkClick r:id="rId3" invalidUrl="" action="" tgtFrame="" tooltip="" history="1" highlightClick="0" endSnd="0"/>
                        </a:rPr>
                        <a:t>GitHub.com</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SaaS-style"/>
          <p:cNvSpPr txBox="1"/>
          <p:nvPr>
            <p:ph type="title"/>
          </p:nvPr>
        </p:nvSpPr>
        <p:spPr>
          <a:prstGeom prst="rect">
            <a:avLst/>
          </a:prstGeom>
        </p:spPr>
        <p:txBody>
          <a:bodyPr/>
          <a:lstStyle/>
          <a:p>
            <a:pPr/>
            <a:r>
              <a:t>SaaS-style</a:t>
            </a:r>
          </a:p>
        </p:txBody>
      </p:sp>
      <p:sp>
        <p:nvSpPr>
          <p:cNvPr id="645" name="Slide Number"/>
          <p:cNvSpPr txBox="1"/>
          <p:nvPr>
            <p:ph type="sldNum" sz="quarter" idx="2"/>
          </p:nvPr>
        </p:nvSpPr>
        <p:spPr>
          <a:xfrm>
            <a:off x="23353649" y="13049250"/>
            <a:ext cx="346203"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6"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47"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48"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Line"/>
          <p:cNvSpPr/>
          <p:nvPr/>
        </p:nvSpPr>
        <p:spPr>
          <a:xfrm>
            <a:off x="10284682" y="6113251"/>
            <a:ext cx="1734093" cy="1734094"/>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51"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52" name="SaaS-style"/>
          <p:cNvSpPr txBox="1"/>
          <p:nvPr>
            <p:ph type="title"/>
          </p:nvPr>
        </p:nvSpPr>
        <p:spPr>
          <a:prstGeom prst="rect">
            <a:avLst/>
          </a:prstGeom>
        </p:spPr>
        <p:txBody>
          <a:bodyPr/>
          <a:lstStyle/>
          <a:p>
            <a:pPr/>
            <a:r>
              <a:t>SaaS-style</a:t>
            </a:r>
          </a:p>
        </p:txBody>
      </p:sp>
      <p:sp>
        <p:nvSpPr>
          <p:cNvPr id="653" name="Slide Number"/>
          <p:cNvSpPr txBox="1"/>
          <p:nvPr>
            <p:ph type="sldNum" sz="quarter" idx="2"/>
          </p:nvPr>
        </p:nvSpPr>
        <p:spPr>
          <a:xfrm>
            <a:off x="23343171" y="13049250"/>
            <a:ext cx="367158"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4"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55"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56"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657"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58"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59"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60"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61"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662" name="Circle"/>
          <p:cNvSpPr/>
          <p:nvPr/>
        </p:nvSpPr>
        <p:spPr>
          <a:xfrm>
            <a:off x="1171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4" name="Line"/>
          <p:cNvSpPr/>
          <p:nvPr/>
        </p:nvSpPr>
        <p:spPr>
          <a:xfrm flipV="1">
            <a:off x="15815869" y="7918427"/>
            <a:ext cx="1799871" cy="1799872"/>
          </a:xfrm>
          <a:prstGeom prst="line">
            <a:avLst/>
          </a:prstGeom>
          <a:ln w="127000">
            <a:solidFill>
              <a:schemeClr val="accent6">
                <a:satOff val="24555"/>
                <a:lumOff val="22232"/>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65" name="Line"/>
          <p:cNvSpPr/>
          <p:nvPr/>
        </p:nvSpPr>
        <p:spPr>
          <a:xfrm>
            <a:off x="8022164" y="7904388"/>
            <a:ext cx="1827951" cy="1827951"/>
          </a:xfrm>
          <a:prstGeom prst="line">
            <a:avLst/>
          </a:prstGeom>
          <a:ln w="127000">
            <a:solidFill>
              <a:schemeClr val="accent6">
                <a:satOff val="24555"/>
                <a:lumOff val="22232"/>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66" name="Line"/>
          <p:cNvSpPr/>
          <p:nvPr/>
        </p:nvSpPr>
        <p:spPr>
          <a:xfrm>
            <a:off x="10284682" y="6113251"/>
            <a:ext cx="1734093" cy="1734094"/>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67"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68" name="SaaS-style"/>
          <p:cNvSpPr txBox="1"/>
          <p:nvPr>
            <p:ph type="title"/>
          </p:nvPr>
        </p:nvSpPr>
        <p:spPr>
          <a:prstGeom prst="rect">
            <a:avLst/>
          </a:prstGeom>
        </p:spPr>
        <p:txBody>
          <a:bodyPr/>
          <a:lstStyle/>
          <a:p>
            <a:pPr/>
            <a:r>
              <a:t>SaaS-style</a:t>
            </a:r>
          </a:p>
        </p:txBody>
      </p:sp>
      <p:sp>
        <p:nvSpPr>
          <p:cNvPr id="669" name="Slide Number"/>
          <p:cNvSpPr txBox="1"/>
          <p:nvPr>
            <p:ph type="sldNum" sz="quarter" idx="2"/>
          </p:nvPr>
        </p:nvSpPr>
        <p:spPr>
          <a:xfrm>
            <a:off x="23362729" y="13049250"/>
            <a:ext cx="328042"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0"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71"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72"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673"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74"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75"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76"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77"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678" name="Circle"/>
          <p:cNvSpPr/>
          <p:nvPr/>
        </p:nvSpPr>
        <p:spPr>
          <a:xfrm>
            <a:off x="1171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79" name="Circle"/>
          <p:cNvSpPr/>
          <p:nvPr/>
        </p:nvSpPr>
        <p:spPr>
          <a:xfrm>
            <a:off x="17430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80" name="Circle"/>
          <p:cNvSpPr/>
          <p:nvPr/>
        </p:nvSpPr>
        <p:spPr>
          <a:xfrm>
            <a:off x="7905812" y="75829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81" name="Line"/>
          <p:cNvSpPr/>
          <p:nvPr/>
        </p:nvSpPr>
        <p:spPr>
          <a:xfrm>
            <a:off x="10148716" y="9825525"/>
            <a:ext cx="5810721" cy="1"/>
          </a:xfrm>
          <a:prstGeom prst="line">
            <a:avLst/>
          </a:prstGeom>
          <a:ln w="127000">
            <a:solidFill>
              <a:schemeClr val="accent6">
                <a:satOff val="24555"/>
                <a:lumOff val="22232"/>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682" name="featureB"/>
          <p:cNvSpPr txBox="1"/>
          <p:nvPr/>
        </p:nvSpPr>
        <p:spPr>
          <a:xfrm>
            <a:off x="871388" y="957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featureB</a:t>
            </a:r>
          </a:p>
        </p:txBody>
      </p:sp>
      <p:sp>
        <p:nvSpPr>
          <p:cNvPr id="683" name="Circle"/>
          <p:cNvSpPr/>
          <p:nvPr/>
        </p:nvSpPr>
        <p:spPr>
          <a:xfrm>
            <a:off x="9810812" y="9500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84" name="Circle"/>
          <p:cNvSpPr/>
          <p:nvPr/>
        </p:nvSpPr>
        <p:spPr>
          <a:xfrm>
            <a:off x="11715812" y="9500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85" name="Circle"/>
          <p:cNvSpPr/>
          <p:nvPr/>
        </p:nvSpPr>
        <p:spPr>
          <a:xfrm>
            <a:off x="13620812" y="9500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686" name="Circle"/>
          <p:cNvSpPr/>
          <p:nvPr/>
        </p:nvSpPr>
        <p:spPr>
          <a:xfrm>
            <a:off x="15525812" y="9500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 name="GitHub Flow"/>
          <p:cNvSpPr txBox="1"/>
          <p:nvPr>
            <p:ph type="title"/>
          </p:nvPr>
        </p:nvSpPr>
        <p:spPr>
          <a:prstGeom prst="rect">
            <a:avLst/>
          </a:prstGeom>
        </p:spPr>
        <p:txBody>
          <a:bodyPr/>
          <a:lstStyle/>
          <a:p>
            <a:pPr/>
            <a:r>
              <a:t>GitHub Flow</a:t>
            </a:r>
          </a:p>
        </p:txBody>
      </p:sp>
      <p:sp>
        <p:nvSpPr>
          <p:cNvPr id="689" name="Slide Number"/>
          <p:cNvSpPr txBox="1"/>
          <p:nvPr>
            <p:ph type="sldNum" sz="quarter" idx="2"/>
          </p:nvPr>
        </p:nvSpPr>
        <p:spPr>
          <a:xfrm>
            <a:off x="23343870" y="13049250"/>
            <a:ext cx="365761"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90" name="Image" descr="Image"/>
          <p:cNvPicPr>
            <a:picLocks noChangeAspect="1"/>
          </p:cNvPicPr>
          <p:nvPr/>
        </p:nvPicPr>
        <p:blipFill>
          <a:blip r:embed="rId2">
            <a:extLst/>
          </a:blip>
          <a:stretch>
            <a:fillRect/>
          </a:stretch>
        </p:blipFill>
        <p:spPr>
          <a:xfrm>
            <a:off x="3557771" y="4414454"/>
            <a:ext cx="17268458" cy="6155395"/>
          </a:xfrm>
          <a:prstGeom prst="rect">
            <a:avLst/>
          </a:prstGeom>
          <a:ln w="12700">
            <a:miter lim="400000"/>
          </a:ln>
        </p:spPr>
      </p:pic>
      <p:sp>
        <p:nvSpPr>
          <p:cNvPr id="691" name="master/trunk"/>
          <p:cNvSpPr txBox="1"/>
          <p:nvPr/>
        </p:nvSpPr>
        <p:spPr>
          <a:xfrm>
            <a:off x="10793987" y="5008673"/>
            <a:ext cx="2104366" cy="4743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lnSpc>
                <a:spcPct val="100000"/>
              </a:lnSpc>
              <a:defRPr b="1" baseline="0" cap="none" spc="0" sz="2600">
                <a:solidFill>
                  <a:srgbClr val="932D70"/>
                </a:solidFill>
                <a:latin typeface="Arial"/>
                <a:ea typeface="Arial"/>
                <a:cs typeface="Arial"/>
                <a:sym typeface="Arial"/>
              </a:defRPr>
            </a:lvl1pPr>
          </a:lstStyle>
          <a:p>
            <a:pPr/>
            <a:r>
              <a:t>master/trunk</a:t>
            </a:r>
          </a:p>
        </p:txBody>
      </p:sp>
      <p:sp>
        <p:nvSpPr>
          <p:cNvPr id="692" name="feature/fix"/>
          <p:cNvSpPr txBox="1"/>
          <p:nvPr/>
        </p:nvSpPr>
        <p:spPr>
          <a:xfrm>
            <a:off x="7398522" y="6193530"/>
            <a:ext cx="2107145" cy="560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lnSpc>
                <a:spcPct val="100000"/>
              </a:lnSpc>
              <a:defRPr b="1" baseline="0" cap="none" spc="0" sz="3300">
                <a:solidFill>
                  <a:srgbClr val="932D70"/>
                </a:solidFill>
                <a:latin typeface="Arial"/>
                <a:ea typeface="Arial"/>
                <a:cs typeface="Arial"/>
                <a:sym typeface="Arial"/>
              </a:defRPr>
            </a:lvl1pPr>
          </a:lstStyle>
          <a:p>
            <a:pPr/>
            <a:r>
              <a:t>feature/fix</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1" y="3017"/>
                </a:cubicBezTo>
                <a:cubicBezTo>
                  <a:pt x="-961" y="7039"/>
                  <a:pt x="-961" y="13557"/>
                  <a:pt x="2881" y="17578"/>
                </a:cubicBezTo>
                <a:cubicBezTo>
                  <a:pt x="6724" y="21600"/>
                  <a:pt x="12954" y="21600"/>
                  <a:pt x="16797" y="17578"/>
                </a:cubicBezTo>
                <a:cubicBezTo>
                  <a:pt x="20639" y="13557"/>
                  <a:pt x="20639" y="7039"/>
                  <a:pt x="16797" y="3017"/>
                </a:cubicBezTo>
                <a:cubicBezTo>
                  <a:pt x="14875" y="1006"/>
                  <a:pt x="12357" y="0"/>
                  <a:pt x="9839" y="0"/>
                </a:cubicBezTo>
                <a:close/>
                <a:moveTo>
                  <a:pt x="9839" y="266"/>
                </a:moveTo>
                <a:cubicBezTo>
                  <a:pt x="12292" y="266"/>
                  <a:pt x="14744" y="1245"/>
                  <a:pt x="16616" y="3204"/>
                </a:cubicBezTo>
                <a:cubicBezTo>
                  <a:pt x="20359" y="7122"/>
                  <a:pt x="20359" y="13474"/>
                  <a:pt x="16616" y="17391"/>
                </a:cubicBezTo>
                <a:cubicBezTo>
                  <a:pt x="12873" y="21309"/>
                  <a:pt x="6805" y="21309"/>
                  <a:pt x="3062" y="17391"/>
                </a:cubicBezTo>
                <a:cubicBezTo>
                  <a:pt x="-681" y="13474"/>
                  <a:pt x="-681" y="7122"/>
                  <a:pt x="3062" y="3204"/>
                </a:cubicBezTo>
                <a:cubicBezTo>
                  <a:pt x="4934" y="1245"/>
                  <a:pt x="7386" y="266"/>
                  <a:pt x="9839" y="266"/>
                </a:cubicBezTo>
                <a:close/>
              </a:path>
            </a:pathLst>
          </a:custGeom>
        </p:spPr>
        <p:txBody>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pic>
        <p:nvPicPr>
          <p:cNvPr id="551" name="Image" descr="Image"/>
          <p:cNvPicPr>
            <a:picLocks noChangeAspect="1"/>
          </p:cNvPicPr>
          <p:nvPr>
            <p:ph type="pic" idx="14"/>
          </p:nvPr>
        </p:nvPicPr>
        <p:blipFill>
          <a:blip r:embed="rId3">
            <a:alphaModFix amt="25000"/>
            <a:extLst/>
          </a:blip>
          <a:srcRect l="0" t="0" r="0" b="0"/>
          <a:stretch>
            <a:fillRect/>
          </a:stretch>
        </p:blipFill>
        <p:spPr>
          <a:prstGeom prst="rect">
            <a:avLst/>
          </a:prstGeom>
        </p:spPr>
      </p:pic>
      <p:sp>
        <p:nvSpPr>
          <p:cNvPr id="552" name="Complex Development Workflows"/>
          <p:cNvSpPr txBox="1"/>
          <p:nvPr>
            <p:ph type="ctrTitle"/>
          </p:nvPr>
        </p:nvSpPr>
        <p:spPr>
          <a:xfrm>
            <a:off x="1778000" y="6007100"/>
            <a:ext cx="20828000" cy="4648200"/>
          </a:xfrm>
          <a:prstGeom prst="rect">
            <a:avLst/>
          </a:prstGeom>
        </p:spPr>
        <p:txBody>
          <a:bodyPr/>
          <a:lstStyle/>
          <a:p>
            <a:pPr/>
            <a:r>
              <a:t>Complex Development Workflows</a:t>
            </a:r>
          </a:p>
        </p:txBody>
      </p:sp>
      <p:sp>
        <p:nvSpPr>
          <p:cNvPr id="553" name="and the constraints that necessitate them"/>
          <p:cNvSpPr txBox="1"/>
          <p:nvPr>
            <p:ph type="subTitle" sz="quarter" idx="1"/>
          </p:nvPr>
        </p:nvSpPr>
        <p:spPr>
          <a:xfrm>
            <a:off x="5212377" y="10107592"/>
            <a:ext cx="13959246" cy="1605649"/>
          </a:xfrm>
          <a:prstGeom prst="rect">
            <a:avLst/>
          </a:prstGeom>
        </p:spPr>
        <p:txBody>
          <a:bodyPr lIns="91424" tIns="91424" rIns="91424" bIns="91424">
            <a:normAutofit fontScale="100000" lnSpcReduction="0"/>
          </a:bodyPr>
          <a:lstStyle>
            <a:lvl1pPr marL="342900" indent="-228600" defTabSz="914400">
              <a:defRPr sz="4100">
                <a:solidFill>
                  <a:srgbClr val="959DA5"/>
                </a:solidFill>
                <a:latin typeface="Roboto"/>
                <a:ea typeface="Roboto"/>
                <a:cs typeface="Roboto"/>
                <a:sym typeface="Roboto"/>
              </a:defRPr>
            </a:lvl1pPr>
          </a:lstStyle>
          <a:p>
            <a:pPr/>
            <a:r>
              <a:t>and the constraints that necessitate them</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 name="GitHub Flow: Rules"/>
          <p:cNvSpPr txBox="1"/>
          <p:nvPr>
            <p:ph type="title"/>
          </p:nvPr>
        </p:nvSpPr>
        <p:spPr>
          <a:prstGeom prst="rect">
            <a:avLst/>
          </a:prstGeom>
        </p:spPr>
        <p:txBody>
          <a:bodyPr/>
          <a:lstStyle/>
          <a:p>
            <a:pPr/>
            <a:r>
              <a:t>GitHub Flow: Rules</a:t>
            </a:r>
          </a:p>
        </p:txBody>
      </p:sp>
      <p:sp>
        <p:nvSpPr>
          <p:cNvPr id="695" name="Slide Number"/>
          <p:cNvSpPr txBox="1"/>
          <p:nvPr>
            <p:ph type="sldNum" sz="quarter" idx="2"/>
          </p:nvPr>
        </p:nvSpPr>
        <p:spPr>
          <a:xfrm>
            <a:off x="23343171" y="13049250"/>
            <a:ext cx="367158"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6" name="Master is always deployable…"/>
          <p:cNvSpPr txBox="1"/>
          <p:nvPr>
            <p:ph type="body" idx="4294967295"/>
          </p:nvPr>
        </p:nvSpPr>
        <p:spPr>
          <a:prstGeom prst="rect">
            <a:avLst/>
          </a:prstGeom>
        </p:spPr>
        <p:txBody>
          <a:bodyPr/>
          <a:lstStyle/>
          <a:p>
            <a:pPr/>
            <a:r>
              <a:t>Master is always deployable</a:t>
            </a:r>
          </a:p>
          <a:p>
            <a:pPr/>
            <a:r>
              <a:t>Create descriptive branches off of master</a:t>
            </a:r>
          </a:p>
          <a:p>
            <a:pPr/>
            <a:r>
              <a:t>Push to named branches constantly</a:t>
            </a:r>
          </a:p>
          <a:p>
            <a:pPr/>
            <a:r>
              <a:t>Open a Pull Request at any time</a:t>
            </a:r>
          </a:p>
          <a:p>
            <a:pPr/>
            <a:r>
              <a:t>Merge only after Pull Request review</a:t>
            </a:r>
          </a:p>
          <a:p>
            <a:pPr/>
            <a:r>
              <a:t>Master is always deployable, so deploy it</a:t>
            </a:r>
          </a:p>
        </p:txBody>
      </p:sp>
      <p:sp>
        <p:nvSpPr>
          <p:cNvPr id="697" name="http://scottchacon.com/2011/08/31/github-flow.html"/>
          <p:cNvSpPr txBox="1"/>
          <p:nvPr/>
        </p:nvSpPr>
        <p:spPr>
          <a:xfrm>
            <a:off x="13214139" y="11945094"/>
            <a:ext cx="10826090"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451" spc="31" sz="3100"/>
            </a:lvl1pPr>
          </a:lstStyle>
          <a:p>
            <a:pPr/>
            <a:r>
              <a:t>http://scottchacon.com/2011/08/31/github-flow.html</a:t>
            </a:r>
          </a:p>
        </p:txBody>
      </p:sp>
      <p:pic>
        <p:nvPicPr>
          <p:cNvPr id="698" name="maxresdefault.jpg" descr="maxresdefault.jpg"/>
          <p:cNvPicPr>
            <a:picLocks noChangeAspect="1"/>
          </p:cNvPicPr>
          <p:nvPr/>
        </p:nvPicPr>
        <p:blipFill>
          <a:blip r:embed="rId2">
            <a:extLst/>
          </a:blip>
          <a:srcRect l="11426" t="0" r="20110" b="0"/>
          <a:stretch>
            <a:fillRect/>
          </a:stretch>
        </p:blipFill>
        <p:spPr>
          <a:xfrm>
            <a:off x="15726570" y="2743075"/>
            <a:ext cx="7604168" cy="624767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0" name="GitHub Flow: Implementation Techniques"/>
          <p:cNvSpPr txBox="1"/>
          <p:nvPr>
            <p:ph type="title"/>
          </p:nvPr>
        </p:nvSpPr>
        <p:spPr>
          <a:prstGeom prst="rect">
            <a:avLst/>
          </a:prstGeom>
        </p:spPr>
        <p:txBody>
          <a:bodyPr/>
          <a:lstStyle/>
          <a:p>
            <a:pPr/>
            <a:r>
              <a:t>GitHub Flow: Implementation Techniques</a:t>
            </a:r>
          </a:p>
        </p:txBody>
      </p:sp>
      <p:sp>
        <p:nvSpPr>
          <p:cNvPr id="701" name="Slide Number"/>
          <p:cNvSpPr txBox="1"/>
          <p:nvPr>
            <p:ph type="sldNum" sz="quarter" idx="2"/>
          </p:nvPr>
        </p:nvSpPr>
        <p:spPr>
          <a:xfrm>
            <a:off x="23320260" y="13049250"/>
            <a:ext cx="41298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2" name="branch protection on master branch…"/>
          <p:cNvSpPr txBox="1"/>
          <p:nvPr>
            <p:ph type="body" idx="4294967295"/>
          </p:nvPr>
        </p:nvSpPr>
        <p:spPr>
          <a:prstGeom prst="rect">
            <a:avLst/>
          </a:prstGeom>
        </p:spPr>
        <p:txBody>
          <a:bodyPr/>
          <a:lstStyle/>
          <a:p>
            <a:pPr/>
            <a:r>
              <a:t>branch protection on master branch</a:t>
            </a:r>
          </a:p>
          <a:p>
            <a:pPr/>
            <a:r>
              <a:t>Require feature branches to stay up-to-date with master</a:t>
            </a:r>
          </a:p>
          <a:p>
            <a:pPr/>
            <a:r>
              <a:t>Code owners and required reviews</a:t>
            </a:r>
          </a:p>
          <a:p>
            <a:pPr/>
            <a:r>
              <a:t>Automated CI: honoring “skip ci” commit messages</a:t>
            </a:r>
          </a:p>
          <a:p>
            <a:pPr/>
            <a:r>
              <a:t>Chat-based deployment workflows, with deployment queues</a:t>
            </a:r>
          </a:p>
          <a:p>
            <a:pPr/>
            <a:r>
              <a:t>Release Trains with rules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Single maintained version"/>
          <p:cNvSpPr txBox="1"/>
          <p:nvPr>
            <p:ph type="title"/>
          </p:nvPr>
        </p:nvSpPr>
        <p:spPr>
          <a:prstGeom prst="rect">
            <a:avLst/>
          </a:prstGeom>
        </p:spPr>
        <p:txBody>
          <a:bodyPr/>
          <a:lstStyle/>
          <a:p>
            <a:pPr/>
            <a:r>
              <a:t>Single maintained version</a:t>
            </a:r>
          </a:p>
        </p:txBody>
      </p:sp>
      <p:sp>
        <p:nvSpPr>
          <p:cNvPr id="707" name="Body"/>
          <p:cNvSpPr txBox="1"/>
          <p:nvPr>
            <p:ph type="body" sz="quarter" idx="1"/>
          </p:nvPr>
        </p:nvSpPr>
        <p:spPr>
          <a:prstGeom prst="rect">
            <a:avLst/>
          </a:prstGeom>
        </p:spPr>
        <p:txBody>
          <a:bodyPr/>
          <a:lstStyle/>
          <a:p>
            <a:pPr/>
          </a:p>
        </p:txBody>
      </p:sp>
      <p:sp>
        <p:nvSpPr>
          <p:cNvPr id="708"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p:spPr>
        <p:txBody>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709" name="Slide Number"/>
          <p:cNvSpPr txBox="1"/>
          <p:nvPr>
            <p:ph type="sldNum" sz="quarter" idx="2"/>
          </p:nvPr>
        </p:nvSpPr>
        <p:spPr>
          <a:xfrm>
            <a:off x="23354347" y="13049250"/>
            <a:ext cx="34480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0" name=""/>
          <p:cNvSpPr txBox="1"/>
          <p:nvPr>
            <p:ph type="body" idx="14"/>
          </p:nvPr>
        </p:nvSpPr>
        <p:spPr>
          <a:prstGeom prst="rect">
            <a:avLst/>
          </a:prstGeom>
        </p:spPr>
        <p:txBody>
          <a:bodyPr/>
          <a:lstStyle/>
          <a:p>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2" name="Single maintained version"/>
          <p:cNvSpPr txBox="1"/>
          <p:nvPr>
            <p:ph type="title"/>
          </p:nvPr>
        </p:nvSpPr>
        <p:spPr>
          <a:xfrm>
            <a:off x="622300" y="482600"/>
            <a:ext cx="21005800" cy="1386969"/>
          </a:xfrm>
          <a:prstGeom prst="rect">
            <a:avLst/>
          </a:prstGeom>
        </p:spPr>
        <p:txBody>
          <a:bodyPr/>
          <a:lstStyle/>
          <a:p>
            <a:pPr/>
            <a:r>
              <a:t>Single maintained version</a:t>
            </a:r>
          </a:p>
        </p:txBody>
      </p:sp>
      <p:sp>
        <p:nvSpPr>
          <p:cNvPr id="713" name="Slide Number"/>
          <p:cNvSpPr txBox="1"/>
          <p:nvPr>
            <p:ph type="sldNum" sz="quarter" idx="2"/>
          </p:nvPr>
        </p:nvSpPr>
        <p:spPr>
          <a:xfrm>
            <a:off x="23331297" y="13049250"/>
            <a:ext cx="390907"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714" name="Table"/>
          <p:cNvGraphicFramePr/>
          <p:nvPr/>
        </p:nvGraphicFramePr>
        <p:xfrm>
          <a:off x="1778000" y="3414459"/>
          <a:ext cx="20828000" cy="80899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0414000"/>
                <a:gridCol w="10414000"/>
              </a:tblGrid>
              <a:tr h="1348316">
                <a:tc>
                  <a:txBody>
                    <a:bodyPr/>
                    <a:lstStyle/>
                    <a:p>
                      <a:pPr algn="l" defTabSz="914400">
                        <a:lnSpc>
                          <a:spcPct val="110000"/>
                        </a:lnSpc>
                        <a:defRPr b="0" sz="1800">
                          <a:solidFill>
                            <a:srgbClr val="000000"/>
                          </a:solidFill>
                        </a:defRPr>
                      </a:pPr>
                      <a:r>
                        <a:rPr b="1" sz="4500">
                          <a:solidFill>
                            <a:srgbClr val="FFFFFF"/>
                          </a:solidFill>
                        </a:rPr>
                        <a:t>New Development</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4500"/>
                      </a:pPr>
                      <a:r>
                        <a:t>Feature branches off </a:t>
                      </a:r>
                      <a:r>
                        <a:rPr>
                          <a:solidFill>
                            <a:srgbClr val="A6AAA9"/>
                          </a:solidFill>
                          <a:latin typeface="Inconsolata"/>
                          <a:ea typeface="Inconsolata"/>
                          <a:cs typeface="Inconsolata"/>
                          <a:sym typeface="Inconsolata"/>
                        </a:rPr>
                        <a:t>master</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Patches/Fixes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4500"/>
                      </a:pPr>
                      <a:r>
                        <a:t>Feature branches off </a:t>
                      </a:r>
                      <a:r>
                        <a:rPr>
                          <a:solidFill>
                            <a:srgbClr val="A6AAA9"/>
                          </a:solidFill>
                          <a:latin typeface="Inconsolata"/>
                          <a:ea typeface="Inconsolata"/>
                          <a:cs typeface="Inconsolata"/>
                          <a:sym typeface="Inconsolata"/>
                        </a:rPr>
                        <a:t>master</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Releases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4500"/>
                      </a:pPr>
                      <a:r>
                        <a:t>Versions tagged along </a:t>
                      </a:r>
                      <a:r>
                        <a:rPr>
                          <a:solidFill>
                            <a:srgbClr val="A6AAA9"/>
                          </a:solidFill>
                          <a:latin typeface="Inconsolata"/>
                          <a:ea typeface="Inconsolata"/>
                          <a:cs typeface="Inconsolata"/>
                          <a:sym typeface="Inconsolata"/>
                        </a:rPr>
                        <a:t>master</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Backports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1800">
                          <a:solidFill>
                            <a:srgbClr val="000000"/>
                          </a:solidFill>
                        </a:defRPr>
                      </a:pPr>
                      <a:r>
                        <a:rPr sz="4500">
                          <a:solidFill>
                            <a:srgbClr val="DCDEE0"/>
                          </a:solidFill>
                        </a:rPr>
                        <a:t>N/A</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sz="4500"/>
                      </a:pP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sz="4500"/>
                      </a:pP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Example</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1800">
                          <a:solidFill>
                            <a:srgbClr val="000000"/>
                          </a:solidFill>
                        </a:defRPr>
                      </a:pPr>
                      <a:r>
                        <a:rPr sz="4500">
                          <a:solidFill>
                            <a:srgbClr val="DCDEE0"/>
                          </a:solidFill>
                        </a:rPr>
                        <a:t>atom/atom</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8" name="Single maintained version"/>
          <p:cNvSpPr txBox="1"/>
          <p:nvPr>
            <p:ph type="title"/>
          </p:nvPr>
        </p:nvSpPr>
        <p:spPr>
          <a:prstGeom prst="rect">
            <a:avLst/>
          </a:prstGeom>
        </p:spPr>
        <p:txBody>
          <a:bodyPr/>
          <a:lstStyle/>
          <a:p>
            <a:pPr/>
            <a:r>
              <a:t>Single maintained version</a:t>
            </a:r>
          </a:p>
        </p:txBody>
      </p:sp>
      <p:sp>
        <p:nvSpPr>
          <p:cNvPr id="719" name="Slide Number"/>
          <p:cNvSpPr txBox="1"/>
          <p:nvPr>
            <p:ph type="sldNum" sz="quarter" idx="2"/>
          </p:nvPr>
        </p:nvSpPr>
        <p:spPr>
          <a:xfrm>
            <a:off x="23329899" y="13049250"/>
            <a:ext cx="393701"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0"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21"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22"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4" name="Line"/>
          <p:cNvSpPr/>
          <p:nvPr/>
        </p:nvSpPr>
        <p:spPr>
          <a:xfrm>
            <a:off x="10284682" y="6113251"/>
            <a:ext cx="1734093" cy="1734094"/>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25"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26" name="Single maintained version"/>
          <p:cNvSpPr txBox="1"/>
          <p:nvPr>
            <p:ph type="title"/>
          </p:nvPr>
        </p:nvSpPr>
        <p:spPr>
          <a:prstGeom prst="rect">
            <a:avLst/>
          </a:prstGeom>
        </p:spPr>
        <p:txBody>
          <a:bodyPr/>
          <a:lstStyle/>
          <a:p>
            <a:pPr/>
            <a:r>
              <a:t>Single maintained version</a:t>
            </a:r>
          </a:p>
        </p:txBody>
      </p:sp>
      <p:sp>
        <p:nvSpPr>
          <p:cNvPr id="727" name="Slide Number"/>
          <p:cNvSpPr txBox="1"/>
          <p:nvPr>
            <p:ph type="sldNum" sz="quarter" idx="2"/>
          </p:nvPr>
        </p:nvSpPr>
        <p:spPr>
          <a:xfrm>
            <a:off x="23320819" y="13049250"/>
            <a:ext cx="411862"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8"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29"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30"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731"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32"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33"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34"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35"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736" name="Circle"/>
          <p:cNvSpPr/>
          <p:nvPr/>
        </p:nvSpPr>
        <p:spPr>
          <a:xfrm>
            <a:off x="1171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8" name="Line"/>
          <p:cNvSpPr/>
          <p:nvPr/>
        </p:nvSpPr>
        <p:spPr>
          <a:xfrm flipV="1">
            <a:off x="15815869" y="7918427"/>
            <a:ext cx="1799871" cy="1799872"/>
          </a:xfrm>
          <a:prstGeom prst="line">
            <a:avLst/>
          </a:prstGeom>
          <a:ln w="127000">
            <a:solidFill>
              <a:schemeClr val="accent6">
                <a:satOff val="24555"/>
                <a:lumOff val="22232"/>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39" name="Line"/>
          <p:cNvSpPr/>
          <p:nvPr/>
        </p:nvSpPr>
        <p:spPr>
          <a:xfrm>
            <a:off x="8022164" y="7904388"/>
            <a:ext cx="1827951" cy="1827951"/>
          </a:xfrm>
          <a:prstGeom prst="line">
            <a:avLst/>
          </a:prstGeom>
          <a:ln w="127000">
            <a:solidFill>
              <a:schemeClr val="accent6">
                <a:satOff val="24555"/>
                <a:lumOff val="22232"/>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40" name="Line"/>
          <p:cNvSpPr/>
          <p:nvPr/>
        </p:nvSpPr>
        <p:spPr>
          <a:xfrm>
            <a:off x="10284682" y="6113251"/>
            <a:ext cx="1734093" cy="1734094"/>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41"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42" name="Single maintained version"/>
          <p:cNvSpPr txBox="1"/>
          <p:nvPr>
            <p:ph type="title"/>
          </p:nvPr>
        </p:nvSpPr>
        <p:spPr>
          <a:prstGeom prst="rect">
            <a:avLst/>
          </a:prstGeom>
        </p:spPr>
        <p:txBody>
          <a:bodyPr/>
          <a:lstStyle/>
          <a:p>
            <a:pPr/>
            <a:r>
              <a:t>Single maintained version</a:t>
            </a:r>
          </a:p>
        </p:txBody>
      </p:sp>
      <p:sp>
        <p:nvSpPr>
          <p:cNvPr id="743" name="Slide Number"/>
          <p:cNvSpPr txBox="1"/>
          <p:nvPr>
            <p:ph type="sldNum" sz="quarter" idx="2"/>
          </p:nvPr>
        </p:nvSpPr>
        <p:spPr>
          <a:xfrm>
            <a:off x="23330598" y="13049250"/>
            <a:ext cx="392304"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4"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45"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46"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747"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48"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49"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50"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51"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752" name="Circle"/>
          <p:cNvSpPr/>
          <p:nvPr/>
        </p:nvSpPr>
        <p:spPr>
          <a:xfrm>
            <a:off x="1171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53" name="Circle"/>
          <p:cNvSpPr/>
          <p:nvPr/>
        </p:nvSpPr>
        <p:spPr>
          <a:xfrm>
            <a:off x="17430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54" name="Circle"/>
          <p:cNvSpPr/>
          <p:nvPr/>
        </p:nvSpPr>
        <p:spPr>
          <a:xfrm>
            <a:off x="7905812" y="75829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55" name="Line"/>
          <p:cNvSpPr/>
          <p:nvPr/>
        </p:nvSpPr>
        <p:spPr>
          <a:xfrm>
            <a:off x="10148716" y="9825525"/>
            <a:ext cx="5810721" cy="1"/>
          </a:xfrm>
          <a:prstGeom prst="line">
            <a:avLst/>
          </a:prstGeom>
          <a:ln w="127000">
            <a:solidFill>
              <a:schemeClr val="accent6">
                <a:satOff val="24555"/>
                <a:lumOff val="22232"/>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756" name="featureB"/>
          <p:cNvSpPr txBox="1"/>
          <p:nvPr/>
        </p:nvSpPr>
        <p:spPr>
          <a:xfrm>
            <a:off x="871388" y="957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featureB</a:t>
            </a:r>
          </a:p>
        </p:txBody>
      </p:sp>
      <p:sp>
        <p:nvSpPr>
          <p:cNvPr id="757" name="Circle"/>
          <p:cNvSpPr/>
          <p:nvPr/>
        </p:nvSpPr>
        <p:spPr>
          <a:xfrm>
            <a:off x="9810812" y="9500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58" name="Circle"/>
          <p:cNvSpPr/>
          <p:nvPr/>
        </p:nvSpPr>
        <p:spPr>
          <a:xfrm>
            <a:off x="11715812" y="9500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59" name="Circle"/>
          <p:cNvSpPr/>
          <p:nvPr/>
        </p:nvSpPr>
        <p:spPr>
          <a:xfrm>
            <a:off x="13620812" y="9500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760" name="Circle"/>
          <p:cNvSpPr/>
          <p:nvPr/>
        </p:nvSpPr>
        <p:spPr>
          <a:xfrm>
            <a:off x="15525812" y="9500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pic>
        <p:nvPicPr>
          <p:cNvPr id="761" name="Image" descr="Image"/>
          <p:cNvPicPr>
            <a:picLocks noChangeAspect="1"/>
          </p:cNvPicPr>
          <p:nvPr/>
        </p:nvPicPr>
        <p:blipFill>
          <a:blip r:embed="rId2">
            <a:extLst/>
          </a:blip>
          <a:stretch>
            <a:fillRect/>
          </a:stretch>
        </p:blipFill>
        <p:spPr>
          <a:xfrm rot="16200000">
            <a:off x="12408441" y="7128285"/>
            <a:ext cx="571501" cy="571501"/>
          </a:xfrm>
          <a:prstGeom prst="rect">
            <a:avLst/>
          </a:prstGeom>
          <a:ln w="12700">
            <a:miter lim="400000"/>
          </a:ln>
        </p:spPr>
      </p:pic>
      <p:pic>
        <p:nvPicPr>
          <p:cNvPr id="762" name="Image" descr="Image"/>
          <p:cNvPicPr>
            <a:picLocks noChangeAspect="1"/>
          </p:cNvPicPr>
          <p:nvPr/>
        </p:nvPicPr>
        <p:blipFill>
          <a:blip r:embed="rId2">
            <a:extLst/>
          </a:blip>
          <a:stretch>
            <a:fillRect/>
          </a:stretch>
        </p:blipFill>
        <p:spPr>
          <a:xfrm rot="16200000">
            <a:off x="18123441" y="7153685"/>
            <a:ext cx="571501" cy="571501"/>
          </a:xfrm>
          <a:prstGeom prst="rect">
            <a:avLst/>
          </a:prstGeom>
          <a:ln w="12700">
            <a:miter lim="400000"/>
          </a:ln>
        </p:spPr>
      </p:pic>
      <p:sp>
        <p:nvSpPr>
          <p:cNvPr id="763" name="v1.1.0"/>
          <p:cNvSpPr txBox="1"/>
          <p:nvPr/>
        </p:nvSpPr>
        <p:spPr>
          <a:xfrm rot="18900000">
            <a:off x="12844650" y="6505701"/>
            <a:ext cx="91211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FFFFFF"/>
                </a:solidFill>
              </a:defRPr>
            </a:lvl1pPr>
          </a:lstStyle>
          <a:p>
            <a:pPr/>
            <a:r>
              <a:t>v1.1.0</a:t>
            </a:r>
          </a:p>
        </p:txBody>
      </p:sp>
      <p:sp>
        <p:nvSpPr>
          <p:cNvPr id="764" name="v1.2.0"/>
          <p:cNvSpPr txBox="1"/>
          <p:nvPr/>
        </p:nvSpPr>
        <p:spPr>
          <a:xfrm rot="18900000">
            <a:off x="18563144" y="6483475"/>
            <a:ext cx="9749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FFFFFF"/>
                </a:solidFill>
              </a:defRPr>
            </a:lvl1pPr>
          </a:lstStyle>
          <a:p>
            <a:pPr/>
            <a:r>
              <a:t>v1.2.0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6" name="Git Tags &amp; GitHub Releases"/>
          <p:cNvSpPr txBox="1"/>
          <p:nvPr>
            <p:ph type="title"/>
          </p:nvPr>
        </p:nvSpPr>
        <p:spPr>
          <a:xfrm>
            <a:off x="622300" y="482600"/>
            <a:ext cx="21005800" cy="1386969"/>
          </a:xfrm>
          <a:prstGeom prst="rect">
            <a:avLst/>
          </a:prstGeom>
        </p:spPr>
        <p:txBody>
          <a:bodyPr/>
          <a:lstStyle/>
          <a:p>
            <a:pPr/>
            <a:r>
              <a:t>Git Tags &amp; GitHub Releases</a:t>
            </a:r>
          </a:p>
        </p:txBody>
      </p:sp>
      <p:sp>
        <p:nvSpPr>
          <p:cNvPr id="767" name="Slide Number"/>
          <p:cNvSpPr txBox="1"/>
          <p:nvPr>
            <p:ph type="sldNum" sz="quarter" idx="2"/>
          </p:nvPr>
        </p:nvSpPr>
        <p:spPr>
          <a:xfrm>
            <a:off x="23320121" y="13049250"/>
            <a:ext cx="41325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8" name="Any commit in Git can be tagged…"/>
          <p:cNvSpPr txBox="1"/>
          <p:nvPr>
            <p:ph type="body" idx="1"/>
          </p:nvPr>
        </p:nvSpPr>
        <p:spPr>
          <a:prstGeom prst="rect">
            <a:avLst/>
          </a:prstGeom>
        </p:spPr>
        <p:txBody>
          <a:bodyPr/>
          <a:lstStyle/>
          <a:p>
            <a:pPr/>
            <a:r>
              <a:t>Any commit in Git can be tagged</a:t>
            </a:r>
          </a:p>
          <a:p>
            <a:pPr lvl="5" marL="0" indent="1143000" defTabSz="431800">
              <a:lnSpc>
                <a:spcPct val="110000"/>
              </a:lnSpc>
              <a:buSzTx/>
              <a:buNone/>
              <a:defRPr b="0" sz="4400">
                <a:solidFill>
                  <a:srgbClr val="A2A2A2"/>
                </a:solidFill>
                <a:latin typeface="Inconsolata"/>
                <a:ea typeface="Inconsolata"/>
                <a:cs typeface="Inconsolata"/>
                <a:sym typeface="Inconsolata"/>
              </a:defRPr>
            </a:pPr>
            <a:r>
              <a:t>git tag v1.1.0</a:t>
            </a:r>
          </a:p>
          <a:p>
            <a:pPr/>
            <a:r>
              <a:t>Any commit can become a release in GitHub</a:t>
            </a:r>
          </a:p>
          <a:p>
            <a:pPr lvl="1"/>
            <a:r>
              <a:t>Programmatically obtain specific releases</a:t>
            </a:r>
          </a:p>
          <a:p>
            <a:pPr lvl="1"/>
            <a:r>
              <a:t>View releases (and associated binaries and notes) on a web page</a:t>
            </a:r>
          </a:p>
          <a:p>
            <a:pPr/>
            <a:r>
              <a:t>Tags can be lightweight (above) or annotated</a:t>
            </a:r>
          </a:p>
          <a:p>
            <a:pPr lvl="5" marL="0" indent="1143000" defTabSz="431800">
              <a:lnSpc>
                <a:spcPct val="110000"/>
              </a:lnSpc>
              <a:buSzTx/>
              <a:buNone/>
              <a:defRPr b="0" sz="4400">
                <a:solidFill>
                  <a:srgbClr val="A2A2A2"/>
                </a:solidFill>
                <a:latin typeface="Inconsolata"/>
                <a:ea typeface="Inconsolata"/>
                <a:cs typeface="Inconsolata"/>
                <a:sym typeface="Inconsolata"/>
              </a:defRPr>
            </a:pPr>
            <a:r>
              <a:t>git tag -a v1.1.0 -m ‘version 1.1.0 of app’</a:t>
            </a:r>
          </a:p>
          <a:p>
            <a:pPr lvl="1"/>
            <a:r>
              <a:t>Annotated tags are full objects (tagger name, e-mail, date, message)</a:t>
            </a:r>
          </a:p>
          <a:p>
            <a:pPr lvl="1"/>
            <a:r>
              <a:t>Can be signed via GPG</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2" name="Slide Number"/>
          <p:cNvSpPr txBox="1"/>
          <p:nvPr>
            <p:ph type="sldNum" sz="quarter" idx="2"/>
          </p:nvPr>
        </p:nvSpPr>
        <p:spPr>
          <a:xfrm>
            <a:off x="23339678" y="13049250"/>
            <a:ext cx="374143"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73" name="Image" descr="Image">
            <a:hlinkClick r:id="rId3" invalidUrl="" action="" tgtFrame="" tooltip="" history="1" highlightClick="0" endSnd="0"/>
          </p:cNvPr>
          <p:cNvPicPr>
            <a:picLocks noChangeAspect="1"/>
          </p:cNvPicPr>
          <p:nvPr/>
        </p:nvPicPr>
        <p:blipFill>
          <a:blip r:embed="rId4">
            <a:extLst/>
          </a:blip>
          <a:stretch>
            <a:fillRect/>
          </a:stretch>
        </p:blipFill>
        <p:spPr>
          <a:xfrm>
            <a:off x="3916845" y="2465644"/>
            <a:ext cx="16550310" cy="10002216"/>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Slide Number"/>
          <p:cNvSpPr txBox="1"/>
          <p:nvPr>
            <p:ph type="sldNum" sz="quarter" idx="2"/>
          </p:nvPr>
        </p:nvSpPr>
        <p:spPr>
          <a:xfrm>
            <a:off x="23320819" y="13049250"/>
            <a:ext cx="411862"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78" name="Image" descr="Image"/>
          <p:cNvPicPr>
            <a:picLocks noChangeAspect="1"/>
          </p:cNvPicPr>
          <p:nvPr/>
        </p:nvPicPr>
        <p:blipFill>
          <a:blip r:embed="rId3">
            <a:extLst/>
          </a:blip>
          <a:stretch>
            <a:fillRect/>
          </a:stretch>
        </p:blipFill>
        <p:spPr>
          <a:xfrm>
            <a:off x="4301298" y="904537"/>
            <a:ext cx="15781404" cy="1147738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Aziz Shamim"/>
          <p:cNvSpPr txBox="1"/>
          <p:nvPr>
            <p:ph type="title"/>
          </p:nvPr>
        </p:nvSpPr>
        <p:spPr>
          <a:prstGeom prst="rect">
            <a:avLst/>
          </a:prstGeom>
        </p:spPr>
        <p:txBody>
          <a:bodyPr/>
          <a:lstStyle/>
          <a:p>
            <a:pPr/>
            <a:r>
              <a:t>Aziz Shamim</a:t>
            </a:r>
          </a:p>
        </p:txBody>
      </p:sp>
      <p:sp>
        <p:nvSpPr>
          <p:cNvPr id="558" name="Manager, Solutions Engineering"/>
          <p:cNvSpPr txBox="1"/>
          <p:nvPr>
            <p:ph type="body" sz="quarter" idx="1"/>
          </p:nvPr>
        </p:nvSpPr>
        <p:spPr>
          <a:prstGeom prst="rect">
            <a:avLst/>
          </a:prstGeom>
        </p:spPr>
        <p:txBody>
          <a:bodyPr/>
          <a:lstStyle/>
          <a:p>
            <a:pPr/>
            <a:r>
              <a:t>Manager, Solutions Engineering</a:t>
            </a:r>
          </a:p>
        </p:txBody>
      </p:sp>
      <p:sp>
        <p:nvSpPr>
          <p:cNvPr id="559"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p:spPr>
        <p:txBody>
          <a:bodyPr/>
          <a:lstStyle/>
          <a:p>
            <a:pPr marL="0" indent="0" algn="ctr" defTabSz="584200">
              <a:lnSpc>
                <a:spcPct val="100000"/>
              </a:lnSpc>
              <a:buSzTx/>
              <a:buNone/>
              <a:defRPr b="0" sz="2400">
                <a:solidFill>
                  <a:srgbClr val="A6AAA9"/>
                </a:solidFill>
                <a:latin typeface="Octicons"/>
                <a:ea typeface="Octicons"/>
                <a:cs typeface="Octicons"/>
                <a:sym typeface="Octicons"/>
              </a:defRPr>
            </a:pPr>
          </a:p>
        </p:txBody>
      </p:sp>
      <p:sp>
        <p:nvSpPr>
          <p:cNvPr id="560" name="Slide Number"/>
          <p:cNvSpPr txBox="1"/>
          <p:nvPr>
            <p:ph type="sldNum" sz="quarter" idx="2"/>
          </p:nvPr>
        </p:nvSpPr>
        <p:spPr>
          <a:xfrm>
            <a:off x="23400448" y="13049250"/>
            <a:ext cx="252604"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1" name=""/>
          <p:cNvSpPr txBox="1"/>
          <p:nvPr>
            <p:ph type="body" idx="14"/>
          </p:nvPr>
        </p:nvSpPr>
        <p:spPr>
          <a:prstGeom prst="rect">
            <a:avLst/>
          </a:prstGeom>
        </p:spPr>
        <p:txBody>
          <a:bodyPr/>
          <a:lstStyle/>
          <a:p>
            <a:pPr/>
            <a:r>
              <a:t></a:t>
            </a:r>
          </a:p>
        </p:txBody>
      </p:sp>
      <p:pic>
        <p:nvPicPr>
          <p:cNvPr id="562" name="Image" descr="Image"/>
          <p:cNvPicPr>
            <a:picLocks noChangeAspect="1"/>
          </p:cNvPicPr>
          <p:nvPr/>
        </p:nvPicPr>
        <p:blipFill>
          <a:blip r:embed="rId3">
            <a:extLst/>
          </a:blip>
          <a:srcRect l="1190" t="917" r="1189" b="914"/>
          <a:stretch>
            <a:fillRect/>
          </a:stretch>
        </p:blipFill>
        <p:spPr>
          <a:xfrm>
            <a:off x="4651112" y="4665253"/>
            <a:ext cx="3631899" cy="3652303"/>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8" y="0"/>
                </a:moveTo>
                <a:cubicBezTo>
                  <a:pt x="7320" y="0"/>
                  <a:pt x="4803" y="1006"/>
                  <a:pt x="2881" y="3017"/>
                </a:cubicBezTo>
                <a:cubicBezTo>
                  <a:pt x="-961" y="7038"/>
                  <a:pt x="-961" y="13558"/>
                  <a:pt x="2881" y="17579"/>
                </a:cubicBezTo>
                <a:cubicBezTo>
                  <a:pt x="6724" y="21600"/>
                  <a:pt x="12954" y="21600"/>
                  <a:pt x="16797" y="17579"/>
                </a:cubicBezTo>
                <a:cubicBezTo>
                  <a:pt x="20639" y="13558"/>
                  <a:pt x="20639" y="7038"/>
                  <a:pt x="16797" y="3017"/>
                </a:cubicBezTo>
                <a:cubicBezTo>
                  <a:pt x="14875" y="1006"/>
                  <a:pt x="12356" y="0"/>
                  <a:pt x="9838" y="0"/>
                </a:cubicBezTo>
                <a:close/>
              </a:path>
            </a:pathLst>
          </a:cu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2" name="Many maintained versions"/>
          <p:cNvSpPr txBox="1"/>
          <p:nvPr>
            <p:ph type="title"/>
          </p:nvPr>
        </p:nvSpPr>
        <p:spPr>
          <a:prstGeom prst="rect">
            <a:avLst/>
          </a:prstGeom>
        </p:spPr>
        <p:txBody>
          <a:bodyPr/>
          <a:lstStyle/>
          <a:p>
            <a:pPr/>
            <a:r>
              <a:t>Many maintained versions</a:t>
            </a:r>
          </a:p>
        </p:txBody>
      </p:sp>
      <p:sp>
        <p:nvSpPr>
          <p:cNvPr id="783" name="Supported versions! So many supported versions!"/>
          <p:cNvSpPr txBox="1"/>
          <p:nvPr>
            <p:ph type="body" sz="quarter" idx="1"/>
          </p:nvPr>
        </p:nvSpPr>
        <p:spPr>
          <a:xfrm>
            <a:off x="8820993" y="6178362"/>
            <a:ext cx="13073807" cy="3962203"/>
          </a:xfrm>
          <a:prstGeom prst="rect">
            <a:avLst/>
          </a:prstGeom>
        </p:spPr>
        <p:txBody>
          <a:bodyPr/>
          <a:lstStyle/>
          <a:p>
            <a:pPr/>
            <a:r>
              <a:t>Supported versions! So many supported versions!</a:t>
            </a:r>
          </a:p>
        </p:txBody>
      </p:sp>
      <p:sp>
        <p:nvSpPr>
          <p:cNvPr id="784"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p:spPr>
        <p:txBody>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785" name="Slide Number"/>
          <p:cNvSpPr txBox="1"/>
          <p:nvPr>
            <p:ph type="sldNum" sz="quarter" idx="2"/>
          </p:nvPr>
        </p:nvSpPr>
        <p:spPr>
          <a:xfrm>
            <a:off x="23320121" y="13049250"/>
            <a:ext cx="41325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6" name=""/>
          <p:cNvSpPr txBox="1"/>
          <p:nvPr>
            <p:ph type="body" idx="14"/>
          </p:nvPr>
        </p:nvSpPr>
        <p:spPr>
          <a:prstGeom prst="rect">
            <a:avLst/>
          </a:prstGeom>
        </p:spPr>
        <p:txBody>
          <a:bodyPr/>
          <a:lstStyle/>
          <a:p>
            <a:pP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8" name="Slide Number"/>
          <p:cNvSpPr txBox="1"/>
          <p:nvPr>
            <p:ph type="sldNum" sz="quarter" idx="2"/>
          </p:nvPr>
        </p:nvSpPr>
        <p:spPr>
          <a:xfrm>
            <a:off x="23318863" y="13049250"/>
            <a:ext cx="415774"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89" name="Image" descr="Image"/>
          <p:cNvPicPr>
            <a:picLocks noChangeAspect="1"/>
          </p:cNvPicPr>
          <p:nvPr/>
        </p:nvPicPr>
        <p:blipFill>
          <a:blip r:embed="rId3">
            <a:extLst/>
          </a:blip>
          <a:stretch>
            <a:fillRect/>
          </a:stretch>
        </p:blipFill>
        <p:spPr>
          <a:xfrm>
            <a:off x="3183838" y="2351005"/>
            <a:ext cx="18016324" cy="1014319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3" name="Multiple maintained versions"/>
          <p:cNvSpPr txBox="1"/>
          <p:nvPr>
            <p:ph type="title"/>
          </p:nvPr>
        </p:nvSpPr>
        <p:spPr>
          <a:xfrm>
            <a:off x="622300" y="482600"/>
            <a:ext cx="21005800" cy="1386969"/>
          </a:xfrm>
          <a:prstGeom prst="rect">
            <a:avLst/>
          </a:prstGeom>
        </p:spPr>
        <p:txBody>
          <a:bodyPr/>
          <a:lstStyle/>
          <a:p>
            <a:pPr/>
            <a:r>
              <a:t>Multiple maintained versions</a:t>
            </a:r>
          </a:p>
        </p:txBody>
      </p:sp>
      <p:sp>
        <p:nvSpPr>
          <p:cNvPr id="794" name="Slide Number"/>
          <p:cNvSpPr txBox="1"/>
          <p:nvPr>
            <p:ph type="sldNum" sz="quarter" idx="2"/>
          </p:nvPr>
        </p:nvSpPr>
        <p:spPr>
          <a:xfrm>
            <a:off x="23352950" y="13049250"/>
            <a:ext cx="34760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795" name="Table"/>
          <p:cNvGraphicFramePr/>
          <p:nvPr/>
        </p:nvGraphicFramePr>
        <p:xfrm>
          <a:off x="1778000" y="3414459"/>
          <a:ext cx="20828000" cy="80899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9794055"/>
                <a:gridCol w="11033945"/>
              </a:tblGrid>
              <a:tr h="1348316">
                <a:tc>
                  <a:txBody>
                    <a:bodyPr/>
                    <a:lstStyle/>
                    <a:p>
                      <a:pPr algn="l" defTabSz="914400">
                        <a:lnSpc>
                          <a:spcPct val="110000"/>
                        </a:lnSpc>
                        <a:defRPr b="0" sz="1800">
                          <a:solidFill>
                            <a:srgbClr val="000000"/>
                          </a:solidFill>
                        </a:defRPr>
                      </a:pPr>
                      <a:r>
                        <a:rPr b="1" sz="4500">
                          <a:solidFill>
                            <a:srgbClr val="FFFFFF"/>
                          </a:solidFill>
                        </a:rPr>
                        <a:t>New Development</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1800">
                          <a:solidFill>
                            <a:srgbClr val="000000"/>
                          </a:solidFill>
                        </a:defRPr>
                      </a:pPr>
                      <a:r>
                        <a:rPr sz="4500">
                          <a:solidFill>
                            <a:srgbClr val="DCDEE0"/>
                          </a:solidFill>
                        </a:rPr>
                        <a:t>Feature branches off master</a:t>
                      </a:r>
                    </a:p>
                  </a:txBody>
                  <a:tcPr marL="50800" marR="50800" marT="50800" marB="50800" anchor="ctr" anchorCtr="0" horzOverflow="overflow">
                    <a:lnL w="0">
                      <a:miter lim="400000"/>
                    </a:lnL>
                    <a:lnR w="0">
                      <a:miter lim="400000"/>
                    </a:lnR>
                    <a:lnT w="0">
                      <a:miter lim="400000"/>
                    </a:lnT>
                    <a:lnB w="0">
                      <a:miter lim="400000"/>
                    </a:lnB>
                    <a:noFill/>
                  </a:tcPr>
                </a:tc>
              </a:tr>
              <a:tr h="1348316">
                <a:tc>
                  <a:txBody>
                    <a:bodyPr/>
                    <a:lstStyle/>
                    <a:p>
                      <a:pPr algn="l" defTabSz="914400">
                        <a:lnSpc>
                          <a:spcPct val="110000"/>
                        </a:lnSpc>
                        <a:defRPr b="0" sz="1800">
                          <a:solidFill>
                            <a:srgbClr val="000000"/>
                          </a:solidFill>
                        </a:defRPr>
                      </a:pPr>
                      <a:r>
                        <a:rPr b="1" sz="4500">
                          <a:solidFill>
                            <a:srgbClr val="DCDEE0"/>
                          </a:solidFill>
                        </a:rPr>
                        <a:t>Patches/Fixes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4500"/>
                      </a:pPr>
                      <a:r>
                        <a:t>Generally feature branches off </a:t>
                      </a:r>
                      <a:r>
                        <a:rPr>
                          <a:solidFill>
                            <a:srgbClr val="A6AAA9"/>
                          </a:solidFill>
                          <a:latin typeface="Inconsolata"/>
                          <a:ea typeface="Inconsolata"/>
                          <a:cs typeface="Inconsolata"/>
                          <a:sym typeface="Inconsolata"/>
                        </a:rPr>
                        <a:t>master</a:t>
                      </a:r>
                    </a:p>
                  </a:txBody>
                  <a:tcPr marL="50800" marR="50800" marT="50800" marB="50800" anchor="ctr" anchorCtr="0" horzOverflow="overflow">
                    <a:lnL w="0">
                      <a:miter lim="400000"/>
                    </a:lnL>
                    <a:lnR w="0">
                      <a:miter lim="400000"/>
                    </a:lnR>
                    <a:lnT w="0">
                      <a:miter lim="400000"/>
                    </a:lnT>
                    <a:lnB w="0">
                      <a:miter lim="400000"/>
                    </a:lnB>
                    <a:noFill/>
                  </a:tcPr>
                </a:tc>
              </a:tr>
              <a:tr h="2086866">
                <a:tc>
                  <a:txBody>
                    <a:bodyPr/>
                    <a:lstStyle/>
                    <a:p>
                      <a:pPr algn="l" defTabSz="914400">
                        <a:lnSpc>
                          <a:spcPct val="110000"/>
                        </a:lnSpc>
                        <a:defRPr b="0" sz="1800">
                          <a:solidFill>
                            <a:srgbClr val="000000"/>
                          </a:solidFill>
                        </a:defRPr>
                      </a:pPr>
                      <a:r>
                        <a:rPr b="1" sz="4500">
                          <a:solidFill>
                            <a:srgbClr val="DCDEE0"/>
                          </a:solidFill>
                        </a:rPr>
                        <a:t>Releases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1800">
                          <a:solidFill>
                            <a:srgbClr val="000000"/>
                          </a:solidFill>
                        </a:defRPr>
                      </a:pPr>
                      <a:r>
                        <a:rPr sz="4500">
                          <a:solidFill>
                            <a:srgbClr val="DCDEE0"/>
                          </a:solidFill>
                        </a:rPr>
                        <a:t>Each minor version is a long-lived branch
Patch releases tagged along these branches</a:t>
                      </a:r>
                    </a:p>
                  </a:txBody>
                  <a:tcPr marL="50800" marR="50800" marT="50800" marB="50800" anchor="ctr" anchorCtr="0" horzOverflow="overflow">
                    <a:lnL w="0">
                      <a:miter lim="400000"/>
                    </a:lnL>
                    <a:lnR w="0">
                      <a:miter lim="400000"/>
                    </a:lnR>
                    <a:lnT w="0">
                      <a:miter lim="400000"/>
                    </a:lnT>
                    <a:lnB w="0">
                      <a:miter lim="400000"/>
                    </a:lnB>
                    <a:noFill/>
                  </a:tcPr>
                </a:tc>
              </a:tr>
              <a:tr h="1733755">
                <a:tc>
                  <a:txBody>
                    <a:bodyPr/>
                    <a:lstStyle/>
                    <a:p>
                      <a:pPr algn="l" defTabSz="914400">
                        <a:lnSpc>
                          <a:spcPct val="110000"/>
                        </a:lnSpc>
                        <a:defRPr b="0" sz="1800">
                          <a:solidFill>
                            <a:srgbClr val="000000"/>
                          </a:solidFill>
                        </a:defRPr>
                      </a:pPr>
                      <a:r>
                        <a:rPr b="1" sz="4500">
                          <a:solidFill>
                            <a:srgbClr val="DCDEE0"/>
                          </a:solidFill>
                        </a:rPr>
                        <a:t>Backports</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1800">
                          <a:solidFill>
                            <a:srgbClr val="000000"/>
                          </a:solidFill>
                        </a:defRPr>
                      </a:pPr>
                      <a:r>
                        <a:rPr sz="4500">
                          <a:solidFill>
                            <a:srgbClr val="DCDEE0"/>
                          </a:solidFill>
                        </a:rPr>
                        <a:t>Patches/fixes to master must be back ported to supported versions</a:t>
                      </a:r>
                    </a:p>
                  </a:txBody>
                  <a:tcPr marL="50800" marR="50800" marT="50800" marB="50800" anchor="ctr" anchorCtr="0" horzOverflow="overflow">
                    <a:lnL w="0">
                      <a:miter lim="400000"/>
                    </a:lnL>
                    <a:lnR w="0">
                      <a:miter lim="400000"/>
                    </a:lnR>
                    <a:lnT w="0">
                      <a:miter lim="400000"/>
                    </a:lnT>
                    <a:lnB w="0">
                      <a:miter lim="400000"/>
                    </a:lnB>
                    <a:noFill/>
                  </a:tcPr>
                </a:tc>
              </a:tr>
              <a:tr h="711000">
                <a:tc>
                  <a:txBody>
                    <a:bodyPr/>
                    <a:lstStyle/>
                    <a:p>
                      <a:pPr algn="l" defTabSz="914400">
                        <a:lnSpc>
                          <a:spcPct val="110000"/>
                        </a:lnSpc>
                        <a:defRPr sz="4500"/>
                      </a:pP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sz="4500"/>
                      </a:pPr>
                    </a:p>
                  </a:txBody>
                  <a:tcPr marL="50800" marR="50800" marT="50800" marB="50800" anchor="ctr" anchorCtr="0" horzOverflow="overflow">
                    <a:lnL w="0">
                      <a:miter lim="400000"/>
                    </a:lnL>
                    <a:lnR w="0">
                      <a:miter lim="400000"/>
                    </a:lnR>
                    <a:lnT w="0">
                      <a:miter lim="400000"/>
                    </a:lnT>
                    <a:lnB w="0">
                      <a:miter lim="400000"/>
                    </a:lnB>
                    <a:noFill/>
                  </a:tcPr>
                </a:tc>
              </a:tr>
              <a:tr h="861644">
                <a:tc>
                  <a:txBody>
                    <a:bodyPr/>
                    <a:lstStyle/>
                    <a:p>
                      <a:pPr algn="l" defTabSz="914400">
                        <a:lnSpc>
                          <a:spcPct val="110000"/>
                        </a:lnSpc>
                        <a:defRPr b="0" sz="1800">
                          <a:solidFill>
                            <a:srgbClr val="000000"/>
                          </a:solidFill>
                        </a:defRPr>
                      </a:pPr>
                      <a:r>
                        <a:rPr b="1" sz="4500">
                          <a:solidFill>
                            <a:srgbClr val="DCDEE0"/>
                          </a:solidFill>
                        </a:rPr>
                        <a:t>Example</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algn="l" defTabSz="914400">
                        <a:lnSpc>
                          <a:spcPct val="110000"/>
                        </a:lnSpc>
                        <a:defRPr b="0" sz="1800">
                          <a:solidFill>
                            <a:srgbClr val="000000"/>
                          </a:solidFill>
                        </a:defRPr>
                      </a:pPr>
                      <a:r>
                        <a:rPr sz="4500">
                          <a:solidFill>
                            <a:srgbClr val="DCDEE0"/>
                          </a:solidFill>
                        </a:rPr>
                        <a:t>GitHub Enterprise</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9" name="Line"/>
          <p:cNvSpPr/>
          <p:nvPr/>
        </p:nvSpPr>
        <p:spPr>
          <a:xfrm>
            <a:off x="4418312" y="4872525"/>
            <a:ext cx="1881539" cy="3810001"/>
          </a:xfrm>
          <a:prstGeom prst="line">
            <a:avLst/>
          </a:prstGeom>
          <a:ln w="127000">
            <a:solidFill>
              <a:schemeClr val="accent1">
                <a:satOff val="-3355"/>
                <a:lumOff val="26614"/>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grpSp>
        <p:nvGrpSpPr>
          <p:cNvPr id="805" name="Group"/>
          <p:cNvGrpSpPr/>
          <p:nvPr/>
        </p:nvGrpSpPr>
        <p:grpSpPr>
          <a:xfrm>
            <a:off x="6417505" y="4621308"/>
            <a:ext cx="1662558" cy="579736"/>
            <a:chOff x="0" y="0"/>
            <a:chExt cx="1662556" cy="579735"/>
          </a:xfrm>
        </p:grpSpPr>
        <p:sp>
          <p:nvSpPr>
            <p:cNvPr id="800" name="Line"/>
            <p:cNvSpPr/>
            <p:nvPr/>
          </p:nvSpPr>
          <p:spPr>
            <a:xfrm>
              <a:off x="0" y="238517"/>
              <a:ext cx="367157" cy="1"/>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01" name="Line"/>
            <p:cNvSpPr/>
            <p:nvPr/>
          </p:nvSpPr>
          <p:spPr>
            <a:xfrm>
              <a:off x="1295400" y="238517"/>
              <a:ext cx="367157" cy="1"/>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02" name="Line"/>
            <p:cNvSpPr/>
            <p:nvPr/>
          </p:nvSpPr>
          <p:spPr>
            <a:xfrm flipV="1">
              <a:off x="327983" y="0"/>
              <a:ext cx="251218" cy="251218"/>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03" name="Line"/>
            <p:cNvSpPr/>
            <p:nvPr/>
          </p:nvSpPr>
          <p:spPr>
            <a:xfrm flipH="1" flipV="1">
              <a:off x="529540" y="42557"/>
              <a:ext cx="481698" cy="481698"/>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04" name="Line"/>
            <p:cNvSpPr/>
            <p:nvPr/>
          </p:nvSpPr>
          <p:spPr>
            <a:xfrm flipV="1">
              <a:off x="976001" y="212337"/>
              <a:ext cx="367399" cy="367399"/>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grpSp>
      <p:grpSp>
        <p:nvGrpSpPr>
          <p:cNvPr id="811" name="Group"/>
          <p:cNvGrpSpPr/>
          <p:nvPr/>
        </p:nvGrpSpPr>
        <p:grpSpPr>
          <a:xfrm>
            <a:off x="4521050" y="4621308"/>
            <a:ext cx="1662558" cy="579736"/>
            <a:chOff x="0" y="0"/>
            <a:chExt cx="1662556" cy="579735"/>
          </a:xfrm>
        </p:grpSpPr>
        <p:sp>
          <p:nvSpPr>
            <p:cNvPr id="806" name="Line"/>
            <p:cNvSpPr/>
            <p:nvPr/>
          </p:nvSpPr>
          <p:spPr>
            <a:xfrm>
              <a:off x="0" y="238517"/>
              <a:ext cx="367157" cy="1"/>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07" name="Line"/>
            <p:cNvSpPr/>
            <p:nvPr/>
          </p:nvSpPr>
          <p:spPr>
            <a:xfrm>
              <a:off x="1295400" y="238517"/>
              <a:ext cx="367157" cy="1"/>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08" name="Line"/>
            <p:cNvSpPr/>
            <p:nvPr/>
          </p:nvSpPr>
          <p:spPr>
            <a:xfrm flipV="1">
              <a:off x="327983" y="0"/>
              <a:ext cx="251218" cy="251218"/>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09" name="Line"/>
            <p:cNvSpPr/>
            <p:nvPr/>
          </p:nvSpPr>
          <p:spPr>
            <a:xfrm flipH="1" flipV="1">
              <a:off x="529540" y="42557"/>
              <a:ext cx="481698" cy="481698"/>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10" name="Line"/>
            <p:cNvSpPr/>
            <p:nvPr/>
          </p:nvSpPr>
          <p:spPr>
            <a:xfrm flipV="1">
              <a:off x="976001" y="212337"/>
              <a:ext cx="367399" cy="367399"/>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grpSp>
      <p:sp>
        <p:nvSpPr>
          <p:cNvPr id="812" name="Line"/>
          <p:cNvSpPr/>
          <p:nvPr/>
        </p:nvSpPr>
        <p:spPr>
          <a:xfrm>
            <a:off x="3246919" y="4872525"/>
            <a:ext cx="1052655"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13" name="Line"/>
          <p:cNvSpPr/>
          <p:nvPr/>
        </p:nvSpPr>
        <p:spPr>
          <a:xfrm>
            <a:off x="12204008" y="3094525"/>
            <a:ext cx="1651001" cy="165100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14" name="Line"/>
          <p:cNvSpPr/>
          <p:nvPr/>
        </p:nvSpPr>
        <p:spPr>
          <a:xfrm>
            <a:off x="6289227" y="4872502"/>
            <a:ext cx="1789876" cy="1789875"/>
          </a:xfrm>
          <a:prstGeom prst="line">
            <a:avLst/>
          </a:prstGeom>
          <a:ln w="127000">
            <a:solidFill>
              <a:schemeClr val="accent3">
                <a:satOff val="18648"/>
                <a:lumOff val="5971"/>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15" name="Line"/>
          <p:cNvSpPr/>
          <p:nvPr/>
        </p:nvSpPr>
        <p:spPr>
          <a:xfrm flipV="1">
            <a:off x="8056281" y="2967230"/>
            <a:ext cx="1919439" cy="190559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16" name="Many maintained versions"/>
          <p:cNvSpPr txBox="1"/>
          <p:nvPr>
            <p:ph type="title"/>
          </p:nvPr>
        </p:nvSpPr>
        <p:spPr>
          <a:prstGeom prst="rect">
            <a:avLst/>
          </a:prstGeom>
        </p:spPr>
        <p:txBody>
          <a:bodyPr/>
          <a:lstStyle/>
          <a:p>
            <a:pPr/>
            <a:r>
              <a:t>Many maintained versions</a:t>
            </a:r>
          </a:p>
        </p:txBody>
      </p:sp>
      <p:sp>
        <p:nvSpPr>
          <p:cNvPr id="817" name="Slide Number"/>
          <p:cNvSpPr txBox="1"/>
          <p:nvPr>
            <p:ph type="sldNum" sz="quarter" idx="2"/>
          </p:nvPr>
        </p:nvSpPr>
        <p:spPr>
          <a:xfrm>
            <a:off x="23329899" y="13049250"/>
            <a:ext cx="393701"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8" name="Circle"/>
          <p:cNvSpPr/>
          <p:nvPr/>
        </p:nvSpPr>
        <p:spPr>
          <a:xfrm>
            <a:off x="9821508" y="2642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19" name="Circle"/>
          <p:cNvSpPr/>
          <p:nvPr/>
        </p:nvSpPr>
        <p:spPr>
          <a:xfrm>
            <a:off x="11726508" y="2642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20" name="Line"/>
          <p:cNvSpPr/>
          <p:nvPr/>
        </p:nvSpPr>
        <p:spPr>
          <a:xfrm>
            <a:off x="10120840" y="2967525"/>
            <a:ext cx="1840612"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21" name="Circle"/>
          <p:cNvSpPr/>
          <p:nvPr/>
        </p:nvSpPr>
        <p:spPr>
          <a:xfrm>
            <a:off x="9821508" y="2642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22" name="featureA"/>
          <p:cNvSpPr txBox="1"/>
          <p:nvPr/>
        </p:nvSpPr>
        <p:spPr>
          <a:xfrm>
            <a:off x="871388" y="2713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823" name="Circle"/>
          <p:cNvSpPr/>
          <p:nvPr/>
        </p:nvSpPr>
        <p:spPr>
          <a:xfrm>
            <a:off x="11726508" y="2642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24" name="Line"/>
          <p:cNvSpPr/>
          <p:nvPr/>
        </p:nvSpPr>
        <p:spPr>
          <a:xfrm>
            <a:off x="8058399" y="4872525"/>
            <a:ext cx="14802835"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25" name="Circle"/>
          <p:cNvSpPr/>
          <p:nvPr/>
        </p:nvSpPr>
        <p:spPr>
          <a:xfrm>
            <a:off x="4095812" y="4547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26" name="master"/>
          <p:cNvSpPr txBox="1"/>
          <p:nvPr/>
        </p:nvSpPr>
        <p:spPr>
          <a:xfrm>
            <a:off x="871388" y="4618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827" name="Circle"/>
          <p:cNvSpPr/>
          <p:nvPr/>
        </p:nvSpPr>
        <p:spPr>
          <a:xfrm>
            <a:off x="13631509" y="4547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28" name="Line"/>
          <p:cNvSpPr/>
          <p:nvPr/>
        </p:nvSpPr>
        <p:spPr>
          <a:xfrm>
            <a:off x="8058399" y="6777525"/>
            <a:ext cx="14802835" cy="1"/>
          </a:xfrm>
          <a:prstGeom prst="line">
            <a:avLst/>
          </a:prstGeom>
          <a:ln w="127000">
            <a:solidFill>
              <a:schemeClr val="accent3">
                <a:satOff val="18648"/>
                <a:lumOff val="5971"/>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29" name="v1.2-release"/>
          <p:cNvSpPr txBox="1"/>
          <p:nvPr/>
        </p:nvSpPr>
        <p:spPr>
          <a:xfrm>
            <a:off x="871388" y="6523525"/>
            <a:ext cx="2400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v1.2-release</a:t>
            </a:r>
          </a:p>
        </p:txBody>
      </p:sp>
      <p:sp>
        <p:nvSpPr>
          <p:cNvPr id="830" name="Circle"/>
          <p:cNvSpPr/>
          <p:nvPr/>
        </p:nvSpPr>
        <p:spPr>
          <a:xfrm>
            <a:off x="7916508" y="6452609"/>
            <a:ext cx="649833" cy="649833"/>
          </a:xfrm>
          <a:prstGeom prst="ellipse">
            <a:avLst/>
          </a:prstGeom>
          <a:solidFill>
            <a:srgbClr val="FFFFFF"/>
          </a:solidFill>
          <a:ln w="101600">
            <a:solidFill>
              <a:schemeClr val="accent3">
                <a:satOff val="18648"/>
                <a:lumOff val="5971"/>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31" name="Circle"/>
          <p:cNvSpPr/>
          <p:nvPr/>
        </p:nvSpPr>
        <p:spPr>
          <a:xfrm>
            <a:off x="13631509" y="6452609"/>
            <a:ext cx="649833" cy="649833"/>
          </a:xfrm>
          <a:prstGeom prst="ellipse">
            <a:avLst/>
          </a:prstGeom>
          <a:solidFill>
            <a:srgbClr val="FFFFFF"/>
          </a:solidFill>
          <a:ln w="101600">
            <a:solidFill>
              <a:schemeClr val="accent3">
                <a:satOff val="18648"/>
                <a:lumOff val="5971"/>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32" name="Line"/>
          <p:cNvSpPr/>
          <p:nvPr/>
        </p:nvSpPr>
        <p:spPr>
          <a:xfrm>
            <a:off x="6318480" y="8682525"/>
            <a:ext cx="16542755" cy="1"/>
          </a:xfrm>
          <a:prstGeom prst="line">
            <a:avLst/>
          </a:prstGeom>
          <a:ln w="127000">
            <a:solidFill>
              <a:schemeClr val="accent1">
                <a:satOff val="-3355"/>
                <a:lumOff val="26614"/>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33" name="Circle"/>
          <p:cNvSpPr/>
          <p:nvPr/>
        </p:nvSpPr>
        <p:spPr>
          <a:xfrm>
            <a:off x="6000812" y="8357609"/>
            <a:ext cx="649833" cy="649833"/>
          </a:xfrm>
          <a:prstGeom prst="ellipse">
            <a:avLst/>
          </a:prstGeom>
          <a:solidFill>
            <a:srgbClr val="FFFFFF"/>
          </a:solidFill>
          <a:ln w="101600">
            <a:solidFill>
              <a:schemeClr val="accent1">
                <a:satOff val="-3355"/>
                <a:lumOff val="26614"/>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34" name="v1.1-release"/>
          <p:cNvSpPr txBox="1"/>
          <p:nvPr/>
        </p:nvSpPr>
        <p:spPr>
          <a:xfrm>
            <a:off x="884088" y="8428525"/>
            <a:ext cx="2400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v1.1-release</a:t>
            </a:r>
          </a:p>
        </p:txBody>
      </p:sp>
      <p:sp>
        <p:nvSpPr>
          <p:cNvPr id="835" name="Circle"/>
          <p:cNvSpPr/>
          <p:nvPr/>
        </p:nvSpPr>
        <p:spPr>
          <a:xfrm>
            <a:off x="13620812" y="8357609"/>
            <a:ext cx="649833" cy="649833"/>
          </a:xfrm>
          <a:prstGeom prst="ellipse">
            <a:avLst/>
          </a:prstGeom>
          <a:solidFill>
            <a:srgbClr val="FFFFFF"/>
          </a:solidFill>
          <a:ln w="101600">
            <a:solidFill>
              <a:schemeClr val="accent1">
                <a:satOff val="-3355"/>
                <a:lumOff val="26614"/>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36" name="Circle"/>
          <p:cNvSpPr/>
          <p:nvPr/>
        </p:nvSpPr>
        <p:spPr>
          <a:xfrm>
            <a:off x="7905812" y="4547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37" name="Circle"/>
          <p:cNvSpPr/>
          <p:nvPr/>
        </p:nvSpPr>
        <p:spPr>
          <a:xfrm>
            <a:off x="6000812" y="4547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pic>
        <p:nvPicPr>
          <p:cNvPr id="838" name="Image" descr="Image"/>
          <p:cNvPicPr>
            <a:picLocks noChangeAspect="1"/>
          </p:cNvPicPr>
          <p:nvPr/>
        </p:nvPicPr>
        <p:blipFill>
          <a:blip r:embed="rId3">
            <a:extLst/>
          </a:blip>
          <a:stretch>
            <a:fillRect/>
          </a:stretch>
        </p:blipFill>
        <p:spPr>
          <a:xfrm rot="16200000">
            <a:off x="6719899" y="7976561"/>
            <a:ext cx="571501" cy="571501"/>
          </a:xfrm>
          <a:prstGeom prst="rect">
            <a:avLst/>
          </a:prstGeom>
          <a:ln w="12700">
            <a:miter lim="400000"/>
          </a:ln>
        </p:spPr>
      </p:pic>
      <p:sp>
        <p:nvSpPr>
          <p:cNvPr id="839" name="v1.1.0"/>
          <p:cNvSpPr txBox="1"/>
          <p:nvPr/>
        </p:nvSpPr>
        <p:spPr>
          <a:xfrm rot="18900000">
            <a:off x="7079909" y="7430177"/>
            <a:ext cx="91211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FFFFFF"/>
                </a:solidFill>
              </a:defRPr>
            </a:lvl1pPr>
          </a:lstStyle>
          <a:p>
            <a:pPr/>
            <a:r>
              <a:t>v1.1.0</a:t>
            </a:r>
          </a:p>
        </p:txBody>
      </p:sp>
      <p:pic>
        <p:nvPicPr>
          <p:cNvPr id="840" name="Image" descr="Image"/>
          <p:cNvPicPr>
            <a:picLocks noChangeAspect="1"/>
          </p:cNvPicPr>
          <p:nvPr/>
        </p:nvPicPr>
        <p:blipFill>
          <a:blip r:embed="rId3">
            <a:extLst/>
          </a:blip>
          <a:stretch>
            <a:fillRect/>
          </a:stretch>
        </p:blipFill>
        <p:spPr>
          <a:xfrm rot="16200000">
            <a:off x="8636541" y="6061485"/>
            <a:ext cx="571501" cy="571501"/>
          </a:xfrm>
          <a:prstGeom prst="rect">
            <a:avLst/>
          </a:prstGeom>
          <a:ln w="12700">
            <a:miter lim="400000"/>
          </a:ln>
        </p:spPr>
      </p:pic>
      <p:sp>
        <p:nvSpPr>
          <p:cNvPr id="841" name="v1.2.0"/>
          <p:cNvSpPr txBox="1"/>
          <p:nvPr/>
        </p:nvSpPr>
        <p:spPr>
          <a:xfrm rot="18900000">
            <a:off x="8974644" y="5505575"/>
            <a:ext cx="9749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FFFFFF"/>
                </a:solidFill>
              </a:defRPr>
            </a:lvl1pPr>
          </a:lstStyle>
          <a:p>
            <a:pPr/>
            <a:r>
              <a:t>v1.2.0</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5" name="Backporting process"/>
          <p:cNvSpPr txBox="1"/>
          <p:nvPr>
            <p:ph type="title"/>
          </p:nvPr>
        </p:nvSpPr>
        <p:spPr>
          <a:xfrm>
            <a:off x="622300" y="482600"/>
            <a:ext cx="21005800" cy="1386969"/>
          </a:xfrm>
          <a:prstGeom prst="rect">
            <a:avLst/>
          </a:prstGeom>
        </p:spPr>
        <p:txBody>
          <a:bodyPr/>
          <a:lstStyle/>
          <a:p>
            <a:pPr/>
            <a:r>
              <a:t>Backporting process</a:t>
            </a:r>
          </a:p>
        </p:txBody>
      </p:sp>
      <p:sp>
        <p:nvSpPr>
          <p:cNvPr id="846" name="Slide Number"/>
          <p:cNvSpPr txBox="1"/>
          <p:nvPr>
            <p:ph type="sldNum" sz="quarter" idx="2"/>
          </p:nvPr>
        </p:nvSpPr>
        <p:spPr>
          <a:xfrm>
            <a:off x="23328502" y="13049250"/>
            <a:ext cx="396495"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7" name="Merge PR into master…"/>
          <p:cNvSpPr txBox="1"/>
          <p:nvPr>
            <p:ph type="body" idx="1"/>
          </p:nvPr>
        </p:nvSpPr>
        <p:spPr>
          <a:prstGeom prst="rect">
            <a:avLst/>
          </a:prstGeom>
        </p:spPr>
        <p:txBody>
          <a:bodyPr/>
          <a:lstStyle/>
          <a:p>
            <a:pPr/>
            <a:r>
              <a:t> Merge PR into </a:t>
            </a:r>
            <a:r>
              <a:rPr b="0">
                <a:solidFill>
                  <a:srgbClr val="A6AAA9"/>
                </a:solidFill>
                <a:latin typeface="Inconsolata"/>
                <a:ea typeface="Inconsolata"/>
                <a:cs typeface="Inconsolata"/>
                <a:sym typeface="Inconsolata"/>
              </a:rPr>
              <a:t>master</a:t>
            </a:r>
          </a:p>
          <a:p>
            <a:pPr/>
            <a:r>
              <a:t> Branch off release branch(es)</a:t>
            </a:r>
          </a:p>
          <a:p>
            <a:pPr/>
            <a:r>
              <a:t> Cherry pick commits from PR onto branch &amp; create new PR</a:t>
            </a:r>
          </a:p>
          <a:p>
            <a:pPr/>
            <a:r>
              <a:t> Collaborate</a:t>
            </a:r>
          </a:p>
          <a:p>
            <a:pPr/>
            <a:r>
              <a:t> Merge new PR</a:t>
            </a:r>
          </a:p>
          <a:p>
            <a:pPr/>
            <a:r>
              <a:t> Tag new version</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9" name="Line"/>
          <p:cNvSpPr/>
          <p:nvPr/>
        </p:nvSpPr>
        <p:spPr>
          <a:xfrm flipV="1">
            <a:off x="17849816" y="10622496"/>
            <a:ext cx="1835060" cy="1835060"/>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50" name="Line"/>
          <p:cNvSpPr/>
          <p:nvPr/>
        </p:nvSpPr>
        <p:spPr>
          <a:xfrm flipV="1">
            <a:off x="17849816" y="6875125"/>
            <a:ext cx="1835060" cy="183506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51" name="Line"/>
          <p:cNvSpPr/>
          <p:nvPr/>
        </p:nvSpPr>
        <p:spPr>
          <a:xfrm flipH="1" flipV="1">
            <a:off x="13989227" y="10559866"/>
            <a:ext cx="1960319" cy="1960319"/>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52" name="Line"/>
          <p:cNvSpPr/>
          <p:nvPr/>
        </p:nvSpPr>
        <p:spPr>
          <a:xfrm flipH="1" flipV="1">
            <a:off x="13989227" y="6749866"/>
            <a:ext cx="1960319" cy="1960319"/>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53" name="Line"/>
          <p:cNvSpPr/>
          <p:nvPr/>
        </p:nvSpPr>
        <p:spPr>
          <a:xfrm>
            <a:off x="4418312" y="4872525"/>
            <a:ext cx="1868034" cy="5637183"/>
          </a:xfrm>
          <a:prstGeom prst="line">
            <a:avLst/>
          </a:prstGeom>
          <a:ln w="127000">
            <a:solidFill>
              <a:schemeClr val="accent1">
                <a:satOff val="-3355"/>
                <a:lumOff val="26614"/>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grpSp>
        <p:nvGrpSpPr>
          <p:cNvPr id="859" name="Group"/>
          <p:cNvGrpSpPr/>
          <p:nvPr/>
        </p:nvGrpSpPr>
        <p:grpSpPr>
          <a:xfrm>
            <a:off x="6417505" y="4621308"/>
            <a:ext cx="1662558" cy="579736"/>
            <a:chOff x="0" y="0"/>
            <a:chExt cx="1662556" cy="579735"/>
          </a:xfrm>
        </p:grpSpPr>
        <p:sp>
          <p:nvSpPr>
            <p:cNvPr id="854" name="Line"/>
            <p:cNvSpPr/>
            <p:nvPr/>
          </p:nvSpPr>
          <p:spPr>
            <a:xfrm>
              <a:off x="0" y="238517"/>
              <a:ext cx="367157" cy="1"/>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55" name="Line"/>
            <p:cNvSpPr/>
            <p:nvPr/>
          </p:nvSpPr>
          <p:spPr>
            <a:xfrm>
              <a:off x="1295400" y="238517"/>
              <a:ext cx="367157" cy="1"/>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56" name="Line"/>
            <p:cNvSpPr/>
            <p:nvPr/>
          </p:nvSpPr>
          <p:spPr>
            <a:xfrm flipV="1">
              <a:off x="327983" y="0"/>
              <a:ext cx="251218" cy="251218"/>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57" name="Line"/>
            <p:cNvSpPr/>
            <p:nvPr/>
          </p:nvSpPr>
          <p:spPr>
            <a:xfrm flipH="1" flipV="1">
              <a:off x="529540" y="42557"/>
              <a:ext cx="481698" cy="481698"/>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58" name="Line"/>
            <p:cNvSpPr/>
            <p:nvPr/>
          </p:nvSpPr>
          <p:spPr>
            <a:xfrm flipV="1">
              <a:off x="976001" y="212337"/>
              <a:ext cx="367399" cy="367399"/>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grpSp>
      <p:grpSp>
        <p:nvGrpSpPr>
          <p:cNvPr id="865" name="Group"/>
          <p:cNvGrpSpPr/>
          <p:nvPr/>
        </p:nvGrpSpPr>
        <p:grpSpPr>
          <a:xfrm>
            <a:off x="4521050" y="4621308"/>
            <a:ext cx="1662558" cy="579736"/>
            <a:chOff x="0" y="0"/>
            <a:chExt cx="1662556" cy="579735"/>
          </a:xfrm>
        </p:grpSpPr>
        <p:sp>
          <p:nvSpPr>
            <p:cNvPr id="860" name="Line"/>
            <p:cNvSpPr/>
            <p:nvPr/>
          </p:nvSpPr>
          <p:spPr>
            <a:xfrm>
              <a:off x="0" y="238517"/>
              <a:ext cx="367157" cy="1"/>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61" name="Line"/>
            <p:cNvSpPr/>
            <p:nvPr/>
          </p:nvSpPr>
          <p:spPr>
            <a:xfrm>
              <a:off x="1295400" y="238517"/>
              <a:ext cx="367157" cy="1"/>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62" name="Line"/>
            <p:cNvSpPr/>
            <p:nvPr/>
          </p:nvSpPr>
          <p:spPr>
            <a:xfrm flipV="1">
              <a:off x="327983" y="0"/>
              <a:ext cx="251218" cy="251218"/>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63" name="Line"/>
            <p:cNvSpPr/>
            <p:nvPr/>
          </p:nvSpPr>
          <p:spPr>
            <a:xfrm flipH="1" flipV="1">
              <a:off x="529540" y="42557"/>
              <a:ext cx="481698" cy="481698"/>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64" name="Line"/>
            <p:cNvSpPr/>
            <p:nvPr/>
          </p:nvSpPr>
          <p:spPr>
            <a:xfrm flipV="1">
              <a:off x="976001" y="212337"/>
              <a:ext cx="367399" cy="367399"/>
            </a:xfrm>
            <a:prstGeom prst="line">
              <a:avLst/>
            </a:prstGeom>
            <a:noFill/>
            <a:ln w="127000" cap="flat">
              <a:solidFill>
                <a:schemeClr val="accent2">
                  <a:hueOff val="-2473792"/>
                  <a:satOff val="-50209"/>
                  <a:lumOff val="23543"/>
                </a:schemeClr>
              </a:solidFill>
              <a:prstDash val="solid"/>
              <a:miter lim="400000"/>
            </a:ln>
            <a:effectLst/>
          </p:spPr>
          <p:txBody>
            <a:bodyPr wrap="square" lIns="50800" tIns="50800" rIns="50800" bIns="50800" numCol="1" anchor="ctr">
              <a:noAutofit/>
            </a:bodyP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grpSp>
      <p:sp>
        <p:nvSpPr>
          <p:cNvPr id="866" name="Line"/>
          <p:cNvSpPr/>
          <p:nvPr/>
        </p:nvSpPr>
        <p:spPr>
          <a:xfrm>
            <a:off x="3246919" y="4872525"/>
            <a:ext cx="1052655"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67" name="Line"/>
          <p:cNvSpPr/>
          <p:nvPr/>
        </p:nvSpPr>
        <p:spPr>
          <a:xfrm>
            <a:off x="12204008" y="3094525"/>
            <a:ext cx="1651001" cy="165100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68" name="Line"/>
          <p:cNvSpPr/>
          <p:nvPr/>
        </p:nvSpPr>
        <p:spPr>
          <a:xfrm>
            <a:off x="6289227" y="4872502"/>
            <a:ext cx="1789876" cy="1789875"/>
          </a:xfrm>
          <a:prstGeom prst="line">
            <a:avLst/>
          </a:prstGeom>
          <a:ln w="127000">
            <a:solidFill>
              <a:schemeClr val="accent3">
                <a:satOff val="18648"/>
                <a:lumOff val="5971"/>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69" name="Line"/>
          <p:cNvSpPr/>
          <p:nvPr/>
        </p:nvSpPr>
        <p:spPr>
          <a:xfrm flipV="1">
            <a:off x="8056281" y="2967230"/>
            <a:ext cx="1919439" cy="190559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70" name="Many maintained versions"/>
          <p:cNvSpPr txBox="1"/>
          <p:nvPr>
            <p:ph type="title"/>
          </p:nvPr>
        </p:nvSpPr>
        <p:spPr>
          <a:prstGeom prst="rect">
            <a:avLst/>
          </a:prstGeom>
        </p:spPr>
        <p:txBody>
          <a:bodyPr/>
          <a:lstStyle/>
          <a:p>
            <a:pPr/>
            <a:r>
              <a:t>Many maintained versions</a:t>
            </a:r>
          </a:p>
        </p:txBody>
      </p:sp>
      <p:sp>
        <p:nvSpPr>
          <p:cNvPr id="871" name="Slide Number"/>
          <p:cNvSpPr txBox="1"/>
          <p:nvPr>
            <p:ph type="sldNum" sz="quarter" idx="2"/>
          </p:nvPr>
        </p:nvSpPr>
        <p:spPr>
          <a:xfrm>
            <a:off x="23319422" y="13049250"/>
            <a:ext cx="41465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2" name="Circle"/>
          <p:cNvSpPr/>
          <p:nvPr/>
        </p:nvSpPr>
        <p:spPr>
          <a:xfrm>
            <a:off x="9821508" y="2642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73" name="Circle"/>
          <p:cNvSpPr/>
          <p:nvPr/>
        </p:nvSpPr>
        <p:spPr>
          <a:xfrm>
            <a:off x="11726508" y="2642609"/>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74" name="Line"/>
          <p:cNvSpPr/>
          <p:nvPr/>
        </p:nvSpPr>
        <p:spPr>
          <a:xfrm>
            <a:off x="10120840" y="2967525"/>
            <a:ext cx="1840612"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75" name="Circle"/>
          <p:cNvSpPr/>
          <p:nvPr/>
        </p:nvSpPr>
        <p:spPr>
          <a:xfrm>
            <a:off x="9821508" y="2642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76" name="featureA"/>
          <p:cNvSpPr txBox="1"/>
          <p:nvPr/>
        </p:nvSpPr>
        <p:spPr>
          <a:xfrm>
            <a:off x="871388" y="2713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877" name="Circle"/>
          <p:cNvSpPr/>
          <p:nvPr/>
        </p:nvSpPr>
        <p:spPr>
          <a:xfrm>
            <a:off x="11726508" y="2642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78" name="Line"/>
          <p:cNvSpPr/>
          <p:nvPr/>
        </p:nvSpPr>
        <p:spPr>
          <a:xfrm>
            <a:off x="8058399" y="4872525"/>
            <a:ext cx="14802835"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79" name="Circle"/>
          <p:cNvSpPr/>
          <p:nvPr/>
        </p:nvSpPr>
        <p:spPr>
          <a:xfrm>
            <a:off x="4095812" y="4547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80" name="master"/>
          <p:cNvSpPr txBox="1"/>
          <p:nvPr/>
        </p:nvSpPr>
        <p:spPr>
          <a:xfrm>
            <a:off x="871388" y="4618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881" name="Circle"/>
          <p:cNvSpPr/>
          <p:nvPr/>
        </p:nvSpPr>
        <p:spPr>
          <a:xfrm>
            <a:off x="13631509" y="4547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82" name="Line"/>
          <p:cNvSpPr/>
          <p:nvPr/>
        </p:nvSpPr>
        <p:spPr>
          <a:xfrm>
            <a:off x="8058399" y="6777525"/>
            <a:ext cx="14802835" cy="1"/>
          </a:xfrm>
          <a:prstGeom prst="line">
            <a:avLst/>
          </a:prstGeom>
          <a:ln w="127000">
            <a:solidFill>
              <a:schemeClr val="accent3">
                <a:satOff val="18648"/>
                <a:lumOff val="5971"/>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83" name="v1.2-release"/>
          <p:cNvSpPr txBox="1"/>
          <p:nvPr/>
        </p:nvSpPr>
        <p:spPr>
          <a:xfrm>
            <a:off x="871388" y="6523525"/>
            <a:ext cx="2400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v1.2-release</a:t>
            </a:r>
          </a:p>
        </p:txBody>
      </p:sp>
      <p:sp>
        <p:nvSpPr>
          <p:cNvPr id="884" name="Circle"/>
          <p:cNvSpPr/>
          <p:nvPr/>
        </p:nvSpPr>
        <p:spPr>
          <a:xfrm>
            <a:off x="7916508" y="6452609"/>
            <a:ext cx="649833" cy="649833"/>
          </a:xfrm>
          <a:prstGeom prst="ellipse">
            <a:avLst/>
          </a:prstGeom>
          <a:solidFill>
            <a:srgbClr val="FFFFFF"/>
          </a:solidFill>
          <a:ln w="101600">
            <a:solidFill>
              <a:schemeClr val="accent3">
                <a:satOff val="18648"/>
                <a:lumOff val="5971"/>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85" name="Circle"/>
          <p:cNvSpPr/>
          <p:nvPr/>
        </p:nvSpPr>
        <p:spPr>
          <a:xfrm>
            <a:off x="13631509" y="6452609"/>
            <a:ext cx="649833" cy="649833"/>
          </a:xfrm>
          <a:prstGeom prst="ellipse">
            <a:avLst/>
          </a:prstGeom>
          <a:solidFill>
            <a:srgbClr val="FFFFFF"/>
          </a:solidFill>
          <a:ln w="101600">
            <a:solidFill>
              <a:schemeClr val="accent3">
                <a:satOff val="18648"/>
                <a:lumOff val="5971"/>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86" name="Line"/>
          <p:cNvSpPr/>
          <p:nvPr/>
        </p:nvSpPr>
        <p:spPr>
          <a:xfrm>
            <a:off x="6318480" y="10587525"/>
            <a:ext cx="16542755" cy="1"/>
          </a:xfrm>
          <a:prstGeom prst="line">
            <a:avLst/>
          </a:prstGeom>
          <a:ln w="127000">
            <a:solidFill>
              <a:schemeClr val="accent1">
                <a:satOff val="-3355"/>
                <a:lumOff val="26614"/>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87" name="Circle"/>
          <p:cNvSpPr/>
          <p:nvPr/>
        </p:nvSpPr>
        <p:spPr>
          <a:xfrm>
            <a:off x="6000812" y="10262609"/>
            <a:ext cx="649833" cy="649833"/>
          </a:xfrm>
          <a:prstGeom prst="ellipse">
            <a:avLst/>
          </a:prstGeom>
          <a:solidFill>
            <a:srgbClr val="FFFFFF"/>
          </a:solidFill>
          <a:ln w="101600">
            <a:solidFill>
              <a:schemeClr val="accent1">
                <a:satOff val="-3355"/>
                <a:lumOff val="26614"/>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88" name="v1.1-release"/>
          <p:cNvSpPr txBox="1"/>
          <p:nvPr/>
        </p:nvSpPr>
        <p:spPr>
          <a:xfrm>
            <a:off x="871388" y="10333525"/>
            <a:ext cx="2400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v1.1-release</a:t>
            </a:r>
          </a:p>
        </p:txBody>
      </p:sp>
      <p:sp>
        <p:nvSpPr>
          <p:cNvPr id="889" name="Circle"/>
          <p:cNvSpPr/>
          <p:nvPr/>
        </p:nvSpPr>
        <p:spPr>
          <a:xfrm>
            <a:off x="13620812" y="10262609"/>
            <a:ext cx="649833" cy="649833"/>
          </a:xfrm>
          <a:prstGeom prst="ellipse">
            <a:avLst/>
          </a:prstGeom>
          <a:solidFill>
            <a:srgbClr val="FFFFFF"/>
          </a:solidFill>
          <a:ln w="101600">
            <a:solidFill>
              <a:schemeClr val="accent1">
                <a:satOff val="-3355"/>
                <a:lumOff val="26614"/>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0" name="Circle"/>
          <p:cNvSpPr/>
          <p:nvPr/>
        </p:nvSpPr>
        <p:spPr>
          <a:xfrm>
            <a:off x="7905812" y="4547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1" name="Circle"/>
          <p:cNvSpPr/>
          <p:nvPr/>
        </p:nvSpPr>
        <p:spPr>
          <a:xfrm>
            <a:off x="6000812" y="4547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2" name="Circle"/>
          <p:cNvSpPr/>
          <p:nvPr/>
        </p:nvSpPr>
        <p:spPr>
          <a:xfrm>
            <a:off x="15538512" y="8358160"/>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3" name="Circle"/>
          <p:cNvSpPr/>
          <p:nvPr/>
        </p:nvSpPr>
        <p:spPr>
          <a:xfrm>
            <a:off x="17443512" y="8358160"/>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4" name="Line"/>
          <p:cNvSpPr/>
          <p:nvPr/>
        </p:nvSpPr>
        <p:spPr>
          <a:xfrm>
            <a:off x="15837844" y="8683076"/>
            <a:ext cx="1840612"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895" name="Circle"/>
          <p:cNvSpPr/>
          <p:nvPr/>
        </p:nvSpPr>
        <p:spPr>
          <a:xfrm>
            <a:off x="15538512" y="8358160"/>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6" name="Circle"/>
          <p:cNvSpPr/>
          <p:nvPr/>
        </p:nvSpPr>
        <p:spPr>
          <a:xfrm>
            <a:off x="17443512" y="8358160"/>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7" name="Circle"/>
          <p:cNvSpPr/>
          <p:nvPr/>
        </p:nvSpPr>
        <p:spPr>
          <a:xfrm>
            <a:off x="15538512" y="12168160"/>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8" name="Circle"/>
          <p:cNvSpPr/>
          <p:nvPr/>
        </p:nvSpPr>
        <p:spPr>
          <a:xfrm>
            <a:off x="17443512" y="12168160"/>
            <a:ext cx="649833" cy="649833"/>
          </a:xfrm>
          <a:prstGeom prst="ellipse">
            <a:avLst/>
          </a:prstGeom>
          <a:solidFill>
            <a:srgbClr val="FFFFFF"/>
          </a:solidFill>
          <a:ln w="101600">
            <a:solidFill>
              <a:schemeClr val="accent6">
                <a:satOff val="24555"/>
                <a:lumOff val="22232"/>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899" name="Line"/>
          <p:cNvSpPr/>
          <p:nvPr/>
        </p:nvSpPr>
        <p:spPr>
          <a:xfrm>
            <a:off x="15837844" y="12493076"/>
            <a:ext cx="1840612"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900" name="Circle"/>
          <p:cNvSpPr/>
          <p:nvPr/>
        </p:nvSpPr>
        <p:spPr>
          <a:xfrm>
            <a:off x="15538512" y="12168160"/>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01" name="Circle"/>
          <p:cNvSpPr/>
          <p:nvPr/>
        </p:nvSpPr>
        <p:spPr>
          <a:xfrm>
            <a:off x="17443512" y="12168160"/>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02" name="Circle"/>
          <p:cNvSpPr/>
          <p:nvPr/>
        </p:nvSpPr>
        <p:spPr>
          <a:xfrm>
            <a:off x="19343783" y="6452609"/>
            <a:ext cx="649833" cy="649833"/>
          </a:xfrm>
          <a:prstGeom prst="ellipse">
            <a:avLst/>
          </a:prstGeom>
          <a:solidFill>
            <a:srgbClr val="FFFFFF"/>
          </a:solidFill>
          <a:ln w="101600">
            <a:solidFill>
              <a:schemeClr val="accent3">
                <a:satOff val="18648"/>
                <a:lumOff val="5971"/>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03" name="Circle"/>
          <p:cNvSpPr/>
          <p:nvPr/>
        </p:nvSpPr>
        <p:spPr>
          <a:xfrm>
            <a:off x="19343783" y="10253550"/>
            <a:ext cx="649833" cy="649833"/>
          </a:xfrm>
          <a:prstGeom prst="ellipse">
            <a:avLst/>
          </a:prstGeom>
          <a:solidFill>
            <a:srgbClr val="FFFFFF"/>
          </a:solidFill>
          <a:ln w="101600">
            <a:solidFill>
              <a:schemeClr val="accent1">
                <a:satOff val="-3355"/>
                <a:lumOff val="26614"/>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pic>
        <p:nvPicPr>
          <p:cNvPr id="904" name="Image" descr="Image"/>
          <p:cNvPicPr>
            <a:picLocks noChangeAspect="1"/>
          </p:cNvPicPr>
          <p:nvPr/>
        </p:nvPicPr>
        <p:blipFill>
          <a:blip r:embed="rId3">
            <a:extLst/>
          </a:blip>
          <a:stretch>
            <a:fillRect/>
          </a:stretch>
        </p:blipFill>
        <p:spPr>
          <a:xfrm rot="16200000">
            <a:off x="6736173" y="9848696"/>
            <a:ext cx="571501" cy="571501"/>
          </a:xfrm>
          <a:prstGeom prst="rect">
            <a:avLst/>
          </a:prstGeom>
          <a:ln w="12700">
            <a:miter lim="400000"/>
          </a:ln>
        </p:spPr>
      </p:pic>
      <p:sp>
        <p:nvSpPr>
          <p:cNvPr id="905" name="v1.1.0"/>
          <p:cNvSpPr txBox="1"/>
          <p:nvPr/>
        </p:nvSpPr>
        <p:spPr>
          <a:xfrm rot="18900000">
            <a:off x="7108882" y="9302312"/>
            <a:ext cx="91211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FFFFFF"/>
                </a:solidFill>
              </a:defRPr>
            </a:lvl1pPr>
          </a:lstStyle>
          <a:p>
            <a:pPr/>
            <a:r>
              <a:t>v1.1.0</a:t>
            </a:r>
          </a:p>
        </p:txBody>
      </p:sp>
      <p:pic>
        <p:nvPicPr>
          <p:cNvPr id="906" name="Image" descr="Image"/>
          <p:cNvPicPr>
            <a:picLocks noChangeAspect="1"/>
          </p:cNvPicPr>
          <p:nvPr/>
        </p:nvPicPr>
        <p:blipFill>
          <a:blip r:embed="rId3">
            <a:extLst/>
          </a:blip>
          <a:stretch>
            <a:fillRect/>
          </a:stretch>
        </p:blipFill>
        <p:spPr>
          <a:xfrm rot="16200000">
            <a:off x="8636541" y="6061485"/>
            <a:ext cx="571501" cy="571501"/>
          </a:xfrm>
          <a:prstGeom prst="rect">
            <a:avLst/>
          </a:prstGeom>
          <a:ln w="12700">
            <a:miter lim="400000"/>
          </a:ln>
        </p:spPr>
      </p:pic>
      <p:sp>
        <p:nvSpPr>
          <p:cNvPr id="907" name="v1.2.0"/>
          <p:cNvSpPr txBox="1"/>
          <p:nvPr/>
        </p:nvSpPr>
        <p:spPr>
          <a:xfrm rot="18900000">
            <a:off x="8974644" y="5505575"/>
            <a:ext cx="9749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FFFFFF"/>
                </a:solidFill>
              </a:defRPr>
            </a:lvl1pPr>
          </a:lstStyle>
          <a:p>
            <a:pPr/>
            <a:r>
              <a:t>v1.2.0</a:t>
            </a:r>
          </a:p>
        </p:txBody>
      </p:sp>
      <p:pic>
        <p:nvPicPr>
          <p:cNvPr id="908" name="Image" descr="Image"/>
          <p:cNvPicPr>
            <a:picLocks noChangeAspect="1"/>
          </p:cNvPicPr>
          <p:nvPr/>
        </p:nvPicPr>
        <p:blipFill>
          <a:blip r:embed="rId3">
            <a:extLst/>
          </a:blip>
          <a:stretch>
            <a:fillRect/>
          </a:stretch>
        </p:blipFill>
        <p:spPr>
          <a:xfrm rot="16200000">
            <a:off x="20028441" y="5985285"/>
            <a:ext cx="571501" cy="571501"/>
          </a:xfrm>
          <a:prstGeom prst="rect">
            <a:avLst/>
          </a:prstGeom>
          <a:ln w="12700">
            <a:miter lim="400000"/>
          </a:ln>
        </p:spPr>
      </p:pic>
      <p:sp>
        <p:nvSpPr>
          <p:cNvPr id="909" name="v1.2.1"/>
          <p:cNvSpPr txBox="1"/>
          <p:nvPr/>
        </p:nvSpPr>
        <p:spPr>
          <a:xfrm rot="18900000">
            <a:off x="20392858" y="5449543"/>
            <a:ext cx="88201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FFFFFF"/>
                </a:solidFill>
              </a:defRPr>
            </a:lvl1pPr>
          </a:lstStyle>
          <a:p>
            <a:pPr/>
            <a:r>
              <a:t>v1.2.1</a:t>
            </a:r>
          </a:p>
        </p:txBody>
      </p:sp>
      <p:pic>
        <p:nvPicPr>
          <p:cNvPr id="910" name="Image" descr="Image"/>
          <p:cNvPicPr>
            <a:picLocks noChangeAspect="1"/>
          </p:cNvPicPr>
          <p:nvPr/>
        </p:nvPicPr>
        <p:blipFill>
          <a:blip r:embed="rId3">
            <a:extLst/>
          </a:blip>
          <a:stretch>
            <a:fillRect/>
          </a:stretch>
        </p:blipFill>
        <p:spPr>
          <a:xfrm rot="16200000">
            <a:off x="20033073" y="9734396"/>
            <a:ext cx="571501" cy="571501"/>
          </a:xfrm>
          <a:prstGeom prst="rect">
            <a:avLst/>
          </a:prstGeom>
          <a:ln w="12700">
            <a:miter lim="400000"/>
          </a:ln>
        </p:spPr>
      </p:pic>
      <p:sp>
        <p:nvSpPr>
          <p:cNvPr id="911" name="v1.1.1"/>
          <p:cNvSpPr txBox="1"/>
          <p:nvPr/>
        </p:nvSpPr>
        <p:spPr>
          <a:xfrm rot="18900000">
            <a:off x="20406696" y="9220880"/>
            <a:ext cx="81915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FFFFFF"/>
                </a:solidFill>
              </a:defRPr>
            </a:lvl1pPr>
          </a:lstStyle>
          <a:p>
            <a:pPr/>
            <a:r>
              <a:t>v1.1.1</a:t>
            </a:r>
          </a:p>
        </p:txBody>
      </p:sp>
      <p:sp>
        <p:nvSpPr>
          <p:cNvPr id="912" name="v1.2-release-backport-featureA"/>
          <p:cNvSpPr txBox="1"/>
          <p:nvPr/>
        </p:nvSpPr>
        <p:spPr>
          <a:xfrm>
            <a:off x="9507388" y="8428525"/>
            <a:ext cx="5829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v1.2-release-backport-featureA</a:t>
            </a:r>
          </a:p>
        </p:txBody>
      </p:sp>
      <p:sp>
        <p:nvSpPr>
          <p:cNvPr id="913" name="v1.1-release-backport-featureA"/>
          <p:cNvSpPr txBox="1"/>
          <p:nvPr/>
        </p:nvSpPr>
        <p:spPr>
          <a:xfrm>
            <a:off x="9507388" y="12238525"/>
            <a:ext cx="5829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v1.1-release-backport-featureA</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7" name="git cherry-pick"/>
          <p:cNvSpPr txBox="1"/>
          <p:nvPr>
            <p:ph type="title"/>
          </p:nvPr>
        </p:nvSpPr>
        <p:spPr>
          <a:xfrm>
            <a:off x="622300" y="482600"/>
            <a:ext cx="21005800" cy="1386969"/>
          </a:xfrm>
          <a:prstGeom prst="rect">
            <a:avLst/>
          </a:prstGeom>
        </p:spPr>
        <p:txBody>
          <a:bodyPr/>
          <a:lstStyle/>
          <a:p>
            <a:pPr/>
            <a:r>
              <a:t>git cherry-pick</a:t>
            </a:r>
          </a:p>
        </p:txBody>
      </p:sp>
      <p:sp>
        <p:nvSpPr>
          <p:cNvPr id="918" name="Slide Number"/>
          <p:cNvSpPr txBox="1"/>
          <p:nvPr>
            <p:ph type="sldNum" sz="quarter" idx="2"/>
          </p:nvPr>
        </p:nvSpPr>
        <p:spPr>
          <a:xfrm>
            <a:off x="23329201" y="13049250"/>
            <a:ext cx="395098"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19" name="Applies change(s) introduced by existing commit(s)…"/>
          <p:cNvSpPr txBox="1"/>
          <p:nvPr>
            <p:ph type="body" idx="1"/>
          </p:nvPr>
        </p:nvSpPr>
        <p:spPr>
          <a:xfrm>
            <a:off x="1689100" y="2828848"/>
            <a:ext cx="15335481" cy="9275807"/>
          </a:xfrm>
          <a:prstGeom prst="rect">
            <a:avLst/>
          </a:prstGeom>
        </p:spPr>
        <p:txBody>
          <a:bodyPr/>
          <a:lstStyle/>
          <a:p>
            <a:pPr/>
            <a:r>
              <a:t> Applies change(s) introduced by existing commit(s)</a:t>
            </a:r>
          </a:p>
          <a:p>
            <a:pPr lvl="3" marL="0" indent="685800" defTabSz="431800">
              <a:lnSpc>
                <a:spcPct val="110000"/>
              </a:lnSpc>
              <a:buSzTx/>
              <a:buNone/>
              <a:defRPr sz="4400">
                <a:solidFill>
                  <a:srgbClr val="A2A2A2"/>
                </a:solidFill>
                <a:latin typeface="Inconsolata"/>
                <a:ea typeface="Inconsolata"/>
                <a:cs typeface="Inconsolata"/>
                <a:sym typeface="Inconsolata"/>
              </a:defRPr>
            </a:pPr>
          </a:p>
          <a:p>
            <a:pPr lvl="3" marL="0" indent="685800" defTabSz="431800">
              <a:lnSpc>
                <a:spcPct val="110000"/>
              </a:lnSpc>
              <a:buSzTx/>
              <a:buNone/>
              <a:defRPr sz="4400">
                <a:solidFill>
                  <a:srgbClr val="A2A2A2"/>
                </a:solidFill>
                <a:latin typeface="Inconsolata"/>
                <a:ea typeface="Inconsolata"/>
                <a:cs typeface="Inconsolata"/>
                <a:sym typeface="Inconsolata"/>
              </a:defRPr>
            </a:pPr>
            <a:r>
              <a:t>git checkout applyToThisBranch</a:t>
            </a:r>
          </a:p>
          <a:p>
            <a:pPr lvl="3" marL="0" indent="685800" defTabSz="431800">
              <a:lnSpc>
                <a:spcPct val="110000"/>
              </a:lnSpc>
              <a:buSzTx/>
              <a:buNone/>
              <a:defRPr sz="4400">
                <a:solidFill>
                  <a:srgbClr val="A2A2A2"/>
                </a:solidFill>
                <a:latin typeface="Inconsolata"/>
                <a:ea typeface="Inconsolata"/>
                <a:cs typeface="Inconsolata"/>
                <a:sym typeface="Inconsolata"/>
              </a:defRPr>
            </a:pPr>
            <a:r>
              <a:t>git cherry-pick &lt;existingCommit&gt; &lt;existingCommit2&gt;</a:t>
            </a:r>
          </a:p>
          <a:p>
            <a:pPr lvl="3" marL="0" indent="685800" defTabSz="431800">
              <a:lnSpc>
                <a:spcPct val="110000"/>
              </a:lnSpc>
              <a:buSzTx/>
              <a:buNone/>
              <a:defRPr sz="4400">
                <a:solidFill>
                  <a:srgbClr val="A2A2A2"/>
                </a:solidFill>
                <a:latin typeface="Inconsolata"/>
                <a:ea typeface="Inconsolata"/>
                <a:cs typeface="Inconsolata"/>
                <a:sym typeface="Inconsolata"/>
              </a:defRPr>
            </a:pPr>
            <a:r>
              <a:t> </a:t>
            </a:r>
          </a:p>
          <a:p>
            <a:pPr/>
            <a:r>
              <a:t> Creates new commit objects</a:t>
            </a:r>
          </a:p>
          <a:p>
            <a:pPr/>
            <a:r>
              <a:t>Use </a:t>
            </a:r>
            <a:r>
              <a:rPr b="0">
                <a:solidFill>
                  <a:srgbClr val="A6AAA9"/>
                </a:solidFill>
                <a:latin typeface="Inconsolata"/>
                <a:ea typeface="Inconsolata"/>
                <a:cs typeface="Inconsolata"/>
                <a:sym typeface="Inconsolata"/>
              </a:rPr>
              <a:t>git-cherry</a:t>
            </a:r>
            <a:r>
              <a:t> to determine if commits have been applied upstream</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1" name="GitHub Enterprise: Automating backports"/>
          <p:cNvSpPr txBox="1"/>
          <p:nvPr>
            <p:ph type="title"/>
          </p:nvPr>
        </p:nvSpPr>
        <p:spPr>
          <a:xfrm>
            <a:off x="622300" y="482600"/>
            <a:ext cx="21005800" cy="1386969"/>
          </a:xfrm>
          <a:prstGeom prst="rect">
            <a:avLst/>
          </a:prstGeom>
        </p:spPr>
        <p:txBody>
          <a:bodyPr/>
          <a:lstStyle/>
          <a:p>
            <a:pPr/>
            <a:r>
              <a:t>GitHub Enterprise: Automating backports</a:t>
            </a:r>
          </a:p>
        </p:txBody>
      </p:sp>
      <p:sp>
        <p:nvSpPr>
          <p:cNvPr id="922" name="Slide Number"/>
          <p:cNvSpPr txBox="1"/>
          <p:nvPr>
            <p:ph type="sldNum" sz="quarter" idx="2"/>
          </p:nvPr>
        </p:nvSpPr>
        <p:spPr>
          <a:xfrm>
            <a:off x="23318723" y="13049250"/>
            <a:ext cx="416053"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3" name="We use ChatOps to automate backport process…"/>
          <p:cNvSpPr txBox="1"/>
          <p:nvPr>
            <p:ph type="body" idx="1"/>
          </p:nvPr>
        </p:nvSpPr>
        <p:spPr>
          <a:prstGeom prst="rect">
            <a:avLst/>
          </a:prstGeom>
        </p:spPr>
        <p:txBody>
          <a:bodyPr/>
          <a:lstStyle/>
          <a:p>
            <a:pPr/>
            <a:r>
              <a:t> We use ChatOps to automate backport process</a:t>
            </a:r>
          </a:p>
          <a:p>
            <a:pPr lvl="1"/>
            <a:r>
              <a:t>Saves time</a:t>
            </a:r>
          </a:p>
          <a:p>
            <a:pPr lvl="1"/>
            <a:r>
              <a:t>Mitigates tedium</a:t>
            </a:r>
          </a:p>
          <a:p>
            <a:pPr lvl="1"/>
            <a:r>
              <a:t>Reduces potential human error</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5" name="GitHub Enterprise: Automating backports"/>
          <p:cNvSpPr txBox="1"/>
          <p:nvPr>
            <p:ph type="title"/>
          </p:nvPr>
        </p:nvSpPr>
        <p:spPr>
          <a:xfrm>
            <a:off x="622300" y="482600"/>
            <a:ext cx="21005800" cy="1386969"/>
          </a:xfrm>
          <a:prstGeom prst="rect">
            <a:avLst/>
          </a:prstGeom>
        </p:spPr>
        <p:txBody>
          <a:bodyPr/>
          <a:lstStyle/>
          <a:p>
            <a:pPr/>
            <a:r>
              <a:t>GitHub Enterprise: Automating backports</a:t>
            </a:r>
          </a:p>
        </p:txBody>
      </p:sp>
      <p:sp>
        <p:nvSpPr>
          <p:cNvPr id="926" name="Slide Number"/>
          <p:cNvSpPr txBox="1"/>
          <p:nvPr>
            <p:ph type="sldNum" sz="quarter" idx="2"/>
          </p:nvPr>
        </p:nvSpPr>
        <p:spPr>
          <a:xfrm>
            <a:off x="23338282" y="13049250"/>
            <a:ext cx="376937"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7" name="Merge PR into master…"/>
          <p:cNvSpPr txBox="1"/>
          <p:nvPr>
            <p:ph type="body" idx="1"/>
          </p:nvPr>
        </p:nvSpPr>
        <p:spPr>
          <a:prstGeom prst="rect">
            <a:avLst/>
          </a:prstGeom>
        </p:spPr>
        <p:txBody>
          <a:bodyPr/>
          <a:lstStyle/>
          <a:p>
            <a:pPr/>
            <a:r>
              <a:t> Merge PR into </a:t>
            </a:r>
            <a:r>
              <a:rPr b="0">
                <a:solidFill>
                  <a:srgbClr val="A6AAA9"/>
                </a:solidFill>
                <a:latin typeface="Inconsolata"/>
                <a:ea typeface="Inconsolata"/>
                <a:cs typeface="Inconsolata"/>
                <a:sym typeface="Inconsolata"/>
              </a:rPr>
              <a:t>master</a:t>
            </a:r>
          </a:p>
          <a:p>
            <a:pPr/>
            <a:r>
              <a:t> Apply backport label(s) to PR</a:t>
            </a:r>
          </a:p>
          <a:p>
            <a:pPr/>
            <a:r>
              <a:t> Run chatOps command</a:t>
            </a:r>
          </a:p>
          <a:p>
            <a:pPr lvl="5" marL="0" indent="1143000" defTabSz="431800">
              <a:lnSpc>
                <a:spcPct val="110000"/>
              </a:lnSpc>
              <a:buSzTx/>
              <a:buNone/>
              <a:defRPr b="0" sz="4400">
                <a:solidFill>
                  <a:srgbClr val="A2A2A2"/>
                </a:solidFill>
                <a:latin typeface="Inconsolata"/>
                <a:ea typeface="Inconsolata"/>
                <a:cs typeface="Inconsolata"/>
                <a:sym typeface="Inconsolata"/>
              </a:defRPr>
            </a:pPr>
            <a:r>
              <a:t>.ghe-backports</a:t>
            </a:r>
          </a:p>
          <a:p>
            <a:pPr/>
            <a:r>
              <a:t> Let Hubot do the work</a:t>
            </a:r>
          </a:p>
        </p:txBody>
      </p:sp>
      <p:pic>
        <p:nvPicPr>
          <p:cNvPr id="928" name="hubot.png" descr="hubot.png"/>
          <p:cNvPicPr>
            <a:picLocks noChangeAspect="1"/>
          </p:cNvPicPr>
          <p:nvPr/>
        </p:nvPicPr>
        <p:blipFill>
          <a:blip r:embed="rId2">
            <a:extLst/>
          </a:blip>
          <a:stretch>
            <a:fillRect/>
          </a:stretch>
        </p:blipFill>
        <p:spPr>
          <a:xfrm>
            <a:off x="17400612" y="2504702"/>
            <a:ext cx="4990936" cy="4990936"/>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0" name="GitHub Enterprise: Automating backports"/>
          <p:cNvSpPr txBox="1"/>
          <p:nvPr>
            <p:ph type="title"/>
          </p:nvPr>
        </p:nvSpPr>
        <p:spPr>
          <a:xfrm>
            <a:off x="622300" y="482600"/>
            <a:ext cx="21005800" cy="1386969"/>
          </a:xfrm>
          <a:prstGeom prst="rect">
            <a:avLst/>
          </a:prstGeom>
        </p:spPr>
        <p:txBody>
          <a:bodyPr/>
          <a:lstStyle/>
          <a:p>
            <a:pPr/>
            <a:r>
              <a:t>GitHub Enterprise: Automating backports</a:t>
            </a:r>
          </a:p>
        </p:txBody>
      </p:sp>
      <p:sp>
        <p:nvSpPr>
          <p:cNvPr id="931" name="Slide Number"/>
          <p:cNvSpPr txBox="1"/>
          <p:nvPr>
            <p:ph type="sldNum" sz="quarter" idx="2"/>
          </p:nvPr>
        </p:nvSpPr>
        <p:spPr>
          <a:xfrm>
            <a:off x="23319422" y="13049250"/>
            <a:ext cx="41465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2" name="Hubot looks in configured repo for backport labels…"/>
          <p:cNvSpPr txBox="1"/>
          <p:nvPr>
            <p:ph type="body" idx="1"/>
          </p:nvPr>
        </p:nvSpPr>
        <p:spPr>
          <a:xfrm>
            <a:off x="1689100" y="2828848"/>
            <a:ext cx="15335481" cy="9275807"/>
          </a:xfrm>
          <a:prstGeom prst="rect">
            <a:avLst/>
          </a:prstGeom>
        </p:spPr>
        <p:txBody>
          <a:bodyPr/>
          <a:lstStyle/>
          <a:p>
            <a:pPr/>
            <a:r>
              <a:t> Hubot looks in configured repo for backport labels</a:t>
            </a:r>
          </a:p>
          <a:p>
            <a:pPr/>
            <a:r>
              <a:t> For each PR with a backport label, Hubot:</a:t>
            </a:r>
          </a:p>
          <a:p>
            <a:pPr lvl="1"/>
            <a:r>
              <a:t>Creates backport branch(es) off release branch(es)</a:t>
            </a:r>
          </a:p>
          <a:p>
            <a:pPr lvl="1"/>
            <a:r>
              <a:t>Cherry picks commits from the PR onto the new branch(es)</a:t>
            </a:r>
          </a:p>
          <a:p>
            <a:pPr lvl="1"/>
            <a:r>
              <a:t>Opens up new PR(s) for the new branch(es)</a:t>
            </a:r>
          </a:p>
          <a:p>
            <a:pPr lvl="2"/>
            <a:r>
              <a:t>References source PR  </a:t>
            </a:r>
          </a:p>
          <a:p>
            <a:pPr lvl="2"/>
            <a:r>
              <a:t>CCs users whose commits are cherry-picked</a:t>
            </a:r>
          </a:p>
          <a:p>
            <a:pPr lvl="2"/>
            <a:r>
              <a:t>CCs the release team</a:t>
            </a:r>
          </a:p>
          <a:p>
            <a:pPr lvl="1"/>
            <a:r>
              <a:t>Removes the backport labels from original PR</a:t>
            </a:r>
          </a:p>
        </p:txBody>
      </p:sp>
      <p:pic>
        <p:nvPicPr>
          <p:cNvPr id="933" name="hubot.png" descr="hubot.png"/>
          <p:cNvPicPr>
            <a:picLocks noChangeAspect="1"/>
          </p:cNvPicPr>
          <p:nvPr/>
        </p:nvPicPr>
        <p:blipFill>
          <a:blip r:embed="rId2">
            <a:extLst/>
          </a:blip>
          <a:stretch>
            <a:fillRect/>
          </a:stretch>
        </p:blipFill>
        <p:spPr>
          <a:xfrm>
            <a:off x="17400612" y="2504702"/>
            <a:ext cx="4990936" cy="499093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Slide Number"/>
          <p:cNvSpPr txBox="1"/>
          <p:nvPr>
            <p:ph type="sldNum" sz="quarter" idx="2"/>
          </p:nvPr>
        </p:nvSpPr>
        <p:spPr>
          <a:xfrm>
            <a:off x="23399051" y="13049250"/>
            <a:ext cx="255398"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67" name="Image" descr="Image"/>
          <p:cNvPicPr>
            <a:picLocks noChangeAspect="1"/>
          </p:cNvPicPr>
          <p:nvPr/>
        </p:nvPicPr>
        <p:blipFill>
          <a:blip r:embed="rId3">
            <a:extLst/>
          </a:blip>
          <a:stretch>
            <a:fillRect/>
          </a:stretch>
        </p:blipFill>
        <p:spPr>
          <a:xfrm>
            <a:off x="7881558" y="778545"/>
            <a:ext cx="7904970" cy="11432908"/>
          </a:xfrm>
          <a:prstGeom prst="rect">
            <a:avLst/>
          </a:prstGeom>
          <a:ln w="12700">
            <a:miter lim="400000"/>
          </a:ln>
        </p:spPr>
      </p:pic>
      <p:sp>
        <p:nvSpPr>
          <p:cNvPr id="568" name="https://xkcd.com/1597/"/>
          <p:cNvSpPr txBox="1"/>
          <p:nvPr/>
        </p:nvSpPr>
        <p:spPr>
          <a:xfrm>
            <a:off x="12228512" y="12261850"/>
            <a:ext cx="2908301"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31800">
              <a:defRPr baseline="0" cap="none" spc="0" sz="2000">
                <a:solidFill>
                  <a:srgbClr val="A2A2A2"/>
                </a:solidFill>
                <a:latin typeface="Inconsolata"/>
                <a:ea typeface="Inconsolata"/>
                <a:cs typeface="Inconsolata"/>
                <a:sym typeface="Inconsolata"/>
              </a:defRPr>
            </a:lvl1pPr>
          </a:lstStyle>
          <a:p>
            <a:pPr/>
            <a:r>
              <a:t>https://xkcd.com/1597/</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5" name="GitHub Enterprise: Automating backports"/>
          <p:cNvSpPr txBox="1"/>
          <p:nvPr>
            <p:ph type="title"/>
          </p:nvPr>
        </p:nvSpPr>
        <p:spPr>
          <a:xfrm>
            <a:off x="622300" y="482600"/>
            <a:ext cx="21005800" cy="1386969"/>
          </a:xfrm>
          <a:prstGeom prst="rect">
            <a:avLst/>
          </a:prstGeom>
        </p:spPr>
        <p:txBody>
          <a:bodyPr/>
          <a:lstStyle/>
          <a:p>
            <a:pPr/>
            <a:r>
              <a:t>GitHub Enterprise: Automating backports</a:t>
            </a:r>
          </a:p>
        </p:txBody>
      </p:sp>
      <p:sp>
        <p:nvSpPr>
          <p:cNvPr id="936" name="Slide Number"/>
          <p:cNvSpPr txBox="1"/>
          <p:nvPr>
            <p:ph type="sldNum" sz="quarter" idx="2"/>
          </p:nvPr>
        </p:nvSpPr>
        <p:spPr>
          <a:xfrm>
            <a:off x="23318723" y="13049250"/>
            <a:ext cx="416053"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37" name="Image" descr="Image"/>
          <p:cNvPicPr>
            <a:picLocks noChangeAspect="1"/>
          </p:cNvPicPr>
          <p:nvPr/>
        </p:nvPicPr>
        <p:blipFill>
          <a:blip r:embed="rId2">
            <a:extLst/>
          </a:blip>
          <a:stretch>
            <a:fillRect/>
          </a:stretch>
        </p:blipFill>
        <p:spPr>
          <a:xfrm>
            <a:off x="5096416" y="2479009"/>
            <a:ext cx="14191168" cy="10116477"/>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9" name="Fork &amp; Pull"/>
          <p:cNvSpPr txBox="1"/>
          <p:nvPr>
            <p:ph type="title"/>
          </p:nvPr>
        </p:nvSpPr>
        <p:spPr>
          <a:prstGeom prst="rect">
            <a:avLst/>
          </a:prstGeom>
        </p:spPr>
        <p:txBody>
          <a:bodyPr/>
          <a:lstStyle/>
          <a:p>
            <a:pPr/>
            <a:r>
              <a:t>Fork &amp; Pull</a:t>
            </a:r>
          </a:p>
        </p:txBody>
      </p:sp>
      <p:sp>
        <p:nvSpPr>
          <p:cNvPr id="940" name="Separate repositories for development and publication"/>
          <p:cNvSpPr txBox="1"/>
          <p:nvPr>
            <p:ph type="body" sz="quarter" idx="1"/>
          </p:nvPr>
        </p:nvSpPr>
        <p:spPr>
          <a:prstGeom prst="rect">
            <a:avLst/>
          </a:prstGeom>
        </p:spPr>
        <p:txBody>
          <a:bodyPr/>
          <a:lstStyle/>
          <a:p>
            <a:pPr/>
            <a:r>
              <a:t>Separate repositories for development and publication</a:t>
            </a:r>
          </a:p>
        </p:txBody>
      </p:sp>
      <p:sp>
        <p:nvSpPr>
          <p:cNvPr id="941"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p:spPr>
        <p:txBody>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942" name="Slide Number"/>
          <p:cNvSpPr txBox="1"/>
          <p:nvPr>
            <p:ph type="sldNum" sz="quarter" idx="2"/>
          </p:nvPr>
        </p:nvSpPr>
        <p:spPr>
          <a:xfrm>
            <a:off x="23309783" y="13049250"/>
            <a:ext cx="433934"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3" name=""/>
          <p:cNvSpPr txBox="1"/>
          <p:nvPr>
            <p:ph type="body" idx="14"/>
          </p:nvPr>
        </p:nvSpPr>
        <p:spPr>
          <a:prstGeom prst="rect">
            <a:avLst/>
          </a:prstGeom>
        </p:spPr>
        <p:txBody>
          <a:bodyPr/>
          <a:lstStyle/>
          <a:p>
            <a:pPr/>
            <a: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5" name="Fork &amp; Pull"/>
          <p:cNvSpPr txBox="1"/>
          <p:nvPr>
            <p:ph type="title"/>
          </p:nvPr>
        </p:nvSpPr>
        <p:spPr>
          <a:xfrm>
            <a:off x="622300" y="482600"/>
            <a:ext cx="21005800" cy="1386969"/>
          </a:xfrm>
          <a:prstGeom prst="rect">
            <a:avLst/>
          </a:prstGeom>
        </p:spPr>
        <p:txBody>
          <a:bodyPr/>
          <a:lstStyle/>
          <a:p>
            <a:pPr/>
            <a:r>
              <a:t>Fork &amp; Pull</a:t>
            </a:r>
          </a:p>
        </p:txBody>
      </p:sp>
      <p:sp>
        <p:nvSpPr>
          <p:cNvPr id="946" name="Slide Number"/>
          <p:cNvSpPr txBox="1"/>
          <p:nvPr>
            <p:ph type="sldNum" sz="quarter" idx="2"/>
          </p:nvPr>
        </p:nvSpPr>
        <p:spPr>
          <a:xfrm>
            <a:off x="23343870" y="13049250"/>
            <a:ext cx="365761"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7" name="How…"/>
          <p:cNvSpPr txBox="1"/>
          <p:nvPr>
            <p:ph type="body" idx="1"/>
          </p:nvPr>
        </p:nvSpPr>
        <p:spPr>
          <a:prstGeom prst="rect">
            <a:avLst/>
          </a:prstGeom>
        </p:spPr>
        <p:txBody>
          <a:bodyPr/>
          <a:lstStyle/>
          <a:p>
            <a:pPr/>
            <a:r>
              <a:t> How</a:t>
            </a:r>
          </a:p>
          <a:p>
            <a:pPr lvl="1"/>
            <a:r>
              <a:t>Developer forks repo into different namespace (personal or different org)</a:t>
            </a:r>
          </a:p>
          <a:p>
            <a:pPr lvl="1"/>
            <a:r>
              <a:t>Development occurs on branches in forked repo(s)</a:t>
            </a:r>
          </a:p>
          <a:p>
            <a:pPr lvl="1"/>
            <a:r>
              <a:t>Branches from forked repo PRed into parent repo</a:t>
            </a:r>
          </a:p>
          <a:p>
            <a:pPr lvl="1"/>
          </a:p>
          <a:p>
            <a:pPr/>
            <a:r>
              <a:t> Common Open Source workflow</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9" name="Fork &amp; Pull"/>
          <p:cNvSpPr txBox="1"/>
          <p:nvPr>
            <p:ph type="title"/>
          </p:nvPr>
        </p:nvSpPr>
        <p:spPr>
          <a:xfrm>
            <a:off x="622300" y="482600"/>
            <a:ext cx="21005800" cy="1386969"/>
          </a:xfrm>
          <a:prstGeom prst="rect">
            <a:avLst/>
          </a:prstGeom>
        </p:spPr>
        <p:txBody>
          <a:bodyPr/>
          <a:lstStyle/>
          <a:p>
            <a:pPr/>
            <a:r>
              <a:t>Fork &amp; Pull</a:t>
            </a:r>
          </a:p>
        </p:txBody>
      </p:sp>
      <p:sp>
        <p:nvSpPr>
          <p:cNvPr id="950" name="Slide Number"/>
          <p:cNvSpPr txBox="1"/>
          <p:nvPr>
            <p:ph type="sldNum" sz="quarter" idx="2"/>
          </p:nvPr>
        </p:nvSpPr>
        <p:spPr>
          <a:xfrm>
            <a:off x="23320819" y="13049250"/>
            <a:ext cx="411862"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51" name="Benefits…"/>
          <p:cNvSpPr txBox="1"/>
          <p:nvPr>
            <p:ph type="body" idx="1"/>
          </p:nvPr>
        </p:nvSpPr>
        <p:spPr>
          <a:prstGeom prst="rect">
            <a:avLst/>
          </a:prstGeom>
        </p:spPr>
        <p:txBody>
          <a:bodyPr/>
          <a:lstStyle/>
          <a:p>
            <a:pPr/>
            <a:r>
              <a:t> Benefits</a:t>
            </a:r>
          </a:p>
          <a:p>
            <a:pPr lvl="1"/>
            <a:r>
              <a:t>Enable wide participation while limiting write access</a:t>
            </a:r>
          </a:p>
          <a:p>
            <a:pPr lvl="1"/>
            <a:r>
              <a:t>Keeps parent repo tidy when many contributors (open source)</a:t>
            </a:r>
          </a:p>
          <a:p>
            <a:pPr lvl="1"/>
          </a:p>
          <a:p>
            <a:pPr/>
            <a:r>
              <a:t> Challenges</a:t>
            </a:r>
          </a:p>
          <a:p>
            <a:pPr lvl="1"/>
            <a:r>
              <a:t>Proliferation of forks reduces visibility</a:t>
            </a:r>
          </a:p>
          <a:p>
            <a:pPr lvl="1"/>
            <a:r>
              <a:t>Multiple contributors to a fork = more overhead (permissions)</a:t>
            </a:r>
          </a:p>
          <a:p>
            <a:pPr lvl="1"/>
            <a:r>
              <a:t>Working with collaborator on PR prior to approval</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3" name="Fork &amp; Pull"/>
          <p:cNvSpPr txBox="1"/>
          <p:nvPr>
            <p:ph type="title"/>
          </p:nvPr>
        </p:nvSpPr>
        <p:spPr>
          <a:xfrm>
            <a:off x="622300" y="482600"/>
            <a:ext cx="21005800" cy="1386969"/>
          </a:xfrm>
          <a:prstGeom prst="rect">
            <a:avLst/>
          </a:prstGeom>
        </p:spPr>
        <p:txBody>
          <a:bodyPr/>
          <a:lstStyle/>
          <a:p>
            <a:pPr/>
            <a:r>
              <a:t>Fork &amp; Pull</a:t>
            </a:r>
          </a:p>
        </p:txBody>
      </p:sp>
      <p:sp>
        <p:nvSpPr>
          <p:cNvPr id="954" name="Slide Number"/>
          <p:cNvSpPr txBox="1"/>
          <p:nvPr>
            <p:ph type="sldNum" sz="quarter" idx="2"/>
          </p:nvPr>
        </p:nvSpPr>
        <p:spPr>
          <a:xfrm>
            <a:off x="23319422" y="13049250"/>
            <a:ext cx="41465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55" name="In the Enterprise……"/>
          <p:cNvSpPr txBox="1"/>
          <p:nvPr>
            <p:ph type="body" idx="1"/>
          </p:nvPr>
        </p:nvSpPr>
        <p:spPr>
          <a:prstGeom prst="rect">
            <a:avLst/>
          </a:prstGeom>
        </p:spPr>
        <p:txBody>
          <a:bodyPr/>
          <a:lstStyle/>
          <a:p>
            <a:pPr/>
            <a:r>
              <a:t> In the Enterprise…</a:t>
            </a:r>
          </a:p>
          <a:p>
            <a:pPr lvl="1"/>
            <a:r>
              <a:t>Contributors have a managed identity</a:t>
            </a:r>
          </a:p>
          <a:p>
            <a:pPr lvl="1"/>
            <a:r>
              <a:t>Branch protections on a single repo = oversight</a:t>
            </a:r>
          </a:p>
          <a:p>
            <a:pPr lvl="1"/>
            <a:r>
              <a:t>Branching off a single repo = more straight-forward collaboration</a:t>
            </a:r>
          </a:p>
          <a:p>
            <a:pPr lvl="1"/>
            <a:r>
              <a:t>A single repo is indexed and easily searchable by all</a:t>
            </a:r>
          </a:p>
          <a:p>
            <a:pPr lvl="1"/>
          </a:p>
          <a:p>
            <a:pPr lvl="1"/>
          </a:p>
          <a:p>
            <a:pPr/>
            <a:r>
              <a:t> While some edge cases exist for Fork &amp; Pull within the Enterprise, a single repo strategy is usually best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7" name="Merging Strategies"/>
          <p:cNvSpPr txBox="1"/>
          <p:nvPr>
            <p:ph type="title"/>
          </p:nvPr>
        </p:nvSpPr>
        <p:spPr>
          <a:prstGeom prst="rect">
            <a:avLst/>
          </a:prstGeom>
        </p:spPr>
        <p:txBody>
          <a:bodyPr/>
          <a:lstStyle/>
          <a:p>
            <a:pPr/>
            <a:r>
              <a:t>Merging Strategies</a:t>
            </a:r>
          </a:p>
        </p:txBody>
      </p:sp>
      <p:sp>
        <p:nvSpPr>
          <p:cNvPr id="958" name="Bringing it all together"/>
          <p:cNvSpPr txBox="1"/>
          <p:nvPr>
            <p:ph type="body" sz="quarter" idx="1"/>
          </p:nvPr>
        </p:nvSpPr>
        <p:spPr>
          <a:prstGeom prst="rect">
            <a:avLst/>
          </a:prstGeom>
        </p:spPr>
        <p:txBody>
          <a:bodyPr/>
          <a:lstStyle/>
          <a:p>
            <a:pPr/>
            <a:r>
              <a:t>Bringing it all together</a:t>
            </a:r>
          </a:p>
        </p:txBody>
      </p:sp>
      <p:sp>
        <p:nvSpPr>
          <p:cNvPr id="959"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p:spPr>
        <p:txBody>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960" name="Slide Number"/>
          <p:cNvSpPr txBox="1"/>
          <p:nvPr>
            <p:ph type="sldNum" sz="quarter" idx="2"/>
          </p:nvPr>
        </p:nvSpPr>
        <p:spPr>
          <a:xfrm>
            <a:off x="23310342" y="13049250"/>
            <a:ext cx="432817"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1" name=""/>
          <p:cNvSpPr txBox="1"/>
          <p:nvPr>
            <p:ph type="body" idx="14"/>
          </p:nvPr>
        </p:nvSpPr>
        <p:spPr>
          <a:prstGeom prst="rect">
            <a:avLst/>
          </a:prstGeom>
        </p:spPr>
        <p:txBody>
          <a:bodyPr/>
          <a:lstStyle/>
          <a:p>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3" name="Merging choices"/>
          <p:cNvSpPr txBox="1"/>
          <p:nvPr>
            <p:ph type="title"/>
          </p:nvPr>
        </p:nvSpPr>
        <p:spPr>
          <a:xfrm>
            <a:off x="622300" y="482600"/>
            <a:ext cx="21005800" cy="1386969"/>
          </a:xfrm>
          <a:prstGeom prst="rect">
            <a:avLst/>
          </a:prstGeom>
        </p:spPr>
        <p:txBody>
          <a:bodyPr/>
          <a:lstStyle/>
          <a:p>
            <a:pPr/>
            <a:r>
              <a:t>Merging choices</a:t>
            </a:r>
          </a:p>
        </p:txBody>
      </p:sp>
      <p:sp>
        <p:nvSpPr>
          <p:cNvPr id="964" name="Slide Number"/>
          <p:cNvSpPr txBox="1"/>
          <p:nvPr>
            <p:ph type="sldNum" sz="quarter" idx="2"/>
          </p:nvPr>
        </p:nvSpPr>
        <p:spPr>
          <a:xfrm>
            <a:off x="23320121" y="13049250"/>
            <a:ext cx="41325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5" name="Options…"/>
          <p:cNvSpPr txBox="1"/>
          <p:nvPr>
            <p:ph type="body" idx="1"/>
          </p:nvPr>
        </p:nvSpPr>
        <p:spPr>
          <a:prstGeom prst="rect">
            <a:avLst/>
          </a:prstGeom>
        </p:spPr>
        <p:txBody>
          <a:bodyPr/>
          <a:lstStyle/>
          <a:p>
            <a:pPr/>
            <a:r>
              <a:t> Options</a:t>
            </a:r>
          </a:p>
          <a:p>
            <a:pPr lvl="1"/>
            <a:r>
              <a:t> Merge commit</a:t>
            </a:r>
          </a:p>
          <a:p>
            <a:pPr lvl="1"/>
            <a:r>
              <a:t> Rebase</a:t>
            </a:r>
          </a:p>
          <a:p>
            <a:pPr lvl="1"/>
            <a:r>
              <a:t>Squash</a:t>
            </a:r>
          </a:p>
          <a:p>
            <a:pPr lvl="1"/>
          </a:p>
          <a:p>
            <a:pPr lvl="1"/>
          </a:p>
          <a:p>
            <a:pPr/>
            <a:r>
              <a:t> All about representation of history … for humans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7"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968" name="Merge Commit"/>
          <p:cNvSpPr txBox="1"/>
          <p:nvPr>
            <p:ph type="title"/>
          </p:nvPr>
        </p:nvSpPr>
        <p:spPr>
          <a:prstGeom prst="rect">
            <a:avLst/>
          </a:prstGeom>
        </p:spPr>
        <p:txBody>
          <a:bodyPr/>
          <a:lstStyle/>
          <a:p>
            <a:pPr/>
            <a:r>
              <a:t>Merge Commit</a:t>
            </a:r>
          </a:p>
        </p:txBody>
      </p:sp>
      <p:sp>
        <p:nvSpPr>
          <p:cNvPr id="969" name="Slide Number"/>
          <p:cNvSpPr txBox="1"/>
          <p:nvPr>
            <p:ph type="sldNum" sz="quarter" idx="2"/>
          </p:nvPr>
        </p:nvSpPr>
        <p:spPr>
          <a:xfrm>
            <a:off x="23309643" y="13049250"/>
            <a:ext cx="434214"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70"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971"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72"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973"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74"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75"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976"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77"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978" name="A"/>
          <p:cNvSpPr txBox="1"/>
          <p:nvPr/>
        </p:nvSpPr>
        <p:spPr>
          <a:xfrm>
            <a:off x="4213495" y="7590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A</a:t>
            </a:r>
          </a:p>
        </p:txBody>
      </p:sp>
      <p:sp>
        <p:nvSpPr>
          <p:cNvPr id="979" name="B"/>
          <p:cNvSpPr txBox="1"/>
          <p:nvPr/>
        </p:nvSpPr>
        <p:spPr>
          <a:xfrm>
            <a:off x="6118495"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B</a:t>
            </a:r>
          </a:p>
        </p:txBody>
      </p:sp>
      <p:sp>
        <p:nvSpPr>
          <p:cNvPr id="980" name="C"/>
          <p:cNvSpPr txBox="1"/>
          <p:nvPr/>
        </p:nvSpPr>
        <p:spPr>
          <a:xfrm>
            <a:off x="8023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C</a:t>
            </a:r>
          </a:p>
        </p:txBody>
      </p:sp>
      <p:sp>
        <p:nvSpPr>
          <p:cNvPr id="981" name="D"/>
          <p:cNvSpPr txBox="1"/>
          <p:nvPr/>
        </p:nvSpPr>
        <p:spPr>
          <a:xfrm>
            <a:off x="9928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D</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3" name="Line"/>
          <p:cNvSpPr/>
          <p:nvPr/>
        </p:nvSpPr>
        <p:spPr>
          <a:xfrm>
            <a:off x="10284682" y="6113251"/>
            <a:ext cx="1734093" cy="1734094"/>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984"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985" name="Merge Commit"/>
          <p:cNvSpPr txBox="1"/>
          <p:nvPr>
            <p:ph type="title"/>
          </p:nvPr>
        </p:nvSpPr>
        <p:spPr>
          <a:prstGeom prst="rect">
            <a:avLst/>
          </a:prstGeom>
        </p:spPr>
        <p:txBody>
          <a:bodyPr/>
          <a:lstStyle/>
          <a:p>
            <a:pPr/>
            <a:r>
              <a:t>Merge Commit</a:t>
            </a:r>
          </a:p>
        </p:txBody>
      </p:sp>
      <p:sp>
        <p:nvSpPr>
          <p:cNvPr id="986" name="Slide Number"/>
          <p:cNvSpPr txBox="1"/>
          <p:nvPr>
            <p:ph type="sldNum" sz="quarter" idx="2"/>
          </p:nvPr>
        </p:nvSpPr>
        <p:spPr>
          <a:xfrm>
            <a:off x="23329201" y="13049250"/>
            <a:ext cx="395098"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7"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988"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89"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990"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91"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92"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993"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94"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995" name="Circle"/>
          <p:cNvSpPr/>
          <p:nvPr/>
        </p:nvSpPr>
        <p:spPr>
          <a:xfrm>
            <a:off x="1171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996" name="A"/>
          <p:cNvSpPr txBox="1"/>
          <p:nvPr/>
        </p:nvSpPr>
        <p:spPr>
          <a:xfrm>
            <a:off x="4213495" y="7590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A</a:t>
            </a:r>
          </a:p>
        </p:txBody>
      </p:sp>
      <p:sp>
        <p:nvSpPr>
          <p:cNvPr id="997" name="B"/>
          <p:cNvSpPr txBox="1"/>
          <p:nvPr/>
        </p:nvSpPr>
        <p:spPr>
          <a:xfrm>
            <a:off x="6118495"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B</a:t>
            </a:r>
          </a:p>
        </p:txBody>
      </p:sp>
      <p:sp>
        <p:nvSpPr>
          <p:cNvPr id="998" name="C"/>
          <p:cNvSpPr txBox="1"/>
          <p:nvPr/>
        </p:nvSpPr>
        <p:spPr>
          <a:xfrm>
            <a:off x="8023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C</a:t>
            </a:r>
          </a:p>
        </p:txBody>
      </p:sp>
      <p:sp>
        <p:nvSpPr>
          <p:cNvPr id="999" name="D"/>
          <p:cNvSpPr txBox="1"/>
          <p:nvPr/>
        </p:nvSpPr>
        <p:spPr>
          <a:xfrm>
            <a:off x="9928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D</a:t>
            </a:r>
          </a:p>
        </p:txBody>
      </p:sp>
      <p:sp>
        <p:nvSpPr>
          <p:cNvPr id="1000" name="E"/>
          <p:cNvSpPr txBox="1"/>
          <p:nvPr/>
        </p:nvSpPr>
        <p:spPr>
          <a:xfrm>
            <a:off x="11833496" y="7590325"/>
            <a:ext cx="393257"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E</a:t>
            </a:r>
          </a:p>
        </p:txBody>
      </p:sp>
      <p:sp>
        <p:nvSpPr>
          <p:cNvPr id="1001" name="E is a new merge commit, which adds all the commits from featureA"/>
          <p:cNvSpPr txBox="1"/>
          <p:nvPr>
            <p:ph type="body" sz="quarter" idx="4294967295"/>
          </p:nvPr>
        </p:nvSpPr>
        <p:spPr>
          <a:xfrm>
            <a:off x="12444815" y="8704749"/>
            <a:ext cx="10735745" cy="2569474"/>
          </a:xfrm>
          <a:prstGeom prst="rect">
            <a:avLst/>
          </a:prstGeom>
        </p:spPr>
        <p:txBody>
          <a:bodyPr/>
          <a:lstStyle/>
          <a:p>
            <a:pPr marL="0" indent="0">
              <a:buSzTx/>
              <a:buNone/>
            </a:pPr>
            <a:r>
              <a:t>E </a:t>
            </a:r>
            <a:r>
              <a:rPr b="0"/>
              <a:t>is a new merge commit, which adds all the commits from </a:t>
            </a:r>
            <a:r>
              <a:rPr b="0">
                <a:latin typeface="Courier New"/>
                <a:ea typeface="Courier New"/>
                <a:cs typeface="Courier New"/>
                <a:sym typeface="Courier New"/>
              </a:rPr>
              <a:t>featureA</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3"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04" name="Squash and Merge"/>
          <p:cNvSpPr txBox="1"/>
          <p:nvPr>
            <p:ph type="title"/>
          </p:nvPr>
        </p:nvSpPr>
        <p:spPr>
          <a:prstGeom prst="rect">
            <a:avLst/>
          </a:prstGeom>
        </p:spPr>
        <p:txBody>
          <a:bodyPr/>
          <a:lstStyle/>
          <a:p>
            <a:pPr/>
            <a:r>
              <a:t>Squash and Merge</a:t>
            </a:r>
          </a:p>
        </p:txBody>
      </p:sp>
      <p:sp>
        <p:nvSpPr>
          <p:cNvPr id="1005" name="Slide Number"/>
          <p:cNvSpPr txBox="1"/>
          <p:nvPr>
            <p:ph type="sldNum" sz="quarter" idx="2"/>
          </p:nvPr>
        </p:nvSpPr>
        <p:spPr>
          <a:xfrm>
            <a:off x="23310342" y="13049250"/>
            <a:ext cx="432817"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6"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07"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08"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1009"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10"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11"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12"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13"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1014" name="Circle"/>
          <p:cNvSpPr/>
          <p:nvPr/>
        </p:nvSpPr>
        <p:spPr>
          <a:xfrm>
            <a:off x="1171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15" name="A"/>
          <p:cNvSpPr txBox="1"/>
          <p:nvPr/>
        </p:nvSpPr>
        <p:spPr>
          <a:xfrm>
            <a:off x="4213495" y="7590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A</a:t>
            </a:r>
          </a:p>
        </p:txBody>
      </p:sp>
      <p:sp>
        <p:nvSpPr>
          <p:cNvPr id="1016" name="B"/>
          <p:cNvSpPr txBox="1"/>
          <p:nvPr/>
        </p:nvSpPr>
        <p:spPr>
          <a:xfrm>
            <a:off x="6118495"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B</a:t>
            </a:r>
          </a:p>
        </p:txBody>
      </p:sp>
      <p:sp>
        <p:nvSpPr>
          <p:cNvPr id="1017" name="C"/>
          <p:cNvSpPr txBox="1"/>
          <p:nvPr/>
        </p:nvSpPr>
        <p:spPr>
          <a:xfrm>
            <a:off x="8023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C</a:t>
            </a:r>
          </a:p>
        </p:txBody>
      </p:sp>
      <p:sp>
        <p:nvSpPr>
          <p:cNvPr id="1018" name="D"/>
          <p:cNvSpPr txBox="1"/>
          <p:nvPr/>
        </p:nvSpPr>
        <p:spPr>
          <a:xfrm>
            <a:off x="9928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D</a:t>
            </a:r>
          </a:p>
        </p:txBody>
      </p:sp>
      <p:sp>
        <p:nvSpPr>
          <p:cNvPr id="1019" name="E"/>
          <p:cNvSpPr txBox="1"/>
          <p:nvPr/>
        </p:nvSpPr>
        <p:spPr>
          <a:xfrm>
            <a:off x="11833496" y="7590325"/>
            <a:ext cx="393257"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2" name="What are we seeing?"/>
          <p:cNvSpPr txBox="1"/>
          <p:nvPr>
            <p:ph type="title"/>
          </p:nvPr>
        </p:nvSpPr>
        <p:spPr>
          <a:xfrm>
            <a:off x="622300" y="482600"/>
            <a:ext cx="21005800" cy="1386969"/>
          </a:xfrm>
          <a:prstGeom prst="rect">
            <a:avLst/>
          </a:prstGeom>
        </p:spPr>
        <p:txBody>
          <a:bodyPr/>
          <a:lstStyle/>
          <a:p>
            <a:pPr/>
            <a:r>
              <a:t>What are we seeing?</a:t>
            </a:r>
          </a:p>
        </p:txBody>
      </p:sp>
      <p:sp>
        <p:nvSpPr>
          <p:cNvPr id="573" name="Slide Number"/>
          <p:cNvSpPr txBox="1"/>
          <p:nvPr>
            <p:ph type="sldNum" sz="quarter" idx="2"/>
          </p:nvPr>
        </p:nvSpPr>
        <p:spPr>
          <a:xfrm>
            <a:off x="23389971" y="13087350"/>
            <a:ext cx="27355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4" name="Software are agglutinative: Build business systems by composing software components.…"/>
          <p:cNvSpPr txBox="1"/>
          <p:nvPr>
            <p:ph type="body" idx="1"/>
          </p:nvPr>
        </p:nvSpPr>
        <p:spPr>
          <a:prstGeom prst="rect">
            <a:avLst/>
          </a:prstGeom>
        </p:spPr>
        <p:txBody>
          <a:bodyPr/>
          <a:lstStyle/>
          <a:p>
            <a:pPr/>
            <a:r>
              <a:t>Software are agglutinative: Build business systems by composing software components.</a:t>
            </a:r>
          </a:p>
          <a:p>
            <a:pPr/>
          </a:p>
          <a:p>
            <a:pPr/>
            <a:r>
              <a:t>Software are legacy: Very rarely do older software get replaced. Most get built on-top-of or side-by-side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1" name="Triangle"/>
          <p:cNvSpPr/>
          <p:nvPr/>
        </p:nvSpPr>
        <p:spPr>
          <a:xfrm>
            <a:off x="6328569" y="5877295"/>
            <a:ext cx="5502269" cy="1797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93"/>
                </a:moveTo>
                <a:lnTo>
                  <a:pt x="14955" y="0"/>
                </a:lnTo>
                <a:lnTo>
                  <a:pt x="21600" y="21600"/>
                </a:lnTo>
                <a:lnTo>
                  <a:pt x="0" y="893"/>
                </a:lnTo>
                <a:close/>
              </a:path>
            </a:pathLst>
          </a:custGeom>
          <a:blipFill>
            <a:blip r:embed="rId2"/>
          </a:blipFill>
          <a:ln w="12700">
            <a:miter lim="400000"/>
          </a:ln>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22"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23" name="Squash and Merge"/>
          <p:cNvSpPr txBox="1"/>
          <p:nvPr>
            <p:ph type="title"/>
          </p:nvPr>
        </p:nvSpPr>
        <p:spPr>
          <a:prstGeom prst="rect">
            <a:avLst/>
          </a:prstGeom>
        </p:spPr>
        <p:txBody>
          <a:bodyPr/>
          <a:lstStyle/>
          <a:p>
            <a:pPr/>
            <a:r>
              <a:t>Squash and Merge</a:t>
            </a:r>
          </a:p>
        </p:txBody>
      </p:sp>
      <p:sp>
        <p:nvSpPr>
          <p:cNvPr id="1024" name="Slide Number"/>
          <p:cNvSpPr txBox="1"/>
          <p:nvPr>
            <p:ph type="sldNum" sz="quarter" idx="2"/>
          </p:nvPr>
        </p:nvSpPr>
        <p:spPr>
          <a:xfrm>
            <a:off x="23309643" y="13049250"/>
            <a:ext cx="434214"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25"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26"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27"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1028"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29"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30"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31"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32"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1033" name="Circle"/>
          <p:cNvSpPr/>
          <p:nvPr/>
        </p:nvSpPr>
        <p:spPr>
          <a:xfrm>
            <a:off x="1171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34" name="A"/>
          <p:cNvSpPr txBox="1"/>
          <p:nvPr/>
        </p:nvSpPr>
        <p:spPr>
          <a:xfrm>
            <a:off x="4213495" y="7590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A</a:t>
            </a:r>
          </a:p>
        </p:txBody>
      </p:sp>
      <p:sp>
        <p:nvSpPr>
          <p:cNvPr id="1035" name="B"/>
          <p:cNvSpPr txBox="1"/>
          <p:nvPr/>
        </p:nvSpPr>
        <p:spPr>
          <a:xfrm>
            <a:off x="6118495"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B</a:t>
            </a:r>
          </a:p>
        </p:txBody>
      </p:sp>
      <p:sp>
        <p:nvSpPr>
          <p:cNvPr id="1036" name="C"/>
          <p:cNvSpPr txBox="1"/>
          <p:nvPr/>
        </p:nvSpPr>
        <p:spPr>
          <a:xfrm>
            <a:off x="8023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C</a:t>
            </a:r>
          </a:p>
        </p:txBody>
      </p:sp>
      <p:sp>
        <p:nvSpPr>
          <p:cNvPr id="1037" name="D"/>
          <p:cNvSpPr txBox="1"/>
          <p:nvPr/>
        </p:nvSpPr>
        <p:spPr>
          <a:xfrm>
            <a:off x="9928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D</a:t>
            </a:r>
          </a:p>
        </p:txBody>
      </p:sp>
      <p:sp>
        <p:nvSpPr>
          <p:cNvPr id="1038" name="E"/>
          <p:cNvSpPr txBox="1"/>
          <p:nvPr/>
        </p:nvSpPr>
        <p:spPr>
          <a:xfrm>
            <a:off x="11833496" y="7590325"/>
            <a:ext cx="393257"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E</a:t>
            </a:r>
          </a:p>
        </p:txBody>
      </p:sp>
      <p:sp>
        <p:nvSpPr>
          <p:cNvPr id="1039" name="E is a new commit, which squashes all commits from featureA"/>
          <p:cNvSpPr txBox="1"/>
          <p:nvPr>
            <p:ph type="body" sz="quarter" idx="4294967295"/>
          </p:nvPr>
        </p:nvSpPr>
        <p:spPr>
          <a:xfrm>
            <a:off x="12444815" y="8704749"/>
            <a:ext cx="10735745" cy="2569474"/>
          </a:xfrm>
          <a:prstGeom prst="rect">
            <a:avLst/>
          </a:prstGeom>
        </p:spPr>
        <p:txBody>
          <a:bodyPr/>
          <a:lstStyle/>
          <a:p>
            <a:pPr marL="0" indent="0">
              <a:buSzTx/>
              <a:buNone/>
            </a:pPr>
            <a:r>
              <a:t>E </a:t>
            </a:r>
            <a:r>
              <a:rPr b="0"/>
              <a:t>is a new commit, which squashes all commits from </a:t>
            </a:r>
            <a:r>
              <a:rPr b="0">
                <a:latin typeface="Courier New"/>
                <a:ea typeface="Courier New"/>
                <a:cs typeface="Courier New"/>
                <a:sym typeface="Courier New"/>
              </a:rPr>
              <a:t>featureA</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1" name="Squash and Merge"/>
          <p:cNvSpPr txBox="1"/>
          <p:nvPr>
            <p:ph type="title"/>
          </p:nvPr>
        </p:nvSpPr>
        <p:spPr>
          <a:prstGeom prst="rect">
            <a:avLst/>
          </a:prstGeom>
        </p:spPr>
        <p:txBody>
          <a:bodyPr/>
          <a:lstStyle/>
          <a:p>
            <a:pPr/>
            <a:r>
              <a:t>Squash and Merge</a:t>
            </a:r>
          </a:p>
        </p:txBody>
      </p:sp>
      <p:sp>
        <p:nvSpPr>
          <p:cNvPr id="1042" name="Slide Number"/>
          <p:cNvSpPr txBox="1"/>
          <p:nvPr>
            <p:ph type="sldNum" sz="quarter" idx="2"/>
          </p:nvPr>
        </p:nvSpPr>
        <p:spPr>
          <a:xfrm>
            <a:off x="23319562" y="13049250"/>
            <a:ext cx="41437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3"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44"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45"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1046" name="Circle"/>
          <p:cNvSpPr/>
          <p:nvPr/>
        </p:nvSpPr>
        <p:spPr>
          <a:xfrm>
            <a:off x="1171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47" name="A"/>
          <p:cNvSpPr txBox="1"/>
          <p:nvPr/>
        </p:nvSpPr>
        <p:spPr>
          <a:xfrm>
            <a:off x="4213495" y="7590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A</a:t>
            </a:r>
          </a:p>
        </p:txBody>
      </p:sp>
      <p:sp>
        <p:nvSpPr>
          <p:cNvPr id="1048" name="E"/>
          <p:cNvSpPr txBox="1"/>
          <p:nvPr/>
        </p:nvSpPr>
        <p:spPr>
          <a:xfrm>
            <a:off x="11833496" y="7590325"/>
            <a:ext cx="393257"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E</a:t>
            </a:r>
          </a:p>
        </p:txBody>
      </p:sp>
      <p:sp>
        <p:nvSpPr>
          <p:cNvPr id="1049" name="E is a new commit, which squashes/combines all commits from featureA…"/>
          <p:cNvSpPr txBox="1"/>
          <p:nvPr>
            <p:ph type="body" sz="quarter" idx="4294967295"/>
          </p:nvPr>
        </p:nvSpPr>
        <p:spPr>
          <a:xfrm>
            <a:off x="12444815" y="8704749"/>
            <a:ext cx="10795493" cy="4047668"/>
          </a:xfrm>
          <a:prstGeom prst="rect">
            <a:avLst/>
          </a:prstGeom>
        </p:spPr>
        <p:txBody>
          <a:bodyPr>
            <a:noAutofit/>
          </a:bodyPr>
          <a:lstStyle/>
          <a:p>
            <a:pPr marL="0" indent="0">
              <a:buSzTx/>
              <a:buNone/>
            </a:pPr>
            <a:r>
              <a:t>E </a:t>
            </a:r>
            <a:r>
              <a:rPr b="0"/>
              <a:t>is a new commit, which squashes/combines all commits from </a:t>
            </a:r>
            <a:r>
              <a:rPr b="0">
                <a:latin typeface="Courier New"/>
                <a:ea typeface="Courier New"/>
                <a:cs typeface="Courier New"/>
                <a:sym typeface="Courier New"/>
              </a:rPr>
              <a:t>featureA</a:t>
            </a:r>
            <a:endParaRPr b="0">
              <a:latin typeface="Courier New"/>
              <a:ea typeface="Courier New"/>
              <a:cs typeface="Courier New"/>
              <a:sym typeface="Courier New"/>
            </a:endParaRPr>
          </a:p>
          <a:p>
            <a:pPr marL="0" indent="0">
              <a:buSzTx/>
              <a:buNone/>
            </a:pPr>
            <a:endParaRPr b="0">
              <a:latin typeface="Courier New"/>
              <a:ea typeface="Courier New"/>
              <a:cs typeface="Courier New"/>
              <a:sym typeface="Courier New"/>
            </a:endParaRPr>
          </a:p>
          <a:p>
            <a:pPr marL="0" indent="0">
              <a:buSzTx/>
              <a:buNone/>
              <a:defRPr b="0"/>
            </a:pPr>
            <a:r>
              <a:t>Individual commits not preserved</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1" name="Line"/>
          <p:cNvSpPr/>
          <p:nvPr/>
        </p:nvSpPr>
        <p:spPr>
          <a:xfrm flipV="1">
            <a:off x="4392596" y="6148149"/>
            <a:ext cx="1769771" cy="1769772"/>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52" name="Rebase and Merge"/>
          <p:cNvSpPr txBox="1"/>
          <p:nvPr>
            <p:ph type="title"/>
          </p:nvPr>
        </p:nvSpPr>
        <p:spPr>
          <a:prstGeom prst="rect">
            <a:avLst/>
          </a:prstGeom>
        </p:spPr>
        <p:txBody>
          <a:bodyPr/>
          <a:lstStyle/>
          <a:p>
            <a:pPr/>
            <a:r>
              <a:t>Rebase and Merge</a:t>
            </a:r>
          </a:p>
        </p:txBody>
      </p:sp>
      <p:sp>
        <p:nvSpPr>
          <p:cNvPr id="1053" name="Slide Number"/>
          <p:cNvSpPr txBox="1"/>
          <p:nvPr>
            <p:ph type="sldNum" sz="quarter" idx="2"/>
          </p:nvPr>
        </p:nvSpPr>
        <p:spPr>
          <a:xfrm>
            <a:off x="23353649" y="13049250"/>
            <a:ext cx="346203"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54" name="Line"/>
          <p:cNvSpPr/>
          <p:nvPr/>
        </p:nvSpPr>
        <p:spPr>
          <a:xfrm>
            <a:off x="6284181" y="6015525"/>
            <a:ext cx="3893094" cy="1"/>
          </a:xfrm>
          <a:prstGeom prst="line">
            <a:avLst/>
          </a:prstGeom>
          <a:ln w="127000">
            <a:solidFill>
              <a:schemeClr val="accent5">
                <a:hueOff val="-444211"/>
                <a:satOff val="-14915"/>
                <a:lumOff val="22857"/>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55" name="Circle"/>
          <p:cNvSpPr/>
          <p:nvPr/>
        </p:nvSpPr>
        <p:spPr>
          <a:xfrm>
            <a:off x="600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56"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1057" name="Circle"/>
          <p:cNvSpPr/>
          <p:nvPr/>
        </p:nvSpPr>
        <p:spPr>
          <a:xfrm>
            <a:off x="7905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58" name="Circle"/>
          <p:cNvSpPr/>
          <p:nvPr/>
        </p:nvSpPr>
        <p:spPr>
          <a:xfrm>
            <a:off x="9810812" y="56906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59"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60"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61"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1062" name="A"/>
          <p:cNvSpPr txBox="1"/>
          <p:nvPr/>
        </p:nvSpPr>
        <p:spPr>
          <a:xfrm>
            <a:off x="4213495" y="7590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A</a:t>
            </a:r>
          </a:p>
        </p:txBody>
      </p:sp>
      <p:sp>
        <p:nvSpPr>
          <p:cNvPr id="1063" name="B"/>
          <p:cNvSpPr txBox="1"/>
          <p:nvPr/>
        </p:nvSpPr>
        <p:spPr>
          <a:xfrm>
            <a:off x="6118495"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B</a:t>
            </a:r>
          </a:p>
        </p:txBody>
      </p:sp>
      <p:sp>
        <p:nvSpPr>
          <p:cNvPr id="1064" name="C"/>
          <p:cNvSpPr txBox="1"/>
          <p:nvPr/>
        </p:nvSpPr>
        <p:spPr>
          <a:xfrm>
            <a:off x="8023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C</a:t>
            </a:r>
          </a:p>
        </p:txBody>
      </p:sp>
      <p:sp>
        <p:nvSpPr>
          <p:cNvPr id="1065" name="D"/>
          <p:cNvSpPr txBox="1"/>
          <p:nvPr/>
        </p:nvSpPr>
        <p:spPr>
          <a:xfrm>
            <a:off x="9928496" y="5685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D</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7" name="Line"/>
          <p:cNvSpPr/>
          <p:nvPr/>
        </p:nvSpPr>
        <p:spPr>
          <a:xfrm>
            <a:off x="3246919" y="7920525"/>
            <a:ext cx="19614316" cy="1"/>
          </a:xfrm>
          <a:prstGeom prst="line">
            <a:avLst/>
          </a:prstGeom>
          <a:ln w="127000">
            <a:solidFill>
              <a:schemeClr val="accent2">
                <a:hueOff val="-2473792"/>
                <a:satOff val="-50209"/>
                <a:lumOff val="23543"/>
              </a:schemeClr>
            </a:solidFill>
            <a:miter lim="400000"/>
          </a:ln>
        </p:spPr>
        <p:txBody>
          <a:bodyPr lIns="50800" tIns="50800" rIns="50800" bIns="50800" anchor="ctr"/>
          <a:lstStyle/>
          <a:p>
            <a:pPr algn="ctr">
              <a:lnSpc>
                <a:spcPct val="100000"/>
              </a:lnSpc>
              <a:defRPr baseline="0" cap="none" spc="0" sz="3200">
                <a:solidFill>
                  <a:srgbClr val="000000"/>
                </a:solidFill>
                <a:latin typeface="Helvetica Light"/>
                <a:ea typeface="Helvetica Light"/>
                <a:cs typeface="Helvetica Light"/>
                <a:sym typeface="Helvetica Light"/>
              </a:defRPr>
            </a:pPr>
          </a:p>
        </p:txBody>
      </p:sp>
      <p:sp>
        <p:nvSpPr>
          <p:cNvPr id="1068" name="Rebase and Merge"/>
          <p:cNvSpPr txBox="1"/>
          <p:nvPr>
            <p:ph type="title"/>
          </p:nvPr>
        </p:nvSpPr>
        <p:spPr>
          <a:prstGeom prst="rect">
            <a:avLst/>
          </a:prstGeom>
        </p:spPr>
        <p:txBody>
          <a:bodyPr/>
          <a:lstStyle/>
          <a:p>
            <a:pPr/>
            <a:r>
              <a:t>Rebase and Merge</a:t>
            </a:r>
          </a:p>
        </p:txBody>
      </p:sp>
      <p:sp>
        <p:nvSpPr>
          <p:cNvPr id="1069" name="Slide Number"/>
          <p:cNvSpPr txBox="1"/>
          <p:nvPr>
            <p:ph type="sldNum" sz="quarter" idx="2"/>
          </p:nvPr>
        </p:nvSpPr>
        <p:spPr>
          <a:xfrm>
            <a:off x="23330598" y="13049250"/>
            <a:ext cx="392304"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0" name="Circle"/>
          <p:cNvSpPr/>
          <p:nvPr/>
        </p:nvSpPr>
        <p:spPr>
          <a:xfrm>
            <a:off x="6000812" y="75829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71" name="featureA"/>
          <p:cNvSpPr txBox="1"/>
          <p:nvPr/>
        </p:nvSpPr>
        <p:spPr>
          <a:xfrm>
            <a:off x="871388" y="5761525"/>
            <a:ext cx="1638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featureA</a:t>
            </a:r>
          </a:p>
        </p:txBody>
      </p:sp>
      <p:sp>
        <p:nvSpPr>
          <p:cNvPr id="1072" name="Circle"/>
          <p:cNvSpPr/>
          <p:nvPr/>
        </p:nvSpPr>
        <p:spPr>
          <a:xfrm>
            <a:off x="7905812" y="75829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73" name="Circle"/>
          <p:cNvSpPr/>
          <p:nvPr/>
        </p:nvSpPr>
        <p:spPr>
          <a:xfrm>
            <a:off x="9810812" y="7582909"/>
            <a:ext cx="649833" cy="649833"/>
          </a:xfrm>
          <a:prstGeom prst="ellipse">
            <a:avLst/>
          </a:prstGeom>
          <a:solidFill>
            <a:srgbClr val="FFFFFF"/>
          </a:solidFill>
          <a:ln w="101600">
            <a:solidFill>
              <a:schemeClr val="accent5">
                <a:hueOff val="-444211"/>
                <a:satOff val="-14915"/>
                <a:lumOff val="22857"/>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74" name="Circle"/>
          <p:cNvSpPr/>
          <p:nvPr/>
        </p:nvSpPr>
        <p:spPr>
          <a:xfrm>
            <a:off x="4095812" y="7595609"/>
            <a:ext cx="649833" cy="649833"/>
          </a:xfrm>
          <a:prstGeom prst="ellipse">
            <a:avLst/>
          </a:prstGeom>
          <a:solidFill>
            <a:srgbClr val="FFFFFF"/>
          </a:solidFill>
          <a:ln w="101600">
            <a:solidFill>
              <a:schemeClr val="accent2">
                <a:hueOff val="-2473792"/>
                <a:satOff val="-50209"/>
                <a:lumOff val="23543"/>
              </a:schemeClr>
            </a:solidFill>
            <a:miter lim="400000"/>
          </a:ln>
          <a:effectLst>
            <a:outerShdw sx="100000" sy="100000" kx="0" ky="0" algn="b" rotWithShape="0" blurRad="50800" dist="12700" dir="0">
              <a:srgbClr val="009E00">
                <a:alpha val="50000"/>
              </a:srgbClr>
            </a:outerShdw>
          </a:effectLst>
        </p:spPr>
        <p:txBody>
          <a:bodyPr lIns="50800" tIns="50800" rIns="50800" bIns="50800" anchor="ctr"/>
          <a:lstStyle/>
          <a:p>
            <a:pPr defTabSz="584200">
              <a:lnSpc>
                <a:spcPct val="100000"/>
              </a:lnSpc>
              <a:defRPr baseline="0" cap="none" spc="0" sz="2400">
                <a:latin typeface="Octicons"/>
                <a:ea typeface="Octicons"/>
                <a:cs typeface="Octicons"/>
                <a:sym typeface="Octicons"/>
              </a:defRPr>
            </a:pPr>
          </a:p>
        </p:txBody>
      </p:sp>
      <p:sp>
        <p:nvSpPr>
          <p:cNvPr id="1075" name="master"/>
          <p:cNvSpPr txBox="1"/>
          <p:nvPr/>
        </p:nvSpPr>
        <p:spPr>
          <a:xfrm>
            <a:off x="871388" y="7666525"/>
            <a:ext cx="1257301"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0" cap="none" spc="0" sz="3000">
                <a:solidFill>
                  <a:srgbClr val="DCDEE0"/>
                </a:solidFill>
                <a:latin typeface="Inconsolata"/>
                <a:ea typeface="Inconsolata"/>
                <a:cs typeface="Inconsolata"/>
                <a:sym typeface="Inconsolata"/>
              </a:defRPr>
            </a:lvl1pPr>
          </a:lstStyle>
          <a:p>
            <a:pPr/>
            <a:r>
              <a:t>master</a:t>
            </a:r>
          </a:p>
        </p:txBody>
      </p:sp>
      <p:sp>
        <p:nvSpPr>
          <p:cNvPr id="1076" name="A"/>
          <p:cNvSpPr txBox="1"/>
          <p:nvPr/>
        </p:nvSpPr>
        <p:spPr>
          <a:xfrm>
            <a:off x="4213495" y="75903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A</a:t>
            </a:r>
          </a:p>
        </p:txBody>
      </p:sp>
      <p:sp>
        <p:nvSpPr>
          <p:cNvPr id="1077" name="B"/>
          <p:cNvSpPr txBox="1"/>
          <p:nvPr/>
        </p:nvSpPr>
        <p:spPr>
          <a:xfrm>
            <a:off x="6118495" y="75776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B</a:t>
            </a:r>
          </a:p>
        </p:txBody>
      </p:sp>
      <p:sp>
        <p:nvSpPr>
          <p:cNvPr id="1078" name="C"/>
          <p:cNvSpPr txBox="1"/>
          <p:nvPr/>
        </p:nvSpPr>
        <p:spPr>
          <a:xfrm>
            <a:off x="8023496" y="75776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C</a:t>
            </a:r>
          </a:p>
        </p:txBody>
      </p:sp>
      <p:sp>
        <p:nvSpPr>
          <p:cNvPr id="1079" name="D"/>
          <p:cNvSpPr txBox="1"/>
          <p:nvPr/>
        </p:nvSpPr>
        <p:spPr>
          <a:xfrm>
            <a:off x="9928496" y="7577625"/>
            <a:ext cx="41446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6666" spc="29" sz="3000">
                <a:solidFill>
                  <a:srgbClr val="000000"/>
                </a:solidFill>
                <a:latin typeface="Arial Black"/>
                <a:ea typeface="Arial Black"/>
                <a:cs typeface="Arial Black"/>
                <a:sym typeface="Arial Black"/>
              </a:defRPr>
            </a:lvl1pPr>
          </a:lstStyle>
          <a:p>
            <a:pPr/>
            <a:r>
              <a:t>D</a:t>
            </a:r>
          </a:p>
        </p:txBody>
      </p:sp>
      <p:sp>
        <p:nvSpPr>
          <p:cNvPr id="1080" name="Commits are replayed on the base branch featureA…"/>
          <p:cNvSpPr txBox="1"/>
          <p:nvPr>
            <p:ph type="body" sz="quarter" idx="4294967295"/>
          </p:nvPr>
        </p:nvSpPr>
        <p:spPr>
          <a:xfrm>
            <a:off x="12444815" y="8704749"/>
            <a:ext cx="10870847" cy="3911347"/>
          </a:xfrm>
          <a:prstGeom prst="rect">
            <a:avLst/>
          </a:prstGeom>
        </p:spPr>
        <p:txBody>
          <a:bodyPr/>
          <a:lstStyle/>
          <a:p>
            <a:pPr marL="0" indent="0">
              <a:buSzTx/>
              <a:buNone/>
            </a:pPr>
            <a:r>
              <a:rPr b="0"/>
              <a:t>Commits are replayed on the base branch </a:t>
            </a:r>
            <a:r>
              <a:rPr b="0">
                <a:latin typeface="Courier New"/>
                <a:ea typeface="Courier New"/>
                <a:cs typeface="Courier New"/>
                <a:sym typeface="Courier New"/>
              </a:rPr>
              <a:t>featureA</a:t>
            </a:r>
            <a:endParaRPr b="0">
              <a:latin typeface="Courier New"/>
              <a:ea typeface="Courier New"/>
              <a:cs typeface="Courier New"/>
              <a:sym typeface="Courier New"/>
            </a:endParaRPr>
          </a:p>
          <a:p>
            <a:pPr marL="0" indent="0">
              <a:buSzTx/>
              <a:buNone/>
            </a:pPr>
            <a:endParaRPr b="0">
              <a:latin typeface="Courier New"/>
              <a:ea typeface="Courier New"/>
              <a:cs typeface="Courier New"/>
              <a:sym typeface="Courier New"/>
            </a:endParaRPr>
          </a:p>
          <a:p>
            <a:pPr marL="0" indent="0">
              <a:buSzTx/>
              <a:buNone/>
              <a:defRPr b="0"/>
            </a:pPr>
            <a:r>
              <a:t>Merge points </a:t>
            </a:r>
            <a:r>
              <a:rPr>
                <a:latin typeface="Courier New"/>
                <a:ea typeface="Courier New"/>
                <a:cs typeface="Courier New"/>
                <a:sym typeface="Courier New"/>
              </a:rPr>
              <a:t>master</a:t>
            </a:r>
            <a:r>
              <a:t> to ‘</a:t>
            </a:r>
            <a:r>
              <a:rPr b="1"/>
              <a:t>D</a:t>
            </a:r>
            <a:r>
              <a: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2" name="Merging choices"/>
          <p:cNvSpPr txBox="1"/>
          <p:nvPr>
            <p:ph type="title"/>
          </p:nvPr>
        </p:nvSpPr>
        <p:spPr>
          <a:xfrm>
            <a:off x="622300" y="482600"/>
            <a:ext cx="21005800" cy="1386969"/>
          </a:xfrm>
          <a:prstGeom prst="rect">
            <a:avLst/>
          </a:prstGeom>
        </p:spPr>
        <p:txBody>
          <a:bodyPr/>
          <a:lstStyle/>
          <a:p>
            <a:pPr/>
            <a:r>
              <a:t>Merging choices</a:t>
            </a:r>
          </a:p>
        </p:txBody>
      </p:sp>
      <p:sp>
        <p:nvSpPr>
          <p:cNvPr id="1083" name="Slide Number"/>
          <p:cNvSpPr txBox="1"/>
          <p:nvPr>
            <p:ph type="sldNum" sz="quarter" idx="2"/>
          </p:nvPr>
        </p:nvSpPr>
        <p:spPr>
          <a:xfrm>
            <a:off x="23329201" y="13049250"/>
            <a:ext cx="395098"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086" name="Group"/>
          <p:cNvGrpSpPr/>
          <p:nvPr/>
        </p:nvGrpSpPr>
        <p:grpSpPr>
          <a:xfrm>
            <a:off x="1182115" y="5063137"/>
            <a:ext cx="20593713" cy="2617604"/>
            <a:chOff x="0" y="0"/>
            <a:chExt cx="20593711" cy="2617603"/>
          </a:xfrm>
        </p:grpSpPr>
        <p:sp>
          <p:nvSpPr>
            <p:cNvPr id="1084" name="Use Squash &amp; Merge"/>
            <p:cNvSpPr txBox="1"/>
            <p:nvPr/>
          </p:nvSpPr>
          <p:spPr>
            <a:xfrm>
              <a:off x="908218" y="1107678"/>
              <a:ext cx="16754106" cy="15099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aseline="0" cap="none" i="1" spc="0" sz="6500">
                  <a:solidFill>
                    <a:srgbClr val="FFFFFF"/>
                  </a:solidFill>
                </a:defRPr>
              </a:lvl1pPr>
            </a:lstStyle>
            <a:p>
              <a:pPr/>
              <a:r>
                <a:t>Use Squash &amp; Merge</a:t>
              </a:r>
            </a:p>
          </p:txBody>
        </p:sp>
        <p:sp>
          <p:nvSpPr>
            <p:cNvPr id="1085" name="Want to reduce the history of a branch to a single commit?"/>
            <p:cNvSpPr txBox="1"/>
            <p:nvPr/>
          </p:nvSpPr>
          <p:spPr>
            <a:xfrm>
              <a:off x="0" y="0"/>
              <a:ext cx="20593712" cy="15099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aseline="0" cap="none" spc="0" sz="6500"/>
              </a:lvl1pPr>
            </a:lstStyle>
            <a:p>
              <a:pPr/>
              <a:r>
                <a:t>Want to reduce the history of a branch to a single commit?</a:t>
              </a:r>
            </a:p>
          </p:txBody>
        </p:sp>
      </p:grpSp>
      <p:grpSp>
        <p:nvGrpSpPr>
          <p:cNvPr id="1089" name="Group"/>
          <p:cNvGrpSpPr/>
          <p:nvPr/>
        </p:nvGrpSpPr>
        <p:grpSpPr>
          <a:xfrm>
            <a:off x="1182115" y="7567037"/>
            <a:ext cx="21536863" cy="2617604"/>
            <a:chOff x="0" y="0"/>
            <a:chExt cx="21536862" cy="2617603"/>
          </a:xfrm>
        </p:grpSpPr>
        <p:sp>
          <p:nvSpPr>
            <p:cNvPr id="1087" name="Use Rebase &amp; Merge"/>
            <p:cNvSpPr txBox="1"/>
            <p:nvPr/>
          </p:nvSpPr>
          <p:spPr>
            <a:xfrm>
              <a:off x="908218" y="1107678"/>
              <a:ext cx="17521409" cy="15099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aseline="0" cap="none" i="1" spc="0" sz="6500">
                  <a:solidFill>
                    <a:srgbClr val="FFFFFF"/>
                  </a:solidFill>
                </a:defRPr>
              </a:lvl1pPr>
            </a:lstStyle>
            <a:p>
              <a:pPr/>
              <a:r>
                <a:t>Use Rebase &amp; Merge</a:t>
              </a:r>
            </a:p>
          </p:txBody>
        </p:sp>
        <p:sp>
          <p:nvSpPr>
            <p:cNvPr id="1088" name="Want a linear commit history as if always on a single branch?"/>
            <p:cNvSpPr txBox="1"/>
            <p:nvPr/>
          </p:nvSpPr>
          <p:spPr>
            <a:xfrm>
              <a:off x="0" y="0"/>
              <a:ext cx="21536863" cy="15099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aseline="0" cap="none" spc="0" sz="6500"/>
              </a:lvl1pPr>
            </a:lstStyle>
            <a:p>
              <a:pPr/>
              <a:r>
                <a:t>Want a linear commit history as if always on a single branch?</a:t>
              </a:r>
            </a:p>
          </p:txBody>
        </p:sp>
      </p:grpSp>
      <p:grpSp>
        <p:nvGrpSpPr>
          <p:cNvPr id="1092" name="Group"/>
          <p:cNvGrpSpPr/>
          <p:nvPr/>
        </p:nvGrpSpPr>
        <p:grpSpPr>
          <a:xfrm>
            <a:off x="1182115" y="10121110"/>
            <a:ext cx="21536863" cy="2617604"/>
            <a:chOff x="0" y="0"/>
            <a:chExt cx="21536862" cy="2617603"/>
          </a:xfrm>
        </p:grpSpPr>
        <p:sp>
          <p:nvSpPr>
            <p:cNvPr id="1090" name="Use default Merge Commits"/>
            <p:cNvSpPr txBox="1"/>
            <p:nvPr/>
          </p:nvSpPr>
          <p:spPr>
            <a:xfrm>
              <a:off x="908218" y="1107678"/>
              <a:ext cx="17521409" cy="15099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aseline="0" cap="none" i="1" spc="0" sz="6500">
                  <a:solidFill>
                    <a:srgbClr val="FFFFFF"/>
                  </a:solidFill>
                </a:defRPr>
              </a:lvl1pPr>
            </a:lstStyle>
            <a:p>
              <a:pPr/>
              <a:r>
                <a:t>Use default Merge Commits </a:t>
              </a:r>
            </a:p>
          </p:txBody>
        </p:sp>
        <p:sp>
          <p:nvSpPr>
            <p:cNvPr id="1091" name="Not sure what any of this means?"/>
            <p:cNvSpPr txBox="1"/>
            <p:nvPr/>
          </p:nvSpPr>
          <p:spPr>
            <a:xfrm>
              <a:off x="0" y="0"/>
              <a:ext cx="21536863" cy="15099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aseline="0" cap="none" spc="0" sz="6500"/>
              </a:lvl1pPr>
            </a:lstStyle>
            <a:p>
              <a:pPr/>
              <a:r>
                <a:t>Not sure what any of this means?</a:t>
              </a:r>
            </a:p>
          </p:txBody>
        </p:sp>
      </p:grpSp>
      <p:grpSp>
        <p:nvGrpSpPr>
          <p:cNvPr id="1095" name="Group"/>
          <p:cNvGrpSpPr/>
          <p:nvPr/>
        </p:nvGrpSpPr>
        <p:grpSpPr>
          <a:xfrm>
            <a:off x="1182115" y="2591086"/>
            <a:ext cx="20593713" cy="2617604"/>
            <a:chOff x="0" y="0"/>
            <a:chExt cx="20593711" cy="2617603"/>
          </a:xfrm>
        </p:grpSpPr>
        <p:sp>
          <p:nvSpPr>
            <p:cNvPr id="1093" name="Use default Merge Commits"/>
            <p:cNvSpPr txBox="1"/>
            <p:nvPr/>
          </p:nvSpPr>
          <p:spPr>
            <a:xfrm>
              <a:off x="908218" y="1107678"/>
              <a:ext cx="16754106" cy="15099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aseline="0" cap="none" i="1" spc="0" sz="6500">
                  <a:solidFill>
                    <a:srgbClr val="FFFFFF"/>
                  </a:solidFill>
                </a:defRPr>
              </a:lvl1pPr>
            </a:lstStyle>
            <a:p>
              <a:pPr/>
              <a:r>
                <a:t>Use default Merge Commits</a:t>
              </a:r>
            </a:p>
          </p:txBody>
        </p:sp>
        <p:sp>
          <p:nvSpPr>
            <p:cNvPr id="1094" name="Want the complete history of everything?"/>
            <p:cNvSpPr txBox="1"/>
            <p:nvPr/>
          </p:nvSpPr>
          <p:spPr>
            <a:xfrm>
              <a:off x="0" y="0"/>
              <a:ext cx="20593712" cy="15099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aseline="0" cap="none" spc="0" sz="6500"/>
              </a:lvl1pPr>
            </a:lstStyle>
            <a:p>
              <a:pPr/>
              <a:r>
                <a:t>Want the complete history of everything?</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ID="9" grpId="1" fill="hold">
                                  <p:stCondLst>
                                    <p:cond delay="0"/>
                                  </p:stCondLst>
                                  <p:childTnLst>
                                    <p:set>
                                      <p:cBhvr>
                                        <p:cTn id="6" dur="indefinite" fill="hold"/>
                                        <p:tgtEl>
                                          <p:spTgt spid="1095"/>
                                        </p:tgtEl>
                                        <p:attrNameLst>
                                          <p:attrName>style.opacity</p:attrName>
                                        </p:attrNameLst>
                                      </p:cBhvr>
                                      <p:to>
                                        <p:strVal val="0.09"/>
                                      </p:to>
                                    </p:set>
                                    <p:animEffect filter="image" prLst="opacity: 0.09; ">
                                      <p:cBhvr>
                                        <p:cTn id="7" dur="indefinite" fill="hold"/>
                                        <p:tgtEl>
                                          <p:spTgt spid="1095"/>
                                        </p:tgtEl>
                                      </p:cBhvr>
                                    </p:animEffect>
                                  </p:childTnLst>
                                </p:cTn>
                              </p:par>
                            </p:childTnLst>
                          </p:cTn>
                        </p:par>
                        <p:par>
                          <p:cTn id="8" fill="hold">
                            <p:stCondLst>
                              <p:cond delay="0"/>
                            </p:stCondLst>
                            <p:childTnLst>
                              <p:par>
                                <p:cTn id="9" presetClass="emph" nodeType="withEffect" presetID="9" grpId="2" fill="hold">
                                  <p:stCondLst>
                                    <p:cond delay="0"/>
                                  </p:stCondLst>
                                  <p:childTnLst>
                                    <p:set>
                                      <p:cBhvr>
                                        <p:cTn id="10" dur="indefinite" fill="hold"/>
                                        <p:tgtEl>
                                          <p:spTgt spid="1086"/>
                                        </p:tgtEl>
                                        <p:attrNameLst>
                                          <p:attrName>style.opacity</p:attrName>
                                        </p:attrNameLst>
                                      </p:cBhvr>
                                      <p:to>
                                        <p:strVal val="0.09"/>
                                      </p:to>
                                    </p:set>
                                    <p:animEffect filter="image" prLst="opacity: 0.09; ">
                                      <p:cBhvr>
                                        <p:cTn id="11" dur="indefinite" fill="hold"/>
                                        <p:tgtEl>
                                          <p:spTgt spid="1086"/>
                                        </p:tgtEl>
                                      </p:cBhvr>
                                    </p:animEffect>
                                  </p:childTnLst>
                                </p:cTn>
                              </p:par>
                            </p:childTnLst>
                          </p:cTn>
                        </p:par>
                        <p:par>
                          <p:cTn id="12" fill="hold">
                            <p:stCondLst>
                              <p:cond delay="0"/>
                            </p:stCondLst>
                            <p:childTnLst>
                              <p:par>
                                <p:cTn id="13" presetClass="emph" nodeType="withEffect" presetID="9" grpId="3" fill="hold">
                                  <p:stCondLst>
                                    <p:cond delay="0"/>
                                  </p:stCondLst>
                                  <p:childTnLst>
                                    <p:set>
                                      <p:cBhvr>
                                        <p:cTn id="14" dur="indefinite" fill="hold"/>
                                        <p:tgtEl>
                                          <p:spTgt spid="1089"/>
                                        </p:tgtEl>
                                        <p:attrNameLst>
                                          <p:attrName>style.opacity</p:attrName>
                                        </p:attrNameLst>
                                      </p:cBhvr>
                                      <p:to>
                                        <p:strVal val="0.09"/>
                                      </p:to>
                                    </p:set>
                                    <p:animEffect filter="image" prLst="opacity: 0.09; ">
                                      <p:cBhvr>
                                        <p:cTn id="15" dur="indefinite" fill="hold"/>
                                        <p:tgtEl>
                                          <p:spTgt spid="1089"/>
                                        </p:tgtEl>
                                      </p:cBhvr>
                                    </p:animEffect>
                                  </p:childTnLst>
                                </p:cTn>
                              </p:par>
                            </p:childTnLst>
                          </p:cTn>
                        </p:par>
                        <p:par>
                          <p:cTn id="16" fill="hold">
                            <p:stCondLst>
                              <p:cond delay="0"/>
                            </p:stCondLst>
                            <p:childTnLst>
                              <p:par>
                                <p:cTn id="17" presetClass="emph" nodeType="withEffect" presetID="9" grpId="4" fill="hold">
                                  <p:stCondLst>
                                    <p:cond delay="0"/>
                                  </p:stCondLst>
                                  <p:childTnLst>
                                    <p:set>
                                      <p:cBhvr>
                                        <p:cTn id="18" dur="indefinite" fill="hold"/>
                                        <p:tgtEl>
                                          <p:spTgt spid="1092"/>
                                        </p:tgtEl>
                                        <p:attrNameLst>
                                          <p:attrName>style.opacity</p:attrName>
                                        </p:attrNameLst>
                                      </p:cBhvr>
                                      <p:to>
                                        <p:strVal val="0.09"/>
                                      </p:to>
                                    </p:set>
                                    <p:animEffect filter="image" prLst="opacity: 0.09; ">
                                      <p:cBhvr>
                                        <p:cTn id="19" dur="indefinite" fill="hold"/>
                                        <p:tgtEl>
                                          <p:spTgt spid="10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86" grpId="2"/>
      <p:bldP build="whole" bldLvl="1" animBg="1" rev="0" advAuto="0" spid="1092" grpId="4"/>
      <p:bldP build="whole" bldLvl="1" animBg="1" rev="0" advAuto="0" spid="1095" grpId="1"/>
      <p:bldP build="whole" bldLvl="1" animBg="1" rev="0" advAuto="0" spid="1089" grpId="3"/>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7" name="Promote adherence"/>
          <p:cNvSpPr txBox="1"/>
          <p:nvPr>
            <p:ph type="title"/>
          </p:nvPr>
        </p:nvSpPr>
        <p:spPr>
          <a:prstGeom prst="rect">
            <a:avLst/>
          </a:prstGeom>
        </p:spPr>
        <p:txBody>
          <a:bodyPr/>
          <a:lstStyle/>
          <a:p>
            <a:pPr/>
            <a:r>
              <a:t>Promote adherence</a:t>
            </a:r>
          </a:p>
        </p:txBody>
      </p:sp>
      <p:sp>
        <p:nvSpPr>
          <p:cNvPr id="1098" name="To chosen branch strategy"/>
          <p:cNvSpPr txBox="1"/>
          <p:nvPr>
            <p:ph type="body" sz="quarter" idx="1"/>
          </p:nvPr>
        </p:nvSpPr>
        <p:spPr>
          <a:prstGeom prst="rect">
            <a:avLst/>
          </a:prstGeom>
        </p:spPr>
        <p:txBody>
          <a:bodyPr/>
          <a:lstStyle/>
          <a:p>
            <a:pPr/>
            <a:r>
              <a:t>To chosen branch strategy</a:t>
            </a:r>
          </a:p>
        </p:txBody>
      </p:sp>
      <p:sp>
        <p:nvSpPr>
          <p:cNvPr id="1099" name="Shape"/>
          <p:cNvSpPr/>
          <p:nvPr>
            <p:ph type="body" idx="13"/>
          </p:nvPr>
        </p:nvSpPr>
        <p:spPr>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moveTo>
                  <a:pt x="9839" y="266"/>
                </a:moveTo>
                <a:cubicBezTo>
                  <a:pt x="12292" y="266"/>
                  <a:pt x="14744" y="1245"/>
                  <a:pt x="16616" y="3204"/>
                </a:cubicBezTo>
                <a:cubicBezTo>
                  <a:pt x="20359" y="7122"/>
                  <a:pt x="20359" y="13472"/>
                  <a:pt x="16616" y="17389"/>
                </a:cubicBezTo>
                <a:cubicBezTo>
                  <a:pt x="12873" y="21307"/>
                  <a:pt x="6805" y="21307"/>
                  <a:pt x="3062" y="17389"/>
                </a:cubicBezTo>
                <a:cubicBezTo>
                  <a:pt x="-681" y="13472"/>
                  <a:pt x="-681" y="7122"/>
                  <a:pt x="3062" y="3204"/>
                </a:cubicBezTo>
                <a:cubicBezTo>
                  <a:pt x="4934" y="1245"/>
                  <a:pt x="7386" y="266"/>
                  <a:pt x="9839" y="266"/>
                </a:cubicBezTo>
                <a:close/>
              </a:path>
            </a:pathLst>
          </a:custGeom>
        </p:spPr>
        <p:txBody>
          <a:bodyPr/>
          <a:lstStyle/>
          <a:p>
            <a:pPr marL="0" indent="0" defTabSz="584200">
              <a:lnSpc>
                <a:spcPct val="100000"/>
              </a:lnSpc>
              <a:buSzTx/>
              <a:buNone/>
              <a:defRPr b="0" sz="2400">
                <a:solidFill>
                  <a:srgbClr val="A6AAA9"/>
                </a:solidFill>
                <a:latin typeface="Octicons"/>
                <a:ea typeface="Octicons"/>
                <a:cs typeface="Octicons"/>
                <a:sym typeface="Octicons"/>
              </a:defRPr>
            </a:pPr>
          </a:p>
        </p:txBody>
      </p:sp>
      <p:sp>
        <p:nvSpPr>
          <p:cNvPr id="1100" name="Slide Number"/>
          <p:cNvSpPr txBox="1"/>
          <p:nvPr>
            <p:ph type="sldNum" sz="quarter" idx="2"/>
          </p:nvPr>
        </p:nvSpPr>
        <p:spPr>
          <a:xfrm>
            <a:off x="23320121" y="13049250"/>
            <a:ext cx="41325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1" name=""/>
          <p:cNvSpPr txBox="1"/>
          <p:nvPr>
            <p:ph type="body" idx="14"/>
          </p:nvPr>
        </p:nvSpPr>
        <p:spPr>
          <a:prstGeom prst="rect">
            <a:avLst/>
          </a:prstGeom>
        </p:spPr>
        <p:txBody>
          <a:bodyPr/>
          <a:lstStyle/>
          <a:p>
            <a:pPr/>
            <a:r>
              <a:t></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3" name="Documentation: CONTRIBUTING.md"/>
          <p:cNvSpPr txBox="1"/>
          <p:nvPr>
            <p:ph type="title"/>
          </p:nvPr>
        </p:nvSpPr>
        <p:spPr>
          <a:xfrm>
            <a:off x="622300" y="482600"/>
            <a:ext cx="21005800" cy="1386969"/>
          </a:xfrm>
          <a:prstGeom prst="rect">
            <a:avLst/>
          </a:prstGeom>
        </p:spPr>
        <p:txBody>
          <a:bodyPr/>
          <a:lstStyle/>
          <a:p>
            <a:pPr/>
            <a:r>
              <a:t>Documentation: CONTRIBUTING.md</a:t>
            </a:r>
          </a:p>
        </p:txBody>
      </p:sp>
      <p:sp>
        <p:nvSpPr>
          <p:cNvPr id="1104" name="Slide Number"/>
          <p:cNvSpPr txBox="1"/>
          <p:nvPr>
            <p:ph type="sldNum" sz="quarter" idx="2"/>
          </p:nvPr>
        </p:nvSpPr>
        <p:spPr>
          <a:xfrm>
            <a:off x="23329899" y="13049250"/>
            <a:ext cx="393701"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05" name="Image" descr="Image">
            <a:hlinkClick r:id="rId3" invalidUrl="" action="" tgtFrame="" tooltip="" history="1" highlightClick="0" endSnd="0"/>
          </p:cNvPr>
          <p:cNvPicPr>
            <a:picLocks noChangeAspect="1"/>
          </p:cNvPicPr>
          <p:nvPr/>
        </p:nvPicPr>
        <p:blipFill>
          <a:blip r:embed="rId4">
            <a:extLst/>
          </a:blip>
          <a:srcRect l="0" t="40195" r="0" b="0"/>
          <a:stretch>
            <a:fillRect/>
          </a:stretch>
        </p:blipFill>
        <p:spPr>
          <a:xfrm>
            <a:off x="4538274" y="5944096"/>
            <a:ext cx="15307452" cy="6379917"/>
          </a:xfrm>
          <a:prstGeom prst="rect">
            <a:avLst/>
          </a:prstGeom>
          <a:ln w="12700">
            <a:miter lim="400000"/>
          </a:ln>
        </p:spPr>
      </p:pic>
      <p:pic>
        <p:nvPicPr>
          <p:cNvPr id="1106" name="Image" descr="Image"/>
          <p:cNvPicPr>
            <a:picLocks noChangeAspect="1"/>
          </p:cNvPicPr>
          <p:nvPr/>
        </p:nvPicPr>
        <p:blipFill>
          <a:blip r:embed="rId5">
            <a:extLst/>
          </a:blip>
          <a:stretch>
            <a:fillRect/>
          </a:stretch>
        </p:blipFill>
        <p:spPr>
          <a:xfrm>
            <a:off x="4549918" y="2614446"/>
            <a:ext cx="15284164" cy="2756664"/>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0" name="Documentation: PULL_REQUEST_TEMPLATE.md"/>
          <p:cNvSpPr txBox="1"/>
          <p:nvPr>
            <p:ph type="title"/>
          </p:nvPr>
        </p:nvSpPr>
        <p:spPr>
          <a:xfrm>
            <a:off x="622300" y="482600"/>
            <a:ext cx="21005800" cy="1386969"/>
          </a:xfrm>
          <a:prstGeom prst="rect">
            <a:avLst/>
          </a:prstGeom>
        </p:spPr>
        <p:txBody>
          <a:bodyPr/>
          <a:lstStyle/>
          <a:p>
            <a:pPr/>
            <a:r>
              <a:t>Documentation: PULL_REQUEST_TEMPLATE.md</a:t>
            </a:r>
          </a:p>
        </p:txBody>
      </p:sp>
      <p:sp>
        <p:nvSpPr>
          <p:cNvPr id="1111" name="Slide Number"/>
          <p:cNvSpPr txBox="1"/>
          <p:nvPr>
            <p:ph type="sldNum" sz="quarter" idx="2"/>
          </p:nvPr>
        </p:nvSpPr>
        <p:spPr>
          <a:xfrm>
            <a:off x="23319422" y="13049250"/>
            <a:ext cx="41465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12" name="Image" descr="Image"/>
          <p:cNvPicPr>
            <a:picLocks noChangeAspect="1"/>
          </p:cNvPicPr>
          <p:nvPr/>
        </p:nvPicPr>
        <p:blipFill>
          <a:blip r:embed="rId3">
            <a:extLst/>
          </a:blip>
          <a:stretch>
            <a:fillRect/>
          </a:stretch>
        </p:blipFill>
        <p:spPr>
          <a:xfrm>
            <a:off x="3475056" y="2394279"/>
            <a:ext cx="17433888" cy="10144946"/>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6" name="Branch protections"/>
          <p:cNvSpPr txBox="1"/>
          <p:nvPr>
            <p:ph type="title"/>
          </p:nvPr>
        </p:nvSpPr>
        <p:spPr>
          <a:xfrm>
            <a:off x="622300" y="482600"/>
            <a:ext cx="21005800" cy="1386969"/>
          </a:xfrm>
          <a:prstGeom prst="rect">
            <a:avLst/>
          </a:prstGeom>
        </p:spPr>
        <p:txBody>
          <a:bodyPr/>
          <a:lstStyle/>
          <a:p>
            <a:pPr/>
            <a:r>
              <a:t>Branch protections</a:t>
            </a:r>
          </a:p>
        </p:txBody>
      </p:sp>
      <p:sp>
        <p:nvSpPr>
          <p:cNvPr id="1117" name="Slide Number"/>
          <p:cNvSpPr txBox="1"/>
          <p:nvPr>
            <p:ph type="sldNum" sz="quarter" idx="2"/>
          </p:nvPr>
        </p:nvSpPr>
        <p:spPr>
          <a:xfrm>
            <a:off x="23338980" y="13049250"/>
            <a:ext cx="37554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18" name="Image" descr="Image"/>
          <p:cNvPicPr>
            <a:picLocks noChangeAspect="1"/>
          </p:cNvPicPr>
          <p:nvPr/>
        </p:nvPicPr>
        <p:blipFill>
          <a:blip r:embed="rId3">
            <a:extLst/>
          </a:blip>
          <a:stretch>
            <a:fillRect/>
          </a:stretch>
        </p:blipFill>
        <p:spPr>
          <a:xfrm>
            <a:off x="5312550" y="2412826"/>
            <a:ext cx="13758900" cy="3513500"/>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2" name="Branch protections"/>
          <p:cNvSpPr txBox="1"/>
          <p:nvPr>
            <p:ph type="title"/>
          </p:nvPr>
        </p:nvSpPr>
        <p:spPr>
          <a:xfrm>
            <a:off x="622300" y="482600"/>
            <a:ext cx="21005800" cy="1386969"/>
          </a:xfrm>
          <a:prstGeom prst="rect">
            <a:avLst/>
          </a:prstGeom>
        </p:spPr>
        <p:txBody>
          <a:bodyPr/>
          <a:lstStyle/>
          <a:p>
            <a:pPr/>
            <a:r>
              <a:t>Branch protections</a:t>
            </a:r>
          </a:p>
        </p:txBody>
      </p:sp>
      <p:sp>
        <p:nvSpPr>
          <p:cNvPr id="1123" name="Slide Number"/>
          <p:cNvSpPr txBox="1"/>
          <p:nvPr>
            <p:ph type="sldNum" sz="quarter" idx="2"/>
          </p:nvPr>
        </p:nvSpPr>
        <p:spPr>
          <a:xfrm>
            <a:off x="23320121" y="13049250"/>
            <a:ext cx="41325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24" name="Image" descr="Image"/>
          <p:cNvPicPr>
            <a:picLocks noChangeAspect="1"/>
          </p:cNvPicPr>
          <p:nvPr/>
        </p:nvPicPr>
        <p:blipFill>
          <a:blip r:embed="rId3">
            <a:extLst/>
          </a:blip>
          <a:stretch>
            <a:fillRect/>
          </a:stretch>
        </p:blipFill>
        <p:spPr>
          <a:xfrm>
            <a:off x="5312550" y="2412826"/>
            <a:ext cx="13758900" cy="3513500"/>
          </a:xfrm>
          <a:prstGeom prst="rect">
            <a:avLst/>
          </a:prstGeom>
          <a:ln w="12700">
            <a:miter lim="400000"/>
          </a:ln>
        </p:spPr>
      </p:pic>
      <p:pic>
        <p:nvPicPr>
          <p:cNvPr id="1125" name="Image" descr="Image"/>
          <p:cNvPicPr>
            <a:picLocks noChangeAspect="1"/>
          </p:cNvPicPr>
          <p:nvPr/>
        </p:nvPicPr>
        <p:blipFill>
          <a:blip r:embed="rId4">
            <a:extLst/>
          </a:blip>
          <a:stretch>
            <a:fillRect/>
          </a:stretch>
        </p:blipFill>
        <p:spPr>
          <a:xfrm>
            <a:off x="5307240" y="6116343"/>
            <a:ext cx="13769520" cy="646285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8" name="What are we seeing?"/>
          <p:cNvSpPr txBox="1"/>
          <p:nvPr>
            <p:ph type="title"/>
          </p:nvPr>
        </p:nvSpPr>
        <p:spPr>
          <a:xfrm>
            <a:off x="622300" y="482600"/>
            <a:ext cx="21005800" cy="1386969"/>
          </a:xfrm>
          <a:prstGeom prst="rect">
            <a:avLst/>
          </a:prstGeom>
        </p:spPr>
        <p:txBody>
          <a:bodyPr/>
          <a:lstStyle/>
          <a:p>
            <a:pPr/>
            <a:r>
              <a:t>What are we seeing?</a:t>
            </a:r>
          </a:p>
        </p:txBody>
      </p:sp>
      <p:sp>
        <p:nvSpPr>
          <p:cNvPr id="579" name="Slide Number"/>
          <p:cNvSpPr txBox="1"/>
          <p:nvPr>
            <p:ph type="sldNum" sz="quarter" idx="2"/>
          </p:nvPr>
        </p:nvSpPr>
        <p:spPr>
          <a:xfrm>
            <a:off x="23399749" y="13087350"/>
            <a:ext cx="254001"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0" name="Conway’s Law is still real: It helps to understand the contexts in which software are developed and deployed.…"/>
          <p:cNvSpPr txBox="1"/>
          <p:nvPr>
            <p:ph type="body" idx="1"/>
          </p:nvPr>
        </p:nvSpPr>
        <p:spPr>
          <a:prstGeom prst="rect">
            <a:avLst/>
          </a:prstGeom>
        </p:spPr>
        <p:txBody>
          <a:bodyPr/>
          <a:lstStyle/>
          <a:p>
            <a:pPr/>
            <a:r>
              <a:t>Conway’s Law is still real: It helps to understand the contexts in which software are developed and deployed.</a:t>
            </a:r>
          </a:p>
          <a:p>
            <a:pPr/>
          </a:p>
          <a:p>
            <a:pPr/>
            <a:r>
              <a:t>Best Practices are not universal or fixed: Practices and tools change frequently as software matures.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9" name="Base branch switcher"/>
          <p:cNvSpPr txBox="1"/>
          <p:nvPr>
            <p:ph type="title"/>
          </p:nvPr>
        </p:nvSpPr>
        <p:spPr>
          <a:xfrm>
            <a:off x="622300" y="482600"/>
            <a:ext cx="21005800" cy="1386969"/>
          </a:xfrm>
          <a:prstGeom prst="rect">
            <a:avLst/>
          </a:prstGeom>
        </p:spPr>
        <p:txBody>
          <a:bodyPr/>
          <a:lstStyle/>
          <a:p>
            <a:pPr/>
            <a:r>
              <a:t>Base branch switcher</a:t>
            </a:r>
          </a:p>
        </p:txBody>
      </p:sp>
      <p:sp>
        <p:nvSpPr>
          <p:cNvPr id="1130" name="Slide Number"/>
          <p:cNvSpPr txBox="1"/>
          <p:nvPr>
            <p:ph type="sldNum" sz="quarter" idx="2"/>
          </p:nvPr>
        </p:nvSpPr>
        <p:spPr>
          <a:xfrm>
            <a:off x="23319422" y="13049250"/>
            <a:ext cx="41465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31" name="baseSwitch.gif" descr="baseSwitch.gif"/>
          <p:cNvPicPr>
            <a:picLocks noChangeAspect="0"/>
          </p:cNvPicPr>
          <p:nvPr/>
        </p:nvPicPr>
        <p:blipFill>
          <a:blip r:embed="rId3">
            <a:extLst/>
          </a:blip>
          <a:stretch>
            <a:fillRect/>
          </a:stretch>
        </p:blipFill>
        <p:spPr>
          <a:xfrm>
            <a:off x="4001655" y="4409428"/>
            <a:ext cx="16380690" cy="4897144"/>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5" name="New to v2.18.2"/>
          <p:cNvSpPr txBox="1"/>
          <p:nvPr>
            <p:ph type="title"/>
          </p:nvPr>
        </p:nvSpPr>
        <p:spPr>
          <a:prstGeom prst="rect">
            <a:avLst/>
          </a:prstGeom>
        </p:spPr>
        <p:txBody>
          <a:bodyPr/>
          <a:lstStyle/>
          <a:p>
            <a:pPr/>
            <a:r>
              <a:t>New to v2.18.2</a:t>
            </a:r>
          </a:p>
        </p:txBody>
      </p:sp>
      <p:sp>
        <p:nvSpPr>
          <p:cNvPr id="1136" name="Slide Number"/>
          <p:cNvSpPr txBox="1"/>
          <p:nvPr>
            <p:ph type="sldNum" sz="quarter" idx="2"/>
          </p:nvPr>
        </p:nvSpPr>
        <p:spPr>
          <a:xfrm>
            <a:off x="23309084" y="13049250"/>
            <a:ext cx="435332"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7" name="Title Text"/>
          <p:cNvSpPr txBox="1"/>
          <p:nvPr>
            <p:ph type="body" idx="13"/>
          </p:nvPr>
        </p:nvSpPr>
        <p:spPr>
          <a:prstGeom prst="rect">
            <a:avLst/>
          </a:prstGeom>
        </p:spPr>
        <p:txBody>
          <a:bodyPr/>
          <a:lstStyle/>
          <a:p>
            <a:pPr/>
            <a:r>
              <a:t>Title Text</a:t>
            </a:r>
          </a:p>
        </p:txBody>
      </p:sp>
      <p:pic>
        <p:nvPicPr>
          <p:cNvPr id="1138" name="Image" descr="Image"/>
          <p:cNvPicPr>
            <a:picLocks noChangeAspect="1"/>
          </p:cNvPicPr>
          <p:nvPr/>
        </p:nvPicPr>
        <p:blipFill>
          <a:blip r:embed="rId2">
            <a:extLst/>
          </a:blip>
          <a:stretch>
            <a:fillRect/>
          </a:stretch>
        </p:blipFill>
        <p:spPr>
          <a:xfrm>
            <a:off x="11612178" y="6968795"/>
            <a:ext cx="12016131" cy="5616767"/>
          </a:xfrm>
          <a:prstGeom prst="rect">
            <a:avLst/>
          </a:prstGeom>
          <a:ln w="12700">
            <a:miter lim="400000"/>
          </a:ln>
        </p:spPr>
      </p:pic>
      <p:sp>
        <p:nvSpPr>
          <p:cNvPr id="1139" name="In the Enterprise……"/>
          <p:cNvSpPr txBox="1"/>
          <p:nvPr>
            <p:ph type="body" idx="1"/>
          </p:nvPr>
        </p:nvSpPr>
        <p:spPr>
          <a:xfrm>
            <a:off x="622300" y="2593280"/>
            <a:ext cx="21005800" cy="8529440"/>
          </a:xfrm>
          <a:prstGeom prst="rect">
            <a:avLst/>
          </a:prstGeom>
        </p:spPr>
        <p:txBody>
          <a:bodyPr/>
          <a:lstStyle/>
          <a:p>
            <a:pPr/>
            <a:r>
              <a:t> In the Enterprise…</a:t>
            </a:r>
          </a:p>
          <a:p>
            <a:pPr marL="468630" indent="-240030" defTabSz="457200">
              <a:lnSpc>
                <a:spcPct val="100000"/>
              </a:lnSpc>
              <a:spcBef>
                <a:spcPts val="500"/>
              </a:spcBef>
              <a:buClr>
                <a:srgbClr val="6D6D6D"/>
              </a:buClr>
              <a:buFont typeface="Symbol"/>
              <a:buChar char="·"/>
              <a:tabLst>
                <a:tab pos="457200" algn="l"/>
              </a:tabLst>
              <a:defRPr sz="2750">
                <a:solidFill>
                  <a:srgbClr val="FFFFFF"/>
                </a:solidFill>
              </a:defRPr>
            </a:pPr>
            <a:r>
              <a:rPr>
                <a:hlinkClick r:id="rId3" invalidUrl="" action="" tgtFrame="" tooltip="" history="1" highlightClick="0" endSnd="0"/>
              </a:rPr>
              <a:t>Issues can be assigned to read-only contributors that have commented on the issue</a:t>
            </a:r>
            <a:r>
              <a:t>.</a:t>
            </a:r>
          </a:p>
          <a:p>
            <a:pPr marL="468630" indent="-240030" defTabSz="457200">
              <a:lnSpc>
                <a:spcPct val="100000"/>
              </a:lnSpc>
              <a:spcBef>
                <a:spcPts val="500"/>
              </a:spcBef>
              <a:buClr>
                <a:srgbClr val="6D6D6D"/>
              </a:buClr>
              <a:buFont typeface="Symbol"/>
              <a:buChar char="·"/>
              <a:tabLst>
                <a:tab pos="457200" algn="l"/>
              </a:tabLst>
              <a:defRPr sz="2750">
                <a:solidFill>
                  <a:srgbClr val="FFFFFF"/>
                </a:solidFill>
              </a:defRPr>
            </a:pPr>
            <a:r>
              <a:rPr>
                <a:hlinkClick r:id="rId4" invalidUrl="" action="" tgtFrame="" tooltip="" history="1" highlightClick="0" endSnd="0"/>
              </a:rPr>
              <a:t>Milestones are now visible on project boards</a:t>
            </a:r>
            <a:r>
              <a:t>.</a:t>
            </a:r>
          </a:p>
          <a:p>
            <a:pPr marL="468630" indent="-240030" defTabSz="457200">
              <a:lnSpc>
                <a:spcPct val="100000"/>
              </a:lnSpc>
              <a:spcBef>
                <a:spcPts val="500"/>
              </a:spcBef>
              <a:buClr>
                <a:srgbClr val="6D6D6D"/>
              </a:buClr>
              <a:buFont typeface="Symbol"/>
              <a:buChar char="·"/>
              <a:tabLst>
                <a:tab pos="457200" algn="l"/>
              </a:tabLst>
              <a:defRPr sz="2750">
                <a:solidFill>
                  <a:srgbClr val="FFFFFF"/>
                </a:solidFill>
              </a:defRPr>
            </a:pPr>
            <a:r>
              <a:rPr>
                <a:hlinkClick r:id="rId5" invalidUrl="" action="" tgtFrame="" tooltip="" history="1" highlightClick="0" endSnd="0"/>
              </a:rPr>
              <a:t>Users can transfer issues from one repository to another that they have write access to</a:t>
            </a:r>
            <a:r>
              <a:t>.</a:t>
            </a:r>
          </a:p>
          <a:p>
            <a:pPr marL="468630" indent="-240030" defTabSz="457200">
              <a:lnSpc>
                <a:spcPct val="100000"/>
              </a:lnSpc>
              <a:spcBef>
                <a:spcPts val="500"/>
              </a:spcBef>
              <a:buClr>
                <a:srgbClr val="6D6D6D"/>
              </a:buClr>
              <a:buFont typeface="Symbol"/>
              <a:buChar char="·"/>
              <a:tabLst>
                <a:tab pos="457200" algn="l"/>
              </a:tabLst>
              <a:defRPr sz="2750">
                <a:solidFill>
                  <a:srgbClr val="FFFFFF"/>
                </a:solidFill>
              </a:defRPr>
            </a:pPr>
            <a:r>
              <a:rPr>
                <a:hlinkClick r:id="rId6" invalidUrl="" action="" tgtFrame="" tooltip="" history="1" highlightClick="0" endSnd="0"/>
              </a:rPr>
              <a:t>Repository admins can make an existing repository a template</a:t>
            </a:r>
            <a:r>
              <a:t> </a:t>
            </a:r>
          </a:p>
          <a:p>
            <a:pPr marL="468630" indent="-240030" defTabSz="457200">
              <a:lnSpc>
                <a:spcPct val="100000"/>
              </a:lnSpc>
              <a:spcBef>
                <a:spcPts val="500"/>
              </a:spcBef>
              <a:buClr>
                <a:srgbClr val="6D6D6D"/>
              </a:buClr>
              <a:buFont typeface="Symbol"/>
              <a:buChar char="·"/>
              <a:tabLst>
                <a:tab pos="457200" algn="l"/>
              </a:tabLst>
              <a:defRPr sz="2750">
                <a:solidFill>
                  <a:srgbClr val="FFFFFF"/>
                </a:solidFill>
              </a:defRPr>
            </a:pPr>
            <a:r>
              <a:t>Organization owners can </a:t>
            </a:r>
            <a:r>
              <a:rPr>
                <a:hlinkClick r:id="rId7" invalidUrl="" action="" tgtFrame="" tooltip="" history="1" highlightClick="0" endSnd="0"/>
              </a:rPr>
              <a:t>choose to display their member's profile names</a:t>
            </a:r>
            <a:r>
              <a:t> in comments on private repositories.</a:t>
            </a:r>
          </a:p>
          <a:p>
            <a:pPr marL="468630" indent="-240030" defTabSz="457200">
              <a:lnSpc>
                <a:spcPct val="100000"/>
              </a:lnSpc>
              <a:spcBef>
                <a:spcPts val="500"/>
              </a:spcBef>
              <a:buClr>
                <a:srgbClr val="6D6D6D"/>
              </a:buClr>
              <a:buFont typeface="Symbol"/>
              <a:buChar char="·"/>
              <a:tabLst>
                <a:tab pos="457200" algn="l"/>
              </a:tabLst>
              <a:defRPr sz="2750">
                <a:solidFill>
                  <a:srgbClr val="FFFFFF"/>
                </a:solidFill>
              </a:defRPr>
            </a:pPr>
            <a:r>
              <a:t>The audit log can now be </a:t>
            </a:r>
            <a:r>
              <a:rPr>
                <a:hlinkClick r:id="rId8" invalidUrl="" action="" tgtFrame="" tooltip="" history="1" highlightClick="0" endSnd="0"/>
              </a:rPr>
              <a:t>exported in JSON or CSV format</a:t>
            </a:r>
            <a:r>
              <a:t> and queried using the </a:t>
            </a:r>
            <a:r>
              <a:rPr>
                <a:hlinkClick r:id="rId9" invalidUrl="" action="" tgtFrame="" tooltip="" history="1" highlightClick="0" endSnd="0"/>
              </a:rPr>
              <a:t>Audit log API</a:t>
            </a:r>
            <a:r>
              <a: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1" name="Image" descr="Image"/>
          <p:cNvPicPr>
            <a:picLocks noChangeAspect="1"/>
          </p:cNvPicPr>
          <p:nvPr>
            <p:ph type="pic" idx="13"/>
          </p:nvPr>
        </p:nvPicPr>
        <p:blipFill>
          <a:blip r:embed="rId2">
            <a:alphaModFix amt="25000"/>
            <a:extLst/>
          </a:blip>
          <a:stretch>
            <a:fillRect/>
          </a:stretch>
        </p:blipFill>
        <p:spPr>
          <a:prstGeom prst="rect">
            <a:avLst/>
          </a:prstGeom>
        </p:spPr>
      </p:pic>
      <p:sp>
        <p:nvSpPr>
          <p:cNvPr id="1142" name="Thank you!"/>
          <p:cNvSpPr txBox="1"/>
          <p:nvPr>
            <p:ph type="title" idx="4294967295"/>
          </p:nvPr>
        </p:nvSpPr>
        <p:spPr>
          <a:xfrm>
            <a:off x="1778000" y="5651500"/>
            <a:ext cx="20828000" cy="4648200"/>
          </a:xfrm>
          <a:prstGeom prst="rect">
            <a:avLst/>
          </a:prstGeom>
        </p:spPr>
        <p:txBody>
          <a:bodyPr anchor="b">
            <a:normAutofit fontScale="100000" lnSpcReduction="0"/>
          </a:bodyPr>
          <a:lstStyle>
            <a:lvl1pPr algn="ctr">
              <a:defRPr sz="6000">
                <a:solidFill>
                  <a:srgbClr val="DCDEE0"/>
                </a:solidFill>
                <a:latin typeface="+mn-lt"/>
                <a:ea typeface="+mn-ea"/>
                <a:cs typeface="+mn-cs"/>
                <a:sym typeface="Apex New"/>
              </a:defRPr>
            </a:lvl1pPr>
          </a:lstStyle>
          <a:p>
            <a:pPr/>
            <a:r>
              <a:t>Thank you!</a:t>
            </a:r>
          </a:p>
        </p:txBody>
      </p:sp>
      <p:sp>
        <p:nvSpPr>
          <p:cNvPr id="1143" name="please send feedback to aziz@github.com"/>
          <p:cNvSpPr txBox="1"/>
          <p:nvPr>
            <p:ph type="body" sz="quarter" idx="4294967295"/>
          </p:nvPr>
        </p:nvSpPr>
        <p:spPr>
          <a:xfrm>
            <a:off x="1778000" y="11139463"/>
            <a:ext cx="20828000" cy="2484462"/>
          </a:xfrm>
          <a:prstGeom prst="rect">
            <a:avLst/>
          </a:prstGeom>
        </p:spPr>
        <p:txBody>
          <a:bodyPr>
            <a:noAutofit/>
          </a:bodyPr>
          <a:lstStyle/>
          <a:p>
            <a:pPr marL="0" indent="0" algn="ctr">
              <a:lnSpc>
                <a:spcPct val="100000"/>
              </a:lnSpc>
              <a:buSzTx/>
              <a:buNone/>
              <a:defRPr b="0" sz="3500"/>
            </a:pPr>
            <a:r>
              <a:t>please send feedback to </a:t>
            </a:r>
            <a:r>
              <a:rPr u="sng">
                <a:hlinkClick r:id="rId3" invalidUrl="" action="" tgtFrame="" tooltip="" history="1" highlightClick="0" endSnd="0"/>
              </a:rPr>
              <a:t>aziz@github.com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What are we talking about today?"/>
          <p:cNvSpPr txBox="1"/>
          <p:nvPr>
            <p:ph type="title"/>
          </p:nvPr>
        </p:nvSpPr>
        <p:spPr>
          <a:xfrm>
            <a:off x="622300" y="482600"/>
            <a:ext cx="21005800" cy="1386969"/>
          </a:xfrm>
          <a:prstGeom prst="rect">
            <a:avLst/>
          </a:prstGeom>
        </p:spPr>
        <p:txBody>
          <a:bodyPr/>
          <a:lstStyle/>
          <a:p>
            <a:pPr/>
            <a:r>
              <a:t>What are we talking about today?</a:t>
            </a:r>
          </a:p>
        </p:txBody>
      </p:sp>
      <p:sp>
        <p:nvSpPr>
          <p:cNvPr id="585" name="Slide Number"/>
          <p:cNvSpPr txBox="1"/>
          <p:nvPr>
            <p:ph type="sldNum" sz="quarter" idx="2"/>
          </p:nvPr>
        </p:nvSpPr>
        <p:spPr>
          <a:xfrm>
            <a:off x="23389272" y="13087350"/>
            <a:ext cx="274956"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6" name="How do we make decisions about the pipelines we use?…"/>
          <p:cNvSpPr txBox="1"/>
          <p:nvPr>
            <p:ph type="body" idx="1"/>
          </p:nvPr>
        </p:nvSpPr>
        <p:spPr>
          <a:xfrm>
            <a:off x="1689100" y="3189332"/>
            <a:ext cx="21005800" cy="8529440"/>
          </a:xfrm>
          <a:prstGeom prst="rect">
            <a:avLst/>
          </a:prstGeom>
        </p:spPr>
        <p:txBody>
          <a:bodyPr/>
          <a:lstStyle/>
          <a:p>
            <a:pPr/>
            <a:r>
              <a:t>How do we make decisions about the pipelines we use?</a:t>
            </a:r>
          </a:p>
          <a:p>
            <a:pPr/>
          </a:p>
          <a:p>
            <a:pPr/>
            <a:r>
              <a:t>What are some templates we can use to think about them?</a:t>
            </a:r>
          </a:p>
          <a:p>
            <a:pPr/>
          </a:p>
          <a:p>
            <a:pPr/>
            <a:r>
              <a:t>Can we reuse / augment case studies?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0" name="Questions Needing Answers"/>
          <p:cNvSpPr txBox="1"/>
          <p:nvPr>
            <p:ph type="title"/>
          </p:nvPr>
        </p:nvSpPr>
        <p:spPr>
          <a:xfrm>
            <a:off x="622300" y="482600"/>
            <a:ext cx="21005800" cy="1386969"/>
          </a:xfrm>
          <a:prstGeom prst="rect">
            <a:avLst/>
          </a:prstGeom>
        </p:spPr>
        <p:txBody>
          <a:bodyPr/>
          <a:lstStyle/>
          <a:p>
            <a:pPr/>
            <a:r>
              <a:t>Questions Needing Answers</a:t>
            </a:r>
          </a:p>
        </p:txBody>
      </p:sp>
      <p:sp>
        <p:nvSpPr>
          <p:cNvPr id="591" name="Slide Number"/>
          <p:cNvSpPr txBox="1"/>
          <p:nvPr>
            <p:ph type="sldNum" sz="quarter" idx="2"/>
          </p:nvPr>
        </p:nvSpPr>
        <p:spPr>
          <a:xfrm>
            <a:off x="23408830" y="13087350"/>
            <a:ext cx="23584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2" name="Release cadence?…"/>
          <p:cNvSpPr txBox="1"/>
          <p:nvPr>
            <p:ph type="body" idx="1"/>
          </p:nvPr>
        </p:nvSpPr>
        <p:spPr>
          <a:prstGeom prst="rect">
            <a:avLst/>
          </a:prstGeom>
        </p:spPr>
        <p:txBody>
          <a:bodyPr/>
          <a:lstStyle/>
          <a:p>
            <a:pPr/>
            <a:r>
              <a:t> Release cadence?</a:t>
            </a:r>
          </a:p>
          <a:p>
            <a:pPr/>
            <a:r>
              <a:t> Release method?</a:t>
            </a:r>
          </a:p>
          <a:p>
            <a:pPr/>
            <a:r>
              <a:t> How many maintained versions?</a:t>
            </a:r>
          </a:p>
          <a:p>
            <a:pPr/>
            <a:r>
              <a:t> How is QA performed? Lots of automation or lots of humans?</a:t>
            </a:r>
          </a:p>
          <a:p>
            <a:pPr/>
            <a:r>
              <a:t> Preferred level of complexity and control?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Constraints"/>
          <p:cNvSpPr txBox="1"/>
          <p:nvPr>
            <p:ph type="title"/>
          </p:nvPr>
        </p:nvSpPr>
        <p:spPr>
          <a:xfrm>
            <a:off x="622300" y="482600"/>
            <a:ext cx="21005800" cy="1386969"/>
          </a:xfrm>
          <a:prstGeom prst="rect">
            <a:avLst/>
          </a:prstGeom>
        </p:spPr>
        <p:txBody>
          <a:bodyPr/>
          <a:lstStyle/>
          <a:p>
            <a:pPr/>
            <a:r>
              <a:t>Constraints</a:t>
            </a:r>
          </a:p>
        </p:txBody>
      </p:sp>
      <p:sp>
        <p:nvSpPr>
          <p:cNvPr id="597" name="Slide Number"/>
          <p:cNvSpPr txBox="1"/>
          <p:nvPr>
            <p:ph type="sldNum" sz="quarter" idx="2"/>
          </p:nvPr>
        </p:nvSpPr>
        <p:spPr>
          <a:xfrm>
            <a:off x="23389971" y="13087350"/>
            <a:ext cx="27355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598" name="Table"/>
          <p:cNvGraphicFramePr/>
          <p:nvPr/>
        </p:nvGraphicFramePr>
        <p:xfrm>
          <a:off x="1408841" y="4674089"/>
          <a:ext cx="21125492" cy="5944301"/>
        </p:xfrm>
        <a:graphic xmlns:a="http://schemas.openxmlformats.org/drawingml/2006/main">
          <a:graphicData uri="http://schemas.openxmlformats.org/drawingml/2006/table">
            <a:tbl>
              <a:tblPr firstCol="0" firstRow="0" lastCol="0" lastRow="0" bandCol="0" bandRow="1" rtl="0">
                <a:tableStyleId>{33BA23B1-9221-436E-865A-0063620EA4FD}</a:tableStyleId>
              </a:tblPr>
              <a:tblGrid>
                <a:gridCol w="4222558"/>
                <a:gridCol w="4222558"/>
                <a:gridCol w="4222558"/>
                <a:gridCol w="4222558"/>
                <a:gridCol w="4222558"/>
              </a:tblGrid>
              <a:tr h="1456843">
                <a:tc>
                  <a:txBody>
                    <a:bodyPr/>
                    <a:lstStyle/>
                    <a:p>
                      <a:pPr defTabSz="914400">
                        <a:defRPr b="0" sz="2500">
                          <a:solidFill>
                            <a:srgbClr val="000000"/>
                          </a:solidFill>
                          <a:latin typeface="Arial"/>
                          <a:ea typeface="Arial"/>
                          <a:cs typeface="Arial"/>
                          <a:sym typeface="Arial"/>
                        </a:defRPr>
                      </a:pPr>
                    </a:p>
                  </a:txBody>
                  <a:tcPr marL="0" marR="0" marT="0" marB="0" anchor="ctr" anchorCtr="0" horzOverflow="overflow">
                    <a:lnL w="0">
                      <a:miter lim="400000"/>
                    </a:lnL>
                    <a:lnR w="0">
                      <a:miter lim="400000"/>
                    </a:lnR>
                    <a:lnT w="0">
                      <a:miter lim="400000"/>
                    </a:lnT>
                    <a:lnB w="0">
                      <a:miter lim="400000"/>
                    </a:lnB>
                    <a:noFill/>
                  </a:tcPr>
                </a:tc>
                <a:tc>
                  <a:txBody>
                    <a:bodyPr/>
                    <a:lstStyle/>
                    <a:p>
                      <a:pPr defTabSz="914400">
                        <a:defRPr b="0" sz="1800">
                          <a:solidFill>
                            <a:srgbClr val="000000"/>
                          </a:solidFill>
                        </a:defRPr>
                      </a:pPr>
                      <a:r>
                        <a:rPr b="1" sz="2500">
                          <a:latin typeface="Arial"/>
                          <a:ea typeface="Arial"/>
                          <a:cs typeface="Arial"/>
                          <a:sym typeface="Arial"/>
                        </a:rPr>
                        <a:t>Website/SaaS</a:t>
                      </a:r>
                    </a:p>
                  </a:txBody>
                  <a:tcPr marL="0" marR="0" marT="0" marB="0" anchor="ctr" anchorCtr="0" horzOverflow="overflow">
                    <a:lnL w="0">
                      <a:miter lim="400000"/>
                    </a:lnL>
                    <a:lnR w="12700">
                      <a:solidFill>
                        <a:srgbClr val="212121"/>
                      </a:solidFill>
                    </a:lnR>
                    <a:lnT w="12700">
                      <a:solidFill>
                        <a:srgbClr val="212121"/>
                      </a:solidFill>
                    </a:lnT>
                    <a:lnB w="12700">
                      <a:solidFill>
                        <a:srgbClr val="212121"/>
                      </a:solidFill>
                    </a:lnB>
                    <a:solidFill>
                      <a:srgbClr val="DCEDFF"/>
                    </a:solidFill>
                  </a:tcPr>
                </a:tc>
                <a:tc>
                  <a:txBody>
                    <a:bodyPr/>
                    <a:lstStyle/>
                    <a:p>
                      <a:pPr defTabSz="914400">
                        <a:defRPr b="0" sz="1800">
                          <a:solidFill>
                            <a:srgbClr val="000000"/>
                          </a:solidFill>
                        </a:defRPr>
                      </a:pPr>
                      <a:r>
                        <a:rPr b="1" sz="2500">
                          <a:latin typeface="Arial"/>
                          <a:ea typeface="Arial"/>
                          <a:cs typeface="Arial"/>
                          <a:sym typeface="Arial"/>
                        </a:rPr>
                        <a:t>Delivered Software</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DCEDFF"/>
                    </a:solidFill>
                  </a:tcPr>
                </a:tc>
                <a:tc>
                  <a:txBody>
                    <a:bodyPr/>
                    <a:lstStyle/>
                    <a:p>
                      <a:pPr defTabSz="914400">
                        <a:defRPr b="0" sz="1800">
                          <a:solidFill>
                            <a:srgbClr val="000000"/>
                          </a:solidFill>
                        </a:defRPr>
                      </a:pPr>
                      <a:r>
                        <a:rPr b="1" sz="2500">
                          <a:latin typeface="Arial"/>
                          <a:ea typeface="Arial"/>
                          <a:cs typeface="Arial"/>
                          <a:sym typeface="Arial"/>
                        </a:rPr>
                        <a:t>Embedded Software</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DCEDFF"/>
                    </a:solidFill>
                  </a:tcPr>
                </a:tc>
                <a:tc>
                  <a:txBody>
                    <a:bodyPr/>
                    <a:lstStyle/>
                    <a:p>
                      <a:pPr defTabSz="914400">
                        <a:defRPr b="0" sz="1800">
                          <a:solidFill>
                            <a:srgbClr val="000000"/>
                          </a:solidFill>
                        </a:defRPr>
                      </a:pPr>
                      <a:r>
                        <a:rPr b="1" sz="2500">
                          <a:latin typeface="Arial"/>
                          <a:ea typeface="Arial"/>
                          <a:cs typeface="Arial"/>
                          <a:sym typeface="Arial"/>
                        </a:rPr>
                        <a:t>Legacy/Closed systems</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DCEDFF"/>
                    </a:solidFill>
                  </a:tcPr>
                </a:tc>
              </a:tr>
              <a:tr h="1456843">
                <a:tc>
                  <a:txBody>
                    <a:bodyPr/>
                    <a:lstStyle/>
                    <a:p>
                      <a:pPr defTabSz="914400">
                        <a:defRPr b="0" sz="1800">
                          <a:solidFill>
                            <a:srgbClr val="000000"/>
                          </a:solidFill>
                        </a:defRPr>
                      </a:pPr>
                      <a:r>
                        <a:rPr b="1" sz="2500">
                          <a:latin typeface="Arial"/>
                          <a:ea typeface="Arial"/>
                          <a:cs typeface="Arial"/>
                          <a:sym typeface="Arial"/>
                        </a:rPr>
                        <a:t>Cycle time</a:t>
                      </a:r>
                    </a:p>
                  </a:txBody>
                  <a:tcPr marL="0" marR="0" marT="0" marB="0" anchor="ctr" anchorCtr="0" horzOverflow="overflow">
                    <a:lnL w="12700">
                      <a:solidFill>
                        <a:srgbClr val="212121"/>
                      </a:solidFill>
                    </a:lnL>
                    <a:lnR w="12700">
                      <a:solidFill>
                        <a:srgbClr val="212121"/>
                      </a:solidFill>
                    </a:lnR>
                    <a:lnT w="0">
                      <a:miter lim="400000"/>
                    </a:lnT>
                    <a:lnB w="12700">
                      <a:solidFill>
                        <a:srgbClr val="212121"/>
                      </a:solidFill>
                    </a:lnB>
                    <a:solidFill>
                      <a:srgbClr val="F5F0FF"/>
                    </a:solidFill>
                  </a:tcPr>
                </a:tc>
                <a:tc>
                  <a:txBody>
                    <a:bodyPr/>
                    <a:lstStyle/>
                    <a:p>
                      <a:pPr defTabSz="914400">
                        <a:defRPr b="0" sz="1800">
                          <a:solidFill>
                            <a:srgbClr val="000000"/>
                          </a:solidFill>
                        </a:defRPr>
                      </a:pPr>
                      <a:r>
                        <a:rPr sz="2500">
                          <a:latin typeface="Arial"/>
                          <a:ea typeface="Arial"/>
                          <a:cs typeface="Arial"/>
                          <a:sym typeface="Arial"/>
                        </a:rPr>
                        <a:t>~minutes</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~days</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~weeks</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r>
              <a:tr h="1561068">
                <a:tc>
                  <a:txBody>
                    <a:bodyPr/>
                    <a:lstStyle/>
                    <a:p>
                      <a:pPr defTabSz="914400">
                        <a:defRPr b="0" sz="1800">
                          <a:solidFill>
                            <a:srgbClr val="000000"/>
                          </a:solidFill>
                        </a:defRPr>
                      </a:pPr>
                      <a:r>
                        <a:rPr b="1" sz="2500">
                          <a:latin typeface="Arial"/>
                          <a:ea typeface="Arial"/>
                          <a:cs typeface="Arial"/>
                          <a:sym typeface="Arial"/>
                        </a:rPr>
                        <a:t>Delivery</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5F0FF"/>
                    </a:solidFill>
                  </a:tcPr>
                </a:tc>
                <a:tc>
                  <a:txBody>
                    <a:bodyPr/>
                    <a:lstStyle/>
                    <a:p>
                      <a:pPr defTabSz="914400">
                        <a:defRPr b="0" sz="1800">
                          <a:solidFill>
                            <a:srgbClr val="000000"/>
                          </a:solidFill>
                        </a:defRPr>
                      </a:pPr>
                      <a:r>
                        <a:rPr sz="2500">
                          <a:latin typeface="Arial"/>
                          <a:ea typeface="Arial"/>
                          <a:cs typeface="Arial"/>
                          <a:sym typeface="Arial"/>
                        </a:rPr>
                        <a:t>push</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push/pull</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pull, push is complex (tied to hardware)</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r>
              <a:tr h="1456843">
                <a:tc>
                  <a:txBody>
                    <a:bodyPr/>
                    <a:lstStyle/>
                    <a:p>
                      <a:pPr defTabSz="914400">
                        <a:defRPr b="0" sz="1800">
                          <a:solidFill>
                            <a:srgbClr val="000000"/>
                          </a:solidFill>
                        </a:defRPr>
                      </a:pPr>
                      <a:r>
                        <a:rPr b="1" sz="2500">
                          <a:latin typeface="Arial"/>
                          <a:ea typeface="Arial"/>
                          <a:cs typeface="Arial"/>
                          <a:sym typeface="Arial"/>
                        </a:rPr>
                        <a:t>Tool chain</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5F0FF"/>
                    </a:solidFill>
                  </a:tcPr>
                </a:tc>
                <a:tc>
                  <a:txBody>
                    <a:bodyPr/>
                    <a:lstStyle/>
                    <a:p>
                      <a:pPr defTabSz="914400">
                        <a:defRPr b="0" sz="1800">
                          <a:solidFill>
                            <a:srgbClr val="000000"/>
                          </a:solidFill>
                        </a:defRPr>
                      </a:pPr>
                      <a:r>
                        <a:rPr sz="2500">
                          <a:latin typeface="Arial"/>
                          <a:ea typeface="Arial"/>
                          <a:cs typeface="Arial"/>
                          <a:sym typeface="Arial"/>
                        </a:rPr>
                        <a:t>pipeline supported by platforms</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pipelines supported by platforms</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bespoke</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c>
                  <a:txBody>
                    <a:bodyPr/>
                    <a:lstStyle/>
                    <a:p>
                      <a:pPr defTabSz="914400">
                        <a:defRPr b="0" sz="1800">
                          <a:solidFill>
                            <a:srgbClr val="000000"/>
                          </a:solidFill>
                        </a:defRPr>
                      </a:pPr>
                      <a:r>
                        <a:rPr sz="2500">
                          <a:latin typeface="Arial"/>
                          <a:ea typeface="Arial"/>
                          <a:cs typeface="Arial"/>
                          <a:sym typeface="Arial"/>
                        </a:rPr>
                        <a:t>Proprietary</a:t>
                      </a:r>
                    </a:p>
                  </a:txBody>
                  <a:tcPr marL="0" marR="0" marT="0" marB="0" anchor="ctr" anchorCtr="0" horzOverflow="overflow">
                    <a:lnL w="12700">
                      <a:solidFill>
                        <a:srgbClr val="212121"/>
                      </a:solidFill>
                    </a:lnL>
                    <a:lnR w="12700">
                      <a:solidFill>
                        <a:srgbClr val="212121"/>
                      </a:solidFill>
                    </a:lnR>
                    <a:lnT w="12700">
                      <a:solidFill>
                        <a:srgbClr val="212121"/>
                      </a:solidFill>
                    </a:lnT>
                    <a:lnB w="12700">
                      <a:solidFill>
                        <a:srgbClr val="212121"/>
                      </a:solidFill>
                    </a:lnB>
                    <a:solidFill>
                      <a:srgbClr val="FFFFFF"/>
                    </a:solidFill>
                  </a:tcPr>
                </a:tc>
              </a:tr>
            </a:tbl>
          </a:graphicData>
        </a:graphic>
      </p:graphicFrame>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3.png"/></Relationships>

</file>

<file path=ppt/theme/_rels/theme2.xml.rels><?xml version="1.0" encoding="UTF-8"?>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xmlns:r="http://schemas.openxmlformats.org/officeDocument/2006/relationships" name="White">
  <a:themeElements>
    <a:clrScheme name="White">
      <a:dk1>
        <a:srgbClr val="FFFFFF"/>
      </a:dk1>
      <a:lt1>
        <a:srgbClr val="A6AAA9"/>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ex New"/>
        <a:ea typeface="Apex New"/>
        <a:cs typeface="Apex New"/>
      </a:majorFont>
      <a:minorFont>
        <a:latin typeface="Apex New"/>
        <a:ea typeface="Apex New"/>
        <a:cs typeface="Apex Ne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A6AAA9"/>
            </a:solidFill>
            <a:effectLst/>
            <a:uFillTx/>
            <a:latin typeface="Octicons"/>
            <a:ea typeface="Octicons"/>
            <a:cs typeface="Octicons"/>
            <a:sym typeface="Octico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ex New"/>
        <a:ea typeface="Apex New"/>
        <a:cs typeface="Apex New"/>
      </a:majorFont>
      <a:minorFont>
        <a:latin typeface="Apex New"/>
        <a:ea typeface="Apex New"/>
        <a:cs typeface="Apex Ne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A6AAA9"/>
            </a:solidFill>
            <a:effectLst/>
            <a:uFillTx/>
            <a:latin typeface="Octicons"/>
            <a:ea typeface="Octicons"/>
            <a:cs typeface="Octicons"/>
            <a:sym typeface="Octico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10000"/>
          </a:lnSpc>
          <a:spcBef>
            <a:spcPts val="0"/>
          </a:spcBef>
          <a:spcAft>
            <a:spcPts val="0"/>
          </a:spcAft>
          <a:buClrTx/>
          <a:buSzTx/>
          <a:buFontTx/>
          <a:buNone/>
          <a:tabLst/>
          <a:defRPr b="0" baseline="3999" cap="all" i="0" spc="50" strike="noStrike" sz="5000" u="none" kumimoji="0" normalizeH="0">
            <a:ln>
              <a:noFill/>
            </a:ln>
            <a:solidFill>
              <a:srgbClr val="A6AAA9"/>
            </a:solidFill>
            <a:effectLst/>
            <a:uFillTx/>
            <a:latin typeface="+mn-lt"/>
            <a:ea typeface="+mn-ea"/>
            <a:cs typeface="+mn-cs"/>
            <a:sym typeface="Apex Ne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