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4" r:id="rId5"/>
    <p:sldId id="257" r:id="rId6"/>
    <p:sldId id="267" r:id="rId7"/>
    <p:sldId id="265" r:id="rId8"/>
    <p:sldId id="266" r:id="rId9"/>
    <p:sldId id="259" r:id="rId10"/>
    <p:sldId id="268" r:id="rId11"/>
    <p:sldId id="274" r:id="rId12"/>
    <p:sldId id="269" r:id="rId13"/>
    <p:sldId id="270" r:id="rId14"/>
    <p:sldId id="272" r:id="rId15"/>
    <p:sldId id="271" r:id="rId16"/>
    <p:sldId id="273" r:id="rId17"/>
    <p:sldId id="275" r:id="rId18"/>
    <p:sldId id="276" r:id="rId19"/>
    <p:sldId id="260" r:id="rId20"/>
    <p:sldId id="280" r:id="rId21"/>
    <p:sldId id="278" r:id="rId22"/>
    <p:sldId id="279" r:id="rId23"/>
    <p:sldId id="281" r:id="rId24"/>
    <p:sldId id="258" r:id="rId25"/>
    <p:sldId id="263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64850-5A37-4B8A-AB9D-1BD0197EC535}" v="8280" dt="2019-10-03T18:34:06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ssef, Ingy" userId="1931bf7d-c970-42b7-a6ab-b89164fed91a" providerId="ADAL" clId="{2D364850-5A37-4B8A-AB9D-1BD0197EC535}"/>
    <pc:docChg chg="undo custSel mod addSld delSld modSld sldOrd">
      <pc:chgData name="Youssef, Ingy" userId="1931bf7d-c970-42b7-a6ab-b89164fed91a" providerId="ADAL" clId="{2D364850-5A37-4B8A-AB9D-1BD0197EC535}" dt="2019-10-03T18:34:06.508" v="8269" actId="20577"/>
      <pc:docMkLst>
        <pc:docMk/>
      </pc:docMkLst>
      <pc:sldChg chg="addSp modSp mod setBg">
        <pc:chgData name="Youssef, Ingy" userId="1931bf7d-c970-42b7-a6ab-b89164fed91a" providerId="ADAL" clId="{2D364850-5A37-4B8A-AB9D-1BD0197EC535}" dt="2019-10-03T13:51:00.120" v="4674" actId="1076"/>
        <pc:sldMkLst>
          <pc:docMk/>
          <pc:sldMk cId="3360076334" sldId="256"/>
        </pc:sldMkLst>
        <pc:spChg chg="mod">
          <ac:chgData name="Youssef, Ingy" userId="1931bf7d-c970-42b7-a6ab-b89164fed91a" providerId="ADAL" clId="{2D364850-5A37-4B8A-AB9D-1BD0197EC535}" dt="2019-10-03T13:49:14.863" v="4669" actId="255"/>
          <ac:spMkLst>
            <pc:docMk/>
            <pc:sldMk cId="3360076334" sldId="256"/>
            <ac:spMk id="2" creationId="{445EA4FA-04D2-4A98-B959-7A67395B9CDF}"/>
          </ac:spMkLst>
        </pc:spChg>
        <pc:spChg chg="mod">
          <ac:chgData name="Youssef, Ingy" userId="1931bf7d-c970-42b7-a6ab-b89164fed91a" providerId="ADAL" clId="{2D364850-5A37-4B8A-AB9D-1BD0197EC535}" dt="2019-10-03T13:49:25.294" v="4670" actId="255"/>
          <ac:spMkLst>
            <pc:docMk/>
            <pc:sldMk cId="3360076334" sldId="256"/>
            <ac:spMk id="3" creationId="{B2AA8659-A970-49AE-9C42-8ED46FE2A433}"/>
          </ac:spMkLst>
        </pc:spChg>
        <pc:spChg chg="add">
          <ac:chgData name="Youssef, Ingy" userId="1931bf7d-c970-42b7-a6ab-b89164fed91a" providerId="ADAL" clId="{2D364850-5A37-4B8A-AB9D-1BD0197EC535}" dt="2019-10-03T13:48:49.868" v="4667" actId="26606"/>
          <ac:spMkLst>
            <pc:docMk/>
            <pc:sldMk cId="3360076334" sldId="256"/>
            <ac:spMk id="9" creationId="{72257994-BD97-4691-8B89-198A6D2BABDC}"/>
          </ac:spMkLst>
        </pc:spChg>
        <pc:picChg chg="add mod ord">
          <ac:chgData name="Youssef, Ingy" userId="1931bf7d-c970-42b7-a6ab-b89164fed91a" providerId="ADAL" clId="{2D364850-5A37-4B8A-AB9D-1BD0197EC535}" dt="2019-10-03T13:48:49.868" v="4667" actId="26606"/>
          <ac:picMkLst>
            <pc:docMk/>
            <pc:sldMk cId="3360076334" sldId="256"/>
            <ac:picMk id="4" creationId="{28F0BF7D-05D3-48F5-8B60-863A18C4ED24}"/>
          </ac:picMkLst>
        </pc:picChg>
        <pc:picChg chg="add mod">
          <ac:chgData name="Youssef, Ingy" userId="1931bf7d-c970-42b7-a6ab-b89164fed91a" providerId="ADAL" clId="{2D364850-5A37-4B8A-AB9D-1BD0197EC535}" dt="2019-10-03T13:51:00.120" v="4674" actId="1076"/>
          <ac:picMkLst>
            <pc:docMk/>
            <pc:sldMk cId="3360076334" sldId="256"/>
            <ac:picMk id="6" creationId="{DFE81840-A345-4EF2-B4BB-670958908BEA}"/>
          </ac:picMkLst>
        </pc:picChg>
      </pc:sldChg>
      <pc:sldChg chg="modSp">
        <pc:chgData name="Youssef, Ingy" userId="1931bf7d-c970-42b7-a6ab-b89164fed91a" providerId="ADAL" clId="{2D364850-5A37-4B8A-AB9D-1BD0197EC535}" dt="2019-10-01T19:41:11.122" v="1862" actId="20577"/>
        <pc:sldMkLst>
          <pc:docMk/>
          <pc:sldMk cId="1384669531" sldId="257"/>
        </pc:sldMkLst>
        <pc:spChg chg="mod">
          <ac:chgData name="Youssef, Ingy" userId="1931bf7d-c970-42b7-a6ab-b89164fed91a" providerId="ADAL" clId="{2D364850-5A37-4B8A-AB9D-1BD0197EC535}" dt="2019-10-01T15:20:06.503" v="1250" actId="27636"/>
          <ac:spMkLst>
            <pc:docMk/>
            <pc:sldMk cId="1384669531" sldId="257"/>
            <ac:spMk id="2" creationId="{8F38C53B-41CA-4839-BE2B-4FC236A9A804}"/>
          </ac:spMkLst>
        </pc:spChg>
        <pc:spChg chg="mod">
          <ac:chgData name="Youssef, Ingy" userId="1931bf7d-c970-42b7-a6ab-b89164fed91a" providerId="ADAL" clId="{2D364850-5A37-4B8A-AB9D-1BD0197EC535}" dt="2019-10-01T19:41:11.122" v="1862" actId="20577"/>
          <ac:spMkLst>
            <pc:docMk/>
            <pc:sldMk cId="1384669531" sldId="257"/>
            <ac:spMk id="3" creationId="{7D148C44-BC0C-45A8-AB82-F08314801AF9}"/>
          </ac:spMkLst>
        </pc:spChg>
      </pc:sldChg>
      <pc:sldChg chg="addSp delSp modSp mod setBg setClrOvrMap">
        <pc:chgData name="Youssef, Ingy" userId="1931bf7d-c970-42b7-a6ab-b89164fed91a" providerId="ADAL" clId="{2D364850-5A37-4B8A-AB9D-1BD0197EC535}" dt="2019-10-03T16:02:57.278" v="5881" actId="1038"/>
        <pc:sldMkLst>
          <pc:docMk/>
          <pc:sldMk cId="1601005939" sldId="260"/>
        </pc:sldMkLst>
        <pc:spChg chg="mod">
          <ac:chgData name="Youssef, Ingy" userId="1931bf7d-c970-42b7-a6ab-b89164fed91a" providerId="ADAL" clId="{2D364850-5A37-4B8A-AB9D-1BD0197EC535}" dt="2019-10-03T16:02:57.278" v="5881" actId="1038"/>
          <ac:spMkLst>
            <pc:docMk/>
            <pc:sldMk cId="1601005939" sldId="260"/>
            <ac:spMk id="2" creationId="{02F6DF6E-44FF-484A-8663-55A6DA6B0555}"/>
          </ac:spMkLst>
        </pc:spChg>
        <pc:spChg chg="del">
          <ac:chgData name="Youssef, Ingy" userId="1931bf7d-c970-42b7-a6ab-b89164fed91a" providerId="ADAL" clId="{2D364850-5A37-4B8A-AB9D-1BD0197EC535}" dt="2019-10-03T16:02:11.628" v="5839" actId="478"/>
          <ac:spMkLst>
            <pc:docMk/>
            <pc:sldMk cId="1601005939" sldId="260"/>
            <ac:spMk id="3" creationId="{17E424D4-AF6D-4350-9348-2D5C77005003}"/>
          </ac:spMkLst>
        </pc:spChg>
        <pc:picChg chg="add del">
          <ac:chgData name="Youssef, Ingy" userId="1931bf7d-c970-42b7-a6ab-b89164fed91a" providerId="ADAL" clId="{2D364850-5A37-4B8A-AB9D-1BD0197EC535}" dt="2019-10-03T16:01:57.433" v="5813"/>
          <ac:picMkLst>
            <pc:docMk/>
            <pc:sldMk cId="1601005939" sldId="260"/>
            <ac:picMk id="4" creationId="{90942652-A2D5-4D44-96A1-98417604B994}"/>
          </ac:picMkLst>
        </pc:picChg>
        <pc:picChg chg="add mod">
          <ac:chgData name="Youssef, Ingy" userId="1931bf7d-c970-42b7-a6ab-b89164fed91a" providerId="ADAL" clId="{2D364850-5A37-4B8A-AB9D-1BD0197EC535}" dt="2019-10-03T16:02:19.952" v="5842" actId="26606"/>
          <ac:picMkLst>
            <pc:docMk/>
            <pc:sldMk cId="1601005939" sldId="260"/>
            <ac:picMk id="5" creationId="{D1BA6B5C-C7BD-4C65-ADE2-4744F100720A}"/>
          </ac:picMkLst>
        </pc:picChg>
        <pc:cxnChg chg="add">
          <ac:chgData name="Youssef, Ingy" userId="1931bf7d-c970-42b7-a6ab-b89164fed91a" providerId="ADAL" clId="{2D364850-5A37-4B8A-AB9D-1BD0197EC535}" dt="2019-10-03T16:02:19.952" v="5842" actId="26606"/>
          <ac:cxnSpMkLst>
            <pc:docMk/>
            <pc:sldMk cId="1601005939" sldId="260"/>
            <ac:cxnSpMk id="10" creationId="{E126E481-B945-4179-BD79-05E96E9B29E1}"/>
          </ac:cxnSpMkLst>
        </pc:cxnChg>
      </pc:sldChg>
      <pc:sldChg chg="addSp delSp modSp mod setBg setClrOvrMap">
        <pc:chgData name="Youssef, Ingy" userId="1931bf7d-c970-42b7-a6ab-b89164fed91a" providerId="ADAL" clId="{2D364850-5A37-4B8A-AB9D-1BD0197EC535}" dt="2019-10-01T15:10:00.302" v="1095" actId="26606"/>
        <pc:sldMkLst>
          <pc:docMk/>
          <pc:sldMk cId="4106692766" sldId="261"/>
        </pc:sldMkLst>
        <pc:spChg chg="mod">
          <ac:chgData name="Youssef, Ingy" userId="1931bf7d-c970-42b7-a6ab-b89164fed91a" providerId="ADAL" clId="{2D364850-5A37-4B8A-AB9D-1BD0197EC535}" dt="2019-10-01T15:10:00.302" v="1095" actId="26606"/>
          <ac:spMkLst>
            <pc:docMk/>
            <pc:sldMk cId="4106692766" sldId="261"/>
            <ac:spMk id="2" creationId="{575A2513-B3AA-41A5-BEDB-C185A52EBC62}"/>
          </ac:spMkLst>
        </pc:spChg>
        <pc:spChg chg="mod">
          <ac:chgData name="Youssef, Ingy" userId="1931bf7d-c970-42b7-a6ab-b89164fed91a" providerId="ADAL" clId="{2D364850-5A37-4B8A-AB9D-1BD0197EC535}" dt="2019-10-01T15:10:00.302" v="1095" actId="26606"/>
          <ac:spMkLst>
            <pc:docMk/>
            <pc:sldMk cId="4106692766" sldId="261"/>
            <ac:spMk id="3" creationId="{1E16E2D9-CA12-43BC-81CF-2DC1490CD40F}"/>
          </ac:spMkLst>
        </pc:spChg>
        <pc:spChg chg="add del">
          <ac:chgData name="Youssef, Ingy" userId="1931bf7d-c970-42b7-a6ab-b89164fed91a" providerId="ADAL" clId="{2D364850-5A37-4B8A-AB9D-1BD0197EC535}" dt="2019-10-01T15:10:00.302" v="1095" actId="26606"/>
          <ac:spMkLst>
            <pc:docMk/>
            <pc:sldMk cId="4106692766" sldId="261"/>
            <ac:spMk id="9" creationId="{71B2258F-86CA-4D4D-8270-BC05FCDEBFB3}"/>
          </ac:spMkLst>
        </pc:spChg>
        <pc:spChg chg="add">
          <ac:chgData name="Youssef, Ingy" userId="1931bf7d-c970-42b7-a6ab-b89164fed91a" providerId="ADAL" clId="{2D364850-5A37-4B8A-AB9D-1BD0197EC535}" dt="2019-10-01T15:10:00.302" v="1095" actId="26606"/>
          <ac:spMkLst>
            <pc:docMk/>
            <pc:sldMk cId="4106692766" sldId="261"/>
            <ac:spMk id="14" creationId="{3CD9DF72-87A3-404E-A828-84CBF11A8303}"/>
          </ac:spMkLst>
        </pc:spChg>
        <pc:picChg chg="add mod ord">
          <ac:chgData name="Youssef, Ingy" userId="1931bf7d-c970-42b7-a6ab-b89164fed91a" providerId="ADAL" clId="{2D364850-5A37-4B8A-AB9D-1BD0197EC535}" dt="2019-10-01T15:10:00.302" v="1095" actId="26606"/>
          <ac:picMkLst>
            <pc:docMk/>
            <pc:sldMk cId="4106692766" sldId="261"/>
            <ac:picMk id="4" creationId="{B333BB36-51D8-4EF4-A145-6199FF55309C}"/>
          </ac:picMkLst>
        </pc:picChg>
        <pc:cxnChg chg="add">
          <ac:chgData name="Youssef, Ingy" userId="1931bf7d-c970-42b7-a6ab-b89164fed91a" providerId="ADAL" clId="{2D364850-5A37-4B8A-AB9D-1BD0197EC535}" dt="2019-10-01T15:10:00.302" v="1095" actId="26606"/>
          <ac:cxnSpMkLst>
            <pc:docMk/>
            <pc:sldMk cId="4106692766" sldId="261"/>
            <ac:cxnSpMk id="16" creationId="{20E3A342-4D61-4E3F-AF90-1AB42AEB96CC}"/>
          </ac:cxnSpMkLst>
        </pc:cxnChg>
      </pc:sldChg>
      <pc:sldChg chg="addSp delSp modSp add">
        <pc:chgData name="Youssef, Ingy" userId="1931bf7d-c970-42b7-a6ab-b89164fed91a" providerId="ADAL" clId="{2D364850-5A37-4B8A-AB9D-1BD0197EC535}" dt="2019-10-01T15:16:05.120" v="1206" actId="20577"/>
        <pc:sldMkLst>
          <pc:docMk/>
          <pc:sldMk cId="1928672904" sldId="262"/>
        </pc:sldMkLst>
        <pc:spChg chg="mod">
          <ac:chgData name="Youssef, Ingy" userId="1931bf7d-c970-42b7-a6ab-b89164fed91a" providerId="ADAL" clId="{2D364850-5A37-4B8A-AB9D-1BD0197EC535}" dt="2019-10-01T14:59:59.900" v="829" actId="1076"/>
          <ac:spMkLst>
            <pc:docMk/>
            <pc:sldMk cId="1928672904" sldId="262"/>
            <ac:spMk id="2" creationId="{FE1BAE74-90A4-4952-90A0-AF086FBC9EDD}"/>
          </ac:spMkLst>
        </pc:spChg>
        <pc:spChg chg="del">
          <ac:chgData name="Youssef, Ingy" userId="1931bf7d-c970-42b7-a6ab-b89164fed91a" providerId="ADAL" clId="{2D364850-5A37-4B8A-AB9D-1BD0197EC535}" dt="2019-10-01T14:14:23.946" v="88" actId="478"/>
          <ac:spMkLst>
            <pc:docMk/>
            <pc:sldMk cId="1928672904" sldId="262"/>
            <ac:spMk id="3" creationId="{931E6FCA-89D7-466E-B8FF-EA5DA929C058}"/>
          </ac:spMkLst>
        </pc:spChg>
        <pc:spChg chg="add del">
          <ac:chgData name="Youssef, Ingy" userId="1931bf7d-c970-42b7-a6ab-b89164fed91a" providerId="ADAL" clId="{2D364850-5A37-4B8A-AB9D-1BD0197EC535}" dt="2019-10-01T14:24:55.459" v="90" actId="478"/>
          <ac:spMkLst>
            <pc:docMk/>
            <pc:sldMk cId="1928672904" sldId="262"/>
            <ac:spMk id="4" creationId="{FD8261ED-76C7-444C-A80E-A1C6DF0BD17E}"/>
          </ac:spMkLst>
        </pc:spChg>
        <pc:spChg chg="add del mod">
          <ac:chgData name="Youssef, Ingy" userId="1931bf7d-c970-42b7-a6ab-b89164fed91a" providerId="ADAL" clId="{2D364850-5A37-4B8A-AB9D-1BD0197EC535}" dt="2019-10-01T14:25:51.794" v="116" actId="478"/>
          <ac:spMkLst>
            <pc:docMk/>
            <pc:sldMk cId="1928672904" sldId="262"/>
            <ac:spMk id="5" creationId="{3E29755F-B2E3-46A5-89B9-FA74027B5B8F}"/>
          </ac:spMkLst>
        </pc:spChg>
        <pc:spChg chg="add del mod">
          <ac:chgData name="Youssef, Ingy" userId="1931bf7d-c970-42b7-a6ab-b89164fed91a" providerId="ADAL" clId="{2D364850-5A37-4B8A-AB9D-1BD0197EC535}" dt="2019-10-01T14:26:05.977" v="118" actId="478"/>
          <ac:spMkLst>
            <pc:docMk/>
            <pc:sldMk cId="1928672904" sldId="262"/>
            <ac:spMk id="6" creationId="{561271FC-AE48-4D0A-8657-A8732B346357}"/>
          </ac:spMkLst>
        </pc:spChg>
        <pc:spChg chg="add del mod">
          <ac:chgData name="Youssef, Ingy" userId="1931bf7d-c970-42b7-a6ab-b89164fed91a" providerId="ADAL" clId="{2D364850-5A37-4B8A-AB9D-1BD0197EC535}" dt="2019-10-01T14:45:49.805" v="612" actId="478"/>
          <ac:spMkLst>
            <pc:docMk/>
            <pc:sldMk cId="1928672904" sldId="262"/>
            <ac:spMk id="7" creationId="{A6E3E1E5-CAA6-4708-9194-89E2D8C488D6}"/>
          </ac:spMkLst>
        </pc:spChg>
        <pc:spChg chg="add mod ord">
          <ac:chgData name="Youssef, Ingy" userId="1931bf7d-c970-42b7-a6ab-b89164fed91a" providerId="ADAL" clId="{2D364850-5A37-4B8A-AB9D-1BD0197EC535}" dt="2019-10-01T15:16:05.120" v="1206" actId="20577"/>
          <ac:spMkLst>
            <pc:docMk/>
            <pc:sldMk cId="1928672904" sldId="262"/>
            <ac:spMk id="8" creationId="{3A8C834C-855C-4201-8881-0BE64C49E0F7}"/>
          </ac:spMkLst>
        </pc:spChg>
        <pc:spChg chg="add del mod">
          <ac:chgData name="Youssef, Ingy" userId="1931bf7d-c970-42b7-a6ab-b89164fed91a" providerId="ADAL" clId="{2D364850-5A37-4B8A-AB9D-1BD0197EC535}" dt="2019-10-01T14:50:59.254" v="669" actId="478"/>
          <ac:spMkLst>
            <pc:docMk/>
            <pc:sldMk cId="1928672904" sldId="262"/>
            <ac:spMk id="9" creationId="{DC7E96C2-8EAC-4D9E-AB41-0C563D4024D2}"/>
          </ac:spMkLst>
        </pc:spChg>
        <pc:spChg chg="add mod">
          <ac:chgData name="Youssef, Ingy" userId="1931bf7d-c970-42b7-a6ab-b89164fed91a" providerId="ADAL" clId="{2D364850-5A37-4B8A-AB9D-1BD0197EC535}" dt="2019-10-01T15:04:04.651" v="910" actId="1035"/>
          <ac:spMkLst>
            <pc:docMk/>
            <pc:sldMk cId="1928672904" sldId="262"/>
            <ac:spMk id="10" creationId="{EC81B3BE-B117-4ADD-9B6E-139B7AD24C52}"/>
          </ac:spMkLst>
        </pc:spChg>
        <pc:spChg chg="add mod ord">
          <ac:chgData name="Youssef, Ingy" userId="1931bf7d-c970-42b7-a6ab-b89164fed91a" providerId="ADAL" clId="{2D364850-5A37-4B8A-AB9D-1BD0197EC535}" dt="2019-10-01T14:59:52.965" v="828" actId="1035"/>
          <ac:spMkLst>
            <pc:docMk/>
            <pc:sldMk cId="1928672904" sldId="262"/>
            <ac:spMk id="12" creationId="{8D5659FA-CB6B-4B87-BC6F-D424C9784555}"/>
          </ac:spMkLst>
        </pc:spChg>
        <pc:picChg chg="add mod ord">
          <ac:chgData name="Youssef, Ingy" userId="1931bf7d-c970-42b7-a6ab-b89164fed91a" providerId="ADAL" clId="{2D364850-5A37-4B8A-AB9D-1BD0197EC535}" dt="2019-10-01T14:59:52.965" v="828" actId="1035"/>
          <ac:picMkLst>
            <pc:docMk/>
            <pc:sldMk cId="1928672904" sldId="262"/>
            <ac:picMk id="11" creationId="{95E55F38-C29B-44B2-9CB6-C53296D2254B}"/>
          </ac:picMkLst>
        </pc:picChg>
        <pc:picChg chg="add del mod">
          <ac:chgData name="Youssef, Ingy" userId="1931bf7d-c970-42b7-a6ab-b89164fed91a" providerId="ADAL" clId="{2D364850-5A37-4B8A-AB9D-1BD0197EC535}" dt="2019-10-01T14:58:08.875" v="704" actId="478"/>
          <ac:picMkLst>
            <pc:docMk/>
            <pc:sldMk cId="1928672904" sldId="262"/>
            <ac:picMk id="13" creationId="{88379BF6-5A06-421E-B80E-961D555D3824}"/>
          </ac:picMkLst>
        </pc:picChg>
        <pc:picChg chg="add del mod">
          <ac:chgData name="Youssef, Ingy" userId="1931bf7d-c970-42b7-a6ab-b89164fed91a" providerId="ADAL" clId="{2D364850-5A37-4B8A-AB9D-1BD0197EC535}" dt="2019-10-01T15:03:07.900" v="831" actId="478"/>
          <ac:picMkLst>
            <pc:docMk/>
            <pc:sldMk cId="1928672904" sldId="262"/>
            <ac:picMk id="14" creationId="{64FC8927-A26C-4733-8A2C-2061E5D66CA3}"/>
          </ac:picMkLst>
        </pc:picChg>
        <pc:picChg chg="add mod">
          <ac:chgData name="Youssef, Ingy" userId="1931bf7d-c970-42b7-a6ab-b89164fed91a" providerId="ADAL" clId="{2D364850-5A37-4B8A-AB9D-1BD0197EC535}" dt="2019-10-01T15:04:11.854" v="911" actId="14100"/>
          <ac:picMkLst>
            <pc:docMk/>
            <pc:sldMk cId="1928672904" sldId="262"/>
            <ac:picMk id="15" creationId="{A9489CBE-3E58-4EF3-92FD-62D30DA6627A}"/>
          </ac:picMkLst>
        </pc:picChg>
      </pc:sldChg>
      <pc:sldChg chg="modSp">
        <pc:chgData name="Youssef, Ingy" userId="1931bf7d-c970-42b7-a6ab-b89164fed91a" providerId="ADAL" clId="{2D364850-5A37-4B8A-AB9D-1BD0197EC535}" dt="2019-10-03T17:09:30.748" v="8045" actId="20577"/>
        <pc:sldMkLst>
          <pc:docMk/>
          <pc:sldMk cId="1077673535" sldId="268"/>
        </pc:sldMkLst>
        <pc:spChg chg="mod">
          <ac:chgData name="Youssef, Ingy" userId="1931bf7d-c970-42b7-a6ab-b89164fed91a" providerId="ADAL" clId="{2D364850-5A37-4B8A-AB9D-1BD0197EC535}" dt="2019-10-03T17:09:30.748" v="8045" actId="20577"/>
          <ac:spMkLst>
            <pc:docMk/>
            <pc:sldMk cId="1077673535" sldId="268"/>
            <ac:spMk id="4" creationId="{9E6B97EA-3E7E-453A-A775-A88AF5487AA1}"/>
          </ac:spMkLst>
        </pc:spChg>
        <pc:spChg chg="mod">
          <ac:chgData name="Youssef, Ingy" userId="1931bf7d-c970-42b7-a6ab-b89164fed91a" providerId="ADAL" clId="{2D364850-5A37-4B8A-AB9D-1BD0197EC535}" dt="2019-10-03T17:08:17.930" v="8038"/>
          <ac:spMkLst>
            <pc:docMk/>
            <pc:sldMk cId="1077673535" sldId="268"/>
            <ac:spMk id="6" creationId="{64928C1B-5D46-4BEF-8ACA-009CA617E147}"/>
          </ac:spMkLst>
        </pc:spChg>
      </pc:sldChg>
      <pc:sldChg chg="addSp delSp modSp mod setBg setClrOvrMap">
        <pc:chgData name="Youssef, Ingy" userId="1931bf7d-c970-42b7-a6ab-b89164fed91a" providerId="ADAL" clId="{2D364850-5A37-4B8A-AB9D-1BD0197EC535}" dt="2019-10-03T15:59:57.134" v="5808" actId="20577"/>
        <pc:sldMkLst>
          <pc:docMk/>
          <pc:sldMk cId="3687596558" sldId="269"/>
        </pc:sldMkLst>
        <pc:spChg chg="mod">
          <ac:chgData name="Youssef, Ingy" userId="1931bf7d-c970-42b7-a6ab-b89164fed91a" providerId="ADAL" clId="{2D364850-5A37-4B8A-AB9D-1BD0197EC535}" dt="2019-10-03T15:59:57.134" v="5808" actId="20577"/>
          <ac:spMkLst>
            <pc:docMk/>
            <pc:sldMk cId="3687596558" sldId="269"/>
            <ac:spMk id="2" creationId="{300FD816-176B-4F66-83B0-C04018011918}"/>
          </ac:spMkLst>
        </pc:spChg>
        <pc:spChg chg="del mod ord">
          <ac:chgData name="Youssef, Ingy" userId="1931bf7d-c970-42b7-a6ab-b89164fed91a" providerId="ADAL" clId="{2D364850-5A37-4B8A-AB9D-1BD0197EC535}" dt="2019-10-03T12:37:37.106" v="2148" actId="478"/>
          <ac:spMkLst>
            <pc:docMk/>
            <pc:sldMk cId="3687596558" sldId="269"/>
            <ac:spMk id="3" creationId="{42E36ACF-7F02-4CB6-B2A1-48ED4B44F0F6}"/>
          </ac:spMkLst>
        </pc:spChg>
        <pc:spChg chg="add del">
          <ac:chgData name="Youssef, Ingy" userId="1931bf7d-c970-42b7-a6ab-b89164fed91a" providerId="ADAL" clId="{2D364850-5A37-4B8A-AB9D-1BD0197EC535}" dt="2019-10-03T12:35:45.601" v="2134" actId="26606"/>
          <ac:spMkLst>
            <pc:docMk/>
            <pc:sldMk cId="3687596558" sldId="269"/>
            <ac:spMk id="9" creationId="{4038CB10-1F5C-4D54-9DF7-12586DE5B007}"/>
          </ac:spMkLst>
        </pc:spChg>
        <pc:spChg chg="add del">
          <ac:chgData name="Youssef, Ingy" userId="1931bf7d-c970-42b7-a6ab-b89164fed91a" providerId="ADAL" clId="{2D364850-5A37-4B8A-AB9D-1BD0197EC535}" dt="2019-10-03T12:37:23.648" v="2145" actId="26606"/>
          <ac:spMkLst>
            <pc:docMk/>
            <pc:sldMk cId="3687596558" sldId="269"/>
            <ac:spMk id="10" creationId="{87CC2527-562A-4F69-B487-4371E5B243E7}"/>
          </ac:spMkLst>
        </pc:spChg>
        <pc:spChg chg="add del">
          <ac:chgData name="Youssef, Ingy" userId="1931bf7d-c970-42b7-a6ab-b89164fed91a" providerId="ADAL" clId="{2D364850-5A37-4B8A-AB9D-1BD0197EC535}" dt="2019-10-03T12:35:45.601" v="2134" actId="26606"/>
          <ac:spMkLst>
            <pc:docMk/>
            <pc:sldMk cId="3687596558" sldId="269"/>
            <ac:spMk id="11" creationId="{73ED6512-6858-4552-B699-9A97FE9A4EA2}"/>
          </ac:spMkLst>
        </pc:spChg>
        <pc:spChg chg="add del">
          <ac:chgData name="Youssef, Ingy" userId="1931bf7d-c970-42b7-a6ab-b89164fed91a" providerId="ADAL" clId="{2D364850-5A37-4B8A-AB9D-1BD0197EC535}" dt="2019-10-03T12:35:51.850" v="2136" actId="26606"/>
          <ac:spMkLst>
            <pc:docMk/>
            <pc:sldMk cId="3687596558" sldId="269"/>
            <ac:spMk id="13" creationId="{AB45A142-4255-493C-8284-5D566C121B10}"/>
          </ac:spMkLst>
        </pc:spChg>
        <pc:spChg chg="add del">
          <ac:chgData name="Youssef, Ingy" userId="1931bf7d-c970-42b7-a6ab-b89164fed91a" providerId="ADAL" clId="{2D364850-5A37-4B8A-AB9D-1BD0197EC535}" dt="2019-10-03T12:35:56.524" v="2140" actId="26606"/>
          <ac:spMkLst>
            <pc:docMk/>
            <pc:sldMk cId="3687596558" sldId="269"/>
            <ac:spMk id="15" creationId="{34244EF8-D73A-40E1-BE73-D46E6B4B04ED}"/>
          </ac:spMkLst>
        </pc:spChg>
        <pc:spChg chg="add del">
          <ac:chgData name="Youssef, Ingy" userId="1931bf7d-c970-42b7-a6ab-b89164fed91a" providerId="ADAL" clId="{2D364850-5A37-4B8A-AB9D-1BD0197EC535}" dt="2019-10-03T12:35:53.568" v="2138" actId="26606"/>
          <ac:spMkLst>
            <pc:docMk/>
            <pc:sldMk cId="3687596558" sldId="269"/>
            <ac:spMk id="16" creationId="{283A93BD-A469-4D4C-8A1F-5668AE9758E9}"/>
          </ac:spMkLst>
        </pc:spChg>
        <pc:spChg chg="add del">
          <ac:chgData name="Youssef, Ingy" userId="1931bf7d-c970-42b7-a6ab-b89164fed91a" providerId="ADAL" clId="{2D364850-5A37-4B8A-AB9D-1BD0197EC535}" dt="2019-10-03T12:35:56.524" v="2140" actId="26606"/>
          <ac:spMkLst>
            <pc:docMk/>
            <pc:sldMk cId="3687596558" sldId="269"/>
            <ac:spMk id="18" creationId="{559AE206-7EBA-4D33-8BC9-9D8158553F0E}"/>
          </ac:spMkLst>
        </pc:spChg>
        <pc:spChg chg="add del">
          <ac:chgData name="Youssef, Ingy" userId="1931bf7d-c970-42b7-a6ab-b89164fed91a" providerId="ADAL" clId="{2D364850-5A37-4B8A-AB9D-1BD0197EC535}" dt="2019-10-03T12:35:56.524" v="2140" actId="26606"/>
          <ac:spMkLst>
            <pc:docMk/>
            <pc:sldMk cId="3687596558" sldId="269"/>
            <ac:spMk id="19" creationId="{6437D937-A7F1-4011-92B4-328E5BE1B166}"/>
          </ac:spMkLst>
        </pc:spChg>
        <pc:spChg chg="add del">
          <ac:chgData name="Youssef, Ingy" userId="1931bf7d-c970-42b7-a6ab-b89164fed91a" providerId="ADAL" clId="{2D364850-5A37-4B8A-AB9D-1BD0197EC535}" dt="2019-10-03T12:35:56.524" v="2140" actId="26606"/>
          <ac:spMkLst>
            <pc:docMk/>
            <pc:sldMk cId="3687596558" sldId="269"/>
            <ac:spMk id="20" creationId="{B672F332-AF08-46C6-94F0-77684310D7B7}"/>
          </ac:spMkLst>
        </pc:spChg>
        <pc:spChg chg="add">
          <ac:chgData name="Youssef, Ingy" userId="1931bf7d-c970-42b7-a6ab-b89164fed91a" providerId="ADAL" clId="{2D364850-5A37-4B8A-AB9D-1BD0197EC535}" dt="2019-10-03T12:37:23.694" v="2146" actId="26606"/>
          <ac:spMkLst>
            <pc:docMk/>
            <pc:sldMk cId="3687596558" sldId="269"/>
            <ac:spMk id="21" creationId="{71B2258F-86CA-4D4D-8270-BC05FCDEBFB3}"/>
          </ac:spMkLst>
        </pc:spChg>
        <pc:picChg chg="add del mod">
          <ac:chgData name="Youssef, Ingy" userId="1931bf7d-c970-42b7-a6ab-b89164fed91a" providerId="ADAL" clId="{2D364850-5A37-4B8A-AB9D-1BD0197EC535}" dt="2019-10-03T12:37:08.530" v="2142" actId="478"/>
          <ac:picMkLst>
            <pc:docMk/>
            <pc:sldMk cId="3687596558" sldId="269"/>
            <ac:picMk id="4" creationId="{4BC297C0-E64F-4C11-BDC6-ADDF13418892}"/>
          </ac:picMkLst>
        </pc:picChg>
        <pc:picChg chg="add mod ord">
          <ac:chgData name="Youssef, Ingy" userId="1931bf7d-c970-42b7-a6ab-b89164fed91a" providerId="ADAL" clId="{2D364850-5A37-4B8A-AB9D-1BD0197EC535}" dt="2019-10-03T12:37:58.662" v="2152" actId="1076"/>
          <ac:picMkLst>
            <pc:docMk/>
            <pc:sldMk cId="3687596558" sldId="269"/>
            <ac:picMk id="5" creationId="{2775778A-508F-4EDA-812B-15EB9669A8E1}"/>
          </ac:picMkLst>
        </pc:picChg>
        <pc:cxnChg chg="add del">
          <ac:chgData name="Youssef, Ingy" userId="1931bf7d-c970-42b7-a6ab-b89164fed91a" providerId="ADAL" clId="{2D364850-5A37-4B8A-AB9D-1BD0197EC535}" dt="2019-10-03T12:37:23.648" v="2145" actId="26606"/>
          <ac:cxnSpMkLst>
            <pc:docMk/>
            <pc:sldMk cId="3687596558" sldId="269"/>
            <ac:cxnSpMk id="12" creationId="{BCDAEC91-5BCE-4B55-9CC0-43EF94CB734B}"/>
          </ac:cxnSpMkLst>
        </pc:cxnChg>
        <pc:cxnChg chg="add del">
          <ac:chgData name="Youssef, Ingy" userId="1931bf7d-c970-42b7-a6ab-b89164fed91a" providerId="ADAL" clId="{2D364850-5A37-4B8A-AB9D-1BD0197EC535}" dt="2019-10-03T12:35:51.850" v="2136" actId="26606"/>
          <ac:cxnSpMkLst>
            <pc:docMk/>
            <pc:sldMk cId="3687596558" sldId="269"/>
            <ac:cxnSpMk id="14" creationId="{38FB9660-F42F-4313-BBC4-47C007FE484C}"/>
          </ac:cxnSpMkLst>
        </pc:cxnChg>
        <pc:cxnChg chg="add del">
          <ac:chgData name="Youssef, Ingy" userId="1931bf7d-c970-42b7-a6ab-b89164fed91a" providerId="ADAL" clId="{2D364850-5A37-4B8A-AB9D-1BD0197EC535}" dt="2019-10-03T12:35:56.524" v="2140" actId="26606"/>
          <ac:cxnSpMkLst>
            <pc:docMk/>
            <pc:sldMk cId="3687596558" sldId="269"/>
            <ac:cxnSpMk id="17" creationId="{9E8E38ED-369A-44C2-B635-0BED0E48A6E8}"/>
          </ac:cxnSpMkLst>
        </pc:cxnChg>
      </pc:sldChg>
      <pc:sldChg chg="addSp delSp modSp add">
        <pc:chgData name="Youssef, Ingy" userId="1931bf7d-c970-42b7-a6ab-b89164fed91a" providerId="ADAL" clId="{2D364850-5A37-4B8A-AB9D-1BD0197EC535}" dt="2019-10-03T13:13:44.456" v="2920" actId="1076"/>
        <pc:sldMkLst>
          <pc:docMk/>
          <pc:sldMk cId="69427654" sldId="270"/>
        </pc:sldMkLst>
        <pc:spChg chg="del">
          <ac:chgData name="Youssef, Ingy" userId="1931bf7d-c970-42b7-a6ab-b89164fed91a" providerId="ADAL" clId="{2D364850-5A37-4B8A-AB9D-1BD0197EC535}" dt="2019-10-03T12:38:44.416" v="2155" actId="478"/>
          <ac:spMkLst>
            <pc:docMk/>
            <pc:sldMk cId="69427654" sldId="270"/>
            <ac:spMk id="2" creationId="{4A6A88B0-D992-44FB-89F8-B07D1DBC6304}"/>
          </ac:spMkLst>
        </pc:spChg>
        <pc:spChg chg="del">
          <ac:chgData name="Youssef, Ingy" userId="1931bf7d-c970-42b7-a6ab-b89164fed91a" providerId="ADAL" clId="{2D364850-5A37-4B8A-AB9D-1BD0197EC535}" dt="2019-10-03T12:38:47.592" v="2156" actId="478"/>
          <ac:spMkLst>
            <pc:docMk/>
            <pc:sldMk cId="69427654" sldId="270"/>
            <ac:spMk id="3" creationId="{78A97360-403D-4978-91AE-BB396B8DAFBA}"/>
          </ac:spMkLst>
        </pc:spChg>
        <pc:spChg chg="add mod">
          <ac:chgData name="Youssef, Ingy" userId="1931bf7d-c970-42b7-a6ab-b89164fed91a" providerId="ADAL" clId="{2D364850-5A37-4B8A-AB9D-1BD0197EC535}" dt="2019-10-03T13:12:18.783" v="2918" actId="1035"/>
          <ac:spMkLst>
            <pc:docMk/>
            <pc:sldMk cId="69427654" sldId="270"/>
            <ac:spMk id="7" creationId="{B3444F68-9353-4DDB-9E2A-63393BEE7305}"/>
          </ac:spMkLst>
        </pc:spChg>
        <pc:spChg chg="add mod">
          <ac:chgData name="Youssef, Ingy" userId="1931bf7d-c970-42b7-a6ab-b89164fed91a" providerId="ADAL" clId="{2D364850-5A37-4B8A-AB9D-1BD0197EC535}" dt="2019-10-03T13:12:18.783" v="2918" actId="1035"/>
          <ac:spMkLst>
            <pc:docMk/>
            <pc:sldMk cId="69427654" sldId="270"/>
            <ac:spMk id="8" creationId="{34EEBBB8-11B3-4117-937D-1E07324A16B9}"/>
          </ac:spMkLst>
        </pc:spChg>
        <pc:spChg chg="add mod">
          <ac:chgData name="Youssef, Ingy" userId="1931bf7d-c970-42b7-a6ab-b89164fed91a" providerId="ADAL" clId="{2D364850-5A37-4B8A-AB9D-1BD0197EC535}" dt="2019-10-03T13:12:18.783" v="2918" actId="1035"/>
          <ac:spMkLst>
            <pc:docMk/>
            <pc:sldMk cId="69427654" sldId="270"/>
            <ac:spMk id="16" creationId="{2220A66C-BE02-4861-886E-BA7EAAD3FCB6}"/>
          </ac:spMkLst>
        </pc:spChg>
        <pc:spChg chg="add mod">
          <ac:chgData name="Youssef, Ingy" userId="1931bf7d-c970-42b7-a6ab-b89164fed91a" providerId="ADAL" clId="{2D364850-5A37-4B8A-AB9D-1BD0197EC535}" dt="2019-10-03T13:12:18.783" v="2918" actId="1035"/>
          <ac:spMkLst>
            <pc:docMk/>
            <pc:sldMk cId="69427654" sldId="270"/>
            <ac:spMk id="17" creationId="{44DB6776-FA78-4B86-9F73-4090D98C7333}"/>
          </ac:spMkLst>
        </pc:spChg>
        <pc:spChg chg="add mod">
          <ac:chgData name="Youssef, Ingy" userId="1931bf7d-c970-42b7-a6ab-b89164fed91a" providerId="ADAL" clId="{2D364850-5A37-4B8A-AB9D-1BD0197EC535}" dt="2019-10-03T13:12:18.783" v="2918" actId="1035"/>
          <ac:spMkLst>
            <pc:docMk/>
            <pc:sldMk cId="69427654" sldId="270"/>
            <ac:spMk id="18" creationId="{8ABBF423-9521-4BE6-A521-F4CDFE7AC750}"/>
          </ac:spMkLst>
        </pc:spChg>
        <pc:spChg chg="add del mod">
          <ac:chgData name="Youssef, Ingy" userId="1931bf7d-c970-42b7-a6ab-b89164fed91a" providerId="ADAL" clId="{2D364850-5A37-4B8A-AB9D-1BD0197EC535}" dt="2019-10-03T13:05:52.105" v="2639" actId="478"/>
          <ac:spMkLst>
            <pc:docMk/>
            <pc:sldMk cId="69427654" sldId="270"/>
            <ac:spMk id="19" creationId="{28AFDB89-18D8-494F-8DD6-0787A26263ED}"/>
          </ac:spMkLst>
        </pc:spChg>
        <pc:spChg chg="add mod">
          <ac:chgData name="Youssef, Ingy" userId="1931bf7d-c970-42b7-a6ab-b89164fed91a" providerId="ADAL" clId="{2D364850-5A37-4B8A-AB9D-1BD0197EC535}" dt="2019-10-03T13:12:18.783" v="2918" actId="1035"/>
          <ac:spMkLst>
            <pc:docMk/>
            <pc:sldMk cId="69427654" sldId="270"/>
            <ac:spMk id="20" creationId="{B8E3BEBA-B39F-4A74-9DA2-5526718B0FD0}"/>
          </ac:spMkLst>
        </pc:spChg>
        <pc:spChg chg="add mod">
          <ac:chgData name="Youssef, Ingy" userId="1931bf7d-c970-42b7-a6ab-b89164fed91a" providerId="ADAL" clId="{2D364850-5A37-4B8A-AB9D-1BD0197EC535}" dt="2019-10-03T13:12:18.783" v="2918" actId="1035"/>
          <ac:spMkLst>
            <pc:docMk/>
            <pc:sldMk cId="69427654" sldId="270"/>
            <ac:spMk id="21" creationId="{EDA9D0C1-46CE-488C-9AFA-DEAE41113BE3}"/>
          </ac:spMkLst>
        </pc:spChg>
        <pc:spChg chg="add mod">
          <ac:chgData name="Youssef, Ingy" userId="1931bf7d-c970-42b7-a6ab-b89164fed91a" providerId="ADAL" clId="{2D364850-5A37-4B8A-AB9D-1BD0197EC535}" dt="2019-10-03T13:12:18.783" v="2918" actId="1035"/>
          <ac:spMkLst>
            <pc:docMk/>
            <pc:sldMk cId="69427654" sldId="270"/>
            <ac:spMk id="23" creationId="{13680E40-824B-4EC5-A1FA-A4325DA04775}"/>
          </ac:spMkLst>
        </pc:spChg>
        <pc:spChg chg="add mod">
          <ac:chgData name="Youssef, Ingy" userId="1931bf7d-c970-42b7-a6ab-b89164fed91a" providerId="ADAL" clId="{2D364850-5A37-4B8A-AB9D-1BD0197EC535}" dt="2019-10-03T13:12:18.783" v="2918" actId="1035"/>
          <ac:spMkLst>
            <pc:docMk/>
            <pc:sldMk cId="69427654" sldId="270"/>
            <ac:spMk id="24" creationId="{35669FF8-9F92-4563-9F24-1EA95C3C71AF}"/>
          </ac:spMkLst>
        </pc:spChg>
        <pc:spChg chg="add mod">
          <ac:chgData name="Youssef, Ingy" userId="1931bf7d-c970-42b7-a6ab-b89164fed91a" providerId="ADAL" clId="{2D364850-5A37-4B8A-AB9D-1BD0197EC535}" dt="2019-10-03T13:12:18.783" v="2918" actId="1035"/>
          <ac:spMkLst>
            <pc:docMk/>
            <pc:sldMk cId="69427654" sldId="270"/>
            <ac:spMk id="25" creationId="{EC317E78-2547-4476-B5A4-9C43318CB33F}"/>
          </ac:spMkLst>
        </pc:spChg>
        <pc:picChg chg="add mod">
          <ac:chgData name="Youssef, Ingy" userId="1931bf7d-c970-42b7-a6ab-b89164fed91a" providerId="ADAL" clId="{2D364850-5A37-4B8A-AB9D-1BD0197EC535}" dt="2019-10-03T13:12:18.783" v="2918" actId="1035"/>
          <ac:picMkLst>
            <pc:docMk/>
            <pc:sldMk cId="69427654" sldId="270"/>
            <ac:picMk id="4" creationId="{F1CB7E1A-B932-4EB3-B1FC-4CF00E1E1778}"/>
          </ac:picMkLst>
        </pc:picChg>
        <pc:picChg chg="add mod">
          <ac:chgData name="Youssef, Ingy" userId="1931bf7d-c970-42b7-a6ab-b89164fed91a" providerId="ADAL" clId="{2D364850-5A37-4B8A-AB9D-1BD0197EC535}" dt="2019-10-03T13:12:18.783" v="2918" actId="1035"/>
          <ac:picMkLst>
            <pc:docMk/>
            <pc:sldMk cId="69427654" sldId="270"/>
            <ac:picMk id="5" creationId="{FA5591CC-8F97-41B5-82F4-70E6FBAC40B6}"/>
          </ac:picMkLst>
        </pc:picChg>
        <pc:picChg chg="add mod">
          <ac:chgData name="Youssef, Ingy" userId="1931bf7d-c970-42b7-a6ab-b89164fed91a" providerId="ADAL" clId="{2D364850-5A37-4B8A-AB9D-1BD0197EC535}" dt="2019-10-03T13:12:18.783" v="2918" actId="1035"/>
          <ac:picMkLst>
            <pc:docMk/>
            <pc:sldMk cId="69427654" sldId="270"/>
            <ac:picMk id="6" creationId="{E60EFEFA-5C4C-423C-A5B2-FD5FDE132307}"/>
          </ac:picMkLst>
        </pc:picChg>
        <pc:picChg chg="add mod">
          <ac:chgData name="Youssef, Ingy" userId="1931bf7d-c970-42b7-a6ab-b89164fed91a" providerId="ADAL" clId="{2D364850-5A37-4B8A-AB9D-1BD0197EC535}" dt="2019-10-03T13:13:44.456" v="2920" actId="1076"/>
          <ac:picMkLst>
            <pc:docMk/>
            <pc:sldMk cId="69427654" sldId="270"/>
            <ac:picMk id="26" creationId="{2E9737B5-D342-443D-908D-10C79A00C14B}"/>
          </ac:picMkLst>
        </pc:picChg>
        <pc:cxnChg chg="add del mod">
          <ac:chgData name="Youssef, Ingy" userId="1931bf7d-c970-42b7-a6ab-b89164fed91a" providerId="ADAL" clId="{2D364850-5A37-4B8A-AB9D-1BD0197EC535}" dt="2019-10-03T13:01:36.414" v="2340" actId="478"/>
          <ac:cxnSpMkLst>
            <pc:docMk/>
            <pc:sldMk cId="69427654" sldId="270"/>
            <ac:cxnSpMk id="10" creationId="{6D429C3D-41A3-40ED-9C82-DF305B3D61C3}"/>
          </ac:cxnSpMkLst>
        </pc:cxnChg>
        <pc:cxnChg chg="add mod">
          <ac:chgData name="Youssef, Ingy" userId="1931bf7d-c970-42b7-a6ab-b89164fed91a" providerId="ADAL" clId="{2D364850-5A37-4B8A-AB9D-1BD0197EC535}" dt="2019-10-03T13:12:18.783" v="2918" actId="1035"/>
          <ac:cxnSpMkLst>
            <pc:docMk/>
            <pc:sldMk cId="69427654" sldId="270"/>
            <ac:cxnSpMk id="12" creationId="{11CA13CC-749F-4987-8271-028CCAF92C02}"/>
          </ac:cxnSpMkLst>
        </pc:cxnChg>
        <pc:cxnChg chg="add mod">
          <ac:chgData name="Youssef, Ingy" userId="1931bf7d-c970-42b7-a6ab-b89164fed91a" providerId="ADAL" clId="{2D364850-5A37-4B8A-AB9D-1BD0197EC535}" dt="2019-10-03T13:12:18.783" v="2918" actId="1035"/>
          <ac:cxnSpMkLst>
            <pc:docMk/>
            <pc:sldMk cId="69427654" sldId="270"/>
            <ac:cxnSpMk id="15" creationId="{E982A71A-CBF8-4132-96CE-D7C3BA50FE93}"/>
          </ac:cxnSpMkLst>
        </pc:cxnChg>
      </pc:sldChg>
      <pc:sldChg chg="addSp modSp add mod setBg">
        <pc:chgData name="Youssef, Ingy" userId="1931bf7d-c970-42b7-a6ab-b89164fed91a" providerId="ADAL" clId="{2D364850-5A37-4B8A-AB9D-1BD0197EC535}" dt="2019-10-03T15:08:42.014" v="4884" actId="27636"/>
        <pc:sldMkLst>
          <pc:docMk/>
          <pc:sldMk cId="4216379107" sldId="271"/>
        </pc:sldMkLst>
        <pc:spChg chg="mod">
          <ac:chgData name="Youssef, Ingy" userId="1931bf7d-c970-42b7-a6ab-b89164fed91a" providerId="ADAL" clId="{2D364850-5A37-4B8A-AB9D-1BD0197EC535}" dt="2019-10-03T13:43:38.969" v="4521" actId="113"/>
          <ac:spMkLst>
            <pc:docMk/>
            <pc:sldMk cId="4216379107" sldId="271"/>
            <ac:spMk id="2" creationId="{27613714-DF4E-42FE-9198-87BCB24FC12A}"/>
          </ac:spMkLst>
        </pc:spChg>
        <pc:spChg chg="mod">
          <ac:chgData name="Youssef, Ingy" userId="1931bf7d-c970-42b7-a6ab-b89164fed91a" providerId="ADAL" clId="{2D364850-5A37-4B8A-AB9D-1BD0197EC535}" dt="2019-10-03T15:08:42.014" v="4884" actId="27636"/>
          <ac:spMkLst>
            <pc:docMk/>
            <pc:sldMk cId="4216379107" sldId="271"/>
            <ac:spMk id="3" creationId="{42D6921D-DC86-4501-AF8B-49A3C5DDDD86}"/>
          </ac:spMkLst>
        </pc:spChg>
        <pc:picChg chg="add mod">
          <ac:chgData name="Youssef, Ingy" userId="1931bf7d-c970-42b7-a6ab-b89164fed91a" providerId="ADAL" clId="{2D364850-5A37-4B8A-AB9D-1BD0197EC535}" dt="2019-10-03T13:29:43.589" v="3444" actId="26606"/>
          <ac:picMkLst>
            <pc:docMk/>
            <pc:sldMk cId="4216379107" sldId="271"/>
            <ac:picMk id="4" creationId="{1DA6CC44-8E7F-4C63-B97A-3DBBA61A4333}"/>
          </ac:picMkLst>
        </pc:picChg>
      </pc:sldChg>
      <pc:sldChg chg="modSp add">
        <pc:chgData name="Youssef, Ingy" userId="1931bf7d-c970-42b7-a6ab-b89164fed91a" providerId="ADAL" clId="{2D364850-5A37-4B8A-AB9D-1BD0197EC535}" dt="2019-10-03T16:41:34.519" v="8036" actId="20577"/>
        <pc:sldMkLst>
          <pc:docMk/>
          <pc:sldMk cId="2823101410" sldId="272"/>
        </pc:sldMkLst>
        <pc:spChg chg="mod">
          <ac:chgData name="Youssef, Ingy" userId="1931bf7d-c970-42b7-a6ab-b89164fed91a" providerId="ADAL" clId="{2D364850-5A37-4B8A-AB9D-1BD0197EC535}" dt="2019-10-03T13:45:27.715" v="4652" actId="113"/>
          <ac:spMkLst>
            <pc:docMk/>
            <pc:sldMk cId="2823101410" sldId="272"/>
            <ac:spMk id="2" creationId="{69999280-4232-4482-A2B7-B2845AB9926E}"/>
          </ac:spMkLst>
        </pc:spChg>
        <pc:spChg chg="mod">
          <ac:chgData name="Youssef, Ingy" userId="1931bf7d-c970-42b7-a6ab-b89164fed91a" providerId="ADAL" clId="{2D364850-5A37-4B8A-AB9D-1BD0197EC535}" dt="2019-10-03T16:41:34.519" v="8036" actId="20577"/>
          <ac:spMkLst>
            <pc:docMk/>
            <pc:sldMk cId="2823101410" sldId="272"/>
            <ac:spMk id="3" creationId="{B281B087-9ED0-4EE1-813B-C33ACD52F8F1}"/>
          </ac:spMkLst>
        </pc:spChg>
      </pc:sldChg>
      <pc:sldChg chg="modSp add del">
        <pc:chgData name="Youssef, Ingy" userId="1931bf7d-c970-42b7-a6ab-b89164fed91a" providerId="ADAL" clId="{2D364850-5A37-4B8A-AB9D-1BD0197EC535}" dt="2019-10-03T13:43:45.338" v="4522" actId="2696"/>
        <pc:sldMkLst>
          <pc:docMk/>
          <pc:sldMk cId="309596002" sldId="273"/>
        </pc:sldMkLst>
        <pc:spChg chg="mod">
          <ac:chgData name="Youssef, Ingy" userId="1931bf7d-c970-42b7-a6ab-b89164fed91a" providerId="ADAL" clId="{2D364850-5A37-4B8A-AB9D-1BD0197EC535}" dt="2019-10-03T13:42:46.330" v="4444" actId="20577"/>
          <ac:spMkLst>
            <pc:docMk/>
            <pc:sldMk cId="309596002" sldId="273"/>
            <ac:spMk id="2" creationId="{69999280-4232-4482-A2B7-B2845AB9926E}"/>
          </ac:spMkLst>
        </pc:spChg>
        <pc:spChg chg="mod">
          <ac:chgData name="Youssef, Ingy" userId="1931bf7d-c970-42b7-a6ab-b89164fed91a" providerId="ADAL" clId="{2D364850-5A37-4B8A-AB9D-1BD0197EC535}" dt="2019-10-03T13:43:19.722" v="4518" actId="5793"/>
          <ac:spMkLst>
            <pc:docMk/>
            <pc:sldMk cId="309596002" sldId="273"/>
            <ac:spMk id="3" creationId="{B281B087-9ED0-4EE1-813B-C33ACD52F8F1}"/>
          </ac:spMkLst>
        </pc:spChg>
      </pc:sldChg>
      <pc:sldChg chg="addSp modSp add ord">
        <pc:chgData name="Youssef, Ingy" userId="1931bf7d-c970-42b7-a6ab-b89164fed91a" providerId="ADAL" clId="{2D364850-5A37-4B8A-AB9D-1BD0197EC535}" dt="2019-10-03T15:46:45.571" v="5415" actId="1076"/>
        <pc:sldMkLst>
          <pc:docMk/>
          <pc:sldMk cId="3974265531" sldId="273"/>
        </pc:sldMkLst>
        <pc:spChg chg="mod">
          <ac:chgData name="Youssef, Ingy" userId="1931bf7d-c970-42b7-a6ab-b89164fed91a" providerId="ADAL" clId="{2D364850-5A37-4B8A-AB9D-1BD0197EC535}" dt="2019-10-03T15:46:45.571" v="5415" actId="1076"/>
          <ac:spMkLst>
            <pc:docMk/>
            <pc:sldMk cId="3974265531" sldId="273"/>
            <ac:spMk id="2" creationId="{89DE96DD-B622-425F-AE34-D46351CF2F14}"/>
          </ac:spMkLst>
        </pc:spChg>
        <pc:spChg chg="mod">
          <ac:chgData name="Youssef, Ingy" userId="1931bf7d-c970-42b7-a6ab-b89164fed91a" providerId="ADAL" clId="{2D364850-5A37-4B8A-AB9D-1BD0197EC535}" dt="2019-10-03T15:46:34.955" v="5413" actId="1076"/>
          <ac:spMkLst>
            <pc:docMk/>
            <pc:sldMk cId="3974265531" sldId="273"/>
            <ac:spMk id="3" creationId="{9F314E58-4E49-4C55-A658-1B3CBCC9837A}"/>
          </ac:spMkLst>
        </pc:spChg>
        <pc:picChg chg="add mod">
          <ac:chgData name="Youssef, Ingy" userId="1931bf7d-c970-42b7-a6ab-b89164fed91a" providerId="ADAL" clId="{2D364850-5A37-4B8A-AB9D-1BD0197EC535}" dt="2019-10-03T15:46:40.298" v="5414" actId="1076"/>
          <ac:picMkLst>
            <pc:docMk/>
            <pc:sldMk cId="3974265531" sldId="273"/>
            <ac:picMk id="4" creationId="{A6CD0F7E-EF30-4307-9ACA-BE76D5591988}"/>
          </ac:picMkLst>
        </pc:picChg>
        <pc:picChg chg="add mod">
          <ac:chgData name="Youssef, Ingy" userId="1931bf7d-c970-42b7-a6ab-b89164fed91a" providerId="ADAL" clId="{2D364850-5A37-4B8A-AB9D-1BD0197EC535}" dt="2019-10-03T15:46:29.118" v="5409" actId="1076"/>
          <ac:picMkLst>
            <pc:docMk/>
            <pc:sldMk cId="3974265531" sldId="273"/>
            <ac:picMk id="5" creationId="{BCC23245-A4E6-409E-B25E-8F2D32E20780}"/>
          </ac:picMkLst>
        </pc:picChg>
      </pc:sldChg>
      <pc:sldChg chg="addSp delSp modSp add mod setBg setClrOvrMap">
        <pc:chgData name="Youssef, Ingy" userId="1931bf7d-c970-42b7-a6ab-b89164fed91a" providerId="ADAL" clId="{2D364850-5A37-4B8A-AB9D-1BD0197EC535}" dt="2019-10-03T15:10:10.236" v="4915"/>
        <pc:sldMkLst>
          <pc:docMk/>
          <pc:sldMk cId="3898565819" sldId="274"/>
        </pc:sldMkLst>
        <pc:spChg chg="mod ord">
          <ac:chgData name="Youssef, Ingy" userId="1931bf7d-c970-42b7-a6ab-b89164fed91a" providerId="ADAL" clId="{2D364850-5A37-4B8A-AB9D-1BD0197EC535}" dt="2019-10-03T14:45:25.766" v="4745" actId="207"/>
          <ac:spMkLst>
            <pc:docMk/>
            <pc:sldMk cId="3898565819" sldId="274"/>
            <ac:spMk id="2" creationId="{1CB7D85E-7A70-4B14-82C1-454AAD4F25E1}"/>
          </ac:spMkLst>
        </pc:spChg>
        <pc:spChg chg="del mod">
          <ac:chgData name="Youssef, Ingy" userId="1931bf7d-c970-42b7-a6ab-b89164fed91a" providerId="ADAL" clId="{2D364850-5A37-4B8A-AB9D-1BD0197EC535}" dt="2019-10-03T14:43:39.703" v="4734" actId="478"/>
          <ac:spMkLst>
            <pc:docMk/>
            <pc:sldMk cId="3898565819" sldId="274"/>
            <ac:spMk id="3" creationId="{2F115F4A-F1BB-463D-8D47-09961682D83E}"/>
          </ac:spMkLst>
        </pc:spChg>
        <pc:spChg chg="add">
          <ac:chgData name="Youssef, Ingy" userId="1931bf7d-c970-42b7-a6ab-b89164fed91a" providerId="ADAL" clId="{2D364850-5A37-4B8A-AB9D-1BD0197EC535}" dt="2019-10-03T15:10:10.236" v="4915"/>
          <ac:spMkLst>
            <pc:docMk/>
            <pc:sldMk cId="3898565819" sldId="274"/>
            <ac:spMk id="6" creationId="{9811D6D4-48A2-4FBA-B6D5-C108C6A954F8}"/>
          </ac:spMkLst>
        </pc:spChg>
        <pc:spChg chg="add">
          <ac:chgData name="Youssef, Ingy" userId="1931bf7d-c970-42b7-a6ab-b89164fed91a" providerId="ADAL" clId="{2D364850-5A37-4B8A-AB9D-1BD0197EC535}" dt="2019-10-03T14:44:53.260" v="4740" actId="26606"/>
          <ac:spMkLst>
            <pc:docMk/>
            <pc:sldMk cId="3898565819" sldId="274"/>
            <ac:spMk id="9" creationId="{71B2258F-86CA-4D4D-8270-BC05FCDEBFB3}"/>
          </ac:spMkLst>
        </pc:spChg>
        <pc:picChg chg="add mod">
          <ac:chgData name="Youssef, Ingy" userId="1931bf7d-c970-42b7-a6ab-b89164fed91a" providerId="ADAL" clId="{2D364850-5A37-4B8A-AB9D-1BD0197EC535}" dt="2019-10-03T14:45:01.767" v="4742" actId="1076"/>
          <ac:picMkLst>
            <pc:docMk/>
            <pc:sldMk cId="3898565819" sldId="274"/>
            <ac:picMk id="4" creationId="{E0731FD3-38A2-480C-AF67-5366A7663FC7}"/>
          </ac:picMkLst>
        </pc:picChg>
      </pc:sldChg>
      <pc:sldChg chg="addSp modSp">
        <pc:chgData name="Youssef, Ingy" userId="1931bf7d-c970-42b7-a6ab-b89164fed91a" providerId="ADAL" clId="{2D364850-5A37-4B8A-AB9D-1BD0197EC535}" dt="2019-10-03T15:09:42.550" v="4914" actId="2085"/>
        <pc:sldMkLst>
          <pc:docMk/>
          <pc:sldMk cId="1346540922" sldId="275"/>
        </pc:sldMkLst>
        <pc:spChg chg="add mod">
          <ac:chgData name="Youssef, Ingy" userId="1931bf7d-c970-42b7-a6ab-b89164fed91a" providerId="ADAL" clId="{2D364850-5A37-4B8A-AB9D-1BD0197EC535}" dt="2019-10-03T15:09:42.550" v="4914" actId="2085"/>
          <ac:spMkLst>
            <pc:docMk/>
            <pc:sldMk cId="1346540922" sldId="275"/>
            <ac:spMk id="3" creationId="{D994EABB-F932-4B84-8CBB-940BFB06C13F}"/>
          </ac:spMkLst>
        </pc:spChg>
      </pc:sldChg>
      <pc:sldChg chg="addSp delSp add del setBg delDesignElem">
        <pc:chgData name="Youssef, Ingy" userId="1931bf7d-c970-42b7-a6ab-b89164fed91a" providerId="ADAL" clId="{2D364850-5A37-4B8A-AB9D-1BD0197EC535}" dt="2019-10-03T15:05:19.295" v="4748"/>
        <pc:sldMkLst>
          <pc:docMk/>
          <pc:sldMk cId="2880920818" sldId="275"/>
        </pc:sldMkLst>
        <pc:spChg chg="add del">
          <ac:chgData name="Youssef, Ingy" userId="1931bf7d-c970-42b7-a6ab-b89164fed91a" providerId="ADAL" clId="{2D364850-5A37-4B8A-AB9D-1BD0197EC535}" dt="2019-10-03T15:05:19.295" v="4748"/>
          <ac:spMkLst>
            <pc:docMk/>
            <pc:sldMk cId="2880920818" sldId="275"/>
            <ac:spMk id="9" creationId="{71B2258F-86CA-4D4D-8270-BC05FCDEBFB3}"/>
          </ac:spMkLst>
        </pc:spChg>
      </pc:sldChg>
      <pc:sldChg chg="addSp delSp modSp add mod setBg setClrOvrMap">
        <pc:chgData name="Youssef, Ingy" userId="1931bf7d-c970-42b7-a6ab-b89164fed91a" providerId="ADAL" clId="{2D364850-5A37-4B8A-AB9D-1BD0197EC535}" dt="2019-10-03T15:59:24.886" v="5771" actId="20577"/>
        <pc:sldMkLst>
          <pc:docMk/>
          <pc:sldMk cId="3473795685" sldId="276"/>
        </pc:sldMkLst>
        <pc:spChg chg="mod ord">
          <ac:chgData name="Youssef, Ingy" userId="1931bf7d-c970-42b7-a6ab-b89164fed91a" providerId="ADAL" clId="{2D364850-5A37-4B8A-AB9D-1BD0197EC535}" dt="2019-10-03T15:59:24.886" v="5771" actId="20577"/>
          <ac:spMkLst>
            <pc:docMk/>
            <pc:sldMk cId="3473795685" sldId="276"/>
            <ac:spMk id="2" creationId="{D5B1B5BB-5826-4FFF-84EA-48B6BD2F5237}"/>
          </ac:spMkLst>
        </pc:spChg>
        <pc:spChg chg="del">
          <ac:chgData name="Youssef, Ingy" userId="1931bf7d-c970-42b7-a6ab-b89164fed91a" providerId="ADAL" clId="{2D364850-5A37-4B8A-AB9D-1BD0197EC535}" dt="2019-10-03T15:48:19.307" v="5463" actId="478"/>
          <ac:spMkLst>
            <pc:docMk/>
            <pc:sldMk cId="3473795685" sldId="276"/>
            <ac:spMk id="3" creationId="{A201D184-8318-4CBD-9B35-4E066857659F}"/>
          </ac:spMkLst>
        </pc:spChg>
        <pc:spChg chg="add">
          <ac:chgData name="Youssef, Ingy" userId="1931bf7d-c970-42b7-a6ab-b89164fed91a" providerId="ADAL" clId="{2D364850-5A37-4B8A-AB9D-1BD0197EC535}" dt="2019-10-03T15:49:19.892" v="5465" actId="26606"/>
          <ac:spMkLst>
            <pc:docMk/>
            <pc:sldMk cId="3473795685" sldId="276"/>
            <ac:spMk id="9" creationId="{71B2258F-86CA-4D4D-8270-BC05FCDEBFB3}"/>
          </ac:spMkLst>
        </pc:spChg>
        <pc:picChg chg="add mod">
          <ac:chgData name="Youssef, Ingy" userId="1931bf7d-c970-42b7-a6ab-b89164fed91a" providerId="ADAL" clId="{2D364850-5A37-4B8A-AB9D-1BD0197EC535}" dt="2019-10-03T15:49:19.892" v="5465" actId="26606"/>
          <ac:picMkLst>
            <pc:docMk/>
            <pc:sldMk cId="3473795685" sldId="276"/>
            <ac:picMk id="4" creationId="{7ABFA93A-EEC2-4617-B52F-5A361075C19E}"/>
          </ac:picMkLst>
        </pc:picChg>
      </pc:sldChg>
      <pc:sldChg chg="delSp modSp add del">
        <pc:chgData name="Youssef, Ingy" userId="1931bf7d-c970-42b7-a6ab-b89164fed91a" providerId="ADAL" clId="{2D364850-5A37-4B8A-AB9D-1BD0197EC535}" dt="2019-10-03T16:22:51.668" v="6776" actId="2696"/>
        <pc:sldMkLst>
          <pc:docMk/>
          <pc:sldMk cId="2732007279" sldId="277"/>
        </pc:sldMkLst>
        <pc:spChg chg="mod">
          <ac:chgData name="Youssef, Ingy" userId="1931bf7d-c970-42b7-a6ab-b89164fed91a" providerId="ADAL" clId="{2D364850-5A37-4B8A-AB9D-1BD0197EC535}" dt="2019-10-03T16:03:17.565" v="5907" actId="20577"/>
          <ac:spMkLst>
            <pc:docMk/>
            <pc:sldMk cId="2732007279" sldId="277"/>
            <ac:spMk id="2" creationId="{21B7CDD8-5881-437C-AF01-31F442F82146}"/>
          </ac:spMkLst>
        </pc:spChg>
        <pc:spChg chg="del">
          <ac:chgData name="Youssef, Ingy" userId="1931bf7d-c970-42b7-a6ab-b89164fed91a" providerId="ADAL" clId="{2D364850-5A37-4B8A-AB9D-1BD0197EC535}" dt="2019-10-03T16:04:08.405" v="5908" actId="478"/>
          <ac:spMkLst>
            <pc:docMk/>
            <pc:sldMk cId="2732007279" sldId="277"/>
            <ac:spMk id="3" creationId="{050151D3-F746-4F07-A60E-39216613B400}"/>
          </ac:spMkLst>
        </pc:spChg>
      </pc:sldChg>
      <pc:sldChg chg="addSp delSp add del setBg delDesignElem">
        <pc:chgData name="Youssef, Ingy" userId="1931bf7d-c970-42b7-a6ab-b89164fed91a" providerId="ADAL" clId="{2D364850-5A37-4B8A-AB9D-1BD0197EC535}" dt="2019-10-03T16:00:39.021" v="5811"/>
        <pc:sldMkLst>
          <pc:docMk/>
          <pc:sldMk cId="3349690029" sldId="277"/>
        </pc:sldMkLst>
        <pc:spChg chg="add del">
          <ac:chgData name="Youssef, Ingy" userId="1931bf7d-c970-42b7-a6ab-b89164fed91a" providerId="ADAL" clId="{2D364850-5A37-4B8A-AB9D-1BD0197EC535}" dt="2019-10-03T16:00:39.021" v="5811"/>
          <ac:spMkLst>
            <pc:docMk/>
            <pc:sldMk cId="3349690029" sldId="277"/>
            <ac:spMk id="21" creationId="{71B2258F-86CA-4D4D-8270-BC05FCDEBFB3}"/>
          </ac:spMkLst>
        </pc:spChg>
      </pc:sldChg>
      <pc:sldChg chg="addSp delSp modSp add mod setBg">
        <pc:chgData name="Youssef, Ingy" userId="1931bf7d-c970-42b7-a6ab-b89164fed91a" providerId="ADAL" clId="{2D364850-5A37-4B8A-AB9D-1BD0197EC535}" dt="2019-10-03T16:18:39.668" v="6618" actId="20577"/>
        <pc:sldMkLst>
          <pc:docMk/>
          <pc:sldMk cId="2393879490" sldId="278"/>
        </pc:sldMkLst>
        <pc:spChg chg="mod">
          <ac:chgData name="Youssef, Ingy" userId="1931bf7d-c970-42b7-a6ab-b89164fed91a" providerId="ADAL" clId="{2D364850-5A37-4B8A-AB9D-1BD0197EC535}" dt="2019-10-03T16:16:43.706" v="6484" actId="1076"/>
          <ac:spMkLst>
            <pc:docMk/>
            <pc:sldMk cId="2393879490" sldId="278"/>
            <ac:spMk id="2" creationId="{EEC66159-374D-4485-A350-D57C3F9B487E}"/>
          </ac:spMkLst>
        </pc:spChg>
        <pc:spChg chg="mod ord">
          <ac:chgData name="Youssef, Ingy" userId="1931bf7d-c970-42b7-a6ab-b89164fed91a" providerId="ADAL" clId="{2D364850-5A37-4B8A-AB9D-1BD0197EC535}" dt="2019-10-03T16:18:39.668" v="6618" actId="20577"/>
          <ac:spMkLst>
            <pc:docMk/>
            <pc:sldMk cId="2393879490" sldId="278"/>
            <ac:spMk id="3" creationId="{BA2A6681-F14A-4D16-A449-8C865F87AF01}"/>
          </ac:spMkLst>
        </pc:spChg>
        <pc:spChg chg="add mod">
          <ac:chgData name="Youssef, Ingy" userId="1931bf7d-c970-42b7-a6ab-b89164fed91a" providerId="ADAL" clId="{2D364850-5A37-4B8A-AB9D-1BD0197EC535}" dt="2019-10-03T16:16:40.738" v="6483" actId="1076"/>
          <ac:spMkLst>
            <pc:docMk/>
            <pc:sldMk cId="2393879490" sldId="278"/>
            <ac:spMk id="5" creationId="{803C45BA-02C3-4B72-9F5A-BDA8BD1EBD82}"/>
          </ac:spMkLst>
        </pc:spChg>
        <pc:spChg chg="add del">
          <ac:chgData name="Youssef, Ingy" userId="1931bf7d-c970-42b7-a6ab-b89164fed91a" providerId="ADAL" clId="{2D364850-5A37-4B8A-AB9D-1BD0197EC535}" dt="2019-10-03T16:12:11.090" v="6217" actId="26606"/>
          <ac:spMkLst>
            <pc:docMk/>
            <pc:sldMk cId="2393879490" sldId="278"/>
            <ac:spMk id="9" creationId="{3CD9DF72-87A3-404E-A828-84CBF11A8303}"/>
          </ac:spMkLst>
        </pc:spChg>
        <pc:spChg chg="add">
          <ac:chgData name="Youssef, Ingy" userId="1931bf7d-c970-42b7-a6ab-b89164fed91a" providerId="ADAL" clId="{2D364850-5A37-4B8A-AB9D-1BD0197EC535}" dt="2019-10-03T16:12:11.108" v="6218" actId="26606"/>
          <ac:spMkLst>
            <pc:docMk/>
            <pc:sldMk cId="2393879490" sldId="278"/>
            <ac:spMk id="13" creationId="{C607803A-4E99-444E-94F7-8785CDDF5849}"/>
          </ac:spMkLst>
        </pc:spChg>
        <pc:spChg chg="add">
          <ac:chgData name="Youssef, Ingy" userId="1931bf7d-c970-42b7-a6ab-b89164fed91a" providerId="ADAL" clId="{2D364850-5A37-4B8A-AB9D-1BD0197EC535}" dt="2019-10-03T16:12:11.108" v="6218" actId="26606"/>
          <ac:spMkLst>
            <pc:docMk/>
            <pc:sldMk cId="2393879490" sldId="278"/>
            <ac:spMk id="14" creationId="{2989BE6A-C309-418E-8ADD-1616A980570D}"/>
          </ac:spMkLst>
        </pc:spChg>
        <pc:picChg chg="add mod ord">
          <ac:chgData name="Youssef, Ingy" userId="1931bf7d-c970-42b7-a6ab-b89164fed91a" providerId="ADAL" clId="{2D364850-5A37-4B8A-AB9D-1BD0197EC535}" dt="2019-10-03T16:12:11.108" v="6218" actId="26606"/>
          <ac:picMkLst>
            <pc:docMk/>
            <pc:sldMk cId="2393879490" sldId="278"/>
            <ac:picMk id="4" creationId="{E57C031D-15EB-41A3-AA58-5E90FE033B6C}"/>
          </ac:picMkLst>
        </pc:picChg>
        <pc:cxnChg chg="add del">
          <ac:chgData name="Youssef, Ingy" userId="1931bf7d-c970-42b7-a6ab-b89164fed91a" providerId="ADAL" clId="{2D364850-5A37-4B8A-AB9D-1BD0197EC535}" dt="2019-10-03T16:12:11.090" v="6217" actId="26606"/>
          <ac:cxnSpMkLst>
            <pc:docMk/>
            <pc:sldMk cId="2393879490" sldId="278"/>
            <ac:cxnSpMk id="11" creationId="{20E3A342-4D61-4E3F-AF90-1AB42AEB96CC}"/>
          </ac:cxnSpMkLst>
        </pc:cxnChg>
      </pc:sldChg>
      <pc:sldChg chg="addSp delSp modSp add">
        <pc:chgData name="Youssef, Ingy" userId="1931bf7d-c970-42b7-a6ab-b89164fed91a" providerId="ADAL" clId="{2D364850-5A37-4B8A-AB9D-1BD0197EC535}" dt="2019-10-03T16:22:25.424" v="6775" actId="20577"/>
        <pc:sldMkLst>
          <pc:docMk/>
          <pc:sldMk cId="3467643515" sldId="279"/>
        </pc:sldMkLst>
        <pc:spChg chg="del">
          <ac:chgData name="Youssef, Ingy" userId="1931bf7d-c970-42b7-a6ab-b89164fed91a" providerId="ADAL" clId="{2D364850-5A37-4B8A-AB9D-1BD0197EC535}" dt="2019-10-03T16:20:33.421" v="6622" actId="478"/>
          <ac:spMkLst>
            <pc:docMk/>
            <pc:sldMk cId="3467643515" sldId="279"/>
            <ac:spMk id="3" creationId="{4C2F98E8-F503-4CB5-B614-0690630EA007}"/>
          </ac:spMkLst>
        </pc:spChg>
        <pc:spChg chg="add mod">
          <ac:chgData name="Youssef, Ingy" userId="1931bf7d-c970-42b7-a6ab-b89164fed91a" providerId="ADAL" clId="{2D364850-5A37-4B8A-AB9D-1BD0197EC535}" dt="2019-10-03T16:22:25.424" v="6775" actId="20577"/>
          <ac:spMkLst>
            <pc:docMk/>
            <pc:sldMk cId="3467643515" sldId="279"/>
            <ac:spMk id="5" creationId="{DA9CD95C-25B2-405D-8CCB-83F15C736BAB}"/>
          </ac:spMkLst>
        </pc:spChg>
        <pc:picChg chg="add mod">
          <ac:chgData name="Youssef, Ingy" userId="1931bf7d-c970-42b7-a6ab-b89164fed91a" providerId="ADAL" clId="{2D364850-5A37-4B8A-AB9D-1BD0197EC535}" dt="2019-10-03T16:20:27.391" v="6621" actId="14100"/>
          <ac:picMkLst>
            <pc:docMk/>
            <pc:sldMk cId="3467643515" sldId="279"/>
            <ac:picMk id="4" creationId="{A23A6BC7-7E13-4EAA-8FD1-628CCDACD675}"/>
          </ac:picMkLst>
        </pc:picChg>
      </pc:sldChg>
      <pc:sldChg chg="addSp modSp add mod setBg setClrOvrMap">
        <pc:chgData name="Youssef, Ingy" userId="1931bf7d-c970-42b7-a6ab-b89164fed91a" providerId="ADAL" clId="{2D364850-5A37-4B8A-AB9D-1BD0197EC535}" dt="2019-10-03T16:28:46.593" v="6999" actId="26606"/>
        <pc:sldMkLst>
          <pc:docMk/>
          <pc:sldMk cId="2859833775" sldId="280"/>
        </pc:sldMkLst>
        <pc:spChg chg="mod">
          <ac:chgData name="Youssef, Ingy" userId="1931bf7d-c970-42b7-a6ab-b89164fed91a" providerId="ADAL" clId="{2D364850-5A37-4B8A-AB9D-1BD0197EC535}" dt="2019-10-03T16:28:46.593" v="6999" actId="26606"/>
          <ac:spMkLst>
            <pc:docMk/>
            <pc:sldMk cId="2859833775" sldId="280"/>
            <ac:spMk id="2" creationId="{E8C71514-C59C-43B2-8144-AFF2E7722E78}"/>
          </ac:spMkLst>
        </pc:spChg>
        <pc:spChg chg="mod">
          <ac:chgData name="Youssef, Ingy" userId="1931bf7d-c970-42b7-a6ab-b89164fed91a" providerId="ADAL" clId="{2D364850-5A37-4B8A-AB9D-1BD0197EC535}" dt="2019-10-03T16:28:46.593" v="6999" actId="26606"/>
          <ac:spMkLst>
            <pc:docMk/>
            <pc:sldMk cId="2859833775" sldId="280"/>
            <ac:spMk id="3" creationId="{15665FD7-7134-4B8A-88AB-C8BB3A9648D8}"/>
          </ac:spMkLst>
        </pc:spChg>
        <pc:spChg chg="add">
          <ac:chgData name="Youssef, Ingy" userId="1931bf7d-c970-42b7-a6ab-b89164fed91a" providerId="ADAL" clId="{2D364850-5A37-4B8A-AB9D-1BD0197EC535}" dt="2019-10-03T16:28:46.593" v="6999" actId="26606"/>
          <ac:spMkLst>
            <pc:docMk/>
            <pc:sldMk cId="2859833775" sldId="280"/>
            <ac:spMk id="9" creationId="{71B2258F-86CA-4D4D-8270-BC05FCDEBFB3}"/>
          </ac:spMkLst>
        </pc:spChg>
        <pc:picChg chg="add mod ord">
          <ac:chgData name="Youssef, Ingy" userId="1931bf7d-c970-42b7-a6ab-b89164fed91a" providerId="ADAL" clId="{2D364850-5A37-4B8A-AB9D-1BD0197EC535}" dt="2019-10-03T16:28:46.593" v="6999" actId="26606"/>
          <ac:picMkLst>
            <pc:docMk/>
            <pc:sldMk cId="2859833775" sldId="280"/>
            <ac:picMk id="4" creationId="{0977A4C5-E5A4-4A74-8E98-A465455FFB98}"/>
          </ac:picMkLst>
        </pc:picChg>
      </pc:sldChg>
      <pc:sldChg chg="addSp delSp modSp add">
        <pc:chgData name="Youssef, Ingy" userId="1931bf7d-c970-42b7-a6ab-b89164fed91a" providerId="ADAL" clId="{2D364850-5A37-4B8A-AB9D-1BD0197EC535}" dt="2019-10-03T18:34:06.508" v="8269" actId="20577"/>
        <pc:sldMkLst>
          <pc:docMk/>
          <pc:sldMk cId="564301765" sldId="281"/>
        </pc:sldMkLst>
        <pc:spChg chg="mod">
          <ac:chgData name="Youssef, Ingy" userId="1931bf7d-c970-42b7-a6ab-b89164fed91a" providerId="ADAL" clId="{2D364850-5A37-4B8A-AB9D-1BD0197EC535}" dt="2019-10-03T16:29:21.476" v="7039" actId="20577"/>
          <ac:spMkLst>
            <pc:docMk/>
            <pc:sldMk cId="564301765" sldId="281"/>
            <ac:spMk id="2" creationId="{D66E27EE-B3B8-4AE3-B2C5-6361A995CB1E}"/>
          </ac:spMkLst>
        </pc:spChg>
        <pc:spChg chg="mod">
          <ac:chgData name="Youssef, Ingy" userId="1931bf7d-c970-42b7-a6ab-b89164fed91a" providerId="ADAL" clId="{2D364850-5A37-4B8A-AB9D-1BD0197EC535}" dt="2019-10-03T18:33:53.769" v="8258"/>
          <ac:spMkLst>
            <pc:docMk/>
            <pc:sldMk cId="564301765" sldId="281"/>
            <ac:spMk id="3" creationId="{A3F87EB0-97CA-446B-9D7B-3778D4BDDE38}"/>
          </ac:spMkLst>
        </pc:spChg>
        <pc:spChg chg="add mod">
          <ac:chgData name="Youssef, Ingy" userId="1931bf7d-c970-42b7-a6ab-b89164fed91a" providerId="ADAL" clId="{2D364850-5A37-4B8A-AB9D-1BD0197EC535}" dt="2019-10-03T16:32:19.454" v="7431" actId="14100"/>
          <ac:spMkLst>
            <pc:docMk/>
            <pc:sldMk cId="564301765" sldId="281"/>
            <ac:spMk id="4" creationId="{6D146C27-54B4-4ECC-B7A3-877A92D8F2ED}"/>
          </ac:spMkLst>
        </pc:spChg>
        <pc:spChg chg="add mod">
          <ac:chgData name="Youssef, Ingy" userId="1931bf7d-c970-42b7-a6ab-b89164fed91a" providerId="ADAL" clId="{2D364850-5A37-4B8A-AB9D-1BD0197EC535}" dt="2019-10-03T18:34:06.508" v="8269" actId="20577"/>
          <ac:spMkLst>
            <pc:docMk/>
            <pc:sldMk cId="564301765" sldId="281"/>
            <ac:spMk id="5" creationId="{3CCFDD54-8651-4FE4-8E72-7D7C3FF8A003}"/>
          </ac:spMkLst>
        </pc:spChg>
        <pc:spChg chg="add del mod">
          <ac:chgData name="Youssef, Ingy" userId="1931bf7d-c970-42b7-a6ab-b89164fed91a" providerId="ADAL" clId="{2D364850-5A37-4B8A-AB9D-1BD0197EC535}" dt="2019-10-03T16:32:25.196" v="7434" actId="478"/>
          <ac:spMkLst>
            <pc:docMk/>
            <pc:sldMk cId="564301765" sldId="281"/>
            <ac:spMk id="5" creationId="{A264CDA0-A504-4EC8-B0C3-74A97498EBB6}"/>
          </ac:spMkLst>
        </pc:spChg>
        <pc:spChg chg="add mod">
          <ac:chgData name="Youssef, Ingy" userId="1931bf7d-c970-42b7-a6ab-b89164fed91a" providerId="ADAL" clId="{2D364850-5A37-4B8A-AB9D-1BD0197EC535}" dt="2019-10-03T16:33:34.440" v="7657" actId="1038"/>
          <ac:spMkLst>
            <pc:docMk/>
            <pc:sldMk cId="564301765" sldId="281"/>
            <ac:spMk id="6" creationId="{91F31BCC-E47C-49CD-A5D2-5BD55C8F6648}"/>
          </ac:spMkLst>
        </pc:spChg>
        <pc:spChg chg="add mod">
          <ac:chgData name="Youssef, Ingy" userId="1931bf7d-c970-42b7-a6ab-b89164fed91a" providerId="ADAL" clId="{2D364850-5A37-4B8A-AB9D-1BD0197EC535}" dt="2019-10-03T18:22:16.103" v="8221" actId="14100"/>
          <ac:spMkLst>
            <pc:docMk/>
            <pc:sldMk cId="564301765" sldId="281"/>
            <ac:spMk id="7" creationId="{F9F429B1-FB45-4A1F-90A4-699A3BC9A2C9}"/>
          </ac:spMkLst>
        </pc:spChg>
        <pc:spChg chg="add mod">
          <ac:chgData name="Youssef, Ingy" userId="1931bf7d-c970-42b7-a6ab-b89164fed91a" providerId="ADAL" clId="{2D364850-5A37-4B8A-AB9D-1BD0197EC535}" dt="2019-10-03T18:22:26.902" v="8230" actId="14100"/>
          <ac:spMkLst>
            <pc:docMk/>
            <pc:sldMk cId="564301765" sldId="281"/>
            <ac:spMk id="8" creationId="{D54857B1-AA1A-4520-AB02-A9D98B70B1CF}"/>
          </ac:spMkLst>
        </pc:spChg>
        <pc:spChg chg="add mod">
          <ac:chgData name="Youssef, Ingy" userId="1931bf7d-c970-42b7-a6ab-b89164fed91a" providerId="ADAL" clId="{2D364850-5A37-4B8A-AB9D-1BD0197EC535}" dt="2019-10-03T18:22:29.574" v="8240" actId="1038"/>
          <ac:spMkLst>
            <pc:docMk/>
            <pc:sldMk cId="564301765" sldId="281"/>
            <ac:spMk id="9" creationId="{BDCEC928-6F7F-4DFF-A8D9-B95191562A6C}"/>
          </ac:spMkLst>
        </pc:spChg>
        <pc:picChg chg="add mod">
          <ac:chgData name="Youssef, Ingy" userId="1931bf7d-c970-42b7-a6ab-b89164fed91a" providerId="ADAL" clId="{2D364850-5A37-4B8A-AB9D-1BD0197EC535}" dt="2019-10-03T18:21:46.940" v="8219" actId="1076"/>
          <ac:picMkLst>
            <pc:docMk/>
            <pc:sldMk cId="564301765" sldId="281"/>
            <ac:picMk id="10" creationId="{1BE7B70A-8B7E-465F-B942-58A1FC50DC29}"/>
          </ac:picMkLst>
        </pc:picChg>
      </pc:sldChg>
      <pc:sldChg chg="modSp add del">
        <pc:chgData name="Youssef, Ingy" userId="1931bf7d-c970-42b7-a6ab-b89164fed91a" providerId="ADAL" clId="{2D364850-5A37-4B8A-AB9D-1BD0197EC535}" dt="2019-10-03T16:43:40.440" v="8037" actId="2696"/>
        <pc:sldMkLst>
          <pc:docMk/>
          <pc:sldMk cId="1309834220" sldId="282"/>
        </pc:sldMkLst>
        <pc:spChg chg="mod">
          <ac:chgData name="Youssef, Ingy" userId="1931bf7d-c970-42b7-a6ab-b89164fed91a" providerId="ADAL" clId="{2D364850-5A37-4B8A-AB9D-1BD0197EC535}" dt="2019-10-03T16:35:34.187" v="7697" actId="20577"/>
          <ac:spMkLst>
            <pc:docMk/>
            <pc:sldMk cId="1309834220" sldId="282"/>
            <ac:spMk id="2" creationId="{9AB29A34-7219-4710-BB8A-983E074CB349}"/>
          </ac:spMkLst>
        </pc:spChg>
      </pc:sldChg>
      <pc:sldChg chg="add">
        <pc:chgData name="Youssef, Ingy" userId="1931bf7d-c970-42b7-a6ab-b89164fed91a" providerId="ADAL" clId="{2D364850-5A37-4B8A-AB9D-1BD0197EC535}" dt="2019-10-03T17:24:46.735" v="8046"/>
        <pc:sldMkLst>
          <pc:docMk/>
          <pc:sldMk cId="1903901858" sldId="282"/>
        </pc:sldMkLst>
      </pc:sldChg>
      <pc:sldChg chg="delSp modSp add">
        <pc:chgData name="Youssef, Ingy" userId="1931bf7d-c970-42b7-a6ab-b89164fed91a" providerId="ADAL" clId="{2D364850-5A37-4B8A-AB9D-1BD0197EC535}" dt="2019-10-03T17:25:11.776" v="8062" actId="255"/>
        <pc:sldMkLst>
          <pc:docMk/>
          <pc:sldMk cId="2607385322" sldId="283"/>
        </pc:sldMkLst>
        <pc:spChg chg="mod">
          <ac:chgData name="Youssef, Ingy" userId="1931bf7d-c970-42b7-a6ab-b89164fed91a" providerId="ADAL" clId="{2D364850-5A37-4B8A-AB9D-1BD0197EC535}" dt="2019-10-03T17:25:11.776" v="8062" actId="255"/>
          <ac:spMkLst>
            <pc:docMk/>
            <pc:sldMk cId="2607385322" sldId="283"/>
            <ac:spMk id="2" creationId="{E4F8B839-18C2-4963-BE96-B129FF956C73}"/>
          </ac:spMkLst>
        </pc:spChg>
        <pc:spChg chg="del">
          <ac:chgData name="Youssef, Ingy" userId="1931bf7d-c970-42b7-a6ab-b89164fed91a" providerId="ADAL" clId="{2D364850-5A37-4B8A-AB9D-1BD0197EC535}" dt="2019-10-03T17:25:02.767" v="8059" actId="478"/>
          <ac:spMkLst>
            <pc:docMk/>
            <pc:sldMk cId="2607385322" sldId="283"/>
            <ac:spMk id="3" creationId="{E32A2A0B-45DB-495B-8E23-CEF07C7E7B8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B3BE35-8670-4467-AC9E-59DC6B7DD332}" type="doc">
      <dgm:prSet loTypeId="urn:microsoft.com/office/officeart/2005/8/layout/pyramid2" loCatId="list" qsTypeId="urn:microsoft.com/office/officeart/2005/8/quickstyle/3d5" qsCatId="3D" csTypeId="urn:microsoft.com/office/officeart/2005/8/colors/accent0_3" csCatId="mainScheme" phldr="1"/>
      <dgm:spPr/>
    </dgm:pt>
    <dgm:pt modelId="{F50D65CD-45BD-43D9-BE56-34FAC7D4C474}">
      <dgm:prSet phldrT="[Text]" custT="1"/>
      <dgm:spPr/>
      <dgm:t>
        <a:bodyPr/>
        <a:lstStyle/>
        <a:p>
          <a:r>
            <a:rPr lang="en-US" sz="2800" dirty="0"/>
            <a:t>Developer</a:t>
          </a:r>
        </a:p>
      </dgm:t>
    </dgm:pt>
    <dgm:pt modelId="{2B2D1AEF-125E-4993-AE67-E484CCC877D8}" type="parTrans" cxnId="{422D63B9-597D-4B97-A40D-037AFC276BEC}">
      <dgm:prSet/>
      <dgm:spPr/>
      <dgm:t>
        <a:bodyPr/>
        <a:lstStyle/>
        <a:p>
          <a:endParaRPr lang="en-US"/>
        </a:p>
      </dgm:t>
    </dgm:pt>
    <dgm:pt modelId="{B934F92E-2A0B-4854-BC42-5190F1D2F59F}" type="sibTrans" cxnId="{422D63B9-597D-4B97-A40D-037AFC276BEC}">
      <dgm:prSet/>
      <dgm:spPr/>
      <dgm:t>
        <a:bodyPr/>
        <a:lstStyle/>
        <a:p>
          <a:endParaRPr lang="en-US"/>
        </a:p>
      </dgm:t>
    </dgm:pt>
    <dgm:pt modelId="{54847E42-4244-45CF-A532-A224E0F4BD6A}">
      <dgm:prSet phldrT="[Text]" custT="1"/>
      <dgm:spPr/>
      <dgm:t>
        <a:bodyPr/>
        <a:lstStyle/>
        <a:p>
          <a:r>
            <a:rPr lang="en-US" sz="2800" dirty="0"/>
            <a:t>Team</a:t>
          </a:r>
        </a:p>
      </dgm:t>
    </dgm:pt>
    <dgm:pt modelId="{B4A14F1E-11CD-4713-93BE-CFE36B35658E}" type="parTrans" cxnId="{A221119A-B3E8-4B17-896A-1E1D4B6B4DE5}">
      <dgm:prSet/>
      <dgm:spPr/>
      <dgm:t>
        <a:bodyPr/>
        <a:lstStyle/>
        <a:p>
          <a:endParaRPr lang="en-US"/>
        </a:p>
      </dgm:t>
    </dgm:pt>
    <dgm:pt modelId="{22F1C45A-F8F3-4DB5-9E4F-ABADCA8CAB8E}" type="sibTrans" cxnId="{A221119A-B3E8-4B17-896A-1E1D4B6B4DE5}">
      <dgm:prSet/>
      <dgm:spPr/>
      <dgm:t>
        <a:bodyPr/>
        <a:lstStyle/>
        <a:p>
          <a:endParaRPr lang="en-US"/>
        </a:p>
      </dgm:t>
    </dgm:pt>
    <dgm:pt modelId="{193655CA-FEE2-4339-BC71-48F4F67614BD}">
      <dgm:prSet phldrT="[Text]" custT="1"/>
      <dgm:spPr/>
      <dgm:t>
        <a:bodyPr/>
        <a:lstStyle/>
        <a:p>
          <a:r>
            <a:rPr lang="en-US" sz="2800" dirty="0"/>
            <a:t>Enterprise</a:t>
          </a:r>
        </a:p>
      </dgm:t>
    </dgm:pt>
    <dgm:pt modelId="{753D88BA-C0E3-4ECC-BF18-807E83FEB657}" type="parTrans" cxnId="{27E3E6B7-6841-417A-9864-850F8E22EB76}">
      <dgm:prSet/>
      <dgm:spPr/>
      <dgm:t>
        <a:bodyPr/>
        <a:lstStyle/>
        <a:p>
          <a:endParaRPr lang="en-US"/>
        </a:p>
      </dgm:t>
    </dgm:pt>
    <dgm:pt modelId="{37A5F96B-89ED-4F74-8CD5-547D675676BF}" type="sibTrans" cxnId="{27E3E6B7-6841-417A-9864-850F8E22EB76}">
      <dgm:prSet/>
      <dgm:spPr/>
      <dgm:t>
        <a:bodyPr/>
        <a:lstStyle/>
        <a:p>
          <a:endParaRPr lang="en-US"/>
        </a:p>
      </dgm:t>
    </dgm:pt>
    <dgm:pt modelId="{ECA6DF1F-701C-46DA-8C60-08EDAA98AB10}" type="pres">
      <dgm:prSet presAssocID="{00B3BE35-8670-4467-AC9E-59DC6B7DD332}" presName="compositeShape" presStyleCnt="0">
        <dgm:presLayoutVars>
          <dgm:dir/>
          <dgm:resizeHandles/>
        </dgm:presLayoutVars>
      </dgm:prSet>
      <dgm:spPr/>
    </dgm:pt>
    <dgm:pt modelId="{2EA61B3C-D0BB-420D-89C7-0D17751296B5}" type="pres">
      <dgm:prSet presAssocID="{00B3BE35-8670-4467-AC9E-59DC6B7DD332}" presName="pyramid" presStyleLbl="node1" presStyleIdx="0" presStyleCnt="1" custScaleY="89631" custLinFactNeighborX="-23224" custLinFactNeighborY="-2115"/>
      <dgm:spPr/>
    </dgm:pt>
    <dgm:pt modelId="{722D6AE8-9ADC-403A-B81B-7FEA541B1CC3}" type="pres">
      <dgm:prSet presAssocID="{00B3BE35-8670-4467-AC9E-59DC6B7DD332}" presName="theList" presStyleCnt="0"/>
      <dgm:spPr/>
    </dgm:pt>
    <dgm:pt modelId="{2E010595-3C76-4D2B-AA7D-797D4F34954D}" type="pres">
      <dgm:prSet presAssocID="{F50D65CD-45BD-43D9-BE56-34FAC7D4C474}" presName="aNode" presStyleLbl="fgAcc1" presStyleIdx="0" presStyleCnt="3" custScaleY="66008" custLinFactNeighborX="-29138" custLinFactNeighborY="-42990">
        <dgm:presLayoutVars>
          <dgm:bulletEnabled val="1"/>
        </dgm:presLayoutVars>
      </dgm:prSet>
      <dgm:spPr/>
    </dgm:pt>
    <dgm:pt modelId="{E3D7150B-FDB3-482B-87BD-C0B0E17003EB}" type="pres">
      <dgm:prSet presAssocID="{F50D65CD-45BD-43D9-BE56-34FAC7D4C474}" presName="aSpace" presStyleCnt="0"/>
      <dgm:spPr/>
    </dgm:pt>
    <dgm:pt modelId="{FD1753D4-6F18-49E8-A1B2-4836F1C37530}" type="pres">
      <dgm:prSet presAssocID="{54847E42-4244-45CF-A532-A224E0F4BD6A}" presName="aNode" presStyleLbl="fgAcc1" presStyleIdx="1" presStyleCnt="3" custScaleY="67582" custLinFactNeighborX="-29179" custLinFactNeighborY="-38258">
        <dgm:presLayoutVars>
          <dgm:bulletEnabled val="1"/>
        </dgm:presLayoutVars>
      </dgm:prSet>
      <dgm:spPr/>
    </dgm:pt>
    <dgm:pt modelId="{39CFF3F1-DB7D-4FD1-A171-DD8ADB9548E0}" type="pres">
      <dgm:prSet presAssocID="{54847E42-4244-45CF-A532-A224E0F4BD6A}" presName="aSpace" presStyleCnt="0"/>
      <dgm:spPr/>
    </dgm:pt>
    <dgm:pt modelId="{5057E0DC-06B3-47E0-85B2-F0FB1F021B45}" type="pres">
      <dgm:prSet presAssocID="{193655CA-FEE2-4339-BC71-48F4F67614BD}" presName="aNode" presStyleLbl="fgAcc1" presStyleIdx="2" presStyleCnt="3" custScaleY="58198" custLinFactNeighborX="-28715" custLinFactNeighborY="-13791">
        <dgm:presLayoutVars>
          <dgm:bulletEnabled val="1"/>
        </dgm:presLayoutVars>
      </dgm:prSet>
      <dgm:spPr/>
    </dgm:pt>
    <dgm:pt modelId="{3E89DE44-1BD9-4387-805B-66427B890044}" type="pres">
      <dgm:prSet presAssocID="{193655CA-FEE2-4339-BC71-48F4F67614BD}" presName="aSpace" presStyleCnt="0"/>
      <dgm:spPr/>
    </dgm:pt>
  </dgm:ptLst>
  <dgm:cxnLst>
    <dgm:cxn modelId="{F150B788-CE3C-4D0A-A147-ECC48CF9574F}" type="presOf" srcId="{193655CA-FEE2-4339-BC71-48F4F67614BD}" destId="{5057E0DC-06B3-47E0-85B2-F0FB1F021B45}" srcOrd="0" destOrd="0" presId="urn:microsoft.com/office/officeart/2005/8/layout/pyramid2"/>
    <dgm:cxn modelId="{A221119A-B3E8-4B17-896A-1E1D4B6B4DE5}" srcId="{00B3BE35-8670-4467-AC9E-59DC6B7DD332}" destId="{54847E42-4244-45CF-A532-A224E0F4BD6A}" srcOrd="1" destOrd="0" parTransId="{B4A14F1E-11CD-4713-93BE-CFE36B35658E}" sibTransId="{22F1C45A-F8F3-4DB5-9E4F-ABADCA8CAB8E}"/>
    <dgm:cxn modelId="{67AD08A5-2A55-45F8-ABA6-216998628428}" type="presOf" srcId="{54847E42-4244-45CF-A532-A224E0F4BD6A}" destId="{FD1753D4-6F18-49E8-A1B2-4836F1C37530}" srcOrd="0" destOrd="0" presId="urn:microsoft.com/office/officeart/2005/8/layout/pyramid2"/>
    <dgm:cxn modelId="{27E3E6B7-6841-417A-9864-850F8E22EB76}" srcId="{00B3BE35-8670-4467-AC9E-59DC6B7DD332}" destId="{193655CA-FEE2-4339-BC71-48F4F67614BD}" srcOrd="2" destOrd="0" parTransId="{753D88BA-C0E3-4ECC-BF18-807E83FEB657}" sibTransId="{37A5F96B-89ED-4F74-8CD5-547D675676BF}"/>
    <dgm:cxn modelId="{422D63B9-597D-4B97-A40D-037AFC276BEC}" srcId="{00B3BE35-8670-4467-AC9E-59DC6B7DD332}" destId="{F50D65CD-45BD-43D9-BE56-34FAC7D4C474}" srcOrd="0" destOrd="0" parTransId="{2B2D1AEF-125E-4993-AE67-E484CCC877D8}" sibTransId="{B934F92E-2A0B-4854-BC42-5190F1D2F59F}"/>
    <dgm:cxn modelId="{71B14CC4-AC5F-4D17-8973-E40E1D646B9E}" type="presOf" srcId="{00B3BE35-8670-4467-AC9E-59DC6B7DD332}" destId="{ECA6DF1F-701C-46DA-8C60-08EDAA98AB10}" srcOrd="0" destOrd="0" presId="urn:microsoft.com/office/officeart/2005/8/layout/pyramid2"/>
    <dgm:cxn modelId="{46E347FA-4D0F-4A19-8B3C-E2632E5E2A6C}" type="presOf" srcId="{F50D65CD-45BD-43D9-BE56-34FAC7D4C474}" destId="{2E010595-3C76-4D2B-AA7D-797D4F34954D}" srcOrd="0" destOrd="0" presId="urn:microsoft.com/office/officeart/2005/8/layout/pyramid2"/>
    <dgm:cxn modelId="{5A8EE17A-B602-44C7-B613-AD34D358BF72}" type="presParOf" srcId="{ECA6DF1F-701C-46DA-8C60-08EDAA98AB10}" destId="{2EA61B3C-D0BB-420D-89C7-0D17751296B5}" srcOrd="0" destOrd="0" presId="urn:microsoft.com/office/officeart/2005/8/layout/pyramid2"/>
    <dgm:cxn modelId="{1E635E29-2315-4796-A53E-3C0ED1DA47D3}" type="presParOf" srcId="{ECA6DF1F-701C-46DA-8C60-08EDAA98AB10}" destId="{722D6AE8-9ADC-403A-B81B-7FEA541B1CC3}" srcOrd="1" destOrd="0" presId="urn:microsoft.com/office/officeart/2005/8/layout/pyramid2"/>
    <dgm:cxn modelId="{0778BBE9-9EBC-4861-B1B6-1009AE0AF7BA}" type="presParOf" srcId="{722D6AE8-9ADC-403A-B81B-7FEA541B1CC3}" destId="{2E010595-3C76-4D2B-AA7D-797D4F34954D}" srcOrd="0" destOrd="0" presId="urn:microsoft.com/office/officeart/2005/8/layout/pyramid2"/>
    <dgm:cxn modelId="{97258226-075B-46EC-9BD6-CF9C89EBAEC6}" type="presParOf" srcId="{722D6AE8-9ADC-403A-B81B-7FEA541B1CC3}" destId="{E3D7150B-FDB3-482B-87BD-C0B0E17003EB}" srcOrd="1" destOrd="0" presId="urn:microsoft.com/office/officeart/2005/8/layout/pyramid2"/>
    <dgm:cxn modelId="{854A5364-C21D-439C-B1D9-73FED291AE5F}" type="presParOf" srcId="{722D6AE8-9ADC-403A-B81B-7FEA541B1CC3}" destId="{FD1753D4-6F18-49E8-A1B2-4836F1C37530}" srcOrd="2" destOrd="0" presId="urn:microsoft.com/office/officeart/2005/8/layout/pyramid2"/>
    <dgm:cxn modelId="{A3173AF8-6C44-4606-BC1B-81070DCC7813}" type="presParOf" srcId="{722D6AE8-9ADC-403A-B81B-7FEA541B1CC3}" destId="{39CFF3F1-DB7D-4FD1-A171-DD8ADB9548E0}" srcOrd="3" destOrd="0" presId="urn:microsoft.com/office/officeart/2005/8/layout/pyramid2"/>
    <dgm:cxn modelId="{B5E986E0-7945-4BB9-BB8C-BAF72EFD91AE}" type="presParOf" srcId="{722D6AE8-9ADC-403A-B81B-7FEA541B1CC3}" destId="{5057E0DC-06B3-47E0-85B2-F0FB1F021B45}" srcOrd="4" destOrd="0" presId="urn:microsoft.com/office/officeart/2005/8/layout/pyramid2"/>
    <dgm:cxn modelId="{CFB0F968-D3D4-4071-B14B-667DC0F6BBC7}" type="presParOf" srcId="{722D6AE8-9ADC-403A-B81B-7FEA541B1CC3}" destId="{3E89DE44-1BD9-4387-805B-66427B890044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61B3C-D0BB-420D-89C7-0D17751296B5}">
      <dsp:nvSpPr>
        <dsp:cNvPr id="0" name=""/>
        <dsp:cNvSpPr/>
      </dsp:nvSpPr>
      <dsp:spPr>
        <a:xfrm>
          <a:off x="50346" y="165315"/>
          <a:ext cx="2834818" cy="4827286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10595-3C76-4D2B-AA7D-797D4F34954D}">
      <dsp:nvSpPr>
        <dsp:cNvPr id="0" name=""/>
        <dsp:cNvSpPr/>
      </dsp:nvSpPr>
      <dsp:spPr>
        <a:xfrm>
          <a:off x="1589207" y="438098"/>
          <a:ext cx="1842631" cy="1240089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Developer</a:t>
          </a:r>
        </a:p>
      </dsp:txBody>
      <dsp:txXfrm>
        <a:off x="1649743" y="498634"/>
        <a:ext cx="1721559" cy="1119017"/>
      </dsp:txXfrm>
    </dsp:sp>
    <dsp:sp modelId="{FD1753D4-6F18-49E8-A1B2-4836F1C37530}">
      <dsp:nvSpPr>
        <dsp:cNvPr id="0" name=""/>
        <dsp:cNvSpPr/>
      </dsp:nvSpPr>
      <dsp:spPr>
        <a:xfrm>
          <a:off x="1588452" y="1924137"/>
          <a:ext cx="1842631" cy="1269659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Team</a:t>
          </a:r>
        </a:p>
      </dsp:txBody>
      <dsp:txXfrm>
        <a:off x="1650432" y="1986117"/>
        <a:ext cx="1718671" cy="1145699"/>
      </dsp:txXfrm>
    </dsp:sp>
    <dsp:sp modelId="{5057E0DC-06B3-47E0-85B2-F0FB1F021B45}">
      <dsp:nvSpPr>
        <dsp:cNvPr id="0" name=""/>
        <dsp:cNvSpPr/>
      </dsp:nvSpPr>
      <dsp:spPr>
        <a:xfrm>
          <a:off x="1597001" y="3486091"/>
          <a:ext cx="1842631" cy="1093362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Enterprise</a:t>
          </a:r>
        </a:p>
      </dsp:txBody>
      <dsp:txXfrm>
        <a:off x="1650375" y="3539465"/>
        <a:ext cx="1735883" cy="986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91CA-5936-4EA6-A9BD-9F5FF95FE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09D8A-F58D-4BA3-A27B-775077F69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074FE-D8C9-4FB8-B57A-3D71B914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4AD6-24F2-407B-8223-CEA18C4F496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C3759-08D3-4FE8-B11F-A207E7E7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16885-EF29-4E2B-B545-CCA361DE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9FE3-DAF0-4BF3-B8BE-5D065BB0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5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97E4-EF9C-4EFE-ACFA-8571D70D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9A9F9-F10B-42E1-B1DE-AC0383994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BFF6D-69E1-4BE8-A172-1DD9682F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4AD6-24F2-407B-8223-CEA18C4F496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6EA4E-0D8D-4335-AF20-CD7E8E1C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ECC28-6FD4-4342-A684-51D56171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9FE3-DAF0-4BF3-B8BE-5D065BB0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1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5E1ED-9118-4BE2-B994-A6F5A76D4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A9482-BB95-4E75-B4DD-0E26FE7FB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06DAF-22C0-4C5D-BDD0-F332B2BD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4AD6-24F2-407B-8223-CEA18C4F496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B7C6C-4739-4B9F-93B1-AE5D5F13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DD9D0-6D20-459C-B1A4-2AD7EB70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9FE3-DAF0-4BF3-B8BE-5D065BB0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4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4F11-9FDE-4247-A0C0-EC993DFE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0B61-AC70-464F-8AEE-571020CEE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AB515-EC1A-4E96-B8EC-925F3A4F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4AD6-24F2-407B-8223-CEA18C4F496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57A62-DB78-4C44-9D07-4E3ACBEF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AFC46-B1BE-4822-8534-DC33F442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9FE3-DAF0-4BF3-B8BE-5D065BB0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0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ED99-BFAE-45CD-BB9C-E29DBA8A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AA1F9-66E4-4E29-B8AB-8783B37B5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071F8-733E-48C2-8D36-1C8E0DCC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4AD6-24F2-407B-8223-CEA18C4F496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AD09E-C1F3-4FED-B5CC-6C87B346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4FB1E-4176-4C98-834F-778F4040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9FE3-DAF0-4BF3-B8BE-5D065BB0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8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9F88-0C00-4390-A2E3-BB842EBE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CFD7-27E2-4793-A851-31A8FFF98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BCBDC-2835-4193-8E7B-4F7DFB531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D608-AAEC-4840-B396-7B23D7DC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4AD6-24F2-407B-8223-CEA18C4F496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0E59C-1927-4C1E-BCAA-1160321B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9A412-15DD-4757-A9BC-0232D0DC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9FE3-DAF0-4BF3-B8BE-5D065BB0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2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AEBD-7850-4E7D-B53C-03BF4166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54B21-9E11-45B6-87E7-5468B88B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A32E0-14DD-4370-BF18-99950C903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94557-CF36-4897-8C1B-27A73162C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F6140-6C5B-4625-B72E-978D4DB20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A7A66-9E56-406F-BF32-CA54DE26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4AD6-24F2-407B-8223-CEA18C4F496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97A09-92E5-4F81-A71C-9154B93D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8C04C-1C74-4422-92C3-2AD4763A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9FE3-DAF0-4BF3-B8BE-5D065BB0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92FE-781D-4298-A358-52D0D446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E1BAD-B0DA-408C-844C-FDFE7E23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4AD6-24F2-407B-8223-CEA18C4F496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9E964-9EAB-4719-A7FA-1F68FBEA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356C2-9D7A-4B91-8C4B-AE13CDD0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9FE3-DAF0-4BF3-B8BE-5D065BB0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3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C3CCB-AC30-45BA-BC47-95F94CEE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4AD6-24F2-407B-8223-CEA18C4F496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5339B-6916-4146-B08F-10139B13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5FF78-89B6-4AD8-B93C-81A69460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9FE3-DAF0-4BF3-B8BE-5D065BB0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9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E5FF-52DD-4BD2-80D4-8778C6A4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A565A-8CCD-4AB8-A654-68387D0D3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20E61-5359-4521-A394-CCD9EE516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63A31-9BAA-40B9-94BC-E67643CD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4AD6-24F2-407B-8223-CEA18C4F496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0B104-15D4-4C1E-90E3-7A4D1C39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7F219-2483-403D-9544-992F3414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9FE3-DAF0-4BF3-B8BE-5D065BB0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9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1DFE-91D1-40C3-A855-28E3C300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B6B04-736C-4048-A96F-7E70C4608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73852-ED45-4D11-90E0-DADCAADA2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54E56-6185-44D1-8A82-CCEB88BD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4AD6-24F2-407B-8223-CEA18C4F496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FA0BC-557D-428F-BD82-ED0A32FF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BB487-2A0C-4F22-8276-E687A8E9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9FE3-DAF0-4BF3-B8BE-5D065BB0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9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6EAB3-8E5C-4E34-88C8-B3204BBD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89E9A-8892-47C2-B9D9-9638C2BA5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70FDF-2C2C-41A2-B60B-F44594A49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C4AD6-24F2-407B-8223-CEA18C4F496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66BB6-2071-4F4E-9D8B-D5228C6E2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2421-BDA5-4A51-9FBD-25BB32A9F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9FE3-DAF0-4BF3-B8BE-5D065BB0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9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github.com/awslabs/git-secrets.git" TargetMode="External"/><Relationship Id="rId7" Type="http://schemas.openxmlformats.org/officeDocument/2006/relationships/hyperlink" Target="https://github.nwie.net/Nationwide/DevSecOps-Challenge1" TargetMode="External"/><Relationship Id="rId2" Type="http://schemas.openxmlformats.org/officeDocument/2006/relationships/hyperlink" Target="https://github.com/awslabs/git-secrets#installing-git-secr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im.nwie.net" TargetMode="External"/><Relationship Id="rId5" Type="http://schemas.openxmlformats.org/officeDocument/2006/relationships/hyperlink" Target="https://github.nwie.net/Nationwide/git-secrets-config.git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s://pages.github.nwie.net/Nationwide/nw-dev-portal/content/articles/DevSecOps-gitsecrets.html" TargetMode="Externa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nwie.net/Nationwide/git-secrets-docke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github.nwie.net/Nationwide/nw-dev-portal/content/articles/ucd-deployment-of-secrets.html" TargetMode="External"/><Relationship Id="rId2" Type="http://schemas.openxmlformats.org/officeDocument/2006/relationships/hyperlink" Target="https://pages.github.nwie.net/Nationwide/nw-dev-portal/content/cross-cutting/source-control-git-github/git/git-secret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pages.github.nwie.net/Nationwide/nw-dev-portal/content/articles/Transcryp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elasticdog/transcryp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nwie.net/Nationwide/transcrypt-docke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nner_sourc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en/articles/removing-sensitive-data-from-a-repository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tyley.github.io/bfg-repo-cleaner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OSCC@nationwide.co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pages.github.nwie.net/Nationwide/nw-dev-portal/content/competencies/DevSecOps/index.html" TargetMode="External"/><Relationship Id="rId3" Type="http://schemas.openxmlformats.org/officeDocument/2006/relationships/hyperlink" Target="https://rocketchat.nwie.net/channel/devsecops" TargetMode="External"/><Relationship Id="rId7" Type="http://schemas.openxmlformats.org/officeDocument/2006/relationships/hyperlink" Target="mim.nwie.net" TargetMode="External"/><Relationship Id="rId12" Type="http://schemas.openxmlformats.org/officeDocument/2006/relationships/hyperlink" Target="mailto:devsecops-support@nationwide.com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ammer.com/nationwide.com/#/threads/inGroup?type=in_group&amp;feedId=15601343&amp;view=all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rocketchat.nwie.net/channel/scc_threat_intelligence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s://rocketchat.nwie.net/channel/devsecops-experiments" TargetMode="External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hyperlink" Target="https://pages.github.nwie.net/Nationwide/nw-dev-portal/content/articles/DevSecOps-gitsecrets.html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https://pages.github.nwie.net/Nationwide/nw-dev-portal/content/articles/DevSecOps-Phases&amp;Plan.html" TargetMode="External"/><Relationship Id="rId5" Type="http://schemas.openxmlformats.org/officeDocument/2006/relationships/diagramColors" Target="../diagrams/colors1.xml"/><Relationship Id="rId10" Type="http://schemas.openxmlformats.org/officeDocument/2006/relationships/hyperlink" Target="https://videospace.nationwide.com/media/1_q2st5f46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github.com/dxa4481/truffleHo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F0BF7D-05D3-48F5-8B60-863A18C4E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38" y="468977"/>
            <a:ext cx="9695046" cy="3539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EA4FA-04D2-4A98-B959-7A67395B9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404040"/>
                </a:solidFill>
              </a:rPr>
              <a:t>Nationwide’s Got Secrets!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A8659-A970-49AE-9C42-8ED46FE2A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Github</a:t>
            </a:r>
            <a:r>
              <a:rPr lang="en-US" dirty="0">
                <a:solidFill>
                  <a:srgbClr val="FFFFFF"/>
                </a:solidFill>
              </a:rPr>
              <a:t> DevSecOps Enterprise Control – Best Practices, expectations and Guidelines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81840-A345-4EF2-B4BB-670958908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10" y="4313367"/>
            <a:ext cx="1046580" cy="117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7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AE0B-B640-491C-9E4A-154B95EA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Git-Secrets In Action!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B97EA-3E7E-453A-A775-A88AF5487AA1}"/>
              </a:ext>
            </a:extLst>
          </p:cNvPr>
          <p:cNvSpPr txBox="1"/>
          <p:nvPr/>
        </p:nvSpPr>
        <p:spPr>
          <a:xfrm>
            <a:off x="1201023" y="2438310"/>
            <a:ext cx="100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2. Install</a:t>
            </a:r>
            <a:r>
              <a:rPr lang="en-US" dirty="0"/>
              <a:t> &amp; create a git template to install </a:t>
            </a:r>
            <a:r>
              <a:rPr lang="en-US" dirty="0" err="1"/>
              <a:t>githooks</a:t>
            </a:r>
            <a:r>
              <a:rPr lang="en-US" dirty="0"/>
              <a:t> for </a:t>
            </a:r>
            <a:r>
              <a:rPr lang="en-US" dirty="0" err="1"/>
              <a:t>gitsecrets</a:t>
            </a:r>
            <a:r>
              <a:rPr lang="en-US" dirty="0"/>
              <a:t> in any new or existing repo.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A4637-BCDE-4935-B647-7BD7B854605E}"/>
              </a:ext>
            </a:extLst>
          </p:cNvPr>
          <p:cNvSpPr txBox="1"/>
          <p:nvPr/>
        </p:nvSpPr>
        <p:spPr>
          <a:xfrm>
            <a:off x="1201024" y="2006367"/>
            <a:ext cx="597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Clone the tool’s </a:t>
            </a:r>
            <a:r>
              <a:rPr lang="en-US" dirty="0">
                <a:hlinkClick r:id="rId3"/>
              </a:rPr>
              <a:t>repo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28C1B-5D46-4BEF-8ACA-009CA617E147}"/>
              </a:ext>
            </a:extLst>
          </p:cNvPr>
          <p:cNvSpPr txBox="1"/>
          <p:nvPr/>
        </p:nvSpPr>
        <p:spPr>
          <a:xfrm>
            <a:off x="1201022" y="2938655"/>
            <a:ext cx="986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Configure </a:t>
            </a:r>
            <a:r>
              <a:rPr lang="en-US" dirty="0">
                <a:hlinkClick r:id="rId4"/>
              </a:rPr>
              <a:t>once</a:t>
            </a:r>
            <a:r>
              <a:rPr lang="en-US" dirty="0"/>
              <a:t>: configure with initial regex </a:t>
            </a:r>
            <a:r>
              <a:rPr lang="en-US" dirty="0">
                <a:hlinkClick r:id="rId5"/>
              </a:rPr>
              <a:t>repo</a:t>
            </a:r>
            <a:r>
              <a:rPr lang="en-US" dirty="0"/>
              <a:t>,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6B137-B0CD-416E-97CB-50F190F9636D}"/>
              </a:ext>
            </a:extLst>
          </p:cNvPr>
          <p:cNvSpPr txBox="1"/>
          <p:nvPr/>
        </p:nvSpPr>
        <p:spPr>
          <a:xfrm>
            <a:off x="982907" y="3833121"/>
            <a:ext cx="996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Done!! But don’t forget to keep updating your patterns!! Refer to our Nest article for more </a:t>
            </a:r>
            <a:r>
              <a:rPr lang="en-US" dirty="0">
                <a:hlinkClick r:id="rId4"/>
              </a:rPr>
              <a:t>details</a:t>
            </a:r>
            <a:r>
              <a:rPr lang="en-US" dirty="0"/>
              <a:t>! Also, you can find a great exercise in our </a:t>
            </a:r>
            <a:r>
              <a:rPr lang="en-US" dirty="0">
                <a:hlinkClick r:id="rId6" action="ppaction://hlinkfile"/>
              </a:rPr>
              <a:t>Community of practice </a:t>
            </a:r>
            <a:r>
              <a:rPr lang="en-US" dirty="0"/>
              <a:t>(DevSecOps-CoP) </a:t>
            </a:r>
            <a:r>
              <a:rPr lang="en-US" dirty="0">
                <a:hlinkClick r:id="rId7"/>
              </a:rPr>
              <a:t>Git-Secrets challenge</a:t>
            </a:r>
            <a:r>
              <a:rPr lang="en-US" dirty="0"/>
              <a:t>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7729F7-67A8-4480-A662-389681AE6824}"/>
              </a:ext>
            </a:extLst>
          </p:cNvPr>
          <p:cNvSpPr/>
          <p:nvPr/>
        </p:nvSpPr>
        <p:spPr>
          <a:xfrm>
            <a:off x="1098958" y="1904301"/>
            <a:ext cx="9966121" cy="17978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8AD344-B473-4AD6-B251-1FC761F97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958" y="4736462"/>
            <a:ext cx="10706999" cy="850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14A0BD-1478-46CA-A063-D008F67FF5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463" y="5999903"/>
            <a:ext cx="2247619" cy="4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647858-42BC-4508-A68D-B65389EAFF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8958" y="5673305"/>
            <a:ext cx="1533333" cy="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7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31FD3-38A2-480C-AF67-5366A7663F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25196" r="-2" b="1796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B7D85E-7A70-4B14-82C1-454AAD4F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46" y="1978740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And Here’s a </a:t>
            </a:r>
            <a:r>
              <a:rPr lang="en-US" sz="60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 Image</a:t>
            </a:r>
            <a:r>
              <a:rPr lang="en-US" sz="6000" dirty="0">
                <a:solidFill>
                  <a:schemeClr val="accent4"/>
                </a:solidFill>
              </a:rPr>
              <a:t> </a:t>
            </a:r>
            <a:r>
              <a:rPr lang="en-US" sz="6000" dirty="0">
                <a:solidFill>
                  <a:srgbClr val="FFFFFF"/>
                </a:solidFill>
              </a:rPr>
              <a:t>for Your Pipeline Too!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11D6D4-48A2-4FBA-B6D5-C108C6A954F8}"/>
              </a:ext>
            </a:extLst>
          </p:cNvPr>
          <p:cNvSpPr/>
          <p:nvPr/>
        </p:nvSpPr>
        <p:spPr>
          <a:xfrm>
            <a:off x="8738647" y="5599522"/>
            <a:ext cx="3091992" cy="8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Thanks to Ryan McDaniel!</a:t>
            </a:r>
          </a:p>
        </p:txBody>
      </p:sp>
    </p:spTree>
    <p:extLst>
      <p:ext uri="{BB962C8B-B14F-4D97-AF65-F5344CB8AC3E}">
        <p14:creationId xmlns:p14="http://schemas.microsoft.com/office/powerpoint/2010/main" val="3898565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5778A-508F-4EDA-812B-15EB9669A8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1221" b="4241"/>
          <a:stretch/>
        </p:blipFill>
        <p:spPr>
          <a:xfrm>
            <a:off x="0" y="66674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0FD816-176B-4F66-83B0-C0401801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02" y="3428999"/>
            <a:ext cx="11610975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Where Should We Put Secrets?</a:t>
            </a:r>
          </a:p>
        </p:txBody>
      </p:sp>
    </p:spTree>
    <p:extLst>
      <p:ext uri="{BB962C8B-B14F-4D97-AF65-F5344CB8AC3E}">
        <p14:creationId xmlns:p14="http://schemas.microsoft.com/office/powerpoint/2010/main" val="3687596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CB7E1A-B932-4EB3-B1FC-4CF00E1E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36" y="2444256"/>
            <a:ext cx="1685714" cy="1780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5591CC-8F97-41B5-82F4-70E6FBAC4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446" y="1849948"/>
            <a:ext cx="1685714" cy="17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0EFEFA-5C4C-423C-A5B2-FD5FDE132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100" y="1101231"/>
            <a:ext cx="1685714" cy="1780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444F68-9353-4DDB-9E2A-63393BEE7305}"/>
              </a:ext>
            </a:extLst>
          </p:cNvPr>
          <p:cNvSpPr/>
          <p:nvPr/>
        </p:nvSpPr>
        <p:spPr>
          <a:xfrm>
            <a:off x="4165446" y="1849948"/>
            <a:ext cx="1685714" cy="1780952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EEBBB8-11B3-4117-937D-1E07324A16B9}"/>
              </a:ext>
            </a:extLst>
          </p:cNvPr>
          <p:cNvSpPr/>
          <p:nvPr/>
        </p:nvSpPr>
        <p:spPr>
          <a:xfrm>
            <a:off x="1800888" y="2435979"/>
            <a:ext cx="1685714" cy="1780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CA13CC-749F-4987-8271-028CCAF92C02}"/>
              </a:ext>
            </a:extLst>
          </p:cNvPr>
          <p:cNvCxnSpPr>
            <a:cxnSpLocks/>
          </p:cNvCxnSpPr>
          <p:nvPr/>
        </p:nvCxnSpPr>
        <p:spPr>
          <a:xfrm flipH="1" flipV="1">
            <a:off x="1168923" y="1101231"/>
            <a:ext cx="1" cy="4620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82A71A-CBF8-4132-96CE-D7C3BA50FE93}"/>
              </a:ext>
            </a:extLst>
          </p:cNvPr>
          <p:cNvCxnSpPr/>
          <p:nvPr/>
        </p:nvCxnSpPr>
        <p:spPr>
          <a:xfrm flipV="1">
            <a:off x="1168923" y="5646656"/>
            <a:ext cx="7663991" cy="75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220A66C-BE02-4861-886E-BA7EAAD3FCB6}"/>
              </a:ext>
            </a:extLst>
          </p:cNvPr>
          <p:cNvSpPr/>
          <p:nvPr/>
        </p:nvSpPr>
        <p:spPr>
          <a:xfrm>
            <a:off x="1800888" y="4440025"/>
            <a:ext cx="1564472" cy="128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DB6776-FA78-4B86-9F73-4090D98C7333}"/>
              </a:ext>
            </a:extLst>
          </p:cNvPr>
          <p:cNvSpPr/>
          <p:nvPr/>
        </p:nvSpPr>
        <p:spPr>
          <a:xfrm>
            <a:off x="4234577" y="3770722"/>
            <a:ext cx="1564472" cy="1896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BBF423-9521-4BE6-A521-F4CDFE7AC750}"/>
              </a:ext>
            </a:extLst>
          </p:cNvPr>
          <p:cNvSpPr/>
          <p:nvPr/>
        </p:nvSpPr>
        <p:spPr>
          <a:xfrm>
            <a:off x="6694967" y="3082565"/>
            <a:ext cx="1564472" cy="2556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E3BEBA-B39F-4A74-9DA2-5526718B0FD0}"/>
              </a:ext>
            </a:extLst>
          </p:cNvPr>
          <p:cNvSpPr txBox="1"/>
          <p:nvPr/>
        </p:nvSpPr>
        <p:spPr>
          <a:xfrm>
            <a:off x="8832914" y="5422753"/>
            <a:ext cx="176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Security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A9D0C1-46CE-488C-9AFA-DEAE41113BE3}"/>
              </a:ext>
            </a:extLst>
          </p:cNvPr>
          <p:cNvSpPr txBox="1"/>
          <p:nvPr/>
        </p:nvSpPr>
        <p:spPr>
          <a:xfrm>
            <a:off x="388069" y="651548"/>
            <a:ext cx="176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Maturity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680E40-824B-4EC5-A1FA-A4325DA04775}"/>
              </a:ext>
            </a:extLst>
          </p:cNvPr>
          <p:cNvSpPr txBox="1"/>
          <p:nvPr/>
        </p:nvSpPr>
        <p:spPr>
          <a:xfrm>
            <a:off x="1785781" y="5691452"/>
            <a:ext cx="176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Putting Secrets in Private Repo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69FF8-9F92-4563-9F24-1EA95C3C71AF}"/>
              </a:ext>
            </a:extLst>
          </p:cNvPr>
          <p:cNvSpPr txBox="1"/>
          <p:nvPr/>
        </p:nvSpPr>
        <p:spPr>
          <a:xfrm>
            <a:off x="4165446" y="5666297"/>
            <a:ext cx="2233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Putting Encrypted Secrets in Private Repo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317E78-2547-4476-B5A4-9C43318CB33F}"/>
              </a:ext>
            </a:extLst>
          </p:cNvPr>
          <p:cNvSpPr txBox="1"/>
          <p:nvPr/>
        </p:nvSpPr>
        <p:spPr>
          <a:xfrm>
            <a:off x="6711668" y="5677298"/>
            <a:ext cx="2017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Putting Secrets Out of Codebase, and in Vault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E9737B5-D342-443D-908D-10C79A00C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914" y="497505"/>
            <a:ext cx="2809188" cy="193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280-4232-4482-A2B7-B2845AB9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Starting? Make the Repo Private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B087-9ED0-4EE1-813B-C33ACD52F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Git-Secrets or Truffle Hog to find any secrets in the code.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Separate configuration &amp; secrets from code in a separate repository and make it private while still keeping your code available for other </a:t>
            </a:r>
            <a:r>
              <a:rPr lang="en-US" dirty="0" err="1"/>
              <a:t>Nationwiders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Note: </a:t>
            </a:r>
            <a:r>
              <a:rPr lang="en-US" dirty="0"/>
              <a:t>You can choose to make the whole of your repo private, but you’ll be missing up on </a:t>
            </a:r>
            <a:r>
              <a:rPr lang="en-US" dirty="0" err="1"/>
              <a:t>innersourcing</a:t>
            </a:r>
            <a:r>
              <a:rPr lang="en-US" dirty="0"/>
              <a:t> and contribution benefits, beside the best practice of nice clean separation of code and configuration!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might be additional steps that’s needed in ServiceNow. Follow steps in </a:t>
            </a:r>
            <a:r>
              <a:rPr lang="en-US" dirty="0">
                <a:hlinkClick r:id="rId2"/>
              </a:rPr>
              <a:t>this article </a:t>
            </a:r>
            <a:r>
              <a:rPr lang="en-US" dirty="0"/>
              <a:t>to ensure you complete all necessary requirements. Also </a:t>
            </a:r>
            <a:r>
              <a:rPr lang="en-US" dirty="0">
                <a:hlinkClick r:id="rId3"/>
              </a:rPr>
              <a:t>this article </a:t>
            </a:r>
            <a:r>
              <a:rPr lang="en-US" dirty="0"/>
              <a:t>for deploying secrets with UCD.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01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3714-DF4E-42FE-9198-87BCB24FC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Level Up! Encrypted Secrets in Private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921D-DC86-4501-AF8B-49A3C5DDD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Once you have your secrets identified, use an encryption tool to encrypt these and store in private repo.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have many encryption tool options, one that is particularly very easy to use is </a:t>
            </a:r>
            <a:r>
              <a:rPr lang="en-US" dirty="0">
                <a:hlinkClick r:id="rId2"/>
              </a:rPr>
              <a:t>Transcrypt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Why? Because it seamlessly encrypt files for you upon a push.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6CC44-8E7F-4C63-B97A-3DBBA61A43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0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16379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96DD-B622-425F-AE34-D46351CF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05" y="-122326"/>
            <a:ext cx="10515600" cy="1325563"/>
          </a:xfrm>
        </p:spPr>
        <p:txBody>
          <a:bodyPr/>
          <a:lstStyle/>
          <a:p>
            <a:r>
              <a:rPr lang="en-US" b="1" dirty="0"/>
              <a:t>Transcrypt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4E58-4E49-4C55-A658-1B3CBCC98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994"/>
            <a:ext cx="10515600" cy="4834300"/>
          </a:xfrm>
        </p:spPr>
        <p:txBody>
          <a:bodyPr>
            <a:normAutofit/>
          </a:bodyPr>
          <a:lstStyle/>
          <a:p>
            <a:r>
              <a:rPr lang="en-US" dirty="0"/>
              <a:t>Get the Transcrypt script (from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)</a:t>
            </a:r>
          </a:p>
          <a:p>
            <a:r>
              <a:rPr lang="en-US" dirty="0"/>
              <a:t>Cd inside the repo which contains some secrets, say in a file (mysecrets.txt), and configure the repo with Transcrypt: choose the cipher and enter a random password and get the output.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if anyone on your team clone this repo, they will need to know the cipher and the password to decrypt: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D0F7E-EF30-4307-9ACA-BE76D5591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94" y="5972294"/>
            <a:ext cx="6792132" cy="679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C23245-A4E6-409E-B25E-8F2D32E20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085" y="2995730"/>
            <a:ext cx="7180952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65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31FD3-38A2-480C-AF67-5366A7663F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25196" r="-2" b="1796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B7D85E-7A70-4B14-82C1-454AAD4F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46" y="1978740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And Here’s a </a:t>
            </a:r>
            <a:r>
              <a:rPr lang="en-US" sz="60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 Image</a:t>
            </a:r>
            <a:r>
              <a:rPr lang="en-US" sz="6000" dirty="0">
                <a:solidFill>
                  <a:schemeClr val="accent4"/>
                </a:solidFill>
              </a:rPr>
              <a:t> </a:t>
            </a:r>
            <a:r>
              <a:rPr lang="en-US" sz="6000" dirty="0">
                <a:solidFill>
                  <a:srgbClr val="FFFFFF"/>
                </a:solidFill>
              </a:rPr>
              <a:t>for Your Pipeline Too!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94EABB-F932-4B84-8CBB-940BFB06C13F}"/>
              </a:ext>
            </a:extLst>
          </p:cNvPr>
          <p:cNvSpPr/>
          <p:nvPr/>
        </p:nvSpPr>
        <p:spPr>
          <a:xfrm>
            <a:off x="8738647" y="5599522"/>
            <a:ext cx="3091992" cy="8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Thanks to Ryan McDaniel!</a:t>
            </a:r>
          </a:p>
        </p:txBody>
      </p:sp>
    </p:spTree>
    <p:extLst>
      <p:ext uri="{BB962C8B-B14F-4D97-AF65-F5344CB8AC3E}">
        <p14:creationId xmlns:p14="http://schemas.microsoft.com/office/powerpoint/2010/main" val="1346540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FA93A-EEC2-4617-B52F-5A361075C1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b="853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1B5BB-5826-4FFF-84EA-48B6BD2F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03" y="1978740"/>
            <a:ext cx="9144000" cy="29005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And the Ultimate Level Up!</a:t>
            </a: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4900" dirty="0">
                <a:solidFill>
                  <a:srgbClr val="FFFFFF"/>
                </a:solidFill>
              </a:rPr>
              <a:t>Secrets Vault …</a:t>
            </a:r>
            <a:br>
              <a:rPr lang="en-US" sz="4900" dirty="0">
                <a:solidFill>
                  <a:srgbClr val="FFFFFF"/>
                </a:solidFill>
              </a:rPr>
            </a:br>
            <a:br>
              <a:rPr lang="en-US" sz="3100" dirty="0">
                <a:solidFill>
                  <a:srgbClr val="FFFFFF"/>
                </a:solidFill>
              </a:rPr>
            </a:b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For now we only have Cloud Native vaults (e.g., AWS Secrets Manager), we also have PIDM, but very soon we will have a hybrid reliable vault for all your (dev, test &amp; prod) needs that serves cloud and on prem…</a:t>
            </a:r>
          </a:p>
        </p:txBody>
      </p:sp>
    </p:spTree>
    <p:extLst>
      <p:ext uri="{BB962C8B-B14F-4D97-AF65-F5344CB8AC3E}">
        <p14:creationId xmlns:p14="http://schemas.microsoft.com/office/powerpoint/2010/main" val="3473795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DF6E-44FF-484A-8663-55A6DA6B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65" y="5091762"/>
            <a:ext cx="1136146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Do I Need to Cleanup?   Yes Please!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A6B5C-C7BD-4C65-ADE2-4744F1007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33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05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5E55F38-C29B-44B2-9CB6-C53296D22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2" y="1410406"/>
            <a:ext cx="5392487" cy="46905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5659FA-CB6B-4B87-BC6F-D424C9784555}"/>
              </a:ext>
            </a:extLst>
          </p:cNvPr>
          <p:cNvSpPr/>
          <p:nvPr/>
        </p:nvSpPr>
        <p:spPr>
          <a:xfrm>
            <a:off x="866771" y="1410406"/>
            <a:ext cx="5392487" cy="4690592"/>
          </a:xfrm>
          <a:prstGeom prst="rect">
            <a:avLst/>
          </a:prstGeom>
          <a:solidFill>
            <a:schemeClr val="tx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BAE74-90A4-4952-90A0-AF086FBC9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61" y="179063"/>
            <a:ext cx="1049486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Github.nwie.net -The Power of Inner sourcing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81B3BE-B117-4ADD-9B6E-139B7AD24C52}"/>
              </a:ext>
            </a:extLst>
          </p:cNvPr>
          <p:cNvSpPr txBox="1">
            <a:spLocks/>
          </p:cNvSpPr>
          <p:nvPr/>
        </p:nvSpPr>
        <p:spPr>
          <a:xfrm>
            <a:off x="6784331" y="4382368"/>
            <a:ext cx="4875255" cy="1395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Applying open source methodologies to Software development 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We have an open source community behind our firewall, how cool is that!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C834C-855C-4201-8881-0BE64C49E0F7}"/>
              </a:ext>
            </a:extLst>
          </p:cNvPr>
          <p:cNvSpPr txBox="1"/>
          <p:nvPr/>
        </p:nvSpPr>
        <p:spPr>
          <a:xfrm>
            <a:off x="2361191" y="2601540"/>
            <a:ext cx="2732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Encourage innovation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Improves healthy competition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Increased code quality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Improves collaboration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Code re-use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Faster development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……….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9489CBE-3E58-4EF3-92FD-62D30DA66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98" y="1693211"/>
            <a:ext cx="4567830" cy="25254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52F10A-8834-4D07-BEE7-519504FDEA47}"/>
              </a:ext>
            </a:extLst>
          </p:cNvPr>
          <p:cNvSpPr txBox="1"/>
          <p:nvPr/>
        </p:nvSpPr>
        <p:spPr>
          <a:xfrm>
            <a:off x="6887361" y="5880683"/>
            <a:ext cx="339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 more </a:t>
            </a:r>
            <a:r>
              <a:rPr lang="en-US" dirty="0">
                <a:hlinkClick r:id="rId4"/>
              </a:rPr>
              <a:t>here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8672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7A4C5-E5A4-4A74-8E98-A465455FFB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l="8445" r="-1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C71514-C59C-43B2-8144-AFF2E772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Why Do I Need to Cleanup?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5FD7-7134-4B8A-88AB-C8BB3A964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Because every commit you make is available &amp; readable – Yep Git has your history </a:t>
            </a:r>
            <a:r>
              <a:rPr lang="en-US" sz="24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33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6159-374D-4485-A350-D57C3F9B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20" y="51390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How Do I Cleanup?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C031D-15EB-41A3-AA58-5E90FE03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2737500"/>
            <a:ext cx="5069382" cy="2458650"/>
          </a:xfrm>
          <a:prstGeom prst="rect">
            <a:avLst/>
          </a:prstGeom>
        </p:spPr>
      </p:pic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6681-F14A-4D16-A449-8C865F87A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62" y="2173412"/>
            <a:ext cx="3627063" cy="4460343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400" dirty="0"/>
              <a:t>Here’s the </a:t>
            </a:r>
            <a:r>
              <a:rPr lang="en-US" sz="2400" dirty="0" err="1">
                <a:hlinkClick r:id="rId3"/>
              </a:rPr>
              <a:t>Github</a:t>
            </a:r>
            <a:r>
              <a:rPr lang="en-US" sz="2400" dirty="0">
                <a:hlinkClick r:id="rId3"/>
              </a:rPr>
              <a:t> guide</a:t>
            </a:r>
            <a:r>
              <a:rPr lang="en-US" sz="2400" dirty="0"/>
              <a:t> with great instructions.</a:t>
            </a:r>
          </a:p>
          <a:p>
            <a:r>
              <a:rPr lang="en-US" sz="2400" dirty="0"/>
              <a:t>Our recommendation is to use the </a:t>
            </a:r>
            <a:r>
              <a:rPr lang="en-US" sz="2400" dirty="0">
                <a:hlinkClick r:id="rId4"/>
              </a:rPr>
              <a:t>BFG Repo Cleaner tool </a:t>
            </a:r>
            <a:r>
              <a:rPr lang="en-US" sz="2400" dirty="0"/>
              <a:t>for easy cleanup!</a:t>
            </a:r>
          </a:p>
          <a:p>
            <a:r>
              <a:rPr lang="en-US" sz="2400" dirty="0"/>
              <a:t>Download the bfg.jar from the blue button at the top right of the tool’s </a:t>
            </a:r>
            <a:r>
              <a:rPr lang="en-US" sz="2400" dirty="0" err="1"/>
              <a:t>Github</a:t>
            </a:r>
            <a:r>
              <a:rPr lang="en-US" sz="2400" dirty="0"/>
              <a:t> page.</a:t>
            </a:r>
          </a:p>
          <a:p>
            <a:r>
              <a:rPr lang="en-US" sz="2400" dirty="0"/>
              <a:t>Give your team heads up.</a:t>
            </a:r>
          </a:p>
          <a:p>
            <a:r>
              <a:rPr lang="en-US" sz="2400" dirty="0"/>
              <a:t>Put the things you want cleaned in banned.txt (one per line), and cleanup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</a:p>
          <a:p>
            <a:r>
              <a:rPr lang="en-US" sz="2400" dirty="0">
                <a:sym typeface="Wingdings" panose="05000000000000000000" pitchFamily="2" charset="2"/>
              </a:rPr>
              <a:t>Push to </a:t>
            </a:r>
            <a:r>
              <a:rPr lang="en-US" sz="2400" dirty="0" err="1">
                <a:sym typeface="Wingdings" panose="05000000000000000000" pitchFamily="2" charset="2"/>
              </a:rPr>
              <a:t>Github</a:t>
            </a:r>
            <a:r>
              <a:rPr lang="en-US" sz="2400" dirty="0">
                <a:sym typeface="Wingdings" panose="05000000000000000000" pitchFamily="2" charset="2"/>
              </a:rPr>
              <a:t> (you’ll need --force)</a:t>
            </a:r>
          </a:p>
          <a:p>
            <a:r>
              <a:rPr lang="en-US" sz="2400" dirty="0">
                <a:sym typeface="Wingdings" panose="05000000000000000000" pitchFamily="2" charset="2"/>
              </a:rPr>
              <a:t>Ask all your team to clone a fresh copy.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03C45BA-02C3-4B72-9F5A-BDA8BD1E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28" y="6133948"/>
            <a:ext cx="5053948" cy="561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79D0"/>
                </a:solidFill>
                <a:effectLst/>
                <a:latin typeface="Monaco"/>
              </a:rPr>
              <a:t>$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879D0"/>
                </a:solidFill>
                <a:effectLst/>
                <a:latin typeface="Monaco"/>
              </a:rPr>
              <a:t>bfg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79D0"/>
                </a:solidFill>
                <a:effectLst/>
                <a:latin typeface="Monaco"/>
              </a:rPr>
              <a:t> --replace-text  banned.txt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879D0"/>
                </a:solidFill>
                <a:effectLst/>
                <a:latin typeface="Monaco"/>
              </a:rPr>
              <a:t>repo.git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79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FCF6-C43D-4707-92E9-087468D9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A6BC7-7E13-4EAA-8FD1-628CCDACD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8" y="406577"/>
            <a:ext cx="9616282" cy="4721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CD95C-25B2-405D-8CCB-83F15C736BAB}"/>
              </a:ext>
            </a:extLst>
          </p:cNvPr>
          <p:cNvSpPr txBox="1"/>
          <p:nvPr/>
        </p:nvSpPr>
        <p:spPr>
          <a:xfrm>
            <a:off x="693818" y="5629114"/>
            <a:ext cx="94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Also, it is recommended to rotate those leaked credentials as well!</a:t>
            </a:r>
          </a:p>
        </p:txBody>
      </p:sp>
    </p:spTree>
    <p:extLst>
      <p:ext uri="{BB962C8B-B14F-4D97-AF65-F5344CB8AC3E}">
        <p14:creationId xmlns:p14="http://schemas.microsoft.com/office/powerpoint/2010/main" val="3467643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27EE-B3B8-4AE3-B2C5-6361A995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To Expect From Enterprise Scan?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7EB0-97CA-446B-9D7B-3778D4BD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IRM FO Gives you some findings (if any) – tentative: 10/30/19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Validate findings and indicate false positives if any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Identify next steps for mitigation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Mitigate &amp; cleanup - tentative: 11/30/19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IRM FO rerun the scans to validate mitigation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                    Ongoing prevention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D146C27-54B4-4ECC-B7A3-877A92D8F2ED}"/>
              </a:ext>
            </a:extLst>
          </p:cNvPr>
          <p:cNvSpPr/>
          <p:nvPr/>
        </p:nvSpPr>
        <p:spPr>
          <a:xfrm rot="4793435">
            <a:off x="1776555" y="2394911"/>
            <a:ext cx="455641" cy="54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F31BCC-E47C-49CD-A5D2-5BD55C8F6648}"/>
              </a:ext>
            </a:extLst>
          </p:cNvPr>
          <p:cNvSpPr/>
          <p:nvPr/>
        </p:nvSpPr>
        <p:spPr>
          <a:xfrm rot="4793435">
            <a:off x="2249467" y="3155622"/>
            <a:ext cx="455641" cy="54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9F429B1-FB45-4A1F-90A4-699A3BC9A2C9}"/>
              </a:ext>
            </a:extLst>
          </p:cNvPr>
          <p:cNvSpPr/>
          <p:nvPr/>
        </p:nvSpPr>
        <p:spPr>
          <a:xfrm rot="4793435">
            <a:off x="2741358" y="3901719"/>
            <a:ext cx="405780" cy="54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54857B1-AA1A-4520-AB02-A9D98B70B1CF}"/>
              </a:ext>
            </a:extLst>
          </p:cNvPr>
          <p:cNvSpPr/>
          <p:nvPr/>
        </p:nvSpPr>
        <p:spPr>
          <a:xfrm rot="4793435">
            <a:off x="3138381" y="4607247"/>
            <a:ext cx="369393" cy="54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DCEC928-6F7F-4DFF-A8D9-B95191562A6C}"/>
              </a:ext>
            </a:extLst>
          </p:cNvPr>
          <p:cNvSpPr/>
          <p:nvPr/>
        </p:nvSpPr>
        <p:spPr>
          <a:xfrm rot="4793435">
            <a:off x="3470165" y="5351060"/>
            <a:ext cx="455641" cy="54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E7B70A-8B7E-465F-B942-58A1FC50D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488" y="1825625"/>
            <a:ext cx="3429142" cy="32173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CFDD54-8651-4FE4-8E72-7D7C3FF8A003}"/>
              </a:ext>
            </a:extLst>
          </p:cNvPr>
          <p:cNvSpPr/>
          <p:nvPr/>
        </p:nvSpPr>
        <p:spPr>
          <a:xfrm>
            <a:off x="8222488" y="5135348"/>
            <a:ext cx="3429142" cy="92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 12/31/2019 </a:t>
            </a:r>
            <a:r>
              <a:rPr lang="en-US"/>
              <a:t>every detected </a:t>
            </a:r>
            <a:r>
              <a:rPr lang="en-US" dirty="0"/>
              <a:t>secret should be in a private repo!</a:t>
            </a:r>
          </a:p>
        </p:txBody>
      </p:sp>
    </p:spTree>
    <p:extLst>
      <p:ext uri="{BB962C8B-B14F-4D97-AF65-F5344CB8AC3E}">
        <p14:creationId xmlns:p14="http://schemas.microsoft.com/office/powerpoint/2010/main" val="564301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C5C1-F3E8-4345-B20E-07CB5094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Final Note About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062EE-C071-4ECA-BA94-FE450C23B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Any code you develop using Nationwide time and/or asset is owned by the company (revisit the message on your blue login screen!). </a:t>
            </a:r>
          </a:p>
          <a:p>
            <a:endParaRPr lang="en-US" dirty="0"/>
          </a:p>
          <a:p>
            <a:r>
              <a:rPr lang="en-US" dirty="0"/>
              <a:t>What that means is that this code should never be shared outside of Nationwide without explicit approvals from the appropriate Nationwide committee/leader/team/…</a:t>
            </a:r>
            <a:r>
              <a:rPr lang="en-US" dirty="0" err="1"/>
              <a:t>etc</a:t>
            </a:r>
            <a:r>
              <a:rPr lang="en-US" dirty="0"/>
              <a:t> as defined in the open source compliance policy (any questions? Reach out to OSCC@nationwide.com)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Sharing code from Nationwide externally is a violation of the law. Our threat intel and SOC teams are doing their best to keep us safe by scanning externally to identify any such </a:t>
            </a:r>
            <a:r>
              <a:rPr lang="en-US" dirty="0" err="1"/>
              <a:t>occurances</a:t>
            </a:r>
            <a:r>
              <a:rPr lang="en-US" dirty="0"/>
              <a:t>, but we as developers need to practice due diligence around our code to ensure no violations happen within our team!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29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B7A6-1D97-4E72-9DEB-4A9990F0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Final Note About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E523F-7CB8-440A-9768-1F390874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some important considerations:</a:t>
            </a:r>
          </a:p>
          <a:p>
            <a:pPr lvl="1"/>
            <a:r>
              <a:rPr lang="en-US" dirty="0"/>
              <a:t>Do not post Nationwide propriety code in online instant IDEs, e.g. Repl.IT</a:t>
            </a:r>
          </a:p>
          <a:p>
            <a:pPr lvl="1"/>
            <a:r>
              <a:rPr lang="en-US" dirty="0"/>
              <a:t>Never check in Nationwide propriety code in Github.com</a:t>
            </a:r>
          </a:p>
          <a:p>
            <a:pPr lvl="1"/>
            <a:r>
              <a:rPr lang="en-US" dirty="0"/>
              <a:t>All Nationwide code should be considered propriety code unless explicitly approved for open source contribution. (please reach out to </a:t>
            </a:r>
            <a:r>
              <a:rPr lang="en-US" dirty="0">
                <a:hlinkClick r:id="rId2"/>
              </a:rPr>
              <a:t>OSCC@nationwide.com</a:t>
            </a:r>
            <a:r>
              <a:rPr lang="en-US" dirty="0"/>
              <a:t> for more details on contributing Nationwide code)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5710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9996D75-21EA-42DD-B988-A0ECB2E8B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57" y="0"/>
            <a:ext cx="3309730" cy="3297000"/>
          </a:xfrm>
          <a:prstGeom prst="rect">
            <a:avLst/>
          </a:prstGeom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0C41AA6B-0A19-4D3B-862C-A32AB636C260}"/>
              </a:ext>
            </a:extLst>
          </p:cNvPr>
          <p:cNvSpPr/>
          <p:nvPr/>
        </p:nvSpPr>
        <p:spPr>
          <a:xfrm>
            <a:off x="7659715" y="599117"/>
            <a:ext cx="4138033" cy="2098765"/>
          </a:xfrm>
          <a:prstGeom prst="wedgeEllipseCallo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RocketChat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hlinkClick r:id="rId3"/>
              </a:rPr>
              <a:t>DevSecOps</a:t>
            </a:r>
            <a:endParaRPr lang="en-US" dirty="0"/>
          </a:p>
          <a:p>
            <a:r>
              <a:rPr lang="en-US" dirty="0">
                <a:hlinkClick r:id="rId4"/>
              </a:rPr>
              <a:t>DevSecOps-Experiments</a:t>
            </a:r>
            <a:endParaRPr lang="en-US" dirty="0"/>
          </a:p>
          <a:p>
            <a:r>
              <a:rPr lang="en-US" dirty="0">
                <a:hlinkClick r:id="rId5"/>
              </a:rPr>
              <a:t>SCC Threat Intel Channel</a:t>
            </a:r>
            <a:endParaRPr lang="en-US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7C6AF6C-55AB-4BA5-BBC6-17BE16EAC881}"/>
              </a:ext>
            </a:extLst>
          </p:cNvPr>
          <p:cNvSpPr/>
          <p:nvPr/>
        </p:nvSpPr>
        <p:spPr>
          <a:xfrm>
            <a:off x="7983449" y="4072412"/>
            <a:ext cx="3909433" cy="2098765"/>
          </a:xfrm>
          <a:prstGeom prst="wedgeEllipseCallo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Yammer: </a:t>
            </a:r>
          </a:p>
          <a:p>
            <a:r>
              <a:rPr lang="en-US" dirty="0">
                <a:hlinkClick r:id="rId6"/>
              </a:rPr>
              <a:t>DevSecOps-Experiments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CoP: </a:t>
            </a:r>
            <a:r>
              <a:rPr lang="en-US" dirty="0">
                <a:solidFill>
                  <a:schemeClr val="tx1"/>
                </a:solidFill>
                <a:hlinkClick r:id="rId7" action="ppaction://hlinkfile"/>
              </a:rPr>
              <a:t>DevSecOps-CoP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Nest- Shared Competency</a:t>
            </a:r>
          </a:p>
          <a:p>
            <a:r>
              <a:rPr lang="en-US" dirty="0">
                <a:hlinkClick r:id="rId8"/>
              </a:rPr>
              <a:t>DevSecOps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7C0D07-A3F9-4F92-9C96-9742CFC1CD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6527" y="3943225"/>
            <a:ext cx="3371850" cy="590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59197A-36B6-4A78-89DF-56329D4F88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2806" y="4837618"/>
            <a:ext cx="2733675" cy="16298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6C37B4-6DDC-4E71-B4F2-B4FAB7F7B0E5}"/>
              </a:ext>
            </a:extLst>
          </p:cNvPr>
          <p:cNvSpPr/>
          <p:nvPr/>
        </p:nvSpPr>
        <p:spPr>
          <a:xfrm rot="18904579">
            <a:off x="428362" y="1421971"/>
            <a:ext cx="3614541" cy="12950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Hello!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5A87A0-9BB1-4CDD-B7B3-26CBEEC5FC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24080" y="4019973"/>
            <a:ext cx="1676190" cy="16285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0A5F69-2310-455C-8382-3186A788053E}"/>
              </a:ext>
            </a:extLst>
          </p:cNvPr>
          <p:cNvSpPr/>
          <p:nvPr/>
        </p:nvSpPr>
        <p:spPr>
          <a:xfrm>
            <a:off x="-1046435" y="5652558"/>
            <a:ext cx="656413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2"/>
              </a:rPr>
              <a:t>DevSecOps Support!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3901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B839-18C2-4963-BE96-B129FF95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315" y="2527211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60738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33BB36-51D8-4EF4-A145-6199FF553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6601" b="1158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A2513-B3AA-41A5-BEDB-C185A52E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/>
              <a:t>What Is Our Challenge Then?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6E2D9-CA12-43BC-81CF-2DC1490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/>
              <a:t>We need to ensure we’re applying open source (not closed source!) methodologies to our code handling practices </a:t>
            </a:r>
          </a:p>
        </p:txBody>
      </p:sp>
    </p:spTree>
    <p:extLst>
      <p:ext uri="{BB962C8B-B14F-4D97-AF65-F5344CB8AC3E}">
        <p14:creationId xmlns:p14="http://schemas.microsoft.com/office/powerpoint/2010/main" val="410669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EBA5D9E-49C3-4C09-8E24-F19FC13A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367" y="2316648"/>
            <a:ext cx="3123809" cy="30095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8C9A33-29E3-4F4D-9517-565573084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288" y="2341926"/>
            <a:ext cx="2780644" cy="28686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75BFA4-CB58-4CB7-BB48-8A7FD0DFC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182" y="1711354"/>
            <a:ext cx="3085714" cy="27619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E955A8-304E-403D-9B28-CB5D661D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09" y="-103"/>
            <a:ext cx="10515600" cy="1325563"/>
          </a:xfrm>
        </p:spPr>
        <p:txBody>
          <a:bodyPr/>
          <a:lstStyle/>
          <a:p>
            <a:r>
              <a:rPr lang="en-US" b="1" dirty="0"/>
              <a:t>Important Terminology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US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A305FE4-980F-46FE-82A7-A47B8FBBF01B}"/>
              </a:ext>
            </a:extLst>
          </p:cNvPr>
          <p:cNvSpPr/>
          <p:nvPr/>
        </p:nvSpPr>
        <p:spPr>
          <a:xfrm>
            <a:off x="704773" y="1820303"/>
            <a:ext cx="2348819" cy="3766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B0096C-3F35-431E-8579-41868CC1A61F}"/>
              </a:ext>
            </a:extLst>
          </p:cNvPr>
          <p:cNvSpPr/>
          <p:nvPr/>
        </p:nvSpPr>
        <p:spPr>
          <a:xfrm>
            <a:off x="1081025" y="2566812"/>
            <a:ext cx="1516732" cy="22985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B953A-F02F-406B-813A-2D5CCB918FA1}"/>
              </a:ext>
            </a:extLst>
          </p:cNvPr>
          <p:cNvSpPr/>
          <p:nvPr/>
        </p:nvSpPr>
        <p:spPr>
          <a:xfrm>
            <a:off x="553670" y="1631768"/>
            <a:ext cx="5150552" cy="4052402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B7128D-5CD5-4FF7-B8C6-B69F4CB062FB}"/>
              </a:ext>
            </a:extLst>
          </p:cNvPr>
          <p:cNvSpPr txBox="1"/>
          <p:nvPr/>
        </p:nvSpPr>
        <p:spPr>
          <a:xfrm>
            <a:off x="3766655" y="5267637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Github.nwie.net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46A82-5622-4892-AB6B-A8714F8A87E8}"/>
              </a:ext>
            </a:extLst>
          </p:cNvPr>
          <p:cNvSpPr txBox="1"/>
          <p:nvPr/>
        </p:nvSpPr>
        <p:spPr>
          <a:xfrm>
            <a:off x="1241644" y="4873354"/>
            <a:ext cx="14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Repos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5CF109-4970-40E1-9E62-D23A97609243}"/>
              </a:ext>
            </a:extLst>
          </p:cNvPr>
          <p:cNvSpPr txBox="1"/>
          <p:nvPr/>
        </p:nvSpPr>
        <p:spPr>
          <a:xfrm>
            <a:off x="1152054" y="3531438"/>
            <a:ext cx="159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Repos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06D80-7F26-41DC-BB88-CCD264E03E79}"/>
              </a:ext>
            </a:extLst>
          </p:cNvPr>
          <p:cNvSpPr txBox="1"/>
          <p:nvPr/>
        </p:nvSpPr>
        <p:spPr>
          <a:xfrm>
            <a:off x="453002" y="6030604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Nationwide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2E657F-2E1E-4A20-9842-1C774897A674}"/>
              </a:ext>
            </a:extLst>
          </p:cNvPr>
          <p:cNvSpPr txBox="1"/>
          <p:nvPr/>
        </p:nvSpPr>
        <p:spPr>
          <a:xfrm>
            <a:off x="8774182" y="4621306"/>
            <a:ext cx="2931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Not public Repos in Github.com!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CC12A-D33D-4865-9DB2-F7B30EF0B372}"/>
              </a:ext>
            </a:extLst>
          </p:cNvPr>
          <p:cNvSpPr txBox="1"/>
          <p:nvPr/>
        </p:nvSpPr>
        <p:spPr>
          <a:xfrm>
            <a:off x="6273604" y="3776275"/>
            <a:ext cx="185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Firewall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C0D2EF-4315-4E28-ABAE-1AB5996A3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560" y="1675513"/>
            <a:ext cx="770232" cy="8659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FA1D90-7E89-4C5D-BFBB-53F9F9D8C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990" y="4299495"/>
            <a:ext cx="258392" cy="2904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EF0980D-B61F-4BFE-A6FC-C80004D658D3}"/>
              </a:ext>
            </a:extLst>
          </p:cNvPr>
          <p:cNvSpPr txBox="1"/>
          <p:nvPr/>
        </p:nvSpPr>
        <p:spPr>
          <a:xfrm>
            <a:off x="5529367" y="5998988"/>
            <a:ext cx="3238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Inner Sourcing &amp; Open Development in the context of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70FBC-2588-4315-BE0A-18F03DA915FF}"/>
              </a:ext>
            </a:extLst>
          </p:cNvPr>
          <p:cNvCxnSpPr/>
          <p:nvPr/>
        </p:nvCxnSpPr>
        <p:spPr>
          <a:xfrm flipH="1">
            <a:off x="1964495" y="6215270"/>
            <a:ext cx="3463182" cy="26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4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CDFBE3-9413-4C69-AFCA-8D8338610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8C53B-41CA-4839-BE2B-4FC236A9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Tenets of Open Development Method – Be Intentional!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8C44-BC0C-45A8-AB82-F08314801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62" y="3520861"/>
            <a:ext cx="4593021" cy="3682766"/>
          </a:xfrm>
        </p:spPr>
        <p:txBody>
          <a:bodyPr anchor="ctr"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sz="1600" b="1" dirty="0"/>
              <a:t>Code Quality (testable, modular,…</a:t>
            </a:r>
            <a:r>
              <a:rPr lang="en-US" sz="1600" b="1" dirty="0" err="1"/>
              <a:t>etc</a:t>
            </a:r>
            <a:r>
              <a:rPr lang="en-US" sz="1600" b="1" dirty="0"/>
              <a:t>)</a:t>
            </a:r>
          </a:p>
          <a:p>
            <a:pPr marL="514350" indent="-514350">
              <a:buAutoNum type="arabicPeriod"/>
            </a:pPr>
            <a:r>
              <a:rPr lang="en-US" sz="1600" b="1" dirty="0"/>
              <a:t>Documentation (long live the readme and Wiki!)</a:t>
            </a:r>
          </a:p>
          <a:p>
            <a:pPr marL="457200" lvl="1" indent="0">
              <a:buNone/>
            </a:pPr>
            <a:r>
              <a:rPr lang="en-US" sz="1600" b="1" dirty="0"/>
              <a:t>What does the project do, why that’s important, how to get started, and where/who can be contacted for help/questions.</a:t>
            </a:r>
          </a:p>
          <a:p>
            <a:pPr marL="514350" indent="-514350">
              <a:buAutoNum type="arabicPeriod"/>
            </a:pPr>
            <a:r>
              <a:rPr lang="en-US" sz="1600" b="1" dirty="0"/>
              <a:t>Transparency (Tell us if there are issues!)</a:t>
            </a:r>
          </a:p>
          <a:p>
            <a:pPr marL="514350" indent="-514350">
              <a:buAutoNum type="arabicPeriod"/>
            </a:pPr>
            <a:r>
              <a:rPr lang="en-US" sz="1600" b="1" dirty="0"/>
              <a:t>Contributions/Expectations– If you want contributors please tell us! include a CONTRIBUTING file (what you’re looking for, roadmap/vision, how to contact you/your team)</a:t>
            </a:r>
          </a:p>
          <a:p>
            <a:pPr marL="514350" indent="-514350">
              <a:buAutoNum type="arabicPeriod"/>
            </a:pPr>
            <a:r>
              <a:rPr lang="en-US" sz="2200" b="1" dirty="0">
                <a:solidFill>
                  <a:srgbClr val="C00000"/>
                </a:solidFill>
              </a:rPr>
              <a:t>Never open source secrets, or any confidential information!</a:t>
            </a:r>
          </a:p>
          <a:p>
            <a:pPr marL="514350" indent="-514350">
              <a:buAutoNum type="arabicPeriod"/>
            </a:pPr>
            <a:endParaRPr lang="en-US" sz="1600" dirty="0"/>
          </a:p>
          <a:p>
            <a:pPr marL="514350" indent="-514350">
              <a:buAutoNum type="arabicPeriod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8466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D0FD-F521-4E4C-A30E-4BB0100AB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94" y="366701"/>
            <a:ext cx="11127298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DevSecOps GitHub Controls: To Help Our Teams &amp; Protect Our Code …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DD5E4-E95F-4C2B-AF7F-85945C815B9D}"/>
              </a:ext>
            </a:extLst>
          </p:cNvPr>
          <p:cNvSpPr/>
          <p:nvPr/>
        </p:nvSpPr>
        <p:spPr>
          <a:xfrm>
            <a:off x="3218277" y="2110339"/>
            <a:ext cx="2504159" cy="1097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Developer Powered: </a:t>
            </a:r>
            <a:r>
              <a:rPr lang="en-US" dirty="0">
                <a:solidFill>
                  <a:schemeClr val="tx1"/>
                </a:solidFill>
              </a:rPr>
              <a:t>Detecting secrets locally before code is pushed to Github.nwie.net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B66F6-1926-4D32-A6D6-55830B787109}"/>
              </a:ext>
            </a:extLst>
          </p:cNvPr>
          <p:cNvSpPr/>
          <p:nvPr/>
        </p:nvSpPr>
        <p:spPr>
          <a:xfrm>
            <a:off x="3198398" y="3591516"/>
            <a:ext cx="2517412" cy="1093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Team Powered: </a:t>
            </a:r>
            <a:r>
              <a:rPr lang="en-US" dirty="0">
                <a:solidFill>
                  <a:schemeClr val="tx1"/>
                </a:solidFill>
              </a:rPr>
              <a:t>Pipeline triggered scans for secrets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590D8-D015-4773-938B-A3D972CCA455}"/>
              </a:ext>
            </a:extLst>
          </p:cNvPr>
          <p:cNvSpPr/>
          <p:nvPr/>
        </p:nvSpPr>
        <p:spPr>
          <a:xfrm>
            <a:off x="3198398" y="5068581"/>
            <a:ext cx="2517412" cy="1093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Enterprise Powered:</a:t>
            </a:r>
          </a:p>
          <a:p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Enterprise Scans for secrets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58BB319-E64D-4263-8882-153D2AEC5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763559"/>
              </p:ext>
            </p:extLst>
          </p:nvPr>
        </p:nvGraphicFramePr>
        <p:xfrm>
          <a:off x="2796" y="1375793"/>
          <a:ext cx="4677450" cy="538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B7D89A-0724-4F89-8E95-4E8BFFA6857B}"/>
              </a:ext>
            </a:extLst>
          </p:cNvPr>
          <p:cNvCxnSpPr/>
          <p:nvPr/>
        </p:nvCxnSpPr>
        <p:spPr>
          <a:xfrm flipH="1">
            <a:off x="6149130" y="2541864"/>
            <a:ext cx="847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1A05AA-837C-4A9D-940C-4E017CED1269}"/>
              </a:ext>
            </a:extLst>
          </p:cNvPr>
          <p:cNvSpPr txBox="1"/>
          <p:nvPr/>
        </p:nvSpPr>
        <p:spPr>
          <a:xfrm>
            <a:off x="7097086" y="2332139"/>
            <a:ext cx="418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hooks based tools - regex based. [</a:t>
            </a:r>
            <a:r>
              <a:rPr lang="en-US" dirty="0">
                <a:hlinkClick r:id="rId7"/>
              </a:rPr>
              <a:t>Gitsecrets</a:t>
            </a:r>
            <a:r>
              <a:rPr lang="en-US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33346-FD0F-40E3-A7F9-8DCA9C2F91B8}"/>
              </a:ext>
            </a:extLst>
          </p:cNvPr>
          <p:cNvSpPr txBox="1"/>
          <p:nvPr/>
        </p:nvSpPr>
        <p:spPr>
          <a:xfrm>
            <a:off x="7173985" y="3780352"/>
            <a:ext cx="418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Pipeline scans – regex based. [Gitsecrets or TruffleHog]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CAE6C-E42C-44BA-9537-90CCAE1388A1}"/>
              </a:ext>
            </a:extLst>
          </p:cNvPr>
          <p:cNvSpPr txBox="1"/>
          <p:nvPr/>
        </p:nvSpPr>
        <p:spPr>
          <a:xfrm>
            <a:off x="7173984" y="5116589"/>
            <a:ext cx="466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Recon Tools: High Entropy Scans. [TruffleHog]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5C7992-10E8-4EDF-BD98-18EAF8DA35BC}"/>
              </a:ext>
            </a:extLst>
          </p:cNvPr>
          <p:cNvCxnSpPr/>
          <p:nvPr/>
        </p:nvCxnSpPr>
        <p:spPr>
          <a:xfrm flipH="1">
            <a:off x="6184084" y="3961003"/>
            <a:ext cx="847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CE129E-A1A3-43A2-9308-A409BF2E9D50}"/>
              </a:ext>
            </a:extLst>
          </p:cNvPr>
          <p:cNvCxnSpPr/>
          <p:nvPr/>
        </p:nvCxnSpPr>
        <p:spPr>
          <a:xfrm flipH="1">
            <a:off x="6217640" y="5336799"/>
            <a:ext cx="847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65C364E-4556-42DE-B86B-A7D0120EAD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7086" y="2714299"/>
            <a:ext cx="1638095" cy="4142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44D35E-DEAA-4509-9FF4-20EA321815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2708" y="4443206"/>
            <a:ext cx="1638095" cy="4142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8EC9D6-4B07-44C0-8F55-973FC6264D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8786" y="4196483"/>
            <a:ext cx="951998" cy="8306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896B1F-9114-45AB-BBD5-0B1497D889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6928" y="5434314"/>
            <a:ext cx="951998" cy="8306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86F623-5718-4AB4-A6FE-124F731971CE}"/>
              </a:ext>
            </a:extLst>
          </p:cNvPr>
          <p:cNvSpPr txBox="1"/>
          <p:nvPr/>
        </p:nvSpPr>
        <p:spPr>
          <a:xfrm>
            <a:off x="644498" y="6315966"/>
            <a:ext cx="1062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out this </a:t>
            </a:r>
            <a:r>
              <a:rPr lang="en-US" u="sng" dirty="0">
                <a:hlinkClick r:id="rId10"/>
              </a:rPr>
              <a:t>video</a:t>
            </a:r>
            <a:r>
              <a:rPr lang="en-US" dirty="0"/>
              <a:t> detailing our DevSecOps strategy! Don’t forget detailed info can be found on </a:t>
            </a:r>
            <a:r>
              <a:rPr lang="en-US" dirty="0">
                <a:hlinkClick r:id="rId11"/>
              </a:rPr>
              <a:t>Nest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0735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7323CD5-321E-4D3D-956C-EB6156264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32" y="2694264"/>
            <a:ext cx="2780644" cy="2868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0E742B-ED82-4AD8-A8F8-6A257944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 Help Our Teams &amp; Protect Our Code …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5953D8-F7B7-4958-B181-8A1BAE44B2A6}"/>
              </a:ext>
            </a:extLst>
          </p:cNvPr>
          <p:cNvSpPr/>
          <p:nvPr/>
        </p:nvSpPr>
        <p:spPr>
          <a:xfrm>
            <a:off x="1661019" y="2172641"/>
            <a:ext cx="5092117" cy="3766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C64FD8-6ACF-44AB-AE69-BD57862E8B43}"/>
              </a:ext>
            </a:extLst>
          </p:cNvPr>
          <p:cNvSpPr/>
          <p:nvPr/>
        </p:nvSpPr>
        <p:spPr>
          <a:xfrm>
            <a:off x="4388800" y="2906676"/>
            <a:ext cx="1516732" cy="22985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B40211-3A42-4B16-BFA9-51AFDAD9169F}"/>
              </a:ext>
            </a:extLst>
          </p:cNvPr>
          <p:cNvSpPr/>
          <p:nvPr/>
        </p:nvSpPr>
        <p:spPr>
          <a:xfrm>
            <a:off x="1216402" y="1984106"/>
            <a:ext cx="8187363" cy="4052402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C43B8-2FE0-49FC-8518-7416CC5EE807}"/>
              </a:ext>
            </a:extLst>
          </p:cNvPr>
          <p:cNvSpPr txBox="1"/>
          <p:nvPr/>
        </p:nvSpPr>
        <p:spPr>
          <a:xfrm>
            <a:off x="7466199" y="5619975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Github.nwie.net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04332-F8D7-4C8C-85A4-64AE20ADCF1A}"/>
              </a:ext>
            </a:extLst>
          </p:cNvPr>
          <p:cNvSpPr txBox="1"/>
          <p:nvPr/>
        </p:nvSpPr>
        <p:spPr>
          <a:xfrm>
            <a:off x="4459830" y="5193630"/>
            <a:ext cx="14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Repos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3644D-4131-4DB7-AF1E-0B907F96ECB1}"/>
              </a:ext>
            </a:extLst>
          </p:cNvPr>
          <p:cNvSpPr txBox="1"/>
          <p:nvPr/>
        </p:nvSpPr>
        <p:spPr>
          <a:xfrm>
            <a:off x="4433284" y="3811112"/>
            <a:ext cx="159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Repos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DB5329-9525-4724-A06E-A9591BDAB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104" y="2027851"/>
            <a:ext cx="770232" cy="865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0E18BC-C4C0-45FC-A07C-575FD1F75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534" y="4651833"/>
            <a:ext cx="258392" cy="2904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71D2FB-4513-4BF3-BAE4-28607ED6CD6F}"/>
              </a:ext>
            </a:extLst>
          </p:cNvPr>
          <p:cNvSpPr txBox="1"/>
          <p:nvPr/>
        </p:nvSpPr>
        <p:spPr>
          <a:xfrm>
            <a:off x="1082175" y="1583459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Nationwide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080173-D6D7-455A-B26F-FF35C50B2002}"/>
              </a:ext>
            </a:extLst>
          </p:cNvPr>
          <p:cNvSpPr/>
          <p:nvPr/>
        </p:nvSpPr>
        <p:spPr>
          <a:xfrm>
            <a:off x="1082175" y="6083847"/>
            <a:ext cx="1242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TruffleHog 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99A4F8-C2AB-448F-ACFB-3F79FE19D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339" y="3109078"/>
            <a:ext cx="2065738" cy="180245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406E876-3676-4BB3-8391-38344CB487EB}"/>
              </a:ext>
            </a:extLst>
          </p:cNvPr>
          <p:cNvSpPr/>
          <p:nvPr/>
        </p:nvSpPr>
        <p:spPr>
          <a:xfrm>
            <a:off x="2255636" y="6073057"/>
            <a:ext cx="623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e.g.:  </a:t>
            </a:r>
            <a:r>
              <a:rPr lang="en-US" dirty="0" err="1"/>
              <a:t>trufflehog</a:t>
            </a:r>
            <a:r>
              <a:rPr lang="en-US" dirty="0"/>
              <a:t> https://github.nwie.net/youssi1/Experiments.git</a:t>
            </a:r>
          </a:p>
        </p:txBody>
      </p:sp>
    </p:spTree>
    <p:extLst>
      <p:ext uri="{BB962C8B-B14F-4D97-AF65-F5344CB8AC3E}">
        <p14:creationId xmlns:p14="http://schemas.microsoft.com/office/powerpoint/2010/main" val="395636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9EE1-4E57-4357-83BC-AB9F94E4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14" y="193675"/>
            <a:ext cx="10515600" cy="1325563"/>
          </a:xfrm>
        </p:spPr>
        <p:txBody>
          <a:bodyPr/>
          <a:lstStyle/>
          <a:p>
            <a:r>
              <a:rPr lang="en-US" dirty="0"/>
              <a:t>TruffleHog – </a:t>
            </a:r>
            <a:r>
              <a:rPr lang="en-US" dirty="0" err="1"/>
              <a:t>Github</a:t>
            </a:r>
            <a:r>
              <a:rPr lang="en-US" dirty="0"/>
              <a:t> Enterprise Scanning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7CFC8-3AD8-4CA7-9312-752BFB31A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14" y="1291906"/>
            <a:ext cx="11028572" cy="505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1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9A7C09C-83CA-4498-846B-5391E3FBC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75" y="2182988"/>
            <a:ext cx="4126843" cy="1921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19F67-D91E-4D82-BB92-EFC4F465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Git-Secrets: Prevent The Leak!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3243B9-208F-435C-B279-3431EA596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548" y="2703670"/>
            <a:ext cx="2780644" cy="286869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D41B47F-8E1E-489F-8757-27B5670A14C8}"/>
              </a:ext>
            </a:extLst>
          </p:cNvPr>
          <p:cNvSpPr/>
          <p:nvPr/>
        </p:nvSpPr>
        <p:spPr>
          <a:xfrm>
            <a:off x="5613278" y="2172639"/>
            <a:ext cx="3061980" cy="3766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58764B-E99D-4704-92D2-DF570A3506B1}"/>
              </a:ext>
            </a:extLst>
          </p:cNvPr>
          <p:cNvSpPr/>
          <p:nvPr/>
        </p:nvSpPr>
        <p:spPr>
          <a:xfrm>
            <a:off x="6385902" y="2906676"/>
            <a:ext cx="1516732" cy="22985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1B64E-EA9D-4292-B0B8-44B80CEA5E45}"/>
              </a:ext>
            </a:extLst>
          </p:cNvPr>
          <p:cNvSpPr/>
          <p:nvPr/>
        </p:nvSpPr>
        <p:spPr>
          <a:xfrm>
            <a:off x="813730" y="1984106"/>
            <a:ext cx="10670798" cy="4052402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62B87-5AEA-4284-97BA-D35BD105A6FA}"/>
              </a:ext>
            </a:extLst>
          </p:cNvPr>
          <p:cNvSpPr txBox="1"/>
          <p:nvPr/>
        </p:nvSpPr>
        <p:spPr>
          <a:xfrm>
            <a:off x="9395666" y="5531354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Github.nwie.net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31A952-9865-4BF8-B22E-46EF9A7EC974}"/>
              </a:ext>
            </a:extLst>
          </p:cNvPr>
          <p:cNvSpPr txBox="1"/>
          <p:nvPr/>
        </p:nvSpPr>
        <p:spPr>
          <a:xfrm>
            <a:off x="6509231" y="5236576"/>
            <a:ext cx="14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Repos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73FCE1-E880-4AF2-BCE7-1FADB99AB6D4}"/>
              </a:ext>
            </a:extLst>
          </p:cNvPr>
          <p:cNvSpPr txBox="1"/>
          <p:nvPr/>
        </p:nvSpPr>
        <p:spPr>
          <a:xfrm>
            <a:off x="6385902" y="3768687"/>
            <a:ext cx="159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Repos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4E3D0F-9965-403E-A0F0-ABED0FBEC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7128" y="2040762"/>
            <a:ext cx="770232" cy="8659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1D4531-13A3-4EA3-98BC-7F4195098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674" y="4625241"/>
            <a:ext cx="258392" cy="2904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313441-AFF2-47F8-9919-A4ECCA57C52A}"/>
              </a:ext>
            </a:extLst>
          </p:cNvPr>
          <p:cNvSpPr txBox="1"/>
          <p:nvPr/>
        </p:nvSpPr>
        <p:spPr>
          <a:xfrm>
            <a:off x="679503" y="1583459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Nationwide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9C686E-6288-4B92-822E-DED283EF692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167618" y="3143774"/>
            <a:ext cx="6068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F06D96-046D-4EE5-B4B5-E522FB27F13D}"/>
              </a:ext>
            </a:extLst>
          </p:cNvPr>
          <p:cNvSpPr txBox="1"/>
          <p:nvPr/>
        </p:nvSpPr>
        <p:spPr>
          <a:xfrm>
            <a:off x="1040775" y="4278385"/>
            <a:ext cx="4126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Git-Secrets locally &amp; in your team pipeline: It </a:t>
            </a:r>
            <a:r>
              <a:rPr lang="en-US" altLang="en-US" dirty="0">
                <a:solidFill>
                  <a:srgbClr val="24292E"/>
                </a:solidFill>
                <a:latin typeface="-apple-system"/>
              </a:rPr>
              <a:t>scans commits, commit messages, and </a:t>
            </a:r>
            <a:r>
              <a:rPr lang="en-US" altLang="en-US" sz="1100" dirty="0">
                <a:solidFill>
                  <a:srgbClr val="24292E"/>
                </a:solidFill>
                <a:latin typeface="SFMono-Regular"/>
              </a:rPr>
              <a:t>--</a:t>
            </a:r>
            <a:r>
              <a:rPr lang="en-US" altLang="en-US" sz="1600" dirty="0">
                <a:solidFill>
                  <a:srgbClr val="24292E"/>
                </a:solidFill>
                <a:latin typeface="SFMono-Regular"/>
              </a:rPr>
              <a:t>no-ff</a:t>
            </a:r>
            <a:r>
              <a:rPr lang="en-US" altLang="en-US" dirty="0">
                <a:solidFill>
                  <a:srgbClr val="24292E"/>
                </a:solidFill>
                <a:latin typeface="-apple-system"/>
              </a:rPr>
              <a:t> merges to prevent adding secrets into your git repositories</a:t>
            </a:r>
            <a:r>
              <a:rPr lang="en-US" altLang="en-US" sz="1050" dirty="0">
                <a:solidFill>
                  <a:srgbClr val="24292E"/>
                </a:solidFill>
                <a:latin typeface="-apple-system"/>
              </a:rPr>
              <a:t>.</a:t>
            </a:r>
            <a:endParaRPr lang="en-US" altLang="en-US" sz="2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4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1237</Words>
  <Application>Microsoft Office PowerPoint</Application>
  <PresentationFormat>Widescreen</PresentationFormat>
  <Paragraphs>147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Monaco</vt:lpstr>
      <vt:lpstr>SFMono-Regular</vt:lpstr>
      <vt:lpstr>Wingdings</vt:lpstr>
      <vt:lpstr>Office Theme</vt:lpstr>
      <vt:lpstr>Nationwide’s Got Secrets!</vt:lpstr>
      <vt:lpstr>Github.nwie.net -The Power of Inner sourcing</vt:lpstr>
      <vt:lpstr>What Is Our Challenge Then?</vt:lpstr>
      <vt:lpstr>Important Terminology </vt:lpstr>
      <vt:lpstr>Tenets of Open Development Method – Be Intentional!</vt:lpstr>
      <vt:lpstr>DevSecOps GitHub Controls: To Help Our Teams &amp; Protect Our Code …</vt:lpstr>
      <vt:lpstr>To Help Our Teams &amp; Protect Our Code …</vt:lpstr>
      <vt:lpstr>TruffleHog – Github Enterprise Scanning</vt:lpstr>
      <vt:lpstr>Git-Secrets: Prevent The Leak!</vt:lpstr>
      <vt:lpstr>Git-Secrets In Action!</vt:lpstr>
      <vt:lpstr>And Here’s a Docker Image for Your Pipeline Too!</vt:lpstr>
      <vt:lpstr>Where Should We Put Secrets?</vt:lpstr>
      <vt:lpstr>PowerPoint Presentation</vt:lpstr>
      <vt:lpstr>Starting? Make the Repo Private</vt:lpstr>
      <vt:lpstr>Level Up! Encrypted Secrets in Private Repo</vt:lpstr>
      <vt:lpstr>Transcrypt</vt:lpstr>
      <vt:lpstr>And Here’s a Docker Image for Your Pipeline Too!</vt:lpstr>
      <vt:lpstr>And the Ultimate Level Up!  Secrets Vault …   For now we only have Cloud Native vaults (e.g., AWS Secrets Manager), we also have PIDM, but very soon we will have a hybrid reliable vault for all your (dev, test &amp; prod) needs that serves cloud and on prem…</vt:lpstr>
      <vt:lpstr>Do I Need to Cleanup?   Yes Please!</vt:lpstr>
      <vt:lpstr>Why Do I Need to Cleanup?</vt:lpstr>
      <vt:lpstr>How Do I Cleanup?</vt:lpstr>
      <vt:lpstr>PowerPoint Presentation</vt:lpstr>
      <vt:lpstr>So What To Expect From Enterprise Scan?</vt:lpstr>
      <vt:lpstr>A Final Note About Code</vt:lpstr>
      <vt:lpstr>A Final Note About Code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Nationwide’s Got Secrets!</dc:title>
  <dc:creator>Youssef, Ingy</dc:creator>
  <cp:lastModifiedBy>Youssef, Ingy</cp:lastModifiedBy>
  <cp:revision>1</cp:revision>
  <dcterms:created xsi:type="dcterms:W3CDTF">2019-10-03T16:28:46Z</dcterms:created>
  <dcterms:modified xsi:type="dcterms:W3CDTF">2019-10-03T18:34:11Z</dcterms:modified>
</cp:coreProperties>
</file>