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68" r:id="rId3"/>
    <p:sldId id="266" r:id="rId4"/>
    <p:sldId id="26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8567B-2A7E-4B45-9574-FA24F0B4E23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CE5FC-7A44-41DF-9685-62E3D08C8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4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2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2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2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2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5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1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9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5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440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9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479" y="1428025"/>
            <a:ext cx="10993549" cy="766166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IN" dirty="0" smtClean="0"/>
              <a:t>CAPSTONE PROJECT ON TABLEAU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2375490"/>
            <a:ext cx="10993546" cy="590321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SAMPLE SUPERSTORE DASHBOARD USING TABLEAU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26881" y="2500779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 – RANI DOIFODE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B.E(CSE) </a:t>
            </a:r>
            <a:endParaRPr lang="en-IN" dirty="0"/>
          </a:p>
        </p:txBody>
      </p:sp>
      <p:sp>
        <p:nvSpPr>
          <p:cNvPr id="4" name="AutoShape 2" descr="Board Infinity Has Introduced Microlearning To Enable Education Continuity  - BW Edu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Board Infinity Has Introduced Microlearning To Enable Education Continuity  - BW Edu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Board Infinity Has Introduced Microlearning To Enable Education Continuity  - BW Educ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16" y="620454"/>
            <a:ext cx="2914650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6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2" y="673916"/>
            <a:ext cx="10199198" cy="50407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451" y="6152606"/>
            <a:ext cx="573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 profit by region</a:t>
            </a:r>
          </a:p>
          <a:p>
            <a:r>
              <a:rPr lang="en-IN" dirty="0" smtClean="0"/>
              <a:t>If the sum of profit is greater than zero then profit else loss.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4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9" y="745589"/>
            <a:ext cx="10694711" cy="4623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" y="5865223"/>
            <a:ext cx="7924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If we want to see the top 7 and bottom 7 then we can type in that if we want on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0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2" y="679567"/>
            <a:ext cx="11298633" cy="32198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9" y="3999659"/>
            <a:ext cx="1113823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8" y="731520"/>
            <a:ext cx="11012765" cy="57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256" y="644267"/>
            <a:ext cx="2920237" cy="7864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455" y="2715065"/>
            <a:ext cx="7322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THANK YOU</a:t>
            </a:r>
            <a:endParaRPr lang="en-IN" sz="8800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6121" y="6364626"/>
            <a:ext cx="859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https://drive.google.com/file/d/16G72fIqv4lYoaKF7EFtRXTTVEQorGBkk/view?usp=sharing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823" y="1018903"/>
            <a:ext cx="11103429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SAMPLE SUPERSTORE DATA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1885071"/>
            <a:ext cx="253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DATA SOURCE:-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8016" y="2813539"/>
            <a:ext cx="1091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https://www.kaggle.com/bravehart101/sample-supermarket-dataset/version/1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313" y="3519679"/>
            <a:ext cx="36766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9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690" y="745588"/>
            <a:ext cx="11071274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EXECUTION SUMMARY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4573" y="1744394"/>
            <a:ext cx="10592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Data is Regarding the Sample Superstore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Data Consist Of Sales By Category, Total Sum of Profit By Category, </a:t>
            </a:r>
            <a:r>
              <a:rPr lang="en-IN" dirty="0" err="1" smtClean="0"/>
              <a:t>Statewise</a:t>
            </a:r>
            <a:r>
              <a:rPr lang="en-IN" dirty="0" smtClean="0"/>
              <a:t> Sales, Discount By Monthly/Years,</a:t>
            </a:r>
          </a:p>
          <a:p>
            <a:r>
              <a:rPr lang="en-IN" dirty="0" smtClean="0"/>
              <a:t>     Sales and  Profit of Subcategory, Profit By Region, Profit By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The Project Set is having 1000 Rows &amp; 20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Project is made By Using Offset Function, Parameters &amp; Conditional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Sample Superstore Plan Is Based on Several Years Ago and Still Useful as an Illustration Of  What Superstore Plan</a:t>
            </a:r>
          </a:p>
          <a:p>
            <a:r>
              <a:rPr lang="en-IN" dirty="0"/>
              <a:t> </a:t>
            </a:r>
            <a:r>
              <a:rPr lang="en-IN" dirty="0" smtClean="0"/>
              <a:t>   contains and what Issues is Covers.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4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9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59" y="815925"/>
            <a:ext cx="11366696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ANALYSIS BASED ON PARAMETERS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3385" y="1913206"/>
            <a:ext cx="54086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Sales By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Total Sum Profit By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>
                <a:solidFill>
                  <a:schemeClr val="accent2">
                    <a:lumMod val="50000"/>
                  </a:schemeClr>
                </a:solidFill>
              </a:rPr>
              <a:t>Statewise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What Is Average Discount By Monthly &amp; Yearly?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Total Sum Of Sales &amp; Profit Of Sub-Category.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 What Is the Profit By Region?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Profit By Customer.</a:t>
            </a:r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3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2" y="770329"/>
            <a:ext cx="11277346" cy="4887898"/>
          </a:xfrm>
          <a:prstGeom prst="rect">
            <a:avLst/>
          </a:prstGeom>
          <a:pattFill prst="pct10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3" name="TextBox 2"/>
          <p:cNvSpPr txBox="1"/>
          <p:nvPr/>
        </p:nvSpPr>
        <p:spPr>
          <a:xfrm>
            <a:off x="431862" y="5943601"/>
            <a:ext cx="499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the sales based on the sub category part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7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714563"/>
            <a:ext cx="10986868" cy="52418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7017" y="6270171"/>
            <a:ext cx="498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Here should presents the sum of profit by category.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4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7" y="718321"/>
            <a:ext cx="10592972" cy="53517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167" y="6257109"/>
            <a:ext cx="726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Here these chart consist of state wise sales by using geographical map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1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8" y="696168"/>
            <a:ext cx="11359878" cy="4706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4766" y="5839097"/>
            <a:ext cx="548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 dual axis chart with the multiple measures on one axis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5" y="780131"/>
            <a:ext cx="11250768" cy="4763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954" y="5995851"/>
            <a:ext cx="506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These chart consist of sales and profit of </a:t>
            </a:r>
            <a:r>
              <a:rPr lang="en-IN" dirty="0" err="1" smtClean="0"/>
              <a:t>subcatgory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7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441</TotalTime>
  <Words>276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</vt:lpstr>
      <vt:lpstr>CAPSTONE PROJECT ON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</dc:creator>
  <cp:lastModifiedBy>Simran</cp:lastModifiedBy>
  <cp:revision>22</cp:revision>
  <dcterms:created xsi:type="dcterms:W3CDTF">2021-05-14T07:57:57Z</dcterms:created>
  <dcterms:modified xsi:type="dcterms:W3CDTF">2021-06-01T18:46:20Z</dcterms:modified>
</cp:coreProperties>
</file>