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82" r:id="rId6"/>
    <p:sldId id="261" r:id="rId7"/>
    <p:sldId id="281" r:id="rId8"/>
    <p:sldId id="262" r:id="rId9"/>
    <p:sldId id="263" r:id="rId10"/>
    <p:sldId id="265" r:id="rId11"/>
    <p:sldId id="276" r:id="rId12"/>
    <p:sldId id="264" r:id="rId13"/>
    <p:sldId id="272" r:id="rId14"/>
    <p:sldId id="277" r:id="rId15"/>
    <p:sldId id="267" r:id="rId16"/>
    <p:sldId id="273" r:id="rId17"/>
    <p:sldId id="278" r:id="rId18"/>
    <p:sldId id="279" r:id="rId19"/>
    <p:sldId id="268" r:id="rId20"/>
    <p:sldId id="269" r:id="rId21"/>
    <p:sldId id="270" r:id="rId22"/>
    <p:sldId id="28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6B53A3-9762-4A0D-A91E-6A43E8C73F81}">
          <p14:sldIdLst>
            <p14:sldId id="257"/>
            <p14:sldId id="282"/>
          </p14:sldIdLst>
        </p14:section>
        <p14:section name="Value" id="{AB484395-C584-42CF-A1AA-1E7B70BBFC3C}">
          <p14:sldIdLst>
            <p14:sldId id="261"/>
            <p14:sldId id="281"/>
          </p14:sldIdLst>
        </p14:section>
        <p14:section name="Firm's History" id="{D1363B21-0C6A-4075-898C-72012DD17EAB}">
          <p14:sldIdLst>
            <p14:sldId id="262"/>
            <p14:sldId id="263"/>
            <p14:sldId id="265"/>
            <p14:sldId id="276"/>
            <p14:sldId id="264"/>
            <p14:sldId id="272"/>
            <p14:sldId id="277"/>
          </p14:sldIdLst>
        </p14:section>
        <p14:section name="Projecting Cashflow" id="{D72A29C1-CF99-4398-B667-AC43B2794671}">
          <p14:sldIdLst>
            <p14:sldId id="267"/>
            <p14:sldId id="273"/>
            <p14:sldId id="278"/>
            <p14:sldId id="279"/>
          </p14:sldIdLst>
        </p14:section>
        <p14:section name="Discount Rate" id="{219C6B47-41E6-4765-8A2B-72CA9EA00DB3}">
          <p14:sldIdLst>
            <p14:sldId id="268"/>
            <p14:sldId id="269"/>
            <p14:sldId id="270"/>
            <p14:sldId id="280"/>
          </p14:sldIdLst>
        </p14:section>
        <p14:section name="Summary" id="{B4E3105D-A7CE-4127-BB52-21FAC68AA4BB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N" initials="RN" lastIdx="1" clrIdx="0">
    <p:extLst>
      <p:ext uri="{19B8F6BF-5375-455C-9EA6-DF929625EA0E}">
        <p15:presenceInfo xmlns:p15="http://schemas.microsoft.com/office/powerpoint/2012/main" userId="22f49beae6353a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3F2B"/>
    <a:srgbClr val="57903F"/>
    <a:srgbClr val="344529"/>
    <a:srgbClr val="2B3922"/>
    <a:srgbClr val="2E3722"/>
    <a:srgbClr val="FCF7F1"/>
    <a:srgbClr val="B8D233"/>
    <a:srgbClr val="5CC6D6"/>
    <a:srgbClr val="F8D22F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 Black" panose="020B0A04020102020204" pitchFamily="34" charset="0"/>
            </a:rPr>
            <a:t>Firm’s  Story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5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Projecting Cashflows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rial Black" panose="020B0A04020102020204" pitchFamily="34" charset="0"/>
            </a:rPr>
            <a:t>Discount rate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LinFactNeighborY="-24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7989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629F83-13F6-49B0-BDD0-3D096CF42E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AB3D05-DB29-4346-AAFE-9F7D99EA6F3E}">
      <dgm:prSet/>
      <dgm:spPr/>
      <dgm:t>
        <a:bodyPr/>
        <a:lstStyle/>
        <a:p>
          <a:r>
            <a:rPr lang="en-US" b="0" dirty="0"/>
            <a:t>	   Assumptions</a:t>
          </a:r>
          <a:endParaRPr lang="en-IN" dirty="0"/>
        </a:p>
      </dgm:t>
    </dgm:pt>
    <dgm:pt modelId="{8938ACB1-7B3E-48ED-8D80-B5FB67DC2688}" type="parTrans" cxnId="{3B69BAC4-F080-4658-A163-50B2BEA60C88}">
      <dgm:prSet/>
      <dgm:spPr/>
      <dgm:t>
        <a:bodyPr/>
        <a:lstStyle/>
        <a:p>
          <a:endParaRPr lang="en-IN"/>
        </a:p>
      </dgm:t>
    </dgm:pt>
    <dgm:pt modelId="{E70D37AC-97CB-4613-8475-8526C6E1E082}" type="sibTrans" cxnId="{3B69BAC4-F080-4658-A163-50B2BEA60C88}">
      <dgm:prSet/>
      <dgm:spPr/>
      <dgm:t>
        <a:bodyPr/>
        <a:lstStyle/>
        <a:p>
          <a:endParaRPr lang="en-IN"/>
        </a:p>
      </dgm:t>
    </dgm:pt>
    <dgm:pt modelId="{1BCB2922-EC85-449E-A18C-FE9E98B6CFAB}" type="pres">
      <dgm:prSet presAssocID="{AF629F83-13F6-49B0-BDD0-3D096CF42EB3}" presName="linear" presStyleCnt="0">
        <dgm:presLayoutVars>
          <dgm:animLvl val="lvl"/>
          <dgm:resizeHandles val="exact"/>
        </dgm:presLayoutVars>
      </dgm:prSet>
      <dgm:spPr/>
    </dgm:pt>
    <dgm:pt modelId="{6DBA86A0-FA34-46E3-B8F9-F3B8C236A1BB}" type="pres">
      <dgm:prSet presAssocID="{4CAB3D05-DB29-4346-AAFE-9F7D99EA6F3E}" presName="parentText" presStyleLbl="node1" presStyleIdx="0" presStyleCnt="1" custLinFactNeighborY="-18187">
        <dgm:presLayoutVars>
          <dgm:chMax val="0"/>
          <dgm:bulletEnabled val="1"/>
        </dgm:presLayoutVars>
      </dgm:prSet>
      <dgm:spPr/>
    </dgm:pt>
  </dgm:ptLst>
  <dgm:cxnLst>
    <dgm:cxn modelId="{254A2F4C-823C-44F1-82BF-81155E753111}" type="presOf" srcId="{4CAB3D05-DB29-4346-AAFE-9F7D99EA6F3E}" destId="{6DBA86A0-FA34-46E3-B8F9-F3B8C236A1BB}" srcOrd="0" destOrd="0" presId="urn:microsoft.com/office/officeart/2005/8/layout/vList2"/>
    <dgm:cxn modelId="{3B69BAC4-F080-4658-A163-50B2BEA60C88}" srcId="{AF629F83-13F6-49B0-BDD0-3D096CF42EB3}" destId="{4CAB3D05-DB29-4346-AAFE-9F7D99EA6F3E}" srcOrd="0" destOrd="0" parTransId="{8938ACB1-7B3E-48ED-8D80-B5FB67DC2688}" sibTransId="{E70D37AC-97CB-4613-8475-8526C6E1E082}"/>
    <dgm:cxn modelId="{12EDD9D4-CAAB-4B14-90A8-B52448892212}" type="presOf" srcId="{AF629F83-13F6-49B0-BDD0-3D096CF42EB3}" destId="{1BCB2922-EC85-449E-A18C-FE9E98B6CFAB}" srcOrd="0" destOrd="0" presId="urn:microsoft.com/office/officeart/2005/8/layout/vList2"/>
    <dgm:cxn modelId="{9707D996-50C0-4559-AD7C-1CB735A8020E}" type="presParOf" srcId="{1BCB2922-EC85-449E-A18C-FE9E98B6CFAB}" destId="{6DBA86A0-FA34-46E3-B8F9-F3B8C236A1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59BFC8-214F-4DAE-9456-C403210142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356E86-4CAC-43FF-A23F-8B47AF25048A}" type="pres">
      <dgm:prSet presAssocID="{1059BFC8-214F-4DAE-9456-C4032101427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DB64E5A-4B21-450C-8023-74BB3E0880DD}" type="presOf" srcId="{1059BFC8-214F-4DAE-9456-C40321014271}" destId="{3D356E86-4CAC-43FF-A23F-8B47AF2504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392957-E2C6-4CF4-93C4-CC97B8C2946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5F2AF2-06FF-407D-A9D5-F3EFBFC80017}">
      <dgm:prSet/>
      <dgm:spPr/>
      <dgm:t>
        <a:bodyPr/>
        <a:lstStyle/>
        <a:p>
          <a:r>
            <a:rPr lang="en-US" b="0" dirty="0"/>
            <a:t>Cost of Equity</a:t>
          </a:r>
          <a:endParaRPr lang="en-IN" dirty="0"/>
        </a:p>
      </dgm:t>
    </dgm:pt>
    <dgm:pt modelId="{9303AEBE-C46D-4308-833B-0FA3C745FF0B}" type="parTrans" cxnId="{33B70B04-7C39-405F-A986-222DDD90A3FC}">
      <dgm:prSet/>
      <dgm:spPr/>
      <dgm:t>
        <a:bodyPr/>
        <a:lstStyle/>
        <a:p>
          <a:endParaRPr lang="en-IN"/>
        </a:p>
      </dgm:t>
    </dgm:pt>
    <dgm:pt modelId="{A3ECACC1-ED1C-437B-BC27-205C135F7F18}" type="sibTrans" cxnId="{33B70B04-7C39-405F-A986-222DDD90A3FC}">
      <dgm:prSet/>
      <dgm:spPr/>
      <dgm:t>
        <a:bodyPr/>
        <a:lstStyle/>
        <a:p>
          <a:endParaRPr lang="en-IN"/>
        </a:p>
      </dgm:t>
    </dgm:pt>
    <dgm:pt modelId="{97A0BFCF-70CE-4927-86AB-6E37DC9689B5}">
      <dgm:prSet/>
      <dgm:spPr/>
      <dgm:t>
        <a:bodyPr/>
        <a:lstStyle/>
        <a:p>
          <a:r>
            <a:rPr lang="en-US"/>
            <a:t>Cost of Debt</a:t>
          </a:r>
          <a:endParaRPr lang="en-IN"/>
        </a:p>
      </dgm:t>
    </dgm:pt>
    <dgm:pt modelId="{5F175CE0-8CF8-485C-A639-9A82973998EC}" type="parTrans" cxnId="{9D9BED7D-1EA0-4BA3-A6F2-7A7478CA51FE}">
      <dgm:prSet/>
      <dgm:spPr/>
      <dgm:t>
        <a:bodyPr/>
        <a:lstStyle/>
        <a:p>
          <a:endParaRPr lang="en-IN"/>
        </a:p>
      </dgm:t>
    </dgm:pt>
    <dgm:pt modelId="{AD424773-A77C-4F16-9016-8661B89BFE86}" type="sibTrans" cxnId="{9D9BED7D-1EA0-4BA3-A6F2-7A7478CA51FE}">
      <dgm:prSet/>
      <dgm:spPr/>
      <dgm:t>
        <a:bodyPr/>
        <a:lstStyle/>
        <a:p>
          <a:endParaRPr lang="en-IN"/>
        </a:p>
      </dgm:t>
    </dgm:pt>
    <dgm:pt modelId="{BB1773AF-45C9-4D1F-BD22-B6AD6706D9EB}" type="pres">
      <dgm:prSet presAssocID="{83392957-E2C6-4CF4-93C4-CC97B8C2946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1ACED37-39C3-460C-9E99-A2E7BB744475}" type="pres">
      <dgm:prSet presAssocID="{83392957-E2C6-4CF4-93C4-CC97B8C2946C}" presName="cycle" presStyleCnt="0"/>
      <dgm:spPr/>
    </dgm:pt>
    <dgm:pt modelId="{612C4FB1-97B0-41C7-8EED-FE2B43D75CAB}" type="pres">
      <dgm:prSet presAssocID="{83392957-E2C6-4CF4-93C4-CC97B8C2946C}" presName="centerShape" presStyleCnt="0"/>
      <dgm:spPr/>
    </dgm:pt>
    <dgm:pt modelId="{5355DB44-6F20-4489-802A-0D30D9E434E4}" type="pres">
      <dgm:prSet presAssocID="{83392957-E2C6-4CF4-93C4-CC97B8C2946C}" presName="connSite" presStyleLbl="node1" presStyleIdx="0" presStyleCnt="3"/>
      <dgm:spPr/>
    </dgm:pt>
    <dgm:pt modelId="{597B03D9-5C8C-4702-841F-0D4B3A5CE6DA}" type="pres">
      <dgm:prSet presAssocID="{83392957-E2C6-4CF4-93C4-CC97B8C2946C}" presName="visible" presStyleLbl="node1" presStyleIdx="0" presStyleCnt="3" custLinFactNeighborX="-992" custLinFactNeighborY="-364"/>
      <dgm:spPr/>
    </dgm:pt>
    <dgm:pt modelId="{13F4D7A0-A760-4CF1-869E-B840199861A2}" type="pres">
      <dgm:prSet presAssocID="{9303AEBE-C46D-4308-833B-0FA3C745FF0B}" presName="Name25" presStyleLbl="parChTrans1D1" presStyleIdx="0" presStyleCnt="2"/>
      <dgm:spPr/>
    </dgm:pt>
    <dgm:pt modelId="{75394B1C-F625-422F-ABAB-CC3CB9D31214}" type="pres">
      <dgm:prSet presAssocID="{8A5F2AF2-06FF-407D-A9D5-F3EFBFC80017}" presName="node" presStyleCnt="0"/>
      <dgm:spPr/>
    </dgm:pt>
    <dgm:pt modelId="{C712077E-E3D2-4DD9-AED4-A19865664CBB}" type="pres">
      <dgm:prSet presAssocID="{8A5F2AF2-06FF-407D-A9D5-F3EFBFC80017}" presName="parentNode" presStyleLbl="node1" presStyleIdx="1" presStyleCnt="3" custLinFactX="100000" custLinFactNeighborX="107951" custLinFactNeighborY="3887">
        <dgm:presLayoutVars>
          <dgm:chMax val="1"/>
          <dgm:bulletEnabled val="1"/>
        </dgm:presLayoutVars>
      </dgm:prSet>
      <dgm:spPr/>
    </dgm:pt>
    <dgm:pt modelId="{9BDF84E6-CABC-44F2-ADEC-543354447239}" type="pres">
      <dgm:prSet presAssocID="{8A5F2AF2-06FF-407D-A9D5-F3EFBFC80017}" presName="childNode" presStyleLbl="revTx" presStyleIdx="0" presStyleCnt="0">
        <dgm:presLayoutVars>
          <dgm:bulletEnabled val="1"/>
        </dgm:presLayoutVars>
      </dgm:prSet>
      <dgm:spPr/>
    </dgm:pt>
    <dgm:pt modelId="{6128849F-B259-4882-A4A4-A11D59994EE7}" type="pres">
      <dgm:prSet presAssocID="{5F175CE0-8CF8-485C-A639-9A82973998EC}" presName="Name25" presStyleLbl="parChTrans1D1" presStyleIdx="1" presStyleCnt="2"/>
      <dgm:spPr/>
    </dgm:pt>
    <dgm:pt modelId="{E6F073E7-D0B8-4F2C-AD86-4194922B2F02}" type="pres">
      <dgm:prSet presAssocID="{97A0BFCF-70CE-4927-86AB-6E37DC9689B5}" presName="node" presStyleCnt="0"/>
      <dgm:spPr/>
    </dgm:pt>
    <dgm:pt modelId="{DF3D76A1-DE0C-466F-A2E7-E2F3998EA61C}" type="pres">
      <dgm:prSet presAssocID="{97A0BFCF-70CE-4927-86AB-6E37DC9689B5}" presName="parentNode" presStyleLbl="node1" presStyleIdx="2" presStyleCnt="3" custLinFactX="100000" custLinFactNeighborX="107667" custLinFactNeighborY="5511">
        <dgm:presLayoutVars>
          <dgm:chMax val="1"/>
          <dgm:bulletEnabled val="1"/>
        </dgm:presLayoutVars>
      </dgm:prSet>
      <dgm:spPr/>
    </dgm:pt>
    <dgm:pt modelId="{1022204F-C2EE-44BA-944E-B839ED44BC59}" type="pres">
      <dgm:prSet presAssocID="{97A0BFCF-70CE-4927-86AB-6E37DC9689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3B70B04-7C39-405F-A986-222DDD90A3FC}" srcId="{83392957-E2C6-4CF4-93C4-CC97B8C2946C}" destId="{8A5F2AF2-06FF-407D-A9D5-F3EFBFC80017}" srcOrd="0" destOrd="0" parTransId="{9303AEBE-C46D-4308-833B-0FA3C745FF0B}" sibTransId="{A3ECACC1-ED1C-437B-BC27-205C135F7F18}"/>
    <dgm:cxn modelId="{3CAACB13-5CB1-4BBA-88A8-E8A80B5D3874}" type="presOf" srcId="{5F175CE0-8CF8-485C-A639-9A82973998EC}" destId="{6128849F-B259-4882-A4A4-A11D59994EE7}" srcOrd="0" destOrd="0" presId="urn:microsoft.com/office/officeart/2005/8/layout/radial2"/>
    <dgm:cxn modelId="{E434D514-F9B0-4B2D-B360-C7C0624698D7}" type="presOf" srcId="{8A5F2AF2-06FF-407D-A9D5-F3EFBFC80017}" destId="{C712077E-E3D2-4DD9-AED4-A19865664CBB}" srcOrd="0" destOrd="0" presId="urn:microsoft.com/office/officeart/2005/8/layout/radial2"/>
    <dgm:cxn modelId="{1C9EBD73-A01B-4740-9758-64DB1E93047B}" type="presOf" srcId="{9303AEBE-C46D-4308-833B-0FA3C745FF0B}" destId="{13F4D7A0-A760-4CF1-869E-B840199861A2}" srcOrd="0" destOrd="0" presId="urn:microsoft.com/office/officeart/2005/8/layout/radial2"/>
    <dgm:cxn modelId="{9D9BED7D-1EA0-4BA3-A6F2-7A7478CA51FE}" srcId="{83392957-E2C6-4CF4-93C4-CC97B8C2946C}" destId="{97A0BFCF-70CE-4927-86AB-6E37DC9689B5}" srcOrd="1" destOrd="0" parTransId="{5F175CE0-8CF8-485C-A639-9A82973998EC}" sibTransId="{AD424773-A77C-4F16-9016-8661B89BFE86}"/>
    <dgm:cxn modelId="{B27C4AA0-1F21-41CD-A9AE-5059BDFDD6D0}" type="presOf" srcId="{97A0BFCF-70CE-4927-86AB-6E37DC9689B5}" destId="{DF3D76A1-DE0C-466F-A2E7-E2F3998EA61C}" srcOrd="0" destOrd="0" presId="urn:microsoft.com/office/officeart/2005/8/layout/radial2"/>
    <dgm:cxn modelId="{183FAFE8-C6E6-4A67-8477-29D3F792D66B}" type="presOf" srcId="{83392957-E2C6-4CF4-93C4-CC97B8C2946C}" destId="{BB1773AF-45C9-4D1F-BD22-B6AD6706D9EB}" srcOrd="0" destOrd="0" presId="urn:microsoft.com/office/officeart/2005/8/layout/radial2"/>
    <dgm:cxn modelId="{9B638BCC-1B31-4F91-BB3B-9B1A1C3D6C8B}" type="presParOf" srcId="{BB1773AF-45C9-4D1F-BD22-B6AD6706D9EB}" destId="{F1ACED37-39C3-460C-9E99-A2E7BB744475}" srcOrd="0" destOrd="0" presId="urn:microsoft.com/office/officeart/2005/8/layout/radial2"/>
    <dgm:cxn modelId="{BE47082D-A220-4DBF-B076-6E2716930778}" type="presParOf" srcId="{F1ACED37-39C3-460C-9E99-A2E7BB744475}" destId="{612C4FB1-97B0-41C7-8EED-FE2B43D75CAB}" srcOrd="0" destOrd="0" presId="urn:microsoft.com/office/officeart/2005/8/layout/radial2"/>
    <dgm:cxn modelId="{8D6054B8-5B22-4B03-864B-057FCBD0F111}" type="presParOf" srcId="{612C4FB1-97B0-41C7-8EED-FE2B43D75CAB}" destId="{5355DB44-6F20-4489-802A-0D30D9E434E4}" srcOrd="0" destOrd="0" presId="urn:microsoft.com/office/officeart/2005/8/layout/radial2"/>
    <dgm:cxn modelId="{14BEB97F-1B80-418F-8F51-DC91D1D2912A}" type="presParOf" srcId="{612C4FB1-97B0-41C7-8EED-FE2B43D75CAB}" destId="{597B03D9-5C8C-4702-841F-0D4B3A5CE6DA}" srcOrd="1" destOrd="0" presId="urn:microsoft.com/office/officeart/2005/8/layout/radial2"/>
    <dgm:cxn modelId="{3D80AFD2-713F-4B5B-A8DC-B80854C860C4}" type="presParOf" srcId="{F1ACED37-39C3-460C-9E99-A2E7BB744475}" destId="{13F4D7A0-A760-4CF1-869E-B840199861A2}" srcOrd="1" destOrd="0" presId="urn:microsoft.com/office/officeart/2005/8/layout/radial2"/>
    <dgm:cxn modelId="{E84E25EB-82DE-4C42-8117-CFBEF711F19F}" type="presParOf" srcId="{F1ACED37-39C3-460C-9E99-A2E7BB744475}" destId="{75394B1C-F625-422F-ABAB-CC3CB9D31214}" srcOrd="2" destOrd="0" presId="urn:microsoft.com/office/officeart/2005/8/layout/radial2"/>
    <dgm:cxn modelId="{A319EFDC-B744-485A-AA9A-BBD591FF98A7}" type="presParOf" srcId="{75394B1C-F625-422F-ABAB-CC3CB9D31214}" destId="{C712077E-E3D2-4DD9-AED4-A19865664CBB}" srcOrd="0" destOrd="0" presId="urn:microsoft.com/office/officeart/2005/8/layout/radial2"/>
    <dgm:cxn modelId="{F3854677-0E36-49F5-89F8-4A82E5D7F154}" type="presParOf" srcId="{75394B1C-F625-422F-ABAB-CC3CB9D31214}" destId="{9BDF84E6-CABC-44F2-ADEC-543354447239}" srcOrd="1" destOrd="0" presId="urn:microsoft.com/office/officeart/2005/8/layout/radial2"/>
    <dgm:cxn modelId="{CA9BEC4E-1FD6-4F64-88EA-BD98CD08637C}" type="presParOf" srcId="{F1ACED37-39C3-460C-9E99-A2E7BB744475}" destId="{6128849F-B259-4882-A4A4-A11D59994EE7}" srcOrd="3" destOrd="0" presId="urn:microsoft.com/office/officeart/2005/8/layout/radial2"/>
    <dgm:cxn modelId="{8A9CD2D8-BC4D-4CF3-BFBC-002E61DF60A9}" type="presParOf" srcId="{F1ACED37-39C3-460C-9E99-A2E7BB744475}" destId="{E6F073E7-D0B8-4F2C-AD86-4194922B2F02}" srcOrd="4" destOrd="0" presId="urn:microsoft.com/office/officeart/2005/8/layout/radial2"/>
    <dgm:cxn modelId="{D64BB356-8026-4C3F-B259-31DC0BAA4272}" type="presParOf" srcId="{E6F073E7-D0B8-4F2C-AD86-4194922B2F02}" destId="{DF3D76A1-DE0C-466F-A2E7-E2F3998EA61C}" srcOrd="0" destOrd="0" presId="urn:microsoft.com/office/officeart/2005/8/layout/radial2"/>
    <dgm:cxn modelId="{9B24ADFD-9634-4547-B45A-59782850D1BD}" type="presParOf" srcId="{E6F073E7-D0B8-4F2C-AD86-4194922B2F02}" destId="{1022204F-C2EE-44BA-944E-B839ED44BC5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20C8E8-B003-48A4-B2EF-B9BBCE66A06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8029276-B672-42D1-A510-86C8BC1CA7F1}">
      <dgm:prSet/>
      <dgm:spPr/>
      <dgm:t>
        <a:bodyPr/>
        <a:lstStyle/>
        <a:p>
          <a:r>
            <a:rPr lang="en-US" b="0"/>
            <a:t>Risk free rate</a:t>
          </a:r>
          <a:endParaRPr lang="en-IN"/>
        </a:p>
      </dgm:t>
    </dgm:pt>
    <dgm:pt modelId="{325889FB-0238-42E4-9D0A-E85A6829DDF3}" type="parTrans" cxnId="{3417E4C5-BDE6-4BF2-BFE2-F40E5536FC50}">
      <dgm:prSet/>
      <dgm:spPr/>
      <dgm:t>
        <a:bodyPr/>
        <a:lstStyle/>
        <a:p>
          <a:endParaRPr lang="en-IN"/>
        </a:p>
      </dgm:t>
    </dgm:pt>
    <dgm:pt modelId="{6F50ADFA-0595-4468-8879-C7FDF74D8C40}" type="sibTrans" cxnId="{3417E4C5-BDE6-4BF2-BFE2-F40E5536FC50}">
      <dgm:prSet/>
      <dgm:spPr/>
      <dgm:t>
        <a:bodyPr/>
        <a:lstStyle/>
        <a:p>
          <a:endParaRPr lang="en-IN"/>
        </a:p>
      </dgm:t>
    </dgm:pt>
    <dgm:pt modelId="{A2D3DFCC-3E67-416B-A22F-2288A9EBE74C}">
      <dgm:prSet/>
      <dgm:spPr/>
      <dgm:t>
        <a:bodyPr/>
        <a:lstStyle/>
        <a:p>
          <a:r>
            <a:rPr lang="en-US"/>
            <a:t>Risk Premium</a:t>
          </a:r>
          <a:endParaRPr lang="en-IN"/>
        </a:p>
      </dgm:t>
    </dgm:pt>
    <dgm:pt modelId="{48F48168-A114-4341-8F70-524C6335C12E}" type="parTrans" cxnId="{69FB5020-ECD5-412C-9A04-14DDB303A0FE}">
      <dgm:prSet/>
      <dgm:spPr/>
      <dgm:t>
        <a:bodyPr/>
        <a:lstStyle/>
        <a:p>
          <a:endParaRPr lang="en-IN"/>
        </a:p>
      </dgm:t>
    </dgm:pt>
    <dgm:pt modelId="{3C7B8A42-CD57-41CE-BAF3-01A67A0308BC}" type="sibTrans" cxnId="{69FB5020-ECD5-412C-9A04-14DDB303A0FE}">
      <dgm:prSet/>
      <dgm:spPr/>
      <dgm:t>
        <a:bodyPr/>
        <a:lstStyle/>
        <a:p>
          <a:endParaRPr lang="en-IN"/>
        </a:p>
      </dgm:t>
    </dgm:pt>
    <dgm:pt modelId="{B9688378-D797-412B-8491-6D6F3BD1F8B0}">
      <dgm:prSet/>
      <dgm:spPr/>
      <dgm:t>
        <a:bodyPr/>
        <a:lstStyle/>
        <a:p>
          <a:r>
            <a:rPr lang="en-US" b="0"/>
            <a:t>Beta</a:t>
          </a:r>
          <a:endParaRPr lang="en-IN"/>
        </a:p>
      </dgm:t>
    </dgm:pt>
    <dgm:pt modelId="{222B19A5-3D46-4CCB-B6B5-C3F85714BD28}" type="parTrans" cxnId="{79D254EB-0AA0-47B5-8571-61815E78152C}">
      <dgm:prSet/>
      <dgm:spPr/>
      <dgm:t>
        <a:bodyPr/>
        <a:lstStyle/>
        <a:p>
          <a:endParaRPr lang="en-IN"/>
        </a:p>
      </dgm:t>
    </dgm:pt>
    <dgm:pt modelId="{F334C743-01F3-4DD4-93F7-8F4105570768}" type="sibTrans" cxnId="{79D254EB-0AA0-47B5-8571-61815E78152C}">
      <dgm:prSet/>
      <dgm:spPr/>
      <dgm:t>
        <a:bodyPr/>
        <a:lstStyle/>
        <a:p>
          <a:endParaRPr lang="en-IN"/>
        </a:p>
      </dgm:t>
    </dgm:pt>
    <dgm:pt modelId="{01B355DD-F570-4ADF-902D-D4C43413A87A}" type="pres">
      <dgm:prSet presAssocID="{9520C8E8-B003-48A4-B2EF-B9BBCE66A0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00311E-54FC-4EA7-95DD-1234AA436CCF}" type="pres">
      <dgm:prSet presAssocID="{08029276-B672-42D1-A510-86C8BC1CA7F1}" presName="root" presStyleCnt="0"/>
      <dgm:spPr/>
    </dgm:pt>
    <dgm:pt modelId="{039DCFCF-325C-4382-BEBE-9154B2C278B2}" type="pres">
      <dgm:prSet presAssocID="{08029276-B672-42D1-A510-86C8BC1CA7F1}" presName="rootComposite" presStyleCnt="0"/>
      <dgm:spPr/>
    </dgm:pt>
    <dgm:pt modelId="{4E51F336-C336-4B30-B584-3EE483F75F9B}" type="pres">
      <dgm:prSet presAssocID="{08029276-B672-42D1-A510-86C8BC1CA7F1}" presName="rootText" presStyleLbl="node1" presStyleIdx="0" presStyleCnt="3"/>
      <dgm:spPr/>
    </dgm:pt>
    <dgm:pt modelId="{F380D96D-7E39-40E1-8D00-5B0BA2596BA5}" type="pres">
      <dgm:prSet presAssocID="{08029276-B672-42D1-A510-86C8BC1CA7F1}" presName="rootConnector" presStyleLbl="node1" presStyleIdx="0" presStyleCnt="3"/>
      <dgm:spPr/>
    </dgm:pt>
    <dgm:pt modelId="{C6C4D51A-2E86-4B0A-86C0-4D056DBE4D90}" type="pres">
      <dgm:prSet presAssocID="{08029276-B672-42D1-A510-86C8BC1CA7F1}" presName="childShape" presStyleCnt="0"/>
      <dgm:spPr/>
    </dgm:pt>
    <dgm:pt modelId="{0DE00670-5E4E-4792-A592-B7C4C280D177}" type="pres">
      <dgm:prSet presAssocID="{A2D3DFCC-3E67-416B-A22F-2288A9EBE74C}" presName="root" presStyleCnt="0"/>
      <dgm:spPr/>
    </dgm:pt>
    <dgm:pt modelId="{09726ECA-E5BC-4CCD-A960-5D0D54A14FCB}" type="pres">
      <dgm:prSet presAssocID="{A2D3DFCC-3E67-416B-A22F-2288A9EBE74C}" presName="rootComposite" presStyleCnt="0"/>
      <dgm:spPr/>
    </dgm:pt>
    <dgm:pt modelId="{2BD32F6E-F654-4954-AD01-0AACD5915B02}" type="pres">
      <dgm:prSet presAssocID="{A2D3DFCC-3E67-416B-A22F-2288A9EBE74C}" presName="rootText" presStyleLbl="node1" presStyleIdx="1" presStyleCnt="3"/>
      <dgm:spPr/>
    </dgm:pt>
    <dgm:pt modelId="{42B19369-287C-48DD-9088-7279EBFC91CE}" type="pres">
      <dgm:prSet presAssocID="{A2D3DFCC-3E67-416B-A22F-2288A9EBE74C}" presName="rootConnector" presStyleLbl="node1" presStyleIdx="1" presStyleCnt="3"/>
      <dgm:spPr/>
    </dgm:pt>
    <dgm:pt modelId="{43E47357-6E01-448D-8312-7236BC0769A5}" type="pres">
      <dgm:prSet presAssocID="{A2D3DFCC-3E67-416B-A22F-2288A9EBE74C}" presName="childShape" presStyleCnt="0"/>
      <dgm:spPr/>
    </dgm:pt>
    <dgm:pt modelId="{27E00125-D801-436A-9C12-73443CC8AD52}" type="pres">
      <dgm:prSet presAssocID="{B9688378-D797-412B-8491-6D6F3BD1F8B0}" presName="root" presStyleCnt="0"/>
      <dgm:spPr/>
    </dgm:pt>
    <dgm:pt modelId="{50D706D6-2E61-4D61-A12F-5411849219B3}" type="pres">
      <dgm:prSet presAssocID="{B9688378-D797-412B-8491-6D6F3BD1F8B0}" presName="rootComposite" presStyleCnt="0"/>
      <dgm:spPr/>
    </dgm:pt>
    <dgm:pt modelId="{C2538177-1931-4AA6-9671-66B41B06600F}" type="pres">
      <dgm:prSet presAssocID="{B9688378-D797-412B-8491-6D6F3BD1F8B0}" presName="rootText" presStyleLbl="node1" presStyleIdx="2" presStyleCnt="3"/>
      <dgm:spPr/>
    </dgm:pt>
    <dgm:pt modelId="{C7027895-03B9-4790-80C2-0435CDC26820}" type="pres">
      <dgm:prSet presAssocID="{B9688378-D797-412B-8491-6D6F3BD1F8B0}" presName="rootConnector" presStyleLbl="node1" presStyleIdx="2" presStyleCnt="3"/>
      <dgm:spPr/>
    </dgm:pt>
    <dgm:pt modelId="{A9722BF1-8188-4A04-B2EA-57D9C2EA1BF2}" type="pres">
      <dgm:prSet presAssocID="{B9688378-D797-412B-8491-6D6F3BD1F8B0}" presName="childShape" presStyleCnt="0"/>
      <dgm:spPr/>
    </dgm:pt>
  </dgm:ptLst>
  <dgm:cxnLst>
    <dgm:cxn modelId="{69FB5020-ECD5-412C-9A04-14DDB303A0FE}" srcId="{9520C8E8-B003-48A4-B2EF-B9BBCE66A068}" destId="{A2D3DFCC-3E67-416B-A22F-2288A9EBE74C}" srcOrd="1" destOrd="0" parTransId="{48F48168-A114-4341-8F70-524C6335C12E}" sibTransId="{3C7B8A42-CD57-41CE-BAF3-01A67A0308BC}"/>
    <dgm:cxn modelId="{084BFD20-F702-4EED-9D49-2B00C2BDF317}" type="presOf" srcId="{B9688378-D797-412B-8491-6D6F3BD1F8B0}" destId="{C7027895-03B9-4790-80C2-0435CDC26820}" srcOrd="1" destOrd="0" presId="urn:microsoft.com/office/officeart/2005/8/layout/hierarchy3"/>
    <dgm:cxn modelId="{18CDA131-3F2A-4BB5-8EA4-B1E876D55A0A}" type="presOf" srcId="{A2D3DFCC-3E67-416B-A22F-2288A9EBE74C}" destId="{2BD32F6E-F654-4954-AD01-0AACD5915B02}" srcOrd="0" destOrd="0" presId="urn:microsoft.com/office/officeart/2005/8/layout/hierarchy3"/>
    <dgm:cxn modelId="{97A5E870-33A7-4083-BA1F-4A8F9631621B}" type="presOf" srcId="{9520C8E8-B003-48A4-B2EF-B9BBCE66A068}" destId="{01B355DD-F570-4ADF-902D-D4C43413A87A}" srcOrd="0" destOrd="0" presId="urn:microsoft.com/office/officeart/2005/8/layout/hierarchy3"/>
    <dgm:cxn modelId="{570FB991-FF72-4465-8A7F-F148A64A38E7}" type="presOf" srcId="{08029276-B672-42D1-A510-86C8BC1CA7F1}" destId="{4E51F336-C336-4B30-B584-3EE483F75F9B}" srcOrd="0" destOrd="0" presId="urn:microsoft.com/office/officeart/2005/8/layout/hierarchy3"/>
    <dgm:cxn modelId="{D8568397-D3F2-4FC0-9550-F3328E244896}" type="presOf" srcId="{08029276-B672-42D1-A510-86C8BC1CA7F1}" destId="{F380D96D-7E39-40E1-8D00-5B0BA2596BA5}" srcOrd="1" destOrd="0" presId="urn:microsoft.com/office/officeart/2005/8/layout/hierarchy3"/>
    <dgm:cxn modelId="{F7FEDEA1-4DEF-4C32-AB57-F21018B16902}" type="presOf" srcId="{B9688378-D797-412B-8491-6D6F3BD1F8B0}" destId="{C2538177-1931-4AA6-9671-66B41B06600F}" srcOrd="0" destOrd="0" presId="urn:microsoft.com/office/officeart/2005/8/layout/hierarchy3"/>
    <dgm:cxn modelId="{3417E4C5-BDE6-4BF2-BFE2-F40E5536FC50}" srcId="{9520C8E8-B003-48A4-B2EF-B9BBCE66A068}" destId="{08029276-B672-42D1-A510-86C8BC1CA7F1}" srcOrd="0" destOrd="0" parTransId="{325889FB-0238-42E4-9D0A-E85A6829DDF3}" sibTransId="{6F50ADFA-0595-4468-8879-C7FDF74D8C40}"/>
    <dgm:cxn modelId="{EF5337CD-F2CB-4E56-93AE-61F94F9751B7}" type="presOf" srcId="{A2D3DFCC-3E67-416B-A22F-2288A9EBE74C}" destId="{42B19369-287C-48DD-9088-7279EBFC91CE}" srcOrd="1" destOrd="0" presId="urn:microsoft.com/office/officeart/2005/8/layout/hierarchy3"/>
    <dgm:cxn modelId="{79D254EB-0AA0-47B5-8571-61815E78152C}" srcId="{9520C8E8-B003-48A4-B2EF-B9BBCE66A068}" destId="{B9688378-D797-412B-8491-6D6F3BD1F8B0}" srcOrd="2" destOrd="0" parTransId="{222B19A5-3D46-4CCB-B6B5-C3F85714BD28}" sibTransId="{F334C743-01F3-4DD4-93F7-8F4105570768}"/>
    <dgm:cxn modelId="{8CE01CDF-E961-4B74-BB3B-E32258FFEA06}" type="presParOf" srcId="{01B355DD-F570-4ADF-902D-D4C43413A87A}" destId="{FA00311E-54FC-4EA7-95DD-1234AA436CCF}" srcOrd="0" destOrd="0" presId="urn:microsoft.com/office/officeart/2005/8/layout/hierarchy3"/>
    <dgm:cxn modelId="{A34269EA-3A53-453D-8003-BFA0FEAA8642}" type="presParOf" srcId="{FA00311E-54FC-4EA7-95DD-1234AA436CCF}" destId="{039DCFCF-325C-4382-BEBE-9154B2C278B2}" srcOrd="0" destOrd="0" presId="urn:microsoft.com/office/officeart/2005/8/layout/hierarchy3"/>
    <dgm:cxn modelId="{0DC3C948-FBF1-401A-91F5-CB8FD5D00C41}" type="presParOf" srcId="{039DCFCF-325C-4382-BEBE-9154B2C278B2}" destId="{4E51F336-C336-4B30-B584-3EE483F75F9B}" srcOrd="0" destOrd="0" presId="urn:microsoft.com/office/officeart/2005/8/layout/hierarchy3"/>
    <dgm:cxn modelId="{C7D4989C-44FE-4120-8974-3D67D9605193}" type="presParOf" srcId="{039DCFCF-325C-4382-BEBE-9154B2C278B2}" destId="{F380D96D-7E39-40E1-8D00-5B0BA2596BA5}" srcOrd="1" destOrd="0" presId="urn:microsoft.com/office/officeart/2005/8/layout/hierarchy3"/>
    <dgm:cxn modelId="{9FC95855-752C-4CB3-BA32-FC65E5D2A0FA}" type="presParOf" srcId="{FA00311E-54FC-4EA7-95DD-1234AA436CCF}" destId="{C6C4D51A-2E86-4B0A-86C0-4D056DBE4D90}" srcOrd="1" destOrd="0" presId="urn:microsoft.com/office/officeart/2005/8/layout/hierarchy3"/>
    <dgm:cxn modelId="{38CE2BFC-0224-48C1-B561-A1EE124205B6}" type="presParOf" srcId="{01B355DD-F570-4ADF-902D-D4C43413A87A}" destId="{0DE00670-5E4E-4792-A592-B7C4C280D177}" srcOrd="1" destOrd="0" presId="urn:microsoft.com/office/officeart/2005/8/layout/hierarchy3"/>
    <dgm:cxn modelId="{943E19F5-0023-4102-8C50-7183EF6BF786}" type="presParOf" srcId="{0DE00670-5E4E-4792-A592-B7C4C280D177}" destId="{09726ECA-E5BC-4CCD-A960-5D0D54A14FCB}" srcOrd="0" destOrd="0" presId="urn:microsoft.com/office/officeart/2005/8/layout/hierarchy3"/>
    <dgm:cxn modelId="{047D4AB1-8E32-462F-A3C0-DAFBE35DEF82}" type="presParOf" srcId="{09726ECA-E5BC-4CCD-A960-5D0D54A14FCB}" destId="{2BD32F6E-F654-4954-AD01-0AACD5915B02}" srcOrd="0" destOrd="0" presId="urn:microsoft.com/office/officeart/2005/8/layout/hierarchy3"/>
    <dgm:cxn modelId="{69E9B86B-D724-494F-B8CA-594198AAC8D5}" type="presParOf" srcId="{09726ECA-E5BC-4CCD-A960-5D0D54A14FCB}" destId="{42B19369-287C-48DD-9088-7279EBFC91CE}" srcOrd="1" destOrd="0" presId="urn:microsoft.com/office/officeart/2005/8/layout/hierarchy3"/>
    <dgm:cxn modelId="{2BFB7059-B670-4395-98B9-4E219C608016}" type="presParOf" srcId="{0DE00670-5E4E-4792-A592-B7C4C280D177}" destId="{43E47357-6E01-448D-8312-7236BC0769A5}" srcOrd="1" destOrd="0" presId="urn:microsoft.com/office/officeart/2005/8/layout/hierarchy3"/>
    <dgm:cxn modelId="{5B4A5F81-855F-4CEC-8547-48618612CC43}" type="presParOf" srcId="{01B355DD-F570-4ADF-902D-D4C43413A87A}" destId="{27E00125-D801-436A-9C12-73443CC8AD52}" srcOrd="2" destOrd="0" presId="urn:microsoft.com/office/officeart/2005/8/layout/hierarchy3"/>
    <dgm:cxn modelId="{463FD8F3-67F5-4E5F-B5D7-5906DF0343AE}" type="presParOf" srcId="{27E00125-D801-436A-9C12-73443CC8AD52}" destId="{50D706D6-2E61-4D61-A12F-5411849219B3}" srcOrd="0" destOrd="0" presId="urn:microsoft.com/office/officeart/2005/8/layout/hierarchy3"/>
    <dgm:cxn modelId="{32B1E809-583A-44BA-9D34-054A857C452B}" type="presParOf" srcId="{50D706D6-2E61-4D61-A12F-5411849219B3}" destId="{C2538177-1931-4AA6-9671-66B41B06600F}" srcOrd="0" destOrd="0" presId="urn:microsoft.com/office/officeart/2005/8/layout/hierarchy3"/>
    <dgm:cxn modelId="{6956285C-E1B7-4EF1-96F3-510EA50F72B4}" type="presParOf" srcId="{50D706D6-2E61-4D61-A12F-5411849219B3}" destId="{C7027895-03B9-4790-80C2-0435CDC26820}" srcOrd="1" destOrd="0" presId="urn:microsoft.com/office/officeart/2005/8/layout/hierarchy3"/>
    <dgm:cxn modelId="{2A37E468-C3FD-41C1-B653-A40F385E2895}" type="presParOf" srcId="{27E00125-D801-436A-9C12-73443CC8AD52}" destId="{A9722BF1-8188-4A04-B2EA-57D9C2EA1BF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9C71DB-5042-4265-B234-903F63CD9F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E2C3F9-A735-4E4D-8987-52BFC8CED6E7}">
      <dgm:prSet/>
      <dgm:spPr/>
      <dgm:t>
        <a:bodyPr/>
        <a:lstStyle/>
        <a:p>
          <a:r>
            <a:rPr lang="en-US" b="0" dirty="0"/>
            <a:t>10 </a:t>
          </a:r>
          <a:r>
            <a:rPr lang="en-US" b="0" dirty="0" err="1"/>
            <a:t>Yrs</a:t>
          </a:r>
          <a:r>
            <a:rPr lang="en-US" b="0" dirty="0"/>
            <a:t> govt bond</a:t>
          </a:r>
          <a:endParaRPr lang="en-IN" dirty="0"/>
        </a:p>
      </dgm:t>
    </dgm:pt>
    <dgm:pt modelId="{A0673DAD-B357-4235-85F9-A3D306C8F6B3}" type="parTrans" cxnId="{EB3E4635-ED9D-4A1C-A528-F683C9C8726A}">
      <dgm:prSet/>
      <dgm:spPr/>
      <dgm:t>
        <a:bodyPr/>
        <a:lstStyle/>
        <a:p>
          <a:endParaRPr lang="en-IN"/>
        </a:p>
      </dgm:t>
    </dgm:pt>
    <dgm:pt modelId="{6BC0D781-002F-4AB3-AC06-96F881C826BD}" type="sibTrans" cxnId="{EB3E4635-ED9D-4A1C-A528-F683C9C8726A}">
      <dgm:prSet/>
      <dgm:spPr/>
      <dgm:t>
        <a:bodyPr/>
        <a:lstStyle/>
        <a:p>
          <a:endParaRPr lang="en-IN"/>
        </a:p>
      </dgm:t>
    </dgm:pt>
    <dgm:pt modelId="{BEC639E1-8B0A-445C-A2F5-65CA20480FC0}" type="pres">
      <dgm:prSet presAssocID="{069C71DB-5042-4265-B234-903F63CD9F4A}" presName="Name0" presStyleCnt="0">
        <dgm:presLayoutVars>
          <dgm:dir/>
          <dgm:animLvl val="lvl"/>
          <dgm:resizeHandles val="exact"/>
        </dgm:presLayoutVars>
      </dgm:prSet>
      <dgm:spPr/>
    </dgm:pt>
    <dgm:pt modelId="{F9F5711C-C86F-46A1-A89C-24CCCD8F9536}" type="pres">
      <dgm:prSet presAssocID="{C2E2C3F9-A735-4E4D-8987-52BFC8CED6E7}" presName="composite" presStyleCnt="0"/>
      <dgm:spPr/>
    </dgm:pt>
    <dgm:pt modelId="{B84030F9-31A7-41D1-B30C-E6B9260CCAD2}" type="pres">
      <dgm:prSet presAssocID="{C2E2C3F9-A735-4E4D-8987-52BFC8CED6E7}" presName="parTx" presStyleLbl="alignNode1" presStyleIdx="0" presStyleCnt="1" custLinFactNeighborX="-1602" custLinFactNeighborY="-19598">
        <dgm:presLayoutVars>
          <dgm:chMax val="0"/>
          <dgm:chPref val="0"/>
          <dgm:bulletEnabled val="1"/>
        </dgm:presLayoutVars>
      </dgm:prSet>
      <dgm:spPr/>
    </dgm:pt>
    <dgm:pt modelId="{917ACA59-3E4E-4844-8EC1-6BA061A4D949}" type="pres">
      <dgm:prSet presAssocID="{C2E2C3F9-A735-4E4D-8987-52BFC8CED6E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B3E4635-ED9D-4A1C-A528-F683C9C8726A}" srcId="{069C71DB-5042-4265-B234-903F63CD9F4A}" destId="{C2E2C3F9-A735-4E4D-8987-52BFC8CED6E7}" srcOrd="0" destOrd="0" parTransId="{A0673DAD-B357-4235-85F9-A3D306C8F6B3}" sibTransId="{6BC0D781-002F-4AB3-AC06-96F881C826BD}"/>
    <dgm:cxn modelId="{9FE31C4B-9C65-4C78-8278-C5EFAEC877C9}" type="presOf" srcId="{C2E2C3F9-A735-4E4D-8987-52BFC8CED6E7}" destId="{B84030F9-31A7-41D1-B30C-E6B9260CCAD2}" srcOrd="0" destOrd="0" presId="urn:microsoft.com/office/officeart/2005/8/layout/hList1"/>
    <dgm:cxn modelId="{3787FE58-2747-4FA9-AD42-DB029553AAA3}" type="presOf" srcId="{069C71DB-5042-4265-B234-903F63CD9F4A}" destId="{BEC639E1-8B0A-445C-A2F5-65CA20480FC0}" srcOrd="0" destOrd="0" presId="urn:microsoft.com/office/officeart/2005/8/layout/hList1"/>
    <dgm:cxn modelId="{D078E5E1-C11D-43B6-8E52-EFE57616EF67}" type="presParOf" srcId="{BEC639E1-8B0A-445C-A2F5-65CA20480FC0}" destId="{F9F5711C-C86F-46A1-A89C-24CCCD8F9536}" srcOrd="0" destOrd="0" presId="urn:microsoft.com/office/officeart/2005/8/layout/hList1"/>
    <dgm:cxn modelId="{8DE40CF3-9BAB-4348-81DE-43C59109FF77}" type="presParOf" srcId="{F9F5711C-C86F-46A1-A89C-24CCCD8F9536}" destId="{B84030F9-31A7-41D1-B30C-E6B9260CCAD2}" srcOrd="0" destOrd="0" presId="urn:microsoft.com/office/officeart/2005/8/layout/hList1"/>
    <dgm:cxn modelId="{FA0FC12C-1485-4A7B-8B77-A989B98DA681}" type="presParOf" srcId="{F9F5711C-C86F-46A1-A89C-24CCCD8F9536}" destId="{917ACA59-3E4E-4844-8EC1-6BA061A4D9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E6EEA5-5068-4747-884E-331C437F69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43D630-C221-4FE4-9A37-5D01164FC28C}">
      <dgm:prSet custT="1"/>
      <dgm:spPr>
        <a:solidFill>
          <a:srgbClr val="57903F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7903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28016" tIns="73152" rIns="128016" bIns="73152" numCol="1" spcCol="1270" anchor="ctr" anchorCtr="0"/>
        <a:lstStyle/>
        <a:p>
          <a:r>
            <a:rPr lang="en-US" sz="3800" dirty="0"/>
            <a:t>       </a:t>
          </a:r>
          <a:r>
            <a:rPr lang="en-US" sz="2400" dirty="0"/>
            <a:t>Levered Beta</a:t>
          </a:r>
          <a:endParaRPr lang="en-IN" sz="3800" dirty="0"/>
        </a:p>
      </dgm:t>
    </dgm:pt>
    <dgm:pt modelId="{79261185-959E-4A27-A967-DF0C81C09DB8}" type="parTrans" cxnId="{00D9E565-1F10-4249-859A-EDD765C8781F}">
      <dgm:prSet/>
      <dgm:spPr/>
      <dgm:t>
        <a:bodyPr/>
        <a:lstStyle/>
        <a:p>
          <a:endParaRPr lang="en-IN"/>
        </a:p>
      </dgm:t>
    </dgm:pt>
    <dgm:pt modelId="{C562775A-A11E-4531-A673-54FE678660D2}" type="sibTrans" cxnId="{00D9E565-1F10-4249-859A-EDD765C8781F}">
      <dgm:prSet/>
      <dgm:spPr/>
      <dgm:t>
        <a:bodyPr/>
        <a:lstStyle/>
        <a:p>
          <a:endParaRPr lang="en-IN"/>
        </a:p>
      </dgm:t>
    </dgm:pt>
    <dgm:pt modelId="{D54886AA-9875-45B3-B63A-A309CF562CC2}" type="pres">
      <dgm:prSet presAssocID="{A2E6EEA5-5068-4747-884E-331C437F69AC}" presName="linear" presStyleCnt="0">
        <dgm:presLayoutVars>
          <dgm:animLvl val="lvl"/>
          <dgm:resizeHandles val="exact"/>
        </dgm:presLayoutVars>
      </dgm:prSet>
      <dgm:spPr/>
    </dgm:pt>
    <dgm:pt modelId="{338DC4F7-8D4A-484A-A907-DF28AD7C41CC}" type="pres">
      <dgm:prSet presAssocID="{A743D630-C221-4FE4-9A37-5D01164FC28C}" presName="parentText" presStyleLbl="node1" presStyleIdx="0" presStyleCnt="1" custScaleX="151953" custScaleY="284849" custLinFactY="120552" custLinFactNeighborX="-538" custLinFactNeighborY="200000">
        <dgm:presLayoutVars>
          <dgm:chMax val="0"/>
          <dgm:bulletEnabled val="1"/>
        </dgm:presLayoutVars>
      </dgm:prSet>
      <dgm:spPr>
        <a:xfrm>
          <a:off x="0" y="0"/>
          <a:ext cx="3949985" cy="239381"/>
        </a:xfrm>
        <a:prstGeom prst="roundRect">
          <a:avLst/>
        </a:prstGeom>
      </dgm:spPr>
    </dgm:pt>
  </dgm:ptLst>
  <dgm:cxnLst>
    <dgm:cxn modelId="{00D9E565-1F10-4249-859A-EDD765C8781F}" srcId="{A2E6EEA5-5068-4747-884E-331C437F69AC}" destId="{A743D630-C221-4FE4-9A37-5D01164FC28C}" srcOrd="0" destOrd="0" parTransId="{79261185-959E-4A27-A967-DF0C81C09DB8}" sibTransId="{C562775A-A11E-4531-A673-54FE678660D2}"/>
    <dgm:cxn modelId="{A3483E4B-E926-4BF5-BB8E-9C65FEDA74A9}" type="presOf" srcId="{A743D630-C221-4FE4-9A37-5D01164FC28C}" destId="{338DC4F7-8D4A-484A-A907-DF28AD7C41CC}" srcOrd="0" destOrd="0" presId="urn:microsoft.com/office/officeart/2005/8/layout/vList2"/>
    <dgm:cxn modelId="{C9C78EDF-1870-487A-BCE1-5FC2B8BC11B8}" type="presOf" srcId="{A2E6EEA5-5068-4747-884E-331C437F69AC}" destId="{D54886AA-9875-45B3-B63A-A309CF562CC2}" srcOrd="0" destOrd="0" presId="urn:microsoft.com/office/officeart/2005/8/layout/vList2"/>
    <dgm:cxn modelId="{F8592085-DF7E-471D-AD26-07BB2FEE1440}" type="presParOf" srcId="{D54886AA-9875-45B3-B63A-A309CF562CC2}" destId="{338DC4F7-8D4A-484A-A907-DF28AD7C41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13D31F-540E-457B-9D6B-7BAF3F583C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1106D2D-A9C5-4E0B-BC73-2B46D704E011}">
      <dgm:prSet/>
      <dgm:spPr/>
      <dgm:t>
        <a:bodyPr/>
        <a:lstStyle/>
        <a:p>
          <a:r>
            <a:rPr lang="en-US" b="0"/>
            <a:t>Country risk premium</a:t>
          </a:r>
          <a:endParaRPr lang="en-IN"/>
        </a:p>
      </dgm:t>
    </dgm:pt>
    <dgm:pt modelId="{4FD84974-099E-47E2-8A34-9DC5685DC1FE}" type="parTrans" cxnId="{37C303B0-015D-446E-81FC-F6F578F08281}">
      <dgm:prSet/>
      <dgm:spPr/>
      <dgm:t>
        <a:bodyPr/>
        <a:lstStyle/>
        <a:p>
          <a:endParaRPr lang="en-IN"/>
        </a:p>
      </dgm:t>
    </dgm:pt>
    <dgm:pt modelId="{6C48A69E-CBF5-4DB0-A3C6-A859D6B5A9E7}" type="sibTrans" cxnId="{37C303B0-015D-446E-81FC-F6F578F08281}">
      <dgm:prSet/>
      <dgm:spPr/>
      <dgm:t>
        <a:bodyPr/>
        <a:lstStyle/>
        <a:p>
          <a:endParaRPr lang="en-IN"/>
        </a:p>
      </dgm:t>
    </dgm:pt>
    <dgm:pt modelId="{98156750-2405-4E3B-9325-B2564BD04E58}">
      <dgm:prSet/>
      <dgm:spPr/>
      <dgm:t>
        <a:bodyPr/>
        <a:lstStyle/>
        <a:p>
          <a:r>
            <a:rPr lang="en-US"/>
            <a:t>Market Risk Premium</a:t>
          </a:r>
          <a:endParaRPr lang="en-IN"/>
        </a:p>
      </dgm:t>
    </dgm:pt>
    <dgm:pt modelId="{4DA33A9D-7BEA-48A6-90BE-A73801EC6033}" type="parTrans" cxnId="{72C127CC-43EA-47E1-BE93-897B92B1489E}">
      <dgm:prSet/>
      <dgm:spPr/>
      <dgm:t>
        <a:bodyPr/>
        <a:lstStyle/>
        <a:p>
          <a:endParaRPr lang="en-IN"/>
        </a:p>
      </dgm:t>
    </dgm:pt>
    <dgm:pt modelId="{2CCB8AF8-CFDB-4950-BEAD-7F536D0132DB}" type="sibTrans" cxnId="{72C127CC-43EA-47E1-BE93-897B92B1489E}">
      <dgm:prSet/>
      <dgm:spPr/>
      <dgm:t>
        <a:bodyPr/>
        <a:lstStyle/>
        <a:p>
          <a:endParaRPr lang="en-IN"/>
        </a:p>
      </dgm:t>
    </dgm:pt>
    <dgm:pt modelId="{D8AB905E-114F-4F7B-8B48-9A8BAA30C3EB}" type="pres">
      <dgm:prSet presAssocID="{8913D31F-540E-457B-9D6B-7BAF3F583C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7D7B84-172D-487E-A47D-938D42F20DEF}" type="pres">
      <dgm:prSet presAssocID="{11106D2D-A9C5-4E0B-BC73-2B46D704E011}" presName="hierRoot1" presStyleCnt="0">
        <dgm:presLayoutVars>
          <dgm:hierBranch val="init"/>
        </dgm:presLayoutVars>
      </dgm:prSet>
      <dgm:spPr/>
    </dgm:pt>
    <dgm:pt modelId="{7DDF86CC-E297-4C68-A8D0-6A79BC49C463}" type="pres">
      <dgm:prSet presAssocID="{11106D2D-A9C5-4E0B-BC73-2B46D704E011}" presName="rootComposite1" presStyleCnt="0"/>
      <dgm:spPr/>
    </dgm:pt>
    <dgm:pt modelId="{A6C4E9DB-28AC-4A87-B067-84A4C65A6E87}" type="pres">
      <dgm:prSet presAssocID="{11106D2D-A9C5-4E0B-BC73-2B46D704E011}" presName="rootText1" presStyleLbl="node0" presStyleIdx="0" presStyleCnt="2">
        <dgm:presLayoutVars>
          <dgm:chPref val="3"/>
        </dgm:presLayoutVars>
      </dgm:prSet>
      <dgm:spPr/>
    </dgm:pt>
    <dgm:pt modelId="{10F34EDC-8629-4B63-83C6-E42187DD0AC2}" type="pres">
      <dgm:prSet presAssocID="{11106D2D-A9C5-4E0B-BC73-2B46D704E011}" presName="rootConnector1" presStyleLbl="node1" presStyleIdx="0" presStyleCnt="0"/>
      <dgm:spPr/>
    </dgm:pt>
    <dgm:pt modelId="{2F271A9A-D7F9-4902-B1AF-3502FCDC950B}" type="pres">
      <dgm:prSet presAssocID="{11106D2D-A9C5-4E0B-BC73-2B46D704E011}" presName="hierChild2" presStyleCnt="0"/>
      <dgm:spPr/>
    </dgm:pt>
    <dgm:pt modelId="{71A207BF-6A3C-46CE-B811-C2F9C90820DD}" type="pres">
      <dgm:prSet presAssocID="{11106D2D-A9C5-4E0B-BC73-2B46D704E011}" presName="hierChild3" presStyleCnt="0"/>
      <dgm:spPr/>
    </dgm:pt>
    <dgm:pt modelId="{32C23FC2-A34E-4257-9753-9A6C12216E02}" type="pres">
      <dgm:prSet presAssocID="{98156750-2405-4E3B-9325-B2564BD04E58}" presName="hierRoot1" presStyleCnt="0">
        <dgm:presLayoutVars>
          <dgm:hierBranch val="init"/>
        </dgm:presLayoutVars>
      </dgm:prSet>
      <dgm:spPr/>
    </dgm:pt>
    <dgm:pt modelId="{F312293C-C051-48A8-90F2-1B2365FB6285}" type="pres">
      <dgm:prSet presAssocID="{98156750-2405-4E3B-9325-B2564BD04E58}" presName="rootComposite1" presStyleCnt="0"/>
      <dgm:spPr/>
    </dgm:pt>
    <dgm:pt modelId="{D1439F6D-D605-462F-B0EF-0DF04BDB3D63}" type="pres">
      <dgm:prSet presAssocID="{98156750-2405-4E3B-9325-B2564BD04E58}" presName="rootText1" presStyleLbl="node0" presStyleIdx="1" presStyleCnt="2">
        <dgm:presLayoutVars>
          <dgm:chPref val="3"/>
        </dgm:presLayoutVars>
      </dgm:prSet>
      <dgm:spPr/>
    </dgm:pt>
    <dgm:pt modelId="{C0EF9D6D-FFED-4CFA-8D2D-AE172A595F45}" type="pres">
      <dgm:prSet presAssocID="{98156750-2405-4E3B-9325-B2564BD04E58}" presName="rootConnector1" presStyleLbl="node1" presStyleIdx="0" presStyleCnt="0"/>
      <dgm:spPr/>
    </dgm:pt>
    <dgm:pt modelId="{A14084E5-4C62-41FE-ADE3-3C110B227EA0}" type="pres">
      <dgm:prSet presAssocID="{98156750-2405-4E3B-9325-B2564BD04E58}" presName="hierChild2" presStyleCnt="0"/>
      <dgm:spPr/>
    </dgm:pt>
    <dgm:pt modelId="{F5F062BB-17A3-4200-A110-664A159F63BC}" type="pres">
      <dgm:prSet presAssocID="{98156750-2405-4E3B-9325-B2564BD04E58}" presName="hierChild3" presStyleCnt="0"/>
      <dgm:spPr/>
    </dgm:pt>
  </dgm:ptLst>
  <dgm:cxnLst>
    <dgm:cxn modelId="{61DBDB71-B579-48AF-8663-428EAEDCD79A}" type="presOf" srcId="{11106D2D-A9C5-4E0B-BC73-2B46D704E011}" destId="{10F34EDC-8629-4B63-83C6-E42187DD0AC2}" srcOrd="1" destOrd="0" presId="urn:microsoft.com/office/officeart/2005/8/layout/orgChart1"/>
    <dgm:cxn modelId="{ECF28E8D-2BAB-44A6-B97D-567B27192FB1}" type="presOf" srcId="{8913D31F-540E-457B-9D6B-7BAF3F583CE8}" destId="{D8AB905E-114F-4F7B-8B48-9A8BAA30C3EB}" srcOrd="0" destOrd="0" presId="urn:microsoft.com/office/officeart/2005/8/layout/orgChart1"/>
    <dgm:cxn modelId="{C9E9EC8D-FBD4-4388-9FDE-C9426BD24FC2}" type="presOf" srcId="{11106D2D-A9C5-4E0B-BC73-2B46D704E011}" destId="{A6C4E9DB-28AC-4A87-B067-84A4C65A6E87}" srcOrd="0" destOrd="0" presId="urn:microsoft.com/office/officeart/2005/8/layout/orgChart1"/>
    <dgm:cxn modelId="{37C303B0-015D-446E-81FC-F6F578F08281}" srcId="{8913D31F-540E-457B-9D6B-7BAF3F583CE8}" destId="{11106D2D-A9C5-4E0B-BC73-2B46D704E011}" srcOrd="0" destOrd="0" parTransId="{4FD84974-099E-47E2-8A34-9DC5685DC1FE}" sibTransId="{6C48A69E-CBF5-4DB0-A3C6-A859D6B5A9E7}"/>
    <dgm:cxn modelId="{E5E058B1-71D1-42EC-B1D4-47C889624E88}" type="presOf" srcId="{98156750-2405-4E3B-9325-B2564BD04E58}" destId="{D1439F6D-D605-462F-B0EF-0DF04BDB3D63}" srcOrd="0" destOrd="0" presId="urn:microsoft.com/office/officeart/2005/8/layout/orgChart1"/>
    <dgm:cxn modelId="{72C127CC-43EA-47E1-BE93-897B92B1489E}" srcId="{8913D31F-540E-457B-9D6B-7BAF3F583CE8}" destId="{98156750-2405-4E3B-9325-B2564BD04E58}" srcOrd="1" destOrd="0" parTransId="{4DA33A9D-7BEA-48A6-90BE-A73801EC6033}" sibTransId="{2CCB8AF8-CFDB-4950-BEAD-7F536D0132DB}"/>
    <dgm:cxn modelId="{C24A69E7-47F8-4ED5-AA66-6634DA73F3AF}" type="presOf" srcId="{98156750-2405-4E3B-9325-B2564BD04E58}" destId="{C0EF9D6D-FFED-4CFA-8D2D-AE172A595F45}" srcOrd="1" destOrd="0" presId="urn:microsoft.com/office/officeart/2005/8/layout/orgChart1"/>
    <dgm:cxn modelId="{9D173C93-1F88-46DA-B244-97B55D6DB570}" type="presParOf" srcId="{D8AB905E-114F-4F7B-8B48-9A8BAA30C3EB}" destId="{D67D7B84-172D-487E-A47D-938D42F20DEF}" srcOrd="0" destOrd="0" presId="urn:microsoft.com/office/officeart/2005/8/layout/orgChart1"/>
    <dgm:cxn modelId="{F0A117A6-6D1D-49A7-BA5D-1D7572E90457}" type="presParOf" srcId="{D67D7B84-172D-487E-A47D-938D42F20DEF}" destId="{7DDF86CC-E297-4C68-A8D0-6A79BC49C463}" srcOrd="0" destOrd="0" presId="urn:microsoft.com/office/officeart/2005/8/layout/orgChart1"/>
    <dgm:cxn modelId="{936BEB63-4DED-4049-8AB2-0152C551101A}" type="presParOf" srcId="{7DDF86CC-E297-4C68-A8D0-6A79BC49C463}" destId="{A6C4E9DB-28AC-4A87-B067-84A4C65A6E87}" srcOrd="0" destOrd="0" presId="urn:microsoft.com/office/officeart/2005/8/layout/orgChart1"/>
    <dgm:cxn modelId="{E783449F-15E3-41F3-A439-3A8F6B7FA93A}" type="presParOf" srcId="{7DDF86CC-E297-4C68-A8D0-6A79BC49C463}" destId="{10F34EDC-8629-4B63-83C6-E42187DD0AC2}" srcOrd="1" destOrd="0" presId="urn:microsoft.com/office/officeart/2005/8/layout/orgChart1"/>
    <dgm:cxn modelId="{E5400FC6-1025-4000-BEAA-7CC2511FC850}" type="presParOf" srcId="{D67D7B84-172D-487E-A47D-938D42F20DEF}" destId="{2F271A9A-D7F9-4902-B1AF-3502FCDC950B}" srcOrd="1" destOrd="0" presId="urn:microsoft.com/office/officeart/2005/8/layout/orgChart1"/>
    <dgm:cxn modelId="{889D3BED-FD1B-423C-AC46-961205CDDD2B}" type="presParOf" srcId="{D67D7B84-172D-487E-A47D-938D42F20DEF}" destId="{71A207BF-6A3C-46CE-B811-C2F9C90820DD}" srcOrd="2" destOrd="0" presId="urn:microsoft.com/office/officeart/2005/8/layout/orgChart1"/>
    <dgm:cxn modelId="{1CB86075-D9FA-4E6A-A85E-7C9F65DA5454}" type="presParOf" srcId="{D8AB905E-114F-4F7B-8B48-9A8BAA30C3EB}" destId="{32C23FC2-A34E-4257-9753-9A6C12216E02}" srcOrd="1" destOrd="0" presId="urn:microsoft.com/office/officeart/2005/8/layout/orgChart1"/>
    <dgm:cxn modelId="{D4420B72-9F10-47A7-A806-0FB40C15D993}" type="presParOf" srcId="{32C23FC2-A34E-4257-9753-9A6C12216E02}" destId="{F312293C-C051-48A8-90F2-1B2365FB6285}" srcOrd="0" destOrd="0" presId="urn:microsoft.com/office/officeart/2005/8/layout/orgChart1"/>
    <dgm:cxn modelId="{AC4FC155-C034-4351-9603-3299487BF13A}" type="presParOf" srcId="{F312293C-C051-48A8-90F2-1B2365FB6285}" destId="{D1439F6D-D605-462F-B0EF-0DF04BDB3D63}" srcOrd="0" destOrd="0" presId="urn:microsoft.com/office/officeart/2005/8/layout/orgChart1"/>
    <dgm:cxn modelId="{AEAB3938-000F-4F34-9165-6CFDC0DD9338}" type="presParOf" srcId="{F312293C-C051-48A8-90F2-1B2365FB6285}" destId="{C0EF9D6D-FFED-4CFA-8D2D-AE172A595F45}" srcOrd="1" destOrd="0" presId="urn:microsoft.com/office/officeart/2005/8/layout/orgChart1"/>
    <dgm:cxn modelId="{D06447FA-A4AB-4D33-B994-4A92465CA52D}" type="presParOf" srcId="{32C23FC2-A34E-4257-9753-9A6C12216E02}" destId="{A14084E5-4C62-41FE-ADE3-3C110B227EA0}" srcOrd="1" destOrd="0" presId="urn:microsoft.com/office/officeart/2005/8/layout/orgChart1"/>
    <dgm:cxn modelId="{A82350F8-2A76-423D-BB7D-3E62A1E695EE}" type="presParOf" srcId="{32C23FC2-A34E-4257-9753-9A6C12216E02}" destId="{F5F062BB-17A3-4200-A110-664A159F63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7A2331-99B2-4A9C-A70A-042C3515BB5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41212E5-A192-4BC6-A465-C78385F1D8B2}">
      <dgm:prSet/>
      <dgm:spPr/>
      <dgm:t>
        <a:bodyPr/>
        <a:lstStyle/>
        <a:p>
          <a:r>
            <a:rPr lang="en-US" b="0"/>
            <a:t>Risk Free Rate</a:t>
          </a:r>
          <a:endParaRPr lang="en-IN"/>
        </a:p>
      </dgm:t>
    </dgm:pt>
    <dgm:pt modelId="{34C2B8CA-21DE-4760-8386-F72693DDCC32}" type="parTrans" cxnId="{B4C0CE6B-0801-4E2E-A6F0-11149746A2CA}">
      <dgm:prSet/>
      <dgm:spPr/>
      <dgm:t>
        <a:bodyPr/>
        <a:lstStyle/>
        <a:p>
          <a:endParaRPr lang="en-IN"/>
        </a:p>
      </dgm:t>
    </dgm:pt>
    <dgm:pt modelId="{FE404911-CF98-4A8E-8D2E-5FC051E4237F}" type="sibTrans" cxnId="{B4C0CE6B-0801-4E2E-A6F0-11149746A2CA}">
      <dgm:prSet/>
      <dgm:spPr/>
      <dgm:t>
        <a:bodyPr/>
        <a:lstStyle/>
        <a:p>
          <a:endParaRPr lang="en-IN"/>
        </a:p>
      </dgm:t>
    </dgm:pt>
    <dgm:pt modelId="{D89A927D-8CBE-4B4F-9B8F-4A681B75573C}">
      <dgm:prSet/>
      <dgm:spPr/>
      <dgm:t>
        <a:bodyPr/>
        <a:lstStyle/>
        <a:p>
          <a:r>
            <a:rPr lang="en-US"/>
            <a:t>Default Spread</a:t>
          </a:r>
          <a:endParaRPr lang="en-IN"/>
        </a:p>
      </dgm:t>
    </dgm:pt>
    <dgm:pt modelId="{408462DC-5940-4DAC-AE2B-AE1923A893A8}" type="parTrans" cxnId="{0DC1A4E9-2CFB-4B43-AF14-85DE23326557}">
      <dgm:prSet/>
      <dgm:spPr/>
      <dgm:t>
        <a:bodyPr/>
        <a:lstStyle/>
        <a:p>
          <a:endParaRPr lang="en-IN"/>
        </a:p>
      </dgm:t>
    </dgm:pt>
    <dgm:pt modelId="{6A647C12-8D5E-43FD-B700-177D6EEC5605}" type="sibTrans" cxnId="{0DC1A4E9-2CFB-4B43-AF14-85DE23326557}">
      <dgm:prSet/>
      <dgm:spPr/>
      <dgm:t>
        <a:bodyPr/>
        <a:lstStyle/>
        <a:p>
          <a:endParaRPr lang="en-IN"/>
        </a:p>
      </dgm:t>
    </dgm:pt>
    <dgm:pt modelId="{2BCE32E6-B38F-452C-941B-750A14B5CA06}" type="pres">
      <dgm:prSet presAssocID="{2B7A2331-99B2-4A9C-A70A-042C3515BB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E86F95-188B-4358-93AA-5B250A3B8A1C}" type="pres">
      <dgm:prSet presAssocID="{141212E5-A192-4BC6-A465-C78385F1D8B2}" presName="root" presStyleCnt="0"/>
      <dgm:spPr/>
    </dgm:pt>
    <dgm:pt modelId="{7684979A-47A2-49A1-911D-22BE76B942C0}" type="pres">
      <dgm:prSet presAssocID="{141212E5-A192-4BC6-A465-C78385F1D8B2}" presName="rootComposite" presStyleCnt="0"/>
      <dgm:spPr/>
    </dgm:pt>
    <dgm:pt modelId="{FE0182E9-AD95-43F9-91A1-665AA2FB0AC2}" type="pres">
      <dgm:prSet presAssocID="{141212E5-A192-4BC6-A465-C78385F1D8B2}" presName="rootText" presStyleLbl="node1" presStyleIdx="0" presStyleCnt="2"/>
      <dgm:spPr/>
    </dgm:pt>
    <dgm:pt modelId="{1845B8A6-1CF6-4A5F-A54E-95C399C9087A}" type="pres">
      <dgm:prSet presAssocID="{141212E5-A192-4BC6-A465-C78385F1D8B2}" presName="rootConnector" presStyleLbl="node1" presStyleIdx="0" presStyleCnt="2"/>
      <dgm:spPr/>
    </dgm:pt>
    <dgm:pt modelId="{D7266F2F-2544-497E-BBF8-4FCE44C5C2F6}" type="pres">
      <dgm:prSet presAssocID="{141212E5-A192-4BC6-A465-C78385F1D8B2}" presName="childShape" presStyleCnt="0"/>
      <dgm:spPr/>
    </dgm:pt>
    <dgm:pt modelId="{6F60D9E4-D61C-477F-B3F6-0A04FA70DDBE}" type="pres">
      <dgm:prSet presAssocID="{D89A927D-8CBE-4B4F-9B8F-4A681B75573C}" presName="root" presStyleCnt="0"/>
      <dgm:spPr/>
    </dgm:pt>
    <dgm:pt modelId="{B3429FB2-4E72-42AB-9AAF-8F34F9537B51}" type="pres">
      <dgm:prSet presAssocID="{D89A927D-8CBE-4B4F-9B8F-4A681B75573C}" presName="rootComposite" presStyleCnt="0"/>
      <dgm:spPr/>
    </dgm:pt>
    <dgm:pt modelId="{47362FFA-6B51-4ED4-9F1E-71E71B8E2B77}" type="pres">
      <dgm:prSet presAssocID="{D89A927D-8CBE-4B4F-9B8F-4A681B75573C}" presName="rootText" presStyleLbl="node1" presStyleIdx="1" presStyleCnt="2"/>
      <dgm:spPr/>
    </dgm:pt>
    <dgm:pt modelId="{626BE700-6FD5-46D5-895F-33336FFF4BC8}" type="pres">
      <dgm:prSet presAssocID="{D89A927D-8CBE-4B4F-9B8F-4A681B75573C}" presName="rootConnector" presStyleLbl="node1" presStyleIdx="1" presStyleCnt="2"/>
      <dgm:spPr/>
    </dgm:pt>
    <dgm:pt modelId="{32F5C464-1681-47DD-993F-6217F54D8CCF}" type="pres">
      <dgm:prSet presAssocID="{D89A927D-8CBE-4B4F-9B8F-4A681B75573C}" presName="childShape" presStyleCnt="0"/>
      <dgm:spPr/>
    </dgm:pt>
  </dgm:ptLst>
  <dgm:cxnLst>
    <dgm:cxn modelId="{1535E104-D291-475E-B2BA-F29BE3A18FD9}" type="presOf" srcId="{2B7A2331-99B2-4A9C-A70A-042C3515BB54}" destId="{2BCE32E6-B38F-452C-941B-750A14B5CA06}" srcOrd="0" destOrd="0" presId="urn:microsoft.com/office/officeart/2005/8/layout/hierarchy3"/>
    <dgm:cxn modelId="{17356E0F-E40F-4C28-A629-B2785713066D}" type="presOf" srcId="{141212E5-A192-4BC6-A465-C78385F1D8B2}" destId="{FE0182E9-AD95-43F9-91A1-665AA2FB0AC2}" srcOrd="0" destOrd="0" presId="urn:microsoft.com/office/officeart/2005/8/layout/hierarchy3"/>
    <dgm:cxn modelId="{59CA4B38-7834-418A-B199-DC55961D1754}" type="presOf" srcId="{D89A927D-8CBE-4B4F-9B8F-4A681B75573C}" destId="{47362FFA-6B51-4ED4-9F1E-71E71B8E2B77}" srcOrd="0" destOrd="0" presId="urn:microsoft.com/office/officeart/2005/8/layout/hierarchy3"/>
    <dgm:cxn modelId="{B4C0CE6B-0801-4E2E-A6F0-11149746A2CA}" srcId="{2B7A2331-99B2-4A9C-A70A-042C3515BB54}" destId="{141212E5-A192-4BC6-A465-C78385F1D8B2}" srcOrd="0" destOrd="0" parTransId="{34C2B8CA-21DE-4760-8386-F72693DDCC32}" sibTransId="{FE404911-CF98-4A8E-8D2E-5FC051E4237F}"/>
    <dgm:cxn modelId="{A98C4B53-D59B-418C-B32B-BA0C8BCEC8C6}" type="presOf" srcId="{141212E5-A192-4BC6-A465-C78385F1D8B2}" destId="{1845B8A6-1CF6-4A5F-A54E-95C399C9087A}" srcOrd="1" destOrd="0" presId="urn:microsoft.com/office/officeart/2005/8/layout/hierarchy3"/>
    <dgm:cxn modelId="{0DC1A4E9-2CFB-4B43-AF14-85DE23326557}" srcId="{2B7A2331-99B2-4A9C-A70A-042C3515BB54}" destId="{D89A927D-8CBE-4B4F-9B8F-4A681B75573C}" srcOrd="1" destOrd="0" parTransId="{408462DC-5940-4DAC-AE2B-AE1923A893A8}" sibTransId="{6A647C12-8D5E-43FD-B700-177D6EEC5605}"/>
    <dgm:cxn modelId="{780704FA-04D6-4A22-B0DA-F5108AED0E22}" type="presOf" srcId="{D89A927D-8CBE-4B4F-9B8F-4A681B75573C}" destId="{626BE700-6FD5-46D5-895F-33336FFF4BC8}" srcOrd="1" destOrd="0" presId="urn:microsoft.com/office/officeart/2005/8/layout/hierarchy3"/>
    <dgm:cxn modelId="{279DDF36-D22F-424D-A7CF-F61C457F88D4}" type="presParOf" srcId="{2BCE32E6-B38F-452C-941B-750A14B5CA06}" destId="{B7E86F95-188B-4358-93AA-5B250A3B8A1C}" srcOrd="0" destOrd="0" presId="urn:microsoft.com/office/officeart/2005/8/layout/hierarchy3"/>
    <dgm:cxn modelId="{46053833-4C81-419A-9D65-98A3DCC5ACCE}" type="presParOf" srcId="{B7E86F95-188B-4358-93AA-5B250A3B8A1C}" destId="{7684979A-47A2-49A1-911D-22BE76B942C0}" srcOrd="0" destOrd="0" presId="urn:microsoft.com/office/officeart/2005/8/layout/hierarchy3"/>
    <dgm:cxn modelId="{469FF3B1-9334-4D71-B4B9-C039E8D851FD}" type="presParOf" srcId="{7684979A-47A2-49A1-911D-22BE76B942C0}" destId="{FE0182E9-AD95-43F9-91A1-665AA2FB0AC2}" srcOrd="0" destOrd="0" presId="urn:microsoft.com/office/officeart/2005/8/layout/hierarchy3"/>
    <dgm:cxn modelId="{C0D48040-8EB6-4586-947E-3BB69E8BEA6C}" type="presParOf" srcId="{7684979A-47A2-49A1-911D-22BE76B942C0}" destId="{1845B8A6-1CF6-4A5F-A54E-95C399C9087A}" srcOrd="1" destOrd="0" presId="urn:microsoft.com/office/officeart/2005/8/layout/hierarchy3"/>
    <dgm:cxn modelId="{548A9172-4303-4783-9B11-1C23DEB52672}" type="presParOf" srcId="{B7E86F95-188B-4358-93AA-5B250A3B8A1C}" destId="{D7266F2F-2544-497E-BBF8-4FCE44C5C2F6}" srcOrd="1" destOrd="0" presId="urn:microsoft.com/office/officeart/2005/8/layout/hierarchy3"/>
    <dgm:cxn modelId="{8FFEEF13-E5DA-4EF2-82C5-7077AEA64D1C}" type="presParOf" srcId="{2BCE32E6-B38F-452C-941B-750A14B5CA06}" destId="{6F60D9E4-D61C-477F-B3F6-0A04FA70DDBE}" srcOrd="1" destOrd="0" presId="urn:microsoft.com/office/officeart/2005/8/layout/hierarchy3"/>
    <dgm:cxn modelId="{7C41F0BA-B760-4EEF-BB31-AB9719B72BFB}" type="presParOf" srcId="{6F60D9E4-D61C-477F-B3F6-0A04FA70DDBE}" destId="{B3429FB2-4E72-42AB-9AAF-8F34F9537B51}" srcOrd="0" destOrd="0" presId="urn:microsoft.com/office/officeart/2005/8/layout/hierarchy3"/>
    <dgm:cxn modelId="{B67E3C9C-2C6C-4462-A973-D399F8FFA38C}" type="presParOf" srcId="{B3429FB2-4E72-42AB-9AAF-8F34F9537B51}" destId="{47362FFA-6B51-4ED4-9F1E-71E71B8E2B77}" srcOrd="0" destOrd="0" presId="urn:microsoft.com/office/officeart/2005/8/layout/hierarchy3"/>
    <dgm:cxn modelId="{6D3F0A12-E02F-44F0-A52F-E1C0308B8AD3}" type="presParOf" srcId="{B3429FB2-4E72-42AB-9AAF-8F34F9537B51}" destId="{626BE700-6FD5-46D5-895F-33336FFF4BC8}" srcOrd="1" destOrd="0" presId="urn:microsoft.com/office/officeart/2005/8/layout/hierarchy3"/>
    <dgm:cxn modelId="{31D7A21C-8AFC-4958-A13B-F0B799FC42E1}" type="presParOf" srcId="{6F60D9E4-D61C-477F-B3F6-0A04FA70DDBE}" destId="{32F5C464-1681-47DD-993F-6217F54D8CC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1BB9D62-2340-4D54-A55B-D66EAA8FCFC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378C1CE-D7C6-4B3B-BFC7-0216AD872C05}">
      <dgm:prSet/>
      <dgm:spPr/>
      <dgm:t>
        <a:bodyPr/>
        <a:lstStyle/>
        <a:p>
          <a:r>
            <a:rPr lang="en-US" b="0"/>
            <a:t>Bond rating</a:t>
          </a:r>
          <a:endParaRPr lang="en-IN"/>
        </a:p>
      </dgm:t>
    </dgm:pt>
    <dgm:pt modelId="{32B8E317-DFA6-40D1-9B38-F7C07AB455DF}" type="parTrans" cxnId="{1C5C0F75-49B0-4D81-86CF-E886BCCB2A7C}">
      <dgm:prSet/>
      <dgm:spPr/>
      <dgm:t>
        <a:bodyPr/>
        <a:lstStyle/>
        <a:p>
          <a:endParaRPr lang="en-IN"/>
        </a:p>
      </dgm:t>
    </dgm:pt>
    <dgm:pt modelId="{5AC18770-6A5E-419C-8A15-CCD6DB9FF580}" type="sibTrans" cxnId="{1C5C0F75-49B0-4D81-86CF-E886BCCB2A7C}">
      <dgm:prSet/>
      <dgm:spPr/>
      <dgm:t>
        <a:bodyPr/>
        <a:lstStyle/>
        <a:p>
          <a:endParaRPr lang="en-IN"/>
        </a:p>
      </dgm:t>
    </dgm:pt>
    <dgm:pt modelId="{A9A775C9-CF6A-4211-B4B2-9B23D93192A2}" type="pres">
      <dgm:prSet presAssocID="{31BB9D62-2340-4D54-A55B-D66EAA8FCFCE}" presName="compositeShape" presStyleCnt="0">
        <dgm:presLayoutVars>
          <dgm:chMax val="7"/>
          <dgm:dir/>
          <dgm:resizeHandles val="exact"/>
        </dgm:presLayoutVars>
      </dgm:prSet>
      <dgm:spPr/>
    </dgm:pt>
    <dgm:pt modelId="{08EF3491-81F9-4538-A96D-2F7A513F5870}" type="pres">
      <dgm:prSet presAssocID="{D378C1CE-D7C6-4B3B-BFC7-0216AD872C05}" presName="circ1TxSh" presStyleLbl="vennNode1" presStyleIdx="0" presStyleCnt="1" custLinFactNeighborX="-11752"/>
      <dgm:spPr/>
    </dgm:pt>
  </dgm:ptLst>
  <dgm:cxnLst>
    <dgm:cxn modelId="{15E28930-075C-4D96-BDC7-7BF885DA34FC}" type="presOf" srcId="{D378C1CE-D7C6-4B3B-BFC7-0216AD872C05}" destId="{08EF3491-81F9-4538-A96D-2F7A513F5870}" srcOrd="0" destOrd="0" presId="urn:microsoft.com/office/officeart/2005/8/layout/venn1"/>
    <dgm:cxn modelId="{1C5C0F75-49B0-4D81-86CF-E886BCCB2A7C}" srcId="{31BB9D62-2340-4D54-A55B-D66EAA8FCFCE}" destId="{D378C1CE-D7C6-4B3B-BFC7-0216AD872C05}" srcOrd="0" destOrd="0" parTransId="{32B8E317-DFA6-40D1-9B38-F7C07AB455DF}" sibTransId="{5AC18770-6A5E-419C-8A15-CCD6DB9FF580}"/>
    <dgm:cxn modelId="{A30DCD9A-E84F-4C21-AB26-D6E299CEBA15}" type="presOf" srcId="{31BB9D62-2340-4D54-A55B-D66EAA8FCFCE}" destId="{A9A775C9-CF6A-4211-B4B2-9B23D93192A2}" srcOrd="0" destOrd="0" presId="urn:microsoft.com/office/officeart/2005/8/layout/venn1"/>
    <dgm:cxn modelId="{1DD580E9-7D23-4CC6-9AE8-7C86F7F7F18D}" type="presParOf" srcId="{A9A775C9-CF6A-4211-B4B2-9B23D93192A2}" destId="{08EF3491-81F9-4538-A96D-2F7A513F58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541F0C-24B8-4852-9EDE-D992F92D767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5A3D7-979A-4080-A4D8-894D868EAB96}">
      <dgm:prSet/>
      <dgm:spPr/>
      <dgm:t>
        <a:bodyPr/>
        <a:lstStyle/>
        <a:p>
          <a:r>
            <a:rPr lang="en-US" b="0" dirty="0"/>
            <a:t>10 Year </a:t>
          </a:r>
          <a:r>
            <a:rPr lang="en-US" dirty="0"/>
            <a:t>Govt. Bond</a:t>
          </a:r>
          <a:endParaRPr lang="en-IN" dirty="0"/>
        </a:p>
      </dgm:t>
    </dgm:pt>
    <dgm:pt modelId="{5CED2F56-FF68-47CF-BE0C-E7313AC70248}" type="parTrans" cxnId="{4F95E32A-D410-47E5-B904-4D2BFA92DC3C}">
      <dgm:prSet/>
      <dgm:spPr/>
      <dgm:t>
        <a:bodyPr/>
        <a:lstStyle/>
        <a:p>
          <a:endParaRPr lang="en-IN"/>
        </a:p>
      </dgm:t>
    </dgm:pt>
    <dgm:pt modelId="{9F4785D3-9398-46C7-871A-96568927BCFC}" type="sibTrans" cxnId="{4F95E32A-D410-47E5-B904-4D2BFA92DC3C}">
      <dgm:prSet/>
      <dgm:spPr/>
      <dgm:t>
        <a:bodyPr/>
        <a:lstStyle/>
        <a:p>
          <a:endParaRPr lang="en-IN"/>
        </a:p>
      </dgm:t>
    </dgm:pt>
    <dgm:pt modelId="{304027AF-10DD-4CE4-B3EC-A7DCCD797363}" type="pres">
      <dgm:prSet presAssocID="{40541F0C-24B8-4852-9EDE-D992F92D767B}" presName="compositeShape" presStyleCnt="0">
        <dgm:presLayoutVars>
          <dgm:chMax val="7"/>
          <dgm:dir/>
          <dgm:resizeHandles val="exact"/>
        </dgm:presLayoutVars>
      </dgm:prSet>
      <dgm:spPr/>
    </dgm:pt>
    <dgm:pt modelId="{3E2E133F-F666-4F1C-9EFA-759C280A7969}" type="pres">
      <dgm:prSet presAssocID="{1CC5A3D7-979A-4080-A4D8-894D868EAB96}" presName="circ1TxSh" presStyleLbl="vennNode1" presStyleIdx="0" presStyleCnt="1" custScaleX="108496" custScaleY="98808" custLinFactX="-5078" custLinFactNeighborX="-100000" custLinFactNeighborY="-45299"/>
      <dgm:spPr/>
    </dgm:pt>
  </dgm:ptLst>
  <dgm:cxnLst>
    <dgm:cxn modelId="{4F95E32A-D410-47E5-B904-4D2BFA92DC3C}" srcId="{40541F0C-24B8-4852-9EDE-D992F92D767B}" destId="{1CC5A3D7-979A-4080-A4D8-894D868EAB96}" srcOrd="0" destOrd="0" parTransId="{5CED2F56-FF68-47CF-BE0C-E7313AC70248}" sibTransId="{9F4785D3-9398-46C7-871A-96568927BCFC}"/>
    <dgm:cxn modelId="{EAE6E97D-3E88-42A1-84AE-8694CBA9AFFA}" type="presOf" srcId="{1CC5A3D7-979A-4080-A4D8-894D868EAB96}" destId="{3E2E133F-F666-4F1C-9EFA-759C280A7969}" srcOrd="0" destOrd="0" presId="urn:microsoft.com/office/officeart/2005/8/layout/venn1"/>
    <dgm:cxn modelId="{011D30B5-A3C5-48C2-BE09-47C1653AFD28}" type="presOf" srcId="{40541F0C-24B8-4852-9EDE-D992F92D767B}" destId="{304027AF-10DD-4CE4-B3EC-A7DCCD797363}" srcOrd="0" destOrd="0" presId="urn:microsoft.com/office/officeart/2005/8/layout/venn1"/>
    <dgm:cxn modelId="{CCAE782A-70FA-4808-95C9-B9DDF49C72AE}" type="presParOf" srcId="{304027AF-10DD-4CE4-B3EC-A7DCCD797363}" destId="{3E2E133F-F666-4F1C-9EFA-759C280A796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8C9F6-61D9-418E-A32A-BCFE592BB55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389CEF-828F-4BCD-9845-66282A1ACB91}">
      <dgm:prSet/>
      <dgm:spPr/>
      <dgm:t>
        <a:bodyPr/>
        <a:lstStyle/>
        <a:p>
          <a:r>
            <a:rPr lang="en-US" b="0"/>
            <a:t>Historical Data</a:t>
          </a:r>
          <a:endParaRPr lang="en-IN"/>
        </a:p>
      </dgm:t>
    </dgm:pt>
    <dgm:pt modelId="{A75EF041-1774-4324-899A-F5A3901DCA5F}" type="parTrans" cxnId="{5FE9BCFE-02ED-4CC3-B808-1919B5605899}">
      <dgm:prSet/>
      <dgm:spPr/>
      <dgm:t>
        <a:bodyPr/>
        <a:lstStyle/>
        <a:p>
          <a:endParaRPr lang="en-IN"/>
        </a:p>
      </dgm:t>
    </dgm:pt>
    <dgm:pt modelId="{949F1001-804F-42E6-BA82-92E181AC2151}" type="sibTrans" cxnId="{5FE9BCFE-02ED-4CC3-B808-1919B5605899}">
      <dgm:prSet/>
      <dgm:spPr/>
      <dgm:t>
        <a:bodyPr/>
        <a:lstStyle/>
        <a:p>
          <a:endParaRPr lang="en-IN"/>
        </a:p>
      </dgm:t>
    </dgm:pt>
    <dgm:pt modelId="{FA0336CD-6062-4A37-B448-691B1ECD048C}">
      <dgm:prSet/>
      <dgm:spPr/>
      <dgm:t>
        <a:bodyPr/>
        <a:lstStyle/>
        <a:p>
          <a:r>
            <a:rPr lang="en-US" dirty="0"/>
            <a:t>Financial Ratios</a:t>
          </a:r>
        </a:p>
        <a:p>
          <a:r>
            <a:rPr lang="en-US" dirty="0"/>
            <a:t>Peers</a:t>
          </a:r>
          <a:endParaRPr lang="en-IN" dirty="0"/>
        </a:p>
      </dgm:t>
    </dgm:pt>
    <dgm:pt modelId="{D1A24EA3-FF06-4354-BC23-AD76F84B97A9}" type="parTrans" cxnId="{5433224C-747E-4032-948E-1D8465C4FF4D}">
      <dgm:prSet/>
      <dgm:spPr/>
      <dgm:t>
        <a:bodyPr/>
        <a:lstStyle/>
        <a:p>
          <a:endParaRPr lang="en-IN"/>
        </a:p>
      </dgm:t>
    </dgm:pt>
    <dgm:pt modelId="{9A450D6D-9D03-482C-9C7D-CED8364198DA}" type="sibTrans" cxnId="{5433224C-747E-4032-948E-1D8465C4FF4D}">
      <dgm:prSet/>
      <dgm:spPr/>
      <dgm:t>
        <a:bodyPr/>
        <a:lstStyle/>
        <a:p>
          <a:endParaRPr lang="en-IN"/>
        </a:p>
      </dgm:t>
    </dgm:pt>
    <dgm:pt modelId="{08255EE4-7760-4DEA-A8FA-AE2B2D5A4ECA}">
      <dgm:prSet/>
      <dgm:spPr/>
      <dgm:t>
        <a:bodyPr/>
        <a:lstStyle/>
        <a:p>
          <a:r>
            <a:rPr lang="en-IN" dirty="0"/>
            <a:t>Age of Firm</a:t>
          </a:r>
        </a:p>
      </dgm:t>
    </dgm:pt>
    <dgm:pt modelId="{995FFE3B-6111-4887-9219-E143D00A411B}" type="parTrans" cxnId="{242533A7-9B1E-4849-918C-E1A4A2E0FD8A}">
      <dgm:prSet/>
      <dgm:spPr/>
      <dgm:t>
        <a:bodyPr/>
        <a:lstStyle/>
        <a:p>
          <a:endParaRPr lang="en-IN"/>
        </a:p>
      </dgm:t>
    </dgm:pt>
    <dgm:pt modelId="{7B3775DC-97EF-4AF1-AED8-C6C8A012684E}" type="sibTrans" cxnId="{242533A7-9B1E-4849-918C-E1A4A2E0FD8A}">
      <dgm:prSet/>
      <dgm:spPr/>
      <dgm:t>
        <a:bodyPr/>
        <a:lstStyle/>
        <a:p>
          <a:endParaRPr lang="en-IN"/>
        </a:p>
      </dgm:t>
    </dgm:pt>
    <dgm:pt modelId="{5535F0E6-C8A0-4135-9588-9BFB8A0889CB}">
      <dgm:prSet/>
      <dgm:spPr/>
      <dgm:t>
        <a:bodyPr/>
        <a:lstStyle/>
        <a:p>
          <a:r>
            <a:rPr lang="en-IN" dirty="0"/>
            <a:t>Adjustments</a:t>
          </a:r>
        </a:p>
      </dgm:t>
    </dgm:pt>
    <dgm:pt modelId="{4FCCCBC1-1790-469A-ADC7-F7C83BC2DE6B}" type="parTrans" cxnId="{8E4B4358-966A-45A9-B211-967566D76C6C}">
      <dgm:prSet/>
      <dgm:spPr/>
      <dgm:t>
        <a:bodyPr/>
        <a:lstStyle/>
        <a:p>
          <a:endParaRPr lang="en-IN"/>
        </a:p>
      </dgm:t>
    </dgm:pt>
    <dgm:pt modelId="{DCB263DD-C3FD-4E5A-B70C-F5A3DDF90973}" type="sibTrans" cxnId="{8E4B4358-966A-45A9-B211-967566D76C6C}">
      <dgm:prSet/>
      <dgm:spPr/>
      <dgm:t>
        <a:bodyPr/>
        <a:lstStyle/>
        <a:p>
          <a:endParaRPr lang="en-IN"/>
        </a:p>
      </dgm:t>
    </dgm:pt>
    <dgm:pt modelId="{A08E6035-8CF9-4408-A773-ADF90462F004}" type="pres">
      <dgm:prSet presAssocID="{3BF8C9F6-61D9-418E-A32A-BCFE592BB55B}" presName="compositeShape" presStyleCnt="0">
        <dgm:presLayoutVars>
          <dgm:dir/>
          <dgm:resizeHandles/>
        </dgm:presLayoutVars>
      </dgm:prSet>
      <dgm:spPr/>
    </dgm:pt>
    <dgm:pt modelId="{005A8370-7D6B-48AD-B0FA-081EE2C93449}" type="pres">
      <dgm:prSet presAssocID="{3BF8C9F6-61D9-418E-A32A-BCFE592BB55B}" presName="pyramid" presStyleLbl="node1" presStyleIdx="0" presStyleCnt="1"/>
      <dgm:spPr/>
    </dgm:pt>
    <dgm:pt modelId="{3B0E12EF-5005-4CE8-9C25-D84BC71D6098}" type="pres">
      <dgm:prSet presAssocID="{3BF8C9F6-61D9-418E-A32A-BCFE592BB55B}" presName="theList" presStyleCnt="0"/>
      <dgm:spPr/>
    </dgm:pt>
    <dgm:pt modelId="{7DC1D463-CBFF-4E42-B763-03A672ACED55}" type="pres">
      <dgm:prSet presAssocID="{5F389CEF-828F-4BCD-9845-66282A1ACB91}" presName="aNode" presStyleLbl="fgAcc1" presStyleIdx="0" presStyleCnt="4">
        <dgm:presLayoutVars>
          <dgm:bulletEnabled val="1"/>
        </dgm:presLayoutVars>
      </dgm:prSet>
      <dgm:spPr/>
    </dgm:pt>
    <dgm:pt modelId="{A9A4F8D4-D535-4E21-A965-7E9711FC6916}" type="pres">
      <dgm:prSet presAssocID="{5F389CEF-828F-4BCD-9845-66282A1ACB91}" presName="aSpace" presStyleCnt="0"/>
      <dgm:spPr/>
    </dgm:pt>
    <dgm:pt modelId="{758EE470-A108-47BE-93ED-B766BBA6A030}" type="pres">
      <dgm:prSet presAssocID="{FA0336CD-6062-4A37-B448-691B1ECD048C}" presName="aNode" presStyleLbl="fgAcc1" presStyleIdx="1" presStyleCnt="4">
        <dgm:presLayoutVars>
          <dgm:bulletEnabled val="1"/>
        </dgm:presLayoutVars>
      </dgm:prSet>
      <dgm:spPr/>
    </dgm:pt>
    <dgm:pt modelId="{B839E3CE-0887-45E6-A06B-2071C71065EB}" type="pres">
      <dgm:prSet presAssocID="{FA0336CD-6062-4A37-B448-691B1ECD048C}" presName="aSpace" presStyleCnt="0"/>
      <dgm:spPr/>
    </dgm:pt>
    <dgm:pt modelId="{91D6805B-F099-45AB-8BC5-9CFAFD97F1E4}" type="pres">
      <dgm:prSet presAssocID="{08255EE4-7760-4DEA-A8FA-AE2B2D5A4ECA}" presName="aNode" presStyleLbl="fgAcc1" presStyleIdx="2" presStyleCnt="4">
        <dgm:presLayoutVars>
          <dgm:bulletEnabled val="1"/>
        </dgm:presLayoutVars>
      </dgm:prSet>
      <dgm:spPr/>
    </dgm:pt>
    <dgm:pt modelId="{F9594ACA-5848-460C-9C8D-CB050D9A3B9A}" type="pres">
      <dgm:prSet presAssocID="{08255EE4-7760-4DEA-A8FA-AE2B2D5A4ECA}" presName="aSpace" presStyleCnt="0"/>
      <dgm:spPr/>
    </dgm:pt>
    <dgm:pt modelId="{F90E2733-19BC-4052-B191-4B933637F726}" type="pres">
      <dgm:prSet presAssocID="{5535F0E6-C8A0-4135-9588-9BFB8A0889CB}" presName="aNode" presStyleLbl="fgAcc1" presStyleIdx="3" presStyleCnt="4">
        <dgm:presLayoutVars>
          <dgm:bulletEnabled val="1"/>
        </dgm:presLayoutVars>
      </dgm:prSet>
      <dgm:spPr/>
    </dgm:pt>
    <dgm:pt modelId="{AE5B98AF-A7D6-4939-9240-67824A21A0B5}" type="pres">
      <dgm:prSet presAssocID="{5535F0E6-C8A0-4135-9588-9BFB8A0889CB}" presName="aSpace" presStyleCnt="0"/>
      <dgm:spPr/>
    </dgm:pt>
  </dgm:ptLst>
  <dgm:cxnLst>
    <dgm:cxn modelId="{118EE344-4841-49C4-B6CA-5DF63DCA838D}" type="presOf" srcId="{08255EE4-7760-4DEA-A8FA-AE2B2D5A4ECA}" destId="{91D6805B-F099-45AB-8BC5-9CFAFD97F1E4}" srcOrd="0" destOrd="0" presId="urn:microsoft.com/office/officeart/2005/8/layout/pyramid2"/>
    <dgm:cxn modelId="{5433224C-747E-4032-948E-1D8465C4FF4D}" srcId="{3BF8C9F6-61D9-418E-A32A-BCFE592BB55B}" destId="{FA0336CD-6062-4A37-B448-691B1ECD048C}" srcOrd="1" destOrd="0" parTransId="{D1A24EA3-FF06-4354-BC23-AD76F84B97A9}" sibTransId="{9A450D6D-9D03-482C-9C7D-CED8364198DA}"/>
    <dgm:cxn modelId="{3DF8B46E-6A91-4228-9F85-2E4088737F0E}" type="presOf" srcId="{3BF8C9F6-61D9-418E-A32A-BCFE592BB55B}" destId="{A08E6035-8CF9-4408-A773-ADF90462F004}" srcOrd="0" destOrd="0" presId="urn:microsoft.com/office/officeart/2005/8/layout/pyramid2"/>
    <dgm:cxn modelId="{80F10E76-1DC0-4BDC-A1B6-EE4DFF60303F}" type="presOf" srcId="{5F389CEF-828F-4BCD-9845-66282A1ACB91}" destId="{7DC1D463-CBFF-4E42-B763-03A672ACED55}" srcOrd="0" destOrd="0" presId="urn:microsoft.com/office/officeart/2005/8/layout/pyramid2"/>
    <dgm:cxn modelId="{8E4B4358-966A-45A9-B211-967566D76C6C}" srcId="{3BF8C9F6-61D9-418E-A32A-BCFE592BB55B}" destId="{5535F0E6-C8A0-4135-9588-9BFB8A0889CB}" srcOrd="3" destOrd="0" parTransId="{4FCCCBC1-1790-469A-ADC7-F7C83BC2DE6B}" sibTransId="{DCB263DD-C3FD-4E5A-B70C-F5A3DDF90973}"/>
    <dgm:cxn modelId="{242533A7-9B1E-4849-918C-E1A4A2E0FD8A}" srcId="{3BF8C9F6-61D9-418E-A32A-BCFE592BB55B}" destId="{08255EE4-7760-4DEA-A8FA-AE2B2D5A4ECA}" srcOrd="2" destOrd="0" parTransId="{995FFE3B-6111-4887-9219-E143D00A411B}" sibTransId="{7B3775DC-97EF-4AF1-AED8-C6C8A012684E}"/>
    <dgm:cxn modelId="{E25CF4B9-FA68-4D2A-B623-C578D6BF9806}" type="presOf" srcId="{FA0336CD-6062-4A37-B448-691B1ECD048C}" destId="{758EE470-A108-47BE-93ED-B766BBA6A030}" srcOrd="0" destOrd="0" presId="urn:microsoft.com/office/officeart/2005/8/layout/pyramid2"/>
    <dgm:cxn modelId="{D88127D2-824B-4A2B-90AD-970FD4A19E42}" type="presOf" srcId="{5535F0E6-C8A0-4135-9588-9BFB8A0889CB}" destId="{F90E2733-19BC-4052-B191-4B933637F726}" srcOrd="0" destOrd="0" presId="urn:microsoft.com/office/officeart/2005/8/layout/pyramid2"/>
    <dgm:cxn modelId="{5FE9BCFE-02ED-4CC3-B808-1919B5605899}" srcId="{3BF8C9F6-61D9-418E-A32A-BCFE592BB55B}" destId="{5F389CEF-828F-4BCD-9845-66282A1ACB91}" srcOrd="0" destOrd="0" parTransId="{A75EF041-1774-4324-899A-F5A3901DCA5F}" sibTransId="{949F1001-804F-42E6-BA82-92E181AC2151}"/>
    <dgm:cxn modelId="{84B9D3C1-99F0-456B-8CC7-5DBE66463586}" type="presParOf" srcId="{A08E6035-8CF9-4408-A773-ADF90462F004}" destId="{005A8370-7D6B-48AD-B0FA-081EE2C93449}" srcOrd="0" destOrd="0" presId="urn:microsoft.com/office/officeart/2005/8/layout/pyramid2"/>
    <dgm:cxn modelId="{EB388470-8236-4117-A9F5-F009484B866A}" type="presParOf" srcId="{A08E6035-8CF9-4408-A773-ADF90462F004}" destId="{3B0E12EF-5005-4CE8-9C25-D84BC71D6098}" srcOrd="1" destOrd="0" presId="urn:microsoft.com/office/officeart/2005/8/layout/pyramid2"/>
    <dgm:cxn modelId="{E8E2A62E-77C2-45ED-AC15-AC09F6783890}" type="presParOf" srcId="{3B0E12EF-5005-4CE8-9C25-D84BC71D6098}" destId="{7DC1D463-CBFF-4E42-B763-03A672ACED55}" srcOrd="0" destOrd="0" presId="urn:microsoft.com/office/officeart/2005/8/layout/pyramid2"/>
    <dgm:cxn modelId="{4188CA60-F55C-4E22-8B4B-85216F0007AE}" type="presParOf" srcId="{3B0E12EF-5005-4CE8-9C25-D84BC71D6098}" destId="{A9A4F8D4-D535-4E21-A965-7E9711FC6916}" srcOrd="1" destOrd="0" presId="urn:microsoft.com/office/officeart/2005/8/layout/pyramid2"/>
    <dgm:cxn modelId="{FE19AA2C-3B01-450E-882C-4F4E19C54E6B}" type="presParOf" srcId="{3B0E12EF-5005-4CE8-9C25-D84BC71D6098}" destId="{758EE470-A108-47BE-93ED-B766BBA6A030}" srcOrd="2" destOrd="0" presId="urn:microsoft.com/office/officeart/2005/8/layout/pyramid2"/>
    <dgm:cxn modelId="{941B7DA1-C24B-40E0-B5B7-811923C99983}" type="presParOf" srcId="{3B0E12EF-5005-4CE8-9C25-D84BC71D6098}" destId="{B839E3CE-0887-45E6-A06B-2071C71065EB}" srcOrd="3" destOrd="0" presId="urn:microsoft.com/office/officeart/2005/8/layout/pyramid2"/>
    <dgm:cxn modelId="{1A0B449D-C8B9-49A0-BE07-310156430773}" type="presParOf" srcId="{3B0E12EF-5005-4CE8-9C25-D84BC71D6098}" destId="{91D6805B-F099-45AB-8BC5-9CFAFD97F1E4}" srcOrd="4" destOrd="0" presId="urn:microsoft.com/office/officeart/2005/8/layout/pyramid2"/>
    <dgm:cxn modelId="{CC6DA3D7-FA53-4587-8276-F4CDDAE0D7B2}" type="presParOf" srcId="{3B0E12EF-5005-4CE8-9C25-D84BC71D6098}" destId="{F9594ACA-5848-460C-9C8D-CB050D9A3B9A}" srcOrd="5" destOrd="0" presId="urn:microsoft.com/office/officeart/2005/8/layout/pyramid2"/>
    <dgm:cxn modelId="{88F5A31F-4156-4EB0-A685-907A7338A628}" type="presParOf" srcId="{3B0E12EF-5005-4CE8-9C25-D84BC71D6098}" destId="{F90E2733-19BC-4052-B191-4B933637F726}" srcOrd="6" destOrd="0" presId="urn:microsoft.com/office/officeart/2005/8/layout/pyramid2"/>
    <dgm:cxn modelId="{7897C0D6-1953-47DC-99BA-E398574EB37F}" type="presParOf" srcId="{3B0E12EF-5005-4CE8-9C25-D84BC71D6098}" destId="{AE5B98AF-A7D6-4939-9240-67824A21A0B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2C3D548-2296-4DA0-9AED-B35FB56D7D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1ECAA6-A27B-43D8-BBC3-DEC78C2A7D33}">
      <dgm:prSet/>
      <dgm:spPr/>
      <dgm:t>
        <a:bodyPr/>
        <a:lstStyle/>
        <a:p>
          <a:r>
            <a:rPr lang="en-US" b="0"/>
            <a:t>Capex </a:t>
          </a:r>
          <a:r>
            <a:rPr lang="en-US"/>
            <a:t>&amp; WC</a:t>
          </a:r>
          <a:endParaRPr lang="en-IN"/>
        </a:p>
      </dgm:t>
    </dgm:pt>
    <dgm:pt modelId="{E92C12D7-DB66-4992-8461-9793C6F2F7A4}" type="parTrans" cxnId="{3DD3DA99-8810-4785-A6CE-57F374560027}">
      <dgm:prSet/>
      <dgm:spPr/>
      <dgm:t>
        <a:bodyPr/>
        <a:lstStyle/>
        <a:p>
          <a:endParaRPr lang="en-IN"/>
        </a:p>
      </dgm:t>
    </dgm:pt>
    <dgm:pt modelId="{06535087-6198-49A1-847E-FEE94580910D}" type="sibTrans" cxnId="{3DD3DA99-8810-4785-A6CE-57F374560027}">
      <dgm:prSet/>
      <dgm:spPr/>
      <dgm:t>
        <a:bodyPr/>
        <a:lstStyle/>
        <a:p>
          <a:endParaRPr lang="en-IN"/>
        </a:p>
      </dgm:t>
    </dgm:pt>
    <dgm:pt modelId="{19E92822-32F3-4CA6-A491-700DD3339700}" type="pres">
      <dgm:prSet presAssocID="{F2C3D548-2296-4DA0-9AED-B35FB56D7D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A9ADC0-C7E7-4E71-AD81-186FA5260E5B}" type="pres">
      <dgm:prSet presAssocID="{B81ECAA6-A27B-43D8-BBC3-DEC78C2A7D33}" presName="hierRoot1" presStyleCnt="0">
        <dgm:presLayoutVars>
          <dgm:hierBranch val="init"/>
        </dgm:presLayoutVars>
      </dgm:prSet>
      <dgm:spPr/>
    </dgm:pt>
    <dgm:pt modelId="{99B233C6-A283-48B8-BBEF-E8C9A1080DF7}" type="pres">
      <dgm:prSet presAssocID="{B81ECAA6-A27B-43D8-BBC3-DEC78C2A7D33}" presName="rootComposite1" presStyleCnt="0"/>
      <dgm:spPr/>
    </dgm:pt>
    <dgm:pt modelId="{2925233C-A5F4-44BB-9642-3F133FA25146}" type="pres">
      <dgm:prSet presAssocID="{B81ECAA6-A27B-43D8-BBC3-DEC78C2A7D33}" presName="rootText1" presStyleLbl="node0" presStyleIdx="0" presStyleCnt="1" custLinFactNeighborX="-2372" custLinFactNeighborY="7074">
        <dgm:presLayoutVars>
          <dgm:chPref val="3"/>
        </dgm:presLayoutVars>
      </dgm:prSet>
      <dgm:spPr/>
    </dgm:pt>
    <dgm:pt modelId="{47855660-79ED-4844-95C6-BCD0EAFF456B}" type="pres">
      <dgm:prSet presAssocID="{B81ECAA6-A27B-43D8-BBC3-DEC78C2A7D33}" presName="rootConnector1" presStyleLbl="node1" presStyleIdx="0" presStyleCnt="0"/>
      <dgm:spPr/>
    </dgm:pt>
    <dgm:pt modelId="{CAD80E40-24E8-41BC-A365-1443055B7DF1}" type="pres">
      <dgm:prSet presAssocID="{B81ECAA6-A27B-43D8-BBC3-DEC78C2A7D33}" presName="hierChild2" presStyleCnt="0"/>
      <dgm:spPr/>
    </dgm:pt>
    <dgm:pt modelId="{F690EF62-50E3-4E43-B50B-A0AC4048D82B}" type="pres">
      <dgm:prSet presAssocID="{B81ECAA6-A27B-43D8-BBC3-DEC78C2A7D33}" presName="hierChild3" presStyleCnt="0"/>
      <dgm:spPr/>
    </dgm:pt>
  </dgm:ptLst>
  <dgm:cxnLst>
    <dgm:cxn modelId="{EF31D631-7329-4A35-BEB3-12062EE6E741}" type="presOf" srcId="{B81ECAA6-A27B-43D8-BBC3-DEC78C2A7D33}" destId="{47855660-79ED-4844-95C6-BCD0EAFF456B}" srcOrd="1" destOrd="0" presId="urn:microsoft.com/office/officeart/2005/8/layout/orgChart1"/>
    <dgm:cxn modelId="{C0479146-29A2-4384-88A7-304390C94B87}" type="presOf" srcId="{F2C3D548-2296-4DA0-9AED-B35FB56D7DA9}" destId="{19E92822-32F3-4CA6-A491-700DD3339700}" srcOrd="0" destOrd="0" presId="urn:microsoft.com/office/officeart/2005/8/layout/orgChart1"/>
    <dgm:cxn modelId="{39363592-9A35-43B3-A084-DC48866CFA44}" type="presOf" srcId="{B81ECAA6-A27B-43D8-BBC3-DEC78C2A7D33}" destId="{2925233C-A5F4-44BB-9642-3F133FA25146}" srcOrd="0" destOrd="0" presId="urn:microsoft.com/office/officeart/2005/8/layout/orgChart1"/>
    <dgm:cxn modelId="{3DD3DA99-8810-4785-A6CE-57F374560027}" srcId="{F2C3D548-2296-4DA0-9AED-B35FB56D7DA9}" destId="{B81ECAA6-A27B-43D8-BBC3-DEC78C2A7D33}" srcOrd="0" destOrd="0" parTransId="{E92C12D7-DB66-4992-8461-9793C6F2F7A4}" sibTransId="{06535087-6198-49A1-847E-FEE94580910D}"/>
    <dgm:cxn modelId="{32DBEAB5-BB2E-4651-AC49-A7AB7A4B107F}" type="presParOf" srcId="{19E92822-32F3-4CA6-A491-700DD3339700}" destId="{58A9ADC0-C7E7-4E71-AD81-186FA5260E5B}" srcOrd="0" destOrd="0" presId="urn:microsoft.com/office/officeart/2005/8/layout/orgChart1"/>
    <dgm:cxn modelId="{4E92AC2C-0FA4-44C5-9F83-6192A46FD83B}" type="presParOf" srcId="{58A9ADC0-C7E7-4E71-AD81-186FA5260E5B}" destId="{99B233C6-A283-48B8-BBEF-E8C9A1080DF7}" srcOrd="0" destOrd="0" presId="urn:microsoft.com/office/officeart/2005/8/layout/orgChart1"/>
    <dgm:cxn modelId="{1E0DCC15-D70F-4C2D-AB5A-1166C74786C8}" type="presParOf" srcId="{99B233C6-A283-48B8-BBEF-E8C9A1080DF7}" destId="{2925233C-A5F4-44BB-9642-3F133FA25146}" srcOrd="0" destOrd="0" presId="urn:microsoft.com/office/officeart/2005/8/layout/orgChart1"/>
    <dgm:cxn modelId="{AE02E769-0721-4C89-B7A3-A973B2AA2C39}" type="presParOf" srcId="{99B233C6-A283-48B8-BBEF-E8C9A1080DF7}" destId="{47855660-79ED-4844-95C6-BCD0EAFF456B}" srcOrd="1" destOrd="0" presId="urn:microsoft.com/office/officeart/2005/8/layout/orgChart1"/>
    <dgm:cxn modelId="{05C2BB83-73B1-4F1C-9FE2-3BE5373B8A0E}" type="presParOf" srcId="{58A9ADC0-C7E7-4E71-AD81-186FA5260E5B}" destId="{CAD80E40-24E8-41BC-A365-1443055B7DF1}" srcOrd="1" destOrd="0" presId="urn:microsoft.com/office/officeart/2005/8/layout/orgChart1"/>
    <dgm:cxn modelId="{398FD44F-B8A6-4D7D-ACD5-ED1A6AF3AB3F}" type="presParOf" srcId="{58A9ADC0-C7E7-4E71-AD81-186FA5260E5B}" destId="{F690EF62-50E3-4E43-B50B-A0AC4048D8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55EC0AA-0709-49D7-96BF-C1A4AF3B3F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1017ADE-BA67-4F1B-83C3-FE577A2DEE2E}">
      <dgm:prSet/>
      <dgm:spPr/>
      <dgm:t>
        <a:bodyPr/>
        <a:lstStyle/>
        <a:p>
          <a:r>
            <a:rPr lang="en-US" b="0"/>
            <a:t>Sale /Capital</a:t>
          </a:r>
          <a:endParaRPr lang="en-IN"/>
        </a:p>
      </dgm:t>
    </dgm:pt>
    <dgm:pt modelId="{DEA70DA3-7D89-4964-9537-80A9C8B890E5}" type="parTrans" cxnId="{99EB33B0-770B-458C-AB38-770C9E1A82BB}">
      <dgm:prSet/>
      <dgm:spPr/>
      <dgm:t>
        <a:bodyPr/>
        <a:lstStyle/>
        <a:p>
          <a:endParaRPr lang="en-IN"/>
        </a:p>
      </dgm:t>
    </dgm:pt>
    <dgm:pt modelId="{13354C1A-8ED0-46AA-9B01-44E8DA50B73E}" type="sibTrans" cxnId="{99EB33B0-770B-458C-AB38-770C9E1A82BB}">
      <dgm:prSet/>
      <dgm:spPr/>
      <dgm:t>
        <a:bodyPr/>
        <a:lstStyle/>
        <a:p>
          <a:endParaRPr lang="en-IN"/>
        </a:p>
      </dgm:t>
    </dgm:pt>
    <dgm:pt modelId="{3CAC1368-BCC1-4091-863A-EC60602CD2FD}" type="pres">
      <dgm:prSet presAssocID="{355EC0AA-0709-49D7-96BF-C1A4AF3B3F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2279DA-7272-43C3-9D7D-C615E6FA1DE4}" type="pres">
      <dgm:prSet presAssocID="{D1017ADE-BA67-4F1B-83C3-FE577A2DEE2E}" presName="hierRoot1" presStyleCnt="0">
        <dgm:presLayoutVars>
          <dgm:hierBranch val="init"/>
        </dgm:presLayoutVars>
      </dgm:prSet>
      <dgm:spPr/>
    </dgm:pt>
    <dgm:pt modelId="{3616A625-B22E-4A12-8B6A-06F4FEFEF5BD}" type="pres">
      <dgm:prSet presAssocID="{D1017ADE-BA67-4F1B-83C3-FE577A2DEE2E}" presName="rootComposite1" presStyleCnt="0"/>
      <dgm:spPr/>
    </dgm:pt>
    <dgm:pt modelId="{51B5B1C7-00C0-44CD-BEDD-0E5A3E7F1DEA}" type="pres">
      <dgm:prSet presAssocID="{D1017ADE-BA67-4F1B-83C3-FE577A2DEE2E}" presName="rootText1" presStyleLbl="node0" presStyleIdx="0" presStyleCnt="1" custLinFactNeighborX="1946" custLinFactNeighborY="9623">
        <dgm:presLayoutVars>
          <dgm:chPref val="3"/>
        </dgm:presLayoutVars>
      </dgm:prSet>
      <dgm:spPr/>
    </dgm:pt>
    <dgm:pt modelId="{1B0EDBEC-070E-407A-A51D-EAF26C9BF212}" type="pres">
      <dgm:prSet presAssocID="{D1017ADE-BA67-4F1B-83C3-FE577A2DEE2E}" presName="rootConnector1" presStyleLbl="node1" presStyleIdx="0" presStyleCnt="0"/>
      <dgm:spPr/>
    </dgm:pt>
    <dgm:pt modelId="{3CD2BAA5-2936-4D0E-B92E-19762322A84D}" type="pres">
      <dgm:prSet presAssocID="{D1017ADE-BA67-4F1B-83C3-FE577A2DEE2E}" presName="hierChild2" presStyleCnt="0"/>
      <dgm:spPr/>
    </dgm:pt>
    <dgm:pt modelId="{CB103D22-6836-4A5B-A3A9-73190AE87AD1}" type="pres">
      <dgm:prSet presAssocID="{D1017ADE-BA67-4F1B-83C3-FE577A2DEE2E}" presName="hierChild3" presStyleCnt="0"/>
      <dgm:spPr/>
    </dgm:pt>
  </dgm:ptLst>
  <dgm:cxnLst>
    <dgm:cxn modelId="{929EFF07-2504-406B-8C32-8AB5DC056011}" type="presOf" srcId="{D1017ADE-BA67-4F1B-83C3-FE577A2DEE2E}" destId="{1B0EDBEC-070E-407A-A51D-EAF26C9BF212}" srcOrd="1" destOrd="0" presId="urn:microsoft.com/office/officeart/2005/8/layout/orgChart1"/>
    <dgm:cxn modelId="{83098227-E654-4C42-B1DD-2E068F6B43EF}" type="presOf" srcId="{D1017ADE-BA67-4F1B-83C3-FE577A2DEE2E}" destId="{51B5B1C7-00C0-44CD-BEDD-0E5A3E7F1DEA}" srcOrd="0" destOrd="0" presId="urn:microsoft.com/office/officeart/2005/8/layout/orgChart1"/>
    <dgm:cxn modelId="{58155F60-7563-47F0-9EC8-B4917F2007A0}" type="presOf" srcId="{355EC0AA-0709-49D7-96BF-C1A4AF3B3FFE}" destId="{3CAC1368-BCC1-4091-863A-EC60602CD2FD}" srcOrd="0" destOrd="0" presId="urn:microsoft.com/office/officeart/2005/8/layout/orgChart1"/>
    <dgm:cxn modelId="{99EB33B0-770B-458C-AB38-770C9E1A82BB}" srcId="{355EC0AA-0709-49D7-96BF-C1A4AF3B3FFE}" destId="{D1017ADE-BA67-4F1B-83C3-FE577A2DEE2E}" srcOrd="0" destOrd="0" parTransId="{DEA70DA3-7D89-4964-9537-80A9C8B890E5}" sibTransId="{13354C1A-8ED0-46AA-9B01-44E8DA50B73E}"/>
    <dgm:cxn modelId="{074D0F71-7951-414D-BAA2-8B8F5332E809}" type="presParOf" srcId="{3CAC1368-BCC1-4091-863A-EC60602CD2FD}" destId="{972279DA-7272-43C3-9D7D-C615E6FA1DE4}" srcOrd="0" destOrd="0" presId="urn:microsoft.com/office/officeart/2005/8/layout/orgChart1"/>
    <dgm:cxn modelId="{AD214BC2-B487-40EF-A2CB-00BCC7E63535}" type="presParOf" srcId="{972279DA-7272-43C3-9D7D-C615E6FA1DE4}" destId="{3616A625-B22E-4A12-8B6A-06F4FEFEF5BD}" srcOrd="0" destOrd="0" presId="urn:microsoft.com/office/officeart/2005/8/layout/orgChart1"/>
    <dgm:cxn modelId="{A35F6073-330D-428C-83AC-CF4A52ECD9F2}" type="presParOf" srcId="{3616A625-B22E-4A12-8B6A-06F4FEFEF5BD}" destId="{51B5B1C7-00C0-44CD-BEDD-0E5A3E7F1DEA}" srcOrd="0" destOrd="0" presId="urn:microsoft.com/office/officeart/2005/8/layout/orgChart1"/>
    <dgm:cxn modelId="{29F3960D-5722-41DD-9E2C-E28A02CA0386}" type="presParOf" srcId="{3616A625-B22E-4A12-8B6A-06F4FEFEF5BD}" destId="{1B0EDBEC-070E-407A-A51D-EAF26C9BF212}" srcOrd="1" destOrd="0" presId="urn:microsoft.com/office/officeart/2005/8/layout/orgChart1"/>
    <dgm:cxn modelId="{37098E7E-FA85-4ED9-A0F5-BCBF014A8169}" type="presParOf" srcId="{972279DA-7272-43C3-9D7D-C615E6FA1DE4}" destId="{3CD2BAA5-2936-4D0E-B92E-19762322A84D}" srcOrd="1" destOrd="0" presId="urn:microsoft.com/office/officeart/2005/8/layout/orgChart1"/>
    <dgm:cxn modelId="{695104A4-7801-4551-9F83-3DA5A350752D}" type="presParOf" srcId="{972279DA-7272-43C3-9D7D-C615E6FA1DE4}" destId="{CB103D22-6836-4A5B-A3A9-73190AE87A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25020-F0A1-4CDB-BFA6-9C7730E91C2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2CF183-611A-4F1F-ABAE-958BA2042425}">
      <dgm:prSet/>
      <dgm:spPr/>
      <dgm:t>
        <a:bodyPr/>
        <a:lstStyle/>
        <a:p>
          <a:r>
            <a:rPr lang="en-IN" dirty="0"/>
            <a:t>Firm Story</a:t>
          </a:r>
        </a:p>
      </dgm:t>
    </dgm:pt>
    <dgm:pt modelId="{BDC413B4-CC99-4D58-8F3F-505DD230D371}" type="parTrans" cxnId="{7C9AF95A-ECA2-4EF9-900C-258E418B4797}">
      <dgm:prSet/>
      <dgm:spPr/>
      <dgm:t>
        <a:bodyPr/>
        <a:lstStyle/>
        <a:p>
          <a:endParaRPr lang="en-IN"/>
        </a:p>
      </dgm:t>
    </dgm:pt>
    <dgm:pt modelId="{82ADDB4E-A1FE-482A-89D7-3E01245D7D94}" type="sibTrans" cxnId="{7C9AF95A-ECA2-4EF9-900C-258E418B4797}">
      <dgm:prSet/>
      <dgm:spPr/>
      <dgm:t>
        <a:bodyPr/>
        <a:lstStyle/>
        <a:p>
          <a:endParaRPr lang="en-IN"/>
        </a:p>
      </dgm:t>
    </dgm:pt>
    <dgm:pt modelId="{A456A662-5082-4E2A-ACFB-43377277D6F9}" type="pres">
      <dgm:prSet presAssocID="{DDE25020-F0A1-4CDB-BFA6-9C7730E91C2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F5B98C1-7C89-4E18-8819-3F116E67B097}" type="pres">
      <dgm:prSet presAssocID="{3D2CF183-611A-4F1F-ABAE-958BA2042425}" presName="horFlow" presStyleCnt="0"/>
      <dgm:spPr/>
    </dgm:pt>
    <dgm:pt modelId="{E2396B06-9962-4460-AC11-4A24E8767069}" type="pres">
      <dgm:prSet presAssocID="{3D2CF183-611A-4F1F-ABAE-958BA2042425}" presName="bigChev" presStyleLbl="node1" presStyleIdx="0" presStyleCnt="1"/>
      <dgm:spPr/>
    </dgm:pt>
  </dgm:ptLst>
  <dgm:cxnLst>
    <dgm:cxn modelId="{E368325E-EB7E-4403-A822-761C910F5C64}" type="presOf" srcId="{DDE25020-F0A1-4CDB-BFA6-9C7730E91C24}" destId="{A456A662-5082-4E2A-ACFB-43377277D6F9}" srcOrd="0" destOrd="0" presId="urn:microsoft.com/office/officeart/2005/8/layout/lProcess3"/>
    <dgm:cxn modelId="{7C9AF95A-ECA2-4EF9-900C-258E418B4797}" srcId="{DDE25020-F0A1-4CDB-BFA6-9C7730E91C24}" destId="{3D2CF183-611A-4F1F-ABAE-958BA2042425}" srcOrd="0" destOrd="0" parTransId="{BDC413B4-CC99-4D58-8F3F-505DD230D371}" sibTransId="{82ADDB4E-A1FE-482A-89D7-3E01245D7D94}"/>
    <dgm:cxn modelId="{A7B429B0-72B1-4DC1-BCF4-A2056EE9E622}" type="presOf" srcId="{3D2CF183-611A-4F1F-ABAE-958BA2042425}" destId="{E2396B06-9962-4460-AC11-4A24E8767069}" srcOrd="0" destOrd="0" presId="urn:microsoft.com/office/officeart/2005/8/layout/lProcess3"/>
    <dgm:cxn modelId="{88E7509E-9FC1-4749-8C33-78BDFBB99D62}" type="presParOf" srcId="{A456A662-5082-4E2A-ACFB-43377277D6F9}" destId="{BF5B98C1-7C89-4E18-8819-3F116E67B097}" srcOrd="0" destOrd="0" presId="urn:microsoft.com/office/officeart/2005/8/layout/lProcess3"/>
    <dgm:cxn modelId="{15C36E50-921D-4646-82D0-4EB0FA0DA7C0}" type="presParOf" srcId="{BF5B98C1-7C89-4E18-8819-3F116E67B097}" destId="{E2396B06-9962-4460-AC11-4A24E876706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52FD0-9EB2-4621-A94B-DC59820A6F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0D2E9-6BAB-4DCE-93BA-E42E88D0FF32}">
      <dgm:prSet/>
      <dgm:spPr>
        <a:solidFill>
          <a:schemeClr val="accent4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b="0" dirty="0"/>
            <a:t>    Historical Data</a:t>
          </a:r>
          <a:endParaRPr lang="en-IN" dirty="0"/>
        </a:p>
      </dgm:t>
    </dgm:pt>
    <dgm:pt modelId="{049D9B95-CED2-498A-9C74-620A70412B62}" type="parTrans" cxnId="{5D344F54-0E7B-44C5-9DE7-9188582A7941}">
      <dgm:prSet/>
      <dgm:spPr/>
      <dgm:t>
        <a:bodyPr/>
        <a:lstStyle/>
        <a:p>
          <a:endParaRPr lang="en-IN"/>
        </a:p>
      </dgm:t>
    </dgm:pt>
    <dgm:pt modelId="{6E7F0FDA-DFC7-455F-A530-FF7EE9321BD5}" type="sibTrans" cxnId="{5D344F54-0E7B-44C5-9DE7-9188582A7941}">
      <dgm:prSet/>
      <dgm:spPr/>
      <dgm:t>
        <a:bodyPr/>
        <a:lstStyle/>
        <a:p>
          <a:endParaRPr lang="en-IN"/>
        </a:p>
      </dgm:t>
    </dgm:pt>
    <dgm:pt modelId="{8E2A1E3C-8E98-4DFD-8987-0D52E4F738A6}" type="pres">
      <dgm:prSet presAssocID="{CF152FD0-9EB2-4621-A94B-DC59820A6FAA}" presName="linear" presStyleCnt="0">
        <dgm:presLayoutVars>
          <dgm:animLvl val="lvl"/>
          <dgm:resizeHandles val="exact"/>
        </dgm:presLayoutVars>
      </dgm:prSet>
      <dgm:spPr/>
    </dgm:pt>
    <dgm:pt modelId="{D6CFD91D-A0B3-44F3-AEDE-E7A6FED28AFA}" type="pres">
      <dgm:prSet presAssocID="{0F20D2E9-6BAB-4DCE-93BA-E42E88D0FF32}" presName="parentText" presStyleLbl="node1" presStyleIdx="0" presStyleCnt="1" custLinFactNeighborX="0">
        <dgm:presLayoutVars>
          <dgm:chMax val="0"/>
          <dgm:bulletEnabled val="1"/>
        </dgm:presLayoutVars>
      </dgm:prSet>
      <dgm:spPr/>
    </dgm:pt>
  </dgm:ptLst>
  <dgm:cxnLst>
    <dgm:cxn modelId="{17420F39-5D02-4ECA-B8ED-16FE73352EA1}" type="presOf" srcId="{CF152FD0-9EB2-4621-A94B-DC59820A6FAA}" destId="{8E2A1E3C-8E98-4DFD-8987-0D52E4F738A6}" srcOrd="0" destOrd="0" presId="urn:microsoft.com/office/officeart/2005/8/layout/vList2"/>
    <dgm:cxn modelId="{9FBCE446-E8CF-4F8D-A9C6-81F26AF31C01}" type="presOf" srcId="{0F20D2E9-6BAB-4DCE-93BA-E42E88D0FF32}" destId="{D6CFD91D-A0B3-44F3-AEDE-E7A6FED28AFA}" srcOrd="0" destOrd="0" presId="urn:microsoft.com/office/officeart/2005/8/layout/vList2"/>
    <dgm:cxn modelId="{5D344F54-0E7B-44C5-9DE7-9188582A7941}" srcId="{CF152FD0-9EB2-4621-A94B-DC59820A6FAA}" destId="{0F20D2E9-6BAB-4DCE-93BA-E42E88D0FF32}" srcOrd="0" destOrd="0" parTransId="{049D9B95-CED2-498A-9C74-620A70412B62}" sibTransId="{6E7F0FDA-DFC7-455F-A530-FF7EE9321BD5}"/>
    <dgm:cxn modelId="{53041D47-BCAF-4216-830E-6CF2E8A03FB1}" type="presParOf" srcId="{8E2A1E3C-8E98-4DFD-8987-0D52E4F738A6}" destId="{D6CFD91D-A0B3-44F3-AEDE-E7A6FED28A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8A73E9-2C5A-41B9-A6F5-C58D7AEDD7C4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8BDF00-9DA9-403B-A350-F587015D466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0"/>
            <a:t>Startup</a:t>
          </a:r>
          <a:endParaRPr lang="en-IN"/>
        </a:p>
      </dgm:t>
    </dgm:pt>
    <dgm:pt modelId="{2109BE35-A490-4E58-B79A-2CB325C27D3A}" type="parTrans" cxnId="{092ADC15-D326-46CD-8E60-CE29DD421159}">
      <dgm:prSet/>
      <dgm:spPr/>
      <dgm:t>
        <a:bodyPr/>
        <a:lstStyle/>
        <a:p>
          <a:endParaRPr lang="en-IN"/>
        </a:p>
      </dgm:t>
    </dgm:pt>
    <dgm:pt modelId="{23087A0A-2A43-45C6-9B8F-F6458DCB3218}" type="sibTrans" cxnId="{092ADC15-D326-46CD-8E60-CE29DD421159}">
      <dgm:prSet/>
      <dgm:spPr/>
      <dgm:t>
        <a:bodyPr/>
        <a:lstStyle/>
        <a:p>
          <a:endParaRPr lang="en-IN"/>
        </a:p>
      </dgm:t>
    </dgm:pt>
    <dgm:pt modelId="{668E318B-3A89-48B3-BCAC-30CE8E748597}">
      <dgm:prSet/>
      <dgm:spPr>
        <a:solidFill>
          <a:srgbClr val="FFC000"/>
        </a:solidFill>
      </dgm:spPr>
      <dgm:t>
        <a:bodyPr/>
        <a:lstStyle/>
        <a:p>
          <a:r>
            <a:rPr lang="en-US"/>
            <a:t>Growth </a:t>
          </a:r>
          <a:endParaRPr lang="en-IN"/>
        </a:p>
      </dgm:t>
    </dgm:pt>
    <dgm:pt modelId="{54DC0B77-8014-4099-9D1A-B074AF28C798}" type="parTrans" cxnId="{648AC7CD-C652-4A5A-8E21-ADD455D1DB50}">
      <dgm:prSet/>
      <dgm:spPr/>
      <dgm:t>
        <a:bodyPr/>
        <a:lstStyle/>
        <a:p>
          <a:endParaRPr lang="en-IN"/>
        </a:p>
      </dgm:t>
    </dgm:pt>
    <dgm:pt modelId="{9D81C331-98EF-4E0C-A85E-EEFB2974A9FF}" type="sibTrans" cxnId="{648AC7CD-C652-4A5A-8E21-ADD455D1DB50}">
      <dgm:prSet/>
      <dgm:spPr/>
      <dgm:t>
        <a:bodyPr/>
        <a:lstStyle/>
        <a:p>
          <a:endParaRPr lang="en-IN"/>
        </a:p>
      </dgm:t>
    </dgm:pt>
    <dgm:pt modelId="{F3CC5D37-7542-47E2-8AF4-BE0C51829916}">
      <dgm:prSet/>
      <dgm:spPr/>
      <dgm:t>
        <a:bodyPr/>
        <a:lstStyle/>
        <a:p>
          <a:r>
            <a:rPr lang="en-US" b="0"/>
            <a:t>Stable</a:t>
          </a:r>
          <a:endParaRPr lang="en-IN"/>
        </a:p>
      </dgm:t>
    </dgm:pt>
    <dgm:pt modelId="{0FDF1911-2F27-4DAC-BF77-889F241C065C}" type="parTrans" cxnId="{9EB24A22-7E1D-4B67-99EE-9F76D11EFB02}">
      <dgm:prSet/>
      <dgm:spPr/>
      <dgm:t>
        <a:bodyPr/>
        <a:lstStyle/>
        <a:p>
          <a:endParaRPr lang="en-IN"/>
        </a:p>
      </dgm:t>
    </dgm:pt>
    <dgm:pt modelId="{0EA643FD-6F98-42C1-B0E5-9F324E0E7208}" type="sibTrans" cxnId="{9EB24A22-7E1D-4B67-99EE-9F76D11EFB02}">
      <dgm:prSet/>
      <dgm:spPr/>
      <dgm:t>
        <a:bodyPr/>
        <a:lstStyle/>
        <a:p>
          <a:endParaRPr lang="en-IN"/>
        </a:p>
      </dgm:t>
    </dgm:pt>
    <dgm:pt modelId="{BFA22331-3764-4F06-86E2-1BCCC75F7523}">
      <dgm:prSet/>
      <dgm:spPr>
        <a:solidFill>
          <a:srgbClr val="F03F2B"/>
        </a:solidFill>
      </dgm:spPr>
      <dgm:t>
        <a:bodyPr/>
        <a:lstStyle/>
        <a:p>
          <a:r>
            <a:rPr lang="en-US"/>
            <a:t>Decline</a:t>
          </a:r>
          <a:endParaRPr lang="en-IN"/>
        </a:p>
      </dgm:t>
    </dgm:pt>
    <dgm:pt modelId="{0ED17B26-39A1-41BF-A39C-D8E78D7EB05E}" type="parTrans" cxnId="{2350C739-1EBC-4F71-8845-295BB9D4F59B}">
      <dgm:prSet/>
      <dgm:spPr/>
      <dgm:t>
        <a:bodyPr/>
        <a:lstStyle/>
        <a:p>
          <a:endParaRPr lang="en-IN"/>
        </a:p>
      </dgm:t>
    </dgm:pt>
    <dgm:pt modelId="{6511C917-E955-4D4F-AFBF-43E5746D6250}" type="sibTrans" cxnId="{2350C739-1EBC-4F71-8845-295BB9D4F59B}">
      <dgm:prSet/>
      <dgm:spPr/>
      <dgm:t>
        <a:bodyPr/>
        <a:lstStyle/>
        <a:p>
          <a:endParaRPr lang="en-IN"/>
        </a:p>
      </dgm:t>
    </dgm:pt>
    <dgm:pt modelId="{0667E2D1-9090-4E1B-9CA3-29E913E6F92B}" type="pres">
      <dgm:prSet presAssocID="{598A73E9-2C5A-41B9-A6F5-C58D7AEDD7C4}" presName="matrix" presStyleCnt="0">
        <dgm:presLayoutVars>
          <dgm:chMax val="1"/>
          <dgm:dir/>
          <dgm:resizeHandles val="exact"/>
        </dgm:presLayoutVars>
      </dgm:prSet>
      <dgm:spPr/>
    </dgm:pt>
    <dgm:pt modelId="{8BCF651E-A606-4D2E-BB60-D841D4D2A241}" type="pres">
      <dgm:prSet presAssocID="{598A73E9-2C5A-41B9-A6F5-C58D7AEDD7C4}" presName="diamond" presStyleLbl="bgShp" presStyleIdx="0" presStyleCnt="1"/>
      <dgm:spPr/>
    </dgm:pt>
    <dgm:pt modelId="{070C7AA5-A396-4D8A-A045-BD24284C87B9}" type="pres">
      <dgm:prSet presAssocID="{598A73E9-2C5A-41B9-A6F5-C58D7AEDD7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E6281F-021A-417F-B4CB-55F540EA3048}" type="pres">
      <dgm:prSet presAssocID="{598A73E9-2C5A-41B9-A6F5-C58D7AEDD7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A0DABF-4717-4857-8F0C-D7D08A3CB6AA}" type="pres">
      <dgm:prSet presAssocID="{598A73E9-2C5A-41B9-A6F5-C58D7AEDD7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F69927-1AE6-4A1B-97BD-6EC851941B0C}" type="pres">
      <dgm:prSet presAssocID="{598A73E9-2C5A-41B9-A6F5-C58D7AEDD7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2ADC15-D326-46CD-8E60-CE29DD421159}" srcId="{598A73E9-2C5A-41B9-A6F5-C58D7AEDD7C4}" destId="{118BDF00-9DA9-403B-A350-F587015D466C}" srcOrd="0" destOrd="0" parTransId="{2109BE35-A490-4E58-B79A-2CB325C27D3A}" sibTransId="{23087A0A-2A43-45C6-9B8F-F6458DCB3218}"/>
    <dgm:cxn modelId="{9EB24A22-7E1D-4B67-99EE-9F76D11EFB02}" srcId="{598A73E9-2C5A-41B9-A6F5-C58D7AEDD7C4}" destId="{F3CC5D37-7542-47E2-8AF4-BE0C51829916}" srcOrd="2" destOrd="0" parTransId="{0FDF1911-2F27-4DAC-BF77-889F241C065C}" sibTransId="{0EA643FD-6F98-42C1-B0E5-9F324E0E7208}"/>
    <dgm:cxn modelId="{2350C739-1EBC-4F71-8845-295BB9D4F59B}" srcId="{598A73E9-2C5A-41B9-A6F5-C58D7AEDD7C4}" destId="{BFA22331-3764-4F06-86E2-1BCCC75F7523}" srcOrd="3" destOrd="0" parTransId="{0ED17B26-39A1-41BF-A39C-D8E78D7EB05E}" sibTransId="{6511C917-E955-4D4F-AFBF-43E5746D6250}"/>
    <dgm:cxn modelId="{6EF37F3C-BA47-4D6B-973B-EC60AFD3A10E}" type="presOf" srcId="{118BDF00-9DA9-403B-A350-F587015D466C}" destId="{070C7AA5-A396-4D8A-A045-BD24284C87B9}" srcOrd="0" destOrd="0" presId="urn:microsoft.com/office/officeart/2005/8/layout/matrix3"/>
    <dgm:cxn modelId="{18537049-5500-4BA1-A077-D87FC154D7AB}" type="presOf" srcId="{BFA22331-3764-4F06-86E2-1BCCC75F7523}" destId="{4AF69927-1AE6-4A1B-97BD-6EC851941B0C}" srcOrd="0" destOrd="0" presId="urn:microsoft.com/office/officeart/2005/8/layout/matrix3"/>
    <dgm:cxn modelId="{68B0EE84-CFAB-4C49-A285-EB9FB2C52013}" type="presOf" srcId="{668E318B-3A89-48B3-BCAC-30CE8E748597}" destId="{11E6281F-021A-417F-B4CB-55F540EA3048}" srcOrd="0" destOrd="0" presId="urn:microsoft.com/office/officeart/2005/8/layout/matrix3"/>
    <dgm:cxn modelId="{F982339D-2D28-4D44-8AFF-7B34D2EDE3A4}" type="presOf" srcId="{598A73E9-2C5A-41B9-A6F5-C58D7AEDD7C4}" destId="{0667E2D1-9090-4E1B-9CA3-29E913E6F92B}" srcOrd="0" destOrd="0" presId="urn:microsoft.com/office/officeart/2005/8/layout/matrix3"/>
    <dgm:cxn modelId="{648AC7CD-C652-4A5A-8E21-ADD455D1DB50}" srcId="{598A73E9-2C5A-41B9-A6F5-C58D7AEDD7C4}" destId="{668E318B-3A89-48B3-BCAC-30CE8E748597}" srcOrd="1" destOrd="0" parTransId="{54DC0B77-8014-4099-9D1A-B074AF28C798}" sibTransId="{9D81C331-98EF-4E0C-A85E-EEFB2974A9FF}"/>
    <dgm:cxn modelId="{D86201D7-CA68-4121-8AD6-BCCA6B63CAC0}" type="presOf" srcId="{F3CC5D37-7542-47E2-8AF4-BE0C51829916}" destId="{E5A0DABF-4717-4857-8F0C-D7D08A3CB6AA}" srcOrd="0" destOrd="0" presId="urn:microsoft.com/office/officeart/2005/8/layout/matrix3"/>
    <dgm:cxn modelId="{0C8F4966-8D90-4F0F-84AF-2E12EC4E96DE}" type="presParOf" srcId="{0667E2D1-9090-4E1B-9CA3-29E913E6F92B}" destId="{8BCF651E-A606-4D2E-BB60-D841D4D2A241}" srcOrd="0" destOrd="0" presId="urn:microsoft.com/office/officeart/2005/8/layout/matrix3"/>
    <dgm:cxn modelId="{72DE4E48-86F6-4BB2-90F0-4D7A583E2F61}" type="presParOf" srcId="{0667E2D1-9090-4E1B-9CA3-29E913E6F92B}" destId="{070C7AA5-A396-4D8A-A045-BD24284C87B9}" srcOrd="1" destOrd="0" presId="urn:microsoft.com/office/officeart/2005/8/layout/matrix3"/>
    <dgm:cxn modelId="{F4EB2F83-ABF3-454C-A2F4-1416B026FD31}" type="presParOf" srcId="{0667E2D1-9090-4E1B-9CA3-29E913E6F92B}" destId="{11E6281F-021A-417F-B4CB-55F540EA3048}" srcOrd="2" destOrd="0" presId="urn:microsoft.com/office/officeart/2005/8/layout/matrix3"/>
    <dgm:cxn modelId="{058A2FCF-DD73-4EA6-B0A9-AC387B47AE7A}" type="presParOf" srcId="{0667E2D1-9090-4E1B-9CA3-29E913E6F92B}" destId="{E5A0DABF-4717-4857-8F0C-D7D08A3CB6AA}" srcOrd="3" destOrd="0" presId="urn:microsoft.com/office/officeart/2005/8/layout/matrix3"/>
    <dgm:cxn modelId="{932DBF15-E6D8-4D49-9C5A-23FF71C2F18F}" type="presParOf" srcId="{0667E2D1-9090-4E1B-9CA3-29E913E6F92B}" destId="{4AF69927-1AE6-4A1B-97BD-6EC851941B0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2B0547-4EF5-433F-B20F-198590B3E62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1162DA-1A14-4357-9F58-335384E40BD5}">
      <dgm:prSet/>
      <dgm:spPr/>
      <dgm:t>
        <a:bodyPr/>
        <a:lstStyle/>
        <a:p>
          <a:r>
            <a:rPr lang="en-US" b="0"/>
            <a:t>Operating Leases as Debt</a:t>
          </a:r>
          <a:endParaRPr lang="en-IN"/>
        </a:p>
      </dgm:t>
    </dgm:pt>
    <dgm:pt modelId="{2E976DCF-67F8-422B-ADF5-0ACA43FDD4CB}" type="parTrans" cxnId="{4EA1D145-D1B8-4416-A715-5474FBE4CB5F}">
      <dgm:prSet/>
      <dgm:spPr/>
      <dgm:t>
        <a:bodyPr/>
        <a:lstStyle/>
        <a:p>
          <a:endParaRPr lang="en-IN"/>
        </a:p>
      </dgm:t>
    </dgm:pt>
    <dgm:pt modelId="{4C746F1C-F578-4866-839E-6BDF13A3FA7B}" type="sibTrans" cxnId="{4EA1D145-D1B8-4416-A715-5474FBE4CB5F}">
      <dgm:prSet/>
      <dgm:spPr/>
      <dgm:t>
        <a:bodyPr/>
        <a:lstStyle/>
        <a:p>
          <a:endParaRPr lang="en-IN"/>
        </a:p>
      </dgm:t>
    </dgm:pt>
    <dgm:pt modelId="{AC5D7529-A95E-4B71-9A42-BD01A3126996}">
      <dgm:prSet/>
      <dgm:spPr/>
      <dgm:t>
        <a:bodyPr/>
        <a:lstStyle/>
        <a:p>
          <a:r>
            <a:rPr lang="en-US" b="0" dirty="0" err="1"/>
            <a:t>Capitilization</a:t>
          </a:r>
          <a:r>
            <a:rPr lang="en-US" b="0" dirty="0"/>
            <a:t> of R &amp; D </a:t>
          </a:r>
          <a:r>
            <a:rPr lang="en-US" b="0" dirty="0" err="1"/>
            <a:t>Expences</a:t>
          </a:r>
          <a:endParaRPr lang="en-IN" dirty="0"/>
        </a:p>
      </dgm:t>
    </dgm:pt>
    <dgm:pt modelId="{290415BA-7709-47DB-8565-DFF358610938}" type="parTrans" cxnId="{770F5080-97D6-42DA-AE25-26B87A02E54C}">
      <dgm:prSet/>
      <dgm:spPr/>
      <dgm:t>
        <a:bodyPr/>
        <a:lstStyle/>
        <a:p>
          <a:endParaRPr lang="en-IN"/>
        </a:p>
      </dgm:t>
    </dgm:pt>
    <dgm:pt modelId="{772D4ED1-7DB5-4A71-A0FE-A7E9BB7DE998}" type="sibTrans" cxnId="{770F5080-97D6-42DA-AE25-26B87A02E54C}">
      <dgm:prSet/>
      <dgm:spPr/>
      <dgm:t>
        <a:bodyPr/>
        <a:lstStyle/>
        <a:p>
          <a:endParaRPr lang="en-IN"/>
        </a:p>
      </dgm:t>
    </dgm:pt>
    <dgm:pt modelId="{640B1895-0874-435C-9998-9166188A99D0}" type="pres">
      <dgm:prSet presAssocID="{012B0547-4EF5-433F-B20F-198590B3E627}" presName="compositeShape" presStyleCnt="0">
        <dgm:presLayoutVars>
          <dgm:chMax val="7"/>
          <dgm:dir/>
          <dgm:resizeHandles val="exact"/>
        </dgm:presLayoutVars>
      </dgm:prSet>
      <dgm:spPr/>
    </dgm:pt>
    <dgm:pt modelId="{954ADF3D-55E4-4FFB-AFA8-3B883919CADE}" type="pres">
      <dgm:prSet presAssocID="{881162DA-1A14-4357-9F58-335384E40BD5}" presName="circ1" presStyleLbl="vennNode1" presStyleIdx="0" presStyleCnt="2"/>
      <dgm:spPr/>
    </dgm:pt>
    <dgm:pt modelId="{88B4E457-CD12-4C74-8382-8B738F46A9C7}" type="pres">
      <dgm:prSet presAssocID="{881162DA-1A14-4357-9F58-335384E40B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8A599F-69D0-40ED-BD5E-BE706DF8DCC8}" type="pres">
      <dgm:prSet presAssocID="{AC5D7529-A95E-4B71-9A42-BD01A3126996}" presName="circ2" presStyleLbl="vennNode1" presStyleIdx="1" presStyleCnt="2"/>
      <dgm:spPr/>
    </dgm:pt>
    <dgm:pt modelId="{1230BC74-183D-4284-83A7-744A09D908D1}" type="pres">
      <dgm:prSet presAssocID="{AC5D7529-A95E-4B71-9A42-BD01A31269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BF73D13-E5D0-4203-8160-B6FD2F341028}" type="presOf" srcId="{881162DA-1A14-4357-9F58-335384E40BD5}" destId="{88B4E457-CD12-4C74-8382-8B738F46A9C7}" srcOrd="1" destOrd="0" presId="urn:microsoft.com/office/officeart/2005/8/layout/venn1"/>
    <dgm:cxn modelId="{736D7528-D003-4C5E-9BA3-4C5A2952E504}" type="presOf" srcId="{881162DA-1A14-4357-9F58-335384E40BD5}" destId="{954ADF3D-55E4-4FFB-AFA8-3B883919CADE}" srcOrd="0" destOrd="0" presId="urn:microsoft.com/office/officeart/2005/8/layout/venn1"/>
    <dgm:cxn modelId="{26FA1861-8CB4-40E5-80AA-B38BB7B6D2E9}" type="presOf" srcId="{AC5D7529-A95E-4B71-9A42-BD01A3126996}" destId="{1230BC74-183D-4284-83A7-744A09D908D1}" srcOrd="1" destOrd="0" presId="urn:microsoft.com/office/officeart/2005/8/layout/venn1"/>
    <dgm:cxn modelId="{4EA1D145-D1B8-4416-A715-5474FBE4CB5F}" srcId="{012B0547-4EF5-433F-B20F-198590B3E627}" destId="{881162DA-1A14-4357-9F58-335384E40BD5}" srcOrd="0" destOrd="0" parTransId="{2E976DCF-67F8-422B-ADF5-0ACA43FDD4CB}" sibTransId="{4C746F1C-F578-4866-839E-6BDF13A3FA7B}"/>
    <dgm:cxn modelId="{770F5080-97D6-42DA-AE25-26B87A02E54C}" srcId="{012B0547-4EF5-433F-B20F-198590B3E627}" destId="{AC5D7529-A95E-4B71-9A42-BD01A3126996}" srcOrd="1" destOrd="0" parTransId="{290415BA-7709-47DB-8565-DFF358610938}" sibTransId="{772D4ED1-7DB5-4A71-A0FE-A7E9BB7DE998}"/>
    <dgm:cxn modelId="{59CBE7DB-E502-41BA-9AFB-07BB73044C92}" type="presOf" srcId="{012B0547-4EF5-433F-B20F-198590B3E627}" destId="{640B1895-0874-435C-9998-9166188A99D0}" srcOrd="0" destOrd="0" presId="urn:microsoft.com/office/officeart/2005/8/layout/venn1"/>
    <dgm:cxn modelId="{79A75AED-814F-4161-8F8B-F9FF13B11F9B}" type="presOf" srcId="{AC5D7529-A95E-4B71-9A42-BD01A3126996}" destId="{188A599F-69D0-40ED-BD5E-BE706DF8DCC8}" srcOrd="0" destOrd="0" presId="urn:microsoft.com/office/officeart/2005/8/layout/venn1"/>
    <dgm:cxn modelId="{495AAB7D-B222-4F38-9039-B0E7610EC9B9}" type="presParOf" srcId="{640B1895-0874-435C-9998-9166188A99D0}" destId="{954ADF3D-55E4-4FFB-AFA8-3B883919CADE}" srcOrd="0" destOrd="0" presId="urn:microsoft.com/office/officeart/2005/8/layout/venn1"/>
    <dgm:cxn modelId="{0060983D-F9FE-49BD-8281-28B8B3053046}" type="presParOf" srcId="{640B1895-0874-435C-9998-9166188A99D0}" destId="{88B4E457-CD12-4C74-8382-8B738F46A9C7}" srcOrd="1" destOrd="0" presId="urn:microsoft.com/office/officeart/2005/8/layout/venn1"/>
    <dgm:cxn modelId="{D1085F25-94E8-4BFF-BE63-3FA3E25CECC7}" type="presParOf" srcId="{640B1895-0874-435C-9998-9166188A99D0}" destId="{188A599F-69D0-40ED-BD5E-BE706DF8DCC8}" srcOrd="2" destOrd="0" presId="urn:microsoft.com/office/officeart/2005/8/layout/venn1"/>
    <dgm:cxn modelId="{93825E79-6F09-4EF0-8DDC-6640E04E21CD}" type="presParOf" srcId="{640B1895-0874-435C-9998-9166188A99D0}" destId="{1230BC74-183D-4284-83A7-744A09D908D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B1A909-9630-47DF-9C95-AAA0069B37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6EB2DD-6F03-43E5-9ADE-3F5FAC68C696}">
      <dgm:prSet/>
      <dgm:spPr/>
      <dgm:t>
        <a:bodyPr/>
        <a:lstStyle/>
        <a:p>
          <a:r>
            <a:rPr lang="en-US" b="0"/>
            <a:t>Growth Rate</a:t>
          </a:r>
          <a:endParaRPr lang="en-IN"/>
        </a:p>
      </dgm:t>
    </dgm:pt>
    <dgm:pt modelId="{F07EDF45-6F6B-42D5-B61A-94B64E7C654F}" type="parTrans" cxnId="{B3B36636-6935-4D9A-9195-F4F7A9D3FC38}">
      <dgm:prSet/>
      <dgm:spPr/>
      <dgm:t>
        <a:bodyPr/>
        <a:lstStyle/>
        <a:p>
          <a:endParaRPr lang="en-IN"/>
        </a:p>
      </dgm:t>
    </dgm:pt>
    <dgm:pt modelId="{2D0B677E-3BCA-41F2-A7A6-65675E1D18E7}" type="sibTrans" cxnId="{B3B36636-6935-4D9A-9195-F4F7A9D3FC38}">
      <dgm:prSet/>
      <dgm:spPr/>
      <dgm:t>
        <a:bodyPr/>
        <a:lstStyle/>
        <a:p>
          <a:endParaRPr lang="en-IN"/>
        </a:p>
      </dgm:t>
    </dgm:pt>
    <dgm:pt modelId="{D0D0B621-F3EA-4643-AF47-68ECE69F4350}">
      <dgm:prSet/>
      <dgm:spPr/>
      <dgm:t>
        <a:bodyPr/>
        <a:lstStyle/>
        <a:p>
          <a:r>
            <a:rPr lang="en-US" dirty="0"/>
            <a:t>Capex Rate</a:t>
          </a:r>
          <a:endParaRPr lang="en-IN" dirty="0"/>
        </a:p>
      </dgm:t>
    </dgm:pt>
    <dgm:pt modelId="{43130327-F14D-4B82-BB41-38E4FC9BEF7F}" type="parTrans" cxnId="{B8F814AB-6161-4A8D-895F-874788035DE1}">
      <dgm:prSet/>
      <dgm:spPr/>
      <dgm:t>
        <a:bodyPr/>
        <a:lstStyle/>
        <a:p>
          <a:endParaRPr lang="en-IN"/>
        </a:p>
      </dgm:t>
    </dgm:pt>
    <dgm:pt modelId="{A55D8749-CB39-4A03-B394-7C1BA2B015E6}" type="sibTrans" cxnId="{B8F814AB-6161-4A8D-895F-874788035DE1}">
      <dgm:prSet/>
      <dgm:spPr/>
      <dgm:t>
        <a:bodyPr/>
        <a:lstStyle/>
        <a:p>
          <a:endParaRPr lang="en-IN"/>
        </a:p>
      </dgm:t>
    </dgm:pt>
    <dgm:pt modelId="{0F8A9C78-5DCE-4FBB-B225-6C0A49FBB184}">
      <dgm:prSet/>
      <dgm:spPr/>
      <dgm:t>
        <a:bodyPr/>
        <a:lstStyle/>
        <a:p>
          <a:r>
            <a:rPr lang="en-US" dirty="0"/>
            <a:t>Non Cash Working Capital</a:t>
          </a:r>
          <a:endParaRPr lang="en-IN" dirty="0"/>
        </a:p>
      </dgm:t>
    </dgm:pt>
    <dgm:pt modelId="{C730330A-A027-4FBE-A398-4557AA3F2D08}" type="parTrans" cxnId="{38077A33-FFD3-428A-B510-79F43EA35FAB}">
      <dgm:prSet/>
      <dgm:spPr/>
      <dgm:t>
        <a:bodyPr/>
        <a:lstStyle/>
        <a:p>
          <a:endParaRPr lang="en-IN"/>
        </a:p>
      </dgm:t>
    </dgm:pt>
    <dgm:pt modelId="{D89C4C94-DD7F-4655-A069-F50FF1ACB534}" type="sibTrans" cxnId="{38077A33-FFD3-428A-B510-79F43EA35FAB}">
      <dgm:prSet/>
      <dgm:spPr/>
      <dgm:t>
        <a:bodyPr/>
        <a:lstStyle/>
        <a:p>
          <a:endParaRPr lang="en-IN"/>
        </a:p>
      </dgm:t>
    </dgm:pt>
    <dgm:pt modelId="{DF57B676-FFCA-4A96-97C8-69690340FC8F}" type="pres">
      <dgm:prSet presAssocID="{CBB1A909-9630-47DF-9C95-AAA0069B37D2}" presName="Name0" presStyleCnt="0">
        <dgm:presLayoutVars>
          <dgm:dir/>
          <dgm:animLvl val="lvl"/>
          <dgm:resizeHandles val="exact"/>
        </dgm:presLayoutVars>
      </dgm:prSet>
      <dgm:spPr/>
    </dgm:pt>
    <dgm:pt modelId="{2ABD5E88-9448-425F-ABB7-B4A216EAF2EC}" type="pres">
      <dgm:prSet presAssocID="{C96EB2DD-6F03-43E5-9ADE-3F5FAC68C696}" presName="linNode" presStyleCnt="0"/>
      <dgm:spPr/>
    </dgm:pt>
    <dgm:pt modelId="{9E48DDBF-6283-4036-925F-A06C0D6AC8B3}" type="pres">
      <dgm:prSet presAssocID="{C96EB2DD-6F03-43E5-9ADE-3F5FAC68C6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24DF75C-EC82-483C-9EF6-EA3F864172F5}" type="pres">
      <dgm:prSet presAssocID="{2D0B677E-3BCA-41F2-A7A6-65675E1D18E7}" presName="sp" presStyleCnt="0"/>
      <dgm:spPr/>
    </dgm:pt>
    <dgm:pt modelId="{06FFDF6A-1340-4B42-9A8B-7C3442E38310}" type="pres">
      <dgm:prSet presAssocID="{D0D0B621-F3EA-4643-AF47-68ECE69F4350}" presName="linNode" presStyleCnt="0"/>
      <dgm:spPr/>
    </dgm:pt>
    <dgm:pt modelId="{F417B496-4A60-4583-B2E6-11246026FF3F}" type="pres">
      <dgm:prSet presAssocID="{D0D0B621-F3EA-4643-AF47-68ECE69F435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0ECB4C-C3AE-46D9-89E8-FF11AC62CE25}" type="pres">
      <dgm:prSet presAssocID="{A55D8749-CB39-4A03-B394-7C1BA2B015E6}" presName="sp" presStyleCnt="0"/>
      <dgm:spPr/>
    </dgm:pt>
    <dgm:pt modelId="{E2D2E5D2-33AB-4786-8D07-E696E16B3C92}" type="pres">
      <dgm:prSet presAssocID="{0F8A9C78-5DCE-4FBB-B225-6C0A49FBB184}" presName="linNode" presStyleCnt="0"/>
      <dgm:spPr/>
    </dgm:pt>
    <dgm:pt modelId="{44779414-2C2E-4D6C-B871-9136132CC78F}" type="pres">
      <dgm:prSet presAssocID="{0F8A9C78-5DCE-4FBB-B225-6C0A49FBB18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8077A33-FFD3-428A-B510-79F43EA35FAB}" srcId="{CBB1A909-9630-47DF-9C95-AAA0069B37D2}" destId="{0F8A9C78-5DCE-4FBB-B225-6C0A49FBB184}" srcOrd="2" destOrd="0" parTransId="{C730330A-A027-4FBE-A398-4557AA3F2D08}" sibTransId="{D89C4C94-DD7F-4655-A069-F50FF1ACB534}"/>
    <dgm:cxn modelId="{B3B36636-6935-4D9A-9195-F4F7A9D3FC38}" srcId="{CBB1A909-9630-47DF-9C95-AAA0069B37D2}" destId="{C96EB2DD-6F03-43E5-9ADE-3F5FAC68C696}" srcOrd="0" destOrd="0" parTransId="{F07EDF45-6F6B-42D5-B61A-94B64E7C654F}" sibTransId="{2D0B677E-3BCA-41F2-A7A6-65675E1D18E7}"/>
    <dgm:cxn modelId="{A118DD3E-5BE9-4F2F-A0B7-93AEE720C664}" type="presOf" srcId="{C96EB2DD-6F03-43E5-9ADE-3F5FAC68C696}" destId="{9E48DDBF-6283-4036-925F-A06C0D6AC8B3}" srcOrd="0" destOrd="0" presId="urn:microsoft.com/office/officeart/2005/8/layout/vList5"/>
    <dgm:cxn modelId="{B9BFAEA8-8047-4DC2-A7CC-71F2FA4051F4}" type="presOf" srcId="{D0D0B621-F3EA-4643-AF47-68ECE69F4350}" destId="{F417B496-4A60-4583-B2E6-11246026FF3F}" srcOrd="0" destOrd="0" presId="urn:microsoft.com/office/officeart/2005/8/layout/vList5"/>
    <dgm:cxn modelId="{B8F814AB-6161-4A8D-895F-874788035DE1}" srcId="{CBB1A909-9630-47DF-9C95-AAA0069B37D2}" destId="{D0D0B621-F3EA-4643-AF47-68ECE69F4350}" srcOrd="1" destOrd="0" parTransId="{43130327-F14D-4B82-BB41-38E4FC9BEF7F}" sibTransId="{A55D8749-CB39-4A03-B394-7C1BA2B015E6}"/>
    <dgm:cxn modelId="{26A376C9-1B34-4B25-A660-DCC307A9728B}" type="presOf" srcId="{0F8A9C78-5DCE-4FBB-B225-6C0A49FBB184}" destId="{44779414-2C2E-4D6C-B871-9136132CC78F}" srcOrd="0" destOrd="0" presId="urn:microsoft.com/office/officeart/2005/8/layout/vList5"/>
    <dgm:cxn modelId="{A7B2DDEA-E04A-4EC4-960B-81804F34A424}" type="presOf" srcId="{CBB1A909-9630-47DF-9C95-AAA0069B37D2}" destId="{DF57B676-FFCA-4A96-97C8-69690340FC8F}" srcOrd="0" destOrd="0" presId="urn:microsoft.com/office/officeart/2005/8/layout/vList5"/>
    <dgm:cxn modelId="{EF704537-F07D-4B12-B7A0-FC4E2B5AF91A}" type="presParOf" srcId="{DF57B676-FFCA-4A96-97C8-69690340FC8F}" destId="{2ABD5E88-9448-425F-ABB7-B4A216EAF2EC}" srcOrd="0" destOrd="0" presId="urn:microsoft.com/office/officeart/2005/8/layout/vList5"/>
    <dgm:cxn modelId="{1A6CE6D5-05DF-43BE-88E0-88783472BB93}" type="presParOf" srcId="{2ABD5E88-9448-425F-ABB7-B4A216EAF2EC}" destId="{9E48DDBF-6283-4036-925F-A06C0D6AC8B3}" srcOrd="0" destOrd="0" presId="urn:microsoft.com/office/officeart/2005/8/layout/vList5"/>
    <dgm:cxn modelId="{19480BC6-8943-47CA-885A-81375AA6ABCD}" type="presParOf" srcId="{DF57B676-FFCA-4A96-97C8-69690340FC8F}" destId="{224DF75C-EC82-483C-9EF6-EA3F864172F5}" srcOrd="1" destOrd="0" presId="urn:microsoft.com/office/officeart/2005/8/layout/vList5"/>
    <dgm:cxn modelId="{6D7149F9-A30E-4207-BC3E-7784C3CE33D1}" type="presParOf" srcId="{DF57B676-FFCA-4A96-97C8-69690340FC8F}" destId="{06FFDF6A-1340-4B42-9A8B-7C3442E38310}" srcOrd="2" destOrd="0" presId="urn:microsoft.com/office/officeart/2005/8/layout/vList5"/>
    <dgm:cxn modelId="{CCF62795-9C02-49D1-9A14-3B820E216080}" type="presParOf" srcId="{06FFDF6A-1340-4B42-9A8B-7C3442E38310}" destId="{F417B496-4A60-4583-B2E6-11246026FF3F}" srcOrd="0" destOrd="0" presId="urn:microsoft.com/office/officeart/2005/8/layout/vList5"/>
    <dgm:cxn modelId="{EA11146B-D6B4-4562-A17E-FC50BBF8D11E}" type="presParOf" srcId="{DF57B676-FFCA-4A96-97C8-69690340FC8F}" destId="{110ECB4C-C3AE-46D9-89E8-FF11AC62CE25}" srcOrd="3" destOrd="0" presId="urn:microsoft.com/office/officeart/2005/8/layout/vList5"/>
    <dgm:cxn modelId="{44581B83-5C32-4F60-915B-6ECB5FB35E12}" type="presParOf" srcId="{DF57B676-FFCA-4A96-97C8-69690340FC8F}" destId="{E2D2E5D2-33AB-4786-8D07-E696E16B3C92}" srcOrd="4" destOrd="0" presId="urn:microsoft.com/office/officeart/2005/8/layout/vList5"/>
    <dgm:cxn modelId="{E9A7AD6B-6095-4248-81DF-C97D334D7F60}" type="presParOf" srcId="{E2D2E5D2-33AB-4786-8D07-E696E16B3C92}" destId="{44779414-2C2E-4D6C-B871-9136132CC78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99F423-29FF-4A3A-9881-CF5472BF89C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830BEAE-CA84-416B-AA17-B2ED4CB36CB5}">
      <dgm:prSet/>
      <dgm:spPr/>
      <dgm:t>
        <a:bodyPr/>
        <a:lstStyle/>
        <a:p>
          <a:r>
            <a:rPr lang="en-US"/>
            <a:t>Reinvestment Rate</a:t>
          </a:r>
          <a:endParaRPr lang="en-IN"/>
        </a:p>
      </dgm:t>
    </dgm:pt>
    <dgm:pt modelId="{9B0DEBF5-485C-42D8-8D30-E7DFD71DF258}" type="parTrans" cxnId="{4D9CE2DB-2C4A-44C5-81DC-DA34FB6ED443}">
      <dgm:prSet/>
      <dgm:spPr/>
      <dgm:t>
        <a:bodyPr/>
        <a:lstStyle/>
        <a:p>
          <a:endParaRPr lang="en-IN"/>
        </a:p>
      </dgm:t>
    </dgm:pt>
    <dgm:pt modelId="{5E6B0E9D-DD72-424F-925B-996D4C34C077}" type="sibTrans" cxnId="{4D9CE2DB-2C4A-44C5-81DC-DA34FB6ED443}">
      <dgm:prSet/>
      <dgm:spPr/>
      <dgm:t>
        <a:bodyPr/>
        <a:lstStyle/>
        <a:p>
          <a:endParaRPr lang="en-IN"/>
        </a:p>
      </dgm:t>
    </dgm:pt>
    <dgm:pt modelId="{66EAC6B1-8A48-4307-A66F-CA2A583CE125}" type="pres">
      <dgm:prSet presAssocID="{E499F423-29FF-4A3A-9881-CF5472BF89CC}" presName="linearFlow" presStyleCnt="0">
        <dgm:presLayoutVars>
          <dgm:dir/>
          <dgm:resizeHandles val="exact"/>
        </dgm:presLayoutVars>
      </dgm:prSet>
      <dgm:spPr/>
    </dgm:pt>
    <dgm:pt modelId="{17C30F73-AFE9-4B72-A683-88668A2FA0AF}" type="pres">
      <dgm:prSet presAssocID="{B830BEAE-CA84-416B-AA17-B2ED4CB36CB5}" presName="composite" presStyleCnt="0"/>
      <dgm:spPr/>
    </dgm:pt>
    <dgm:pt modelId="{21A2580E-C2C1-43C5-9560-A65DCD600E09}" type="pres">
      <dgm:prSet presAssocID="{B830BEAE-CA84-416B-AA17-B2ED4CB36CB5}" presName="imgShp" presStyleLbl="fgImgPlace1" presStyleIdx="0" presStyleCnt="1"/>
      <dgm:spPr/>
    </dgm:pt>
    <dgm:pt modelId="{270BFA62-1130-4C47-BB3F-DE2951EC0B78}" type="pres">
      <dgm:prSet presAssocID="{B830BEAE-CA84-416B-AA17-B2ED4CB36CB5}" presName="txShp" presStyleLbl="node1" presStyleIdx="0" presStyleCnt="1">
        <dgm:presLayoutVars>
          <dgm:bulletEnabled val="1"/>
        </dgm:presLayoutVars>
      </dgm:prSet>
      <dgm:spPr/>
    </dgm:pt>
  </dgm:ptLst>
  <dgm:cxnLst>
    <dgm:cxn modelId="{C075B505-30B5-4656-93B8-EE68ED31CC78}" type="presOf" srcId="{B830BEAE-CA84-416B-AA17-B2ED4CB36CB5}" destId="{270BFA62-1130-4C47-BB3F-DE2951EC0B78}" srcOrd="0" destOrd="0" presId="urn:microsoft.com/office/officeart/2005/8/layout/vList3"/>
    <dgm:cxn modelId="{005EA3CA-52D4-4217-942D-99F1E2F90D13}" type="presOf" srcId="{E499F423-29FF-4A3A-9881-CF5472BF89CC}" destId="{66EAC6B1-8A48-4307-A66F-CA2A583CE125}" srcOrd="0" destOrd="0" presId="urn:microsoft.com/office/officeart/2005/8/layout/vList3"/>
    <dgm:cxn modelId="{4D9CE2DB-2C4A-44C5-81DC-DA34FB6ED443}" srcId="{E499F423-29FF-4A3A-9881-CF5472BF89CC}" destId="{B830BEAE-CA84-416B-AA17-B2ED4CB36CB5}" srcOrd="0" destOrd="0" parTransId="{9B0DEBF5-485C-42D8-8D30-E7DFD71DF258}" sibTransId="{5E6B0E9D-DD72-424F-925B-996D4C34C077}"/>
    <dgm:cxn modelId="{CCB8CA40-43DF-4D11-97FC-A48E728FD7EA}" type="presParOf" srcId="{66EAC6B1-8A48-4307-A66F-CA2A583CE125}" destId="{17C30F73-AFE9-4B72-A683-88668A2FA0AF}" srcOrd="0" destOrd="0" presId="urn:microsoft.com/office/officeart/2005/8/layout/vList3"/>
    <dgm:cxn modelId="{6C1E9762-A15A-43EB-B749-AE154A6752CF}" type="presParOf" srcId="{17C30F73-AFE9-4B72-A683-88668A2FA0AF}" destId="{21A2580E-C2C1-43C5-9560-A65DCD600E09}" srcOrd="0" destOrd="0" presId="urn:microsoft.com/office/officeart/2005/8/layout/vList3"/>
    <dgm:cxn modelId="{BFE1AE2E-1882-474B-947C-B57D625FCDF0}" type="presParOf" srcId="{17C30F73-AFE9-4B72-A683-88668A2FA0AF}" destId="{270BFA62-1130-4C47-BB3F-DE2951EC0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E95994-25E3-478F-AD01-101FC138E8D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B45603-3C0C-423C-A912-FC2508B36849}">
      <dgm:prSet/>
      <dgm:spPr/>
      <dgm:t>
        <a:bodyPr/>
        <a:lstStyle/>
        <a:p>
          <a:r>
            <a:rPr lang="en-US"/>
            <a:t>Using sales to capital ratio:</a:t>
          </a:r>
          <a:endParaRPr lang="en-IN"/>
        </a:p>
      </dgm:t>
    </dgm:pt>
    <dgm:pt modelId="{52364A83-4FB6-49CD-BE91-E753C7FAB3B7}" type="parTrans" cxnId="{35DCCDA5-CE64-4CF1-97D1-DD843C969F08}">
      <dgm:prSet/>
      <dgm:spPr/>
      <dgm:t>
        <a:bodyPr/>
        <a:lstStyle/>
        <a:p>
          <a:endParaRPr lang="en-IN"/>
        </a:p>
      </dgm:t>
    </dgm:pt>
    <dgm:pt modelId="{EFB14514-5404-4B67-8233-746FAE51B344}" type="sibTrans" cxnId="{35DCCDA5-CE64-4CF1-97D1-DD843C969F08}">
      <dgm:prSet/>
      <dgm:spPr/>
      <dgm:t>
        <a:bodyPr/>
        <a:lstStyle/>
        <a:p>
          <a:endParaRPr lang="en-IN"/>
        </a:p>
      </dgm:t>
    </dgm:pt>
    <dgm:pt modelId="{49278E02-BAA4-43CA-8C3D-4BB390DBFA32}" type="pres">
      <dgm:prSet presAssocID="{B4E95994-25E3-478F-AD01-101FC138E8D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79748B-1401-46ED-A15B-9CDD4F2FC4F0}" type="pres">
      <dgm:prSet presAssocID="{D0B45603-3C0C-423C-A912-FC2508B36849}" presName="circle1" presStyleLbl="node1" presStyleIdx="0" presStyleCnt="1"/>
      <dgm:spPr/>
    </dgm:pt>
    <dgm:pt modelId="{BFE48010-5785-44F9-989B-3DBB395C4F6A}" type="pres">
      <dgm:prSet presAssocID="{D0B45603-3C0C-423C-A912-FC2508B36849}" presName="space" presStyleCnt="0"/>
      <dgm:spPr/>
    </dgm:pt>
    <dgm:pt modelId="{E88EE27A-142B-4987-AAA2-520A0A0DC262}" type="pres">
      <dgm:prSet presAssocID="{D0B45603-3C0C-423C-A912-FC2508B36849}" presName="rect1" presStyleLbl="alignAcc1" presStyleIdx="0" presStyleCnt="1"/>
      <dgm:spPr/>
    </dgm:pt>
    <dgm:pt modelId="{46E72D55-82E7-49E7-878A-7C04C8FE7D97}" type="pres">
      <dgm:prSet presAssocID="{D0B45603-3C0C-423C-A912-FC2508B3684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5429B12-C339-4692-8125-1C8A70299041}" type="presOf" srcId="{D0B45603-3C0C-423C-A912-FC2508B36849}" destId="{E88EE27A-142B-4987-AAA2-520A0A0DC262}" srcOrd="0" destOrd="0" presId="urn:microsoft.com/office/officeart/2005/8/layout/target3"/>
    <dgm:cxn modelId="{D513342A-A320-44D9-9568-008690833283}" type="presOf" srcId="{D0B45603-3C0C-423C-A912-FC2508B36849}" destId="{46E72D55-82E7-49E7-878A-7C04C8FE7D97}" srcOrd="1" destOrd="0" presId="urn:microsoft.com/office/officeart/2005/8/layout/target3"/>
    <dgm:cxn modelId="{681E9E7D-2D7F-437F-A04C-DAC858050442}" type="presOf" srcId="{B4E95994-25E3-478F-AD01-101FC138E8D6}" destId="{49278E02-BAA4-43CA-8C3D-4BB390DBFA32}" srcOrd="0" destOrd="0" presId="urn:microsoft.com/office/officeart/2005/8/layout/target3"/>
    <dgm:cxn modelId="{35DCCDA5-CE64-4CF1-97D1-DD843C969F08}" srcId="{B4E95994-25E3-478F-AD01-101FC138E8D6}" destId="{D0B45603-3C0C-423C-A912-FC2508B36849}" srcOrd="0" destOrd="0" parTransId="{52364A83-4FB6-49CD-BE91-E753C7FAB3B7}" sibTransId="{EFB14514-5404-4B67-8233-746FAE51B344}"/>
    <dgm:cxn modelId="{CDA5FB5E-E718-4648-A9C0-09AD3AD58D0B}" type="presParOf" srcId="{49278E02-BAA4-43CA-8C3D-4BB390DBFA32}" destId="{0A79748B-1401-46ED-A15B-9CDD4F2FC4F0}" srcOrd="0" destOrd="0" presId="urn:microsoft.com/office/officeart/2005/8/layout/target3"/>
    <dgm:cxn modelId="{475D369B-D9F6-4657-AB5B-634845FE1BB7}" type="presParOf" srcId="{49278E02-BAA4-43CA-8C3D-4BB390DBFA32}" destId="{BFE48010-5785-44F9-989B-3DBB395C4F6A}" srcOrd="1" destOrd="0" presId="urn:microsoft.com/office/officeart/2005/8/layout/target3"/>
    <dgm:cxn modelId="{67B53867-8844-4041-80D9-B636A8F79795}" type="presParOf" srcId="{49278E02-BAA4-43CA-8C3D-4BB390DBFA32}" destId="{E88EE27A-142B-4987-AAA2-520A0A0DC262}" srcOrd="2" destOrd="0" presId="urn:microsoft.com/office/officeart/2005/8/layout/target3"/>
    <dgm:cxn modelId="{0AAD86C5-BCA7-4FC5-B8B6-0798D43A6A96}" type="presParOf" srcId="{49278E02-BAA4-43CA-8C3D-4BB390DBFA32}" destId="{46E72D55-82E7-49E7-878A-7C04C8FE7D9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83280" y="480690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97717" y="79512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1624" y="2415690"/>
          <a:ext cx="241875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Arial Black" panose="020B0A04020102020204" pitchFamily="34" charset="0"/>
            </a:rPr>
            <a:t>Firm’s  Story</a:t>
          </a:r>
          <a:r>
            <a:rPr lang="en-US" sz="2300" kern="1200" dirty="0"/>
            <a:t> </a:t>
          </a:r>
        </a:p>
      </dsp:txBody>
      <dsp:txXfrm>
        <a:off x="11624" y="2415690"/>
        <a:ext cx="2418750" cy="829230"/>
      </dsp:txXfrm>
    </dsp:sp>
    <dsp:sp modelId="{BCD8CDD9-0C56-4401-ADB1-8B48DAB2C96F}">
      <dsp:nvSpPr>
        <dsp:cNvPr id="0" name=""/>
        <dsp:cNvSpPr/>
      </dsp:nvSpPr>
      <dsp:spPr>
        <a:xfrm>
          <a:off x="4291481" y="480690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05918" y="77470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853655" y="2415690"/>
          <a:ext cx="4351089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Black" panose="020B0A04020102020204" pitchFamily="34" charset="0"/>
              <a:ea typeface="+mn-ea"/>
              <a:cs typeface="+mn-cs"/>
            </a:rPr>
            <a:t>Projecting Cashflows</a:t>
          </a:r>
        </a:p>
      </dsp:txBody>
      <dsp:txXfrm>
        <a:off x="2853655" y="2415690"/>
        <a:ext cx="4351089" cy="829230"/>
      </dsp:txXfrm>
    </dsp:sp>
    <dsp:sp modelId="{FF93E135-77D6-48A0-8871-9BC93D705D06}">
      <dsp:nvSpPr>
        <dsp:cNvPr id="0" name=""/>
        <dsp:cNvSpPr/>
      </dsp:nvSpPr>
      <dsp:spPr>
        <a:xfrm>
          <a:off x="8099682" y="480690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414119" y="79512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28025" y="2415690"/>
          <a:ext cx="241875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latin typeface="Arial Black" panose="020B0A04020102020204" pitchFamily="34" charset="0"/>
            </a:rPr>
            <a:t>Discount rate</a:t>
          </a:r>
        </a:p>
      </dsp:txBody>
      <dsp:txXfrm>
        <a:off x="7628025" y="2415690"/>
        <a:ext cx="2418750" cy="8292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A86A0-FA34-46E3-B8F9-F3B8C236A1BB}">
      <dsp:nvSpPr>
        <dsp:cNvPr id="0" name=""/>
        <dsp:cNvSpPr/>
      </dsp:nvSpPr>
      <dsp:spPr>
        <a:xfrm>
          <a:off x="0" y="0"/>
          <a:ext cx="5503214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	   Assumptions</a:t>
          </a:r>
          <a:endParaRPr lang="en-IN" sz="2500" kern="1200" dirty="0"/>
        </a:p>
      </dsp:txBody>
      <dsp:txXfrm>
        <a:off x="29271" y="29271"/>
        <a:ext cx="5444672" cy="5410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8849F-B259-4882-A4A4-A11D59994EE7}">
      <dsp:nvSpPr>
        <dsp:cNvPr id="0" name=""/>
        <dsp:cNvSpPr/>
      </dsp:nvSpPr>
      <dsp:spPr>
        <a:xfrm rot="785798">
          <a:off x="3262671" y="2656658"/>
          <a:ext cx="3892506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3892506" y="25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4D7A0-A760-4CF1-869E-B840199861A2}">
      <dsp:nvSpPr>
        <dsp:cNvPr id="0" name=""/>
        <dsp:cNvSpPr/>
      </dsp:nvSpPr>
      <dsp:spPr>
        <a:xfrm rot="20850717">
          <a:off x="3267329" y="1388566"/>
          <a:ext cx="3885748" cy="51064"/>
        </a:xfrm>
        <a:custGeom>
          <a:avLst/>
          <a:gdLst/>
          <a:ahLst/>
          <a:cxnLst/>
          <a:rect l="0" t="0" r="0" b="0"/>
          <a:pathLst>
            <a:path>
              <a:moveTo>
                <a:pt x="0" y="25532"/>
              </a:moveTo>
              <a:lnTo>
                <a:pt x="3885748" y="25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B03D9-5C8C-4702-841F-0D4B3A5CE6DA}">
      <dsp:nvSpPr>
        <dsp:cNvPr id="0" name=""/>
        <dsp:cNvSpPr/>
      </dsp:nvSpPr>
      <dsp:spPr>
        <a:xfrm>
          <a:off x="1111515" y="743150"/>
          <a:ext cx="2560447" cy="2560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2077E-E3D2-4DD9-AED4-A19865664CBB}">
      <dsp:nvSpPr>
        <dsp:cNvPr id="0" name=""/>
        <dsp:cNvSpPr/>
      </dsp:nvSpPr>
      <dsp:spPr>
        <a:xfrm>
          <a:off x="7088938" y="59746"/>
          <a:ext cx="1536268" cy="15362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Cost of Equity</a:t>
          </a:r>
          <a:endParaRPr lang="en-IN" sz="2500" kern="1200" dirty="0"/>
        </a:p>
      </dsp:txBody>
      <dsp:txXfrm>
        <a:off x="7313919" y="284727"/>
        <a:ext cx="1086306" cy="1086306"/>
      </dsp:txXfrm>
    </dsp:sp>
    <dsp:sp modelId="{DF3D76A1-DE0C-466F-A2E7-E2F3998EA61C}">
      <dsp:nvSpPr>
        <dsp:cNvPr id="0" name=""/>
        <dsp:cNvSpPr/>
      </dsp:nvSpPr>
      <dsp:spPr>
        <a:xfrm>
          <a:off x="7084575" y="2529120"/>
          <a:ext cx="1536268" cy="15362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of Debt</a:t>
          </a:r>
          <a:endParaRPr lang="en-IN" sz="2500" kern="1200"/>
        </a:p>
      </dsp:txBody>
      <dsp:txXfrm>
        <a:off x="7309556" y="2754101"/>
        <a:ext cx="1086306" cy="10863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1F336-C336-4B30-B584-3EE483F75F9B}">
      <dsp:nvSpPr>
        <dsp:cNvPr id="0" name=""/>
        <dsp:cNvSpPr/>
      </dsp:nvSpPr>
      <dsp:spPr>
        <a:xfrm>
          <a:off x="631" y="364726"/>
          <a:ext cx="1477241" cy="73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Risk free rate</a:t>
          </a:r>
          <a:endParaRPr lang="en-IN" sz="2300" kern="1200"/>
        </a:p>
      </dsp:txBody>
      <dsp:txXfrm>
        <a:off x="22264" y="386359"/>
        <a:ext cx="1433975" cy="695354"/>
      </dsp:txXfrm>
    </dsp:sp>
    <dsp:sp modelId="{2BD32F6E-F654-4954-AD01-0AACD5915B02}">
      <dsp:nvSpPr>
        <dsp:cNvPr id="0" name=""/>
        <dsp:cNvSpPr/>
      </dsp:nvSpPr>
      <dsp:spPr>
        <a:xfrm>
          <a:off x="1847183" y="364726"/>
          <a:ext cx="1477241" cy="73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Risk Premium</a:t>
          </a:r>
          <a:endParaRPr lang="en-IN" sz="2300" kern="1200"/>
        </a:p>
      </dsp:txBody>
      <dsp:txXfrm>
        <a:off x="1868816" y="386359"/>
        <a:ext cx="1433975" cy="695354"/>
      </dsp:txXfrm>
    </dsp:sp>
    <dsp:sp modelId="{C2538177-1931-4AA6-9671-66B41B06600F}">
      <dsp:nvSpPr>
        <dsp:cNvPr id="0" name=""/>
        <dsp:cNvSpPr/>
      </dsp:nvSpPr>
      <dsp:spPr>
        <a:xfrm>
          <a:off x="3693735" y="364726"/>
          <a:ext cx="1477241" cy="738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Beta</a:t>
          </a:r>
          <a:endParaRPr lang="en-IN" sz="2300" kern="1200"/>
        </a:p>
      </dsp:txBody>
      <dsp:txXfrm>
        <a:off x="3715368" y="386359"/>
        <a:ext cx="1433975" cy="6953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030F9-31A7-41D1-B30C-E6B9260CCAD2}">
      <dsp:nvSpPr>
        <dsp:cNvPr id="0" name=""/>
        <dsp:cNvSpPr/>
      </dsp:nvSpPr>
      <dsp:spPr>
        <a:xfrm>
          <a:off x="0" y="0"/>
          <a:ext cx="40143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10 </a:t>
          </a:r>
          <a:r>
            <a:rPr lang="en-US" sz="1800" b="0" kern="1200" dirty="0" err="1"/>
            <a:t>Yrs</a:t>
          </a:r>
          <a:r>
            <a:rPr lang="en-US" sz="1800" b="0" kern="1200" dirty="0"/>
            <a:t> govt bond</a:t>
          </a:r>
          <a:endParaRPr lang="en-IN" sz="1800" kern="1200" dirty="0"/>
        </a:p>
      </dsp:txBody>
      <dsp:txXfrm>
        <a:off x="0" y="0"/>
        <a:ext cx="4014302" cy="518400"/>
      </dsp:txXfrm>
    </dsp:sp>
    <dsp:sp modelId="{917ACA59-3E4E-4844-8EC1-6BA061A4D949}">
      <dsp:nvSpPr>
        <dsp:cNvPr id="0" name=""/>
        <dsp:cNvSpPr/>
      </dsp:nvSpPr>
      <dsp:spPr>
        <a:xfrm>
          <a:off x="0" y="548806"/>
          <a:ext cx="4014302" cy="790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DC4F7-8D4A-484A-A907-DF28AD7C41CC}">
      <dsp:nvSpPr>
        <dsp:cNvPr id="0" name=""/>
        <dsp:cNvSpPr/>
      </dsp:nvSpPr>
      <dsp:spPr>
        <a:xfrm>
          <a:off x="0" y="1003"/>
          <a:ext cx="3949985" cy="513092"/>
        </a:xfrm>
        <a:prstGeom prst="roundRect">
          <a:avLst/>
        </a:prstGeom>
        <a:solidFill>
          <a:srgbClr val="57903F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7903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      </a:t>
          </a:r>
          <a:r>
            <a:rPr lang="en-US" sz="2400" kern="1200" dirty="0"/>
            <a:t>Levered Beta</a:t>
          </a:r>
          <a:endParaRPr lang="en-IN" sz="3800" kern="1200" dirty="0"/>
        </a:p>
      </dsp:txBody>
      <dsp:txXfrm>
        <a:off x="25047" y="26050"/>
        <a:ext cx="3899891" cy="46299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E9DB-28AC-4A87-B067-84A4C65A6E87}">
      <dsp:nvSpPr>
        <dsp:cNvPr id="0" name=""/>
        <dsp:cNvSpPr/>
      </dsp:nvSpPr>
      <dsp:spPr>
        <a:xfrm>
          <a:off x="1395857" y="3"/>
          <a:ext cx="2306327" cy="1153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Country risk premium</a:t>
          </a:r>
          <a:endParaRPr lang="en-IN" sz="3200" kern="1200"/>
        </a:p>
      </dsp:txBody>
      <dsp:txXfrm>
        <a:off x="1395857" y="3"/>
        <a:ext cx="2306327" cy="1153163"/>
      </dsp:txXfrm>
    </dsp:sp>
    <dsp:sp modelId="{D1439F6D-D605-462F-B0EF-0DF04BDB3D63}">
      <dsp:nvSpPr>
        <dsp:cNvPr id="0" name=""/>
        <dsp:cNvSpPr/>
      </dsp:nvSpPr>
      <dsp:spPr>
        <a:xfrm>
          <a:off x="4186513" y="3"/>
          <a:ext cx="2306327" cy="1153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Market Risk Premium</a:t>
          </a:r>
          <a:endParaRPr lang="en-IN" sz="3200" kern="1200"/>
        </a:p>
      </dsp:txBody>
      <dsp:txXfrm>
        <a:off x="4186513" y="3"/>
        <a:ext cx="2306327" cy="115316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182E9-AD95-43F9-91A1-665AA2FB0AC2}">
      <dsp:nvSpPr>
        <dsp:cNvPr id="0" name=""/>
        <dsp:cNvSpPr/>
      </dsp:nvSpPr>
      <dsp:spPr>
        <a:xfrm>
          <a:off x="725" y="217029"/>
          <a:ext cx="2640533" cy="1320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/>
            <a:t>Risk Free Rate</a:t>
          </a:r>
          <a:endParaRPr lang="en-IN" sz="4100" kern="1200"/>
        </a:p>
      </dsp:txBody>
      <dsp:txXfrm>
        <a:off x="39394" y="255698"/>
        <a:ext cx="2563195" cy="1242928"/>
      </dsp:txXfrm>
    </dsp:sp>
    <dsp:sp modelId="{47362FFA-6B51-4ED4-9F1E-71E71B8E2B77}">
      <dsp:nvSpPr>
        <dsp:cNvPr id="0" name=""/>
        <dsp:cNvSpPr/>
      </dsp:nvSpPr>
      <dsp:spPr>
        <a:xfrm>
          <a:off x="3301392" y="217029"/>
          <a:ext cx="2640533" cy="1320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Default Spread</a:t>
          </a:r>
          <a:endParaRPr lang="en-IN" sz="4100" kern="1200"/>
        </a:p>
      </dsp:txBody>
      <dsp:txXfrm>
        <a:off x="3340061" y="255698"/>
        <a:ext cx="2563195" cy="124292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F3491-81F9-4538-A96D-2F7A513F5870}">
      <dsp:nvSpPr>
        <dsp:cNvPr id="0" name=""/>
        <dsp:cNvSpPr/>
      </dsp:nvSpPr>
      <dsp:spPr>
        <a:xfrm>
          <a:off x="0" y="0"/>
          <a:ext cx="1547770" cy="1547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Bond rating</a:t>
          </a:r>
          <a:endParaRPr lang="en-IN" sz="3000" kern="1200"/>
        </a:p>
      </dsp:txBody>
      <dsp:txXfrm>
        <a:off x="226666" y="226666"/>
        <a:ext cx="1094438" cy="109443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E133F-F666-4F1C-9EFA-759C280A7969}">
      <dsp:nvSpPr>
        <dsp:cNvPr id="0" name=""/>
        <dsp:cNvSpPr/>
      </dsp:nvSpPr>
      <dsp:spPr>
        <a:xfrm>
          <a:off x="0" y="0"/>
          <a:ext cx="1611005" cy="14671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10 Year </a:t>
          </a:r>
          <a:r>
            <a:rPr lang="en-US" sz="2400" kern="1200" dirty="0"/>
            <a:t>Govt. Bond</a:t>
          </a:r>
          <a:endParaRPr lang="en-IN" sz="2400" kern="1200" dirty="0"/>
        </a:p>
      </dsp:txBody>
      <dsp:txXfrm>
        <a:off x="235926" y="214859"/>
        <a:ext cx="1139153" cy="1037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A8370-7D6B-48AD-B0FA-081EE2C93449}">
      <dsp:nvSpPr>
        <dsp:cNvPr id="0" name=""/>
        <dsp:cNvSpPr/>
      </dsp:nvSpPr>
      <dsp:spPr>
        <a:xfrm>
          <a:off x="0" y="0"/>
          <a:ext cx="3109415" cy="369791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1D463-CBFF-4E42-B763-03A672ACED55}">
      <dsp:nvSpPr>
        <dsp:cNvPr id="0" name=""/>
        <dsp:cNvSpPr/>
      </dsp:nvSpPr>
      <dsp:spPr>
        <a:xfrm>
          <a:off x="1554707" y="370152"/>
          <a:ext cx="2021120" cy="657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Historical Data</a:t>
          </a:r>
          <a:endParaRPr lang="en-IN" sz="1400" kern="1200"/>
        </a:p>
      </dsp:txBody>
      <dsp:txXfrm>
        <a:off x="1586791" y="402236"/>
        <a:ext cx="1956952" cy="593079"/>
      </dsp:txXfrm>
    </dsp:sp>
    <dsp:sp modelId="{758EE470-A108-47BE-93ED-B766BBA6A030}">
      <dsp:nvSpPr>
        <dsp:cNvPr id="0" name=""/>
        <dsp:cNvSpPr/>
      </dsp:nvSpPr>
      <dsp:spPr>
        <a:xfrm>
          <a:off x="1554707" y="1109555"/>
          <a:ext cx="2021120" cy="657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Financial Ratios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Peers</a:t>
          </a:r>
          <a:endParaRPr lang="en-IN" sz="1400" kern="1200" dirty="0"/>
        </a:p>
      </dsp:txBody>
      <dsp:txXfrm>
        <a:off x="1586791" y="1141639"/>
        <a:ext cx="1956952" cy="593079"/>
      </dsp:txXfrm>
    </dsp:sp>
    <dsp:sp modelId="{91D6805B-F099-45AB-8BC5-9CFAFD97F1E4}">
      <dsp:nvSpPr>
        <dsp:cNvPr id="0" name=""/>
        <dsp:cNvSpPr/>
      </dsp:nvSpPr>
      <dsp:spPr>
        <a:xfrm>
          <a:off x="1554707" y="1848959"/>
          <a:ext cx="2021120" cy="657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Age of Firm</a:t>
          </a:r>
        </a:p>
      </dsp:txBody>
      <dsp:txXfrm>
        <a:off x="1586791" y="1881043"/>
        <a:ext cx="1956952" cy="593079"/>
      </dsp:txXfrm>
    </dsp:sp>
    <dsp:sp modelId="{F90E2733-19BC-4052-B191-4B933637F726}">
      <dsp:nvSpPr>
        <dsp:cNvPr id="0" name=""/>
        <dsp:cNvSpPr/>
      </dsp:nvSpPr>
      <dsp:spPr>
        <a:xfrm>
          <a:off x="1554707" y="2588362"/>
          <a:ext cx="2021120" cy="6572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Adjustments</a:t>
          </a:r>
        </a:p>
      </dsp:txBody>
      <dsp:txXfrm>
        <a:off x="1586791" y="2620446"/>
        <a:ext cx="1956952" cy="5930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233C-A5F4-44BB-9642-3F133FA25146}">
      <dsp:nvSpPr>
        <dsp:cNvPr id="0" name=""/>
        <dsp:cNvSpPr/>
      </dsp:nvSpPr>
      <dsp:spPr>
        <a:xfrm>
          <a:off x="1565248" y="607"/>
          <a:ext cx="1414557" cy="707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Capex </a:t>
          </a:r>
          <a:r>
            <a:rPr lang="en-US" sz="2400" kern="1200"/>
            <a:t>&amp; WC</a:t>
          </a:r>
          <a:endParaRPr lang="en-IN" sz="2400" kern="1200"/>
        </a:p>
      </dsp:txBody>
      <dsp:txXfrm>
        <a:off x="1565248" y="607"/>
        <a:ext cx="1414557" cy="70727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5B1C7-00C0-44CD-BEDD-0E5A3E7F1DEA}">
      <dsp:nvSpPr>
        <dsp:cNvPr id="0" name=""/>
        <dsp:cNvSpPr/>
      </dsp:nvSpPr>
      <dsp:spPr>
        <a:xfrm>
          <a:off x="1666918" y="286"/>
          <a:ext cx="1293397" cy="646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Sale /Capital</a:t>
          </a:r>
          <a:endParaRPr lang="en-IN" sz="2200" kern="1200"/>
        </a:p>
      </dsp:txBody>
      <dsp:txXfrm>
        <a:off x="1666918" y="286"/>
        <a:ext cx="1293397" cy="646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96B06-9962-4460-AC11-4A24E8767069}">
      <dsp:nvSpPr>
        <dsp:cNvPr id="0" name=""/>
        <dsp:cNvSpPr/>
      </dsp:nvSpPr>
      <dsp:spPr>
        <a:xfrm>
          <a:off x="343477" y="382"/>
          <a:ext cx="2306412" cy="9225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Firm Story</a:t>
          </a:r>
        </a:p>
      </dsp:txBody>
      <dsp:txXfrm>
        <a:off x="804760" y="382"/>
        <a:ext cx="1383847" cy="922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D91D-A0B3-44F3-AEDE-E7A6FED28AFA}">
      <dsp:nvSpPr>
        <dsp:cNvPr id="0" name=""/>
        <dsp:cNvSpPr/>
      </dsp:nvSpPr>
      <dsp:spPr>
        <a:xfrm>
          <a:off x="0" y="5950"/>
          <a:ext cx="4761240" cy="91143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/>
            <a:t>    Historical Data</a:t>
          </a:r>
          <a:endParaRPr lang="en-IN" sz="3800" kern="1200" dirty="0"/>
        </a:p>
      </dsp:txBody>
      <dsp:txXfrm>
        <a:off x="44492" y="50442"/>
        <a:ext cx="4672256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F651E-A606-4D2E-BB60-D841D4D2A241}">
      <dsp:nvSpPr>
        <dsp:cNvPr id="0" name=""/>
        <dsp:cNvSpPr/>
      </dsp:nvSpPr>
      <dsp:spPr>
        <a:xfrm>
          <a:off x="1085804" y="0"/>
          <a:ext cx="4613578" cy="461357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0C7AA5-A396-4D8A-A045-BD24284C87B9}">
      <dsp:nvSpPr>
        <dsp:cNvPr id="0" name=""/>
        <dsp:cNvSpPr/>
      </dsp:nvSpPr>
      <dsp:spPr>
        <a:xfrm>
          <a:off x="1524094" y="438289"/>
          <a:ext cx="1799295" cy="179929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/>
            <a:t>Startup</a:t>
          </a:r>
          <a:endParaRPr lang="en-IN" sz="2900" kern="1200"/>
        </a:p>
      </dsp:txBody>
      <dsp:txXfrm>
        <a:off x="1611928" y="526123"/>
        <a:ext cx="1623627" cy="1623627"/>
      </dsp:txXfrm>
    </dsp:sp>
    <dsp:sp modelId="{11E6281F-021A-417F-B4CB-55F540EA3048}">
      <dsp:nvSpPr>
        <dsp:cNvPr id="0" name=""/>
        <dsp:cNvSpPr/>
      </dsp:nvSpPr>
      <dsp:spPr>
        <a:xfrm>
          <a:off x="3461797" y="438289"/>
          <a:ext cx="1799295" cy="179929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Growth </a:t>
          </a:r>
          <a:endParaRPr lang="en-IN" sz="2900" kern="1200"/>
        </a:p>
      </dsp:txBody>
      <dsp:txXfrm>
        <a:off x="3549631" y="526123"/>
        <a:ext cx="1623627" cy="1623627"/>
      </dsp:txXfrm>
    </dsp:sp>
    <dsp:sp modelId="{E5A0DABF-4717-4857-8F0C-D7D08A3CB6AA}">
      <dsp:nvSpPr>
        <dsp:cNvPr id="0" name=""/>
        <dsp:cNvSpPr/>
      </dsp:nvSpPr>
      <dsp:spPr>
        <a:xfrm>
          <a:off x="1524094" y="2375992"/>
          <a:ext cx="1799295" cy="1799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/>
            <a:t>Stable</a:t>
          </a:r>
          <a:endParaRPr lang="en-IN" sz="2900" kern="1200"/>
        </a:p>
      </dsp:txBody>
      <dsp:txXfrm>
        <a:off x="1611928" y="2463826"/>
        <a:ext cx="1623627" cy="1623627"/>
      </dsp:txXfrm>
    </dsp:sp>
    <dsp:sp modelId="{4AF69927-1AE6-4A1B-97BD-6EC851941B0C}">
      <dsp:nvSpPr>
        <dsp:cNvPr id="0" name=""/>
        <dsp:cNvSpPr/>
      </dsp:nvSpPr>
      <dsp:spPr>
        <a:xfrm>
          <a:off x="3461797" y="2375992"/>
          <a:ext cx="1799295" cy="1799295"/>
        </a:xfrm>
        <a:prstGeom prst="roundRect">
          <a:avLst/>
        </a:prstGeom>
        <a:solidFill>
          <a:srgbClr val="F03F2B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Decline</a:t>
          </a:r>
          <a:endParaRPr lang="en-IN" sz="2900" kern="1200"/>
        </a:p>
      </dsp:txBody>
      <dsp:txXfrm>
        <a:off x="3549631" y="2463826"/>
        <a:ext cx="1623627" cy="1623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ADF3D-55E4-4FFB-AFA8-3B883919CADE}">
      <dsp:nvSpPr>
        <dsp:cNvPr id="0" name=""/>
        <dsp:cNvSpPr/>
      </dsp:nvSpPr>
      <dsp:spPr>
        <a:xfrm>
          <a:off x="2253099" y="6594"/>
          <a:ext cx="2411229" cy="24112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Operating Leases as Debt</a:t>
          </a:r>
          <a:endParaRPr lang="en-IN" sz="1700" kern="1200"/>
        </a:p>
      </dsp:txBody>
      <dsp:txXfrm>
        <a:off x="2589802" y="290930"/>
        <a:ext cx="1390258" cy="1842557"/>
      </dsp:txXfrm>
    </dsp:sp>
    <dsp:sp modelId="{188A599F-69D0-40ED-BD5E-BE706DF8DCC8}">
      <dsp:nvSpPr>
        <dsp:cNvPr id="0" name=""/>
        <dsp:cNvSpPr/>
      </dsp:nvSpPr>
      <dsp:spPr>
        <a:xfrm>
          <a:off x="3990921" y="6594"/>
          <a:ext cx="2411229" cy="24112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 err="1"/>
            <a:t>Capitilization</a:t>
          </a:r>
          <a:r>
            <a:rPr lang="en-US" sz="1700" b="0" kern="1200" dirty="0"/>
            <a:t> of R &amp; D </a:t>
          </a:r>
          <a:r>
            <a:rPr lang="en-US" sz="1700" b="0" kern="1200" dirty="0" err="1"/>
            <a:t>Expences</a:t>
          </a:r>
          <a:endParaRPr lang="en-IN" sz="1700" kern="1200" dirty="0"/>
        </a:p>
      </dsp:txBody>
      <dsp:txXfrm>
        <a:off x="4675189" y="290930"/>
        <a:ext cx="1390258" cy="18425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8DDBF-6283-4036-925F-A06C0D6AC8B3}">
      <dsp:nvSpPr>
        <dsp:cNvPr id="0" name=""/>
        <dsp:cNvSpPr/>
      </dsp:nvSpPr>
      <dsp:spPr>
        <a:xfrm>
          <a:off x="1324863" y="1900"/>
          <a:ext cx="1490472" cy="1254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Growth Rate</a:t>
          </a:r>
          <a:endParaRPr lang="en-IN" sz="2000" kern="1200"/>
        </a:p>
      </dsp:txBody>
      <dsp:txXfrm>
        <a:off x="1386089" y="63126"/>
        <a:ext cx="1368020" cy="1131759"/>
      </dsp:txXfrm>
    </dsp:sp>
    <dsp:sp modelId="{F417B496-4A60-4583-B2E6-11246026FF3F}">
      <dsp:nvSpPr>
        <dsp:cNvPr id="0" name=""/>
        <dsp:cNvSpPr/>
      </dsp:nvSpPr>
      <dsp:spPr>
        <a:xfrm>
          <a:off x="1324863" y="1318822"/>
          <a:ext cx="1490472" cy="1254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Capex Rate</a:t>
          </a:r>
          <a:endParaRPr lang="en-IN" sz="2000" kern="1200" dirty="0"/>
        </a:p>
      </dsp:txBody>
      <dsp:txXfrm>
        <a:off x="1386089" y="1380048"/>
        <a:ext cx="1368020" cy="1131759"/>
      </dsp:txXfrm>
    </dsp:sp>
    <dsp:sp modelId="{44779414-2C2E-4D6C-B871-9136132CC78F}">
      <dsp:nvSpPr>
        <dsp:cNvPr id="0" name=""/>
        <dsp:cNvSpPr/>
      </dsp:nvSpPr>
      <dsp:spPr>
        <a:xfrm>
          <a:off x="1324863" y="2635744"/>
          <a:ext cx="1490472" cy="1254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 Cash Working Capital</a:t>
          </a:r>
          <a:endParaRPr lang="en-IN" sz="2000" kern="1200" dirty="0"/>
        </a:p>
      </dsp:txBody>
      <dsp:txXfrm>
        <a:off x="1386089" y="2696970"/>
        <a:ext cx="1368020" cy="11317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BFA62-1130-4C47-BB3F-DE2951EC0B78}">
      <dsp:nvSpPr>
        <dsp:cNvPr id="0" name=""/>
        <dsp:cNvSpPr/>
      </dsp:nvSpPr>
      <dsp:spPr>
        <a:xfrm rot="10800000">
          <a:off x="1315638" y="0"/>
          <a:ext cx="4306841" cy="9233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16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Reinvestment Rate</a:t>
          </a:r>
          <a:endParaRPr lang="en-IN" sz="2900" kern="1200"/>
        </a:p>
      </dsp:txBody>
      <dsp:txXfrm rot="10800000">
        <a:off x="1546470" y="0"/>
        <a:ext cx="4076009" cy="923330"/>
      </dsp:txXfrm>
    </dsp:sp>
    <dsp:sp modelId="{21A2580E-C2C1-43C5-9560-A65DCD600E09}">
      <dsp:nvSpPr>
        <dsp:cNvPr id="0" name=""/>
        <dsp:cNvSpPr/>
      </dsp:nvSpPr>
      <dsp:spPr>
        <a:xfrm>
          <a:off x="853973" y="0"/>
          <a:ext cx="923330" cy="9233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9748B-1401-46ED-A15B-9CDD4F2FC4F0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E27A-142B-4987-AAA2-520A0A0DC262}">
      <dsp:nvSpPr>
        <dsp:cNvPr id="0" name=""/>
        <dsp:cNvSpPr/>
      </dsp:nvSpPr>
      <dsp:spPr>
        <a:xfrm>
          <a:off x="461665" y="0"/>
          <a:ext cx="8603638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Using sales to capital ratio:</a:t>
          </a:r>
          <a:endParaRPr lang="en-IN" sz="4300" kern="1200"/>
        </a:p>
      </dsp:txBody>
      <dsp:txXfrm>
        <a:off x="461665" y="0"/>
        <a:ext cx="8603638" cy="923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2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openxmlformats.org/officeDocument/2006/relationships/image" Target="../media/image18.png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image" Target="../media/image30.svg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image" Target="../media/image29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image" Target="../media/image28.svg"/><Relationship Id="rId28" Type="http://schemas.openxmlformats.org/officeDocument/2006/relationships/image" Target="../media/image31.png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image" Target="../media/image27.png"/><Relationship Id="rId27" Type="http://schemas.openxmlformats.org/officeDocument/2006/relationships/image" Target="../media/image19.svg"/><Relationship Id="rId30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image" Target="../media/image34.png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20.xml"/><Relationship Id="rId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13" Type="http://schemas.openxmlformats.org/officeDocument/2006/relationships/diagramQuickStyle" Target="../diagrams/quickStyle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Layout" Target="../diagrams/layout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11" Type="http://schemas.openxmlformats.org/officeDocument/2006/relationships/diagramData" Target="../diagrams/data4.xml"/><Relationship Id="rId5" Type="http://schemas.openxmlformats.org/officeDocument/2006/relationships/diagramQuickStyle" Target="../diagrams/quickStyle3.xml"/><Relationship Id="rId15" Type="http://schemas.microsoft.com/office/2007/relationships/diagramDrawing" Target="../diagrams/drawing4.xml"/><Relationship Id="rId10" Type="http://schemas.openxmlformats.org/officeDocument/2006/relationships/package" Target="../embeddings/Microsoft_Excel_Worksheet1.xlsx"/><Relationship Id="rId4" Type="http://schemas.openxmlformats.org/officeDocument/2006/relationships/diagramLayout" Target="../diagrams/layout3.xml"/><Relationship Id="rId9" Type="http://schemas.openxmlformats.org/officeDocument/2006/relationships/image" Target="../media/image20.emf"/><Relationship Id="rId14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Value of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94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Ranjith N (32818119)</a:t>
            </a: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Aravind C (32818116)</a:t>
            </a:r>
          </a:p>
          <a:p>
            <a:pPr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Guide: Prof. Ram </a:t>
            </a:r>
            <a:r>
              <a:rPr lang="en-US" sz="800" dirty="0" err="1">
                <a:solidFill>
                  <a:schemeClr val="tx1"/>
                </a:solidFill>
              </a:rPr>
              <a:t>Chakravarthi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5CEFA1-13DC-4378-B4C5-9AF88D5999D5}"/>
              </a:ext>
            </a:extLst>
          </p:cNvPr>
          <p:cNvGrpSpPr/>
          <p:nvPr/>
        </p:nvGrpSpPr>
        <p:grpSpPr>
          <a:xfrm>
            <a:off x="438528" y="416352"/>
            <a:ext cx="2306412" cy="922565"/>
            <a:chOff x="343477" y="382"/>
            <a:chExt cx="2306412" cy="922565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9A27446F-6DC1-4B98-AF16-3E45AC83431C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Chevron 4">
              <a:extLst>
                <a:ext uri="{FF2B5EF4-FFF2-40B4-BE49-F238E27FC236}">
                  <a16:creationId xmlns:a16="http://schemas.microsoft.com/office/drawing/2014/main" id="{1DC97D65-7704-422B-A155-C9542EC46EA9}"/>
                </a:ext>
              </a:extLst>
            </p:cNvPr>
            <p:cNvSpPr txBox="1"/>
            <p:nvPr/>
          </p:nvSpPr>
          <p:spPr>
            <a:xfrm>
              <a:off x="804760" y="382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Firm Story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0784C7-C07A-41F6-BA4B-612D870D0145}"/>
              </a:ext>
            </a:extLst>
          </p:cNvPr>
          <p:cNvGrpSpPr/>
          <p:nvPr/>
        </p:nvGrpSpPr>
        <p:grpSpPr>
          <a:xfrm>
            <a:off x="3715380" y="416352"/>
            <a:ext cx="4761240" cy="911430"/>
            <a:chOff x="0" y="5950"/>
            <a:chExt cx="4761240" cy="9114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E93195-B210-4D85-829C-FD8F088A934A}"/>
                </a:ext>
              </a:extLst>
            </p:cNvPr>
            <p:cNvSpPr/>
            <p:nvPr/>
          </p:nvSpPr>
          <p:spPr>
            <a:xfrm>
              <a:off x="0" y="5950"/>
              <a:ext cx="4761240" cy="9114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564BD2FB-9A07-4474-AD9F-72740BE6AA02}"/>
                </a:ext>
              </a:extLst>
            </p:cNvPr>
            <p:cNvSpPr txBox="1"/>
            <p:nvPr/>
          </p:nvSpPr>
          <p:spPr>
            <a:xfrm>
              <a:off x="44492" y="50442"/>
              <a:ext cx="4672256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     Adjustmen</a:t>
              </a:r>
              <a:r>
                <a:rPr lang="en-US" sz="3800" dirty="0"/>
                <a:t>ts</a:t>
              </a:r>
              <a:endParaRPr lang="en-IN" sz="3800" kern="1200" dirty="0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00AF41-60FA-4BB8-935B-1DE4AD03E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853148"/>
              </p:ext>
            </p:extLst>
          </p:nvPr>
        </p:nvGraphicFramePr>
        <p:xfrm>
          <a:off x="1470262" y="1560353"/>
          <a:ext cx="8655250" cy="242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0073A0-09F4-4A2F-9C2F-5DD84D7C6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62" y="4126304"/>
            <a:ext cx="5269637" cy="1410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8A5725-8115-4C7B-B011-9CB5BBFBD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940" y="4126304"/>
            <a:ext cx="4661697" cy="13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429F0-83A1-49E2-BB86-75E29935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46" y="1012702"/>
            <a:ext cx="4465707" cy="540304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BD2458-C18E-4140-96BA-AAA8A088246D}"/>
              </a:ext>
            </a:extLst>
          </p:cNvPr>
          <p:cNvGrpSpPr/>
          <p:nvPr/>
        </p:nvGrpSpPr>
        <p:grpSpPr>
          <a:xfrm>
            <a:off x="438528" y="416352"/>
            <a:ext cx="2306412" cy="922565"/>
            <a:chOff x="343477" y="382"/>
            <a:chExt cx="2306412" cy="922565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D47EDB1B-AEAB-41C9-B2D7-33384411DBCB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5EACCAD7-0C49-44F6-99A4-4E9AF75D34A6}"/>
                </a:ext>
              </a:extLst>
            </p:cNvPr>
            <p:cNvSpPr txBox="1"/>
            <p:nvPr/>
          </p:nvSpPr>
          <p:spPr>
            <a:xfrm>
              <a:off x="804760" y="382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Firm Story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51D49-E35F-49DC-8D12-F86661112D1B}"/>
              </a:ext>
            </a:extLst>
          </p:cNvPr>
          <p:cNvGrpSpPr/>
          <p:nvPr/>
        </p:nvGrpSpPr>
        <p:grpSpPr>
          <a:xfrm>
            <a:off x="3715380" y="416352"/>
            <a:ext cx="4761240" cy="596350"/>
            <a:chOff x="0" y="5950"/>
            <a:chExt cx="4761240" cy="9114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180B56-FA55-4A64-90BA-3FD985133653}"/>
                </a:ext>
              </a:extLst>
            </p:cNvPr>
            <p:cNvSpPr/>
            <p:nvPr/>
          </p:nvSpPr>
          <p:spPr>
            <a:xfrm>
              <a:off x="0" y="5950"/>
              <a:ext cx="4761240" cy="9114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B301ADC7-9528-4611-A1A8-73197F03FD3C}"/>
                </a:ext>
              </a:extLst>
            </p:cNvPr>
            <p:cNvSpPr txBox="1"/>
            <p:nvPr/>
          </p:nvSpPr>
          <p:spPr>
            <a:xfrm>
              <a:off x="44492" y="50442"/>
              <a:ext cx="4672256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     Adjustmen</a:t>
              </a:r>
              <a:r>
                <a:rPr lang="en-US" sz="3800" dirty="0"/>
                <a:t>ts</a:t>
              </a:r>
              <a:endParaRPr lang="en-IN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19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95EAD0-2BEC-4FC7-952B-3495CC51847C}"/>
              </a:ext>
            </a:extLst>
          </p:cNvPr>
          <p:cNvSpPr/>
          <p:nvPr/>
        </p:nvSpPr>
        <p:spPr>
          <a:xfrm>
            <a:off x="5358281" y="371415"/>
            <a:ext cx="1475437" cy="14754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Rectangle 2" descr="Presentation with bar chart">
            <a:extLst>
              <a:ext uri="{FF2B5EF4-FFF2-40B4-BE49-F238E27FC236}">
                <a16:creationId xmlns:a16="http://schemas.microsoft.com/office/drawing/2014/main" id="{75D4D9F2-2D0D-4BFB-9131-583DEA4F09B6}"/>
              </a:ext>
            </a:extLst>
          </p:cNvPr>
          <p:cNvSpPr/>
          <p:nvPr/>
        </p:nvSpPr>
        <p:spPr>
          <a:xfrm>
            <a:off x="5672718" y="685852"/>
            <a:ext cx="846562" cy="846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38CAD-9D18-4602-BCE3-53FCEB66778C}"/>
              </a:ext>
            </a:extLst>
          </p:cNvPr>
          <p:cNvSpPr/>
          <p:nvPr/>
        </p:nvSpPr>
        <p:spPr>
          <a:xfrm>
            <a:off x="2782712" y="1831036"/>
            <a:ext cx="66265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32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 Black" panose="020B0A04020102020204" pitchFamily="34" charset="0"/>
                <a:ea typeface="+mn-ea"/>
                <a:cs typeface="+mn-cs"/>
              </a:rPr>
              <a:t>Projecting Cashflows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6C61871-6894-41BE-A8AB-DF0A77B23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14854"/>
              </p:ext>
            </p:extLst>
          </p:nvPr>
        </p:nvGraphicFramePr>
        <p:xfrm>
          <a:off x="-626533" y="2415811"/>
          <a:ext cx="4140200" cy="389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0B444A-DA9F-40D9-BDC9-B9F11C74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6558"/>
              </p:ext>
            </p:extLst>
          </p:nvPr>
        </p:nvGraphicFramePr>
        <p:xfrm>
          <a:off x="3158067" y="2714433"/>
          <a:ext cx="6849533" cy="359323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49390">
                  <a:extLst>
                    <a:ext uri="{9D8B030D-6E8A-4147-A177-3AD203B41FA5}">
                      <a16:colId xmlns:a16="http://schemas.microsoft.com/office/drawing/2014/main" val="1702952303"/>
                    </a:ext>
                  </a:extLst>
                </a:gridCol>
                <a:gridCol w="1987065">
                  <a:extLst>
                    <a:ext uri="{9D8B030D-6E8A-4147-A177-3AD203B41FA5}">
                      <a16:colId xmlns:a16="http://schemas.microsoft.com/office/drawing/2014/main" val="1119564683"/>
                    </a:ext>
                  </a:extLst>
                </a:gridCol>
                <a:gridCol w="1846803">
                  <a:extLst>
                    <a:ext uri="{9D8B030D-6E8A-4147-A177-3AD203B41FA5}">
                      <a16:colId xmlns:a16="http://schemas.microsoft.com/office/drawing/2014/main" val="4259268007"/>
                    </a:ext>
                  </a:extLst>
                </a:gridCol>
                <a:gridCol w="1566275">
                  <a:extLst>
                    <a:ext uri="{9D8B030D-6E8A-4147-A177-3AD203B41FA5}">
                      <a16:colId xmlns:a16="http://schemas.microsoft.com/office/drawing/2014/main" val="2115378374"/>
                    </a:ext>
                  </a:extLst>
                </a:gridCol>
              </a:tblGrid>
              <a:tr h="695465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1-5 year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5-6 year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Terminal year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2820597"/>
                  </a:ext>
                </a:extLst>
              </a:tr>
              <a:tr h="695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Growth rate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2.31%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2.17%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2.00%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89033205"/>
                  </a:ext>
                </a:extLst>
              </a:tr>
              <a:tr h="6954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Capex rate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0429746"/>
                  </a:ext>
                </a:extLst>
              </a:tr>
              <a:tr h="1506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Non cash working capital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969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7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5910F8-ECA8-4D94-AA2A-E01F9499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3838"/>
              </p:ext>
            </p:extLst>
          </p:nvPr>
        </p:nvGraphicFramePr>
        <p:xfrm>
          <a:off x="460229" y="524584"/>
          <a:ext cx="5130800" cy="17754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7580629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988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68425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5604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849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0550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70454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`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332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Capex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-311.13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-393.96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-504.94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-460.39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379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291.29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301.2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327.85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1318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Capex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203.74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114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EBIT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648.91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591.84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8997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tax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34.94%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2029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Capex as % of EBIT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422.1808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226.4739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230.5791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294.9365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385.0511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5780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Capex % of EBIT(1-t)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42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DA3B5-3EB3-477A-B61C-50EC6DF14B2D}"/>
                  </a:ext>
                </a:extLst>
              </p:cNvPr>
              <p:cNvSpPr txBox="1"/>
              <p:nvPr/>
            </p:nvSpPr>
            <p:spPr>
              <a:xfrm>
                <a:off x="308346" y="2890007"/>
                <a:ext cx="5434565" cy="852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𝑅𝑒𝑖𝑛𝑣𝑒𝑠𝑡𝑚𝑒𝑛𝑡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𝐶𝑎𝑝𝑒𝑥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𝐶𝑎𝑠h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𝐸𝐵𝐼𝑇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DA3B5-3EB3-477A-B61C-50EC6DF1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6" y="2890007"/>
                <a:ext cx="5434565" cy="8520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48C1E-111D-4BBD-8E74-8705A6BA436D}"/>
                  </a:ext>
                </a:extLst>
              </p:cNvPr>
              <p:cNvSpPr txBox="1"/>
              <p:nvPr/>
            </p:nvSpPr>
            <p:spPr>
              <a:xfrm>
                <a:off x="460229" y="3947020"/>
                <a:ext cx="316900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𝐸𝐵𝐼𝑇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𝐶𝑎𝑝𝑖𝑡𝑎𝑙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𝐶𝑎𝑠h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48C1E-111D-4BBD-8E74-8705A6BA4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9" y="3947020"/>
                <a:ext cx="3169009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4D959-87FF-4293-95CB-1375A5E99FAF}"/>
                  </a:ext>
                </a:extLst>
              </p:cNvPr>
              <p:cNvSpPr txBox="1"/>
              <p:nvPr/>
            </p:nvSpPr>
            <p:spPr>
              <a:xfrm>
                <a:off x="460229" y="5222146"/>
                <a:ext cx="4823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𝐸𝐵𝐼𝑇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𝑅𝑒𝑖𝑛𝑣𝑒𝑠𝑡𝑚𝑒𝑛𝑡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𝑅𝑂𝐶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E4D959-87FF-4293-95CB-1375A5E9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9" y="5222146"/>
                <a:ext cx="4823115" cy="276999"/>
              </a:xfrm>
              <a:prstGeom prst="rect">
                <a:avLst/>
              </a:prstGeom>
              <a:blipFill>
                <a:blip r:embed="rId4"/>
                <a:stretch>
                  <a:fillRect l="-505" r="-37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795DD1-2661-48EA-9D2C-F9464BE7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49602"/>
              </p:ext>
            </p:extLst>
          </p:nvPr>
        </p:nvGraphicFramePr>
        <p:xfrm>
          <a:off x="6096000" y="524584"/>
          <a:ext cx="5029200" cy="25984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673996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855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74876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46463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05190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22431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13044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5499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Current Assets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1722.49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1121.65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926.34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1219.53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7421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Current Liabilities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1432.26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2303.21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1839.27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1393.44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2089.46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5719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working capital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290.23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-1181.56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-912.93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-173.91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-939.11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8597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 Cash Current Assets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510.23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534.62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9132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 Debt Current Liabilities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1842.29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3179.36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1330.61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876.39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4788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Noncash working capital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-1365.01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-2669.13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-899.8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-381.83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-875.38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0729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3696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Revenue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4188.64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4590.92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4010.26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4103.55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7041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 cash wc % of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-28%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05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8849443-90B6-4139-AC15-6F126B6EB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841946"/>
              </p:ext>
            </p:extLst>
          </p:nvPr>
        </p:nvGraphicFramePr>
        <p:xfrm>
          <a:off x="2421545" y="433860"/>
          <a:ext cx="647645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BC1067-8AEF-4C6A-9A6F-4665A8F10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06684"/>
              </p:ext>
            </p:extLst>
          </p:nvPr>
        </p:nvGraphicFramePr>
        <p:xfrm>
          <a:off x="1563348" y="1557984"/>
          <a:ext cx="906530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D0C0D7B-9246-40BE-818B-60DDA6624C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1544" y="2893861"/>
            <a:ext cx="6508912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7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3C1337-B419-4B50-9F3A-2E6E19C90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174050"/>
              </p:ext>
            </p:extLst>
          </p:nvPr>
        </p:nvGraphicFramePr>
        <p:xfrm>
          <a:off x="3344393" y="408693"/>
          <a:ext cx="5503214" cy="60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31E3CC-CCEB-48EE-9F8A-ADE2C0596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908" y="2237084"/>
            <a:ext cx="8486302" cy="2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428C96-A68F-4082-9306-1BF9DCB3CFCC}"/>
              </a:ext>
            </a:extLst>
          </p:cNvPr>
          <p:cNvSpPr/>
          <p:nvPr/>
        </p:nvSpPr>
        <p:spPr>
          <a:xfrm>
            <a:off x="5358281" y="413747"/>
            <a:ext cx="1475437" cy="14754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Rectangle 2" descr="Stopwatch">
            <a:extLst>
              <a:ext uri="{FF2B5EF4-FFF2-40B4-BE49-F238E27FC236}">
                <a16:creationId xmlns:a16="http://schemas.microsoft.com/office/drawing/2014/main" id="{9DF0B487-5CA0-49D9-A159-A6CC5FD01DD5}"/>
              </a:ext>
            </a:extLst>
          </p:cNvPr>
          <p:cNvSpPr/>
          <p:nvPr/>
        </p:nvSpPr>
        <p:spPr>
          <a:xfrm>
            <a:off x="5672718" y="728184"/>
            <a:ext cx="846562" cy="846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F1C3A-E2BF-4A24-8DB0-78C3A78F9207}"/>
              </a:ext>
            </a:extLst>
          </p:cNvPr>
          <p:cNvSpPr txBox="1"/>
          <p:nvPr/>
        </p:nvSpPr>
        <p:spPr>
          <a:xfrm>
            <a:off x="4910666" y="1948934"/>
            <a:ext cx="303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dirty="0">
                <a:latin typeface="Arial Black" panose="020B0A04020102020204" pitchFamily="34" charset="0"/>
              </a:rPr>
              <a:t>Discount rate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1493D1-6445-473B-8A3F-ABDAAE753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450342"/>
              </p:ext>
            </p:extLst>
          </p:nvPr>
        </p:nvGraphicFramePr>
        <p:xfrm>
          <a:off x="3308584" y="2378016"/>
          <a:ext cx="582883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E81D5A2-D77A-4750-B638-041EE63F5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39975"/>
              </p:ext>
            </p:extLst>
          </p:nvPr>
        </p:nvGraphicFramePr>
        <p:xfrm>
          <a:off x="1075267" y="2318266"/>
          <a:ext cx="9025466" cy="406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47B7FC-41EE-41A3-A4F7-598FA6421AD9}"/>
              </a:ext>
            </a:extLst>
          </p:cNvPr>
          <p:cNvSpPr/>
          <p:nvPr/>
        </p:nvSpPr>
        <p:spPr>
          <a:xfrm>
            <a:off x="2659725" y="3491785"/>
            <a:ext cx="16626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Capital</a:t>
            </a:r>
          </a:p>
        </p:txBody>
      </p:sp>
    </p:spTree>
    <p:extLst>
      <p:ext uri="{BB962C8B-B14F-4D97-AF65-F5344CB8AC3E}">
        <p14:creationId xmlns:p14="http://schemas.microsoft.com/office/powerpoint/2010/main" val="33635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91E9E2-8047-4928-AEF5-41B4860D85AA}"/>
              </a:ext>
            </a:extLst>
          </p:cNvPr>
          <p:cNvGrpSpPr/>
          <p:nvPr/>
        </p:nvGrpSpPr>
        <p:grpSpPr>
          <a:xfrm>
            <a:off x="404972" y="402894"/>
            <a:ext cx="2306412" cy="930843"/>
            <a:chOff x="343477" y="-7896"/>
            <a:chExt cx="2306412" cy="930843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D034FBA-6487-4B2D-A112-864B5CEE6BCD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FC0670ED-4241-4310-8652-2D531C7D0749}"/>
                </a:ext>
              </a:extLst>
            </p:cNvPr>
            <p:cNvSpPr txBox="1"/>
            <p:nvPr/>
          </p:nvSpPr>
          <p:spPr>
            <a:xfrm>
              <a:off x="720870" y="-7896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E</a:t>
              </a:r>
              <a:r>
                <a:rPr lang="en-IN" sz="2400" dirty="0" err="1"/>
                <a:t>quity</a:t>
              </a:r>
              <a:endParaRPr lang="en-IN" sz="24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Cost</a:t>
              </a: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4283F9E-EA23-4F3F-90A0-85D856F64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422894"/>
              </p:ext>
            </p:extLst>
          </p:nvPr>
        </p:nvGraphicFramePr>
        <p:xfrm>
          <a:off x="3510195" y="130139"/>
          <a:ext cx="5171609" cy="146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B2F58D8-F35A-48B8-A5BD-3C1145485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6304"/>
              </p:ext>
            </p:extLst>
          </p:nvPr>
        </p:nvGraphicFramePr>
        <p:xfrm>
          <a:off x="490587" y="2486907"/>
          <a:ext cx="4014302" cy="1369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4242931-8EEA-4A67-BE6E-7FFF0834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56619"/>
              </p:ext>
            </p:extLst>
          </p:nvPr>
        </p:nvGraphicFramePr>
        <p:xfrm>
          <a:off x="7751428" y="2487224"/>
          <a:ext cx="3949985" cy="51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ECF781-B40C-4E5C-A4F4-3EFC645D3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18675"/>
              </p:ext>
            </p:extLst>
          </p:nvPr>
        </p:nvGraphicFramePr>
        <p:xfrm>
          <a:off x="2090438" y="3747265"/>
          <a:ext cx="7888698" cy="115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Graphic 20" descr="Line arrow Clockwise curve">
            <a:extLst>
              <a:ext uri="{FF2B5EF4-FFF2-40B4-BE49-F238E27FC236}">
                <a16:creationId xmlns:a16="http://schemas.microsoft.com/office/drawing/2014/main" id="{392C0AC1-B7DF-4771-8E07-FED52BAE34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0343404">
            <a:off x="8810337" y="918473"/>
            <a:ext cx="1359477" cy="1359477"/>
          </a:xfrm>
          <a:prstGeom prst="rect">
            <a:avLst/>
          </a:prstGeom>
        </p:spPr>
      </p:pic>
      <p:pic>
        <p:nvPicPr>
          <p:cNvPr id="23" name="Graphic 22" descr="Line arrow Counter clockwise curve">
            <a:extLst>
              <a:ext uri="{FF2B5EF4-FFF2-40B4-BE49-F238E27FC236}">
                <a16:creationId xmlns:a16="http://schemas.microsoft.com/office/drawing/2014/main" id="{127FAABF-5AF7-479E-8236-0CC3711E3AC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686277">
            <a:off x="2145754" y="875322"/>
            <a:ext cx="1198080" cy="1449058"/>
          </a:xfrm>
          <a:prstGeom prst="rect">
            <a:avLst/>
          </a:prstGeom>
        </p:spPr>
      </p:pic>
      <p:pic>
        <p:nvPicPr>
          <p:cNvPr id="27" name="Graphic 26" descr="Arrow Straight">
            <a:extLst>
              <a:ext uri="{FF2B5EF4-FFF2-40B4-BE49-F238E27FC236}">
                <a16:creationId xmlns:a16="http://schemas.microsoft.com/office/drawing/2014/main" id="{882DA392-C3FA-45B6-A31C-86B6F97918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6200000">
            <a:off x="5332230" y="2011198"/>
            <a:ext cx="1527537" cy="664128"/>
          </a:xfrm>
          <a:prstGeom prst="rect">
            <a:avLst/>
          </a:prstGeom>
        </p:spPr>
      </p:pic>
      <p:pic>
        <p:nvPicPr>
          <p:cNvPr id="29" name="Graphic 28" descr="Line arrow Straight">
            <a:extLst>
              <a:ext uri="{FF2B5EF4-FFF2-40B4-BE49-F238E27FC236}">
                <a16:creationId xmlns:a16="http://schemas.microsoft.com/office/drawing/2014/main" id="{3CD78517-EC8A-4A2B-A55C-A5F5893F68E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3432075">
            <a:off x="6182859" y="2778045"/>
            <a:ext cx="1209540" cy="914400"/>
          </a:xfrm>
          <a:prstGeom prst="rect">
            <a:avLst/>
          </a:prstGeom>
        </p:spPr>
      </p:pic>
      <p:pic>
        <p:nvPicPr>
          <p:cNvPr id="33" name="Graphic 32" descr="Line arrow Straight">
            <a:extLst>
              <a:ext uri="{FF2B5EF4-FFF2-40B4-BE49-F238E27FC236}">
                <a16:creationId xmlns:a16="http://schemas.microsoft.com/office/drawing/2014/main" id="{F57E1C26-3C42-410E-A957-D0F10424ED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8578953">
            <a:off x="4777178" y="2825514"/>
            <a:ext cx="120954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434772-C5E0-48CA-96FF-00C8C1A4C4D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510195" y="4967216"/>
            <a:ext cx="5088521" cy="14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4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A9541F-0843-429D-AB3B-333AC185D34A}"/>
              </a:ext>
            </a:extLst>
          </p:cNvPr>
          <p:cNvGrpSpPr/>
          <p:nvPr/>
        </p:nvGrpSpPr>
        <p:grpSpPr>
          <a:xfrm>
            <a:off x="404972" y="402894"/>
            <a:ext cx="2306412" cy="930843"/>
            <a:chOff x="343477" y="-7896"/>
            <a:chExt cx="2306412" cy="930843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FDC2D405-608B-4912-B1C6-902D9069A493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Chevron 4">
              <a:extLst>
                <a:ext uri="{FF2B5EF4-FFF2-40B4-BE49-F238E27FC236}">
                  <a16:creationId xmlns:a16="http://schemas.microsoft.com/office/drawing/2014/main" id="{42F48F24-0544-4238-88F1-A05150FCE968}"/>
                </a:ext>
              </a:extLst>
            </p:cNvPr>
            <p:cNvSpPr txBox="1"/>
            <p:nvPr/>
          </p:nvSpPr>
          <p:spPr>
            <a:xfrm>
              <a:off x="720870" y="-7896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Debt</a:t>
              </a:r>
              <a:endParaRPr lang="en-IN" sz="2400" dirty="0"/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Cost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DB98C1-7842-4DA8-9D09-DCBBBC1FF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403838"/>
              </p:ext>
            </p:extLst>
          </p:nvPr>
        </p:nvGraphicFramePr>
        <p:xfrm>
          <a:off x="3317623" y="249302"/>
          <a:ext cx="5942652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0B90191-92D9-4889-9358-5DE299479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008523"/>
              </p:ext>
            </p:extLst>
          </p:nvPr>
        </p:nvGraphicFramePr>
        <p:xfrm>
          <a:off x="9488897" y="1413545"/>
          <a:ext cx="1664538" cy="1547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64E748-637D-4AE7-BD54-C5F098834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348847"/>
              </p:ext>
            </p:extLst>
          </p:nvPr>
        </p:nvGraphicFramePr>
        <p:xfrm>
          <a:off x="544563" y="1476462"/>
          <a:ext cx="1664538" cy="148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F4CFC67-8E5C-45F9-9869-F8C29BDBC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60539" y="4723396"/>
            <a:ext cx="5596555" cy="13082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EA4F64-BAEE-41C3-B98C-D5B7A1EC0BF8}"/>
              </a:ext>
            </a:extLst>
          </p:cNvPr>
          <p:cNvSpPr/>
          <p:nvPr/>
        </p:nvSpPr>
        <p:spPr>
          <a:xfrm>
            <a:off x="6358816" y="2782777"/>
            <a:ext cx="3810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AA[Stable]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73A4-2217-4305-879B-AC7AEB35BDFE}"/>
              </a:ext>
            </a:extLst>
          </p:cNvPr>
          <p:cNvSpPr/>
          <p:nvPr/>
        </p:nvSpPr>
        <p:spPr>
          <a:xfrm>
            <a:off x="421282" y="3000891"/>
            <a:ext cx="1911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Baa2</a:t>
            </a:r>
          </a:p>
        </p:txBody>
      </p:sp>
    </p:spTree>
    <p:extLst>
      <p:ext uri="{BB962C8B-B14F-4D97-AF65-F5344CB8AC3E}">
        <p14:creationId xmlns:p14="http://schemas.microsoft.com/office/powerpoint/2010/main" val="243241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9C3E5C-B015-4B70-8FEA-E734EAD5DF09}"/>
              </a:ext>
            </a:extLst>
          </p:cNvPr>
          <p:cNvSpPr/>
          <p:nvPr/>
        </p:nvSpPr>
        <p:spPr>
          <a:xfrm>
            <a:off x="3267388" y="308025"/>
            <a:ext cx="5251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of Capital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A960B-EABD-4E05-A8D2-4E53349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231355"/>
            <a:ext cx="7256477" cy="5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1DBF4A04-22B8-41AB-A6D8-CFBA6C878A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93813"/>
                  </p:ext>
                </p:extLst>
              </p:nvPr>
            </p:nvGraphicFramePr>
            <p:xfrm>
              <a:off x="562062" y="56678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B484395-C584-42CF-A1AA-1E7B70BBFC3C}">
                    <psez:zmPr id="{9D0FBDA4-94A6-42CC-A741-B5B87454EEA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BF4A04-22B8-41AB-A6D8-CFBA6C878A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2062" y="56678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50DF7795-BBC5-4B51-A9B2-0F5971FCF0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9959917"/>
                  </p:ext>
                </p:extLst>
              </p:nvPr>
            </p:nvGraphicFramePr>
            <p:xfrm>
              <a:off x="8514826" y="56678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1363B21-0C6A-4075-898C-72012DD17EAB}">
                    <psez:zmPr id="{BE6539CA-C9C5-487E-A154-CB92F11E087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0DF7795-BBC5-4B51-A9B2-0F5971FCF0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826" y="56678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7522D0A-2C67-4568-919B-70312933DE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7905121"/>
                  </p:ext>
                </p:extLst>
              </p:nvPr>
            </p:nvGraphicFramePr>
            <p:xfrm>
              <a:off x="562062" y="440893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2A29C1-CF99-4398-B667-AC43B2794671}">
                    <psez:zmPr id="{B79ECF9A-2642-47E1-BA27-93B1AF35356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522D0A-2C67-4568-919B-70312933DE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062" y="44089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59A1404C-C497-46EB-AA32-93715A7481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3827945"/>
                  </p:ext>
                </p:extLst>
              </p:nvPr>
            </p:nvGraphicFramePr>
            <p:xfrm>
              <a:off x="8514826" y="440893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19C6B47-41E6-4765-8A2B-72CA9EA00DB3}">
                    <psez:zmPr id="{E65434BC-BE8B-4B82-9990-E33B89665C5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9A1404C-C497-46EB-AA32-93715A748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4826" y="44089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16077EDD-E8F8-4F57-9706-87E6D8F114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697068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4E3105D-A7CE-4127-BB52-21FAC68AA4BB}">
                    <psez:zmPr id="{24D86930-AAEC-409A-82D1-CF991F95E88D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6077EDD-E8F8-4F57-9706-87E6D8F114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66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7B1C7-361E-460F-9531-8E86C5652299}"/>
              </a:ext>
            </a:extLst>
          </p:cNvPr>
          <p:cNvSpPr/>
          <p:nvPr/>
        </p:nvSpPr>
        <p:spPr>
          <a:xfrm>
            <a:off x="4848703" y="425471"/>
            <a:ext cx="24945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9B1F6F-045E-412F-BB69-317ACA73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8882"/>
              </p:ext>
            </p:extLst>
          </p:nvPr>
        </p:nvGraphicFramePr>
        <p:xfrm>
          <a:off x="1820411" y="1133357"/>
          <a:ext cx="9009777" cy="482112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034284">
                  <a:extLst>
                    <a:ext uri="{9D8B030D-6E8A-4147-A177-3AD203B41FA5}">
                      <a16:colId xmlns:a16="http://schemas.microsoft.com/office/drawing/2014/main" val="3860285572"/>
                    </a:ext>
                  </a:extLst>
                </a:gridCol>
                <a:gridCol w="1656757">
                  <a:extLst>
                    <a:ext uri="{9D8B030D-6E8A-4147-A177-3AD203B41FA5}">
                      <a16:colId xmlns:a16="http://schemas.microsoft.com/office/drawing/2014/main" val="1740219797"/>
                    </a:ext>
                  </a:extLst>
                </a:gridCol>
                <a:gridCol w="3034284">
                  <a:extLst>
                    <a:ext uri="{9D8B030D-6E8A-4147-A177-3AD203B41FA5}">
                      <a16:colId xmlns:a16="http://schemas.microsoft.com/office/drawing/2014/main" val="1881455864"/>
                    </a:ext>
                  </a:extLst>
                </a:gridCol>
                <a:gridCol w="1284452">
                  <a:extLst>
                    <a:ext uri="{9D8B030D-6E8A-4147-A177-3AD203B41FA5}">
                      <a16:colId xmlns:a16="http://schemas.microsoft.com/office/drawing/2014/main" val="1910417705"/>
                    </a:ext>
                  </a:extLst>
                </a:gridCol>
              </a:tblGrid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Terminal value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39,547.53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Terminal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39,599.91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208865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PV(Terminal value)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13,716.51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PV(Terminal value)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13,734.67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0217714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 (CF over next 10 years)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  6,676.33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 (CF over next 10 years)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10,190.19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8475319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 PV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20,392.83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 PV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23,924.87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3763639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of failure =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 of failure =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2426139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operating assets =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20,392.83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operating assets =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₹    23,924.87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0821393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Debt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  9,445.59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Debt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9,445.59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4476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Minority interests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799.86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Minority interests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799.86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4620672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 Cash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452.15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 Cash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452.15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2160754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Non-operating assets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455.43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Non-operating assets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455.43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97345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equity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11,054.96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equity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14,586.99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3342611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Value of options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Value of options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3226202"/>
                  </a:ext>
                </a:extLst>
              </a:tr>
              <a:tr h="4987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equity in common stock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11,054.96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equity in common stock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14,586.99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2365076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shares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1189258445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shares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1189258445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4318553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value /share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        92.96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value /share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122.66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4529747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154.33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154.33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2653588"/>
                  </a:ext>
                </a:extLst>
              </a:tr>
              <a:tr h="2701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as % of value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₹                       1.66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as % of value</a:t>
                      </a:r>
                    </a:p>
                  </a:txBody>
                  <a:tcPr marL="0" marR="0" marT="0" marB="0" anchor="b">
                    <a:solidFill>
                      <a:srgbClr val="5790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₹              1.26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6524051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FEAEB0-F5D6-4825-9ABA-C7F5C364A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38114"/>
              </p:ext>
            </p:extLst>
          </p:nvPr>
        </p:nvGraphicFramePr>
        <p:xfrm>
          <a:off x="1361811" y="348937"/>
          <a:ext cx="4612161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3DA11F-D1E7-4462-BEA3-D9FD5B56F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929382"/>
              </p:ext>
            </p:extLst>
          </p:nvPr>
        </p:nvGraphicFramePr>
        <p:xfrm>
          <a:off x="6295238" y="317749"/>
          <a:ext cx="4576895" cy="64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2760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88" y="55870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Value of Firm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8379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Arrow Rotate left">
            <a:extLst>
              <a:ext uri="{FF2B5EF4-FFF2-40B4-BE49-F238E27FC236}">
                <a16:creationId xmlns:a16="http://schemas.microsoft.com/office/drawing/2014/main" id="{24EFAA0A-52EC-4218-A9CC-05C076FAA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687" y="249438"/>
            <a:ext cx="2552485" cy="2552485"/>
          </a:xfrm>
          <a:prstGeom prst="rect">
            <a:avLst/>
          </a:prstGeom>
        </p:spPr>
      </p:pic>
      <p:pic>
        <p:nvPicPr>
          <p:cNvPr id="17" name="Graphic 16" descr="Arrow Rotate right">
            <a:extLst>
              <a:ext uri="{FF2B5EF4-FFF2-40B4-BE49-F238E27FC236}">
                <a16:creationId xmlns:a16="http://schemas.microsoft.com/office/drawing/2014/main" id="{E9482C86-E173-4FE8-B274-797585871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4829" y="282994"/>
            <a:ext cx="2418261" cy="2418261"/>
          </a:xfrm>
          <a:prstGeom prst="rect">
            <a:avLst/>
          </a:prstGeom>
        </p:spPr>
      </p:pic>
      <p:pic>
        <p:nvPicPr>
          <p:cNvPr id="19" name="Graphic 18" descr="Arrow Straight">
            <a:extLst>
              <a:ext uri="{FF2B5EF4-FFF2-40B4-BE49-F238E27FC236}">
                <a16:creationId xmlns:a16="http://schemas.microsoft.com/office/drawing/2014/main" id="{D28480C5-A212-4618-BA82-2B62BA25B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5441101" y="1689823"/>
            <a:ext cx="13097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872FE-39A5-4043-A4D2-0DE56DDC261D}"/>
              </a:ext>
            </a:extLst>
          </p:cNvPr>
          <p:cNvSpPr/>
          <p:nvPr/>
        </p:nvSpPr>
        <p:spPr>
          <a:xfrm>
            <a:off x="3884496" y="308025"/>
            <a:ext cx="4423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firm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9E91B-4602-4C29-9A23-045D2F3AD08B}"/>
                  </a:ext>
                </a:extLst>
              </p:cNvPr>
              <p:cNvSpPr txBox="1"/>
              <p:nvPr/>
            </p:nvSpPr>
            <p:spPr>
              <a:xfrm>
                <a:off x="3121467" y="2232025"/>
                <a:ext cx="5949064" cy="803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𝑓𝑖𝑟𝑚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𝐹𝑢𝑡𝑢𝑟𝑒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𝐶𝑎𝑠h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𝑓𝑙𝑜𝑤𝑠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𝐷𝑖𝑠𝑐𝑜𝑢𝑛𝑡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den>
                      </m:f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Terminal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Discount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Rate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9E91B-4602-4C29-9A23-045D2F3AD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7" y="2232025"/>
                <a:ext cx="5949064" cy="8036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CA045E-D0A3-4E81-8404-56AC2631C524}"/>
              </a:ext>
            </a:extLst>
          </p:cNvPr>
          <p:cNvSpPr/>
          <p:nvPr/>
        </p:nvSpPr>
        <p:spPr>
          <a:xfrm>
            <a:off x="4980777" y="476587"/>
            <a:ext cx="1475437" cy="14754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Rectangle 2" descr="Bar chart">
            <a:extLst>
              <a:ext uri="{FF2B5EF4-FFF2-40B4-BE49-F238E27FC236}">
                <a16:creationId xmlns:a16="http://schemas.microsoft.com/office/drawing/2014/main" id="{ED22818A-76EC-4E26-AD59-C995DB4D9064}"/>
              </a:ext>
            </a:extLst>
          </p:cNvPr>
          <p:cNvSpPr/>
          <p:nvPr/>
        </p:nvSpPr>
        <p:spPr>
          <a:xfrm>
            <a:off x="5295214" y="791024"/>
            <a:ext cx="846562" cy="846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F0920-2857-486A-A353-C549566A9F1D}"/>
              </a:ext>
            </a:extLst>
          </p:cNvPr>
          <p:cNvSpPr txBox="1"/>
          <p:nvPr/>
        </p:nvSpPr>
        <p:spPr>
          <a:xfrm>
            <a:off x="4465039" y="1991871"/>
            <a:ext cx="278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sz="2400" dirty="0">
                <a:latin typeface="Arial Black" panose="020B0A04020102020204" pitchFamily="34" charset="0"/>
              </a:rPr>
              <a:t>Firm’s  Story</a:t>
            </a:r>
            <a:r>
              <a:rPr lang="en-US" dirty="0"/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736A3A-60CD-498A-B4DD-70DF3B9BA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949132"/>
              </p:ext>
            </p:extLst>
          </p:nvPr>
        </p:nvGraphicFramePr>
        <p:xfrm>
          <a:off x="4211274" y="2555506"/>
          <a:ext cx="3575828" cy="369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61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F9C0AAF-98F2-4CB7-9418-4364BB32F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326450"/>
              </p:ext>
            </p:extLst>
          </p:nvPr>
        </p:nvGraphicFramePr>
        <p:xfrm>
          <a:off x="207032" y="457200"/>
          <a:ext cx="299336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EC7349-F4CD-4653-9DFB-7188D075D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100231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Worksheet" r:id="rId8" imgW="1226997" imgH="373530" progId="Excel.Sheet.12">
                  <p:embed/>
                </p:oleObj>
              </mc:Choice>
              <mc:Fallback>
                <p:oleObj name="Worksheet" r:id="rId8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865F408-703C-4B5D-AFAF-02AD30513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026598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Worksheet" r:id="rId10" imgW="1226997" imgH="373530" progId="Excel.Sheet.12">
                  <p:embed/>
                </p:oleObj>
              </mc:Choice>
              <mc:Fallback>
                <p:oleObj name="Worksheet" r:id="rId10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339400-927C-485F-8E84-53BE8A14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0728"/>
              </p:ext>
            </p:extLst>
          </p:nvPr>
        </p:nvGraphicFramePr>
        <p:xfrm>
          <a:off x="2142066" y="1634066"/>
          <a:ext cx="8034867" cy="4360327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3102507">
                  <a:extLst>
                    <a:ext uri="{9D8B030D-6E8A-4147-A177-3AD203B41FA5}">
                      <a16:colId xmlns:a16="http://schemas.microsoft.com/office/drawing/2014/main" val="2377908735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1198501607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3713568695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856981736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407294407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35382325"/>
                    </a:ext>
                  </a:extLst>
                </a:gridCol>
              </a:tblGrid>
              <a:tr h="2564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2015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2016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1740938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4188.64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4590.92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4010.26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4103.55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8846569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443.09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504.48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363.95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376.44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1884813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Operating Cost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1462.46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1609.71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1364.65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1346.62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1470.79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537742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Expenses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1794.51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1860.15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1672.04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1710.14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1807.43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2686844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Other Income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1766366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EBITDA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587.29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731.93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664.56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732.08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913.11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8611640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Depreciation and amortisation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291.29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299.37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301.2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327.85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6670168"/>
                  </a:ext>
                </a:extLst>
              </a:tr>
              <a:tr h="451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EBIT before Exceptional Item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415.26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365.19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585.26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40937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Exceptional Item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-352.91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67.16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-22.45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2583900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EBIT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648.91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591.84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4982082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Interest Expense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323.83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8229809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EBT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473.34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401.71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905797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114.6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113.74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764254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Profit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358.74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-37.93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-83.16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63.23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244.59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3899909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Gross Profit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3745.55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4086.44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3646.31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3727.11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4107.95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9211632"/>
                  </a:ext>
                </a:extLst>
              </a:tr>
            </a:tbl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A013EB-B1CC-4203-B818-E5898819B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469949"/>
              </p:ext>
            </p:extLst>
          </p:nvPr>
        </p:nvGraphicFramePr>
        <p:xfrm>
          <a:off x="3872015" y="391888"/>
          <a:ext cx="47612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5176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CC284-BC65-4303-A3DE-33863C93787E}"/>
              </a:ext>
            </a:extLst>
          </p:cNvPr>
          <p:cNvGrpSpPr/>
          <p:nvPr/>
        </p:nvGrpSpPr>
        <p:grpSpPr>
          <a:xfrm>
            <a:off x="413127" y="444651"/>
            <a:ext cx="2306412" cy="922565"/>
            <a:chOff x="343477" y="382"/>
            <a:chExt cx="2306412" cy="922565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D9E577EA-021C-4EF1-87B4-F11EEF070FCF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Chevron 4">
              <a:extLst>
                <a:ext uri="{FF2B5EF4-FFF2-40B4-BE49-F238E27FC236}">
                  <a16:creationId xmlns:a16="http://schemas.microsoft.com/office/drawing/2014/main" id="{A1776399-1378-4368-ADA7-9FDBB8D00017}"/>
                </a:ext>
              </a:extLst>
            </p:cNvPr>
            <p:cNvSpPr txBox="1"/>
            <p:nvPr/>
          </p:nvSpPr>
          <p:spPr>
            <a:xfrm>
              <a:off x="804760" y="382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Firm Story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6141EB-FF58-4866-8C36-572C1C3ABC1C}"/>
              </a:ext>
            </a:extLst>
          </p:cNvPr>
          <p:cNvGrpSpPr/>
          <p:nvPr/>
        </p:nvGrpSpPr>
        <p:grpSpPr>
          <a:xfrm>
            <a:off x="4054047" y="455786"/>
            <a:ext cx="4761240" cy="911430"/>
            <a:chOff x="0" y="5950"/>
            <a:chExt cx="4761240" cy="9114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994BB0-D2CB-4F39-B6DC-ABBF8E77EE2C}"/>
                </a:ext>
              </a:extLst>
            </p:cNvPr>
            <p:cNvSpPr/>
            <p:nvPr/>
          </p:nvSpPr>
          <p:spPr>
            <a:xfrm>
              <a:off x="0" y="5950"/>
              <a:ext cx="4761240" cy="9114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DCFDA0C-67DC-449C-AD06-D57D6E48A9E1}"/>
                </a:ext>
              </a:extLst>
            </p:cNvPr>
            <p:cNvSpPr txBox="1"/>
            <p:nvPr/>
          </p:nvSpPr>
          <p:spPr>
            <a:xfrm>
              <a:off x="44492" y="50442"/>
              <a:ext cx="4672256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   Financial Ratios</a:t>
              </a:r>
              <a:endParaRPr lang="en-IN" sz="3800" kern="1200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364ABC-0D84-46E3-83AD-E475C890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19560"/>
              </p:ext>
            </p:extLst>
          </p:nvPr>
        </p:nvGraphicFramePr>
        <p:xfrm>
          <a:off x="1185333" y="1659466"/>
          <a:ext cx="8864600" cy="4698248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1281629">
                  <a:extLst>
                    <a:ext uri="{9D8B030D-6E8A-4147-A177-3AD203B41FA5}">
                      <a16:colId xmlns:a16="http://schemas.microsoft.com/office/drawing/2014/main" val="1341448364"/>
                    </a:ext>
                  </a:extLst>
                </a:gridCol>
                <a:gridCol w="3738084">
                  <a:extLst>
                    <a:ext uri="{9D8B030D-6E8A-4147-A177-3AD203B41FA5}">
                      <a16:colId xmlns:a16="http://schemas.microsoft.com/office/drawing/2014/main" val="1188221886"/>
                    </a:ext>
                  </a:extLst>
                </a:gridCol>
                <a:gridCol w="1281629">
                  <a:extLst>
                    <a:ext uri="{9D8B030D-6E8A-4147-A177-3AD203B41FA5}">
                      <a16:colId xmlns:a16="http://schemas.microsoft.com/office/drawing/2014/main" val="1345188360"/>
                    </a:ext>
                  </a:extLst>
                </a:gridCol>
                <a:gridCol w="1281629">
                  <a:extLst>
                    <a:ext uri="{9D8B030D-6E8A-4147-A177-3AD203B41FA5}">
                      <a16:colId xmlns:a16="http://schemas.microsoft.com/office/drawing/2014/main" val="3961165245"/>
                    </a:ext>
                  </a:extLst>
                </a:gridCol>
                <a:gridCol w="1281629">
                  <a:extLst>
                    <a:ext uri="{9D8B030D-6E8A-4147-A177-3AD203B41FA5}">
                      <a16:colId xmlns:a16="http://schemas.microsoft.com/office/drawing/2014/main" val="2084906586"/>
                    </a:ext>
                  </a:extLst>
                </a:gridCol>
              </a:tblGrid>
              <a:tr h="4288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IHCL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Industry AVG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35779"/>
                  </a:ext>
                </a:extLst>
              </a:tr>
              <a:tr h="228718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PROFITABILITY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Gros Profit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4086.44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786.47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115316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Net Income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5.42%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5.35%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5601081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Return on Equity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4.75%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6.73%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042741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Return on </a:t>
                      </a:r>
                      <a:r>
                        <a:rPr lang="en-IN" sz="1100" b="1" u="none" strike="noStrike" dirty="0" err="1">
                          <a:effectLst/>
                        </a:rPr>
                        <a:t>Aseets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2.49%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2084967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Asset Turnover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47.08%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44.50%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4800228"/>
                  </a:ext>
                </a:extLst>
              </a:tr>
              <a:tr h="4288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Operating Income Percentage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13.12%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13.71%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5001438"/>
                  </a:ext>
                </a:extLst>
              </a:tr>
              <a:tr h="22871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Solvency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Debt to Asset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24.27%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20.19%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262501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Interest Coverage Ratio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3.112818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8145363"/>
                  </a:ext>
                </a:extLst>
              </a:tr>
              <a:tr h="228718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Liquidity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Current Ratio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728293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Quick Ratio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358509"/>
                  </a:ext>
                </a:extLst>
              </a:tr>
              <a:tr h="4288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Accounts Receivable Turnover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28.07891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28.79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266685"/>
                  </a:ext>
                </a:extLst>
              </a:tr>
              <a:tr h="4288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Account Receivable Days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12.99908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52.06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29813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Inventory Turnover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4.65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5479387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Inventory Days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236.45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874181"/>
                  </a:ext>
                </a:extLst>
              </a:tr>
              <a:tr h="2287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Trade Payable Turnover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0.247194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844044"/>
                  </a:ext>
                </a:extLst>
              </a:tr>
              <a:tr h="2382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Trade Payable Days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1476.57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351.96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36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D560B4-4FB7-46C2-9FCC-D025B1E928A9}"/>
              </a:ext>
            </a:extLst>
          </p:cNvPr>
          <p:cNvGrpSpPr/>
          <p:nvPr/>
        </p:nvGrpSpPr>
        <p:grpSpPr>
          <a:xfrm>
            <a:off x="413127" y="444651"/>
            <a:ext cx="2306412" cy="922565"/>
            <a:chOff x="343477" y="382"/>
            <a:chExt cx="2306412" cy="922565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DC48F175-7BE4-4EC7-894F-DCB66B92659B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Arrow: Chevron 4">
              <a:extLst>
                <a:ext uri="{FF2B5EF4-FFF2-40B4-BE49-F238E27FC236}">
                  <a16:creationId xmlns:a16="http://schemas.microsoft.com/office/drawing/2014/main" id="{ABA43677-8A0E-4B9D-9260-0FB47B3B1ED7}"/>
                </a:ext>
              </a:extLst>
            </p:cNvPr>
            <p:cNvSpPr txBox="1"/>
            <p:nvPr/>
          </p:nvSpPr>
          <p:spPr>
            <a:xfrm>
              <a:off x="804760" y="382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Firm Story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AD2B8C-B73A-44C9-A6AE-61EE08221734}"/>
              </a:ext>
            </a:extLst>
          </p:cNvPr>
          <p:cNvGrpSpPr/>
          <p:nvPr/>
        </p:nvGrpSpPr>
        <p:grpSpPr>
          <a:xfrm>
            <a:off x="3715380" y="349240"/>
            <a:ext cx="4761240" cy="911430"/>
            <a:chOff x="0" y="5950"/>
            <a:chExt cx="4761240" cy="9114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36AF06-B184-45F8-86F7-10973B716BD1}"/>
                </a:ext>
              </a:extLst>
            </p:cNvPr>
            <p:cNvSpPr/>
            <p:nvPr/>
          </p:nvSpPr>
          <p:spPr>
            <a:xfrm>
              <a:off x="0" y="5950"/>
              <a:ext cx="4761240" cy="9114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04EAF11-ACE3-4195-97CE-0D09250D17FC}"/>
                </a:ext>
              </a:extLst>
            </p:cNvPr>
            <p:cNvSpPr txBox="1"/>
            <p:nvPr/>
          </p:nvSpPr>
          <p:spPr>
            <a:xfrm>
              <a:off x="44492" y="50442"/>
              <a:ext cx="4672256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     </a:t>
              </a:r>
              <a:r>
                <a:rPr lang="en-US" sz="3800" dirty="0"/>
                <a:t>Age of Firm</a:t>
              </a:r>
              <a:endParaRPr lang="en-IN" sz="3800" kern="1200" dirty="0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9EE96F-D513-4F64-BE88-20126FDD4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781714"/>
              </p:ext>
            </p:extLst>
          </p:nvPr>
        </p:nvGraphicFramePr>
        <p:xfrm>
          <a:off x="2719539" y="1770077"/>
          <a:ext cx="6785188" cy="461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48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66243E2-206C-498E-B296-F1E05B25F262}"/>
              </a:ext>
            </a:extLst>
          </p:cNvPr>
          <p:cNvGrpSpPr/>
          <p:nvPr/>
        </p:nvGrpSpPr>
        <p:grpSpPr>
          <a:xfrm>
            <a:off x="3715380" y="349240"/>
            <a:ext cx="4761240" cy="911430"/>
            <a:chOff x="0" y="5950"/>
            <a:chExt cx="4761240" cy="9114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04EE7F-730C-4E44-8A1E-9DE80D5AB30C}"/>
                </a:ext>
              </a:extLst>
            </p:cNvPr>
            <p:cNvSpPr/>
            <p:nvPr/>
          </p:nvSpPr>
          <p:spPr>
            <a:xfrm>
              <a:off x="0" y="5950"/>
              <a:ext cx="4761240" cy="9114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332A2FA3-BD62-46B3-8C08-11C1D0C31BA1}"/>
                </a:ext>
              </a:extLst>
            </p:cNvPr>
            <p:cNvSpPr txBox="1"/>
            <p:nvPr/>
          </p:nvSpPr>
          <p:spPr>
            <a:xfrm>
              <a:off x="44492" y="50442"/>
              <a:ext cx="4672256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0" kern="1200" dirty="0"/>
                <a:t>     </a:t>
              </a:r>
              <a:r>
                <a:rPr lang="en-US" sz="3800" dirty="0"/>
                <a:t>Age of Firm</a:t>
              </a:r>
              <a:endParaRPr lang="en-IN" sz="3800" kern="1200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4D3EB7-D84B-4115-8695-177B802B6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3575"/>
              </p:ext>
            </p:extLst>
          </p:nvPr>
        </p:nvGraphicFramePr>
        <p:xfrm>
          <a:off x="1422399" y="1710267"/>
          <a:ext cx="9508068" cy="4431120"/>
        </p:xfrm>
        <a:graphic>
          <a:graphicData uri="http://schemas.openxmlformats.org/drawingml/2006/table">
            <a:tbl>
              <a:tblPr firstRow="1" firstCol="1" lastRow="1">
                <a:tableStyleId>{775DCB02-9BB8-47FD-8907-85C794F793BA}</a:tableStyleId>
              </a:tblPr>
              <a:tblGrid>
                <a:gridCol w="4962378">
                  <a:extLst>
                    <a:ext uri="{9D8B030D-6E8A-4147-A177-3AD203B41FA5}">
                      <a16:colId xmlns:a16="http://schemas.microsoft.com/office/drawing/2014/main" val="1176912439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2077541099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1616596994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3671541995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2400471852"/>
                    </a:ext>
                  </a:extLst>
                </a:gridCol>
                <a:gridCol w="909138">
                  <a:extLst>
                    <a:ext uri="{9D8B030D-6E8A-4147-A177-3AD203B41FA5}">
                      <a16:colId xmlns:a16="http://schemas.microsoft.com/office/drawing/2014/main" val="2106279446"/>
                    </a:ext>
                  </a:extLst>
                </a:gridCol>
              </a:tblGrid>
              <a:tr h="22852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1048104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Operating Cash Margin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535.1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709.52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681.16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737.85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936.92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26325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Invested/Generated from Net working Assets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-20.6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46.93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-59.86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-103.31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-28.23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6529046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Capital Expenditure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-311.13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-393.96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-504.94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-460.39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9581763"/>
                  </a:ext>
                </a:extLst>
              </a:tr>
              <a:tr h="290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Taxation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-97.38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-86.79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-142.49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-197.26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6158842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949250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CASH AVAILABLE TO SATISFY FINANCE PROVIDERS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183.64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260.45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140.55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-12.89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251.04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37094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Net Interest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-129.96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-126.9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-137.54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-383.06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-132.92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1038264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Net Dividence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-28.65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-46.37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5938989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Other Non-Operating Income/(Expenditure)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-487.9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587.82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1206.45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-65.7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7982310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8133902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CASH GENERATED /(ABSOBED) BEFORE FINANCING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-426.48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733.41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1180.04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-490.3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103.96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77824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8390373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Financed by: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5476679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Increase /(Decrease) In Equity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1499.88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2411308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Increase/(Decrease) In Debt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686.51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-970.55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-1144.94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-962.2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-151.06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4716889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Increase/Decrease In Derivatives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-26.97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5600354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Increase /Decrease In Cash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-260.03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237.14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-8.13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-59.04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19.98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5223076"/>
                  </a:ext>
                </a:extLst>
              </a:tr>
              <a:tr h="21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CHANGE IN FINANCING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-733.41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-1180.04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490.3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-103.96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314996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1BD4C7F-2C68-4832-8B4C-A751DA2D9AFA}"/>
              </a:ext>
            </a:extLst>
          </p:cNvPr>
          <p:cNvGrpSpPr/>
          <p:nvPr/>
        </p:nvGrpSpPr>
        <p:grpSpPr>
          <a:xfrm>
            <a:off x="438528" y="416352"/>
            <a:ext cx="2306412" cy="922565"/>
            <a:chOff x="343477" y="382"/>
            <a:chExt cx="2306412" cy="922565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DA08A007-9BDC-437C-91C8-651B3759DE6A}"/>
                </a:ext>
              </a:extLst>
            </p:cNvPr>
            <p:cNvSpPr/>
            <p:nvPr/>
          </p:nvSpPr>
          <p:spPr>
            <a:xfrm>
              <a:off x="343477" y="382"/>
              <a:ext cx="2306412" cy="92256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id="{22F04BD6-5157-42B7-B614-97DFAA75BC49}"/>
                </a:ext>
              </a:extLst>
            </p:cNvPr>
            <p:cNvSpPr txBox="1"/>
            <p:nvPr/>
          </p:nvSpPr>
          <p:spPr>
            <a:xfrm>
              <a:off x="804760" y="382"/>
              <a:ext cx="1383847" cy="922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/>
                <a:t>Firm 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02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{789373E5-32F4-439D-9AD6-0A51240EA50F}tf78438558_win32</Template>
  <TotalTime>1357</TotalTime>
  <Words>1026</Words>
  <Application>Microsoft Office PowerPoint</Application>
  <PresentationFormat>Widescreen</PresentationFormat>
  <Paragraphs>516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Black</vt:lpstr>
      <vt:lpstr>Calibri</vt:lpstr>
      <vt:lpstr>Cambria Math</vt:lpstr>
      <vt:lpstr>Century Gothic</vt:lpstr>
      <vt:lpstr>Garamond</vt:lpstr>
      <vt:lpstr>SavonVTI</vt:lpstr>
      <vt:lpstr>Worksheet</vt:lpstr>
      <vt:lpstr>Value of Firm</vt:lpstr>
      <vt:lpstr>PowerPoint Presentation</vt:lpstr>
      <vt:lpstr>Value of Firm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RANJITH N</dc:creator>
  <cp:lastModifiedBy>RANJITH N</cp:lastModifiedBy>
  <cp:revision>46</cp:revision>
  <dcterms:created xsi:type="dcterms:W3CDTF">2020-09-24T13:27:52Z</dcterms:created>
  <dcterms:modified xsi:type="dcterms:W3CDTF">2020-09-26T10:44:52Z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