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32"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26/04/2022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26/04/2022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1"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9" name="think-cell Slide" r:id="rId4" imgW="360" imgH="360" progId="">
                  <p:embed/>
                </p:oleObj>
              </mc:Choice>
              <mc:Fallback>
                <p:oleObj name="think-cell Slide" r:id="rId4" imgW="360" imgH="360" progId="">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3"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7" name="think-cell Slide" r:id="rId4" imgW="360" imgH="360" progId="">
                  <p:embed/>
                </p:oleObj>
              </mc:Choice>
              <mc:Fallback>
                <p:oleObj name="think-cell Slide" r:id="rId4" imgW="360" imgH="360" progId="">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19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205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14" imgW="360" imgH="360" progId="">
                  <p:embed/>
                </p:oleObj>
              </mc:Choice>
              <mc:Fallback>
                <p:oleObj name="think-cell Slide" r:id="rId14" imgW="360" imgH="360" progId="">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ZOMATO-CLONE</a:t>
            </a:r>
          </a:p>
          <a:p>
            <a:pPr>
              <a:lnSpc>
                <a:spcPct val="114000"/>
              </a:lnSpc>
            </a:pPr>
            <a:r>
              <a:rPr lang="en-IN" altLang="en-US" sz="1050" dirty="0"/>
              <a:t>Working on end to end case study FOOD DELIVERY system along with authentication, POSTMAN </a:t>
            </a:r>
            <a:r>
              <a:rPr lang="en-US" altLang="en-US" sz="1050" dirty="0"/>
              <a:t>and React used for user interface.</a:t>
            </a:r>
            <a:endParaRPr lang="en-US" altLang="nl-NL" sz="1050" b="1" dirty="0"/>
          </a:p>
          <a:p>
            <a:pPr eaLnBrk="1" hangingPunct="1">
              <a:lnSpc>
                <a:spcPct val="114000"/>
              </a:lnSpc>
            </a:pPr>
            <a:endParaRPr lang="en-IN" altLang="nl-NL" b="1" dirty="0"/>
          </a:p>
          <a:p>
            <a:pPr eaLnBrk="1" hangingPunct="1">
              <a:lnSpc>
                <a:spcPct val="114000"/>
              </a:lnSpc>
            </a:pPr>
            <a:r>
              <a:rPr lang="en-IN" altLang="nl-NL" sz="1050" b="1" dirty="0"/>
              <a:t>Java Full Stack Developer in Degreed Platform</a:t>
            </a:r>
          </a:p>
          <a:p>
            <a:pPr eaLnBrk="1" hangingPunct="1">
              <a:lnSpc>
                <a:spcPct val="114000"/>
              </a:lnSpc>
            </a:pPr>
            <a:r>
              <a:rPr lang="en-IN" altLang="en-US" sz="1050" dirty="0"/>
              <a:t>Completed this course with optimal Knowledge of Spring framework ,Web API , RESTful services , Components.</a:t>
            </a:r>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ranjith.d-k@capgemini.com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+91 9113050025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a:t>
            </a:r>
            <a:r>
              <a:rPr lang="en-US" sz="1050" b="1" dirty="0"/>
              <a:t>  Spring Boot </a:t>
            </a:r>
            <a:r>
              <a:rPr lang="en-US" sz="1050" dirty="0"/>
              <a:t>and</a:t>
            </a:r>
            <a:r>
              <a:rPr lang="en-US" sz="1050" b="1" dirty="0"/>
              <a:t> React</a:t>
            </a:r>
            <a:r>
              <a:rPr lang="en-US" sz="1050" dirty="0"/>
              <a:t>.</a:t>
            </a:r>
          </a:p>
          <a:p>
            <a:pPr marL="171450" indent="-171450">
              <a:buFont typeface="Arial" panose="020B0604020202020204" pitchFamily="34" charset="0"/>
              <a:buChar char="•"/>
            </a:pPr>
            <a:r>
              <a:rPr lang="en-US" sz="1050" dirty="0"/>
              <a:t>Practical Understanding of Mongo Database</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a:t>
            </a:r>
            <a:r>
              <a:rPr lang="en-US" sz="1050" b="1" dirty="0"/>
              <a:t> SPRINGMVC,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932188811"/>
              </p:ext>
            </p:extLst>
          </p:nvPr>
        </p:nvGraphicFramePr>
        <p:xfrm>
          <a:off x="9263055" y="1374054"/>
          <a:ext cx="2928945" cy="4053453"/>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94654">
                  <a:extLst>
                    <a:ext uri="{9D8B030D-6E8A-4147-A177-3AD203B41FA5}">
                      <a16:colId xmlns:a16="http://schemas.microsoft.com/office/drawing/2014/main" val="879084521"/>
                    </a:ext>
                  </a:extLst>
                </a:gridCol>
              </a:tblGrid>
              <a:tr h="46742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Basics of java, Core Java,, Oops concepts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80737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80195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Junit &amp; Mockito</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6742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6742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404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Tool ,Visual Studio 2019, Visual Studio code, Postman.</a:t>
                      </a:r>
                    </a:p>
                  </a:txBody>
                  <a:tcPr/>
                </a:tc>
                <a:extLst>
                  <a:ext uri="{0D108BD9-81ED-4DB2-BD59-A6C34878D82A}">
                    <a16:rowId xmlns:a16="http://schemas.microsoft.com/office/drawing/2014/main" val="645317192"/>
                  </a:ext>
                </a:extLst>
              </a:tr>
              <a:tr h="6374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495670"/>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a:t>
            </a:r>
          </a:p>
          <a:p>
            <a:pPr lvl="0">
              <a:lnSpc>
                <a:spcPct val="114000"/>
              </a:lnSpc>
              <a:defRPr/>
            </a:pPr>
            <a:r>
              <a:rPr lang="en-US" altLang="nl-NL" sz="1000" dirty="0">
                <a:solidFill>
                  <a:prstClr val="black"/>
                </a:solidFill>
                <a:latin typeface="Verdana" panose="020B0604030504040204" pitchFamily="34" charset="0"/>
              </a:rPr>
              <a:t>YEAR:2017-2021</a:t>
            </a:r>
          </a:p>
          <a:p>
            <a:pPr lvl="0">
              <a:lnSpc>
                <a:spcPct val="114000"/>
              </a:lnSpc>
              <a:defRPr/>
            </a:pPr>
            <a:endParaRPr lang="en-US" altLang="nl-NL" sz="1000" dirty="0">
              <a:solidFill>
                <a:prstClr val="black"/>
              </a:solidFill>
              <a:latin typeface="Verdana" panose="020B0604030504040204" pitchFamily="34" charset="0"/>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63055" y="1112443"/>
            <a:ext cx="836442" cy="246221"/>
          </a:xfrm>
          <a:prstGeom prst="rect">
            <a:avLst/>
          </a:prstGeom>
        </p:spPr>
        <p:txBody>
          <a:bodyPr wrap="squar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a:extLst>
              <a:ext uri="{FF2B5EF4-FFF2-40B4-BE49-F238E27FC236}">
                <a16:creationId xmlns:a16="http://schemas.microsoft.com/office/drawing/2014/main" id="{311022F4-75D7-4325-9179-434BEB3293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5292125" y="5757035"/>
            <a:ext cx="499901" cy="355845"/>
          </a:xfrm>
          <a:prstGeom prst="ellipse">
            <a:avLst/>
          </a:prstGeom>
          <a:solidFill>
            <a:schemeClr val="bg1"/>
          </a:solidFill>
        </p:spPr>
      </p:pic>
      <p:pic>
        <p:nvPicPr>
          <p:cNvPr id="23" name="Picture 4" descr="Free Video Icon, Symbol. PNG, SVG Download.">
            <a:extLst>
              <a:ext uri="{FF2B5EF4-FFF2-40B4-BE49-F238E27FC236}">
                <a16:creationId xmlns:a16="http://schemas.microsoft.com/office/drawing/2014/main" id="{1328601A-8780-44CF-A652-AAE4ED96E9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975" y="5640764"/>
            <a:ext cx="735291" cy="58838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F062869B-D723-4FEB-A15C-4D5427D4548C}"/>
              </a:ext>
            </a:extLst>
          </p:cNvPr>
          <p:cNvSpPr>
            <a:spLocks noGrp="1"/>
          </p:cNvSpPr>
          <p:nvPr>
            <p:ph type="body" sz="quarter" idx="41"/>
          </p:nvPr>
        </p:nvSpPr>
        <p:spPr/>
        <p:txBody>
          <a:bodyPr/>
          <a:lstStyle/>
          <a:p>
            <a:r>
              <a:rPr lang="en-IN" dirty="0"/>
              <a:t>Ranjith DK</a:t>
            </a:r>
          </a:p>
        </p:txBody>
      </p:sp>
      <p:pic>
        <p:nvPicPr>
          <p:cNvPr id="9" name="Picture Placeholder 8" descr="A person wearing glasses&#10;&#10;Description automatically generated with medium confidence">
            <a:extLst>
              <a:ext uri="{FF2B5EF4-FFF2-40B4-BE49-F238E27FC236}">
                <a16:creationId xmlns:a16="http://schemas.microsoft.com/office/drawing/2014/main" id="{D5B36170-2CB9-436C-B81B-DE5E8A43E9EB}"/>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2845" b="12845"/>
          <a:stretch>
            <a:fillRect/>
          </a:stretch>
        </p:blipFill>
        <p:spPr>
          <a:xfrm>
            <a:off x="383259" y="290679"/>
            <a:ext cx="1734208" cy="1732440"/>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2430</TotalTime>
  <Words>269</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 K, Ranjith</cp:lastModifiedBy>
  <cp:revision>49</cp:revision>
  <dcterms:created xsi:type="dcterms:W3CDTF">2020-09-22T06:24:34Z</dcterms:created>
  <dcterms:modified xsi:type="dcterms:W3CDTF">2022-04-26T03:51:19Z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