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58" r:id="rId7"/>
    <p:sldId id="264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5E8D-3CB8-4F9B-B54F-9E34CAEBD278}" type="datetimeFigureOut">
              <a:rPr lang="de-AT" smtClean="0"/>
              <a:t>09.01.2015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143-1876-4741-A312-0D7528619038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5E8D-3CB8-4F9B-B54F-9E34CAEBD278}" type="datetimeFigureOut">
              <a:rPr lang="de-AT" smtClean="0"/>
              <a:t>09.01.2015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143-1876-4741-A312-0D7528619038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5E8D-3CB8-4F9B-B54F-9E34CAEBD278}" type="datetimeFigureOut">
              <a:rPr lang="de-AT" smtClean="0"/>
              <a:t>09.01.2015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143-1876-4741-A312-0D7528619038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5E8D-3CB8-4F9B-B54F-9E34CAEBD278}" type="datetimeFigureOut">
              <a:rPr lang="de-AT" smtClean="0"/>
              <a:t>09.01.2015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143-1876-4741-A312-0D7528619038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5E8D-3CB8-4F9B-B54F-9E34CAEBD278}" type="datetimeFigureOut">
              <a:rPr lang="de-AT" smtClean="0"/>
              <a:t>09.01.2015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143-1876-4741-A312-0D7528619038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5E8D-3CB8-4F9B-B54F-9E34CAEBD278}" type="datetimeFigureOut">
              <a:rPr lang="de-AT" smtClean="0"/>
              <a:t>09.01.2015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143-1876-4741-A312-0D7528619038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5E8D-3CB8-4F9B-B54F-9E34CAEBD278}" type="datetimeFigureOut">
              <a:rPr lang="de-AT" smtClean="0"/>
              <a:t>09.01.2015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143-1876-4741-A312-0D7528619038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5E8D-3CB8-4F9B-B54F-9E34CAEBD278}" type="datetimeFigureOut">
              <a:rPr lang="de-AT" smtClean="0"/>
              <a:t>09.01.2015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143-1876-4741-A312-0D7528619038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5E8D-3CB8-4F9B-B54F-9E34CAEBD278}" type="datetimeFigureOut">
              <a:rPr lang="de-AT" smtClean="0"/>
              <a:t>09.01.2015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143-1876-4741-A312-0D7528619038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5E8D-3CB8-4F9B-B54F-9E34CAEBD278}" type="datetimeFigureOut">
              <a:rPr lang="de-AT" smtClean="0"/>
              <a:t>09.01.2015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143-1876-4741-A312-0D7528619038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5E8D-3CB8-4F9B-B54F-9E34CAEBD278}" type="datetimeFigureOut">
              <a:rPr lang="de-AT" smtClean="0"/>
              <a:t>09.01.2015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143-1876-4741-A312-0D7528619038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25E8D-3CB8-4F9B-B54F-9E34CAEBD278}" type="datetimeFigureOut">
              <a:rPr lang="de-AT" smtClean="0"/>
              <a:t>09.01.2015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7A143-1876-4741-A312-0D7528619038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Service Engineering	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Übung 2</a:t>
            </a:r>
          </a:p>
          <a:p>
            <a:r>
              <a:rPr lang="de-AT" dirty="0" smtClean="0"/>
              <a:t>Mobile Client</a:t>
            </a:r>
            <a:endParaRPr lang="de-A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Webservice Aufrufe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Android</a:t>
            </a:r>
            <a:r>
              <a:rPr lang="de-AT" dirty="0" smtClean="0"/>
              <a:t> </a:t>
            </a:r>
            <a:r>
              <a:rPr lang="de-AT" dirty="0" err="1" smtClean="0"/>
              <a:t>Permission</a:t>
            </a:r>
            <a:r>
              <a:rPr lang="de-AT" dirty="0" smtClean="0"/>
              <a:t> Internet</a:t>
            </a:r>
          </a:p>
          <a:p>
            <a:r>
              <a:rPr lang="de-AT" dirty="0" smtClean="0"/>
              <a:t>Netzwerkkommunikation bei </a:t>
            </a:r>
            <a:r>
              <a:rPr lang="de-AT" dirty="0" err="1" smtClean="0"/>
              <a:t>Appstart</a:t>
            </a:r>
            <a:endParaRPr lang="de-AT" dirty="0" smtClean="0"/>
          </a:p>
          <a:p>
            <a:pPr lvl="1"/>
            <a:r>
              <a:rPr lang="de-AT" dirty="0" err="1" smtClean="0"/>
              <a:t>NetworkOnMainThreadException</a:t>
            </a:r>
            <a:r>
              <a:rPr lang="de-AT" dirty="0" smtClean="0"/>
              <a:t> </a:t>
            </a:r>
          </a:p>
          <a:p>
            <a:pPr lvl="2"/>
            <a:r>
              <a:rPr lang="de-AT" dirty="0" smtClean="0"/>
              <a:t>Version &gt; </a:t>
            </a:r>
            <a:r>
              <a:rPr lang="de-AT" dirty="0" err="1" smtClean="0"/>
              <a:t>Android</a:t>
            </a:r>
            <a:r>
              <a:rPr lang="de-AT" dirty="0" smtClean="0"/>
              <a:t> 3.0 </a:t>
            </a:r>
          </a:p>
          <a:p>
            <a:pPr lvl="2"/>
            <a:r>
              <a:rPr lang="de-AT" dirty="0" smtClean="0"/>
              <a:t>Netzwerkoperation im MainThread</a:t>
            </a:r>
          </a:p>
          <a:p>
            <a:r>
              <a:rPr lang="de-AT" dirty="0" smtClean="0"/>
              <a:t>Lösung: Worker Thread </a:t>
            </a:r>
          </a:p>
          <a:p>
            <a:pPr lvl="1"/>
            <a:r>
              <a:rPr lang="de-AT" dirty="0" err="1" smtClean="0"/>
              <a:t>AsyncTask</a:t>
            </a:r>
            <a:endParaRPr lang="de-AT" dirty="0"/>
          </a:p>
          <a:p>
            <a:pPr lvl="1"/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Webservice Aufrufe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Fragments mit </a:t>
            </a:r>
            <a:r>
              <a:rPr lang="de-AT" dirty="0" err="1" smtClean="0"/>
              <a:t>AsyncTasks</a:t>
            </a:r>
            <a:endParaRPr lang="de-AT" dirty="0" smtClean="0"/>
          </a:p>
          <a:p>
            <a:r>
              <a:rPr lang="de-AT" dirty="0" smtClean="0"/>
              <a:t>Spring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Android</a:t>
            </a:r>
            <a:endParaRPr lang="de-AT" dirty="0" smtClean="0"/>
          </a:p>
          <a:p>
            <a:pPr lvl="1"/>
            <a:r>
              <a:rPr lang="de-AT" dirty="0" smtClean="0"/>
              <a:t>RestTemplate</a:t>
            </a:r>
          </a:p>
          <a:p>
            <a:pPr lvl="2"/>
            <a:r>
              <a:rPr lang="de-AT" dirty="0" err="1" smtClean="0"/>
              <a:t>RESTful</a:t>
            </a:r>
            <a:r>
              <a:rPr lang="de-AT" dirty="0" smtClean="0"/>
              <a:t> HTTP </a:t>
            </a:r>
            <a:r>
              <a:rPr lang="de-AT" dirty="0" err="1" smtClean="0"/>
              <a:t>requests</a:t>
            </a:r>
            <a:endParaRPr lang="de-AT" dirty="0" smtClean="0"/>
          </a:p>
          <a:p>
            <a:pPr lvl="2"/>
            <a:r>
              <a:rPr lang="de-AT" dirty="0" smtClean="0"/>
              <a:t>Jackson JSON </a:t>
            </a:r>
            <a:r>
              <a:rPr lang="de-AT" dirty="0" err="1" smtClean="0"/>
              <a:t>Object</a:t>
            </a:r>
            <a:r>
              <a:rPr lang="de-AT" dirty="0" smtClean="0"/>
              <a:t> Mapper</a:t>
            </a:r>
          </a:p>
          <a:p>
            <a:pPr lvl="1"/>
            <a:r>
              <a:rPr lang="de-AT" dirty="0" smtClean="0"/>
              <a:t>MappingJackson2HttpMessageConverter</a:t>
            </a:r>
          </a:p>
          <a:p>
            <a:pPr lvl="2"/>
            <a:r>
              <a:rPr lang="de-AT" dirty="0" smtClean="0"/>
              <a:t>JSON lesen und schreiben</a:t>
            </a:r>
          </a:p>
          <a:p>
            <a:endParaRPr lang="de-A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Webservice Aufrufe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Fragments mit </a:t>
            </a:r>
            <a:r>
              <a:rPr lang="de-AT" dirty="0" err="1" smtClean="0"/>
              <a:t>AsyncTasks</a:t>
            </a:r>
            <a:endParaRPr lang="de-AT" dirty="0" smtClean="0"/>
          </a:p>
          <a:p>
            <a:pPr lvl="1"/>
            <a:r>
              <a:rPr lang="de-AT" dirty="0" err="1" smtClean="0"/>
              <a:t>doInBackground</a:t>
            </a:r>
            <a:r>
              <a:rPr lang="de-AT" dirty="0" smtClean="0"/>
              <a:t>()</a:t>
            </a:r>
          </a:p>
          <a:p>
            <a:pPr lvl="1"/>
            <a:r>
              <a:rPr lang="de-AT" dirty="0" err="1" smtClean="0"/>
              <a:t>onPostExecute</a:t>
            </a:r>
            <a:r>
              <a:rPr lang="de-AT" dirty="0" smtClean="0"/>
              <a:t>()</a:t>
            </a:r>
          </a:p>
          <a:p>
            <a:r>
              <a:rPr lang="de-AT" dirty="0" smtClean="0"/>
              <a:t>Spring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Android</a:t>
            </a:r>
            <a:endParaRPr lang="de-AT" dirty="0" smtClean="0"/>
          </a:p>
          <a:p>
            <a:pPr lvl="1"/>
            <a:r>
              <a:rPr lang="de-AT" dirty="0" smtClean="0"/>
              <a:t>Rest Template</a:t>
            </a:r>
            <a:endParaRPr lang="de-AT" dirty="0"/>
          </a:p>
          <a:p>
            <a:pPr lvl="1">
              <a:buNone/>
            </a:pPr>
            <a:endParaRPr lang="de-A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Webservice Aufrufe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Fragments mit </a:t>
            </a:r>
            <a:r>
              <a:rPr lang="de-AT" dirty="0" err="1" smtClean="0"/>
              <a:t>AsyncTasks</a:t>
            </a:r>
            <a:endParaRPr lang="de-AT" dirty="0" smtClean="0"/>
          </a:p>
          <a:p>
            <a:pPr lvl="1"/>
            <a:r>
              <a:rPr lang="de-AT" dirty="0" err="1" smtClean="0"/>
              <a:t>doInBackground</a:t>
            </a:r>
            <a:r>
              <a:rPr lang="de-AT" dirty="0" smtClean="0"/>
              <a:t>()</a:t>
            </a:r>
          </a:p>
          <a:p>
            <a:pPr lvl="1"/>
            <a:r>
              <a:rPr lang="de-AT" dirty="0" err="1" smtClean="0"/>
              <a:t>onPostExecute</a:t>
            </a:r>
            <a:r>
              <a:rPr lang="de-AT" dirty="0" smtClean="0"/>
              <a:t>()</a:t>
            </a:r>
          </a:p>
          <a:p>
            <a:r>
              <a:rPr lang="de-AT" dirty="0" smtClean="0"/>
              <a:t>Spring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Android</a:t>
            </a:r>
            <a:endParaRPr lang="de-AT" dirty="0" smtClean="0"/>
          </a:p>
          <a:p>
            <a:pPr lvl="1"/>
            <a:r>
              <a:rPr lang="de-AT" dirty="0" smtClean="0"/>
              <a:t>Rest Template</a:t>
            </a:r>
            <a:endParaRPr lang="de-AT" dirty="0"/>
          </a:p>
          <a:p>
            <a:pPr lvl="1">
              <a:buNone/>
            </a:pPr>
            <a:endParaRPr lang="de-AT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27865" t="42912" r="24460" b="47638"/>
          <a:stretch>
            <a:fillRect/>
          </a:stretch>
        </p:blipFill>
        <p:spPr bwMode="auto">
          <a:xfrm>
            <a:off x="0" y="4869160"/>
            <a:ext cx="9124950" cy="977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REST API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GET - /</a:t>
            </a:r>
            <a:r>
              <a:rPr lang="de-DE" dirty="0" err="1" smtClean="0"/>
              <a:t>finance</a:t>
            </a:r>
            <a:r>
              <a:rPr lang="de-DE" dirty="0" smtClean="0"/>
              <a:t>/</a:t>
            </a:r>
            <a:r>
              <a:rPr lang="de-DE" dirty="0" err="1" smtClean="0"/>
              <a:t>stocks</a:t>
            </a:r>
            <a:endParaRPr lang="de-DE" dirty="0" smtClean="0"/>
          </a:p>
          <a:p>
            <a:pPr lvl="1"/>
            <a:r>
              <a:rPr lang="en-US" dirty="0"/>
              <a:t>success: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Stock </a:t>
            </a:r>
            <a:r>
              <a:rPr lang="en-US" dirty="0" err="1"/>
              <a:t>Objekten</a:t>
            </a:r>
            <a:r>
              <a:rPr lang="en-US" dirty="0"/>
              <a:t>: symbol, name, volume, </a:t>
            </a:r>
            <a:r>
              <a:rPr lang="en-US" dirty="0" err="1"/>
              <a:t>lastTradedpriceOnly</a:t>
            </a:r>
            <a:r>
              <a:rPr lang="en-US" dirty="0"/>
              <a:t>, </a:t>
            </a:r>
            <a:r>
              <a:rPr lang="en-US" dirty="0" err="1"/>
              <a:t>daysHigh</a:t>
            </a:r>
            <a:r>
              <a:rPr lang="en-US" dirty="0"/>
              <a:t>, </a:t>
            </a:r>
            <a:r>
              <a:rPr lang="en-US" dirty="0" err="1"/>
              <a:t>daysLow</a:t>
            </a:r>
            <a:r>
              <a:rPr lang="en-US" dirty="0"/>
              <a:t>, change</a:t>
            </a:r>
            <a:endParaRPr lang="de-AT" dirty="0"/>
          </a:p>
          <a:p>
            <a:pPr lvl="0"/>
            <a:r>
              <a:rPr lang="de-DE" dirty="0"/>
              <a:t>GET - /</a:t>
            </a:r>
            <a:r>
              <a:rPr lang="de-DE" dirty="0" err="1"/>
              <a:t>finance</a:t>
            </a:r>
            <a:r>
              <a:rPr lang="de-DE" dirty="0"/>
              <a:t>/</a:t>
            </a:r>
            <a:r>
              <a:rPr lang="de-DE" dirty="0" err="1"/>
              <a:t>stocks</a:t>
            </a:r>
            <a:r>
              <a:rPr lang="de-DE" dirty="0"/>
              <a:t>/{</a:t>
            </a:r>
            <a:r>
              <a:rPr lang="de-DE" dirty="0" err="1"/>
              <a:t>stocksymbol</a:t>
            </a:r>
            <a:r>
              <a:rPr lang="de-DE" dirty="0"/>
              <a:t>}/</a:t>
            </a:r>
            <a:r>
              <a:rPr lang="de-DE" dirty="0" err="1"/>
              <a:t>history</a:t>
            </a:r>
            <a:endParaRPr lang="de-AT" dirty="0"/>
          </a:p>
          <a:p>
            <a:pPr lvl="1"/>
            <a:r>
              <a:rPr lang="en-US" dirty="0"/>
              <a:t>success: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StockHistory</a:t>
            </a:r>
            <a:r>
              <a:rPr lang="en-US" dirty="0"/>
              <a:t> </a:t>
            </a:r>
            <a:r>
              <a:rPr lang="en-US" dirty="0" err="1"/>
              <a:t>Objekten</a:t>
            </a:r>
            <a:r>
              <a:rPr lang="en-US" dirty="0"/>
              <a:t>: symbol, date, </a:t>
            </a:r>
            <a:r>
              <a:rPr lang="en-US" dirty="0" smtClean="0"/>
              <a:t>change</a:t>
            </a:r>
            <a:endParaRPr lang="de-AT" dirty="0"/>
          </a:p>
          <a:p>
            <a:pPr lvl="1"/>
            <a:endParaRPr lang="de-AT" dirty="0"/>
          </a:p>
          <a:p>
            <a:endParaRPr lang="de-A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REST Architekturstil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REST-Konzepte</a:t>
            </a:r>
          </a:p>
          <a:p>
            <a:r>
              <a:rPr lang="de-AT" dirty="0" smtClean="0"/>
              <a:t>Umgesetzt bzw. verletzt?</a:t>
            </a:r>
            <a:endParaRPr lang="de-AT" dirty="0"/>
          </a:p>
          <a:p>
            <a:endParaRPr lang="de-AT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Bildschirmpräsentation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Larissa-Design</vt:lpstr>
      <vt:lpstr>Service Engineering </vt:lpstr>
      <vt:lpstr>Webservice Aufrufe</vt:lpstr>
      <vt:lpstr>Webservice Aufrufe</vt:lpstr>
      <vt:lpstr>Webservice Aufrufe</vt:lpstr>
      <vt:lpstr>Webservice Aufrufe</vt:lpstr>
      <vt:lpstr>REST API</vt:lpstr>
      <vt:lpstr>REST Architekturstil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Engineering</dc:title>
  <dc:creator>thomas.atzenhofer@outlook.com</dc:creator>
  <cp:lastModifiedBy>thomas.atzenhofer@outlook.com</cp:lastModifiedBy>
  <cp:revision>8</cp:revision>
  <dcterms:created xsi:type="dcterms:W3CDTF">2015-01-09T14:05:33Z</dcterms:created>
  <dcterms:modified xsi:type="dcterms:W3CDTF">2015-01-09T16:36:17Z</dcterms:modified>
</cp:coreProperties>
</file>