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3.xml.rels" ContentType="application/vnd.openxmlformats-package.relationships+xml"/>
  <Override PartName="/ppt/slideMasters/slideMaster17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13.xml" ContentType="application/vnd.openxmlformats-officedocument.theme+xml"/>
  <Override PartName="/ppt/theme/theme7.xml" ContentType="application/vnd.openxmlformats-officedocument.theme+xml"/>
  <Override PartName="/ppt/theme/theme12.xml" ContentType="application/vnd.openxmlformats-officedocument.theme+xml"/>
  <Override PartName="/ppt/theme/theme6.xml" ContentType="application/vnd.openxmlformats-officedocument.theme+xml"/>
  <Override PartName="/ppt/theme/theme11.xml" ContentType="application/vnd.openxmlformats-officedocument.theme+xml"/>
  <Override PartName="/ppt/theme/theme5.xml" ContentType="application/vnd.openxmlformats-officedocument.theme+xml"/>
  <Override PartName="/ppt/theme/theme10.xml" ContentType="application/vnd.openxmlformats-officedocument.theme+xml"/>
  <Override PartName="/ppt/theme/theme16.xml" ContentType="application/vnd.openxmlformats-officedocument.theme+xml"/>
  <Override PartName="/ppt/theme/theme15.xml" ContentType="application/vnd.openxmlformats-officedocument.theme+xml"/>
  <Override PartName="/ppt/theme/theme14.xml" ContentType="application/vnd.openxmlformats-officedocument.theme+xml"/>
  <Override PartName="/ppt/theme/theme17.xml" ContentType="application/vnd.openxmlformats-officedocument.theme+xml"/>
  <Override PartName="/ppt/theme/theme1.xml" ContentType="application/vnd.openxmlformats-officedocument.theme+xml"/>
  <Override PartName="/ppt/theme/theme20.xml" ContentType="application/vnd.openxmlformats-officedocument.theme+xml"/>
  <Override PartName="/ppt/theme/theme2.xml" ContentType="application/vnd.openxmlformats-officedocument.theme+xml"/>
  <Override PartName="/ppt/theme/theme18.xml" ContentType="application/vnd.openxmlformats-officedocument.theme+xml"/>
  <Override PartName="/ppt/theme/theme21.xml" ContentType="application/vnd.openxmlformats-officedocument.theme+xml"/>
  <Override PartName="/ppt/theme/theme3.xml" ContentType="application/vnd.openxmlformats-officedocument.theme+xml"/>
  <Override PartName="/ppt/theme/theme19.xml" ContentType="application/vnd.openxmlformats-officedocument.theme+xml"/>
  <Override PartName="/ppt/theme/theme22.xml" ContentType="application/vnd.openxmlformats-officedocument.theme+xml"/>
  <Override PartName="/ppt/theme/theme4.xml" ContentType="application/vnd.openxmlformats-officedocument.theme+xml"/>
  <Override PartName="/ppt/notesSlides/notesSlide13.xml" ContentType="application/vnd.openxmlformats-officedocument.presentationml.notesSlide+xml"/>
  <Override PartName="/ppt/notesSlides/_rels/notesSlide17.xml.rels" ContentType="application/vnd.openxmlformats-package.relationships+xml"/>
  <Override PartName="/ppt/notesSlides/_rels/notesSlide13.xml.rels" ContentType="application/vnd.openxmlformats-package.relationships+xml"/>
  <Override PartName="/ppt/notesSlides/notesSlide17.xml" ContentType="application/vnd.openxmlformats-officedocument.presentationml.notesSlide+xml"/>
  <Override PartName="/ppt/_rels/presentation.xml.rels" ContentType="application/vnd.openxmlformats-package.relationships+xml"/>
  <Override PartName="/ppt/media/image10.jpeg" ContentType="image/jpeg"/>
  <Override PartName="/ppt/media/image5.png" ContentType="image/png"/>
  <Override PartName="/ppt/media/image9.jpeg" ContentType="image/jpeg"/>
  <Override PartName="/ppt/media/image11.jpeg" ContentType="image/jpeg"/>
  <Override PartName="/ppt/media/image15.png" ContentType="image/png"/>
  <Override PartName="/ppt/media/image14.png" ContentType="image/png"/>
  <Override PartName="/ppt/media/image2.jpeg" ContentType="image/jpeg"/>
  <Override PartName="/ppt/media/image17.jpeg" ContentType="image/jpeg"/>
  <Override PartName="/ppt/media/image3.png" ContentType="image/png"/>
  <Override PartName="/ppt/media/image16.jpeg" ContentType="image/jpeg"/>
  <Override PartName="/ppt/media/hdphoto1.wdp" ContentType="image/vnd.ms-photo"/>
  <Override PartName="/ppt/media/image8.png" ContentType="image/png"/>
  <Override PartName="/ppt/media/image4.png" ContentType="image/png"/>
  <Override PartName="/ppt/media/image6.png" ContentType="image/png"/>
  <Override PartName="/ppt/media/image13.png" ContentType="image/png"/>
  <Override PartName="/ppt/media/image12.jpeg" ContentType="image/jpeg"/>
  <Override PartName="/ppt/media/image7.png" ContentType="image/png"/>
  <Override PartName="/ppt/media/image1.jpeg" ContentType="image/jpeg"/>
  <Override PartName="/ppt/slideLayouts/_rels/slideLayout23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17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172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196.xml.rels" ContentType="application/vnd.openxmlformats-package.relationships+xml"/>
  <Override PartName="/ppt/slideLayouts/_rels/slideLayout204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3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9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2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248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145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16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4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8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97.xml.rels" ContentType="application/vnd.openxmlformats-package.relationships+xml"/>
  <Override PartName="/ppt/slideLayouts/_rels/slideLayout205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186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34.xml.rels" ContentType="application/vnd.openxmlformats-package.relationships+xml"/>
  <Override PartName="/ppt/slideLayouts/_rels/slideLayout237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35.xml.rels" ContentType="application/vnd.openxmlformats-package.relationships+xml"/>
  <Override PartName="/ppt/slideLayouts/_rels/slideLayout23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36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47.xml.rels" ContentType="application/vnd.openxmlformats-package.relationships+xml"/>
  <Override PartName="/ppt/slideLayouts/_rels/slideLayout14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49.xml.rels" ContentType="application/vnd.openxmlformats-package.relationships+xml"/>
  <Override PartName="/ppt/slideLayouts/_rels/slideLayout14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4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48.xml.rels" ContentType="application/vnd.openxmlformats-package.relationships+xml"/>
  <Override PartName="/ppt/slideLayouts/_rels/slideLayout246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01.xml.rels" ContentType="application/vnd.openxmlformats-package.relationships+xml"/>
  <Override PartName="/ppt/slideLayouts/_rels/slideLayout1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54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55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56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5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58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73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37.xml.rels" ContentType="application/vnd.openxmlformats-package.relationships+xml"/>
  <Override PartName="/ppt/slideLayouts/_rels/slideLayout181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234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235.xml.rels" ContentType="application/vnd.openxmlformats-package.relationships+xml"/>
  <Override PartName="/ppt/slideLayouts/_rels/slideLayout133.xml.rels" ContentType="application/vnd.openxmlformats-package.relationships+xml"/>
  <Override PartName="/ppt/slideLayouts/_rels/slideLayout236.xml.rels" ContentType="application/vnd.openxmlformats-package.relationships+xml"/>
  <Override PartName="/ppt/slideLayouts/_rels/slideLayout250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38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82.xml.rels" ContentType="application/vnd.openxmlformats-package.relationships+xml"/>
  <Override PartName="/ppt/slideLayouts/_rels/slideLayout169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90.xml.rels" ContentType="application/vnd.openxmlformats-package.relationships+xml"/>
  <Override PartName="/ppt/slideLayouts/_rels/slideLayout164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88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240.xml.rels" ContentType="application/vnd.openxmlformats-package.relationships+xml"/>
  <Override PartName="/ppt/slideLayouts/_rels/slideLayout217.xml.rels" ContentType="application/vnd.openxmlformats-package.relationships+xml"/>
  <Override PartName="/ppt/slideLayouts/_rels/slideLayout218.xml.rels" ContentType="application/vnd.openxmlformats-package.relationships+xml"/>
  <Override PartName="/ppt/slideLayouts/_rels/slideLayout199.xml.rels" ContentType="application/vnd.openxmlformats-package.relationships+xml"/>
  <Override PartName="/ppt/slideLayouts/_rels/slideLayout207.xml.rels" ContentType="application/vnd.openxmlformats-package.relationships+xml"/>
  <Override PartName="/ppt/slideLayouts/_rels/slideLayout251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206.xml.rels" ContentType="application/vnd.openxmlformats-package.relationships+xml"/>
  <Override PartName="/ppt/slideLayouts/_rels/slideLayout198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162.xml.rels" ContentType="application/vnd.openxmlformats-package.relationships+xml"/>
  <Override PartName="/ppt/slideLayouts/_rels/slideLayout208.xml.rels" ContentType="application/vnd.openxmlformats-package.relationships+xml"/>
  <Override PartName="/ppt/slideLayouts/_rels/slideLayout252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178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230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179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231.xml.rels" ContentType="application/vnd.openxmlformats-package.relationships+xml"/>
  <Override PartName="/ppt/slideLayouts/_rels/slideLayout216.xml.rels" ContentType="application/vnd.openxmlformats-package.relationships+xml"/>
  <Override PartName="/ppt/slideLayouts/_rels/slideLayout209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211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212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176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177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175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232.xml.rels" ContentType="application/vnd.openxmlformats-package.relationships+xml"/>
  <Override PartName="/ppt/slideLayouts/_rels/slideLayout142.xml.rels" ContentType="application/vnd.openxmlformats-package.relationships+xml"/>
  <Override PartName="/ppt/slideLayouts/_rels/slideLayout228.xml.rels" ContentType="application/vnd.openxmlformats-package.relationships+xml"/>
  <Override PartName="/ppt/slideLayouts/_rels/slideLayout2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224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24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21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3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63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225.xml.rels" ContentType="application/vnd.openxmlformats-package.relationships+xml"/>
  <Override PartName="/ppt/slideLayouts/_rels/slideLayout18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187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223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233.xml.rels" ContentType="application/vnd.openxmlformats-package.relationships+xml"/>
  <Override PartName="/ppt/slideLayouts/_rels/slideLayout143.xml.rels" ContentType="application/vnd.openxmlformats-package.relationships+xml"/>
  <Override PartName="/ppt/slideLayouts/_rels/slideLayout22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222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244.xml.rels" ContentType="application/vnd.openxmlformats-package.relationships+xml"/>
  <Override PartName="/ppt/slideLayouts/_rels/slideLayout221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24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7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45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214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70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141.xml.rels" ContentType="application/vnd.openxmlformats-package.relationships+xml"/>
  <Override PartName="/ppt/slideLayouts/_rels/slideLayout227.xml.rels" ContentType="application/vnd.openxmlformats-package.relationships+xml"/>
  <Override PartName="/ppt/slideLayouts/_rels/slideLayout151.xml.rels" ContentType="application/vnd.openxmlformats-package.relationships+xml"/>
  <Override PartName="/ppt/slideLayouts/_rels/slideLayout152.xml.rels" ContentType="application/vnd.openxmlformats-package.relationships+xml"/>
  <Override PartName="/ppt/slideLayouts/_rels/slideLayout153.xml.rels" ContentType="application/vnd.openxmlformats-package.relationships+xml"/>
  <Override PartName="/ppt/slideLayouts/_rels/slideLayout239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65.xml.rels" ContentType="application/vnd.openxmlformats-package.relationships+xml"/>
  <Override PartName="/ppt/slideLayouts/_rels/slideLayout19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194.xml.rels" ContentType="application/vnd.openxmlformats-package.relationships+xml"/>
  <Override PartName="/ppt/slideLayouts/_rels/slideLayout20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140.xml.rels" ContentType="application/vnd.openxmlformats-package.relationships+xml"/>
  <Override PartName="/ppt/slideLayouts/_rels/slideLayout226.xml.rels" ContentType="application/vnd.openxmlformats-package.relationships+xml"/>
  <Override PartName="/ppt/slideLayouts/_rels/slideLayout189.xml.rels" ContentType="application/vnd.openxmlformats-package.relationships+xml"/>
  <Override PartName="/ppt/slideLayouts/_rels/slideLayout241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150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195.xml.rels" ContentType="application/vnd.openxmlformats-package.relationships+xml"/>
  <Override PartName="/ppt/slideLayouts/_rels/slideLayout20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16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6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93.xml.rels" ContentType="application/vnd.openxmlformats-package.relationships+xml"/>
  <Override PartName="/ppt/slideLayouts/_rels/slideLayout220.xml.rels" ContentType="application/vnd.openxmlformats-package.relationships+xml"/>
  <Override PartName="/ppt/slideLayouts/_rels/slideLayout168.xml.rels" ContentType="application/vnd.openxmlformats-package.relationships+xml"/>
  <Override PartName="/ppt/slideLayouts/_rels/slideLayout161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20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92.xml.rels" ContentType="application/vnd.openxmlformats-package.relationships+xml"/>
  <Override PartName="/ppt/slideLayouts/slideLayout124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92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  <p:sldMasterId id="2147483791" r:id="rId13"/>
    <p:sldMasterId id="2147483804" r:id="rId14"/>
    <p:sldMasterId id="2147483817" r:id="rId15"/>
    <p:sldMasterId id="2147483830" r:id="rId16"/>
    <p:sldMasterId id="2147483843" r:id="rId17"/>
    <p:sldMasterId id="2147483856" r:id="rId18"/>
    <p:sldMasterId id="2147483869" r:id="rId19"/>
    <p:sldMasterId id="2147483882" r:id="rId20"/>
    <p:sldMasterId id="2147483895" r:id="rId21"/>
    <p:sldMasterId id="2147483908" r:id="rId22"/>
  </p:sldMasterIdLst>
  <p:notesMasterIdLst>
    <p:notesMasterId r:id="rId23"/>
  </p:notesMasterIdLst>
  <p:sldIdLst>
    <p:sldId id="256" r:id="rId24"/>
    <p:sldId id="257" r:id="rId25"/>
    <p:sldId id="258" r:id="rId26"/>
    <p:sldId id="259" r:id="rId27"/>
    <p:sldId id="260" r:id="rId28"/>
    <p:sldId id="261" r:id="rId29"/>
    <p:sldId id="262" r:id="rId30"/>
    <p:sldId id="263" r:id="rId31"/>
    <p:sldId id="264" r:id="rId32"/>
    <p:sldId id="265" r:id="rId33"/>
    <p:sldId id="266" r:id="rId34"/>
    <p:sldId id="267" r:id="rId35"/>
    <p:sldId id="268" r:id="rId36"/>
    <p:sldId id="269" r:id="rId37"/>
    <p:sldId id="270" r:id="rId38"/>
    <p:sldId id="271" r:id="rId39"/>
    <p:sldId id="272" r:id="rId40"/>
    <p:sldId id="273" r:id="rId41"/>
    <p:sldId id="274" r:id="rId42"/>
    <p:sldId id="275" r:id="rId43"/>
    <p:sldId id="276" r:id="rId44"/>
    <p:sldId id="277" r:id="rId45"/>
    <p:sldId id="278" r:id="rId46"/>
    <p:sldId id="279" r:id="rId47"/>
    <p:sldId id="280" r:id="rId48"/>
    <p:sldId id="281" r:id="rId49"/>
    <p:sldId id="282" r:id="rId50"/>
    <p:sldId id="283" r:id="rId51"/>
    <p:sldId id="284" r:id="rId52"/>
    <p:sldId id="285" r:id="rId53"/>
    <p:sldId id="286" r:id="rId54"/>
    <p:sldId id="287" r:id="rId55"/>
    <p:sldId id="288" r:id="rId56"/>
    <p:sldId id="289" r:id="rId57"/>
    <p:sldId id="290" r:id="rId58"/>
    <p:sldId id="291" r:id="rId59"/>
    <p:sldId id="292" r:id="rId60"/>
    <p:sldId id="293" r:id="rId61"/>
    <p:sldId id="294" r:id="rId62"/>
    <p:sldId id="295" r:id="rId63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notesMaster" Target="notesMasters/notesMaster1.xml"/><Relationship Id="rId24" Type="http://schemas.openxmlformats.org/officeDocument/2006/relationships/slide" Target="slides/slide1.xml"/><Relationship Id="rId25" Type="http://schemas.openxmlformats.org/officeDocument/2006/relationships/slide" Target="slides/slide2.xml"/><Relationship Id="rId26" Type="http://schemas.openxmlformats.org/officeDocument/2006/relationships/slide" Target="slides/slide3.xml"/><Relationship Id="rId27" Type="http://schemas.openxmlformats.org/officeDocument/2006/relationships/slide" Target="slides/slide4.xml"/><Relationship Id="rId28" Type="http://schemas.openxmlformats.org/officeDocument/2006/relationships/slide" Target="slides/slide5.xml"/><Relationship Id="rId29" Type="http://schemas.openxmlformats.org/officeDocument/2006/relationships/slide" Target="slides/slide6.xml"/><Relationship Id="rId30" Type="http://schemas.openxmlformats.org/officeDocument/2006/relationships/slide" Target="slides/slide7.xml"/><Relationship Id="rId31" Type="http://schemas.openxmlformats.org/officeDocument/2006/relationships/slide" Target="slides/slide8.xml"/><Relationship Id="rId32" Type="http://schemas.openxmlformats.org/officeDocument/2006/relationships/slide" Target="slides/slide9.xml"/><Relationship Id="rId33" Type="http://schemas.openxmlformats.org/officeDocument/2006/relationships/slide" Target="slides/slide10.xml"/><Relationship Id="rId34" Type="http://schemas.openxmlformats.org/officeDocument/2006/relationships/slide" Target="slides/slide11.xml"/><Relationship Id="rId35" Type="http://schemas.openxmlformats.org/officeDocument/2006/relationships/slide" Target="slides/slide12.xml"/><Relationship Id="rId36" Type="http://schemas.openxmlformats.org/officeDocument/2006/relationships/slide" Target="slides/slide13.xml"/><Relationship Id="rId37" Type="http://schemas.openxmlformats.org/officeDocument/2006/relationships/slide" Target="slides/slide14.xml"/><Relationship Id="rId38" Type="http://schemas.openxmlformats.org/officeDocument/2006/relationships/slide" Target="slides/slide15.xml"/><Relationship Id="rId39" Type="http://schemas.openxmlformats.org/officeDocument/2006/relationships/slide" Target="slides/slide16.xml"/><Relationship Id="rId40" Type="http://schemas.openxmlformats.org/officeDocument/2006/relationships/slide" Target="slides/slide17.xml"/><Relationship Id="rId41" Type="http://schemas.openxmlformats.org/officeDocument/2006/relationships/slide" Target="slides/slide18.xml"/><Relationship Id="rId42" Type="http://schemas.openxmlformats.org/officeDocument/2006/relationships/slide" Target="slides/slide19.xml"/><Relationship Id="rId43" Type="http://schemas.openxmlformats.org/officeDocument/2006/relationships/slide" Target="slides/slide20.xml"/><Relationship Id="rId44" Type="http://schemas.openxmlformats.org/officeDocument/2006/relationships/slide" Target="slides/slide21.xml"/><Relationship Id="rId45" Type="http://schemas.openxmlformats.org/officeDocument/2006/relationships/slide" Target="slides/slide22.xml"/><Relationship Id="rId46" Type="http://schemas.openxmlformats.org/officeDocument/2006/relationships/slide" Target="slides/slide23.xml"/><Relationship Id="rId47" Type="http://schemas.openxmlformats.org/officeDocument/2006/relationships/slide" Target="slides/slide24.xml"/><Relationship Id="rId48" Type="http://schemas.openxmlformats.org/officeDocument/2006/relationships/slide" Target="slides/slide25.xml"/><Relationship Id="rId49" Type="http://schemas.openxmlformats.org/officeDocument/2006/relationships/slide" Target="slides/slide26.xml"/><Relationship Id="rId50" Type="http://schemas.openxmlformats.org/officeDocument/2006/relationships/slide" Target="slides/slide27.xml"/><Relationship Id="rId51" Type="http://schemas.openxmlformats.org/officeDocument/2006/relationships/slide" Target="slides/slide28.xml"/><Relationship Id="rId52" Type="http://schemas.openxmlformats.org/officeDocument/2006/relationships/slide" Target="slides/slide29.xml"/><Relationship Id="rId53" Type="http://schemas.openxmlformats.org/officeDocument/2006/relationships/slide" Target="slides/slide30.xml"/><Relationship Id="rId54" Type="http://schemas.openxmlformats.org/officeDocument/2006/relationships/slide" Target="slides/slide31.xml"/><Relationship Id="rId55" Type="http://schemas.openxmlformats.org/officeDocument/2006/relationships/slide" Target="slides/slide32.xml"/><Relationship Id="rId56" Type="http://schemas.openxmlformats.org/officeDocument/2006/relationships/slide" Target="slides/slide33.xml"/><Relationship Id="rId57" Type="http://schemas.openxmlformats.org/officeDocument/2006/relationships/slide" Target="slides/slide34.xml"/><Relationship Id="rId58" Type="http://schemas.openxmlformats.org/officeDocument/2006/relationships/slide" Target="slides/slide35.xml"/><Relationship Id="rId59" Type="http://schemas.openxmlformats.org/officeDocument/2006/relationships/slide" Target="slides/slide36.xml"/><Relationship Id="rId60" Type="http://schemas.openxmlformats.org/officeDocument/2006/relationships/slide" Target="slides/slide37.xml"/><Relationship Id="rId61" Type="http://schemas.openxmlformats.org/officeDocument/2006/relationships/slide" Target="slides/slide38.xml"/><Relationship Id="rId62" Type="http://schemas.openxmlformats.org/officeDocument/2006/relationships/slide" Target="slides/slide39.xml"/><Relationship Id="rId63" Type="http://schemas.openxmlformats.org/officeDocument/2006/relationships/slide" Target="slides/slide40.xml"/><Relationship Id="rId64" Type="http://schemas.openxmlformats.org/officeDocument/2006/relationships/presProps" Target="presProps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autoTitleDeleted val="1"/>
    <c:plotArea>
      <c:layout>
        <c:manualLayout>
          <c:layoutTarget val="inner"/>
          <c:xMode val="edge"/>
          <c:yMode val="edge"/>
          <c:x val="0.0433971068595427"/>
          <c:y val="0"/>
          <c:w val="0.901306579561363"/>
          <c:h val="0.997675619834711"/>
        </c:manualLayout>
      </c:layout>
      <c:doughnutChart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57a7bd"/>
            </a:solidFill>
            <a:ln w="0">
              <a:noFill/>
            </a:ln>
          </c:spPr>
          <c:explosion val="0"/>
          <c:dPt>
            <c:idx val="0"/>
            <c:spPr>
              <a:solidFill>
                <a:srgbClr val="ffffff"/>
              </a:solidFill>
              <a:ln w="0">
                <a:noFill/>
              </a:ln>
            </c:spPr>
          </c:dPt>
          <c:dPt>
            <c:idx val="1"/>
            <c:spPr>
              <a:solidFill>
                <a:srgbClr val="ffffff">
                  <a:alpha val="40000"/>
                </a:srgbClr>
              </a:solidFill>
              <a:ln w="0">
                <a:noFill/>
              </a:ln>
            </c:spPr>
          </c:dPt>
          <c:dLbls>
            <c:dLbl>
              <c:idx val="0"/>
              <c:txPr>
                <a:bodyPr wrap="square"/>
                <a:lstStyle/>
                <a:p>
                  <a:pPr>
                    <a:defRPr b="0" sz="1800" spc="-1" strike="noStrik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1"/>
              <c:txPr>
                <a:bodyPr wrap="square"/>
                <a:lstStyle/>
                <a:p>
                  <a:pPr>
                    <a:defRPr b="0" sz="1800" spc="-1" strike="noStrik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eparator>; </c:separator>
            </c:dLbl>
            <c:txPr>
              <a:bodyPr wrap="square"/>
              <a:lstStyle/>
              <a:p>
                <a:pPr>
                  <a:defRPr b="0" sz="1800" spc="-1" strike="noStrike">
                    <a:solidFill>
                      <a:srgbClr val="000000"/>
                    </a:solidFill>
                    <a:latin typeface="Arial"/>
                    <a:ea typeface="Arial Unicode MS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; </c:separator>
            <c:showLeaderLines val="1"/>
          </c:dLbls>
          <c:cat>
            <c:strRef>
              <c:f>categories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"/>
                <c:pt idx="0">
                  <c:v>55</c:v>
                </c:pt>
                <c:pt idx="1">
                  <c:v>45</c:v>
                </c:pt>
              </c:numCache>
            </c:numRef>
          </c:val>
        </c:ser>
        <c:firstSliceAng val="0"/>
        <c:holeSize val="50"/>
      </c:doughnutChart>
      <c:spPr>
        <a:noFill/>
        <a:ln w="0">
          <a:noFill/>
        </a:ln>
      </c:spPr>
    </c:plotArea>
    <c:plotVisOnly val="1"/>
    <c:dispBlanksAs val="gap"/>
  </c:chart>
  <c:spPr>
    <a:noFill/>
    <a:ln w="9360">
      <a:solidFill>
        <a:srgbClr val="d9d9d9"/>
      </a:solidFill>
      <a:round/>
    </a:ln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autoTitleDeleted val="1"/>
    <c:plotArea>
      <c:layout>
        <c:manualLayout>
          <c:layoutTarget val="inner"/>
          <c:xMode val="edge"/>
          <c:yMode val="edge"/>
          <c:x val="0.0359625544536102"/>
          <c:y val="0"/>
          <c:w val="0.927982204096765"/>
          <c:h val="0.999714693295292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72c0"/>
            </a:solidFill>
            <a:ln w="0">
              <a:noFill/>
            </a:ln>
          </c:spPr>
          <c:invertIfNegative val="0"/>
          <c:dPt>
            <c:idx val="0"/>
            <c:invertIfNegative val="0"/>
            <c:spPr>
              <a:solidFill>
                <a:srgbClr val="ffffff"/>
              </a:solidFill>
              <a:ln w="0">
                <a:noFill/>
              </a:ln>
            </c:spPr>
          </c:dPt>
          <c:dPt>
            <c:idx val="1"/>
            <c:invertIfNegative val="0"/>
            <c:spPr>
              <a:solidFill>
                <a:srgbClr val="ffffff"/>
              </a:solidFill>
              <a:ln w="0">
                <a:noFill/>
              </a:ln>
            </c:spPr>
          </c:dPt>
          <c:dLbls>
            <c:dLbl>
              <c:idx val="0"/>
              <c:txPr>
                <a:bodyPr wrap="square"/>
                <a:lstStyle/>
                <a:p>
                  <a:pPr>
                    <a:defRPr b="0" sz="1800" spc="-1" strike="noStrik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1"/>
              <c:txPr>
                <a:bodyPr wrap="square"/>
                <a:lstStyle/>
                <a:p>
                  <a:pPr>
                    <a:defRPr b="0" sz="1800" spc="-1" strike="noStrik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eparator>; </c:separator>
            </c:dLbl>
            <c:txPr>
              <a:bodyPr wrap="square"/>
              <a:lstStyle/>
              <a:p>
                <a:pPr>
                  <a:defRPr b="0" sz="1800" spc="-1" strike="noStrike">
                    <a:solidFill>
                      <a:srgbClr val="000000"/>
                    </a:solidFill>
                    <a:latin typeface="Arial"/>
                    <a:ea typeface="Arial Unicode MS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"/>
                <c:pt idx="0">
                  <c:v>55</c:v>
                </c:pt>
                <c:pt idx="1">
                  <c:v>60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ffffff">
                <a:alpha val="40000"/>
              </a:srgbClr>
            </a:solidFill>
            <a:ln w="0">
              <a:noFill/>
            </a:ln>
          </c:spPr>
          <c:invertIfNegative val="0"/>
          <c:dLbls>
            <c:txPr>
              <a:bodyPr wrap="square"/>
              <a:lstStyle/>
              <a:p>
                <a:pPr>
                  <a:defRPr b="0" sz="1800" spc="-1" strike="noStrike">
                    <a:solidFill>
                      <a:srgbClr val="000000"/>
                    </a:solidFill>
                    <a:latin typeface="Arial"/>
                    <a:ea typeface="Arial Unicode MS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2"/>
                <c:pt idx="0">
                  <c:v>45</c:v>
                </c:pt>
                <c:pt idx="1">
                  <c:v>40</c:v>
                </c:pt>
              </c:numCache>
            </c:numRef>
          </c:val>
        </c:ser>
        <c:gapWidth val="70"/>
        <c:overlap val="100"/>
        <c:axId val="56496871"/>
        <c:axId val="80844152"/>
      </c:barChart>
      <c:catAx>
        <c:axId val="56496871"/>
        <c:scaling>
          <c:orientation val="minMax"/>
        </c:scaling>
        <c:delete val="1"/>
        <c:axPos val="b"/>
        <c:numFmt formatCode="[$-40C]dd/mm/yyyy" sourceLinked="1"/>
        <c:majorTickMark val="out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txPr>
          <a:bodyPr/>
          <a:lstStyle/>
          <a:p>
            <a:pPr>
              <a:defRPr b="0" sz="1800" spc="-1" strike="noStrike">
                <a:solidFill>
                  <a:srgbClr val="000000"/>
                </a:solidFill>
                <a:latin typeface="Arial"/>
                <a:ea typeface="Arial Unicode MS"/>
              </a:defRPr>
            </a:pPr>
          </a:p>
        </c:txPr>
        <c:crossAx val="80844152"/>
        <c:auto val="1"/>
        <c:lblAlgn val="ctr"/>
        <c:lblOffset val="100"/>
        <c:noMultiLvlLbl val="0"/>
      </c:catAx>
      <c:valAx>
        <c:axId val="80844152"/>
        <c:scaling>
          <c:orientation val="minMax"/>
        </c:scaling>
        <c:delete val="1"/>
        <c:axPos val="l"/>
        <c:numFmt formatCode="[$-40C]0\ %" sourceLinked="1"/>
        <c:majorTickMark val="out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txPr>
          <a:bodyPr/>
          <a:lstStyle/>
          <a:p>
            <a:pPr>
              <a:defRPr b="0" sz="1800" spc="-1" strike="noStrike">
                <a:solidFill>
                  <a:srgbClr val="000000"/>
                </a:solidFill>
                <a:latin typeface="Arial"/>
                <a:ea typeface="Arial Unicode MS"/>
              </a:defRPr>
            </a:pPr>
          </a:p>
        </c:txPr>
        <c:crossAx val="56496871"/>
        <c:crossBetween val="between"/>
      </c:valAx>
      <c:spPr>
        <a:noFill/>
        <a:ln w="0">
          <a:noFill/>
        </a:ln>
      </c:spPr>
    </c:plotArea>
    <c:plotVisOnly val="1"/>
    <c:dispBlanksAs val="gap"/>
  </c:chart>
  <c:spPr>
    <a:noFill/>
    <a:ln w="9360">
      <a:solidFill>
        <a:srgbClr val="d9d9d9"/>
      </a:solidFill>
      <a:round/>
    </a:ln>
  </c:spPr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autoTitleDeleted val="1"/>
    <c:plotArea>
      <c:layout>
        <c:manualLayout>
          <c:layoutTarget val="inner"/>
          <c:xMode val="edge"/>
          <c:yMode val="edge"/>
          <c:x val="0.0433971068595427"/>
          <c:y val="0"/>
          <c:w val="0.901306579561363"/>
          <c:h val="0.997675619834711"/>
        </c:manualLayout>
      </c:layout>
      <c:doughnutChart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57a7bd"/>
            </a:solidFill>
            <a:ln w="0">
              <a:noFill/>
            </a:ln>
          </c:spPr>
          <c:explosion val="0"/>
          <c:dPt>
            <c:idx val="0"/>
            <c:spPr>
              <a:solidFill>
                <a:srgbClr val="ffffff"/>
              </a:solidFill>
              <a:ln w="0">
                <a:noFill/>
              </a:ln>
            </c:spPr>
          </c:dPt>
          <c:dPt>
            <c:idx val="1"/>
            <c:spPr>
              <a:solidFill>
                <a:srgbClr val="ffffff">
                  <a:alpha val="40000"/>
                </a:srgbClr>
              </a:solidFill>
              <a:ln w="0">
                <a:noFill/>
              </a:ln>
            </c:spPr>
          </c:dPt>
          <c:dLbls>
            <c:dLbl>
              <c:idx val="0"/>
              <c:txPr>
                <a:bodyPr wrap="square"/>
                <a:lstStyle/>
                <a:p>
                  <a:pPr>
                    <a:defRPr b="0" sz="1800" spc="-1" strike="noStrik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1"/>
              <c:txPr>
                <a:bodyPr wrap="square"/>
                <a:lstStyle/>
                <a:p>
                  <a:pPr>
                    <a:defRPr b="0" sz="1800" spc="-1" strike="noStrik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eparator>; </c:separator>
            </c:dLbl>
            <c:txPr>
              <a:bodyPr wrap="square"/>
              <a:lstStyle/>
              <a:p>
                <a:pPr>
                  <a:defRPr b="0" sz="1800" spc="-1" strike="noStrike">
                    <a:solidFill>
                      <a:srgbClr val="000000"/>
                    </a:solidFill>
                    <a:latin typeface="Arial"/>
                    <a:ea typeface="Arial Unicode MS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; </c:separator>
            <c:showLeaderLines val="1"/>
          </c:dLbls>
          <c:cat>
            <c:strRef>
              <c:f>categories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</c:ser>
        <c:firstSliceAng val="0"/>
        <c:holeSize val="50"/>
      </c:doughnutChart>
      <c:spPr>
        <a:noFill/>
        <a:ln w="0">
          <a:noFill/>
        </a:ln>
      </c:spPr>
    </c:plotArea>
    <c:plotVisOnly val="1"/>
    <c:dispBlanksAs val="gap"/>
  </c:chart>
  <c:spPr>
    <a:noFill/>
    <a:ln w="9360">
      <a:solidFill>
        <a:srgbClr val="d9d9d9"/>
      </a:solidFill>
      <a:round/>
    </a:ln>
  </c:spPr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autoTitleDeleted val="1"/>
    <c:view3D>
      <c:rotX val="15"/>
      <c:rotY val="20"/>
      <c:rAngAx val="1"/>
      <c:perspective val="30"/>
    </c:view3D>
    <c:floor>
      <c:spPr>
        <a:noFill/>
        <a:ln w="9360">
          <a:solidFill>
            <a:srgbClr val="878787"/>
          </a:solidFill>
          <a:round/>
        </a:ln>
      </c:spPr>
    </c:floor>
    <c:sideWall>
      <c:spPr>
        <a:noFill/>
        <a:ln w="9360">
          <a:solidFill>
            <a:srgbClr val="878787"/>
          </a:solidFill>
          <a:round/>
        </a:ln>
      </c:spPr>
    </c:sideWall>
    <c:backWall>
      <c:spPr>
        <a:noFill/>
        <a:ln w="9360">
          <a:solidFill>
            <a:srgbClr val="878787"/>
          </a:solidFill>
          <a:round/>
        </a:ln>
      </c:spPr>
    </c:backWall>
    <c:plotArea>
      <c:bar3D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fffff"/>
            </a:solidFill>
            <a:ln w="0">
              <a:noFill/>
            </a:ln>
          </c:spPr>
          <c:invertIfNegative val="0"/>
          <c:dLbls>
            <c:txPr>
              <a:bodyPr wrap="square"/>
              <a:lstStyle/>
              <a:p>
                <a:pPr>
                  <a:defRPr b="0" sz="1800" spc="-1" strike="noStrike">
                    <a:solidFill>
                      <a:srgbClr val="000000"/>
                    </a:solidFill>
                    <a:latin typeface="Arial"/>
                    <a:ea typeface="Arial Unicode MS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0"/>
                <c:pt idx="0">
                  <c:v>Text 1</c:v>
                </c:pt>
                <c:pt idx="1">
                  <c:v>Text 2 </c:v>
                </c:pt>
                <c:pt idx="2">
                  <c:v>Text 3</c:v>
                </c:pt>
                <c:pt idx="3">
                  <c:v>Text 4</c:v>
                </c:pt>
                <c:pt idx="4">
                  <c:v>Text 5 </c:v>
                </c:pt>
                <c:pt idx="5">
                  <c:v>Text 6</c:v>
                </c:pt>
                <c:pt idx="6">
                  <c:v>Text 7</c:v>
                </c:pt>
                <c:pt idx="7">
                  <c:v>Text 8</c:v>
                </c:pt>
                <c:pt idx="8">
                  <c:v>Text 9</c:v>
                </c:pt>
                <c:pt idx="9">
                  <c:v>Text 10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0"/>
                <c:pt idx="0">
                  <c:v>45</c:v>
                </c:pt>
                <c:pt idx="1">
                  <c:v>25</c:v>
                </c:pt>
                <c:pt idx="2">
                  <c:v>90</c:v>
                </c:pt>
                <c:pt idx="3">
                  <c:v>45</c:v>
                </c:pt>
                <c:pt idx="4">
                  <c:v>44</c:v>
                </c:pt>
                <c:pt idx="5">
                  <c:v>80</c:v>
                </c:pt>
                <c:pt idx="6">
                  <c:v>60</c:v>
                </c:pt>
                <c:pt idx="7">
                  <c:v>24</c:v>
                </c:pt>
                <c:pt idx="8">
                  <c:v>35</c:v>
                </c:pt>
                <c:pt idx="9">
                  <c:v>50</c:v>
                </c:pt>
              </c:numCache>
            </c:numRef>
          </c:val>
        </c:ser>
        <c:gapWidth val="200"/>
        <c:shape val="box"/>
        <c:axId val="14711481"/>
        <c:axId val="28286755"/>
        <c:axId val="0"/>
      </c:bar3DChart>
      <c:catAx>
        <c:axId val="14711481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 w="9360">
            <a:solidFill>
              <a:srgbClr val="ffffff"/>
            </a:solidFill>
            <a:round/>
          </a:ln>
        </c:spPr>
        <c:txPr>
          <a:bodyPr/>
          <a:lstStyle/>
          <a:p>
            <a:pPr>
              <a:defRPr b="0" sz="1200" spc="-1" strike="noStrike">
                <a:solidFill>
                  <a:srgbClr val="ffffff"/>
                </a:solidFill>
                <a:latin typeface="Arial"/>
                <a:ea typeface="Arial Unicode MS"/>
              </a:defRPr>
            </a:pPr>
          </a:p>
        </c:txPr>
        <c:crossAx val="28286755"/>
        <c:crosses val="autoZero"/>
        <c:auto val="1"/>
        <c:lblAlgn val="ctr"/>
        <c:lblOffset val="100"/>
        <c:noMultiLvlLbl val="0"/>
      </c:catAx>
      <c:valAx>
        <c:axId val="28286755"/>
        <c:scaling>
          <c:orientation val="minMax"/>
          <c:max val="100"/>
        </c:scaling>
        <c:delete val="0"/>
        <c:axPos val="l"/>
        <c:majorGridlines>
          <c:spPr>
            <a:ln w="9360">
              <a:solidFill>
                <a:srgbClr val="ffffff"/>
              </a:solidFill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9360">
            <a:solidFill>
              <a:srgbClr val="ffffff"/>
            </a:solidFill>
            <a:round/>
          </a:ln>
        </c:spPr>
        <c:txPr>
          <a:bodyPr/>
          <a:lstStyle/>
          <a:p>
            <a:pPr>
              <a:defRPr b="0" sz="1200" spc="-1" strike="noStrike">
                <a:solidFill>
                  <a:srgbClr val="ffffff"/>
                </a:solidFill>
                <a:latin typeface="Arial"/>
                <a:ea typeface="Arial Unicode MS"/>
              </a:defRPr>
            </a:pPr>
          </a:p>
        </c:txPr>
        <c:crossAx val="14711481"/>
        <c:crosses val="autoZero"/>
        <c:crossBetween val="between"/>
      </c:valAx>
    </c:plotArea>
    <c:plotVisOnly val="1"/>
    <c:dispBlanksAs val="gap"/>
  </c:chart>
  <c:spPr>
    <a:noFill/>
    <a:ln w="9360">
      <a:solidFill>
        <a:srgbClr val="d9d9d9"/>
      </a:solidFill>
      <a:round/>
    </a:ln>
  </c:spPr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PlaceHolder 1"/>
          <p:cNvSpPr>
            <a:spLocks noGrp="1"/>
          </p:cNvSpPr>
          <p:nvPr>
            <p:ph type="sldImg"/>
          </p:nvPr>
        </p:nvSpPr>
        <p:spPr>
          <a:xfrm>
            <a:off x="216360" y="812520"/>
            <a:ext cx="712692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fr-FR" sz="2000" spc="-1" strike="noStrike">
                <a:latin typeface="Arial"/>
              </a:rPr>
              <a:t>Click to edit the notes format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86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fr-FR" sz="1400" spc="-1" strike="noStrike">
                <a:latin typeface="Times New Roman"/>
              </a:rPr>
              <a:t>&lt;header&gt;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870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fr-F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fr-FR" sz="1400" spc="-1" strike="noStrike">
                <a:latin typeface="Times New Roman"/>
              </a:rPr>
              <a:t>&lt;date/time&gt;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871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fr-FR" sz="1400" spc="-1" strike="noStrike">
                <a:latin typeface="Times New Roman"/>
              </a:defRPr>
            </a:lvl1pPr>
          </a:lstStyle>
          <a:p>
            <a:r>
              <a:rPr b="0" lang="fr-FR" sz="1400" spc="-1" strike="noStrike">
                <a:latin typeface="Times New Roman"/>
              </a:rPr>
              <a:t>&lt;footer&gt;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872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fr-F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BB4AAC6C-5BF7-4781-B434-7D895305AC62}" type="slidenum">
              <a:rPr b="0" lang="fr-FR" sz="1400" spc="-1" strike="noStrike">
                <a:latin typeface="Times New Roman"/>
              </a:rPr>
              <a:t>&lt;number&gt;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15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fr-FR" sz="2000" spc="-1" strike="noStrike">
              <a:latin typeface="Arial"/>
            </a:endParaRPr>
          </a:p>
        </p:txBody>
      </p:sp>
      <p:sp>
        <p:nvSpPr>
          <p:cNvPr id="1589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fr-FR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1463932-CBD2-4994-B328-56000B9A1240}" type="slidenum">
              <a:rPr b="0" lang="fr-F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fr-FR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15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fr-FR" sz="2000" spc="-1" strike="noStrike">
              <a:latin typeface="Arial"/>
            </a:endParaRPr>
          </a:p>
        </p:txBody>
      </p:sp>
      <p:sp>
        <p:nvSpPr>
          <p:cNvPr id="1592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fr-FR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11946C5-EE6F-4081-9CB7-DCC015D77E07}" type="slidenum">
              <a:rPr b="0" lang="fr-F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fr-FR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914328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0" y="423720"/>
            <a:ext cx="914328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PlaceHolder 3"/>
          <p:cNvSpPr>
            <a:spLocks noGrp="1"/>
          </p:cNvSpPr>
          <p:nvPr>
            <p:ph/>
          </p:nvPr>
        </p:nvSpPr>
        <p:spPr>
          <a:xfrm>
            <a:off x="4685400" y="12312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subTitle"/>
          </p:nvPr>
        </p:nvSpPr>
        <p:spPr>
          <a:xfrm>
            <a:off x="456840" y="204840"/>
            <a:ext cx="822960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/>
          </p:nvPr>
        </p:nvSpPr>
        <p:spPr>
          <a:xfrm>
            <a:off x="4685400" y="12312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PlaceHolder 4"/>
          <p:cNvSpPr>
            <a:spLocks noGrp="1"/>
          </p:cNvSpPr>
          <p:nvPr>
            <p:ph/>
          </p:nvPr>
        </p:nvSpPr>
        <p:spPr>
          <a:xfrm>
            <a:off x="0" y="4237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PlaceHolder 3"/>
          <p:cNvSpPr>
            <a:spLocks noGrp="1"/>
          </p:cNvSpPr>
          <p:nvPr>
            <p:ph/>
          </p:nvPr>
        </p:nvSpPr>
        <p:spPr>
          <a:xfrm>
            <a:off x="4685400" y="1231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PlaceHolder 4"/>
          <p:cNvSpPr>
            <a:spLocks noGrp="1"/>
          </p:cNvSpPr>
          <p:nvPr>
            <p:ph/>
          </p:nvPr>
        </p:nvSpPr>
        <p:spPr>
          <a:xfrm>
            <a:off x="4685400" y="4237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PlaceHolder 3"/>
          <p:cNvSpPr>
            <a:spLocks noGrp="1"/>
          </p:cNvSpPr>
          <p:nvPr>
            <p:ph/>
          </p:nvPr>
        </p:nvSpPr>
        <p:spPr>
          <a:xfrm>
            <a:off x="4685400" y="1231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PlaceHolder 4"/>
          <p:cNvSpPr>
            <a:spLocks noGrp="1"/>
          </p:cNvSpPr>
          <p:nvPr>
            <p:ph/>
          </p:nvPr>
        </p:nvSpPr>
        <p:spPr>
          <a:xfrm>
            <a:off x="0" y="423720"/>
            <a:ext cx="914328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914328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/>
          </p:nvPr>
        </p:nvSpPr>
        <p:spPr>
          <a:xfrm>
            <a:off x="0" y="423720"/>
            <a:ext cx="914328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PlaceHolder 3"/>
          <p:cNvSpPr>
            <a:spLocks noGrp="1"/>
          </p:cNvSpPr>
          <p:nvPr>
            <p:ph/>
          </p:nvPr>
        </p:nvSpPr>
        <p:spPr>
          <a:xfrm>
            <a:off x="4685400" y="1231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PlaceHolder 4"/>
          <p:cNvSpPr>
            <a:spLocks noGrp="1"/>
          </p:cNvSpPr>
          <p:nvPr>
            <p:ph/>
          </p:nvPr>
        </p:nvSpPr>
        <p:spPr>
          <a:xfrm>
            <a:off x="0" y="4237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PlaceHolder 5"/>
          <p:cNvSpPr>
            <a:spLocks noGrp="1"/>
          </p:cNvSpPr>
          <p:nvPr>
            <p:ph/>
          </p:nvPr>
        </p:nvSpPr>
        <p:spPr>
          <a:xfrm>
            <a:off x="4685400" y="4237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294372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/>
          </p:nvPr>
        </p:nvSpPr>
        <p:spPr>
          <a:xfrm>
            <a:off x="3091320" y="123120"/>
            <a:ext cx="294372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PlaceHolder 4"/>
          <p:cNvSpPr>
            <a:spLocks noGrp="1"/>
          </p:cNvSpPr>
          <p:nvPr>
            <p:ph/>
          </p:nvPr>
        </p:nvSpPr>
        <p:spPr>
          <a:xfrm>
            <a:off x="6182640" y="123120"/>
            <a:ext cx="294372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PlaceHolder 5"/>
          <p:cNvSpPr>
            <a:spLocks noGrp="1"/>
          </p:cNvSpPr>
          <p:nvPr>
            <p:ph/>
          </p:nvPr>
        </p:nvSpPr>
        <p:spPr>
          <a:xfrm>
            <a:off x="0" y="423720"/>
            <a:ext cx="294372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PlaceHolder 6"/>
          <p:cNvSpPr>
            <a:spLocks noGrp="1"/>
          </p:cNvSpPr>
          <p:nvPr>
            <p:ph/>
          </p:nvPr>
        </p:nvSpPr>
        <p:spPr>
          <a:xfrm>
            <a:off x="3091320" y="423720"/>
            <a:ext cx="294372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PlaceHolder 7"/>
          <p:cNvSpPr>
            <a:spLocks noGrp="1"/>
          </p:cNvSpPr>
          <p:nvPr>
            <p:ph/>
          </p:nvPr>
        </p:nvSpPr>
        <p:spPr>
          <a:xfrm>
            <a:off x="6182640" y="423720"/>
            <a:ext cx="294372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85400" y="1231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0" y="4237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4685400" y="4237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 type="subTitle"/>
          </p:nvPr>
        </p:nvSpPr>
        <p:spPr>
          <a:xfrm>
            <a:off x="0" y="123120"/>
            <a:ext cx="914328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914328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PlaceHolder 3"/>
          <p:cNvSpPr>
            <a:spLocks noGrp="1"/>
          </p:cNvSpPr>
          <p:nvPr>
            <p:ph/>
          </p:nvPr>
        </p:nvSpPr>
        <p:spPr>
          <a:xfrm>
            <a:off x="4685400" y="12312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subTitle"/>
          </p:nvPr>
        </p:nvSpPr>
        <p:spPr>
          <a:xfrm>
            <a:off x="456840" y="204840"/>
            <a:ext cx="822960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PlaceHolder 3"/>
          <p:cNvSpPr>
            <a:spLocks noGrp="1"/>
          </p:cNvSpPr>
          <p:nvPr>
            <p:ph/>
          </p:nvPr>
        </p:nvSpPr>
        <p:spPr>
          <a:xfrm>
            <a:off x="4685400" y="12312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PlaceHolder 4"/>
          <p:cNvSpPr>
            <a:spLocks noGrp="1"/>
          </p:cNvSpPr>
          <p:nvPr>
            <p:ph/>
          </p:nvPr>
        </p:nvSpPr>
        <p:spPr>
          <a:xfrm>
            <a:off x="0" y="4237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PlaceHolder 3"/>
          <p:cNvSpPr>
            <a:spLocks noGrp="1"/>
          </p:cNvSpPr>
          <p:nvPr>
            <p:ph/>
          </p:nvPr>
        </p:nvSpPr>
        <p:spPr>
          <a:xfrm>
            <a:off x="4685400" y="1231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PlaceHolder 4"/>
          <p:cNvSpPr>
            <a:spLocks noGrp="1"/>
          </p:cNvSpPr>
          <p:nvPr>
            <p:ph/>
          </p:nvPr>
        </p:nvSpPr>
        <p:spPr>
          <a:xfrm>
            <a:off x="4685400" y="4237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PlaceHolder 3"/>
          <p:cNvSpPr>
            <a:spLocks noGrp="1"/>
          </p:cNvSpPr>
          <p:nvPr>
            <p:ph/>
          </p:nvPr>
        </p:nvSpPr>
        <p:spPr>
          <a:xfrm>
            <a:off x="4685400" y="1231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" name="PlaceHolder 4"/>
          <p:cNvSpPr>
            <a:spLocks noGrp="1"/>
          </p:cNvSpPr>
          <p:nvPr>
            <p:ph/>
          </p:nvPr>
        </p:nvSpPr>
        <p:spPr>
          <a:xfrm>
            <a:off x="0" y="423720"/>
            <a:ext cx="914328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914328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PlaceHolder 3"/>
          <p:cNvSpPr>
            <a:spLocks noGrp="1"/>
          </p:cNvSpPr>
          <p:nvPr>
            <p:ph/>
          </p:nvPr>
        </p:nvSpPr>
        <p:spPr>
          <a:xfrm>
            <a:off x="0" y="423720"/>
            <a:ext cx="914328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PlaceHolder 3"/>
          <p:cNvSpPr>
            <a:spLocks noGrp="1"/>
          </p:cNvSpPr>
          <p:nvPr>
            <p:ph/>
          </p:nvPr>
        </p:nvSpPr>
        <p:spPr>
          <a:xfrm>
            <a:off x="4685400" y="1231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" name="PlaceHolder 4"/>
          <p:cNvSpPr>
            <a:spLocks noGrp="1"/>
          </p:cNvSpPr>
          <p:nvPr>
            <p:ph/>
          </p:nvPr>
        </p:nvSpPr>
        <p:spPr>
          <a:xfrm>
            <a:off x="0" y="4237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PlaceHolder 5"/>
          <p:cNvSpPr>
            <a:spLocks noGrp="1"/>
          </p:cNvSpPr>
          <p:nvPr>
            <p:ph/>
          </p:nvPr>
        </p:nvSpPr>
        <p:spPr>
          <a:xfrm>
            <a:off x="4685400" y="4237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294372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3091320" y="123120"/>
            <a:ext cx="294372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182640" y="123120"/>
            <a:ext cx="294372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0" y="423720"/>
            <a:ext cx="294372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3091320" y="423720"/>
            <a:ext cx="294372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6182640" y="423720"/>
            <a:ext cx="294372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294372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PlaceHolder 3"/>
          <p:cNvSpPr>
            <a:spLocks noGrp="1"/>
          </p:cNvSpPr>
          <p:nvPr>
            <p:ph/>
          </p:nvPr>
        </p:nvSpPr>
        <p:spPr>
          <a:xfrm>
            <a:off x="3091320" y="123120"/>
            <a:ext cx="294372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7" name="PlaceHolder 4"/>
          <p:cNvSpPr>
            <a:spLocks noGrp="1"/>
          </p:cNvSpPr>
          <p:nvPr>
            <p:ph/>
          </p:nvPr>
        </p:nvSpPr>
        <p:spPr>
          <a:xfrm>
            <a:off x="6182640" y="123120"/>
            <a:ext cx="294372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8" name="PlaceHolder 5"/>
          <p:cNvSpPr>
            <a:spLocks noGrp="1"/>
          </p:cNvSpPr>
          <p:nvPr>
            <p:ph/>
          </p:nvPr>
        </p:nvSpPr>
        <p:spPr>
          <a:xfrm>
            <a:off x="0" y="423720"/>
            <a:ext cx="294372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PlaceHolder 6"/>
          <p:cNvSpPr>
            <a:spLocks noGrp="1"/>
          </p:cNvSpPr>
          <p:nvPr>
            <p:ph/>
          </p:nvPr>
        </p:nvSpPr>
        <p:spPr>
          <a:xfrm>
            <a:off x="3091320" y="423720"/>
            <a:ext cx="294372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0" name="PlaceHolder 7"/>
          <p:cNvSpPr>
            <a:spLocks noGrp="1"/>
          </p:cNvSpPr>
          <p:nvPr>
            <p:ph/>
          </p:nvPr>
        </p:nvSpPr>
        <p:spPr>
          <a:xfrm>
            <a:off x="6182640" y="423720"/>
            <a:ext cx="294372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1" name="PlaceHolder 2"/>
          <p:cNvSpPr>
            <a:spLocks noGrp="1"/>
          </p:cNvSpPr>
          <p:nvPr>
            <p:ph type="subTitle"/>
          </p:nvPr>
        </p:nvSpPr>
        <p:spPr>
          <a:xfrm>
            <a:off x="0" y="123120"/>
            <a:ext cx="914328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3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914328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6" name="PlaceHolder 3"/>
          <p:cNvSpPr>
            <a:spLocks noGrp="1"/>
          </p:cNvSpPr>
          <p:nvPr>
            <p:ph/>
          </p:nvPr>
        </p:nvSpPr>
        <p:spPr>
          <a:xfrm>
            <a:off x="4685400" y="12312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subTitle"/>
          </p:nvPr>
        </p:nvSpPr>
        <p:spPr>
          <a:xfrm>
            <a:off x="456840" y="204840"/>
            <a:ext cx="822960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0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1" name="PlaceHolder 3"/>
          <p:cNvSpPr>
            <a:spLocks noGrp="1"/>
          </p:cNvSpPr>
          <p:nvPr>
            <p:ph/>
          </p:nvPr>
        </p:nvSpPr>
        <p:spPr>
          <a:xfrm>
            <a:off x="4685400" y="12312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2" name="PlaceHolder 4"/>
          <p:cNvSpPr>
            <a:spLocks noGrp="1"/>
          </p:cNvSpPr>
          <p:nvPr>
            <p:ph/>
          </p:nvPr>
        </p:nvSpPr>
        <p:spPr>
          <a:xfrm>
            <a:off x="0" y="4237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4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5" name="PlaceHolder 3"/>
          <p:cNvSpPr>
            <a:spLocks noGrp="1"/>
          </p:cNvSpPr>
          <p:nvPr>
            <p:ph/>
          </p:nvPr>
        </p:nvSpPr>
        <p:spPr>
          <a:xfrm>
            <a:off x="4685400" y="1231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6" name="PlaceHolder 4"/>
          <p:cNvSpPr>
            <a:spLocks noGrp="1"/>
          </p:cNvSpPr>
          <p:nvPr>
            <p:ph/>
          </p:nvPr>
        </p:nvSpPr>
        <p:spPr>
          <a:xfrm>
            <a:off x="4685400" y="4237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8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9" name="PlaceHolder 3"/>
          <p:cNvSpPr>
            <a:spLocks noGrp="1"/>
          </p:cNvSpPr>
          <p:nvPr>
            <p:ph/>
          </p:nvPr>
        </p:nvSpPr>
        <p:spPr>
          <a:xfrm>
            <a:off x="4685400" y="1231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0" name="PlaceHolder 4"/>
          <p:cNvSpPr>
            <a:spLocks noGrp="1"/>
          </p:cNvSpPr>
          <p:nvPr>
            <p:ph/>
          </p:nvPr>
        </p:nvSpPr>
        <p:spPr>
          <a:xfrm>
            <a:off x="0" y="423720"/>
            <a:ext cx="914328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2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914328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3" name="PlaceHolder 3"/>
          <p:cNvSpPr>
            <a:spLocks noGrp="1"/>
          </p:cNvSpPr>
          <p:nvPr>
            <p:ph/>
          </p:nvPr>
        </p:nvSpPr>
        <p:spPr>
          <a:xfrm>
            <a:off x="0" y="423720"/>
            <a:ext cx="914328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5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6" name="PlaceHolder 3"/>
          <p:cNvSpPr>
            <a:spLocks noGrp="1"/>
          </p:cNvSpPr>
          <p:nvPr>
            <p:ph/>
          </p:nvPr>
        </p:nvSpPr>
        <p:spPr>
          <a:xfrm>
            <a:off x="4685400" y="1231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PlaceHolder 4"/>
          <p:cNvSpPr>
            <a:spLocks noGrp="1"/>
          </p:cNvSpPr>
          <p:nvPr>
            <p:ph/>
          </p:nvPr>
        </p:nvSpPr>
        <p:spPr>
          <a:xfrm>
            <a:off x="0" y="4237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8" name="PlaceHolder 5"/>
          <p:cNvSpPr>
            <a:spLocks noGrp="1"/>
          </p:cNvSpPr>
          <p:nvPr>
            <p:ph/>
          </p:nvPr>
        </p:nvSpPr>
        <p:spPr>
          <a:xfrm>
            <a:off x="4685400" y="4237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294372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1" name="PlaceHolder 3"/>
          <p:cNvSpPr>
            <a:spLocks noGrp="1"/>
          </p:cNvSpPr>
          <p:nvPr>
            <p:ph/>
          </p:nvPr>
        </p:nvSpPr>
        <p:spPr>
          <a:xfrm>
            <a:off x="3091320" y="123120"/>
            <a:ext cx="294372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2" name="PlaceHolder 4"/>
          <p:cNvSpPr>
            <a:spLocks noGrp="1"/>
          </p:cNvSpPr>
          <p:nvPr>
            <p:ph/>
          </p:nvPr>
        </p:nvSpPr>
        <p:spPr>
          <a:xfrm>
            <a:off x="6182640" y="123120"/>
            <a:ext cx="294372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3" name="PlaceHolder 5"/>
          <p:cNvSpPr>
            <a:spLocks noGrp="1"/>
          </p:cNvSpPr>
          <p:nvPr>
            <p:ph/>
          </p:nvPr>
        </p:nvSpPr>
        <p:spPr>
          <a:xfrm>
            <a:off x="0" y="423720"/>
            <a:ext cx="294372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4" name="PlaceHolder 6"/>
          <p:cNvSpPr>
            <a:spLocks noGrp="1"/>
          </p:cNvSpPr>
          <p:nvPr>
            <p:ph/>
          </p:nvPr>
        </p:nvSpPr>
        <p:spPr>
          <a:xfrm>
            <a:off x="3091320" y="423720"/>
            <a:ext cx="294372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5" name="PlaceHolder 7"/>
          <p:cNvSpPr>
            <a:spLocks noGrp="1"/>
          </p:cNvSpPr>
          <p:nvPr>
            <p:ph/>
          </p:nvPr>
        </p:nvSpPr>
        <p:spPr>
          <a:xfrm>
            <a:off x="6182640" y="423720"/>
            <a:ext cx="294372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1" name="PlaceHolder 2"/>
          <p:cNvSpPr>
            <a:spLocks noGrp="1"/>
          </p:cNvSpPr>
          <p:nvPr>
            <p:ph type="subTitle"/>
          </p:nvPr>
        </p:nvSpPr>
        <p:spPr>
          <a:xfrm>
            <a:off x="0" y="123120"/>
            <a:ext cx="914328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3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914328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5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6" name="PlaceHolder 3"/>
          <p:cNvSpPr>
            <a:spLocks noGrp="1"/>
          </p:cNvSpPr>
          <p:nvPr>
            <p:ph/>
          </p:nvPr>
        </p:nvSpPr>
        <p:spPr>
          <a:xfrm>
            <a:off x="4685400" y="12312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subTitle"/>
          </p:nvPr>
        </p:nvSpPr>
        <p:spPr>
          <a:xfrm>
            <a:off x="456840" y="204840"/>
            <a:ext cx="822960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0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1" name="PlaceHolder 3"/>
          <p:cNvSpPr>
            <a:spLocks noGrp="1"/>
          </p:cNvSpPr>
          <p:nvPr>
            <p:ph/>
          </p:nvPr>
        </p:nvSpPr>
        <p:spPr>
          <a:xfrm>
            <a:off x="4685400" y="12312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2" name="PlaceHolder 4"/>
          <p:cNvSpPr>
            <a:spLocks noGrp="1"/>
          </p:cNvSpPr>
          <p:nvPr>
            <p:ph/>
          </p:nvPr>
        </p:nvSpPr>
        <p:spPr>
          <a:xfrm>
            <a:off x="0" y="4237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0" y="123120"/>
            <a:ext cx="914328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4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5" name="PlaceHolder 3"/>
          <p:cNvSpPr>
            <a:spLocks noGrp="1"/>
          </p:cNvSpPr>
          <p:nvPr>
            <p:ph/>
          </p:nvPr>
        </p:nvSpPr>
        <p:spPr>
          <a:xfrm>
            <a:off x="4685400" y="1231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6" name="PlaceHolder 4"/>
          <p:cNvSpPr>
            <a:spLocks noGrp="1"/>
          </p:cNvSpPr>
          <p:nvPr>
            <p:ph/>
          </p:nvPr>
        </p:nvSpPr>
        <p:spPr>
          <a:xfrm>
            <a:off x="4685400" y="4237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8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9" name="PlaceHolder 3"/>
          <p:cNvSpPr>
            <a:spLocks noGrp="1"/>
          </p:cNvSpPr>
          <p:nvPr>
            <p:ph/>
          </p:nvPr>
        </p:nvSpPr>
        <p:spPr>
          <a:xfrm>
            <a:off x="4685400" y="1231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0" name="PlaceHolder 4"/>
          <p:cNvSpPr>
            <a:spLocks noGrp="1"/>
          </p:cNvSpPr>
          <p:nvPr>
            <p:ph/>
          </p:nvPr>
        </p:nvSpPr>
        <p:spPr>
          <a:xfrm>
            <a:off x="0" y="423720"/>
            <a:ext cx="914328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2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914328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3" name="PlaceHolder 3"/>
          <p:cNvSpPr>
            <a:spLocks noGrp="1"/>
          </p:cNvSpPr>
          <p:nvPr>
            <p:ph/>
          </p:nvPr>
        </p:nvSpPr>
        <p:spPr>
          <a:xfrm>
            <a:off x="0" y="423720"/>
            <a:ext cx="914328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5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6" name="PlaceHolder 3"/>
          <p:cNvSpPr>
            <a:spLocks noGrp="1"/>
          </p:cNvSpPr>
          <p:nvPr>
            <p:ph/>
          </p:nvPr>
        </p:nvSpPr>
        <p:spPr>
          <a:xfrm>
            <a:off x="4685400" y="1231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7" name="PlaceHolder 4"/>
          <p:cNvSpPr>
            <a:spLocks noGrp="1"/>
          </p:cNvSpPr>
          <p:nvPr>
            <p:ph/>
          </p:nvPr>
        </p:nvSpPr>
        <p:spPr>
          <a:xfrm>
            <a:off x="0" y="4237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8" name="PlaceHolder 5"/>
          <p:cNvSpPr>
            <a:spLocks noGrp="1"/>
          </p:cNvSpPr>
          <p:nvPr>
            <p:ph/>
          </p:nvPr>
        </p:nvSpPr>
        <p:spPr>
          <a:xfrm>
            <a:off x="4685400" y="4237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0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294372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1" name="PlaceHolder 3"/>
          <p:cNvSpPr>
            <a:spLocks noGrp="1"/>
          </p:cNvSpPr>
          <p:nvPr>
            <p:ph/>
          </p:nvPr>
        </p:nvSpPr>
        <p:spPr>
          <a:xfrm>
            <a:off x="3091320" y="123120"/>
            <a:ext cx="294372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2" name="PlaceHolder 4"/>
          <p:cNvSpPr>
            <a:spLocks noGrp="1"/>
          </p:cNvSpPr>
          <p:nvPr>
            <p:ph/>
          </p:nvPr>
        </p:nvSpPr>
        <p:spPr>
          <a:xfrm>
            <a:off x="6182640" y="123120"/>
            <a:ext cx="294372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3" name="PlaceHolder 5"/>
          <p:cNvSpPr>
            <a:spLocks noGrp="1"/>
          </p:cNvSpPr>
          <p:nvPr>
            <p:ph/>
          </p:nvPr>
        </p:nvSpPr>
        <p:spPr>
          <a:xfrm>
            <a:off x="0" y="423720"/>
            <a:ext cx="294372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4" name="PlaceHolder 6"/>
          <p:cNvSpPr>
            <a:spLocks noGrp="1"/>
          </p:cNvSpPr>
          <p:nvPr>
            <p:ph/>
          </p:nvPr>
        </p:nvSpPr>
        <p:spPr>
          <a:xfrm>
            <a:off x="3091320" y="423720"/>
            <a:ext cx="294372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5" name="PlaceHolder 7"/>
          <p:cNvSpPr>
            <a:spLocks noGrp="1"/>
          </p:cNvSpPr>
          <p:nvPr>
            <p:ph/>
          </p:nvPr>
        </p:nvSpPr>
        <p:spPr>
          <a:xfrm>
            <a:off x="6182640" y="423720"/>
            <a:ext cx="294372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4" name="PlaceHolder 2"/>
          <p:cNvSpPr>
            <a:spLocks noGrp="1"/>
          </p:cNvSpPr>
          <p:nvPr>
            <p:ph type="subTitle"/>
          </p:nvPr>
        </p:nvSpPr>
        <p:spPr>
          <a:xfrm>
            <a:off x="0" y="123120"/>
            <a:ext cx="914328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6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914328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8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9" name="PlaceHolder 3"/>
          <p:cNvSpPr>
            <a:spLocks noGrp="1"/>
          </p:cNvSpPr>
          <p:nvPr>
            <p:ph/>
          </p:nvPr>
        </p:nvSpPr>
        <p:spPr>
          <a:xfrm>
            <a:off x="4685400" y="12312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914328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PlaceHolder 1"/>
          <p:cNvSpPr>
            <a:spLocks noGrp="1"/>
          </p:cNvSpPr>
          <p:nvPr>
            <p:ph type="subTitle"/>
          </p:nvPr>
        </p:nvSpPr>
        <p:spPr>
          <a:xfrm>
            <a:off x="456840" y="204840"/>
            <a:ext cx="822960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3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4" name="PlaceHolder 3"/>
          <p:cNvSpPr>
            <a:spLocks noGrp="1"/>
          </p:cNvSpPr>
          <p:nvPr>
            <p:ph/>
          </p:nvPr>
        </p:nvSpPr>
        <p:spPr>
          <a:xfrm>
            <a:off x="4685400" y="12312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5" name="PlaceHolder 4"/>
          <p:cNvSpPr>
            <a:spLocks noGrp="1"/>
          </p:cNvSpPr>
          <p:nvPr>
            <p:ph/>
          </p:nvPr>
        </p:nvSpPr>
        <p:spPr>
          <a:xfrm>
            <a:off x="0" y="4237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7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8" name="PlaceHolder 3"/>
          <p:cNvSpPr>
            <a:spLocks noGrp="1"/>
          </p:cNvSpPr>
          <p:nvPr>
            <p:ph/>
          </p:nvPr>
        </p:nvSpPr>
        <p:spPr>
          <a:xfrm>
            <a:off x="4685400" y="1231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9" name="PlaceHolder 4"/>
          <p:cNvSpPr>
            <a:spLocks noGrp="1"/>
          </p:cNvSpPr>
          <p:nvPr>
            <p:ph/>
          </p:nvPr>
        </p:nvSpPr>
        <p:spPr>
          <a:xfrm>
            <a:off x="4685400" y="4237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1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2" name="PlaceHolder 3"/>
          <p:cNvSpPr>
            <a:spLocks noGrp="1"/>
          </p:cNvSpPr>
          <p:nvPr>
            <p:ph/>
          </p:nvPr>
        </p:nvSpPr>
        <p:spPr>
          <a:xfrm>
            <a:off x="4685400" y="1231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3" name="PlaceHolder 4"/>
          <p:cNvSpPr>
            <a:spLocks noGrp="1"/>
          </p:cNvSpPr>
          <p:nvPr>
            <p:ph/>
          </p:nvPr>
        </p:nvSpPr>
        <p:spPr>
          <a:xfrm>
            <a:off x="0" y="423720"/>
            <a:ext cx="914328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5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914328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6" name="PlaceHolder 3"/>
          <p:cNvSpPr>
            <a:spLocks noGrp="1"/>
          </p:cNvSpPr>
          <p:nvPr>
            <p:ph/>
          </p:nvPr>
        </p:nvSpPr>
        <p:spPr>
          <a:xfrm>
            <a:off x="0" y="423720"/>
            <a:ext cx="914328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8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9" name="PlaceHolder 3"/>
          <p:cNvSpPr>
            <a:spLocks noGrp="1"/>
          </p:cNvSpPr>
          <p:nvPr>
            <p:ph/>
          </p:nvPr>
        </p:nvSpPr>
        <p:spPr>
          <a:xfrm>
            <a:off x="4685400" y="1231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0" name="PlaceHolder 4"/>
          <p:cNvSpPr>
            <a:spLocks noGrp="1"/>
          </p:cNvSpPr>
          <p:nvPr>
            <p:ph/>
          </p:nvPr>
        </p:nvSpPr>
        <p:spPr>
          <a:xfrm>
            <a:off x="0" y="4237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1" name="PlaceHolder 5"/>
          <p:cNvSpPr>
            <a:spLocks noGrp="1"/>
          </p:cNvSpPr>
          <p:nvPr>
            <p:ph/>
          </p:nvPr>
        </p:nvSpPr>
        <p:spPr>
          <a:xfrm>
            <a:off x="4685400" y="4237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3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294372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4" name="PlaceHolder 3"/>
          <p:cNvSpPr>
            <a:spLocks noGrp="1"/>
          </p:cNvSpPr>
          <p:nvPr>
            <p:ph/>
          </p:nvPr>
        </p:nvSpPr>
        <p:spPr>
          <a:xfrm>
            <a:off x="3091320" y="123120"/>
            <a:ext cx="294372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5" name="PlaceHolder 4"/>
          <p:cNvSpPr>
            <a:spLocks noGrp="1"/>
          </p:cNvSpPr>
          <p:nvPr>
            <p:ph/>
          </p:nvPr>
        </p:nvSpPr>
        <p:spPr>
          <a:xfrm>
            <a:off x="6182640" y="123120"/>
            <a:ext cx="294372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6" name="PlaceHolder 5"/>
          <p:cNvSpPr>
            <a:spLocks noGrp="1"/>
          </p:cNvSpPr>
          <p:nvPr>
            <p:ph/>
          </p:nvPr>
        </p:nvSpPr>
        <p:spPr>
          <a:xfrm>
            <a:off x="0" y="423720"/>
            <a:ext cx="294372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7" name="PlaceHolder 6"/>
          <p:cNvSpPr>
            <a:spLocks noGrp="1"/>
          </p:cNvSpPr>
          <p:nvPr>
            <p:ph/>
          </p:nvPr>
        </p:nvSpPr>
        <p:spPr>
          <a:xfrm>
            <a:off x="3091320" y="423720"/>
            <a:ext cx="294372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8" name="PlaceHolder 7"/>
          <p:cNvSpPr>
            <a:spLocks noGrp="1"/>
          </p:cNvSpPr>
          <p:nvPr>
            <p:ph/>
          </p:nvPr>
        </p:nvSpPr>
        <p:spPr>
          <a:xfrm>
            <a:off x="6182640" y="423720"/>
            <a:ext cx="294372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5" name="PlaceHolder 2"/>
          <p:cNvSpPr>
            <a:spLocks noGrp="1"/>
          </p:cNvSpPr>
          <p:nvPr>
            <p:ph type="subTitle"/>
          </p:nvPr>
        </p:nvSpPr>
        <p:spPr>
          <a:xfrm>
            <a:off x="0" y="123120"/>
            <a:ext cx="914328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7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914328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85400" y="12312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9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0" name="PlaceHolder 3"/>
          <p:cNvSpPr>
            <a:spLocks noGrp="1"/>
          </p:cNvSpPr>
          <p:nvPr>
            <p:ph/>
          </p:nvPr>
        </p:nvSpPr>
        <p:spPr>
          <a:xfrm>
            <a:off x="4685400" y="12312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PlaceHolder 1"/>
          <p:cNvSpPr>
            <a:spLocks noGrp="1"/>
          </p:cNvSpPr>
          <p:nvPr>
            <p:ph type="subTitle"/>
          </p:nvPr>
        </p:nvSpPr>
        <p:spPr>
          <a:xfrm>
            <a:off x="456840" y="204840"/>
            <a:ext cx="822960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4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5" name="PlaceHolder 3"/>
          <p:cNvSpPr>
            <a:spLocks noGrp="1"/>
          </p:cNvSpPr>
          <p:nvPr>
            <p:ph/>
          </p:nvPr>
        </p:nvSpPr>
        <p:spPr>
          <a:xfrm>
            <a:off x="4685400" y="12312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6" name="PlaceHolder 4"/>
          <p:cNvSpPr>
            <a:spLocks noGrp="1"/>
          </p:cNvSpPr>
          <p:nvPr>
            <p:ph/>
          </p:nvPr>
        </p:nvSpPr>
        <p:spPr>
          <a:xfrm>
            <a:off x="0" y="4237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8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9" name="PlaceHolder 3"/>
          <p:cNvSpPr>
            <a:spLocks noGrp="1"/>
          </p:cNvSpPr>
          <p:nvPr>
            <p:ph/>
          </p:nvPr>
        </p:nvSpPr>
        <p:spPr>
          <a:xfrm>
            <a:off x="4685400" y="1231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0" name="PlaceHolder 4"/>
          <p:cNvSpPr>
            <a:spLocks noGrp="1"/>
          </p:cNvSpPr>
          <p:nvPr>
            <p:ph/>
          </p:nvPr>
        </p:nvSpPr>
        <p:spPr>
          <a:xfrm>
            <a:off x="4685400" y="4237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2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3" name="PlaceHolder 3"/>
          <p:cNvSpPr>
            <a:spLocks noGrp="1"/>
          </p:cNvSpPr>
          <p:nvPr>
            <p:ph/>
          </p:nvPr>
        </p:nvSpPr>
        <p:spPr>
          <a:xfrm>
            <a:off x="4685400" y="1231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4" name="PlaceHolder 4"/>
          <p:cNvSpPr>
            <a:spLocks noGrp="1"/>
          </p:cNvSpPr>
          <p:nvPr>
            <p:ph/>
          </p:nvPr>
        </p:nvSpPr>
        <p:spPr>
          <a:xfrm>
            <a:off x="0" y="423720"/>
            <a:ext cx="914328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6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914328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7" name="PlaceHolder 3"/>
          <p:cNvSpPr>
            <a:spLocks noGrp="1"/>
          </p:cNvSpPr>
          <p:nvPr>
            <p:ph/>
          </p:nvPr>
        </p:nvSpPr>
        <p:spPr>
          <a:xfrm>
            <a:off x="0" y="423720"/>
            <a:ext cx="914328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9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0" name="PlaceHolder 3"/>
          <p:cNvSpPr>
            <a:spLocks noGrp="1"/>
          </p:cNvSpPr>
          <p:nvPr>
            <p:ph/>
          </p:nvPr>
        </p:nvSpPr>
        <p:spPr>
          <a:xfrm>
            <a:off x="4685400" y="1231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1" name="PlaceHolder 4"/>
          <p:cNvSpPr>
            <a:spLocks noGrp="1"/>
          </p:cNvSpPr>
          <p:nvPr>
            <p:ph/>
          </p:nvPr>
        </p:nvSpPr>
        <p:spPr>
          <a:xfrm>
            <a:off x="0" y="4237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2" name="PlaceHolder 5"/>
          <p:cNvSpPr>
            <a:spLocks noGrp="1"/>
          </p:cNvSpPr>
          <p:nvPr>
            <p:ph/>
          </p:nvPr>
        </p:nvSpPr>
        <p:spPr>
          <a:xfrm>
            <a:off x="4685400" y="4237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4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294372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5" name="PlaceHolder 3"/>
          <p:cNvSpPr>
            <a:spLocks noGrp="1"/>
          </p:cNvSpPr>
          <p:nvPr>
            <p:ph/>
          </p:nvPr>
        </p:nvSpPr>
        <p:spPr>
          <a:xfrm>
            <a:off x="3091320" y="123120"/>
            <a:ext cx="294372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6" name="PlaceHolder 4"/>
          <p:cNvSpPr>
            <a:spLocks noGrp="1"/>
          </p:cNvSpPr>
          <p:nvPr>
            <p:ph/>
          </p:nvPr>
        </p:nvSpPr>
        <p:spPr>
          <a:xfrm>
            <a:off x="6182640" y="123120"/>
            <a:ext cx="294372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7" name="PlaceHolder 5"/>
          <p:cNvSpPr>
            <a:spLocks noGrp="1"/>
          </p:cNvSpPr>
          <p:nvPr>
            <p:ph/>
          </p:nvPr>
        </p:nvSpPr>
        <p:spPr>
          <a:xfrm>
            <a:off x="0" y="423720"/>
            <a:ext cx="294372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8" name="PlaceHolder 6"/>
          <p:cNvSpPr>
            <a:spLocks noGrp="1"/>
          </p:cNvSpPr>
          <p:nvPr>
            <p:ph/>
          </p:nvPr>
        </p:nvSpPr>
        <p:spPr>
          <a:xfrm>
            <a:off x="3091320" y="423720"/>
            <a:ext cx="294372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9" name="PlaceHolder 7"/>
          <p:cNvSpPr>
            <a:spLocks noGrp="1"/>
          </p:cNvSpPr>
          <p:nvPr>
            <p:ph/>
          </p:nvPr>
        </p:nvSpPr>
        <p:spPr>
          <a:xfrm>
            <a:off x="6182640" y="423720"/>
            <a:ext cx="294372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4" name="PlaceHolder 2"/>
          <p:cNvSpPr>
            <a:spLocks noGrp="1"/>
          </p:cNvSpPr>
          <p:nvPr>
            <p:ph type="subTitle"/>
          </p:nvPr>
        </p:nvSpPr>
        <p:spPr>
          <a:xfrm>
            <a:off x="0" y="123120"/>
            <a:ext cx="914328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6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914328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8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9" name="PlaceHolder 3"/>
          <p:cNvSpPr>
            <a:spLocks noGrp="1"/>
          </p:cNvSpPr>
          <p:nvPr>
            <p:ph/>
          </p:nvPr>
        </p:nvSpPr>
        <p:spPr>
          <a:xfrm>
            <a:off x="4685400" y="12312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PlaceHolder 1"/>
          <p:cNvSpPr>
            <a:spLocks noGrp="1"/>
          </p:cNvSpPr>
          <p:nvPr>
            <p:ph type="subTitle"/>
          </p:nvPr>
        </p:nvSpPr>
        <p:spPr>
          <a:xfrm>
            <a:off x="456840" y="204840"/>
            <a:ext cx="822960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3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4" name="PlaceHolder 3"/>
          <p:cNvSpPr>
            <a:spLocks noGrp="1"/>
          </p:cNvSpPr>
          <p:nvPr>
            <p:ph/>
          </p:nvPr>
        </p:nvSpPr>
        <p:spPr>
          <a:xfrm>
            <a:off x="4685400" y="12312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5" name="PlaceHolder 4"/>
          <p:cNvSpPr>
            <a:spLocks noGrp="1"/>
          </p:cNvSpPr>
          <p:nvPr>
            <p:ph/>
          </p:nvPr>
        </p:nvSpPr>
        <p:spPr>
          <a:xfrm>
            <a:off x="0" y="4237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7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8" name="PlaceHolder 3"/>
          <p:cNvSpPr>
            <a:spLocks noGrp="1"/>
          </p:cNvSpPr>
          <p:nvPr>
            <p:ph/>
          </p:nvPr>
        </p:nvSpPr>
        <p:spPr>
          <a:xfrm>
            <a:off x="4685400" y="1231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9" name="PlaceHolder 4"/>
          <p:cNvSpPr>
            <a:spLocks noGrp="1"/>
          </p:cNvSpPr>
          <p:nvPr>
            <p:ph/>
          </p:nvPr>
        </p:nvSpPr>
        <p:spPr>
          <a:xfrm>
            <a:off x="4685400" y="4237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1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2" name="PlaceHolder 3"/>
          <p:cNvSpPr>
            <a:spLocks noGrp="1"/>
          </p:cNvSpPr>
          <p:nvPr>
            <p:ph/>
          </p:nvPr>
        </p:nvSpPr>
        <p:spPr>
          <a:xfrm>
            <a:off x="4685400" y="1231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3" name="PlaceHolder 4"/>
          <p:cNvSpPr>
            <a:spLocks noGrp="1"/>
          </p:cNvSpPr>
          <p:nvPr>
            <p:ph/>
          </p:nvPr>
        </p:nvSpPr>
        <p:spPr>
          <a:xfrm>
            <a:off x="0" y="423720"/>
            <a:ext cx="914328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5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914328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6" name="PlaceHolder 3"/>
          <p:cNvSpPr>
            <a:spLocks noGrp="1"/>
          </p:cNvSpPr>
          <p:nvPr>
            <p:ph/>
          </p:nvPr>
        </p:nvSpPr>
        <p:spPr>
          <a:xfrm>
            <a:off x="0" y="423720"/>
            <a:ext cx="914328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8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9" name="PlaceHolder 3"/>
          <p:cNvSpPr>
            <a:spLocks noGrp="1"/>
          </p:cNvSpPr>
          <p:nvPr>
            <p:ph/>
          </p:nvPr>
        </p:nvSpPr>
        <p:spPr>
          <a:xfrm>
            <a:off x="4685400" y="1231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0" name="PlaceHolder 4"/>
          <p:cNvSpPr>
            <a:spLocks noGrp="1"/>
          </p:cNvSpPr>
          <p:nvPr>
            <p:ph/>
          </p:nvPr>
        </p:nvSpPr>
        <p:spPr>
          <a:xfrm>
            <a:off x="0" y="4237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1" name="PlaceHolder 5"/>
          <p:cNvSpPr>
            <a:spLocks noGrp="1"/>
          </p:cNvSpPr>
          <p:nvPr>
            <p:ph/>
          </p:nvPr>
        </p:nvSpPr>
        <p:spPr>
          <a:xfrm>
            <a:off x="4685400" y="4237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6840" y="204840"/>
            <a:ext cx="822960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3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294372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4" name="PlaceHolder 3"/>
          <p:cNvSpPr>
            <a:spLocks noGrp="1"/>
          </p:cNvSpPr>
          <p:nvPr>
            <p:ph/>
          </p:nvPr>
        </p:nvSpPr>
        <p:spPr>
          <a:xfrm>
            <a:off x="3091320" y="123120"/>
            <a:ext cx="294372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5" name="PlaceHolder 4"/>
          <p:cNvSpPr>
            <a:spLocks noGrp="1"/>
          </p:cNvSpPr>
          <p:nvPr>
            <p:ph/>
          </p:nvPr>
        </p:nvSpPr>
        <p:spPr>
          <a:xfrm>
            <a:off x="6182640" y="123120"/>
            <a:ext cx="294372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6" name="PlaceHolder 5"/>
          <p:cNvSpPr>
            <a:spLocks noGrp="1"/>
          </p:cNvSpPr>
          <p:nvPr>
            <p:ph/>
          </p:nvPr>
        </p:nvSpPr>
        <p:spPr>
          <a:xfrm>
            <a:off x="0" y="423720"/>
            <a:ext cx="294372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7" name="PlaceHolder 6"/>
          <p:cNvSpPr>
            <a:spLocks noGrp="1"/>
          </p:cNvSpPr>
          <p:nvPr>
            <p:ph/>
          </p:nvPr>
        </p:nvSpPr>
        <p:spPr>
          <a:xfrm>
            <a:off x="3091320" y="423720"/>
            <a:ext cx="294372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8" name="PlaceHolder 7"/>
          <p:cNvSpPr>
            <a:spLocks noGrp="1"/>
          </p:cNvSpPr>
          <p:nvPr>
            <p:ph/>
          </p:nvPr>
        </p:nvSpPr>
        <p:spPr>
          <a:xfrm>
            <a:off x="6182640" y="423720"/>
            <a:ext cx="294372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4" name="PlaceHolder 2"/>
          <p:cNvSpPr>
            <a:spLocks noGrp="1"/>
          </p:cNvSpPr>
          <p:nvPr>
            <p:ph type="subTitle"/>
          </p:nvPr>
        </p:nvSpPr>
        <p:spPr>
          <a:xfrm>
            <a:off x="0" y="123120"/>
            <a:ext cx="914328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6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914328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8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9" name="PlaceHolder 3"/>
          <p:cNvSpPr>
            <a:spLocks noGrp="1"/>
          </p:cNvSpPr>
          <p:nvPr>
            <p:ph/>
          </p:nvPr>
        </p:nvSpPr>
        <p:spPr>
          <a:xfrm>
            <a:off x="4685400" y="12312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PlaceHolder 1"/>
          <p:cNvSpPr>
            <a:spLocks noGrp="1"/>
          </p:cNvSpPr>
          <p:nvPr>
            <p:ph type="subTitle"/>
          </p:nvPr>
        </p:nvSpPr>
        <p:spPr>
          <a:xfrm>
            <a:off x="456840" y="204840"/>
            <a:ext cx="822960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3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4" name="PlaceHolder 3"/>
          <p:cNvSpPr>
            <a:spLocks noGrp="1"/>
          </p:cNvSpPr>
          <p:nvPr>
            <p:ph/>
          </p:nvPr>
        </p:nvSpPr>
        <p:spPr>
          <a:xfrm>
            <a:off x="4685400" y="12312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5" name="PlaceHolder 4"/>
          <p:cNvSpPr>
            <a:spLocks noGrp="1"/>
          </p:cNvSpPr>
          <p:nvPr>
            <p:ph/>
          </p:nvPr>
        </p:nvSpPr>
        <p:spPr>
          <a:xfrm>
            <a:off x="0" y="4237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7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8" name="PlaceHolder 3"/>
          <p:cNvSpPr>
            <a:spLocks noGrp="1"/>
          </p:cNvSpPr>
          <p:nvPr>
            <p:ph/>
          </p:nvPr>
        </p:nvSpPr>
        <p:spPr>
          <a:xfrm>
            <a:off x="4685400" y="1231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9" name="PlaceHolder 4"/>
          <p:cNvSpPr>
            <a:spLocks noGrp="1"/>
          </p:cNvSpPr>
          <p:nvPr>
            <p:ph/>
          </p:nvPr>
        </p:nvSpPr>
        <p:spPr>
          <a:xfrm>
            <a:off x="4685400" y="4237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1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2" name="PlaceHolder 3"/>
          <p:cNvSpPr>
            <a:spLocks noGrp="1"/>
          </p:cNvSpPr>
          <p:nvPr>
            <p:ph/>
          </p:nvPr>
        </p:nvSpPr>
        <p:spPr>
          <a:xfrm>
            <a:off x="4685400" y="1231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3" name="PlaceHolder 4"/>
          <p:cNvSpPr>
            <a:spLocks noGrp="1"/>
          </p:cNvSpPr>
          <p:nvPr>
            <p:ph/>
          </p:nvPr>
        </p:nvSpPr>
        <p:spPr>
          <a:xfrm>
            <a:off x="0" y="423720"/>
            <a:ext cx="914328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85400" y="12312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0" y="4237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5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914328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6" name="PlaceHolder 3"/>
          <p:cNvSpPr>
            <a:spLocks noGrp="1"/>
          </p:cNvSpPr>
          <p:nvPr>
            <p:ph/>
          </p:nvPr>
        </p:nvSpPr>
        <p:spPr>
          <a:xfrm>
            <a:off x="0" y="423720"/>
            <a:ext cx="914328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8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9" name="PlaceHolder 3"/>
          <p:cNvSpPr>
            <a:spLocks noGrp="1"/>
          </p:cNvSpPr>
          <p:nvPr>
            <p:ph/>
          </p:nvPr>
        </p:nvSpPr>
        <p:spPr>
          <a:xfrm>
            <a:off x="4685400" y="1231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0" name="PlaceHolder 4"/>
          <p:cNvSpPr>
            <a:spLocks noGrp="1"/>
          </p:cNvSpPr>
          <p:nvPr>
            <p:ph/>
          </p:nvPr>
        </p:nvSpPr>
        <p:spPr>
          <a:xfrm>
            <a:off x="0" y="4237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1" name="PlaceHolder 5"/>
          <p:cNvSpPr>
            <a:spLocks noGrp="1"/>
          </p:cNvSpPr>
          <p:nvPr>
            <p:ph/>
          </p:nvPr>
        </p:nvSpPr>
        <p:spPr>
          <a:xfrm>
            <a:off x="4685400" y="4237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3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294372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4" name="PlaceHolder 3"/>
          <p:cNvSpPr>
            <a:spLocks noGrp="1"/>
          </p:cNvSpPr>
          <p:nvPr>
            <p:ph/>
          </p:nvPr>
        </p:nvSpPr>
        <p:spPr>
          <a:xfrm>
            <a:off x="3091320" y="123120"/>
            <a:ext cx="294372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5" name="PlaceHolder 4"/>
          <p:cNvSpPr>
            <a:spLocks noGrp="1"/>
          </p:cNvSpPr>
          <p:nvPr>
            <p:ph/>
          </p:nvPr>
        </p:nvSpPr>
        <p:spPr>
          <a:xfrm>
            <a:off x="6182640" y="123120"/>
            <a:ext cx="294372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6" name="PlaceHolder 5"/>
          <p:cNvSpPr>
            <a:spLocks noGrp="1"/>
          </p:cNvSpPr>
          <p:nvPr>
            <p:ph/>
          </p:nvPr>
        </p:nvSpPr>
        <p:spPr>
          <a:xfrm>
            <a:off x="0" y="423720"/>
            <a:ext cx="294372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7" name="PlaceHolder 6"/>
          <p:cNvSpPr>
            <a:spLocks noGrp="1"/>
          </p:cNvSpPr>
          <p:nvPr>
            <p:ph/>
          </p:nvPr>
        </p:nvSpPr>
        <p:spPr>
          <a:xfrm>
            <a:off x="3091320" y="423720"/>
            <a:ext cx="294372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8" name="PlaceHolder 7"/>
          <p:cNvSpPr>
            <a:spLocks noGrp="1"/>
          </p:cNvSpPr>
          <p:nvPr>
            <p:ph/>
          </p:nvPr>
        </p:nvSpPr>
        <p:spPr>
          <a:xfrm>
            <a:off x="6182640" y="423720"/>
            <a:ext cx="294372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3" name="PlaceHolder 2"/>
          <p:cNvSpPr>
            <a:spLocks noGrp="1"/>
          </p:cNvSpPr>
          <p:nvPr>
            <p:ph type="subTitle"/>
          </p:nvPr>
        </p:nvSpPr>
        <p:spPr>
          <a:xfrm>
            <a:off x="0" y="123120"/>
            <a:ext cx="914328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5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914328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7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8" name="PlaceHolder 3"/>
          <p:cNvSpPr>
            <a:spLocks noGrp="1"/>
          </p:cNvSpPr>
          <p:nvPr>
            <p:ph/>
          </p:nvPr>
        </p:nvSpPr>
        <p:spPr>
          <a:xfrm>
            <a:off x="4685400" y="12312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PlaceHolder 1"/>
          <p:cNvSpPr>
            <a:spLocks noGrp="1"/>
          </p:cNvSpPr>
          <p:nvPr>
            <p:ph type="subTitle"/>
          </p:nvPr>
        </p:nvSpPr>
        <p:spPr>
          <a:xfrm>
            <a:off x="456840" y="204840"/>
            <a:ext cx="822960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2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3" name="PlaceHolder 3"/>
          <p:cNvSpPr>
            <a:spLocks noGrp="1"/>
          </p:cNvSpPr>
          <p:nvPr>
            <p:ph/>
          </p:nvPr>
        </p:nvSpPr>
        <p:spPr>
          <a:xfrm>
            <a:off x="4685400" y="12312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4" name="PlaceHolder 4"/>
          <p:cNvSpPr>
            <a:spLocks noGrp="1"/>
          </p:cNvSpPr>
          <p:nvPr>
            <p:ph/>
          </p:nvPr>
        </p:nvSpPr>
        <p:spPr>
          <a:xfrm>
            <a:off x="0" y="4237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0" y="123120"/>
            <a:ext cx="914328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85400" y="1231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685400" y="4237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6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7" name="PlaceHolder 3"/>
          <p:cNvSpPr>
            <a:spLocks noGrp="1"/>
          </p:cNvSpPr>
          <p:nvPr>
            <p:ph/>
          </p:nvPr>
        </p:nvSpPr>
        <p:spPr>
          <a:xfrm>
            <a:off x="4685400" y="1231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8" name="PlaceHolder 4"/>
          <p:cNvSpPr>
            <a:spLocks noGrp="1"/>
          </p:cNvSpPr>
          <p:nvPr>
            <p:ph/>
          </p:nvPr>
        </p:nvSpPr>
        <p:spPr>
          <a:xfrm>
            <a:off x="4685400" y="4237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0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1" name="PlaceHolder 3"/>
          <p:cNvSpPr>
            <a:spLocks noGrp="1"/>
          </p:cNvSpPr>
          <p:nvPr>
            <p:ph/>
          </p:nvPr>
        </p:nvSpPr>
        <p:spPr>
          <a:xfrm>
            <a:off x="4685400" y="1231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2" name="PlaceHolder 4"/>
          <p:cNvSpPr>
            <a:spLocks noGrp="1"/>
          </p:cNvSpPr>
          <p:nvPr>
            <p:ph/>
          </p:nvPr>
        </p:nvSpPr>
        <p:spPr>
          <a:xfrm>
            <a:off x="0" y="423720"/>
            <a:ext cx="914328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4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914328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5" name="PlaceHolder 3"/>
          <p:cNvSpPr>
            <a:spLocks noGrp="1"/>
          </p:cNvSpPr>
          <p:nvPr>
            <p:ph/>
          </p:nvPr>
        </p:nvSpPr>
        <p:spPr>
          <a:xfrm>
            <a:off x="0" y="423720"/>
            <a:ext cx="914328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7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8" name="PlaceHolder 3"/>
          <p:cNvSpPr>
            <a:spLocks noGrp="1"/>
          </p:cNvSpPr>
          <p:nvPr>
            <p:ph/>
          </p:nvPr>
        </p:nvSpPr>
        <p:spPr>
          <a:xfrm>
            <a:off x="4685400" y="1231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9" name="PlaceHolder 4"/>
          <p:cNvSpPr>
            <a:spLocks noGrp="1"/>
          </p:cNvSpPr>
          <p:nvPr>
            <p:ph/>
          </p:nvPr>
        </p:nvSpPr>
        <p:spPr>
          <a:xfrm>
            <a:off x="0" y="4237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0" name="PlaceHolder 5"/>
          <p:cNvSpPr>
            <a:spLocks noGrp="1"/>
          </p:cNvSpPr>
          <p:nvPr>
            <p:ph/>
          </p:nvPr>
        </p:nvSpPr>
        <p:spPr>
          <a:xfrm>
            <a:off x="4685400" y="4237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2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294372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3" name="PlaceHolder 3"/>
          <p:cNvSpPr>
            <a:spLocks noGrp="1"/>
          </p:cNvSpPr>
          <p:nvPr>
            <p:ph/>
          </p:nvPr>
        </p:nvSpPr>
        <p:spPr>
          <a:xfrm>
            <a:off x="3091320" y="123120"/>
            <a:ext cx="294372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4" name="PlaceHolder 4"/>
          <p:cNvSpPr>
            <a:spLocks noGrp="1"/>
          </p:cNvSpPr>
          <p:nvPr>
            <p:ph/>
          </p:nvPr>
        </p:nvSpPr>
        <p:spPr>
          <a:xfrm>
            <a:off x="6182640" y="123120"/>
            <a:ext cx="294372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5" name="PlaceHolder 5"/>
          <p:cNvSpPr>
            <a:spLocks noGrp="1"/>
          </p:cNvSpPr>
          <p:nvPr>
            <p:ph/>
          </p:nvPr>
        </p:nvSpPr>
        <p:spPr>
          <a:xfrm>
            <a:off x="0" y="423720"/>
            <a:ext cx="294372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6" name="PlaceHolder 6"/>
          <p:cNvSpPr>
            <a:spLocks noGrp="1"/>
          </p:cNvSpPr>
          <p:nvPr>
            <p:ph/>
          </p:nvPr>
        </p:nvSpPr>
        <p:spPr>
          <a:xfrm>
            <a:off x="3091320" y="423720"/>
            <a:ext cx="294372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7" name="PlaceHolder 7"/>
          <p:cNvSpPr>
            <a:spLocks noGrp="1"/>
          </p:cNvSpPr>
          <p:nvPr>
            <p:ph/>
          </p:nvPr>
        </p:nvSpPr>
        <p:spPr>
          <a:xfrm>
            <a:off x="6182640" y="423720"/>
            <a:ext cx="294372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5" name="PlaceHolder 2"/>
          <p:cNvSpPr>
            <a:spLocks noGrp="1"/>
          </p:cNvSpPr>
          <p:nvPr>
            <p:ph type="subTitle"/>
          </p:nvPr>
        </p:nvSpPr>
        <p:spPr>
          <a:xfrm>
            <a:off x="0" y="123120"/>
            <a:ext cx="914328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7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914328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9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0" name="PlaceHolder 3"/>
          <p:cNvSpPr>
            <a:spLocks noGrp="1"/>
          </p:cNvSpPr>
          <p:nvPr>
            <p:ph/>
          </p:nvPr>
        </p:nvSpPr>
        <p:spPr>
          <a:xfrm>
            <a:off x="4685400" y="12312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85400" y="1231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0" y="423720"/>
            <a:ext cx="914328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PlaceHolder 1"/>
          <p:cNvSpPr>
            <a:spLocks noGrp="1"/>
          </p:cNvSpPr>
          <p:nvPr>
            <p:ph type="subTitle"/>
          </p:nvPr>
        </p:nvSpPr>
        <p:spPr>
          <a:xfrm>
            <a:off x="456840" y="204840"/>
            <a:ext cx="822960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4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5" name="PlaceHolder 3"/>
          <p:cNvSpPr>
            <a:spLocks noGrp="1"/>
          </p:cNvSpPr>
          <p:nvPr>
            <p:ph/>
          </p:nvPr>
        </p:nvSpPr>
        <p:spPr>
          <a:xfrm>
            <a:off x="4685400" y="12312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6" name="PlaceHolder 4"/>
          <p:cNvSpPr>
            <a:spLocks noGrp="1"/>
          </p:cNvSpPr>
          <p:nvPr>
            <p:ph/>
          </p:nvPr>
        </p:nvSpPr>
        <p:spPr>
          <a:xfrm>
            <a:off x="0" y="4237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8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9" name="PlaceHolder 3"/>
          <p:cNvSpPr>
            <a:spLocks noGrp="1"/>
          </p:cNvSpPr>
          <p:nvPr>
            <p:ph/>
          </p:nvPr>
        </p:nvSpPr>
        <p:spPr>
          <a:xfrm>
            <a:off x="4685400" y="1231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0" name="PlaceHolder 4"/>
          <p:cNvSpPr>
            <a:spLocks noGrp="1"/>
          </p:cNvSpPr>
          <p:nvPr>
            <p:ph/>
          </p:nvPr>
        </p:nvSpPr>
        <p:spPr>
          <a:xfrm>
            <a:off x="4685400" y="4237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2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3" name="PlaceHolder 3"/>
          <p:cNvSpPr>
            <a:spLocks noGrp="1"/>
          </p:cNvSpPr>
          <p:nvPr>
            <p:ph/>
          </p:nvPr>
        </p:nvSpPr>
        <p:spPr>
          <a:xfrm>
            <a:off x="4685400" y="1231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4" name="PlaceHolder 4"/>
          <p:cNvSpPr>
            <a:spLocks noGrp="1"/>
          </p:cNvSpPr>
          <p:nvPr>
            <p:ph/>
          </p:nvPr>
        </p:nvSpPr>
        <p:spPr>
          <a:xfrm>
            <a:off x="0" y="423720"/>
            <a:ext cx="914328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6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914328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7" name="PlaceHolder 3"/>
          <p:cNvSpPr>
            <a:spLocks noGrp="1"/>
          </p:cNvSpPr>
          <p:nvPr>
            <p:ph/>
          </p:nvPr>
        </p:nvSpPr>
        <p:spPr>
          <a:xfrm>
            <a:off x="0" y="423720"/>
            <a:ext cx="914328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9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0" name="PlaceHolder 3"/>
          <p:cNvSpPr>
            <a:spLocks noGrp="1"/>
          </p:cNvSpPr>
          <p:nvPr>
            <p:ph/>
          </p:nvPr>
        </p:nvSpPr>
        <p:spPr>
          <a:xfrm>
            <a:off x="4685400" y="1231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1" name="PlaceHolder 4"/>
          <p:cNvSpPr>
            <a:spLocks noGrp="1"/>
          </p:cNvSpPr>
          <p:nvPr>
            <p:ph/>
          </p:nvPr>
        </p:nvSpPr>
        <p:spPr>
          <a:xfrm>
            <a:off x="0" y="4237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2" name="PlaceHolder 5"/>
          <p:cNvSpPr>
            <a:spLocks noGrp="1"/>
          </p:cNvSpPr>
          <p:nvPr>
            <p:ph/>
          </p:nvPr>
        </p:nvSpPr>
        <p:spPr>
          <a:xfrm>
            <a:off x="4685400" y="4237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4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294372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5" name="PlaceHolder 3"/>
          <p:cNvSpPr>
            <a:spLocks noGrp="1"/>
          </p:cNvSpPr>
          <p:nvPr>
            <p:ph/>
          </p:nvPr>
        </p:nvSpPr>
        <p:spPr>
          <a:xfrm>
            <a:off x="3091320" y="123120"/>
            <a:ext cx="294372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6" name="PlaceHolder 4"/>
          <p:cNvSpPr>
            <a:spLocks noGrp="1"/>
          </p:cNvSpPr>
          <p:nvPr>
            <p:ph/>
          </p:nvPr>
        </p:nvSpPr>
        <p:spPr>
          <a:xfrm>
            <a:off x="6182640" y="123120"/>
            <a:ext cx="294372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7" name="PlaceHolder 5"/>
          <p:cNvSpPr>
            <a:spLocks noGrp="1"/>
          </p:cNvSpPr>
          <p:nvPr>
            <p:ph/>
          </p:nvPr>
        </p:nvSpPr>
        <p:spPr>
          <a:xfrm>
            <a:off x="0" y="423720"/>
            <a:ext cx="294372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8" name="PlaceHolder 6"/>
          <p:cNvSpPr>
            <a:spLocks noGrp="1"/>
          </p:cNvSpPr>
          <p:nvPr>
            <p:ph/>
          </p:nvPr>
        </p:nvSpPr>
        <p:spPr>
          <a:xfrm>
            <a:off x="3091320" y="423720"/>
            <a:ext cx="294372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9" name="PlaceHolder 7"/>
          <p:cNvSpPr>
            <a:spLocks noGrp="1"/>
          </p:cNvSpPr>
          <p:nvPr>
            <p:ph/>
          </p:nvPr>
        </p:nvSpPr>
        <p:spPr>
          <a:xfrm>
            <a:off x="6182640" y="423720"/>
            <a:ext cx="294372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7" name="PlaceHolder 2"/>
          <p:cNvSpPr>
            <a:spLocks noGrp="1"/>
          </p:cNvSpPr>
          <p:nvPr>
            <p:ph type="subTitle"/>
          </p:nvPr>
        </p:nvSpPr>
        <p:spPr>
          <a:xfrm>
            <a:off x="0" y="123120"/>
            <a:ext cx="914328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9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914328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914328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0" y="423720"/>
            <a:ext cx="914328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1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2" name="PlaceHolder 3"/>
          <p:cNvSpPr>
            <a:spLocks noGrp="1"/>
          </p:cNvSpPr>
          <p:nvPr>
            <p:ph/>
          </p:nvPr>
        </p:nvSpPr>
        <p:spPr>
          <a:xfrm>
            <a:off x="4685400" y="12312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PlaceHolder 1"/>
          <p:cNvSpPr>
            <a:spLocks noGrp="1"/>
          </p:cNvSpPr>
          <p:nvPr>
            <p:ph type="subTitle"/>
          </p:nvPr>
        </p:nvSpPr>
        <p:spPr>
          <a:xfrm>
            <a:off x="456840" y="204840"/>
            <a:ext cx="822960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6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7" name="PlaceHolder 3"/>
          <p:cNvSpPr>
            <a:spLocks noGrp="1"/>
          </p:cNvSpPr>
          <p:nvPr>
            <p:ph/>
          </p:nvPr>
        </p:nvSpPr>
        <p:spPr>
          <a:xfrm>
            <a:off x="4685400" y="12312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8" name="PlaceHolder 4"/>
          <p:cNvSpPr>
            <a:spLocks noGrp="1"/>
          </p:cNvSpPr>
          <p:nvPr>
            <p:ph/>
          </p:nvPr>
        </p:nvSpPr>
        <p:spPr>
          <a:xfrm>
            <a:off x="0" y="4237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0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1" name="PlaceHolder 3"/>
          <p:cNvSpPr>
            <a:spLocks noGrp="1"/>
          </p:cNvSpPr>
          <p:nvPr>
            <p:ph/>
          </p:nvPr>
        </p:nvSpPr>
        <p:spPr>
          <a:xfrm>
            <a:off x="4685400" y="1231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2" name="PlaceHolder 4"/>
          <p:cNvSpPr>
            <a:spLocks noGrp="1"/>
          </p:cNvSpPr>
          <p:nvPr>
            <p:ph/>
          </p:nvPr>
        </p:nvSpPr>
        <p:spPr>
          <a:xfrm>
            <a:off x="4685400" y="4237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4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5" name="PlaceHolder 3"/>
          <p:cNvSpPr>
            <a:spLocks noGrp="1"/>
          </p:cNvSpPr>
          <p:nvPr>
            <p:ph/>
          </p:nvPr>
        </p:nvSpPr>
        <p:spPr>
          <a:xfrm>
            <a:off x="4685400" y="1231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6" name="PlaceHolder 4"/>
          <p:cNvSpPr>
            <a:spLocks noGrp="1"/>
          </p:cNvSpPr>
          <p:nvPr>
            <p:ph/>
          </p:nvPr>
        </p:nvSpPr>
        <p:spPr>
          <a:xfrm>
            <a:off x="0" y="423720"/>
            <a:ext cx="914328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8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914328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9" name="PlaceHolder 3"/>
          <p:cNvSpPr>
            <a:spLocks noGrp="1"/>
          </p:cNvSpPr>
          <p:nvPr>
            <p:ph/>
          </p:nvPr>
        </p:nvSpPr>
        <p:spPr>
          <a:xfrm>
            <a:off x="0" y="423720"/>
            <a:ext cx="914328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1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2" name="PlaceHolder 3"/>
          <p:cNvSpPr>
            <a:spLocks noGrp="1"/>
          </p:cNvSpPr>
          <p:nvPr>
            <p:ph/>
          </p:nvPr>
        </p:nvSpPr>
        <p:spPr>
          <a:xfrm>
            <a:off x="4685400" y="1231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3" name="PlaceHolder 4"/>
          <p:cNvSpPr>
            <a:spLocks noGrp="1"/>
          </p:cNvSpPr>
          <p:nvPr>
            <p:ph/>
          </p:nvPr>
        </p:nvSpPr>
        <p:spPr>
          <a:xfrm>
            <a:off x="0" y="4237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4" name="PlaceHolder 5"/>
          <p:cNvSpPr>
            <a:spLocks noGrp="1"/>
          </p:cNvSpPr>
          <p:nvPr>
            <p:ph/>
          </p:nvPr>
        </p:nvSpPr>
        <p:spPr>
          <a:xfrm>
            <a:off x="4685400" y="4237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6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294372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7" name="PlaceHolder 3"/>
          <p:cNvSpPr>
            <a:spLocks noGrp="1"/>
          </p:cNvSpPr>
          <p:nvPr>
            <p:ph/>
          </p:nvPr>
        </p:nvSpPr>
        <p:spPr>
          <a:xfrm>
            <a:off x="3091320" y="123120"/>
            <a:ext cx="294372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8" name="PlaceHolder 4"/>
          <p:cNvSpPr>
            <a:spLocks noGrp="1"/>
          </p:cNvSpPr>
          <p:nvPr>
            <p:ph/>
          </p:nvPr>
        </p:nvSpPr>
        <p:spPr>
          <a:xfrm>
            <a:off x="6182640" y="123120"/>
            <a:ext cx="294372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9" name="PlaceHolder 5"/>
          <p:cNvSpPr>
            <a:spLocks noGrp="1"/>
          </p:cNvSpPr>
          <p:nvPr>
            <p:ph/>
          </p:nvPr>
        </p:nvSpPr>
        <p:spPr>
          <a:xfrm>
            <a:off x="0" y="423720"/>
            <a:ext cx="294372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0" name="PlaceHolder 6"/>
          <p:cNvSpPr>
            <a:spLocks noGrp="1"/>
          </p:cNvSpPr>
          <p:nvPr>
            <p:ph/>
          </p:nvPr>
        </p:nvSpPr>
        <p:spPr>
          <a:xfrm>
            <a:off x="3091320" y="423720"/>
            <a:ext cx="294372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1" name="PlaceHolder 7"/>
          <p:cNvSpPr>
            <a:spLocks noGrp="1"/>
          </p:cNvSpPr>
          <p:nvPr>
            <p:ph/>
          </p:nvPr>
        </p:nvSpPr>
        <p:spPr>
          <a:xfrm>
            <a:off x="6182640" y="423720"/>
            <a:ext cx="294372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85400" y="1231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0" y="4237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4685400" y="4237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9" name="PlaceHolder 2"/>
          <p:cNvSpPr>
            <a:spLocks noGrp="1"/>
          </p:cNvSpPr>
          <p:nvPr>
            <p:ph type="subTitle"/>
          </p:nvPr>
        </p:nvSpPr>
        <p:spPr>
          <a:xfrm>
            <a:off x="0" y="123120"/>
            <a:ext cx="914328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1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914328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3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4" name="PlaceHolder 3"/>
          <p:cNvSpPr>
            <a:spLocks noGrp="1"/>
          </p:cNvSpPr>
          <p:nvPr>
            <p:ph/>
          </p:nvPr>
        </p:nvSpPr>
        <p:spPr>
          <a:xfrm>
            <a:off x="4685400" y="12312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PlaceHolder 1"/>
          <p:cNvSpPr>
            <a:spLocks noGrp="1"/>
          </p:cNvSpPr>
          <p:nvPr>
            <p:ph type="subTitle"/>
          </p:nvPr>
        </p:nvSpPr>
        <p:spPr>
          <a:xfrm>
            <a:off x="456840" y="204840"/>
            <a:ext cx="822960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8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9" name="PlaceHolder 3"/>
          <p:cNvSpPr>
            <a:spLocks noGrp="1"/>
          </p:cNvSpPr>
          <p:nvPr>
            <p:ph/>
          </p:nvPr>
        </p:nvSpPr>
        <p:spPr>
          <a:xfrm>
            <a:off x="4685400" y="12312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0" name="PlaceHolder 4"/>
          <p:cNvSpPr>
            <a:spLocks noGrp="1"/>
          </p:cNvSpPr>
          <p:nvPr>
            <p:ph/>
          </p:nvPr>
        </p:nvSpPr>
        <p:spPr>
          <a:xfrm>
            <a:off x="0" y="4237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2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3" name="PlaceHolder 3"/>
          <p:cNvSpPr>
            <a:spLocks noGrp="1"/>
          </p:cNvSpPr>
          <p:nvPr>
            <p:ph/>
          </p:nvPr>
        </p:nvSpPr>
        <p:spPr>
          <a:xfrm>
            <a:off x="4685400" y="1231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4" name="PlaceHolder 4"/>
          <p:cNvSpPr>
            <a:spLocks noGrp="1"/>
          </p:cNvSpPr>
          <p:nvPr>
            <p:ph/>
          </p:nvPr>
        </p:nvSpPr>
        <p:spPr>
          <a:xfrm>
            <a:off x="4685400" y="4237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6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7" name="PlaceHolder 3"/>
          <p:cNvSpPr>
            <a:spLocks noGrp="1"/>
          </p:cNvSpPr>
          <p:nvPr>
            <p:ph/>
          </p:nvPr>
        </p:nvSpPr>
        <p:spPr>
          <a:xfrm>
            <a:off x="4685400" y="1231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8" name="PlaceHolder 4"/>
          <p:cNvSpPr>
            <a:spLocks noGrp="1"/>
          </p:cNvSpPr>
          <p:nvPr>
            <p:ph/>
          </p:nvPr>
        </p:nvSpPr>
        <p:spPr>
          <a:xfrm>
            <a:off x="0" y="423720"/>
            <a:ext cx="914328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0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914328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1" name="PlaceHolder 3"/>
          <p:cNvSpPr>
            <a:spLocks noGrp="1"/>
          </p:cNvSpPr>
          <p:nvPr>
            <p:ph/>
          </p:nvPr>
        </p:nvSpPr>
        <p:spPr>
          <a:xfrm>
            <a:off x="0" y="423720"/>
            <a:ext cx="914328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3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4" name="PlaceHolder 3"/>
          <p:cNvSpPr>
            <a:spLocks noGrp="1"/>
          </p:cNvSpPr>
          <p:nvPr>
            <p:ph/>
          </p:nvPr>
        </p:nvSpPr>
        <p:spPr>
          <a:xfrm>
            <a:off x="4685400" y="1231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5" name="PlaceHolder 4"/>
          <p:cNvSpPr>
            <a:spLocks noGrp="1"/>
          </p:cNvSpPr>
          <p:nvPr>
            <p:ph/>
          </p:nvPr>
        </p:nvSpPr>
        <p:spPr>
          <a:xfrm>
            <a:off x="0" y="4237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6" name="PlaceHolder 5"/>
          <p:cNvSpPr>
            <a:spLocks noGrp="1"/>
          </p:cNvSpPr>
          <p:nvPr>
            <p:ph/>
          </p:nvPr>
        </p:nvSpPr>
        <p:spPr>
          <a:xfrm>
            <a:off x="4685400" y="4237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294372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091320" y="123120"/>
            <a:ext cx="294372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182640" y="123120"/>
            <a:ext cx="294372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0" y="423720"/>
            <a:ext cx="294372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091320" y="423720"/>
            <a:ext cx="294372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182640" y="423720"/>
            <a:ext cx="294372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8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294372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9" name="PlaceHolder 3"/>
          <p:cNvSpPr>
            <a:spLocks noGrp="1"/>
          </p:cNvSpPr>
          <p:nvPr>
            <p:ph/>
          </p:nvPr>
        </p:nvSpPr>
        <p:spPr>
          <a:xfrm>
            <a:off x="3091320" y="123120"/>
            <a:ext cx="294372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0" name="PlaceHolder 4"/>
          <p:cNvSpPr>
            <a:spLocks noGrp="1"/>
          </p:cNvSpPr>
          <p:nvPr>
            <p:ph/>
          </p:nvPr>
        </p:nvSpPr>
        <p:spPr>
          <a:xfrm>
            <a:off x="6182640" y="123120"/>
            <a:ext cx="294372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1" name="PlaceHolder 5"/>
          <p:cNvSpPr>
            <a:spLocks noGrp="1"/>
          </p:cNvSpPr>
          <p:nvPr>
            <p:ph/>
          </p:nvPr>
        </p:nvSpPr>
        <p:spPr>
          <a:xfrm>
            <a:off x="0" y="423720"/>
            <a:ext cx="294372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2" name="PlaceHolder 6"/>
          <p:cNvSpPr>
            <a:spLocks noGrp="1"/>
          </p:cNvSpPr>
          <p:nvPr>
            <p:ph/>
          </p:nvPr>
        </p:nvSpPr>
        <p:spPr>
          <a:xfrm>
            <a:off x="3091320" y="423720"/>
            <a:ext cx="294372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3" name="PlaceHolder 7"/>
          <p:cNvSpPr>
            <a:spLocks noGrp="1"/>
          </p:cNvSpPr>
          <p:nvPr>
            <p:ph/>
          </p:nvPr>
        </p:nvSpPr>
        <p:spPr>
          <a:xfrm>
            <a:off x="6182640" y="423720"/>
            <a:ext cx="294372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2" name="PlaceHolder 2"/>
          <p:cNvSpPr>
            <a:spLocks noGrp="1"/>
          </p:cNvSpPr>
          <p:nvPr>
            <p:ph type="subTitle"/>
          </p:nvPr>
        </p:nvSpPr>
        <p:spPr>
          <a:xfrm>
            <a:off x="0" y="123120"/>
            <a:ext cx="914328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4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914328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6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7" name="PlaceHolder 3"/>
          <p:cNvSpPr>
            <a:spLocks noGrp="1"/>
          </p:cNvSpPr>
          <p:nvPr>
            <p:ph/>
          </p:nvPr>
        </p:nvSpPr>
        <p:spPr>
          <a:xfrm>
            <a:off x="4685400" y="12312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PlaceHolder 1"/>
          <p:cNvSpPr>
            <a:spLocks noGrp="1"/>
          </p:cNvSpPr>
          <p:nvPr>
            <p:ph type="subTitle"/>
          </p:nvPr>
        </p:nvSpPr>
        <p:spPr>
          <a:xfrm>
            <a:off x="456840" y="204840"/>
            <a:ext cx="822960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1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2" name="PlaceHolder 3"/>
          <p:cNvSpPr>
            <a:spLocks noGrp="1"/>
          </p:cNvSpPr>
          <p:nvPr>
            <p:ph/>
          </p:nvPr>
        </p:nvSpPr>
        <p:spPr>
          <a:xfrm>
            <a:off x="4685400" y="12312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3" name="PlaceHolder 4"/>
          <p:cNvSpPr>
            <a:spLocks noGrp="1"/>
          </p:cNvSpPr>
          <p:nvPr>
            <p:ph/>
          </p:nvPr>
        </p:nvSpPr>
        <p:spPr>
          <a:xfrm>
            <a:off x="0" y="4237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5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6" name="PlaceHolder 3"/>
          <p:cNvSpPr>
            <a:spLocks noGrp="1"/>
          </p:cNvSpPr>
          <p:nvPr>
            <p:ph/>
          </p:nvPr>
        </p:nvSpPr>
        <p:spPr>
          <a:xfrm>
            <a:off x="4685400" y="1231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7" name="PlaceHolder 4"/>
          <p:cNvSpPr>
            <a:spLocks noGrp="1"/>
          </p:cNvSpPr>
          <p:nvPr>
            <p:ph/>
          </p:nvPr>
        </p:nvSpPr>
        <p:spPr>
          <a:xfrm>
            <a:off x="4685400" y="4237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9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0" name="PlaceHolder 3"/>
          <p:cNvSpPr>
            <a:spLocks noGrp="1"/>
          </p:cNvSpPr>
          <p:nvPr>
            <p:ph/>
          </p:nvPr>
        </p:nvSpPr>
        <p:spPr>
          <a:xfrm>
            <a:off x="4685400" y="1231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1" name="PlaceHolder 4"/>
          <p:cNvSpPr>
            <a:spLocks noGrp="1"/>
          </p:cNvSpPr>
          <p:nvPr>
            <p:ph/>
          </p:nvPr>
        </p:nvSpPr>
        <p:spPr>
          <a:xfrm>
            <a:off x="0" y="423720"/>
            <a:ext cx="914328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3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914328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4" name="PlaceHolder 3"/>
          <p:cNvSpPr>
            <a:spLocks noGrp="1"/>
          </p:cNvSpPr>
          <p:nvPr>
            <p:ph/>
          </p:nvPr>
        </p:nvSpPr>
        <p:spPr>
          <a:xfrm>
            <a:off x="0" y="423720"/>
            <a:ext cx="914328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6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7" name="PlaceHolder 3"/>
          <p:cNvSpPr>
            <a:spLocks noGrp="1"/>
          </p:cNvSpPr>
          <p:nvPr>
            <p:ph/>
          </p:nvPr>
        </p:nvSpPr>
        <p:spPr>
          <a:xfrm>
            <a:off x="4685400" y="1231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8" name="PlaceHolder 4"/>
          <p:cNvSpPr>
            <a:spLocks noGrp="1"/>
          </p:cNvSpPr>
          <p:nvPr>
            <p:ph/>
          </p:nvPr>
        </p:nvSpPr>
        <p:spPr>
          <a:xfrm>
            <a:off x="0" y="4237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9" name="PlaceHolder 5"/>
          <p:cNvSpPr>
            <a:spLocks noGrp="1"/>
          </p:cNvSpPr>
          <p:nvPr>
            <p:ph/>
          </p:nvPr>
        </p:nvSpPr>
        <p:spPr>
          <a:xfrm>
            <a:off x="4685400" y="4237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1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294372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2" name="PlaceHolder 3"/>
          <p:cNvSpPr>
            <a:spLocks noGrp="1"/>
          </p:cNvSpPr>
          <p:nvPr>
            <p:ph/>
          </p:nvPr>
        </p:nvSpPr>
        <p:spPr>
          <a:xfrm>
            <a:off x="3091320" y="123120"/>
            <a:ext cx="294372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3" name="PlaceHolder 4"/>
          <p:cNvSpPr>
            <a:spLocks noGrp="1"/>
          </p:cNvSpPr>
          <p:nvPr>
            <p:ph/>
          </p:nvPr>
        </p:nvSpPr>
        <p:spPr>
          <a:xfrm>
            <a:off x="6182640" y="123120"/>
            <a:ext cx="294372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4" name="PlaceHolder 5"/>
          <p:cNvSpPr>
            <a:spLocks noGrp="1"/>
          </p:cNvSpPr>
          <p:nvPr>
            <p:ph/>
          </p:nvPr>
        </p:nvSpPr>
        <p:spPr>
          <a:xfrm>
            <a:off x="0" y="423720"/>
            <a:ext cx="294372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5" name="PlaceHolder 6"/>
          <p:cNvSpPr>
            <a:spLocks noGrp="1"/>
          </p:cNvSpPr>
          <p:nvPr>
            <p:ph/>
          </p:nvPr>
        </p:nvSpPr>
        <p:spPr>
          <a:xfrm>
            <a:off x="3091320" y="423720"/>
            <a:ext cx="294372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6" name="PlaceHolder 7"/>
          <p:cNvSpPr>
            <a:spLocks noGrp="1"/>
          </p:cNvSpPr>
          <p:nvPr>
            <p:ph/>
          </p:nvPr>
        </p:nvSpPr>
        <p:spPr>
          <a:xfrm>
            <a:off x="6182640" y="423720"/>
            <a:ext cx="294372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0" y="123120"/>
            <a:ext cx="914328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914328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4685400" y="12312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914328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456840" y="204840"/>
            <a:ext cx="822960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4685400" y="12312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0" y="4237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4685400" y="1231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4685400" y="4237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4685400" y="1231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0" y="423720"/>
            <a:ext cx="914328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914328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0" y="423720"/>
            <a:ext cx="914328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4685400" y="1231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0" y="4237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/>
          </p:nvPr>
        </p:nvSpPr>
        <p:spPr>
          <a:xfrm>
            <a:off x="4685400" y="4237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294372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3091320" y="123120"/>
            <a:ext cx="294372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182640" y="123120"/>
            <a:ext cx="294372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0" y="423720"/>
            <a:ext cx="294372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/>
          </p:nvPr>
        </p:nvSpPr>
        <p:spPr>
          <a:xfrm>
            <a:off x="3091320" y="423720"/>
            <a:ext cx="294372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/>
          </p:nvPr>
        </p:nvSpPr>
        <p:spPr>
          <a:xfrm>
            <a:off x="6182640" y="423720"/>
            <a:ext cx="294372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subTitle"/>
          </p:nvPr>
        </p:nvSpPr>
        <p:spPr>
          <a:xfrm>
            <a:off x="0" y="123120"/>
            <a:ext cx="914328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914328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4685400" y="12312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4685400" y="12312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subTitle"/>
          </p:nvPr>
        </p:nvSpPr>
        <p:spPr>
          <a:xfrm>
            <a:off x="456840" y="204840"/>
            <a:ext cx="822960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4685400" y="12312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0" y="4237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4685400" y="1231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4685400" y="4237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4685400" y="1231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/>
          </p:nvPr>
        </p:nvSpPr>
        <p:spPr>
          <a:xfrm>
            <a:off x="0" y="423720"/>
            <a:ext cx="914328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914328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0" y="423720"/>
            <a:ext cx="914328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4685400" y="1231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0" y="4237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/>
          </p:nvPr>
        </p:nvSpPr>
        <p:spPr>
          <a:xfrm>
            <a:off x="4685400" y="4237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294372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/>
          </p:nvPr>
        </p:nvSpPr>
        <p:spPr>
          <a:xfrm>
            <a:off x="3091320" y="123120"/>
            <a:ext cx="294372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/>
          </p:nvPr>
        </p:nvSpPr>
        <p:spPr>
          <a:xfrm>
            <a:off x="6182640" y="123120"/>
            <a:ext cx="294372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5"/>
          <p:cNvSpPr>
            <a:spLocks noGrp="1"/>
          </p:cNvSpPr>
          <p:nvPr>
            <p:ph/>
          </p:nvPr>
        </p:nvSpPr>
        <p:spPr>
          <a:xfrm>
            <a:off x="0" y="423720"/>
            <a:ext cx="294372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6"/>
          <p:cNvSpPr>
            <a:spLocks noGrp="1"/>
          </p:cNvSpPr>
          <p:nvPr>
            <p:ph/>
          </p:nvPr>
        </p:nvSpPr>
        <p:spPr>
          <a:xfrm>
            <a:off x="3091320" y="423720"/>
            <a:ext cx="294372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7"/>
          <p:cNvSpPr>
            <a:spLocks noGrp="1"/>
          </p:cNvSpPr>
          <p:nvPr>
            <p:ph/>
          </p:nvPr>
        </p:nvSpPr>
        <p:spPr>
          <a:xfrm>
            <a:off x="6182640" y="423720"/>
            <a:ext cx="294372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subTitle"/>
          </p:nvPr>
        </p:nvSpPr>
        <p:spPr>
          <a:xfrm>
            <a:off x="0" y="123120"/>
            <a:ext cx="914328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914328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/>
          </p:nvPr>
        </p:nvSpPr>
        <p:spPr>
          <a:xfrm>
            <a:off x="4685400" y="12312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subTitle"/>
          </p:nvPr>
        </p:nvSpPr>
        <p:spPr>
          <a:xfrm>
            <a:off x="456840" y="204840"/>
            <a:ext cx="822960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4685400" y="12312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/>
          </p:nvPr>
        </p:nvSpPr>
        <p:spPr>
          <a:xfrm>
            <a:off x="0" y="4237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4685400" y="1231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4685400" y="4237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/>
          </p:nvPr>
        </p:nvSpPr>
        <p:spPr>
          <a:xfrm>
            <a:off x="4685400" y="1231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/>
          </p:nvPr>
        </p:nvSpPr>
        <p:spPr>
          <a:xfrm>
            <a:off x="0" y="423720"/>
            <a:ext cx="914328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914328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/>
          </p:nvPr>
        </p:nvSpPr>
        <p:spPr>
          <a:xfrm>
            <a:off x="0" y="423720"/>
            <a:ext cx="914328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/>
          </p:nvPr>
        </p:nvSpPr>
        <p:spPr>
          <a:xfrm>
            <a:off x="4685400" y="1231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/>
          </p:nvPr>
        </p:nvSpPr>
        <p:spPr>
          <a:xfrm>
            <a:off x="0" y="4237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5"/>
          <p:cNvSpPr>
            <a:spLocks noGrp="1"/>
          </p:cNvSpPr>
          <p:nvPr>
            <p:ph/>
          </p:nvPr>
        </p:nvSpPr>
        <p:spPr>
          <a:xfrm>
            <a:off x="4685400" y="4237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6840" y="204840"/>
            <a:ext cx="822960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294372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/>
          </p:nvPr>
        </p:nvSpPr>
        <p:spPr>
          <a:xfrm>
            <a:off x="3091320" y="123120"/>
            <a:ext cx="294372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/>
          </p:nvPr>
        </p:nvSpPr>
        <p:spPr>
          <a:xfrm>
            <a:off x="6182640" y="123120"/>
            <a:ext cx="294372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5"/>
          <p:cNvSpPr>
            <a:spLocks noGrp="1"/>
          </p:cNvSpPr>
          <p:nvPr>
            <p:ph/>
          </p:nvPr>
        </p:nvSpPr>
        <p:spPr>
          <a:xfrm>
            <a:off x="0" y="423720"/>
            <a:ext cx="294372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6"/>
          <p:cNvSpPr>
            <a:spLocks noGrp="1"/>
          </p:cNvSpPr>
          <p:nvPr>
            <p:ph/>
          </p:nvPr>
        </p:nvSpPr>
        <p:spPr>
          <a:xfrm>
            <a:off x="3091320" y="423720"/>
            <a:ext cx="294372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7"/>
          <p:cNvSpPr>
            <a:spLocks noGrp="1"/>
          </p:cNvSpPr>
          <p:nvPr>
            <p:ph/>
          </p:nvPr>
        </p:nvSpPr>
        <p:spPr>
          <a:xfrm>
            <a:off x="6182640" y="423720"/>
            <a:ext cx="294372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subTitle"/>
          </p:nvPr>
        </p:nvSpPr>
        <p:spPr>
          <a:xfrm>
            <a:off x="0" y="123120"/>
            <a:ext cx="914328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914328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/>
          </p:nvPr>
        </p:nvSpPr>
        <p:spPr>
          <a:xfrm>
            <a:off x="4685400" y="12312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subTitle"/>
          </p:nvPr>
        </p:nvSpPr>
        <p:spPr>
          <a:xfrm>
            <a:off x="456840" y="204840"/>
            <a:ext cx="822960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/>
          </p:nvPr>
        </p:nvSpPr>
        <p:spPr>
          <a:xfrm>
            <a:off x="4685400" y="12312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/>
          </p:nvPr>
        </p:nvSpPr>
        <p:spPr>
          <a:xfrm>
            <a:off x="0" y="4237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/>
          </p:nvPr>
        </p:nvSpPr>
        <p:spPr>
          <a:xfrm>
            <a:off x="4685400" y="1231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/>
          </p:nvPr>
        </p:nvSpPr>
        <p:spPr>
          <a:xfrm>
            <a:off x="4685400" y="4237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/>
          </p:nvPr>
        </p:nvSpPr>
        <p:spPr>
          <a:xfrm>
            <a:off x="4685400" y="1231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/>
          </p:nvPr>
        </p:nvSpPr>
        <p:spPr>
          <a:xfrm>
            <a:off x="0" y="423720"/>
            <a:ext cx="914328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85400" y="12312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0" y="4237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914328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/>
          </p:nvPr>
        </p:nvSpPr>
        <p:spPr>
          <a:xfrm>
            <a:off x="0" y="423720"/>
            <a:ext cx="914328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/>
          </p:nvPr>
        </p:nvSpPr>
        <p:spPr>
          <a:xfrm>
            <a:off x="4685400" y="1231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/>
          </p:nvPr>
        </p:nvSpPr>
        <p:spPr>
          <a:xfrm>
            <a:off x="0" y="4237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5"/>
          <p:cNvSpPr>
            <a:spLocks noGrp="1"/>
          </p:cNvSpPr>
          <p:nvPr>
            <p:ph/>
          </p:nvPr>
        </p:nvSpPr>
        <p:spPr>
          <a:xfrm>
            <a:off x="4685400" y="4237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294372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/>
          </p:nvPr>
        </p:nvSpPr>
        <p:spPr>
          <a:xfrm>
            <a:off x="3091320" y="123120"/>
            <a:ext cx="294372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/>
          </p:nvPr>
        </p:nvSpPr>
        <p:spPr>
          <a:xfrm>
            <a:off x="6182640" y="123120"/>
            <a:ext cx="294372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5"/>
          <p:cNvSpPr>
            <a:spLocks noGrp="1"/>
          </p:cNvSpPr>
          <p:nvPr>
            <p:ph/>
          </p:nvPr>
        </p:nvSpPr>
        <p:spPr>
          <a:xfrm>
            <a:off x="0" y="423720"/>
            <a:ext cx="294372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6"/>
          <p:cNvSpPr>
            <a:spLocks noGrp="1"/>
          </p:cNvSpPr>
          <p:nvPr>
            <p:ph/>
          </p:nvPr>
        </p:nvSpPr>
        <p:spPr>
          <a:xfrm>
            <a:off x="3091320" y="423720"/>
            <a:ext cx="294372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7"/>
          <p:cNvSpPr>
            <a:spLocks noGrp="1"/>
          </p:cNvSpPr>
          <p:nvPr>
            <p:ph/>
          </p:nvPr>
        </p:nvSpPr>
        <p:spPr>
          <a:xfrm>
            <a:off x="6182640" y="423720"/>
            <a:ext cx="294372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subTitle"/>
          </p:nvPr>
        </p:nvSpPr>
        <p:spPr>
          <a:xfrm>
            <a:off x="0" y="123120"/>
            <a:ext cx="914328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914328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/>
          </p:nvPr>
        </p:nvSpPr>
        <p:spPr>
          <a:xfrm>
            <a:off x="4685400" y="12312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subTitle"/>
          </p:nvPr>
        </p:nvSpPr>
        <p:spPr>
          <a:xfrm>
            <a:off x="456840" y="204840"/>
            <a:ext cx="822960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/>
          </p:nvPr>
        </p:nvSpPr>
        <p:spPr>
          <a:xfrm>
            <a:off x="4685400" y="12312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/>
          </p:nvPr>
        </p:nvSpPr>
        <p:spPr>
          <a:xfrm>
            <a:off x="0" y="4237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85400" y="1231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4685400" y="4237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/>
          </p:nvPr>
        </p:nvSpPr>
        <p:spPr>
          <a:xfrm>
            <a:off x="4685400" y="1231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/>
          </p:nvPr>
        </p:nvSpPr>
        <p:spPr>
          <a:xfrm>
            <a:off x="4685400" y="4237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/>
          </p:nvPr>
        </p:nvSpPr>
        <p:spPr>
          <a:xfrm>
            <a:off x="4685400" y="1231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4"/>
          <p:cNvSpPr>
            <a:spLocks noGrp="1"/>
          </p:cNvSpPr>
          <p:nvPr>
            <p:ph/>
          </p:nvPr>
        </p:nvSpPr>
        <p:spPr>
          <a:xfrm>
            <a:off x="0" y="423720"/>
            <a:ext cx="914328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914328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/>
          </p:nvPr>
        </p:nvSpPr>
        <p:spPr>
          <a:xfrm>
            <a:off x="0" y="423720"/>
            <a:ext cx="914328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/>
          </p:nvPr>
        </p:nvSpPr>
        <p:spPr>
          <a:xfrm>
            <a:off x="4685400" y="1231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/>
          </p:nvPr>
        </p:nvSpPr>
        <p:spPr>
          <a:xfrm>
            <a:off x="0" y="4237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5"/>
          <p:cNvSpPr>
            <a:spLocks noGrp="1"/>
          </p:cNvSpPr>
          <p:nvPr>
            <p:ph/>
          </p:nvPr>
        </p:nvSpPr>
        <p:spPr>
          <a:xfrm>
            <a:off x="4685400" y="4237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294372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/>
          </p:nvPr>
        </p:nvSpPr>
        <p:spPr>
          <a:xfrm>
            <a:off x="3091320" y="123120"/>
            <a:ext cx="294372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4"/>
          <p:cNvSpPr>
            <a:spLocks noGrp="1"/>
          </p:cNvSpPr>
          <p:nvPr>
            <p:ph/>
          </p:nvPr>
        </p:nvSpPr>
        <p:spPr>
          <a:xfrm>
            <a:off x="6182640" y="123120"/>
            <a:ext cx="294372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5"/>
          <p:cNvSpPr>
            <a:spLocks noGrp="1"/>
          </p:cNvSpPr>
          <p:nvPr>
            <p:ph/>
          </p:nvPr>
        </p:nvSpPr>
        <p:spPr>
          <a:xfrm>
            <a:off x="0" y="423720"/>
            <a:ext cx="294372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6"/>
          <p:cNvSpPr>
            <a:spLocks noGrp="1"/>
          </p:cNvSpPr>
          <p:nvPr>
            <p:ph/>
          </p:nvPr>
        </p:nvSpPr>
        <p:spPr>
          <a:xfrm>
            <a:off x="3091320" y="423720"/>
            <a:ext cx="294372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7"/>
          <p:cNvSpPr>
            <a:spLocks noGrp="1"/>
          </p:cNvSpPr>
          <p:nvPr>
            <p:ph/>
          </p:nvPr>
        </p:nvSpPr>
        <p:spPr>
          <a:xfrm>
            <a:off x="6182640" y="423720"/>
            <a:ext cx="294372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 type="subTitle"/>
          </p:nvPr>
        </p:nvSpPr>
        <p:spPr>
          <a:xfrm>
            <a:off x="0" y="123120"/>
            <a:ext cx="914328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914328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/>
          </p:nvPr>
        </p:nvSpPr>
        <p:spPr>
          <a:xfrm>
            <a:off x="4685400" y="12312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85400" y="1231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0" y="423720"/>
            <a:ext cx="914328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subTitle"/>
          </p:nvPr>
        </p:nvSpPr>
        <p:spPr>
          <a:xfrm>
            <a:off x="456840" y="204840"/>
            <a:ext cx="822960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/>
          </p:nvPr>
        </p:nvSpPr>
        <p:spPr>
          <a:xfrm>
            <a:off x="4685400" y="12312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4"/>
          <p:cNvSpPr>
            <a:spLocks noGrp="1"/>
          </p:cNvSpPr>
          <p:nvPr>
            <p:ph/>
          </p:nvPr>
        </p:nvSpPr>
        <p:spPr>
          <a:xfrm>
            <a:off x="0" y="4237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/>
          </p:nvPr>
        </p:nvSpPr>
        <p:spPr>
          <a:xfrm>
            <a:off x="4685400" y="1231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4"/>
          <p:cNvSpPr>
            <a:spLocks noGrp="1"/>
          </p:cNvSpPr>
          <p:nvPr>
            <p:ph/>
          </p:nvPr>
        </p:nvSpPr>
        <p:spPr>
          <a:xfrm>
            <a:off x="4685400" y="4237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PlaceHolder 3"/>
          <p:cNvSpPr>
            <a:spLocks noGrp="1"/>
          </p:cNvSpPr>
          <p:nvPr>
            <p:ph/>
          </p:nvPr>
        </p:nvSpPr>
        <p:spPr>
          <a:xfrm>
            <a:off x="4685400" y="1231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4"/>
          <p:cNvSpPr>
            <a:spLocks noGrp="1"/>
          </p:cNvSpPr>
          <p:nvPr>
            <p:ph/>
          </p:nvPr>
        </p:nvSpPr>
        <p:spPr>
          <a:xfrm>
            <a:off x="0" y="423720"/>
            <a:ext cx="914328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914328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/>
          </p:nvPr>
        </p:nvSpPr>
        <p:spPr>
          <a:xfrm>
            <a:off x="0" y="423720"/>
            <a:ext cx="914328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PlaceHolder 3"/>
          <p:cNvSpPr>
            <a:spLocks noGrp="1"/>
          </p:cNvSpPr>
          <p:nvPr>
            <p:ph/>
          </p:nvPr>
        </p:nvSpPr>
        <p:spPr>
          <a:xfrm>
            <a:off x="4685400" y="1231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PlaceHolder 4"/>
          <p:cNvSpPr>
            <a:spLocks noGrp="1"/>
          </p:cNvSpPr>
          <p:nvPr>
            <p:ph/>
          </p:nvPr>
        </p:nvSpPr>
        <p:spPr>
          <a:xfrm>
            <a:off x="0" y="4237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5"/>
          <p:cNvSpPr>
            <a:spLocks noGrp="1"/>
          </p:cNvSpPr>
          <p:nvPr>
            <p:ph/>
          </p:nvPr>
        </p:nvSpPr>
        <p:spPr>
          <a:xfrm>
            <a:off x="4685400" y="42372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294372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PlaceHolder 3"/>
          <p:cNvSpPr>
            <a:spLocks noGrp="1"/>
          </p:cNvSpPr>
          <p:nvPr>
            <p:ph/>
          </p:nvPr>
        </p:nvSpPr>
        <p:spPr>
          <a:xfrm>
            <a:off x="3091320" y="123120"/>
            <a:ext cx="294372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PlaceHolder 4"/>
          <p:cNvSpPr>
            <a:spLocks noGrp="1"/>
          </p:cNvSpPr>
          <p:nvPr>
            <p:ph/>
          </p:nvPr>
        </p:nvSpPr>
        <p:spPr>
          <a:xfrm>
            <a:off x="6182640" y="123120"/>
            <a:ext cx="294372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PlaceHolder 5"/>
          <p:cNvSpPr>
            <a:spLocks noGrp="1"/>
          </p:cNvSpPr>
          <p:nvPr>
            <p:ph/>
          </p:nvPr>
        </p:nvSpPr>
        <p:spPr>
          <a:xfrm>
            <a:off x="0" y="423720"/>
            <a:ext cx="294372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PlaceHolder 6"/>
          <p:cNvSpPr>
            <a:spLocks noGrp="1"/>
          </p:cNvSpPr>
          <p:nvPr>
            <p:ph/>
          </p:nvPr>
        </p:nvSpPr>
        <p:spPr>
          <a:xfrm>
            <a:off x="3091320" y="423720"/>
            <a:ext cx="294372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PlaceHolder 7"/>
          <p:cNvSpPr>
            <a:spLocks noGrp="1"/>
          </p:cNvSpPr>
          <p:nvPr>
            <p:ph/>
          </p:nvPr>
        </p:nvSpPr>
        <p:spPr>
          <a:xfrm>
            <a:off x="6182640" y="423720"/>
            <a:ext cx="2943720" cy="27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 type="subTitle"/>
          </p:nvPr>
        </p:nvSpPr>
        <p:spPr>
          <a:xfrm>
            <a:off x="0" y="123120"/>
            <a:ext cx="914328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PlaceHolder 2"/>
          <p:cNvSpPr>
            <a:spLocks noGrp="1"/>
          </p:cNvSpPr>
          <p:nvPr>
            <p:ph/>
          </p:nvPr>
        </p:nvSpPr>
        <p:spPr>
          <a:xfrm>
            <a:off x="0" y="123120"/>
            <a:ext cx="914328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6.xml"/><Relationship Id="rId8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0.xml"/><Relationship Id="rId12" Type="http://schemas.openxmlformats.org/officeDocument/2006/relationships/slideLayout" Target="../slideLayouts/slideLayout131.xml"/><Relationship Id="rId13" Type="http://schemas.openxmlformats.org/officeDocument/2006/relationships/slideLayout" Target="../slideLayouts/slideLayout13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33.xml"/><Relationship Id="rId3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37.xml"/><Relationship Id="rId7" Type="http://schemas.openxmlformats.org/officeDocument/2006/relationships/slideLayout" Target="../slideLayouts/slideLayout138.xml"/><Relationship Id="rId8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0.xml"/><Relationship Id="rId10" Type="http://schemas.openxmlformats.org/officeDocument/2006/relationships/slideLayout" Target="../slideLayouts/slideLayout141.xml"/><Relationship Id="rId11" Type="http://schemas.openxmlformats.org/officeDocument/2006/relationships/slideLayout" Target="../slideLayouts/slideLayout142.xml"/><Relationship Id="rId12" Type="http://schemas.openxmlformats.org/officeDocument/2006/relationships/slideLayout" Target="../slideLayouts/slideLayout143.xml"/><Relationship Id="rId13" Type="http://schemas.openxmlformats.org/officeDocument/2006/relationships/slideLayout" Target="../slideLayouts/slideLayout144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45.xml"/><Relationship Id="rId3" Type="http://schemas.openxmlformats.org/officeDocument/2006/relationships/slideLayout" Target="../slideLayouts/slideLayout146.xml"/><Relationship Id="rId4" Type="http://schemas.openxmlformats.org/officeDocument/2006/relationships/slideLayout" Target="../slideLayouts/slideLayout147.xml"/><Relationship Id="rId5" Type="http://schemas.openxmlformats.org/officeDocument/2006/relationships/slideLayout" Target="../slideLayouts/slideLayout148.xml"/><Relationship Id="rId6" Type="http://schemas.openxmlformats.org/officeDocument/2006/relationships/slideLayout" Target="../slideLayouts/slideLayout149.xml"/><Relationship Id="rId7" Type="http://schemas.openxmlformats.org/officeDocument/2006/relationships/slideLayout" Target="../slideLayouts/slideLayout150.xml"/><Relationship Id="rId8" Type="http://schemas.openxmlformats.org/officeDocument/2006/relationships/slideLayout" Target="../slideLayouts/slideLayout151.xml"/><Relationship Id="rId9" Type="http://schemas.openxmlformats.org/officeDocument/2006/relationships/slideLayout" Target="../slideLayouts/slideLayout152.xml"/><Relationship Id="rId10" Type="http://schemas.openxmlformats.org/officeDocument/2006/relationships/slideLayout" Target="../slideLayouts/slideLayout153.xml"/><Relationship Id="rId11" Type="http://schemas.openxmlformats.org/officeDocument/2006/relationships/slideLayout" Target="../slideLayouts/slideLayout154.xml"/><Relationship Id="rId12" Type="http://schemas.openxmlformats.org/officeDocument/2006/relationships/slideLayout" Target="../slideLayouts/slideLayout155.xml"/><Relationship Id="rId13" Type="http://schemas.openxmlformats.org/officeDocument/2006/relationships/slideLayout" Target="../slideLayouts/slideLayout156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57.xml"/><Relationship Id="rId4" Type="http://schemas.openxmlformats.org/officeDocument/2006/relationships/slideLayout" Target="../slideLayouts/slideLayout158.xml"/><Relationship Id="rId5" Type="http://schemas.openxmlformats.org/officeDocument/2006/relationships/slideLayout" Target="../slideLayouts/slideLayout159.xml"/><Relationship Id="rId6" Type="http://schemas.openxmlformats.org/officeDocument/2006/relationships/slideLayout" Target="../slideLayouts/slideLayout160.xml"/><Relationship Id="rId7" Type="http://schemas.openxmlformats.org/officeDocument/2006/relationships/slideLayout" Target="../slideLayouts/slideLayout161.xml"/><Relationship Id="rId8" Type="http://schemas.openxmlformats.org/officeDocument/2006/relationships/slideLayout" Target="../slideLayouts/slideLayout162.xml"/><Relationship Id="rId9" Type="http://schemas.openxmlformats.org/officeDocument/2006/relationships/slideLayout" Target="../slideLayouts/slideLayout163.xml"/><Relationship Id="rId10" Type="http://schemas.openxmlformats.org/officeDocument/2006/relationships/slideLayout" Target="../slideLayouts/slideLayout164.xml"/><Relationship Id="rId11" Type="http://schemas.openxmlformats.org/officeDocument/2006/relationships/slideLayout" Target="../slideLayouts/slideLayout165.xml"/><Relationship Id="rId12" Type="http://schemas.openxmlformats.org/officeDocument/2006/relationships/slideLayout" Target="../slideLayouts/slideLayout166.xml"/><Relationship Id="rId13" Type="http://schemas.openxmlformats.org/officeDocument/2006/relationships/slideLayout" Target="../slideLayouts/slideLayout167.xml"/><Relationship Id="rId14" Type="http://schemas.openxmlformats.org/officeDocument/2006/relationships/slideLayout" Target="../slideLayouts/slideLayout168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69.xml"/><Relationship Id="rId3" Type="http://schemas.openxmlformats.org/officeDocument/2006/relationships/slideLayout" Target="../slideLayouts/slideLayout170.xml"/><Relationship Id="rId4" Type="http://schemas.openxmlformats.org/officeDocument/2006/relationships/slideLayout" Target="../slideLayouts/slideLayout171.xml"/><Relationship Id="rId5" Type="http://schemas.openxmlformats.org/officeDocument/2006/relationships/slideLayout" Target="../slideLayouts/slideLayout172.xml"/><Relationship Id="rId6" Type="http://schemas.openxmlformats.org/officeDocument/2006/relationships/slideLayout" Target="../slideLayouts/slideLayout173.xml"/><Relationship Id="rId7" Type="http://schemas.openxmlformats.org/officeDocument/2006/relationships/slideLayout" Target="../slideLayouts/slideLayout174.xml"/><Relationship Id="rId8" Type="http://schemas.openxmlformats.org/officeDocument/2006/relationships/slideLayout" Target="../slideLayouts/slideLayout175.xml"/><Relationship Id="rId9" Type="http://schemas.openxmlformats.org/officeDocument/2006/relationships/slideLayout" Target="../slideLayouts/slideLayout176.xml"/><Relationship Id="rId10" Type="http://schemas.openxmlformats.org/officeDocument/2006/relationships/slideLayout" Target="../slideLayouts/slideLayout177.xml"/><Relationship Id="rId11" Type="http://schemas.openxmlformats.org/officeDocument/2006/relationships/slideLayout" Target="../slideLayouts/slideLayout178.xml"/><Relationship Id="rId12" Type="http://schemas.openxmlformats.org/officeDocument/2006/relationships/slideLayout" Target="../slideLayouts/slideLayout179.xml"/><Relationship Id="rId13" Type="http://schemas.openxmlformats.org/officeDocument/2006/relationships/slideLayout" Target="../slideLayouts/slideLayout180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81.xml"/><Relationship Id="rId3" Type="http://schemas.openxmlformats.org/officeDocument/2006/relationships/slideLayout" Target="../slideLayouts/slideLayout182.xml"/><Relationship Id="rId4" Type="http://schemas.openxmlformats.org/officeDocument/2006/relationships/slideLayout" Target="../slideLayouts/slideLayout183.xml"/><Relationship Id="rId5" Type="http://schemas.openxmlformats.org/officeDocument/2006/relationships/slideLayout" Target="../slideLayouts/slideLayout184.xml"/><Relationship Id="rId6" Type="http://schemas.openxmlformats.org/officeDocument/2006/relationships/slideLayout" Target="../slideLayouts/slideLayout185.xml"/><Relationship Id="rId7" Type="http://schemas.openxmlformats.org/officeDocument/2006/relationships/slideLayout" Target="../slideLayouts/slideLayout186.xml"/><Relationship Id="rId8" Type="http://schemas.openxmlformats.org/officeDocument/2006/relationships/slideLayout" Target="../slideLayouts/slideLayout187.xml"/><Relationship Id="rId9" Type="http://schemas.openxmlformats.org/officeDocument/2006/relationships/slideLayout" Target="../slideLayouts/slideLayout188.xml"/><Relationship Id="rId10" Type="http://schemas.openxmlformats.org/officeDocument/2006/relationships/slideLayout" Target="../slideLayouts/slideLayout189.xml"/><Relationship Id="rId11" Type="http://schemas.openxmlformats.org/officeDocument/2006/relationships/slideLayout" Target="../slideLayouts/slideLayout190.xml"/><Relationship Id="rId12" Type="http://schemas.openxmlformats.org/officeDocument/2006/relationships/slideLayout" Target="../slideLayouts/slideLayout191.xml"/><Relationship Id="rId13" Type="http://schemas.openxmlformats.org/officeDocument/2006/relationships/slideLayout" Target="../slideLayouts/slideLayout192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93.xml"/><Relationship Id="rId3" Type="http://schemas.openxmlformats.org/officeDocument/2006/relationships/slideLayout" Target="../slideLayouts/slideLayout194.xml"/><Relationship Id="rId4" Type="http://schemas.openxmlformats.org/officeDocument/2006/relationships/slideLayout" Target="../slideLayouts/slideLayout195.xml"/><Relationship Id="rId5" Type="http://schemas.openxmlformats.org/officeDocument/2006/relationships/slideLayout" Target="../slideLayouts/slideLayout196.xml"/><Relationship Id="rId6" Type="http://schemas.openxmlformats.org/officeDocument/2006/relationships/slideLayout" Target="../slideLayouts/slideLayout197.xml"/><Relationship Id="rId7" Type="http://schemas.openxmlformats.org/officeDocument/2006/relationships/slideLayout" Target="../slideLayouts/slideLayout198.xml"/><Relationship Id="rId8" Type="http://schemas.openxmlformats.org/officeDocument/2006/relationships/slideLayout" Target="../slideLayouts/slideLayout199.xml"/><Relationship Id="rId9" Type="http://schemas.openxmlformats.org/officeDocument/2006/relationships/slideLayout" Target="../slideLayouts/slideLayout200.xml"/><Relationship Id="rId10" Type="http://schemas.openxmlformats.org/officeDocument/2006/relationships/slideLayout" Target="../slideLayouts/slideLayout201.xml"/><Relationship Id="rId11" Type="http://schemas.openxmlformats.org/officeDocument/2006/relationships/slideLayout" Target="../slideLayouts/slideLayout202.xml"/><Relationship Id="rId12" Type="http://schemas.openxmlformats.org/officeDocument/2006/relationships/slideLayout" Target="../slideLayouts/slideLayout203.xml"/><Relationship Id="rId13" Type="http://schemas.openxmlformats.org/officeDocument/2006/relationships/slideLayout" Target="../slideLayouts/slideLayout204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205.xml"/><Relationship Id="rId4" Type="http://schemas.openxmlformats.org/officeDocument/2006/relationships/slideLayout" Target="../slideLayouts/slideLayout206.xml"/><Relationship Id="rId5" Type="http://schemas.openxmlformats.org/officeDocument/2006/relationships/slideLayout" Target="../slideLayouts/slideLayout207.xml"/><Relationship Id="rId6" Type="http://schemas.openxmlformats.org/officeDocument/2006/relationships/slideLayout" Target="../slideLayouts/slideLayout208.xml"/><Relationship Id="rId7" Type="http://schemas.openxmlformats.org/officeDocument/2006/relationships/slideLayout" Target="../slideLayouts/slideLayout209.xml"/><Relationship Id="rId8" Type="http://schemas.openxmlformats.org/officeDocument/2006/relationships/slideLayout" Target="../slideLayouts/slideLayout210.xml"/><Relationship Id="rId9" Type="http://schemas.openxmlformats.org/officeDocument/2006/relationships/slideLayout" Target="../slideLayouts/slideLayout211.xml"/><Relationship Id="rId10" Type="http://schemas.openxmlformats.org/officeDocument/2006/relationships/slideLayout" Target="../slideLayouts/slideLayout212.xml"/><Relationship Id="rId11" Type="http://schemas.openxmlformats.org/officeDocument/2006/relationships/slideLayout" Target="../slideLayouts/slideLayout213.xml"/><Relationship Id="rId12" Type="http://schemas.openxmlformats.org/officeDocument/2006/relationships/slideLayout" Target="../slideLayouts/slideLayout214.xml"/><Relationship Id="rId13" Type="http://schemas.openxmlformats.org/officeDocument/2006/relationships/slideLayout" Target="../slideLayouts/slideLayout215.xml"/><Relationship Id="rId14" Type="http://schemas.openxmlformats.org/officeDocument/2006/relationships/slideLayout" Target="../slideLayouts/slideLayout216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217.xml"/><Relationship Id="rId4" Type="http://schemas.openxmlformats.org/officeDocument/2006/relationships/slideLayout" Target="../slideLayouts/slideLayout218.xml"/><Relationship Id="rId5" Type="http://schemas.openxmlformats.org/officeDocument/2006/relationships/slideLayout" Target="../slideLayouts/slideLayout219.xml"/><Relationship Id="rId6" Type="http://schemas.openxmlformats.org/officeDocument/2006/relationships/slideLayout" Target="../slideLayouts/slideLayout220.xml"/><Relationship Id="rId7" Type="http://schemas.openxmlformats.org/officeDocument/2006/relationships/slideLayout" Target="../slideLayouts/slideLayout221.xml"/><Relationship Id="rId8" Type="http://schemas.openxmlformats.org/officeDocument/2006/relationships/slideLayout" Target="../slideLayouts/slideLayout222.xml"/><Relationship Id="rId9" Type="http://schemas.openxmlformats.org/officeDocument/2006/relationships/slideLayout" Target="../slideLayouts/slideLayout223.xml"/><Relationship Id="rId10" Type="http://schemas.openxmlformats.org/officeDocument/2006/relationships/slideLayout" Target="../slideLayouts/slideLayout224.xml"/><Relationship Id="rId11" Type="http://schemas.openxmlformats.org/officeDocument/2006/relationships/slideLayout" Target="../slideLayouts/slideLayout225.xml"/><Relationship Id="rId12" Type="http://schemas.openxmlformats.org/officeDocument/2006/relationships/slideLayout" Target="../slideLayouts/slideLayout226.xml"/><Relationship Id="rId13" Type="http://schemas.openxmlformats.org/officeDocument/2006/relationships/slideLayout" Target="../slideLayouts/slideLayout227.xml"/><Relationship Id="rId14" Type="http://schemas.openxmlformats.org/officeDocument/2006/relationships/slideLayout" Target="../slideLayouts/slideLayout228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29.xml"/><Relationship Id="rId3" Type="http://schemas.openxmlformats.org/officeDocument/2006/relationships/slideLayout" Target="../slideLayouts/slideLayout230.xml"/><Relationship Id="rId4" Type="http://schemas.openxmlformats.org/officeDocument/2006/relationships/slideLayout" Target="../slideLayouts/slideLayout231.xml"/><Relationship Id="rId5" Type="http://schemas.openxmlformats.org/officeDocument/2006/relationships/slideLayout" Target="../slideLayouts/slideLayout232.xml"/><Relationship Id="rId6" Type="http://schemas.openxmlformats.org/officeDocument/2006/relationships/slideLayout" Target="../slideLayouts/slideLayout233.xml"/><Relationship Id="rId7" Type="http://schemas.openxmlformats.org/officeDocument/2006/relationships/slideLayout" Target="../slideLayouts/slideLayout234.xml"/><Relationship Id="rId8" Type="http://schemas.openxmlformats.org/officeDocument/2006/relationships/slideLayout" Target="../slideLayouts/slideLayout235.xml"/><Relationship Id="rId9" Type="http://schemas.openxmlformats.org/officeDocument/2006/relationships/slideLayout" Target="../slideLayouts/slideLayout236.xml"/><Relationship Id="rId10" Type="http://schemas.openxmlformats.org/officeDocument/2006/relationships/slideLayout" Target="../slideLayouts/slideLayout237.xml"/><Relationship Id="rId11" Type="http://schemas.openxmlformats.org/officeDocument/2006/relationships/slideLayout" Target="../slideLayouts/slideLayout238.xml"/><Relationship Id="rId12" Type="http://schemas.openxmlformats.org/officeDocument/2006/relationships/slideLayout" Target="../slideLayouts/slideLayout239.xml"/><Relationship Id="rId13" Type="http://schemas.openxmlformats.org/officeDocument/2006/relationships/slideLayout" Target="../slideLayouts/slideLayout24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41.xml"/><Relationship Id="rId3" Type="http://schemas.openxmlformats.org/officeDocument/2006/relationships/slideLayout" Target="../slideLayouts/slideLayout242.xml"/><Relationship Id="rId4" Type="http://schemas.openxmlformats.org/officeDocument/2006/relationships/slideLayout" Target="../slideLayouts/slideLayout243.xml"/><Relationship Id="rId5" Type="http://schemas.openxmlformats.org/officeDocument/2006/relationships/slideLayout" Target="../slideLayouts/slideLayout244.xml"/><Relationship Id="rId6" Type="http://schemas.openxmlformats.org/officeDocument/2006/relationships/slideLayout" Target="../slideLayouts/slideLayout245.xml"/><Relationship Id="rId7" Type="http://schemas.openxmlformats.org/officeDocument/2006/relationships/slideLayout" Target="../slideLayouts/slideLayout246.xml"/><Relationship Id="rId8" Type="http://schemas.openxmlformats.org/officeDocument/2006/relationships/slideLayout" Target="../slideLayouts/slideLayout247.xml"/><Relationship Id="rId9" Type="http://schemas.openxmlformats.org/officeDocument/2006/relationships/slideLayout" Target="../slideLayouts/slideLayout248.xml"/><Relationship Id="rId10" Type="http://schemas.openxmlformats.org/officeDocument/2006/relationships/slideLayout" Target="../slideLayouts/slideLayout249.xml"/><Relationship Id="rId11" Type="http://schemas.openxmlformats.org/officeDocument/2006/relationships/slideLayout" Target="../slideLayouts/slideLayout250.xml"/><Relationship Id="rId12" Type="http://schemas.openxmlformats.org/officeDocument/2006/relationships/slideLayout" Target="../slideLayouts/slideLayout251.xml"/><Relationship Id="rId13" Type="http://schemas.openxmlformats.org/officeDocument/2006/relationships/slideLayout" Target="../slideLayouts/slideLayout25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microsoft.com/office/2007/relationships/hdphoto" Target="../media/hdphoto1.wdp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Relationship Id="rId9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2.jpeg"/><Relationship Id="rId3" Type="http://schemas.openxmlformats.org/officeDocument/2006/relationships/slideLayout" Target="../slideLayouts/slideLayout97.xml"/><Relationship Id="rId4" Type="http://schemas.openxmlformats.org/officeDocument/2006/relationships/slideLayout" Target="../slideLayouts/slideLayout98.xml"/><Relationship Id="rId5" Type="http://schemas.openxmlformats.org/officeDocument/2006/relationships/slideLayout" Target="../slideLayouts/slideLayout99.xml"/><Relationship Id="rId6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101.xml"/><Relationship Id="rId8" Type="http://schemas.openxmlformats.org/officeDocument/2006/relationships/slideLayout" Target="../slideLayouts/slideLayout102.xml"/><Relationship Id="rId9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104.xml"/><Relationship Id="rId11" Type="http://schemas.openxmlformats.org/officeDocument/2006/relationships/slideLayout" Target="../slideLayouts/slideLayout105.xml"/><Relationship Id="rId12" Type="http://schemas.openxmlformats.org/officeDocument/2006/relationships/slideLayout" Target="../slideLayouts/slideLayout106.xml"/><Relationship Id="rId13" Type="http://schemas.openxmlformats.org/officeDocument/2006/relationships/slideLayout" Target="../slideLayouts/slideLayout107.xml"/><Relationship Id="rId14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2878920" y="1923840"/>
            <a:ext cx="3384360" cy="1047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720"/>
              </a:spcBef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57a7bd"/>
                </a:solidFill>
                <a:latin typeface="Arial"/>
                <a:ea typeface="맑은 고딕"/>
              </a:rPr>
              <a:t>FREE PPT TEMPLATES</a:t>
            </a:r>
            <a:endParaRPr b="0" lang="fr-F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2878920" y="3003480"/>
            <a:ext cx="3384360" cy="48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200" spc="-1" strike="noStrike">
                <a:solidFill>
                  <a:srgbClr val="57a7bd"/>
                </a:solidFill>
                <a:latin typeface="Arial"/>
                <a:ea typeface="Arial Unicode MS"/>
              </a:rPr>
              <a:t>INSTERT THE TITLE OF YOUR 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200" spc="-1" strike="noStrike">
                <a:solidFill>
                  <a:srgbClr val="57a7bd"/>
                </a:solidFill>
                <a:latin typeface="Arial"/>
                <a:ea typeface="Arial Unicode MS"/>
              </a:rPr>
              <a:t>PRESENTATION HERE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Oval 2"/>
          <p:cNvSpPr/>
          <p:nvPr/>
        </p:nvSpPr>
        <p:spPr>
          <a:xfrm>
            <a:off x="2979000" y="996120"/>
            <a:ext cx="3240000" cy="3240000"/>
          </a:xfrm>
          <a:prstGeom prst="ellipse">
            <a:avLst/>
          </a:prstGeom>
          <a:noFill/>
          <a:ln w="15875">
            <a:solidFill>
              <a:srgbClr val="69b6cc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Right Triangle 6"/>
          <p:cNvSpPr/>
          <p:nvPr/>
        </p:nvSpPr>
        <p:spPr>
          <a:xfrm rot="10800000">
            <a:off x="6804000" y="360"/>
            <a:ext cx="2338920" cy="233928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9" name="PlaceHolder 1"/>
          <p:cNvSpPr>
            <a:spLocks noGrp="1"/>
          </p:cNvSpPr>
          <p:nvPr>
            <p:ph type="body"/>
          </p:nvPr>
        </p:nvSpPr>
        <p:spPr>
          <a:xfrm>
            <a:off x="5424120" y="286200"/>
            <a:ext cx="2160000" cy="215964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404040"/>
                </a:solidFill>
                <a:latin typeface="Arial"/>
                <a:ea typeface="Arial Unicode MS"/>
              </a:rPr>
              <a:t>Your Picture Here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PlaceHolder 2"/>
          <p:cNvSpPr>
            <a:spLocks noGrp="1"/>
          </p:cNvSpPr>
          <p:nvPr>
            <p:ph type="body"/>
          </p:nvPr>
        </p:nvSpPr>
        <p:spPr>
          <a:xfrm>
            <a:off x="4260240" y="1476360"/>
            <a:ext cx="2160000" cy="215964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404040"/>
                </a:solidFill>
                <a:latin typeface="Arial"/>
                <a:ea typeface="Arial Unicode MS"/>
              </a:rPr>
              <a:t>Your Picture Here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PlaceHolder 3"/>
          <p:cNvSpPr>
            <a:spLocks noGrp="1"/>
          </p:cNvSpPr>
          <p:nvPr>
            <p:ph type="body"/>
          </p:nvPr>
        </p:nvSpPr>
        <p:spPr>
          <a:xfrm>
            <a:off x="5424120" y="2662560"/>
            <a:ext cx="2160000" cy="215964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404040"/>
                </a:solidFill>
                <a:latin typeface="Arial"/>
                <a:ea typeface="Arial Unicode MS"/>
              </a:rPr>
              <a:t>Your Picture Here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PlaceHolder 4"/>
          <p:cNvSpPr>
            <a:spLocks noGrp="1"/>
          </p:cNvSpPr>
          <p:nvPr>
            <p:ph type="body"/>
          </p:nvPr>
        </p:nvSpPr>
        <p:spPr>
          <a:xfrm>
            <a:off x="6587640" y="1476360"/>
            <a:ext cx="2160000" cy="215964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404040"/>
                </a:solidFill>
                <a:latin typeface="Arial"/>
                <a:ea typeface="Arial Unicode MS"/>
              </a:rPr>
              <a:t>Your Picture Here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Right Triangle 13"/>
          <p:cNvSpPr/>
          <p:nvPr/>
        </p:nvSpPr>
        <p:spPr>
          <a:xfrm>
            <a:off x="720" y="2803320"/>
            <a:ext cx="2338920" cy="233964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PlaceHolder 5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Rectangle 4"/>
          <p:cNvSpPr/>
          <p:nvPr/>
        </p:nvSpPr>
        <p:spPr>
          <a:xfrm>
            <a:off x="4572000" y="0"/>
            <a:ext cx="4571280" cy="5143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12" name="Group 5"/>
          <p:cNvGrpSpPr/>
          <p:nvPr/>
        </p:nvGrpSpPr>
        <p:grpSpPr>
          <a:xfrm>
            <a:off x="3377160" y="506160"/>
            <a:ext cx="2375640" cy="4104000"/>
            <a:chOff x="3377160" y="506160"/>
            <a:chExt cx="2375640" cy="4104000"/>
          </a:xfrm>
        </p:grpSpPr>
        <p:sp>
          <p:nvSpPr>
            <p:cNvPr id="413" name="Rounded Rectangle 6"/>
            <p:cNvSpPr/>
            <p:nvPr/>
          </p:nvSpPr>
          <p:spPr>
            <a:xfrm>
              <a:off x="3377160" y="506160"/>
              <a:ext cx="2375640" cy="4104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scene3d>
              <a:camera prst="perspectiveFront"/>
              <a:lightRig dir="t" rig="threeP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4" name="Rectangle 7"/>
            <p:cNvSpPr/>
            <p:nvPr/>
          </p:nvSpPr>
          <p:spPr>
            <a:xfrm>
              <a:off x="4422960" y="699840"/>
              <a:ext cx="284040" cy="5436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415" name="Group 8"/>
            <p:cNvGrpSpPr/>
            <p:nvPr/>
          </p:nvGrpSpPr>
          <p:grpSpPr>
            <a:xfrm>
              <a:off x="4449600" y="4233240"/>
              <a:ext cx="229680" cy="252720"/>
              <a:chOff x="4449600" y="4233240"/>
              <a:chExt cx="229680" cy="252720"/>
            </a:xfrm>
          </p:grpSpPr>
          <p:sp>
            <p:nvSpPr>
              <p:cNvPr id="416" name="Oval 11"/>
              <p:cNvSpPr/>
              <p:nvPr/>
            </p:nvSpPr>
            <p:spPr>
              <a:xfrm>
                <a:off x="4449600" y="4233240"/>
                <a:ext cx="229680" cy="252720"/>
              </a:xfrm>
              <a:prstGeom prst="ellipse">
                <a:avLst/>
              </a:prstGeom>
              <a:gradFill rotWithShape="0">
                <a:gsLst>
                  <a:gs pos="0">
                    <a:srgbClr val="0f0f0f"/>
                  </a:gs>
                  <a:gs pos="100000">
                    <a:srgbClr val="595959"/>
                  </a:gs>
                </a:gsLst>
                <a:lin ang="10800000"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dir="t" rig="threeP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7" name="Rounded Rectangle 12"/>
              <p:cNvSpPr/>
              <p:nvPr/>
            </p:nvSpPr>
            <p:spPr>
              <a:xfrm>
                <a:off x="4512240" y="4301280"/>
                <a:ext cx="104400" cy="116280"/>
              </a:xfrm>
              <a:prstGeom prst="roundRect">
                <a:avLst>
                  <a:gd name="adj" fmla="val 16667"/>
                </a:avLst>
              </a:prstGeom>
              <a:solidFill>
                <a:srgbClr val="737373"/>
              </a:solidFill>
              <a:ln w="6350">
                <a:solidFill>
                  <a:srgbClr val="b0b0b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418" name="PlaceHolder 1"/>
          <p:cNvSpPr>
            <a:spLocks noGrp="1"/>
          </p:cNvSpPr>
          <p:nvPr>
            <p:ph type="body"/>
          </p:nvPr>
        </p:nvSpPr>
        <p:spPr>
          <a:xfrm>
            <a:off x="3525480" y="843120"/>
            <a:ext cx="2091600" cy="329832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404040"/>
                </a:solidFill>
                <a:latin typeface="Arial"/>
                <a:ea typeface="Arial Unicode MS"/>
              </a:rPr>
              <a:t>Your Picture Here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9" name="PlaceHolder 2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PlaceHolder 1"/>
          <p:cNvSpPr>
            <a:spLocks noGrp="1"/>
          </p:cNvSpPr>
          <p:nvPr>
            <p:ph type="body"/>
          </p:nvPr>
        </p:nvSpPr>
        <p:spPr>
          <a:xfrm>
            <a:off x="4247280" y="339120"/>
            <a:ext cx="1944360" cy="446400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404040"/>
                </a:solidFill>
                <a:latin typeface="Arial"/>
                <a:ea typeface="Arial Unicode MS"/>
              </a:rPr>
              <a:t>Your Picture Here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7" name="PlaceHolder 2"/>
          <p:cNvSpPr>
            <a:spLocks noGrp="1"/>
          </p:cNvSpPr>
          <p:nvPr>
            <p:ph type="body"/>
          </p:nvPr>
        </p:nvSpPr>
        <p:spPr>
          <a:xfrm>
            <a:off x="6443640" y="2774520"/>
            <a:ext cx="2304000" cy="202860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404040"/>
                </a:solidFill>
                <a:latin typeface="Arial"/>
                <a:ea typeface="Arial Unicode MS"/>
              </a:rPr>
              <a:t>Your Picture Here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8" name="PlaceHolder 3"/>
          <p:cNvSpPr>
            <a:spLocks noGrp="1"/>
          </p:cNvSpPr>
          <p:nvPr>
            <p:ph type="body"/>
          </p:nvPr>
        </p:nvSpPr>
        <p:spPr>
          <a:xfrm>
            <a:off x="395280" y="2774520"/>
            <a:ext cx="3600000" cy="202860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404040"/>
                </a:solidFill>
                <a:latin typeface="Arial"/>
                <a:ea typeface="Arial Unicode MS"/>
              </a:rPr>
              <a:t>Your Picture Here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9" name="PlaceHolder 4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PlaceHolder 1"/>
          <p:cNvSpPr>
            <a:spLocks noGrp="1"/>
          </p:cNvSpPr>
          <p:nvPr>
            <p:ph type="body"/>
          </p:nvPr>
        </p:nvSpPr>
        <p:spPr>
          <a:xfrm>
            <a:off x="2591640" y="0"/>
            <a:ext cx="1979280" cy="173844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404040"/>
                </a:solidFill>
                <a:latin typeface="Arial"/>
                <a:ea typeface="Arial Unicode MS"/>
              </a:rPr>
              <a:t>Your Picture Here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7" name="PlaceHolder 2"/>
          <p:cNvSpPr>
            <a:spLocks noGrp="1"/>
          </p:cNvSpPr>
          <p:nvPr>
            <p:ph type="body"/>
          </p:nvPr>
        </p:nvSpPr>
        <p:spPr>
          <a:xfrm>
            <a:off x="4751640" y="0"/>
            <a:ext cx="1979280" cy="173844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404040"/>
                </a:solidFill>
                <a:latin typeface="Arial"/>
                <a:ea typeface="Arial Unicode MS"/>
              </a:rPr>
              <a:t>Your Picture Here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8" name="PlaceHolder 3"/>
          <p:cNvSpPr>
            <a:spLocks noGrp="1"/>
          </p:cNvSpPr>
          <p:nvPr>
            <p:ph type="body"/>
          </p:nvPr>
        </p:nvSpPr>
        <p:spPr>
          <a:xfrm>
            <a:off x="6911640" y="0"/>
            <a:ext cx="1979280" cy="173844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404040"/>
                </a:solidFill>
                <a:latin typeface="Arial"/>
                <a:ea typeface="Arial Unicode MS"/>
              </a:rPr>
              <a:t>Your Picture Here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9" name="PlaceHolder 4"/>
          <p:cNvSpPr>
            <a:spLocks noGrp="1"/>
          </p:cNvSpPr>
          <p:nvPr>
            <p:ph type="body"/>
          </p:nvPr>
        </p:nvSpPr>
        <p:spPr>
          <a:xfrm>
            <a:off x="2591640" y="3404520"/>
            <a:ext cx="1979280" cy="173844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404040"/>
                </a:solidFill>
                <a:latin typeface="Arial"/>
                <a:ea typeface="Arial Unicode MS"/>
              </a:rPr>
              <a:t>Your Picture Here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0" name="PlaceHolder 5"/>
          <p:cNvSpPr>
            <a:spLocks noGrp="1"/>
          </p:cNvSpPr>
          <p:nvPr>
            <p:ph type="body"/>
          </p:nvPr>
        </p:nvSpPr>
        <p:spPr>
          <a:xfrm>
            <a:off x="4751640" y="3404520"/>
            <a:ext cx="1979280" cy="173844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404040"/>
                </a:solidFill>
                <a:latin typeface="Arial"/>
                <a:ea typeface="Arial Unicode MS"/>
              </a:rPr>
              <a:t>Your Picture Here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1" name="PlaceHolder 6"/>
          <p:cNvSpPr>
            <a:spLocks noGrp="1"/>
          </p:cNvSpPr>
          <p:nvPr>
            <p:ph type="body"/>
          </p:nvPr>
        </p:nvSpPr>
        <p:spPr>
          <a:xfrm>
            <a:off x="6911640" y="3404520"/>
            <a:ext cx="1979280" cy="173844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404040"/>
                </a:solidFill>
                <a:latin typeface="Arial"/>
                <a:ea typeface="Arial Unicode MS"/>
              </a:rPr>
              <a:t>Your Picture Here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2" name="PlaceHolder 7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69b6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PlaceHolder 1"/>
          <p:cNvSpPr>
            <a:spLocks noGrp="1"/>
          </p:cNvSpPr>
          <p:nvPr>
            <p:ph type="body"/>
          </p:nvPr>
        </p:nvSpPr>
        <p:spPr>
          <a:xfrm>
            <a:off x="0" y="181440"/>
            <a:ext cx="9143280" cy="575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720"/>
              </a:spcBef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 Unicode MS"/>
              </a:rPr>
              <a:t>IMAGES &amp; CONTENTS</a:t>
            </a:r>
            <a:endParaRPr b="0" lang="fr-F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0" name="PlaceHolder 2"/>
          <p:cNvSpPr>
            <a:spLocks noGrp="1"/>
          </p:cNvSpPr>
          <p:nvPr>
            <p:ph type="body"/>
          </p:nvPr>
        </p:nvSpPr>
        <p:spPr>
          <a:xfrm>
            <a:off x="0" y="757440"/>
            <a:ext cx="9143280" cy="287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241"/>
              </a:spcBef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Arial Unicode MS"/>
              </a:rPr>
              <a:t>Insert the title of your subtitle Here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41" name="Picture 2" descr="D:\KBM-정애\014-Fullppt\PNG이미지\모니터.png"/>
          <p:cNvPicPr/>
          <p:nvPr/>
        </p:nvPicPr>
        <p:blipFill>
          <a:blip r:embed="rId2"/>
          <a:stretch/>
        </p:blipFill>
        <p:spPr>
          <a:xfrm>
            <a:off x="610920" y="1285920"/>
            <a:ext cx="3672360" cy="3661200"/>
          </a:xfrm>
          <a:prstGeom prst="rect">
            <a:avLst/>
          </a:prstGeom>
          <a:ln w="0">
            <a:noFill/>
          </a:ln>
        </p:spPr>
      </p:pic>
      <p:sp>
        <p:nvSpPr>
          <p:cNvPr id="542" name="PlaceHolder 3"/>
          <p:cNvSpPr>
            <a:spLocks noGrp="1"/>
          </p:cNvSpPr>
          <p:nvPr>
            <p:ph type="body"/>
          </p:nvPr>
        </p:nvSpPr>
        <p:spPr>
          <a:xfrm>
            <a:off x="770400" y="1446480"/>
            <a:ext cx="3324600" cy="232344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 Unicode MS"/>
              </a:rPr>
              <a:t>Insert Your Image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3" name="PlaceHolder 4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PlaceHolder 1"/>
          <p:cNvSpPr>
            <a:spLocks noGrp="1"/>
          </p:cNvSpPr>
          <p:nvPr>
            <p:ph type="body"/>
          </p:nvPr>
        </p:nvSpPr>
        <p:spPr>
          <a:xfrm>
            <a:off x="2482920" y="303120"/>
            <a:ext cx="1944360" cy="453600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404040"/>
                </a:solidFill>
                <a:latin typeface="Arial"/>
                <a:ea typeface="Arial Unicode MS"/>
              </a:rPr>
              <a:t>Your Picture Here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1" name="PlaceHolder 2"/>
          <p:cNvSpPr>
            <a:spLocks noGrp="1"/>
          </p:cNvSpPr>
          <p:nvPr>
            <p:ph type="body"/>
          </p:nvPr>
        </p:nvSpPr>
        <p:spPr>
          <a:xfrm>
            <a:off x="4676040" y="303120"/>
            <a:ext cx="1944360" cy="453600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404040"/>
                </a:solidFill>
                <a:latin typeface="Arial"/>
                <a:ea typeface="Arial Unicode MS"/>
              </a:rPr>
              <a:t>Your Picture Here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2" name="PlaceHolder 3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  <p:sldLayoutId id="2147483842" r:id="rId13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PlaceHolder 1"/>
          <p:cNvSpPr>
            <a:spLocks noGrp="1"/>
          </p:cNvSpPr>
          <p:nvPr>
            <p:ph type="body"/>
          </p:nvPr>
        </p:nvSpPr>
        <p:spPr>
          <a:xfrm>
            <a:off x="466920" y="0"/>
            <a:ext cx="3312000" cy="134712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404040"/>
                </a:solidFill>
                <a:latin typeface="Arial"/>
                <a:ea typeface="Arial Unicode MS"/>
              </a:rPr>
              <a:t>Your Picture Here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0" name="PlaceHolder 2"/>
          <p:cNvSpPr>
            <a:spLocks noGrp="1"/>
          </p:cNvSpPr>
          <p:nvPr>
            <p:ph type="body"/>
          </p:nvPr>
        </p:nvSpPr>
        <p:spPr>
          <a:xfrm>
            <a:off x="466920" y="3795480"/>
            <a:ext cx="3312000" cy="134712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404040"/>
                </a:solidFill>
                <a:latin typeface="Arial"/>
                <a:ea typeface="Arial Unicode MS"/>
              </a:rPr>
              <a:t>Your Picture Here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1" name="Rectangle 6"/>
          <p:cNvSpPr/>
          <p:nvPr/>
        </p:nvSpPr>
        <p:spPr>
          <a:xfrm>
            <a:off x="466920" y="1491120"/>
            <a:ext cx="3311640" cy="216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2" name="PlaceHolder 3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  <p:sldLayoutId id="2147483855" r:id="rId13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PlaceHolder 1"/>
          <p:cNvSpPr>
            <a:spLocks noGrp="1"/>
          </p:cNvSpPr>
          <p:nvPr>
            <p:ph type="body"/>
          </p:nvPr>
        </p:nvSpPr>
        <p:spPr>
          <a:xfrm>
            <a:off x="2843280" y="0"/>
            <a:ext cx="6300000" cy="514332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404040"/>
                </a:solidFill>
                <a:latin typeface="Arial"/>
                <a:ea typeface="Arial Unicode MS"/>
              </a:rPr>
              <a:t>Your Picture Here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0" name="Rectangle 5"/>
          <p:cNvSpPr/>
          <p:nvPr/>
        </p:nvSpPr>
        <p:spPr>
          <a:xfrm>
            <a:off x="360" y="0"/>
            <a:ext cx="2843280" cy="5143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1" name="PlaceHolder 2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7" r:id="rId12"/>
    <p:sldLayoutId id="2147483868" r:id="rId13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PlaceHolder 1"/>
          <p:cNvSpPr>
            <a:spLocks noGrp="1"/>
          </p:cNvSpPr>
          <p:nvPr>
            <p:ph type="body"/>
          </p:nvPr>
        </p:nvSpPr>
        <p:spPr>
          <a:xfrm>
            <a:off x="0" y="181440"/>
            <a:ext cx="9143280" cy="575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720"/>
              </a:spcBef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404040"/>
                </a:solidFill>
                <a:latin typeface="Arial"/>
                <a:ea typeface="Arial Unicode MS"/>
              </a:rPr>
              <a:t>IMAGES &amp; CONTENTS</a:t>
            </a:r>
            <a:endParaRPr b="0" lang="fr-F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9" name="PlaceHolder 2"/>
          <p:cNvSpPr>
            <a:spLocks noGrp="1"/>
          </p:cNvSpPr>
          <p:nvPr>
            <p:ph type="body"/>
          </p:nvPr>
        </p:nvSpPr>
        <p:spPr>
          <a:xfrm>
            <a:off x="0" y="757440"/>
            <a:ext cx="9143280" cy="287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241"/>
              </a:spcBef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404040"/>
                </a:solidFill>
                <a:latin typeface="Arial"/>
                <a:ea typeface="Arial Unicode MS"/>
              </a:rPr>
              <a:t>Insert the title of your subtitle Here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0" name="Rectangle 4"/>
          <p:cNvSpPr/>
          <p:nvPr/>
        </p:nvSpPr>
        <p:spPr>
          <a:xfrm>
            <a:off x="720" y="2787840"/>
            <a:ext cx="9143280" cy="2355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01" name="Picture 2" descr="D:\Fullppt\005-PNG이미지\노트북.png"/>
          <p:cNvPicPr/>
          <p:nvPr/>
        </p:nvPicPr>
        <p:blipFill>
          <a:blip r:embed="rId2"/>
          <a:stretch/>
        </p:blipFill>
        <p:spPr>
          <a:xfrm>
            <a:off x="3635640" y="1095120"/>
            <a:ext cx="6012000" cy="3057480"/>
          </a:xfrm>
          <a:prstGeom prst="rect">
            <a:avLst/>
          </a:prstGeom>
          <a:ln w="0">
            <a:noFill/>
          </a:ln>
        </p:spPr>
      </p:pic>
      <p:sp>
        <p:nvSpPr>
          <p:cNvPr id="702" name="PlaceHolder 3"/>
          <p:cNvSpPr>
            <a:spLocks noGrp="1"/>
          </p:cNvSpPr>
          <p:nvPr>
            <p:ph type="body"/>
          </p:nvPr>
        </p:nvSpPr>
        <p:spPr>
          <a:xfrm>
            <a:off x="5283000" y="1491120"/>
            <a:ext cx="2833920" cy="211392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404040"/>
                </a:solidFill>
                <a:latin typeface="Arial"/>
                <a:ea typeface="Arial Unicode MS"/>
              </a:rPr>
              <a:t>Your Picture Here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3" name="PlaceHolder 4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  <p:sldLayoutId id="2147483879" r:id="rId12"/>
    <p:sldLayoutId id="2147483880" r:id="rId13"/>
    <p:sldLayoutId id="2147483881" r:id="rId14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57a7b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PlaceHolder 1"/>
          <p:cNvSpPr>
            <a:spLocks noGrp="1"/>
          </p:cNvSpPr>
          <p:nvPr>
            <p:ph type="body"/>
          </p:nvPr>
        </p:nvSpPr>
        <p:spPr>
          <a:xfrm>
            <a:off x="0" y="3775320"/>
            <a:ext cx="9143280" cy="575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720"/>
              </a:spcBef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 Unicode MS"/>
              </a:rPr>
              <a:t>Thank you</a:t>
            </a:r>
            <a:endParaRPr b="0" lang="fr-F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1" name="PlaceHolder 2"/>
          <p:cNvSpPr>
            <a:spLocks noGrp="1"/>
          </p:cNvSpPr>
          <p:nvPr>
            <p:ph type="body"/>
          </p:nvPr>
        </p:nvSpPr>
        <p:spPr>
          <a:xfrm>
            <a:off x="0" y="4351320"/>
            <a:ext cx="9143280" cy="287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 Unicode MS"/>
              </a:rPr>
              <a:t>Insert the title of your subtitle Here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42" name="Picture 2" descr="G:\002-KIMS BUSINESS\007-02-Googleslidesppt\02-GSppt-Contents-Kim\20170429\02-\item01.png"/>
          <p:cNvPicPr/>
          <p:nvPr/>
        </p:nvPicPr>
        <p:blipFill>
          <a:blip r:embed="rId2"/>
          <a:stretch/>
        </p:blipFill>
        <p:spPr>
          <a:xfrm>
            <a:off x="2984760" y="357480"/>
            <a:ext cx="3101400" cy="3418920"/>
          </a:xfrm>
          <a:prstGeom prst="rect">
            <a:avLst/>
          </a:prstGeom>
          <a:ln w="0">
            <a:noFill/>
          </a:ln>
        </p:spPr>
      </p:pic>
      <p:sp>
        <p:nvSpPr>
          <p:cNvPr id="743" name="Rounded Rectangle 3"/>
          <p:cNvSpPr/>
          <p:nvPr/>
        </p:nvSpPr>
        <p:spPr>
          <a:xfrm rot="2539200">
            <a:off x="-149400" y="313200"/>
            <a:ext cx="1311120" cy="276120"/>
          </a:xfrm>
          <a:custGeom>
            <a:avLst/>
            <a:gdLst/>
            <a:ahLst/>
            <a:rect l="l" t="t" r="r" b="b"/>
            <a:pathLst>
              <a:path w="1311499" h="276834">
                <a:moveTo>
                  <a:pt x="0" y="168822"/>
                </a:moveTo>
                <a:lnTo>
                  <a:pt x="1257493" y="168822"/>
                </a:lnTo>
                <a:cubicBezTo>
                  <a:pt x="1287320" y="168822"/>
                  <a:pt x="1311499" y="193001"/>
                  <a:pt x="1311499" y="222828"/>
                </a:cubicBezTo>
                <a:cubicBezTo>
                  <a:pt x="1311499" y="252655"/>
                  <a:pt x="1287320" y="276834"/>
                  <a:pt x="1257493" y="276834"/>
                </a:cubicBezTo>
                <a:lnTo>
                  <a:pt x="98341" y="276834"/>
                </a:lnTo>
                <a:close/>
                <a:moveTo>
                  <a:pt x="13263" y="108012"/>
                </a:moveTo>
                <a:lnTo>
                  <a:pt x="131896" y="0"/>
                </a:lnTo>
                <a:lnTo>
                  <a:pt x="990679" y="0"/>
                </a:lnTo>
                <a:cubicBezTo>
                  <a:pt x="1020506" y="0"/>
                  <a:pt x="1044685" y="24179"/>
                  <a:pt x="1044685" y="54006"/>
                </a:cubicBezTo>
                <a:cubicBezTo>
                  <a:pt x="1044685" y="83833"/>
                  <a:pt x="1020506" y="108012"/>
                  <a:pt x="990679" y="108012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4" name="Rounded Rectangle 7"/>
          <p:cNvSpPr/>
          <p:nvPr/>
        </p:nvSpPr>
        <p:spPr>
          <a:xfrm rot="2538600">
            <a:off x="7980120" y="4554720"/>
            <a:ext cx="1314000" cy="276480"/>
          </a:xfrm>
          <a:custGeom>
            <a:avLst/>
            <a:gdLst/>
            <a:ah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5" name="PlaceHolder 3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4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6840" y="1203120"/>
            <a:ext cx="82296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PlaceHolder 1"/>
          <p:cNvSpPr>
            <a:spLocks noGrp="1"/>
          </p:cNvSpPr>
          <p:nvPr>
            <p:ph type="body"/>
          </p:nvPr>
        </p:nvSpPr>
        <p:spPr>
          <a:xfrm>
            <a:off x="0" y="123120"/>
            <a:ext cx="9143280" cy="575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720"/>
              </a:spcBef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404040"/>
                </a:solidFill>
                <a:latin typeface="Arial"/>
                <a:ea typeface="Arial Unicode MS"/>
              </a:rPr>
              <a:t>ICON SETS LAYOUT</a:t>
            </a:r>
            <a:endParaRPr b="0" lang="fr-FR" sz="3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83" name="Group 4"/>
          <p:cNvGrpSpPr/>
          <p:nvPr/>
        </p:nvGrpSpPr>
        <p:grpSpPr>
          <a:xfrm>
            <a:off x="353160" y="1131120"/>
            <a:ext cx="2849040" cy="3648960"/>
            <a:chOff x="353160" y="1131120"/>
            <a:chExt cx="2849040" cy="3648960"/>
          </a:xfrm>
        </p:grpSpPr>
        <p:sp>
          <p:nvSpPr>
            <p:cNvPr id="784" name="Rounded Rectangle 5"/>
            <p:cNvSpPr/>
            <p:nvPr/>
          </p:nvSpPr>
          <p:spPr>
            <a:xfrm>
              <a:off x="353160" y="1131120"/>
              <a:ext cx="2849040" cy="3648960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5" name="Rounded Rectangle 8"/>
            <p:cNvSpPr/>
            <p:nvPr/>
          </p:nvSpPr>
          <p:spPr>
            <a:xfrm>
              <a:off x="531720" y="1347120"/>
              <a:ext cx="107280" cy="324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6" name="Half Frame 11"/>
            <p:cNvSpPr/>
            <p:nvPr/>
          </p:nvSpPr>
          <p:spPr>
            <a:xfrm rot="5400000">
              <a:off x="2592360" y="1237680"/>
              <a:ext cx="501840" cy="501840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787" name="PlaceHolder 2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  <p:sldLayoutId id="2147483907" r:id="rId13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Right Triangle 6"/>
          <p:cNvSpPr/>
          <p:nvPr/>
        </p:nvSpPr>
        <p:spPr>
          <a:xfrm rot="10800000">
            <a:off x="6804000" y="360"/>
            <a:ext cx="2338920" cy="233928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5" name="PlaceHolder 1"/>
          <p:cNvSpPr>
            <a:spLocks noGrp="1"/>
          </p:cNvSpPr>
          <p:nvPr>
            <p:ph type="body"/>
          </p:nvPr>
        </p:nvSpPr>
        <p:spPr>
          <a:xfrm>
            <a:off x="5424120" y="286200"/>
            <a:ext cx="2160000" cy="215964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404040"/>
                </a:solidFill>
                <a:latin typeface="Arial"/>
                <a:ea typeface="Arial Unicode MS"/>
              </a:rPr>
              <a:t>Your Picture Here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6" name="PlaceHolder 2"/>
          <p:cNvSpPr>
            <a:spLocks noGrp="1"/>
          </p:cNvSpPr>
          <p:nvPr>
            <p:ph type="body"/>
          </p:nvPr>
        </p:nvSpPr>
        <p:spPr>
          <a:xfrm>
            <a:off x="4260240" y="1476360"/>
            <a:ext cx="2160000" cy="215964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404040"/>
                </a:solidFill>
                <a:latin typeface="Arial"/>
                <a:ea typeface="Arial Unicode MS"/>
              </a:rPr>
              <a:t>Your Picture Here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7" name="PlaceHolder 3"/>
          <p:cNvSpPr>
            <a:spLocks noGrp="1"/>
          </p:cNvSpPr>
          <p:nvPr>
            <p:ph type="body"/>
          </p:nvPr>
        </p:nvSpPr>
        <p:spPr>
          <a:xfrm>
            <a:off x="5424120" y="2662560"/>
            <a:ext cx="2160000" cy="215964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404040"/>
                </a:solidFill>
                <a:latin typeface="Arial"/>
                <a:ea typeface="Arial Unicode MS"/>
              </a:rPr>
              <a:t>Your Picture Here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8" name="PlaceHolder 4"/>
          <p:cNvSpPr>
            <a:spLocks noGrp="1"/>
          </p:cNvSpPr>
          <p:nvPr>
            <p:ph type="body"/>
          </p:nvPr>
        </p:nvSpPr>
        <p:spPr>
          <a:xfrm>
            <a:off x="6587640" y="1476360"/>
            <a:ext cx="2160000" cy="215964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404040"/>
                </a:solidFill>
                <a:latin typeface="Arial"/>
                <a:ea typeface="Arial Unicode MS"/>
              </a:rPr>
              <a:t>Your Picture Here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9" name="Right Triangle 13"/>
          <p:cNvSpPr/>
          <p:nvPr/>
        </p:nvSpPr>
        <p:spPr>
          <a:xfrm>
            <a:off x="720" y="2803320"/>
            <a:ext cx="2338920" cy="233964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0" name="PlaceHolder 5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  <p:sldLayoutId id="2147483919" r:id="rId12"/>
    <p:sldLayoutId id="2147483920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69b6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3707280" y="2252880"/>
            <a:ext cx="5435280" cy="473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720"/>
              </a:spcBef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 Unicode MS"/>
              </a:rPr>
              <a:t>SECTION BREAK</a:t>
            </a:r>
            <a:endParaRPr b="0" lang="fr-F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3707280" y="2726280"/>
            <a:ext cx="5435280" cy="287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 Unicode MS"/>
              </a:rPr>
              <a:t>Insert the title of your subtitle Here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0" name="Group 3"/>
          <p:cNvGrpSpPr/>
          <p:nvPr/>
        </p:nvGrpSpPr>
        <p:grpSpPr>
          <a:xfrm>
            <a:off x="993600" y="1030320"/>
            <a:ext cx="3107880" cy="2843280"/>
            <a:chOff x="993600" y="1030320"/>
            <a:chExt cx="3107880" cy="2843280"/>
          </a:xfrm>
        </p:grpSpPr>
        <p:pic>
          <p:nvPicPr>
            <p:cNvPr id="81" name="Picture 4" descr="G:\002-KIMS BUSINESS\007-02-Googleslidesppt\02-GSppt-Contents-Kim\20170429\02-\item02.png"/>
            <p:cNvPicPr/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4000" contrast="40000"/>
                      </a14:imgEffect>
                    </a14:imgLayer>
                  </a14:imgProps>
                </a:ext>
              </a:extLst>
            </a:blip>
            <a:stretch/>
          </p:blipFill>
          <p:spPr>
            <a:xfrm rot="5003400">
              <a:off x="1427400" y="2111040"/>
              <a:ext cx="1630080" cy="1709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82" name="Picture 4" descr="G:\002-KIMS BUSINESS\007-02-Googleslidesppt\02-GSppt-Contents-Kim\20170429\02-\item02.png"/>
            <p:cNvPicPr/>
            <p:nvPr/>
          </p:nvPicPr>
          <p:blipFill>
            <a:blip r:embed="rId4"/>
            <a:stretch/>
          </p:blipFill>
          <p:spPr>
            <a:xfrm rot="18568200">
              <a:off x="2108880" y="1644840"/>
              <a:ext cx="1629720" cy="1709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83" name="Oval 6"/>
            <p:cNvSpPr/>
            <p:nvPr/>
          </p:nvSpPr>
          <p:spPr>
            <a:xfrm>
              <a:off x="1579680" y="1830600"/>
              <a:ext cx="1616040" cy="1616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84" name="Picture 4" descr="G:\002-KIMS BUSINESS\007-02-Googleslidesppt\02-GSppt-Contents-Kim\20170429\02-\item02.png"/>
            <p:cNvPicPr/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4000" contrast="40000"/>
                      </a14:imgEffect>
                    </a14:imgLayer>
                  </a14:imgProps>
                </a:ext>
              </a:extLst>
            </a:blip>
            <a:stretch/>
          </p:blipFill>
          <p:spPr>
            <a:xfrm rot="13475400">
              <a:off x="1359000" y="1356480"/>
              <a:ext cx="1630080" cy="17092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85" name="PlaceHolder 3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57a7b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ounded Rectangle 3"/>
          <p:cNvSpPr/>
          <p:nvPr/>
        </p:nvSpPr>
        <p:spPr>
          <a:xfrm rot="2539200">
            <a:off x="-149400" y="313200"/>
            <a:ext cx="1311120" cy="276120"/>
          </a:xfrm>
          <a:custGeom>
            <a:avLst/>
            <a:gdLst/>
            <a:ahLst/>
            <a:rect l="l" t="t" r="r" b="b"/>
            <a:pathLst>
              <a:path w="1311499" h="276834">
                <a:moveTo>
                  <a:pt x="0" y="168822"/>
                </a:moveTo>
                <a:lnTo>
                  <a:pt x="1257493" y="168822"/>
                </a:lnTo>
                <a:cubicBezTo>
                  <a:pt x="1287320" y="168822"/>
                  <a:pt x="1311499" y="193001"/>
                  <a:pt x="1311499" y="222828"/>
                </a:cubicBezTo>
                <a:cubicBezTo>
                  <a:pt x="1311499" y="252655"/>
                  <a:pt x="1287320" y="276834"/>
                  <a:pt x="1257493" y="276834"/>
                </a:cubicBezTo>
                <a:lnTo>
                  <a:pt x="98341" y="276834"/>
                </a:lnTo>
                <a:close/>
                <a:moveTo>
                  <a:pt x="13263" y="108012"/>
                </a:moveTo>
                <a:lnTo>
                  <a:pt x="131896" y="0"/>
                </a:lnTo>
                <a:lnTo>
                  <a:pt x="990679" y="0"/>
                </a:lnTo>
                <a:cubicBezTo>
                  <a:pt x="1020506" y="0"/>
                  <a:pt x="1044685" y="24179"/>
                  <a:pt x="1044685" y="54006"/>
                </a:cubicBezTo>
                <a:cubicBezTo>
                  <a:pt x="1044685" y="83833"/>
                  <a:pt x="1020506" y="108012"/>
                  <a:pt x="990679" y="108012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Rounded Rectangle 7"/>
          <p:cNvSpPr/>
          <p:nvPr/>
        </p:nvSpPr>
        <p:spPr>
          <a:xfrm rot="2538600">
            <a:off x="7980120" y="4554720"/>
            <a:ext cx="1314000" cy="276480"/>
          </a:xfrm>
          <a:custGeom>
            <a:avLst/>
            <a:gdLst/>
            <a:ah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4" name="Group 1"/>
          <p:cNvGrpSpPr/>
          <p:nvPr/>
        </p:nvGrpSpPr>
        <p:grpSpPr>
          <a:xfrm>
            <a:off x="2030400" y="-213840"/>
            <a:ext cx="5622480" cy="5144040"/>
            <a:chOff x="2030400" y="-213840"/>
            <a:chExt cx="5622480" cy="5144040"/>
          </a:xfrm>
        </p:grpSpPr>
        <p:sp>
          <p:nvSpPr>
            <p:cNvPr id="125" name="Rounded Rectangle 7"/>
            <p:cNvSpPr/>
            <p:nvPr/>
          </p:nvSpPr>
          <p:spPr>
            <a:xfrm rot="2742600">
              <a:off x="2190960" y="1018080"/>
              <a:ext cx="1769760" cy="372600"/>
            </a:xfrm>
            <a:custGeom>
              <a:avLst/>
              <a:gdLst/>
              <a:ahLst/>
              <a:rect l="l" t="t" r="r" b="b"/>
              <a:pathLst>
                <a:path w="1313980" h="276835">
                  <a:moveTo>
                    <a:pt x="282631" y="184641"/>
                  </a:moveTo>
                  <a:cubicBezTo>
                    <a:pt x="292404" y="174868"/>
                    <a:pt x="305907" y="168823"/>
                    <a:pt x="320820" y="168822"/>
                  </a:cubicBezTo>
                  <a:lnTo>
                    <a:pt x="1281494" y="168822"/>
                  </a:lnTo>
                  <a:lnTo>
                    <a:pt x="1162861" y="276834"/>
                  </a:lnTo>
                  <a:lnTo>
                    <a:pt x="320820" y="276835"/>
                  </a:lnTo>
                  <a:cubicBezTo>
                    <a:pt x="290992" y="276835"/>
                    <a:pt x="266814" y="252656"/>
                    <a:pt x="266814" y="222829"/>
                  </a:cubicBezTo>
                  <a:cubicBezTo>
                    <a:pt x="266814" y="207915"/>
                    <a:pt x="272859" y="194413"/>
                    <a:pt x="282631" y="184641"/>
                  </a:cubicBezTo>
                  <a:close/>
                  <a:moveTo>
                    <a:pt x="15817" y="15819"/>
                  </a:moveTo>
                  <a:cubicBezTo>
                    <a:pt x="25590" y="6046"/>
                    <a:pt x="39091" y="1"/>
                    <a:pt x="54005" y="1"/>
                  </a:cubicBezTo>
                  <a:lnTo>
                    <a:pt x="1215638" y="0"/>
                  </a:lnTo>
                  <a:lnTo>
                    <a:pt x="1313980" y="108013"/>
                  </a:lnTo>
                  <a:lnTo>
                    <a:pt x="54005" y="108013"/>
                  </a:lnTo>
                  <a:cubicBezTo>
                    <a:pt x="24178" y="108013"/>
                    <a:pt x="0" y="83834"/>
                    <a:pt x="0" y="54007"/>
                  </a:cubicBezTo>
                  <a:cubicBezTo>
                    <a:pt x="0" y="39093"/>
                    <a:pt x="6044" y="25592"/>
                    <a:pt x="15817" y="15819"/>
                  </a:cubicBezTo>
                  <a:close/>
                </a:path>
              </a:pathLst>
            </a:custGeom>
            <a:solidFill>
              <a:schemeClr val="bg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6" name="Rounded Rectangle 3"/>
            <p:cNvSpPr/>
            <p:nvPr/>
          </p:nvSpPr>
          <p:spPr>
            <a:xfrm rot="2587800">
              <a:off x="4992840" y="3852360"/>
              <a:ext cx="1767240" cy="372600"/>
            </a:xfrm>
            <a:custGeom>
              <a:avLst/>
              <a:gdLst/>
              <a:ahLst/>
              <a:rect l="l" t="t" r="r" b="b"/>
              <a:pathLst>
                <a:path w="1311499" h="276834">
                  <a:moveTo>
                    <a:pt x="0" y="168822"/>
                  </a:moveTo>
                  <a:lnTo>
                    <a:pt x="1257493" y="168822"/>
                  </a:lnTo>
                  <a:cubicBezTo>
                    <a:pt x="1287320" y="168822"/>
                    <a:pt x="1311499" y="193001"/>
                    <a:pt x="1311499" y="222828"/>
                  </a:cubicBezTo>
                  <a:cubicBezTo>
                    <a:pt x="1311499" y="252655"/>
                    <a:pt x="1287320" y="276834"/>
                    <a:pt x="1257493" y="276834"/>
                  </a:cubicBezTo>
                  <a:lnTo>
                    <a:pt x="98341" y="276834"/>
                  </a:lnTo>
                  <a:close/>
                  <a:moveTo>
                    <a:pt x="13263" y="108012"/>
                  </a:moveTo>
                  <a:lnTo>
                    <a:pt x="131896" y="0"/>
                  </a:lnTo>
                  <a:lnTo>
                    <a:pt x="990679" y="0"/>
                  </a:lnTo>
                  <a:cubicBezTo>
                    <a:pt x="1020506" y="0"/>
                    <a:pt x="1044685" y="24179"/>
                    <a:pt x="1044685" y="54006"/>
                  </a:cubicBezTo>
                  <a:cubicBezTo>
                    <a:pt x="1044685" y="83833"/>
                    <a:pt x="1020506" y="108012"/>
                    <a:pt x="990679" y="108012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27" name="Group 6"/>
            <p:cNvGrpSpPr/>
            <p:nvPr/>
          </p:nvGrpSpPr>
          <p:grpSpPr>
            <a:xfrm>
              <a:off x="2030400" y="-213840"/>
              <a:ext cx="5622480" cy="5144040"/>
              <a:chOff x="2030400" y="-213840"/>
              <a:chExt cx="5622480" cy="5144040"/>
            </a:xfrm>
          </p:grpSpPr>
          <p:pic>
            <p:nvPicPr>
              <p:cNvPr id="128" name="Picture 7" descr="G:\002-KIMS BUSINESS\007-02-Googleslidesppt\02-GSppt-Contents-Kim\20170429\02-\item02.png"/>
              <p:cNvPicPr/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44000" contrast="40000"/>
                        </a14:imgEffect>
                      </a14:imgLayer>
                    </a14:imgProps>
                  </a:ext>
                </a:extLst>
              </a:blip>
              <a:stretch/>
            </p:blipFill>
            <p:spPr>
              <a:xfrm rot="5005200">
                <a:off x="2814480" y="1741680"/>
                <a:ext cx="2948760" cy="30924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29" name="Picture 4" descr="G:\002-KIMS BUSINESS\007-02-Googleslidesppt\02-GSppt-Contents-Kim\20170429\02-\item02.png"/>
              <p:cNvPicPr/>
              <p:nvPr/>
            </p:nvPicPr>
            <p:blipFill>
              <a:blip r:embed="rId3"/>
              <a:stretch/>
            </p:blipFill>
            <p:spPr>
              <a:xfrm rot="18568800">
                <a:off x="4048560" y="898920"/>
                <a:ext cx="2948040" cy="30920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30" name="Oval 11"/>
              <p:cNvSpPr/>
              <p:nvPr/>
            </p:nvSpPr>
            <p:spPr>
              <a:xfrm>
                <a:off x="3090240" y="1234440"/>
                <a:ext cx="2923920" cy="29239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pic>
            <p:nvPicPr>
              <p:cNvPr id="131" name="Picture 4" descr="G:\002-KIMS BUSINESS\007-02-Googleslidesppt\02-GSppt-Contents-Kim\20170429\02-\item02.png"/>
              <p:cNvPicPr/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44000" contrast="40000"/>
                        </a14:imgEffect>
                      </a14:imgLayer>
                    </a14:imgProps>
                  </a:ext>
                </a:extLst>
              </a:blip>
              <a:stretch/>
            </p:blipFill>
            <p:spPr>
              <a:xfrm rot="13476000">
                <a:off x="2691360" y="376560"/>
                <a:ext cx="2948040" cy="309168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132" name="Oval 18"/>
            <p:cNvSpPr/>
            <p:nvPr/>
          </p:nvSpPr>
          <p:spPr>
            <a:xfrm>
              <a:off x="3246840" y="1396800"/>
              <a:ext cx="2619000" cy="2618640"/>
            </a:xfrm>
            <a:prstGeom prst="ellipse">
              <a:avLst/>
            </a:prstGeom>
            <a:noFill/>
            <a:ln w="15875">
              <a:solidFill>
                <a:srgbClr val="69b6cc"/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33" name="PlaceHolder 1"/>
          <p:cNvSpPr>
            <a:spLocks noGrp="1"/>
          </p:cNvSpPr>
          <p:nvPr>
            <p:ph type="body"/>
          </p:nvPr>
        </p:nvSpPr>
        <p:spPr>
          <a:xfrm>
            <a:off x="3391560" y="2283840"/>
            <a:ext cx="2359080" cy="575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720"/>
              </a:spcBef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57a7bd"/>
                </a:solidFill>
                <a:latin typeface="Arial"/>
                <a:ea typeface="Arial Unicode MS"/>
              </a:rPr>
              <a:t>Welcome!!</a:t>
            </a:r>
            <a:endParaRPr b="0" lang="fr-F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3391560" y="2859480"/>
            <a:ext cx="2359080" cy="575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57a7bd"/>
                </a:solidFill>
                <a:latin typeface="Arial"/>
                <a:ea typeface="Arial Unicode MS"/>
              </a:rPr>
              <a:t>Insert the title of your subtitle Here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body"/>
          </p:nvPr>
        </p:nvSpPr>
        <p:spPr>
          <a:xfrm>
            <a:off x="1618920" y="123120"/>
            <a:ext cx="7524360" cy="575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720"/>
              </a:spcBef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 Unicode MS"/>
              </a:rPr>
              <a:t>BASIC LAYOUT</a:t>
            </a:r>
            <a:endParaRPr b="0" lang="fr-F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1618920" y="699120"/>
            <a:ext cx="7524360" cy="287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241"/>
              </a:spcBef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Arial Unicode MS"/>
              </a:rPr>
              <a:t>Insert the title of your subtitle Here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body"/>
          </p:nvPr>
        </p:nvSpPr>
        <p:spPr>
          <a:xfrm>
            <a:off x="3563280" y="627120"/>
            <a:ext cx="1296000" cy="129564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404040"/>
                </a:solidFill>
                <a:latin typeface="Arial"/>
                <a:ea typeface="Arial Unicode MS"/>
              </a:rPr>
              <a:t>Your Picture Here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3563280" y="2031480"/>
            <a:ext cx="1296000" cy="129564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404040"/>
                </a:solidFill>
                <a:latin typeface="Arial"/>
                <a:ea typeface="Arial Unicode MS"/>
              </a:rPr>
              <a:t>Your Picture Here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3563280" y="3435480"/>
            <a:ext cx="1296000" cy="129564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404040"/>
                </a:solidFill>
                <a:latin typeface="Arial"/>
                <a:ea typeface="Arial Unicode MS"/>
              </a:rPr>
              <a:t>Your Picture Here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body"/>
          </p:nvPr>
        </p:nvSpPr>
        <p:spPr>
          <a:xfrm>
            <a:off x="0" y="123120"/>
            <a:ext cx="9143280" cy="575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720"/>
              </a:spcBef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 Unicode MS"/>
              </a:rPr>
              <a:t>BASIC LAYOUT</a:t>
            </a:r>
            <a:endParaRPr b="0" lang="fr-F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0" y="699120"/>
            <a:ext cx="9143280" cy="287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241"/>
              </a:spcBef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Arial Unicode MS"/>
              </a:rPr>
              <a:t>Insert the title of your subtitle Here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9143280" cy="514332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txBody>
          <a:bodyPr lIns="90000" rIns="90000" tIns="540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404040"/>
                </a:solidFill>
                <a:latin typeface="Arial"/>
                <a:ea typeface="Arial Unicode MS"/>
              </a:rPr>
              <a:t>Your Picture Here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body"/>
          </p:nvPr>
        </p:nvSpPr>
        <p:spPr>
          <a:xfrm>
            <a:off x="322920" y="123120"/>
            <a:ext cx="8820000" cy="575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720"/>
              </a:spcBef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 Unicode MS"/>
              </a:rPr>
              <a:t>BASIC LAYOUT</a:t>
            </a:r>
            <a:endParaRPr b="0" lang="fr-F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322920" y="699120"/>
            <a:ext cx="8820000" cy="287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241"/>
              </a:spcBef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Arial Unicode MS"/>
              </a:rPr>
              <a:t>Insert the title of your subtitle Here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직사각형 1"/>
          <p:cNvSpPr/>
          <p:nvPr/>
        </p:nvSpPr>
        <p:spPr>
          <a:xfrm>
            <a:off x="720" y="1059480"/>
            <a:ext cx="9143280" cy="4083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1" name="PlaceHolder 3"/>
          <p:cNvSpPr>
            <a:spLocks noGrp="1"/>
          </p:cNvSpPr>
          <p:nvPr>
            <p:ph type="title"/>
          </p:nvPr>
        </p:nvSpPr>
        <p:spPr>
          <a:xfrm>
            <a:off x="456840" y="204840"/>
            <a:ext cx="822960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image" Target="../media/image17.jpeg"/><Relationship Id="rId3" Type="http://schemas.openxmlformats.org/officeDocument/2006/relationships/slideLayout" Target="../slideLayouts/slideLayout1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chart" Target="../charts/chart2.xml"/><Relationship Id="rId3" Type="http://schemas.openxmlformats.org/officeDocument/2006/relationships/chart" Target="../charts/chart3.xml"/><Relationship Id="rId4" Type="http://schemas.openxmlformats.org/officeDocument/2006/relationships/slideLayout" Target="../slideLayouts/slideLayout97.xml"/><Relationship Id="rId5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9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chart" Target="../charts/chart4.xml"/><Relationship Id="rId2" Type="http://schemas.openxmlformats.org/officeDocument/2006/relationships/slideLayout" Target="../slideLayouts/slideLayout9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1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9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4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Rounded Rectangle 4"/>
          <p:cNvSpPr/>
          <p:nvPr/>
        </p:nvSpPr>
        <p:spPr>
          <a:xfrm>
            <a:off x="1806480" y="2343240"/>
            <a:ext cx="331560" cy="254160"/>
          </a:xfrm>
          <a:custGeom>
            <a:avLst/>
            <a:gdLst/>
            <a:ah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4" name="Rounded Rectangle 14"/>
          <p:cNvSpPr/>
          <p:nvPr/>
        </p:nvSpPr>
        <p:spPr>
          <a:xfrm>
            <a:off x="1812240" y="1376280"/>
            <a:ext cx="354960" cy="306360"/>
          </a:xfrm>
          <a:custGeom>
            <a:avLst/>
            <a:gdLst/>
            <a:ah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75" name="Image 62" descr=""/>
          <p:cNvPicPr/>
          <p:nvPr/>
        </p:nvPicPr>
        <p:blipFill>
          <a:blip r:embed="rId1"/>
          <a:stretch/>
        </p:blipFill>
        <p:spPr>
          <a:xfrm>
            <a:off x="325440" y="180000"/>
            <a:ext cx="1114200" cy="1079640"/>
          </a:xfrm>
          <a:prstGeom prst="rect">
            <a:avLst/>
          </a:prstGeom>
          <a:ln w="0">
            <a:noFill/>
          </a:ln>
        </p:spPr>
      </p:pic>
      <p:pic>
        <p:nvPicPr>
          <p:cNvPr id="876" name="Image 63" descr=""/>
          <p:cNvPicPr/>
          <p:nvPr/>
        </p:nvPicPr>
        <p:blipFill>
          <a:blip r:embed="rId2"/>
          <a:stretch/>
        </p:blipFill>
        <p:spPr>
          <a:xfrm>
            <a:off x="7739640" y="179640"/>
            <a:ext cx="1099440" cy="1115640"/>
          </a:xfrm>
          <a:prstGeom prst="rect">
            <a:avLst/>
          </a:prstGeom>
          <a:ln w="0">
            <a:noFill/>
          </a:ln>
        </p:spPr>
      </p:pic>
      <p:sp>
        <p:nvSpPr>
          <p:cNvPr id="877" name=""/>
          <p:cNvSpPr txBox="1"/>
          <p:nvPr/>
        </p:nvSpPr>
        <p:spPr>
          <a:xfrm>
            <a:off x="1439640" y="179640"/>
            <a:ext cx="6197400" cy="986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fr-FR" sz="1300" spc="-1" strike="noStrike">
                <a:solidFill>
                  <a:srgbClr val="ffffff"/>
                </a:solidFill>
                <a:latin typeface="PT Sans"/>
                <a:ea typeface="Arial"/>
              </a:rPr>
              <a:t>UNIVERSITÉ D’ANTANANARIVO</a:t>
            </a:r>
            <a:endParaRPr b="0" lang="fr-FR" sz="13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fr-FR" sz="1300" spc="-1" strike="noStrike">
                <a:solidFill>
                  <a:srgbClr val="ffffff"/>
                </a:solidFill>
                <a:latin typeface="PT Sans"/>
                <a:ea typeface="Arial"/>
              </a:rPr>
              <a:t>----------------------</a:t>
            </a:r>
            <a:endParaRPr b="0" lang="fr-FR" sz="13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fr-FR" sz="1300" spc="-1" strike="noStrike">
                <a:solidFill>
                  <a:srgbClr val="ffffff"/>
                </a:solidFill>
                <a:latin typeface="PT Sans"/>
                <a:ea typeface="Arial"/>
              </a:rPr>
              <a:t>INSTITUT D’ENSEIGNEMENT SUPERIEUR D’ANTSIRABE – VAKINANKARATRA</a:t>
            </a:r>
            <a:endParaRPr b="0" lang="fr-FR" sz="13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fr-FR" sz="1300" spc="-1" strike="noStrike">
                <a:solidFill>
                  <a:srgbClr val="ffffff"/>
                </a:solidFill>
                <a:latin typeface="PT Sans"/>
                <a:ea typeface="Arial"/>
              </a:rPr>
              <a:t>-----------------------</a:t>
            </a:r>
            <a:endParaRPr b="0" lang="fr-FR" sz="1300" spc="-1" strike="noStrike">
              <a:latin typeface="Arial"/>
            </a:endParaRPr>
          </a:p>
        </p:txBody>
      </p:sp>
      <p:sp>
        <p:nvSpPr>
          <p:cNvPr id="878" name=""/>
          <p:cNvSpPr txBox="1"/>
          <p:nvPr/>
        </p:nvSpPr>
        <p:spPr>
          <a:xfrm>
            <a:off x="1259280" y="1079640"/>
            <a:ext cx="6479640" cy="2269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50000"/>
              </a:lnSpc>
              <a:buNone/>
            </a:pPr>
            <a:r>
              <a:rPr b="1" lang="fr-FR" sz="1400" spc="-1" strike="noStrike">
                <a:solidFill>
                  <a:srgbClr val="ffffff"/>
                </a:solidFill>
                <a:latin typeface="PT Sans"/>
                <a:ea typeface="Arial"/>
              </a:rPr>
              <a:t>MEMOIRE DE FIN D’ETUDES </a:t>
            </a:r>
            <a:endParaRPr b="0" lang="fr-FR" sz="1400" spc="-1" strike="noStrike">
              <a:latin typeface="Arial"/>
            </a:endParaRPr>
          </a:p>
          <a:p>
            <a:pPr algn="ctr">
              <a:lnSpc>
                <a:spcPct val="150000"/>
              </a:lnSpc>
              <a:buNone/>
            </a:pPr>
            <a:r>
              <a:rPr b="1" lang="fr-FR" sz="1400" spc="-1" strike="noStrike">
                <a:solidFill>
                  <a:srgbClr val="ffffff"/>
                </a:solidFill>
                <a:latin typeface="PT Sans"/>
                <a:ea typeface="Arial"/>
              </a:rPr>
              <a:t>en vue de l’obtention du diplôme de  LICENCE </a:t>
            </a:r>
            <a:endParaRPr b="0" lang="fr-FR" sz="1400" spc="-1" strike="noStrike">
              <a:latin typeface="Arial"/>
            </a:endParaRPr>
          </a:p>
          <a:p>
            <a:pPr algn="ctr">
              <a:lnSpc>
                <a:spcPct val="150000"/>
              </a:lnSpc>
              <a:buNone/>
            </a:pPr>
            <a:r>
              <a:rPr b="1" i="1" lang="fr-FR" sz="1400" spc="-1" strike="noStrike">
                <a:solidFill>
                  <a:srgbClr val="ffffff"/>
                </a:solidFill>
                <a:latin typeface="PT Sans"/>
                <a:ea typeface="Arial"/>
              </a:rPr>
              <a:t>Domaine : </a:t>
            </a:r>
            <a:r>
              <a:rPr b="1" lang="fr-FR" sz="1400" spc="-1" strike="noStrike">
                <a:solidFill>
                  <a:srgbClr val="ffffff"/>
                </a:solidFill>
                <a:latin typeface="PT Sans"/>
                <a:ea typeface="Arial"/>
              </a:rPr>
              <a:t>Sciences de l’Ingénieur</a:t>
            </a:r>
            <a:r>
              <a:rPr b="1" i="1" lang="fr-FR" sz="1400" spc="-1" strike="noStrike">
                <a:solidFill>
                  <a:srgbClr val="ffffff"/>
                </a:solidFill>
                <a:latin typeface="PT Sans"/>
                <a:ea typeface="Arial"/>
              </a:rPr>
              <a:t> </a:t>
            </a:r>
            <a:endParaRPr b="0" lang="fr-FR" sz="1400" spc="-1" strike="noStrike">
              <a:latin typeface="Arial"/>
            </a:endParaRPr>
          </a:p>
          <a:p>
            <a:pPr algn="ctr">
              <a:lnSpc>
                <a:spcPct val="150000"/>
              </a:lnSpc>
              <a:buNone/>
            </a:pPr>
            <a:r>
              <a:rPr b="1" i="1" lang="fr-FR" sz="1400" spc="-1" strike="noStrike">
                <a:solidFill>
                  <a:srgbClr val="ffffff"/>
                </a:solidFill>
                <a:latin typeface="PT Sans"/>
                <a:ea typeface="Arial"/>
              </a:rPr>
              <a:t>Mention : </a:t>
            </a:r>
            <a:r>
              <a:rPr b="1" lang="fr-FR" sz="1400" spc="-1" strike="noStrike">
                <a:solidFill>
                  <a:srgbClr val="ffffff"/>
                </a:solidFill>
                <a:latin typeface="PT Sans"/>
                <a:ea typeface="Arial"/>
              </a:rPr>
              <a:t>AUTOMATISME ET INFORMATIQUE</a:t>
            </a:r>
            <a:endParaRPr b="0" lang="fr-FR" sz="1400" spc="-1" strike="noStrike">
              <a:latin typeface="Arial"/>
            </a:endParaRPr>
          </a:p>
          <a:p>
            <a:pPr algn="ctr">
              <a:lnSpc>
                <a:spcPct val="150000"/>
              </a:lnSpc>
              <a:buNone/>
            </a:pPr>
            <a:r>
              <a:rPr b="1" i="1" lang="fr-FR" sz="1400" spc="-1" strike="noStrike">
                <a:solidFill>
                  <a:srgbClr val="ffffff"/>
                </a:solidFill>
                <a:latin typeface="PT Sans"/>
                <a:ea typeface="Arial"/>
              </a:rPr>
              <a:t> </a:t>
            </a:r>
            <a:r>
              <a:rPr b="1" i="1" lang="fr-FR" sz="1400" spc="-1" strike="noStrike">
                <a:solidFill>
                  <a:srgbClr val="ffffff"/>
                </a:solidFill>
                <a:latin typeface="PT Sans"/>
                <a:ea typeface="Arial"/>
              </a:rPr>
              <a:t>Parcours :</a:t>
            </a:r>
            <a:r>
              <a:rPr b="1" lang="fr-FR" sz="1400" spc="-1" strike="noStrike">
                <a:solidFill>
                  <a:srgbClr val="ffffff"/>
                </a:solidFill>
                <a:latin typeface="PT Sans"/>
                <a:ea typeface="Arial"/>
              </a:rPr>
              <a:t> GENIE LOGICIEL</a:t>
            </a:r>
            <a:endParaRPr b="0" lang="fr-FR" sz="1400" spc="-1" strike="noStrike">
              <a:latin typeface="Arial"/>
            </a:endParaRPr>
          </a:p>
          <a:p>
            <a:pPr algn="ctr">
              <a:lnSpc>
                <a:spcPct val="150000"/>
              </a:lnSpc>
              <a:buNone/>
            </a:pPr>
            <a:r>
              <a:rPr b="1" lang="fr-FR" sz="1400" spc="-1" strike="noStrike">
                <a:solidFill>
                  <a:srgbClr val="ffffff"/>
                </a:solidFill>
                <a:latin typeface="PT Sans"/>
                <a:ea typeface="Arial"/>
              </a:rPr>
              <a:t>Titre :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879" name=""/>
          <p:cNvSpPr txBox="1"/>
          <p:nvPr/>
        </p:nvSpPr>
        <p:spPr>
          <a:xfrm>
            <a:off x="179640" y="3419640"/>
            <a:ext cx="9105120" cy="923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1" lang="fr-FR" sz="1600" spc="-1" strike="noStrike">
                <a:solidFill>
                  <a:srgbClr val="ffffff"/>
                </a:solidFill>
                <a:latin typeface="comic"/>
                <a:ea typeface="Exo"/>
              </a:rPr>
              <a:t>APPLICATION MOBILE DE RÉSERVATION DE TRANSPORT POUR UNE COOPÉRATIVE EN LIGNE : « Handeha »</a:t>
            </a:r>
            <a:endParaRPr b="0" lang="fr-FR" sz="1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0" name="Google Shape;2660;p33"/>
          <p:cNvSpPr txBox="1"/>
          <p:nvPr/>
        </p:nvSpPr>
        <p:spPr>
          <a:xfrm>
            <a:off x="2124720" y="4491720"/>
            <a:ext cx="5226120" cy="274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ffffff"/>
                </a:solidFill>
                <a:latin typeface="PT Sans"/>
                <a:ea typeface="PT Sans"/>
              </a:rPr>
              <a:t>Présenté par : RAKOTOMALALA Herimandranto Fandresena</a:t>
            </a:r>
            <a:endParaRPr b="0" lang="fr-FR" sz="18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>
        <p:pull dir="d"/>
      </p:transition>
    </mc:Choice>
    <mc:Fallback>
      <p:transition spd="slow">
        <p:pull dir="d"/>
      </p:transition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5" name="Group 10"/>
          <p:cNvGrpSpPr/>
          <p:nvPr/>
        </p:nvGrpSpPr>
        <p:grpSpPr>
          <a:xfrm>
            <a:off x="5075640" y="924840"/>
            <a:ext cx="3672360" cy="695160"/>
            <a:chOff x="5075640" y="924840"/>
            <a:chExt cx="3672360" cy="695160"/>
          </a:xfrm>
        </p:grpSpPr>
        <p:sp>
          <p:nvSpPr>
            <p:cNvPr id="976" name="Text Placeholder 17"/>
            <p:cNvSpPr/>
            <p:nvPr/>
          </p:nvSpPr>
          <p:spPr>
            <a:xfrm>
              <a:off x="5075640" y="924840"/>
              <a:ext cx="3672360" cy="24588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-US" sz="1400" spc="-1" strike="noStrike">
                  <a:solidFill>
                    <a:srgbClr val="ffffff"/>
                  </a:solidFill>
                  <a:latin typeface="Arial"/>
                  <a:ea typeface="Arial Unicode MS"/>
                </a:rPr>
                <a:t>Name Here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977" name="TextBox 9"/>
            <p:cNvSpPr/>
            <p:nvPr/>
          </p:nvSpPr>
          <p:spPr>
            <a:xfrm>
              <a:off x="5075640" y="1164600"/>
              <a:ext cx="3672360" cy="45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ffffff"/>
                  </a:solidFill>
                  <a:latin typeface="Arial"/>
                  <a:ea typeface="Arial Unicode MS"/>
                </a:rPr>
                <a:t>You can simply impress your audience and add a unique zing and appeal to your Presentations.</a:t>
              </a:r>
              <a:endParaRPr b="0" lang="fr-FR" sz="1200" spc="-1" strike="noStrike">
                <a:latin typeface="Arial"/>
              </a:endParaRPr>
            </a:p>
          </p:txBody>
        </p:sp>
      </p:grpSp>
      <p:grpSp>
        <p:nvGrpSpPr>
          <p:cNvPr id="978" name="Group 11"/>
          <p:cNvGrpSpPr/>
          <p:nvPr/>
        </p:nvGrpSpPr>
        <p:grpSpPr>
          <a:xfrm>
            <a:off x="5075640" y="2328480"/>
            <a:ext cx="3672360" cy="695520"/>
            <a:chOff x="5075640" y="2328480"/>
            <a:chExt cx="3672360" cy="695520"/>
          </a:xfrm>
        </p:grpSpPr>
        <p:sp>
          <p:nvSpPr>
            <p:cNvPr id="979" name="Text Placeholder 17"/>
            <p:cNvSpPr/>
            <p:nvPr/>
          </p:nvSpPr>
          <p:spPr>
            <a:xfrm>
              <a:off x="5075640" y="2328480"/>
              <a:ext cx="3672360" cy="24588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-US" sz="1400" spc="-1" strike="noStrike">
                  <a:solidFill>
                    <a:srgbClr val="ffffff"/>
                  </a:solidFill>
                  <a:latin typeface="Arial"/>
                  <a:ea typeface="Arial Unicode MS"/>
                </a:rPr>
                <a:t>Name Here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980" name="TextBox 13"/>
            <p:cNvSpPr/>
            <p:nvPr/>
          </p:nvSpPr>
          <p:spPr>
            <a:xfrm>
              <a:off x="5075640" y="2568600"/>
              <a:ext cx="3672360" cy="45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ffffff"/>
                  </a:solidFill>
                  <a:latin typeface="Arial"/>
                  <a:ea typeface="Arial Unicode MS"/>
                </a:rPr>
                <a:t>You can simply impress your audience and add a unique zing and appeal to your Presentations.</a:t>
              </a:r>
              <a:endParaRPr b="0" lang="fr-FR" sz="1200" spc="-1" strike="noStrike">
                <a:latin typeface="Arial"/>
              </a:endParaRPr>
            </a:p>
          </p:txBody>
        </p:sp>
      </p:grpSp>
      <p:grpSp>
        <p:nvGrpSpPr>
          <p:cNvPr id="981" name="Group 14"/>
          <p:cNvGrpSpPr/>
          <p:nvPr/>
        </p:nvGrpSpPr>
        <p:grpSpPr>
          <a:xfrm>
            <a:off x="5075640" y="3733200"/>
            <a:ext cx="3672360" cy="695160"/>
            <a:chOff x="5075640" y="3733200"/>
            <a:chExt cx="3672360" cy="695160"/>
          </a:xfrm>
        </p:grpSpPr>
        <p:sp>
          <p:nvSpPr>
            <p:cNvPr id="982" name="Text Placeholder 17"/>
            <p:cNvSpPr/>
            <p:nvPr/>
          </p:nvSpPr>
          <p:spPr>
            <a:xfrm>
              <a:off x="5075640" y="3733200"/>
              <a:ext cx="3672360" cy="24588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-US" sz="1400" spc="-1" strike="noStrike">
                  <a:solidFill>
                    <a:srgbClr val="ffffff"/>
                  </a:solidFill>
                  <a:latin typeface="Arial"/>
                  <a:ea typeface="Arial Unicode MS"/>
                </a:rPr>
                <a:t>Name Here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983" name="TextBox 16"/>
            <p:cNvSpPr/>
            <p:nvPr/>
          </p:nvSpPr>
          <p:spPr>
            <a:xfrm>
              <a:off x="5075640" y="3972960"/>
              <a:ext cx="3672360" cy="45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ffffff"/>
                  </a:solidFill>
                  <a:latin typeface="Arial"/>
                  <a:ea typeface="Arial Unicode MS"/>
                </a:rPr>
                <a:t>You can simply impress your audience and add a unique zing and appeal to your Presentations.</a:t>
              </a:r>
              <a:endParaRPr b="0" lang="fr-FR" sz="1200" spc="-1" strike="noStrike">
                <a:latin typeface="Arial"/>
              </a:endParaRPr>
            </a:p>
          </p:txBody>
        </p:sp>
      </p:grpSp>
      <p:sp>
        <p:nvSpPr>
          <p:cNvPr id="984" name="Text Placeholder 1"/>
          <p:cNvSpPr/>
          <p:nvPr/>
        </p:nvSpPr>
        <p:spPr>
          <a:xfrm>
            <a:off x="1523160" y="1646280"/>
            <a:ext cx="1896120" cy="184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ffffff"/>
                </a:solidFill>
                <a:latin typeface="Arial"/>
                <a:ea typeface="Arial Unicode MS"/>
              </a:rPr>
              <a:t>Our </a:t>
            </a:r>
            <a:endParaRPr b="0" lang="fr-FR" sz="3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ffffff"/>
                </a:solidFill>
                <a:latin typeface="Arial"/>
                <a:ea typeface="Arial Unicode MS"/>
              </a:rPr>
              <a:t>Team</a:t>
            </a:r>
            <a:endParaRPr b="0" lang="fr-FR" sz="3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ffffff"/>
                </a:solidFill>
                <a:latin typeface="Arial"/>
                <a:ea typeface="Arial Unicode MS"/>
              </a:rPr>
              <a:t>Layout</a:t>
            </a:r>
            <a:endParaRPr b="0" lang="fr-FR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PlaceHolder 1"/>
          <p:cNvSpPr>
            <a:spLocks noGrp="1"/>
          </p:cNvSpPr>
          <p:nvPr>
            <p:ph/>
          </p:nvPr>
        </p:nvSpPr>
        <p:spPr>
          <a:xfrm>
            <a:off x="0" y="123120"/>
            <a:ext cx="9143280" cy="575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720"/>
              </a:spcBef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 Unicode MS"/>
              </a:rPr>
              <a:t>Timeline Style</a:t>
            </a:r>
            <a:endParaRPr b="0" lang="fr-F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6" name="PlaceHolder 2"/>
          <p:cNvSpPr>
            <a:spLocks noGrp="1"/>
          </p:cNvSpPr>
          <p:nvPr>
            <p:ph/>
          </p:nvPr>
        </p:nvSpPr>
        <p:spPr>
          <a:xfrm>
            <a:off x="0" y="699120"/>
            <a:ext cx="9143280" cy="287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241"/>
              </a:spcBef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Arial Unicode MS"/>
              </a:rPr>
              <a:t>Insert the title of your subtitle Here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7" name="Straight Connector 4"/>
          <p:cNvSpPr/>
          <p:nvPr/>
        </p:nvSpPr>
        <p:spPr>
          <a:xfrm flipV="1">
            <a:off x="0" y="0"/>
            <a:ext cx="9144000" cy="5143320"/>
          </a:xfrm>
          <a:prstGeom prst="line">
            <a:avLst/>
          </a:prstGeom>
          <a:ln w="5715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8" name="Oval 8"/>
          <p:cNvSpPr/>
          <p:nvPr/>
        </p:nvSpPr>
        <p:spPr>
          <a:xfrm>
            <a:off x="1826280" y="3481920"/>
            <a:ext cx="720000" cy="719640"/>
          </a:xfrm>
          <a:prstGeom prst="ellipse">
            <a:avLst/>
          </a:prstGeom>
          <a:solidFill>
            <a:schemeClr val="accent2"/>
          </a:solidFill>
          <a:ln w="41275"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9" name="Oval 9"/>
          <p:cNvSpPr/>
          <p:nvPr/>
        </p:nvSpPr>
        <p:spPr>
          <a:xfrm>
            <a:off x="3389760" y="2617920"/>
            <a:ext cx="720000" cy="719640"/>
          </a:xfrm>
          <a:prstGeom prst="ellipse">
            <a:avLst/>
          </a:prstGeom>
          <a:solidFill>
            <a:schemeClr val="accent4"/>
          </a:solidFill>
          <a:ln w="41275"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0" name="Oval 10"/>
          <p:cNvSpPr/>
          <p:nvPr/>
        </p:nvSpPr>
        <p:spPr>
          <a:xfrm>
            <a:off x="4952520" y="1753920"/>
            <a:ext cx="720000" cy="719640"/>
          </a:xfrm>
          <a:prstGeom prst="ellipse">
            <a:avLst/>
          </a:prstGeom>
          <a:solidFill>
            <a:schemeClr val="accent2"/>
          </a:solidFill>
          <a:ln w="41275"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1" name="Oval 11"/>
          <p:cNvSpPr/>
          <p:nvPr/>
        </p:nvSpPr>
        <p:spPr>
          <a:xfrm>
            <a:off x="6515640" y="889200"/>
            <a:ext cx="720000" cy="719640"/>
          </a:xfrm>
          <a:prstGeom prst="ellipse">
            <a:avLst/>
          </a:prstGeom>
          <a:solidFill>
            <a:schemeClr val="accent4"/>
          </a:solidFill>
          <a:ln w="41275"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2" name="Oval 7"/>
          <p:cNvSpPr/>
          <p:nvPr/>
        </p:nvSpPr>
        <p:spPr>
          <a:xfrm>
            <a:off x="1934640" y="3589920"/>
            <a:ext cx="503640" cy="5036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3" name="Oval 14"/>
          <p:cNvSpPr/>
          <p:nvPr/>
        </p:nvSpPr>
        <p:spPr>
          <a:xfrm>
            <a:off x="3498120" y="2725920"/>
            <a:ext cx="503640" cy="5036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4" name="Oval 15"/>
          <p:cNvSpPr/>
          <p:nvPr/>
        </p:nvSpPr>
        <p:spPr>
          <a:xfrm>
            <a:off x="5060880" y="1861920"/>
            <a:ext cx="503640" cy="5036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5" name="Oval 16"/>
          <p:cNvSpPr/>
          <p:nvPr/>
        </p:nvSpPr>
        <p:spPr>
          <a:xfrm>
            <a:off x="6624360" y="997560"/>
            <a:ext cx="503640" cy="5036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6" name="직사각형 1"/>
          <p:cNvSpPr/>
          <p:nvPr/>
        </p:nvSpPr>
        <p:spPr>
          <a:xfrm>
            <a:off x="2693520" y="3867840"/>
            <a:ext cx="1055160" cy="431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vertOverflow="overflow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Arial Unicode MS"/>
              </a:rPr>
              <a:t>2016</a:t>
            </a:r>
            <a:endParaRPr b="0" lang="fr-FR" sz="2000" spc="-1" strike="noStrike">
              <a:latin typeface="Arial"/>
            </a:endParaRPr>
          </a:p>
        </p:txBody>
      </p:sp>
      <p:grpSp>
        <p:nvGrpSpPr>
          <p:cNvPr id="997" name="Group 18"/>
          <p:cNvGrpSpPr/>
          <p:nvPr/>
        </p:nvGrpSpPr>
        <p:grpSpPr>
          <a:xfrm>
            <a:off x="990360" y="2440080"/>
            <a:ext cx="1728000" cy="1072080"/>
            <a:chOff x="990360" y="2440080"/>
            <a:chExt cx="1728000" cy="1072080"/>
          </a:xfrm>
        </p:grpSpPr>
        <p:sp>
          <p:nvSpPr>
            <p:cNvPr id="998" name="TextBox 19"/>
            <p:cNvSpPr/>
            <p:nvPr/>
          </p:nvSpPr>
          <p:spPr>
            <a:xfrm>
              <a:off x="994320" y="2691720"/>
              <a:ext cx="1724040" cy="820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ffffff"/>
                  </a:solidFill>
                  <a:latin typeface="Arial"/>
                  <a:ea typeface="Arial Unicode MS"/>
                </a:rPr>
                <a:t>You can simply impress your audience and add a unique zing.  </a:t>
              </a:r>
              <a:endParaRPr b="0" lang="fr-FR" sz="1200" spc="-1" strike="noStrike">
                <a:latin typeface="Arial"/>
              </a:endParaRPr>
            </a:p>
          </p:txBody>
        </p:sp>
        <p:sp>
          <p:nvSpPr>
            <p:cNvPr id="999" name="TextBox 20"/>
            <p:cNvSpPr/>
            <p:nvPr/>
          </p:nvSpPr>
          <p:spPr>
            <a:xfrm>
              <a:off x="990360" y="2440080"/>
              <a:ext cx="172800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r">
                <a:lnSpc>
                  <a:spcPct val="100000"/>
                </a:lnSpc>
                <a:buNone/>
              </a:pPr>
              <a:r>
                <a:rPr b="1" lang="en-US" sz="1200" spc="-1" strike="noStrike">
                  <a:solidFill>
                    <a:srgbClr val="ffffff"/>
                  </a:solidFill>
                  <a:latin typeface="Arial"/>
                  <a:ea typeface="Arial Unicode MS"/>
                </a:rPr>
                <a:t>Your Text Here</a:t>
              </a:r>
              <a:endParaRPr b="0" lang="fr-FR" sz="1200" spc="-1" strike="noStrike">
                <a:latin typeface="Arial"/>
              </a:endParaRPr>
            </a:p>
          </p:txBody>
        </p:sp>
      </p:grpSp>
      <p:sp>
        <p:nvSpPr>
          <p:cNvPr id="1000" name="직사각형 1"/>
          <p:cNvSpPr/>
          <p:nvPr/>
        </p:nvSpPr>
        <p:spPr>
          <a:xfrm>
            <a:off x="5790960" y="2095920"/>
            <a:ext cx="1055160" cy="431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vertOverflow="overflow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Arial Unicode MS"/>
              </a:rPr>
              <a:t>2018</a:t>
            </a:r>
            <a:endParaRPr b="0" lang="fr-FR" sz="2000" spc="-1" strike="noStrike">
              <a:latin typeface="Arial"/>
            </a:endParaRPr>
          </a:p>
        </p:txBody>
      </p:sp>
      <p:grpSp>
        <p:nvGrpSpPr>
          <p:cNvPr id="1001" name="Group 22"/>
          <p:cNvGrpSpPr/>
          <p:nvPr/>
        </p:nvGrpSpPr>
        <p:grpSpPr>
          <a:xfrm>
            <a:off x="3078000" y="1304640"/>
            <a:ext cx="1728000" cy="1072080"/>
            <a:chOff x="3078000" y="1304640"/>
            <a:chExt cx="1728000" cy="1072080"/>
          </a:xfrm>
        </p:grpSpPr>
        <p:sp>
          <p:nvSpPr>
            <p:cNvPr id="1002" name="TextBox 23"/>
            <p:cNvSpPr/>
            <p:nvPr/>
          </p:nvSpPr>
          <p:spPr>
            <a:xfrm>
              <a:off x="3081960" y="1556280"/>
              <a:ext cx="1724040" cy="820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ffffff"/>
                  </a:solidFill>
                  <a:latin typeface="Arial"/>
                  <a:ea typeface="Arial Unicode MS"/>
                </a:rPr>
                <a:t>You can simply impress your audience and add a unique zing.  </a:t>
              </a:r>
              <a:endParaRPr b="0" lang="fr-FR" sz="1200" spc="-1" strike="noStrike">
                <a:latin typeface="Arial"/>
              </a:endParaRPr>
            </a:p>
          </p:txBody>
        </p:sp>
        <p:sp>
          <p:nvSpPr>
            <p:cNvPr id="1003" name="TextBox 24"/>
            <p:cNvSpPr/>
            <p:nvPr/>
          </p:nvSpPr>
          <p:spPr>
            <a:xfrm>
              <a:off x="3078000" y="1304640"/>
              <a:ext cx="172800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r">
                <a:lnSpc>
                  <a:spcPct val="100000"/>
                </a:lnSpc>
                <a:buNone/>
              </a:pPr>
              <a:r>
                <a:rPr b="1" lang="en-US" sz="1200" spc="-1" strike="noStrike">
                  <a:solidFill>
                    <a:srgbClr val="ffffff"/>
                  </a:solidFill>
                  <a:latin typeface="Arial"/>
                  <a:ea typeface="Arial Unicode MS"/>
                </a:rPr>
                <a:t>Your Text Here</a:t>
              </a:r>
              <a:endParaRPr b="0" lang="fr-FR" sz="1200" spc="-1" strike="noStrike">
                <a:latin typeface="Arial"/>
              </a:endParaRPr>
            </a:p>
          </p:txBody>
        </p:sp>
      </p:grpSp>
      <p:sp>
        <p:nvSpPr>
          <p:cNvPr id="1004" name="직사각형 1"/>
          <p:cNvSpPr/>
          <p:nvPr/>
        </p:nvSpPr>
        <p:spPr>
          <a:xfrm>
            <a:off x="4242240" y="2981880"/>
            <a:ext cx="1055160" cy="431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vertOverflow="overflow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Arial Unicode MS"/>
              </a:rPr>
              <a:t>2017</a:t>
            </a:r>
            <a:endParaRPr b="0" lang="fr-FR" sz="2000" spc="-1" strike="noStrike">
              <a:latin typeface="Arial"/>
            </a:endParaRPr>
          </a:p>
        </p:txBody>
      </p:sp>
      <p:grpSp>
        <p:nvGrpSpPr>
          <p:cNvPr id="1005" name="Group 26"/>
          <p:cNvGrpSpPr/>
          <p:nvPr/>
        </p:nvGrpSpPr>
        <p:grpSpPr>
          <a:xfrm>
            <a:off x="3923640" y="3473640"/>
            <a:ext cx="1728000" cy="1072080"/>
            <a:chOff x="3923640" y="3473640"/>
            <a:chExt cx="1728000" cy="1072080"/>
          </a:xfrm>
        </p:grpSpPr>
        <p:sp>
          <p:nvSpPr>
            <p:cNvPr id="1006" name="TextBox 27"/>
            <p:cNvSpPr/>
            <p:nvPr/>
          </p:nvSpPr>
          <p:spPr>
            <a:xfrm>
              <a:off x="3927600" y="3725280"/>
              <a:ext cx="1724040" cy="820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ffffff"/>
                  </a:solidFill>
                  <a:latin typeface="Arial"/>
                  <a:ea typeface="Arial Unicode MS"/>
                </a:rPr>
                <a:t>You can simply impress your audience and add a unique zing.  </a:t>
              </a:r>
              <a:endParaRPr b="0" lang="fr-FR" sz="1200" spc="-1" strike="noStrike">
                <a:latin typeface="Arial"/>
              </a:endParaRPr>
            </a:p>
          </p:txBody>
        </p:sp>
        <p:sp>
          <p:nvSpPr>
            <p:cNvPr id="1007" name="TextBox 28"/>
            <p:cNvSpPr/>
            <p:nvPr/>
          </p:nvSpPr>
          <p:spPr>
            <a:xfrm>
              <a:off x="3923640" y="3473640"/>
              <a:ext cx="172800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200" spc="-1" strike="noStrike">
                  <a:solidFill>
                    <a:srgbClr val="ffffff"/>
                  </a:solidFill>
                  <a:latin typeface="Arial"/>
                  <a:ea typeface="Arial Unicode MS"/>
                </a:rPr>
                <a:t>Your Text Here</a:t>
              </a:r>
              <a:endParaRPr b="0" lang="fr-FR" sz="1200" spc="-1" strike="noStrike">
                <a:latin typeface="Arial"/>
              </a:endParaRPr>
            </a:p>
          </p:txBody>
        </p:sp>
      </p:grpSp>
      <p:sp>
        <p:nvSpPr>
          <p:cNvPr id="1008" name="직사각형 1"/>
          <p:cNvSpPr/>
          <p:nvPr/>
        </p:nvSpPr>
        <p:spPr>
          <a:xfrm>
            <a:off x="7339680" y="1209960"/>
            <a:ext cx="1055160" cy="431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vertOverflow="overflow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Arial Unicode MS"/>
              </a:rPr>
              <a:t>2019</a:t>
            </a:r>
            <a:endParaRPr b="0" lang="fr-FR" sz="2000" spc="-1" strike="noStrike">
              <a:latin typeface="Arial"/>
            </a:endParaRPr>
          </a:p>
        </p:txBody>
      </p:sp>
      <p:grpSp>
        <p:nvGrpSpPr>
          <p:cNvPr id="1009" name="Group 30"/>
          <p:cNvGrpSpPr/>
          <p:nvPr/>
        </p:nvGrpSpPr>
        <p:grpSpPr>
          <a:xfrm>
            <a:off x="7003800" y="1686600"/>
            <a:ext cx="1728000" cy="1072080"/>
            <a:chOff x="7003800" y="1686600"/>
            <a:chExt cx="1728000" cy="1072080"/>
          </a:xfrm>
        </p:grpSpPr>
        <p:sp>
          <p:nvSpPr>
            <p:cNvPr id="1010" name="TextBox 31"/>
            <p:cNvSpPr/>
            <p:nvPr/>
          </p:nvSpPr>
          <p:spPr>
            <a:xfrm>
              <a:off x="7007760" y="1938240"/>
              <a:ext cx="1724040" cy="820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ffffff"/>
                  </a:solidFill>
                  <a:latin typeface="Arial"/>
                  <a:ea typeface="Arial Unicode MS"/>
                </a:rPr>
                <a:t>You can simply impress your audience and add a unique zing.  </a:t>
              </a:r>
              <a:endParaRPr b="0" lang="fr-FR" sz="1200" spc="-1" strike="noStrike">
                <a:latin typeface="Arial"/>
              </a:endParaRPr>
            </a:p>
          </p:txBody>
        </p:sp>
        <p:sp>
          <p:nvSpPr>
            <p:cNvPr id="1011" name="TextBox 32"/>
            <p:cNvSpPr/>
            <p:nvPr/>
          </p:nvSpPr>
          <p:spPr>
            <a:xfrm>
              <a:off x="7003800" y="1686600"/>
              <a:ext cx="172800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200" spc="-1" strike="noStrike">
                  <a:solidFill>
                    <a:srgbClr val="ffffff"/>
                  </a:solidFill>
                  <a:latin typeface="Arial"/>
                  <a:ea typeface="Arial Unicode MS"/>
                </a:rPr>
                <a:t>Your Text Here</a:t>
              </a:r>
              <a:endParaRPr b="0" lang="fr-FR" sz="1200" spc="-1" strike="noStrike">
                <a:latin typeface="Arial"/>
              </a:endParaRPr>
            </a:p>
          </p:txBody>
        </p:sp>
      </p:grpSp>
      <p:sp>
        <p:nvSpPr>
          <p:cNvPr id="1012" name="Oval 21"/>
          <p:cNvSpPr/>
          <p:nvPr/>
        </p:nvSpPr>
        <p:spPr>
          <a:xfrm>
            <a:off x="3577320" y="2814480"/>
            <a:ext cx="347040" cy="350280"/>
          </a:xfrm>
          <a:custGeom>
            <a:avLst/>
            <a:gdLst/>
            <a:ah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3" name="Rectangle 9"/>
          <p:cNvSpPr/>
          <p:nvPr/>
        </p:nvSpPr>
        <p:spPr>
          <a:xfrm>
            <a:off x="5163840" y="1973160"/>
            <a:ext cx="297360" cy="278640"/>
          </a:xfrm>
          <a:custGeom>
            <a:avLst/>
            <a:gdLst/>
            <a:ahLst/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4" name="Rounded Rectangle 27"/>
          <p:cNvSpPr/>
          <p:nvPr/>
        </p:nvSpPr>
        <p:spPr>
          <a:xfrm>
            <a:off x="2021040" y="3714840"/>
            <a:ext cx="331560" cy="254160"/>
          </a:xfrm>
          <a:custGeom>
            <a:avLst/>
            <a:gdLst/>
            <a:ah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5" name="Rounded Rectangle 7"/>
          <p:cNvSpPr/>
          <p:nvPr/>
        </p:nvSpPr>
        <p:spPr>
          <a:xfrm>
            <a:off x="6740640" y="1122120"/>
            <a:ext cx="294840" cy="254880"/>
          </a:xfrm>
          <a:custGeom>
            <a:avLst/>
            <a:gdLst/>
            <a:ah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Isosceles Triangle 18"/>
          <p:cNvSpPr/>
          <p:nvPr/>
        </p:nvSpPr>
        <p:spPr>
          <a:xfrm>
            <a:off x="720" y="2571840"/>
            <a:ext cx="9143280" cy="2571480"/>
          </a:xfrm>
          <a:prstGeom prst="triangle">
            <a:avLst>
              <a:gd name="adj" fmla="val 49811"/>
            </a:avLst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7" name="Oval 19"/>
          <p:cNvSpPr/>
          <p:nvPr/>
        </p:nvSpPr>
        <p:spPr>
          <a:xfrm>
            <a:off x="4114080" y="2114640"/>
            <a:ext cx="914040" cy="913680"/>
          </a:xfrm>
          <a:prstGeom prst="ellipse">
            <a:avLst/>
          </a:prstGeom>
          <a:solidFill>
            <a:schemeClr val="accent2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8" name="Freeform 63"/>
          <p:cNvSpPr/>
          <p:nvPr/>
        </p:nvSpPr>
        <p:spPr>
          <a:xfrm>
            <a:off x="4287960" y="2317680"/>
            <a:ext cx="585360" cy="472680"/>
          </a:xfrm>
          <a:custGeom>
            <a:avLst/>
            <a:gdLst/>
            <a:ah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9" name="Text Placeholder 1"/>
          <p:cNvSpPr/>
          <p:nvPr/>
        </p:nvSpPr>
        <p:spPr>
          <a:xfrm>
            <a:off x="2923920" y="3147840"/>
            <a:ext cx="3311640" cy="110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ffffff"/>
                </a:solidFill>
                <a:latin typeface="Arial"/>
                <a:ea typeface="Arial Unicode MS"/>
              </a:rPr>
              <a:t>Portfolio </a:t>
            </a:r>
            <a:endParaRPr b="0" lang="fr-F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ffffff"/>
                </a:solidFill>
                <a:latin typeface="Arial"/>
                <a:ea typeface="Arial Unicode MS"/>
              </a:rPr>
              <a:t>Presentation</a:t>
            </a:r>
            <a:endParaRPr b="0" lang="fr-FR" sz="3200" spc="-1" strike="noStrike">
              <a:latin typeface="Arial"/>
            </a:endParaRPr>
          </a:p>
        </p:txBody>
      </p:sp>
      <p:sp>
        <p:nvSpPr>
          <p:cNvPr id="1020" name="TextBox 14"/>
          <p:cNvSpPr/>
          <p:nvPr/>
        </p:nvSpPr>
        <p:spPr>
          <a:xfrm>
            <a:off x="1907640" y="4217040"/>
            <a:ext cx="5344920" cy="63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Arial Unicode MS"/>
              </a:rPr>
              <a:t>You can simply impress your audience and add a unique and appeal to your Reports and Presentations with our Templates. I hope and I believe that this Template will your Time, Money and Reputation.       </a:t>
            </a:r>
            <a:endParaRPr b="0" lang="fr-F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Oval 18"/>
          <p:cNvSpPr/>
          <p:nvPr/>
        </p:nvSpPr>
        <p:spPr>
          <a:xfrm flipH="1">
            <a:off x="1503000" y="631440"/>
            <a:ext cx="1079640" cy="1079640"/>
          </a:xfrm>
          <a:prstGeom prst="ellipse">
            <a:avLst/>
          </a:prstGeom>
          <a:solidFill>
            <a:schemeClr val="accent4">
              <a:alpha val="80000"/>
            </a:schemeClr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2" name="Oval 19"/>
          <p:cNvSpPr/>
          <p:nvPr/>
        </p:nvSpPr>
        <p:spPr>
          <a:xfrm flipH="1">
            <a:off x="1051560" y="991080"/>
            <a:ext cx="1259280" cy="1259640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3" name="Oval 20"/>
          <p:cNvSpPr/>
          <p:nvPr/>
        </p:nvSpPr>
        <p:spPr>
          <a:xfrm flipH="1">
            <a:off x="1591560" y="1419840"/>
            <a:ext cx="1439280" cy="1439640"/>
          </a:xfrm>
          <a:prstGeom prst="ellipse">
            <a:avLst/>
          </a:prstGeom>
          <a:solidFill>
            <a:schemeClr val="accent4">
              <a:alpha val="80000"/>
            </a:schemeClr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4" name="Oval 21"/>
          <p:cNvSpPr/>
          <p:nvPr/>
        </p:nvSpPr>
        <p:spPr>
          <a:xfrm flipH="1">
            <a:off x="2375640" y="1711440"/>
            <a:ext cx="1799640" cy="1799640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5" name="Oval 8"/>
          <p:cNvSpPr/>
          <p:nvPr/>
        </p:nvSpPr>
        <p:spPr>
          <a:xfrm>
            <a:off x="6475320" y="631440"/>
            <a:ext cx="1079640" cy="1079640"/>
          </a:xfrm>
          <a:prstGeom prst="ellipse">
            <a:avLst/>
          </a:prstGeom>
          <a:solidFill>
            <a:schemeClr val="accent4">
              <a:alpha val="80000"/>
            </a:schemeClr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6" name="Oval 7"/>
          <p:cNvSpPr/>
          <p:nvPr/>
        </p:nvSpPr>
        <p:spPr>
          <a:xfrm>
            <a:off x="6747120" y="991080"/>
            <a:ext cx="1259640" cy="1259640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7" name="Oval 6"/>
          <p:cNvSpPr/>
          <p:nvPr/>
        </p:nvSpPr>
        <p:spPr>
          <a:xfrm>
            <a:off x="6027120" y="1419840"/>
            <a:ext cx="1439280" cy="1439640"/>
          </a:xfrm>
          <a:prstGeom prst="ellipse">
            <a:avLst/>
          </a:prstGeom>
          <a:solidFill>
            <a:schemeClr val="accent4">
              <a:alpha val="80000"/>
            </a:schemeClr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8" name="Oval 5"/>
          <p:cNvSpPr/>
          <p:nvPr/>
        </p:nvSpPr>
        <p:spPr>
          <a:xfrm>
            <a:off x="4882320" y="1711440"/>
            <a:ext cx="1799640" cy="1799640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9" name="PlaceHolder 1"/>
          <p:cNvSpPr>
            <a:spLocks noGrp="1"/>
          </p:cNvSpPr>
          <p:nvPr>
            <p:ph/>
          </p:nvPr>
        </p:nvSpPr>
        <p:spPr>
          <a:xfrm>
            <a:off x="0" y="123120"/>
            <a:ext cx="9143280" cy="575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720"/>
              </a:spcBef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 Unicode MS"/>
              </a:rPr>
              <a:t>Infographic Style</a:t>
            </a:r>
            <a:endParaRPr b="0" lang="fr-F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0" name="PlaceHolder 2"/>
          <p:cNvSpPr>
            <a:spLocks noGrp="1"/>
          </p:cNvSpPr>
          <p:nvPr>
            <p:ph/>
          </p:nvPr>
        </p:nvSpPr>
        <p:spPr>
          <a:xfrm>
            <a:off x="0" y="699120"/>
            <a:ext cx="9143280" cy="287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241"/>
              </a:spcBef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Arial Unicode MS"/>
              </a:rPr>
              <a:t>Insert the title of your subtitle Here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1" name="Oval 4"/>
          <p:cNvSpPr/>
          <p:nvPr/>
        </p:nvSpPr>
        <p:spPr>
          <a:xfrm>
            <a:off x="3574800" y="1743840"/>
            <a:ext cx="1979280" cy="1979280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32" name="Group 9"/>
          <p:cNvGrpSpPr/>
          <p:nvPr/>
        </p:nvGrpSpPr>
        <p:grpSpPr>
          <a:xfrm>
            <a:off x="3647160" y="2680560"/>
            <a:ext cx="1800000" cy="672480"/>
            <a:chOff x="3647160" y="2680560"/>
            <a:chExt cx="1800000" cy="672480"/>
          </a:xfrm>
        </p:grpSpPr>
        <p:sp>
          <p:nvSpPr>
            <p:cNvPr id="1033" name="TextBox 10"/>
            <p:cNvSpPr/>
            <p:nvPr/>
          </p:nvSpPr>
          <p:spPr>
            <a:xfrm>
              <a:off x="3647160" y="2897640"/>
              <a:ext cx="1800000" cy="45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ffffff"/>
                  </a:solidFill>
                  <a:latin typeface="Arial"/>
                  <a:ea typeface="Arial Unicode MS"/>
                </a:rPr>
                <a:t>Easy to change colors, photos and Text.   </a:t>
              </a:r>
              <a:endParaRPr b="0" lang="fr-FR" sz="1200" spc="-1" strike="noStrike">
                <a:latin typeface="Arial"/>
              </a:endParaRPr>
            </a:p>
          </p:txBody>
        </p:sp>
        <p:sp>
          <p:nvSpPr>
            <p:cNvPr id="1034" name="TextBox 11"/>
            <p:cNvSpPr/>
            <p:nvPr/>
          </p:nvSpPr>
          <p:spPr>
            <a:xfrm>
              <a:off x="3647160" y="2680560"/>
              <a:ext cx="180000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en-US" sz="1400" spc="-1" strike="noStrike">
                  <a:solidFill>
                    <a:srgbClr val="ffffff"/>
                  </a:solidFill>
                  <a:latin typeface="Arial"/>
                  <a:ea typeface="Arial Unicode MS"/>
                </a:rPr>
                <a:t>Text  Here</a:t>
              </a:r>
              <a:endParaRPr b="0" lang="fr-FR" sz="1400" spc="-1" strike="noStrike">
                <a:latin typeface="Arial"/>
              </a:endParaRPr>
            </a:p>
          </p:txBody>
        </p:sp>
      </p:grpSp>
      <p:sp>
        <p:nvSpPr>
          <p:cNvPr id="1035" name="Oval 21"/>
          <p:cNvSpPr/>
          <p:nvPr/>
        </p:nvSpPr>
        <p:spPr>
          <a:xfrm>
            <a:off x="5782680" y="1964160"/>
            <a:ext cx="347040" cy="350280"/>
          </a:xfrm>
          <a:custGeom>
            <a:avLst/>
            <a:gdLst/>
            <a:ah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6" name="Rounded Rectangle 27"/>
          <p:cNvSpPr/>
          <p:nvPr/>
        </p:nvSpPr>
        <p:spPr>
          <a:xfrm>
            <a:off x="3031920" y="2043000"/>
            <a:ext cx="331560" cy="254160"/>
          </a:xfrm>
          <a:custGeom>
            <a:avLst/>
            <a:gdLst/>
            <a:ah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7" name="Rounded Rectangle 7"/>
          <p:cNvSpPr/>
          <p:nvPr/>
        </p:nvSpPr>
        <p:spPr>
          <a:xfrm>
            <a:off x="4369680" y="2139840"/>
            <a:ext cx="354960" cy="306360"/>
          </a:xfrm>
          <a:custGeom>
            <a:avLst/>
            <a:gdLst/>
            <a:ah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38" name="Group 15"/>
          <p:cNvGrpSpPr/>
          <p:nvPr/>
        </p:nvGrpSpPr>
        <p:grpSpPr>
          <a:xfrm>
            <a:off x="5427360" y="2396520"/>
            <a:ext cx="1123920" cy="855000"/>
            <a:chOff x="5427360" y="2396520"/>
            <a:chExt cx="1123920" cy="855000"/>
          </a:xfrm>
        </p:grpSpPr>
        <p:sp>
          <p:nvSpPr>
            <p:cNvPr id="1039" name="TextBox 16"/>
            <p:cNvSpPr/>
            <p:nvPr/>
          </p:nvSpPr>
          <p:spPr>
            <a:xfrm>
              <a:off x="5427360" y="2613600"/>
              <a:ext cx="1123920" cy="637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ffffff"/>
                  </a:solidFill>
                  <a:latin typeface="Arial"/>
                  <a:ea typeface="Arial Unicode MS"/>
                </a:rPr>
                <a:t>Modern PowerPoint  Presentation</a:t>
              </a:r>
              <a:endParaRPr b="0" lang="fr-FR" sz="1200" spc="-1" strike="noStrike">
                <a:latin typeface="Arial"/>
              </a:endParaRPr>
            </a:p>
          </p:txBody>
        </p:sp>
        <p:sp>
          <p:nvSpPr>
            <p:cNvPr id="1040" name="TextBox 17"/>
            <p:cNvSpPr/>
            <p:nvPr/>
          </p:nvSpPr>
          <p:spPr>
            <a:xfrm>
              <a:off x="5427360" y="2396520"/>
              <a:ext cx="112392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en-US" sz="1400" spc="-1" strike="noStrike">
                  <a:solidFill>
                    <a:srgbClr val="ffffff"/>
                  </a:solidFill>
                  <a:latin typeface="Arial"/>
                  <a:ea typeface="Arial Unicode MS"/>
                </a:rPr>
                <a:t>Text  Here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041" name="Group 23"/>
          <p:cNvGrpSpPr/>
          <p:nvPr/>
        </p:nvGrpSpPr>
        <p:grpSpPr>
          <a:xfrm>
            <a:off x="2522520" y="2396520"/>
            <a:ext cx="1123920" cy="855000"/>
            <a:chOff x="2522520" y="2396520"/>
            <a:chExt cx="1123920" cy="855000"/>
          </a:xfrm>
        </p:grpSpPr>
        <p:sp>
          <p:nvSpPr>
            <p:cNvPr id="1042" name="TextBox 24"/>
            <p:cNvSpPr/>
            <p:nvPr/>
          </p:nvSpPr>
          <p:spPr>
            <a:xfrm>
              <a:off x="2522520" y="2613600"/>
              <a:ext cx="1123920" cy="637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ffffff"/>
                  </a:solidFill>
                  <a:latin typeface="Arial"/>
                  <a:ea typeface="Arial Unicode MS"/>
                </a:rPr>
                <a:t>Modern PowerPoint  Presentation</a:t>
              </a:r>
              <a:endParaRPr b="0" lang="fr-FR" sz="1200" spc="-1" strike="noStrike">
                <a:latin typeface="Arial"/>
              </a:endParaRPr>
            </a:p>
          </p:txBody>
        </p:sp>
        <p:sp>
          <p:nvSpPr>
            <p:cNvPr id="1043" name="TextBox 25"/>
            <p:cNvSpPr/>
            <p:nvPr/>
          </p:nvSpPr>
          <p:spPr>
            <a:xfrm>
              <a:off x="2522520" y="2396520"/>
              <a:ext cx="112392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en-US" sz="1400" spc="-1" strike="noStrike">
                  <a:solidFill>
                    <a:srgbClr val="ffffff"/>
                  </a:solidFill>
                  <a:latin typeface="Arial"/>
                  <a:ea typeface="Arial Unicode MS"/>
                </a:rPr>
                <a:t>Text  Here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044" name="Group 26"/>
          <p:cNvGrpSpPr/>
          <p:nvPr/>
        </p:nvGrpSpPr>
        <p:grpSpPr>
          <a:xfrm>
            <a:off x="3366000" y="3820680"/>
            <a:ext cx="2416680" cy="888120"/>
            <a:chOff x="3366000" y="3820680"/>
            <a:chExt cx="2416680" cy="888120"/>
          </a:xfrm>
        </p:grpSpPr>
        <p:sp>
          <p:nvSpPr>
            <p:cNvPr id="1045" name="TextBox 27"/>
            <p:cNvSpPr/>
            <p:nvPr/>
          </p:nvSpPr>
          <p:spPr>
            <a:xfrm>
              <a:off x="3366000" y="3820680"/>
              <a:ext cx="241668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en-US" sz="1400" spc="-1" strike="noStrike">
                  <a:solidFill>
                    <a:srgbClr val="ffffff"/>
                  </a:solidFill>
                  <a:latin typeface="Arial"/>
                  <a:ea typeface="Arial Unicode MS"/>
                </a:rPr>
                <a:t>Your Text Here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046" name="TextBox 28"/>
            <p:cNvSpPr/>
            <p:nvPr/>
          </p:nvSpPr>
          <p:spPr>
            <a:xfrm>
              <a:off x="3366000" y="4071600"/>
              <a:ext cx="2416680" cy="637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ffffff"/>
                  </a:solidFill>
                  <a:latin typeface="Arial"/>
                  <a:ea typeface="Arial Unicode MS"/>
                </a:rPr>
                <a:t>Get a modern PowerPoint  Presentation that is beautifully designed. </a:t>
              </a:r>
              <a:endParaRPr b="0" lang="fr-FR" sz="1200" spc="-1" strike="noStrike">
                <a:latin typeface="Arial"/>
              </a:endParaRPr>
            </a:p>
          </p:txBody>
        </p:sp>
      </p:grpSp>
      <p:grpSp>
        <p:nvGrpSpPr>
          <p:cNvPr id="1047" name="Group 29"/>
          <p:cNvGrpSpPr/>
          <p:nvPr/>
        </p:nvGrpSpPr>
        <p:grpSpPr>
          <a:xfrm>
            <a:off x="6258960" y="3511440"/>
            <a:ext cx="2416680" cy="888120"/>
            <a:chOff x="6258960" y="3511440"/>
            <a:chExt cx="2416680" cy="888120"/>
          </a:xfrm>
        </p:grpSpPr>
        <p:sp>
          <p:nvSpPr>
            <p:cNvPr id="1048" name="TextBox 30"/>
            <p:cNvSpPr/>
            <p:nvPr/>
          </p:nvSpPr>
          <p:spPr>
            <a:xfrm>
              <a:off x="6258960" y="3511440"/>
              <a:ext cx="241668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en-US" sz="1400" spc="-1" strike="noStrike">
                  <a:solidFill>
                    <a:srgbClr val="ffffff"/>
                  </a:solidFill>
                  <a:latin typeface="Arial"/>
                  <a:ea typeface="Arial Unicode MS"/>
                </a:rPr>
                <a:t>Your Text Here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049" name="TextBox 31"/>
            <p:cNvSpPr/>
            <p:nvPr/>
          </p:nvSpPr>
          <p:spPr>
            <a:xfrm>
              <a:off x="6258960" y="3762360"/>
              <a:ext cx="2416680" cy="637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ffffff"/>
                  </a:solidFill>
                  <a:latin typeface="Arial"/>
                  <a:ea typeface="Arial Unicode MS"/>
                </a:rPr>
                <a:t>Get a modern PowerPoint  Presentation that is beautifully designed. </a:t>
              </a:r>
              <a:endParaRPr b="0" lang="fr-FR" sz="1200" spc="-1" strike="noStrike">
                <a:latin typeface="Arial"/>
              </a:endParaRPr>
            </a:p>
          </p:txBody>
        </p:sp>
      </p:grpSp>
      <p:grpSp>
        <p:nvGrpSpPr>
          <p:cNvPr id="1050" name="Group 32"/>
          <p:cNvGrpSpPr/>
          <p:nvPr/>
        </p:nvGrpSpPr>
        <p:grpSpPr>
          <a:xfrm>
            <a:off x="473400" y="3485880"/>
            <a:ext cx="2416680" cy="888120"/>
            <a:chOff x="473400" y="3485880"/>
            <a:chExt cx="2416680" cy="888120"/>
          </a:xfrm>
        </p:grpSpPr>
        <p:sp>
          <p:nvSpPr>
            <p:cNvPr id="1051" name="TextBox 33"/>
            <p:cNvSpPr/>
            <p:nvPr/>
          </p:nvSpPr>
          <p:spPr>
            <a:xfrm>
              <a:off x="473400" y="3485880"/>
              <a:ext cx="241668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en-US" sz="1400" spc="-1" strike="noStrike">
                  <a:solidFill>
                    <a:srgbClr val="ffffff"/>
                  </a:solidFill>
                  <a:latin typeface="Arial"/>
                  <a:ea typeface="Arial Unicode MS"/>
                </a:rPr>
                <a:t>Your Text Here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052" name="TextBox 34"/>
            <p:cNvSpPr/>
            <p:nvPr/>
          </p:nvSpPr>
          <p:spPr>
            <a:xfrm>
              <a:off x="473400" y="3736800"/>
              <a:ext cx="2416680" cy="637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ffffff"/>
                  </a:solidFill>
                  <a:latin typeface="Arial"/>
                  <a:ea typeface="Arial Unicode MS"/>
                </a:rPr>
                <a:t>Get a modern PowerPoint  Presentation that is beautifully designed. </a:t>
              </a:r>
              <a:endParaRPr b="0" lang="fr-FR" sz="12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Pentagon 5"/>
          <p:cNvSpPr/>
          <p:nvPr/>
        </p:nvSpPr>
        <p:spPr>
          <a:xfrm>
            <a:off x="4801680" y="2283480"/>
            <a:ext cx="3909600" cy="1655640"/>
          </a:xfrm>
          <a:custGeom>
            <a:avLst/>
            <a:gdLst/>
            <a:ahLst/>
            <a:rect l="l" t="t" r="r" b="b"/>
            <a:pathLst>
              <a:path w="3910322" h="1656000">
                <a:moveTo>
                  <a:pt x="184" y="0"/>
                </a:moveTo>
                <a:lnTo>
                  <a:pt x="3082322" y="0"/>
                </a:lnTo>
                <a:lnTo>
                  <a:pt x="3910322" y="828000"/>
                </a:lnTo>
                <a:lnTo>
                  <a:pt x="3082322" y="1656000"/>
                </a:lnTo>
                <a:lnTo>
                  <a:pt x="0" y="1656000"/>
                </a:lnTo>
                <a:lnTo>
                  <a:pt x="828092" y="82790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4" name="PlaceHolder 1"/>
          <p:cNvSpPr>
            <a:spLocks noGrp="1"/>
          </p:cNvSpPr>
          <p:nvPr>
            <p:ph/>
          </p:nvPr>
        </p:nvSpPr>
        <p:spPr>
          <a:xfrm>
            <a:off x="322920" y="123120"/>
            <a:ext cx="8820000" cy="575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720"/>
              </a:spcBef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 Unicode MS"/>
              </a:rPr>
              <a:t>Infographic Style</a:t>
            </a:r>
            <a:endParaRPr b="0" lang="fr-F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5" name="PlaceHolder 2"/>
          <p:cNvSpPr>
            <a:spLocks noGrp="1"/>
          </p:cNvSpPr>
          <p:nvPr>
            <p:ph/>
          </p:nvPr>
        </p:nvSpPr>
        <p:spPr>
          <a:xfrm>
            <a:off x="322920" y="699120"/>
            <a:ext cx="8820000" cy="287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241"/>
              </a:spcBef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Arial Unicode MS"/>
              </a:rPr>
              <a:t>Insert the title of your subtitle Here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6" name="Pentagon 3"/>
          <p:cNvSpPr/>
          <p:nvPr/>
        </p:nvSpPr>
        <p:spPr>
          <a:xfrm>
            <a:off x="-4680" y="2283480"/>
            <a:ext cx="5363640" cy="1655640"/>
          </a:xfrm>
          <a:prstGeom prst="homePlate">
            <a:avLst>
              <a:gd name="adj" fmla="val 50000"/>
            </a:avLst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7" name="Oval 21"/>
          <p:cNvSpPr/>
          <p:nvPr/>
        </p:nvSpPr>
        <p:spPr>
          <a:xfrm>
            <a:off x="2657520" y="2558520"/>
            <a:ext cx="347040" cy="350280"/>
          </a:xfrm>
          <a:custGeom>
            <a:avLst/>
            <a:gdLst/>
            <a:ah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8" name="Rectangle 9"/>
          <p:cNvSpPr/>
          <p:nvPr/>
        </p:nvSpPr>
        <p:spPr>
          <a:xfrm>
            <a:off x="5796000" y="2621520"/>
            <a:ext cx="297360" cy="278640"/>
          </a:xfrm>
          <a:custGeom>
            <a:avLst/>
            <a:gdLst/>
            <a:ahLst/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9" name="Rounded Rectangle 27"/>
          <p:cNvSpPr/>
          <p:nvPr/>
        </p:nvSpPr>
        <p:spPr>
          <a:xfrm>
            <a:off x="627840" y="2623320"/>
            <a:ext cx="331560" cy="254160"/>
          </a:xfrm>
          <a:custGeom>
            <a:avLst/>
            <a:gdLst/>
            <a:ah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60" name="Group 10"/>
          <p:cNvGrpSpPr/>
          <p:nvPr/>
        </p:nvGrpSpPr>
        <p:grpSpPr>
          <a:xfrm>
            <a:off x="1064160" y="2570760"/>
            <a:ext cx="1553760" cy="1253160"/>
            <a:chOff x="1064160" y="2570760"/>
            <a:chExt cx="1553760" cy="1253160"/>
          </a:xfrm>
        </p:grpSpPr>
        <p:sp>
          <p:nvSpPr>
            <p:cNvPr id="1061" name="TextBox 11"/>
            <p:cNvSpPr/>
            <p:nvPr/>
          </p:nvSpPr>
          <p:spPr>
            <a:xfrm>
              <a:off x="1064160" y="2570760"/>
              <a:ext cx="1553760" cy="303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400" spc="-1" strike="noStrike">
                  <a:solidFill>
                    <a:srgbClr val="57a7bd"/>
                  </a:solidFill>
                  <a:latin typeface="Arial"/>
                  <a:ea typeface="Arial Unicode MS"/>
                </a:rPr>
                <a:t>Your Text Here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062" name="TextBox 12"/>
            <p:cNvSpPr/>
            <p:nvPr/>
          </p:nvSpPr>
          <p:spPr>
            <a:xfrm>
              <a:off x="1064160" y="2821680"/>
              <a:ext cx="1553760" cy="1002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57a7bd"/>
                  </a:solidFill>
                  <a:latin typeface="Arial"/>
                  <a:ea typeface="Arial Unicode MS"/>
                </a:rPr>
                <a:t>Get a modern PowerPoint  Presentation that is beautifully designed.</a:t>
              </a:r>
              <a:endParaRPr b="0" lang="fr-FR" sz="1200" spc="-1" strike="noStrike">
                <a:latin typeface="Arial"/>
              </a:endParaRPr>
            </a:p>
          </p:txBody>
        </p:sp>
      </p:grpSp>
      <p:grpSp>
        <p:nvGrpSpPr>
          <p:cNvPr id="1063" name="Group 13"/>
          <p:cNvGrpSpPr/>
          <p:nvPr/>
        </p:nvGrpSpPr>
        <p:grpSpPr>
          <a:xfrm>
            <a:off x="3059640" y="2570760"/>
            <a:ext cx="1553760" cy="1253160"/>
            <a:chOff x="3059640" y="2570760"/>
            <a:chExt cx="1553760" cy="1253160"/>
          </a:xfrm>
        </p:grpSpPr>
        <p:sp>
          <p:nvSpPr>
            <p:cNvPr id="1064" name="TextBox 14"/>
            <p:cNvSpPr/>
            <p:nvPr/>
          </p:nvSpPr>
          <p:spPr>
            <a:xfrm>
              <a:off x="3059640" y="2570760"/>
              <a:ext cx="1553760" cy="303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400" spc="-1" strike="noStrike">
                  <a:solidFill>
                    <a:srgbClr val="57a7bd"/>
                  </a:solidFill>
                  <a:latin typeface="Arial"/>
                  <a:ea typeface="Arial Unicode MS"/>
                </a:rPr>
                <a:t>Your Text Here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065" name="TextBox 15"/>
            <p:cNvSpPr/>
            <p:nvPr/>
          </p:nvSpPr>
          <p:spPr>
            <a:xfrm>
              <a:off x="3059640" y="2821680"/>
              <a:ext cx="1553760" cy="1002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57a7bd"/>
                  </a:solidFill>
                  <a:latin typeface="Arial"/>
                  <a:ea typeface="Arial Unicode MS"/>
                </a:rPr>
                <a:t>Get a modern PowerPoint  Presentation that is beautifully designed.</a:t>
              </a:r>
              <a:endParaRPr b="0" lang="fr-FR" sz="1200" spc="-1" strike="noStrike">
                <a:latin typeface="Arial"/>
              </a:endParaRPr>
            </a:p>
          </p:txBody>
        </p:sp>
      </p:grpSp>
      <p:grpSp>
        <p:nvGrpSpPr>
          <p:cNvPr id="1066" name="Group 16"/>
          <p:cNvGrpSpPr/>
          <p:nvPr/>
        </p:nvGrpSpPr>
        <p:grpSpPr>
          <a:xfrm>
            <a:off x="6228000" y="2558520"/>
            <a:ext cx="1553760" cy="1253160"/>
            <a:chOff x="6228000" y="2558520"/>
            <a:chExt cx="1553760" cy="1253160"/>
          </a:xfrm>
        </p:grpSpPr>
        <p:sp>
          <p:nvSpPr>
            <p:cNvPr id="1067" name="TextBox 17"/>
            <p:cNvSpPr/>
            <p:nvPr/>
          </p:nvSpPr>
          <p:spPr>
            <a:xfrm>
              <a:off x="6228000" y="2558520"/>
              <a:ext cx="1553760" cy="303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400" spc="-1" strike="noStrike">
                  <a:solidFill>
                    <a:srgbClr val="ffffff"/>
                  </a:solidFill>
                  <a:latin typeface="Arial"/>
                  <a:ea typeface="Arial Unicode MS"/>
                </a:rPr>
                <a:t>Your Text Here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068" name="TextBox 18"/>
            <p:cNvSpPr/>
            <p:nvPr/>
          </p:nvSpPr>
          <p:spPr>
            <a:xfrm>
              <a:off x="6228000" y="2809440"/>
              <a:ext cx="1553760" cy="1002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ffffff"/>
                  </a:solidFill>
                  <a:latin typeface="Arial"/>
                  <a:ea typeface="Arial Unicode MS"/>
                </a:rPr>
                <a:t>Get a modern PowerPoint  Presentation that is beautifully designed.</a:t>
              </a:r>
              <a:endParaRPr b="0" lang="fr-FR" sz="1200" spc="-1" strike="noStrike">
                <a:latin typeface="Arial"/>
              </a:endParaRPr>
            </a:p>
          </p:txBody>
        </p:sp>
      </p:grpSp>
      <p:sp>
        <p:nvSpPr>
          <p:cNvPr id="1069" name="Rectangle 16"/>
          <p:cNvSpPr/>
          <p:nvPr/>
        </p:nvSpPr>
        <p:spPr>
          <a:xfrm rot="2695800">
            <a:off x="710280" y="1674000"/>
            <a:ext cx="201960" cy="362160"/>
          </a:xfrm>
          <a:custGeom>
            <a:avLst/>
            <a:gdLst/>
            <a:ah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70" name="Group 20"/>
          <p:cNvGrpSpPr/>
          <p:nvPr/>
        </p:nvGrpSpPr>
        <p:grpSpPr>
          <a:xfrm>
            <a:off x="1094760" y="1565280"/>
            <a:ext cx="3260160" cy="637920"/>
            <a:chOff x="1094760" y="1565280"/>
            <a:chExt cx="3260160" cy="637920"/>
          </a:xfrm>
        </p:grpSpPr>
        <p:sp>
          <p:nvSpPr>
            <p:cNvPr id="1071" name="TextBox 21"/>
            <p:cNvSpPr/>
            <p:nvPr/>
          </p:nvSpPr>
          <p:spPr>
            <a:xfrm>
              <a:off x="1094760" y="1734480"/>
              <a:ext cx="117252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400" spc="-1" strike="noStrike">
                  <a:solidFill>
                    <a:srgbClr val="ffffff"/>
                  </a:solidFill>
                  <a:latin typeface="Arial"/>
                  <a:ea typeface="Arial Unicode MS"/>
                </a:rPr>
                <a:t>Text  Here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072" name="TextBox 22"/>
            <p:cNvSpPr/>
            <p:nvPr/>
          </p:nvSpPr>
          <p:spPr>
            <a:xfrm>
              <a:off x="2224800" y="1565280"/>
              <a:ext cx="2130120" cy="637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ffffff"/>
                  </a:solidFill>
                  <a:latin typeface="Arial"/>
                  <a:ea typeface="Arial Unicode MS"/>
                </a:rPr>
                <a:t>Get a modern PowerPoint  Presentation that is beautifully designed.</a:t>
              </a:r>
              <a:endParaRPr b="0" lang="fr-FR" sz="1200" spc="-1" strike="noStrike">
                <a:latin typeface="Arial"/>
              </a:endParaRPr>
            </a:p>
          </p:txBody>
        </p:sp>
      </p:grpSp>
      <p:sp>
        <p:nvSpPr>
          <p:cNvPr id="1073" name="TextBox 23"/>
          <p:cNvSpPr/>
          <p:nvPr/>
        </p:nvSpPr>
        <p:spPr>
          <a:xfrm>
            <a:off x="495720" y="4085640"/>
            <a:ext cx="8136720" cy="63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Arial Unicode MS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</a:t>
            </a:r>
            <a:endParaRPr b="0" lang="fr-F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Text Placeholder 1"/>
          <p:cNvSpPr/>
          <p:nvPr/>
        </p:nvSpPr>
        <p:spPr>
          <a:xfrm>
            <a:off x="610920" y="846360"/>
            <a:ext cx="3311640" cy="165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57a7bd"/>
                </a:solidFill>
                <a:latin typeface="Arial"/>
                <a:ea typeface="Arial Unicode MS"/>
              </a:rPr>
              <a:t>Portfolio </a:t>
            </a:r>
            <a:endParaRPr b="0" lang="fr-FR" sz="32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57a7bd"/>
                </a:solidFill>
                <a:latin typeface="Arial"/>
                <a:ea typeface="Arial Unicode MS"/>
              </a:rPr>
              <a:t>Presentation</a:t>
            </a:r>
            <a:endParaRPr b="0" lang="fr-FR" sz="32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57a7bd"/>
                </a:solidFill>
                <a:latin typeface="Arial"/>
                <a:ea typeface="Arial Unicode MS"/>
              </a:rPr>
              <a:t>Designed</a:t>
            </a:r>
            <a:endParaRPr b="0" lang="fr-FR" sz="3200" spc="-1" strike="noStrike">
              <a:latin typeface="Arial"/>
            </a:endParaRPr>
          </a:p>
        </p:txBody>
      </p:sp>
      <p:sp>
        <p:nvSpPr>
          <p:cNvPr id="1075" name="TextBox 10"/>
          <p:cNvSpPr/>
          <p:nvPr/>
        </p:nvSpPr>
        <p:spPr>
          <a:xfrm>
            <a:off x="1330920" y="2620800"/>
            <a:ext cx="2592000" cy="155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404040"/>
                </a:solidFill>
                <a:latin typeface="Arial"/>
                <a:ea typeface="Arial Unicode MS"/>
              </a:rPr>
              <a:t>You can simply impress your audience and add a unique zing and appeal to your Presentations.  </a:t>
            </a:r>
            <a:endParaRPr b="0" lang="fr-FR" sz="12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404040"/>
                </a:solidFill>
                <a:latin typeface="Arial"/>
                <a:ea typeface="Arial Unicode MS"/>
              </a:rPr>
              <a:t>Easy to change colors, photos and Text. Get a modern PowerPoint  Presentation that is beautifully designed. Easy to change colors, photos and Text. </a:t>
            </a:r>
            <a:endParaRPr b="0" lang="fr-F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PlaceHolder 1"/>
          <p:cNvSpPr>
            <a:spLocks noGrp="1"/>
          </p:cNvSpPr>
          <p:nvPr>
            <p:ph/>
          </p:nvPr>
        </p:nvSpPr>
        <p:spPr>
          <a:xfrm>
            <a:off x="0" y="123120"/>
            <a:ext cx="9143280" cy="575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720"/>
              </a:spcBef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 Unicode MS"/>
              </a:rPr>
              <a:t>Infographic Style</a:t>
            </a:r>
            <a:endParaRPr b="0" lang="fr-F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7" name="PlaceHolder 2"/>
          <p:cNvSpPr>
            <a:spLocks noGrp="1"/>
          </p:cNvSpPr>
          <p:nvPr>
            <p:ph/>
          </p:nvPr>
        </p:nvSpPr>
        <p:spPr>
          <a:xfrm>
            <a:off x="0" y="699120"/>
            <a:ext cx="9143280" cy="287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241"/>
              </a:spcBef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Arial Unicode MS"/>
              </a:rPr>
              <a:t>Insert the title of your subtitle Here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078" name="Group 4"/>
          <p:cNvGrpSpPr/>
          <p:nvPr/>
        </p:nvGrpSpPr>
        <p:grpSpPr>
          <a:xfrm>
            <a:off x="539280" y="3579840"/>
            <a:ext cx="2009520" cy="888840"/>
            <a:chOff x="539280" y="3579840"/>
            <a:chExt cx="2009520" cy="888840"/>
          </a:xfrm>
        </p:grpSpPr>
        <p:sp>
          <p:nvSpPr>
            <p:cNvPr id="1079" name="TextBox 5"/>
            <p:cNvSpPr/>
            <p:nvPr/>
          </p:nvSpPr>
          <p:spPr>
            <a:xfrm>
              <a:off x="539280" y="3579840"/>
              <a:ext cx="200952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en-US" sz="1400" spc="-1" strike="noStrike">
                  <a:solidFill>
                    <a:srgbClr val="ffffff"/>
                  </a:solidFill>
                  <a:latin typeface="Arial"/>
                  <a:ea typeface="Arial Unicode MS"/>
                </a:rPr>
                <a:t>Your Text Here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080" name="TextBox 6"/>
            <p:cNvSpPr/>
            <p:nvPr/>
          </p:nvSpPr>
          <p:spPr>
            <a:xfrm>
              <a:off x="539280" y="3830760"/>
              <a:ext cx="2009520" cy="637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ffffff"/>
                  </a:solidFill>
                  <a:latin typeface="Arial"/>
                  <a:ea typeface="Arial Unicode MS"/>
                </a:rPr>
                <a:t>Get a modern PowerPoint  Presentation that is beautifully designed. </a:t>
              </a:r>
              <a:endParaRPr b="0" lang="fr-FR" sz="1200" spc="-1" strike="noStrike">
                <a:latin typeface="Arial"/>
              </a:endParaRPr>
            </a:p>
          </p:txBody>
        </p:sp>
      </p:grpSp>
      <p:grpSp>
        <p:nvGrpSpPr>
          <p:cNvPr id="1081" name="Group 7"/>
          <p:cNvGrpSpPr/>
          <p:nvPr/>
        </p:nvGrpSpPr>
        <p:grpSpPr>
          <a:xfrm>
            <a:off x="2557080" y="3579840"/>
            <a:ext cx="2009520" cy="888840"/>
            <a:chOff x="2557080" y="3579840"/>
            <a:chExt cx="2009520" cy="888840"/>
          </a:xfrm>
        </p:grpSpPr>
        <p:sp>
          <p:nvSpPr>
            <p:cNvPr id="1082" name="TextBox 8"/>
            <p:cNvSpPr/>
            <p:nvPr/>
          </p:nvSpPr>
          <p:spPr>
            <a:xfrm>
              <a:off x="2557080" y="3579840"/>
              <a:ext cx="200952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en-US" sz="1400" spc="-1" strike="noStrike">
                  <a:solidFill>
                    <a:srgbClr val="ffffff"/>
                  </a:solidFill>
                  <a:latin typeface="Arial"/>
                  <a:ea typeface="Arial Unicode MS"/>
                </a:rPr>
                <a:t>Your Text Here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083" name="TextBox 9"/>
            <p:cNvSpPr/>
            <p:nvPr/>
          </p:nvSpPr>
          <p:spPr>
            <a:xfrm>
              <a:off x="2557080" y="3830760"/>
              <a:ext cx="2009520" cy="637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ffffff"/>
                  </a:solidFill>
                  <a:latin typeface="Arial"/>
                  <a:ea typeface="Arial Unicode MS"/>
                </a:rPr>
                <a:t>Get a modern PowerPoint  Presentation that is beautifully designed. </a:t>
              </a:r>
              <a:endParaRPr b="0" lang="fr-FR" sz="1200" spc="-1" strike="noStrike">
                <a:latin typeface="Arial"/>
              </a:endParaRPr>
            </a:p>
          </p:txBody>
        </p:sp>
      </p:grpSp>
      <p:grpSp>
        <p:nvGrpSpPr>
          <p:cNvPr id="1084" name="Group 10"/>
          <p:cNvGrpSpPr/>
          <p:nvPr/>
        </p:nvGrpSpPr>
        <p:grpSpPr>
          <a:xfrm>
            <a:off x="4575600" y="3579840"/>
            <a:ext cx="2009520" cy="888840"/>
            <a:chOff x="4575600" y="3579840"/>
            <a:chExt cx="2009520" cy="888840"/>
          </a:xfrm>
        </p:grpSpPr>
        <p:sp>
          <p:nvSpPr>
            <p:cNvPr id="1085" name="TextBox 11"/>
            <p:cNvSpPr/>
            <p:nvPr/>
          </p:nvSpPr>
          <p:spPr>
            <a:xfrm>
              <a:off x="4575600" y="3579840"/>
              <a:ext cx="200952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en-US" sz="1400" spc="-1" strike="noStrike">
                  <a:solidFill>
                    <a:srgbClr val="ffffff"/>
                  </a:solidFill>
                  <a:latin typeface="Arial"/>
                  <a:ea typeface="Arial Unicode MS"/>
                </a:rPr>
                <a:t>Your Text Here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086" name="TextBox 12"/>
            <p:cNvSpPr/>
            <p:nvPr/>
          </p:nvSpPr>
          <p:spPr>
            <a:xfrm>
              <a:off x="4575600" y="3830760"/>
              <a:ext cx="2009520" cy="637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ffffff"/>
                  </a:solidFill>
                  <a:latin typeface="Arial"/>
                  <a:ea typeface="Arial Unicode MS"/>
                </a:rPr>
                <a:t>Get a modern PowerPoint  Presentation that is beautifully designed. </a:t>
              </a:r>
              <a:endParaRPr b="0" lang="fr-FR" sz="1200" spc="-1" strike="noStrike">
                <a:latin typeface="Arial"/>
              </a:endParaRPr>
            </a:p>
          </p:txBody>
        </p:sp>
      </p:grpSp>
      <p:grpSp>
        <p:nvGrpSpPr>
          <p:cNvPr id="1087" name="Group 13"/>
          <p:cNvGrpSpPr/>
          <p:nvPr/>
        </p:nvGrpSpPr>
        <p:grpSpPr>
          <a:xfrm>
            <a:off x="6594120" y="3579840"/>
            <a:ext cx="2009520" cy="888840"/>
            <a:chOff x="6594120" y="3579840"/>
            <a:chExt cx="2009520" cy="888840"/>
          </a:xfrm>
        </p:grpSpPr>
        <p:sp>
          <p:nvSpPr>
            <p:cNvPr id="1088" name="TextBox 14"/>
            <p:cNvSpPr/>
            <p:nvPr/>
          </p:nvSpPr>
          <p:spPr>
            <a:xfrm>
              <a:off x="6594120" y="3579840"/>
              <a:ext cx="200952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en-US" sz="1400" spc="-1" strike="noStrike">
                  <a:solidFill>
                    <a:srgbClr val="ffffff"/>
                  </a:solidFill>
                  <a:latin typeface="Arial"/>
                  <a:ea typeface="Arial Unicode MS"/>
                </a:rPr>
                <a:t>Your Text Here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089" name="TextBox 15"/>
            <p:cNvSpPr/>
            <p:nvPr/>
          </p:nvSpPr>
          <p:spPr>
            <a:xfrm>
              <a:off x="6594120" y="3830760"/>
              <a:ext cx="2009520" cy="637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ffffff"/>
                  </a:solidFill>
                  <a:latin typeface="Arial"/>
                  <a:ea typeface="Arial Unicode MS"/>
                </a:rPr>
                <a:t>Get a modern PowerPoint  Presentation that is beautifully designed. </a:t>
              </a:r>
              <a:endParaRPr b="0" lang="fr-FR" sz="1200" spc="-1" strike="noStrike">
                <a:latin typeface="Arial"/>
              </a:endParaRPr>
            </a:p>
          </p:txBody>
        </p:sp>
      </p:grpSp>
      <p:sp>
        <p:nvSpPr>
          <p:cNvPr id="1090" name="Freeform 3"/>
          <p:cNvSpPr/>
          <p:nvPr/>
        </p:nvSpPr>
        <p:spPr>
          <a:xfrm>
            <a:off x="-29160" y="1610640"/>
            <a:ext cx="8544960" cy="2094840"/>
          </a:xfrm>
          <a:custGeom>
            <a:avLst/>
            <a:gdLst/>
            <a:ahLst/>
            <a:rect l="l" t="t" r="r" b="b"/>
            <a:pathLst>
              <a:path w="8545108" h="2095162">
                <a:moveTo>
                  <a:pt x="6780612" y="197350"/>
                </a:moveTo>
                <a:lnTo>
                  <a:pt x="7306822" y="1154882"/>
                </a:lnTo>
                <a:lnTo>
                  <a:pt x="8217367" y="318838"/>
                </a:lnTo>
                <a:lnTo>
                  <a:pt x="8081233" y="182704"/>
                </a:lnTo>
                <a:lnTo>
                  <a:pt x="8545108" y="0"/>
                </a:lnTo>
                <a:lnTo>
                  <a:pt x="8456248" y="557719"/>
                </a:lnTo>
                <a:lnTo>
                  <a:pt x="8324566" y="426037"/>
                </a:lnTo>
                <a:lnTo>
                  <a:pt x="7393088" y="1508565"/>
                </a:lnTo>
                <a:lnTo>
                  <a:pt x="6771985" y="309494"/>
                </a:lnTo>
                <a:lnTo>
                  <a:pt x="17503" y="2095162"/>
                </a:lnTo>
                <a:cubicBezTo>
                  <a:pt x="20378" y="1706973"/>
                  <a:pt x="-2626" y="1249773"/>
                  <a:pt x="249" y="861584"/>
                </a:cubicBezTo>
                <a:lnTo>
                  <a:pt x="6780612" y="19735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1" name="Oval 18"/>
          <p:cNvSpPr/>
          <p:nvPr/>
        </p:nvSpPr>
        <p:spPr>
          <a:xfrm>
            <a:off x="682560" y="1761480"/>
            <a:ext cx="1260000" cy="12596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69b6c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2" name="Oval 19"/>
          <p:cNvSpPr/>
          <p:nvPr/>
        </p:nvSpPr>
        <p:spPr>
          <a:xfrm>
            <a:off x="2377800" y="1506600"/>
            <a:ext cx="1079640" cy="10796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69b6c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3" name="Oval 20"/>
          <p:cNvSpPr/>
          <p:nvPr/>
        </p:nvSpPr>
        <p:spPr>
          <a:xfrm>
            <a:off x="3892680" y="1371600"/>
            <a:ext cx="899640" cy="8996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69b6c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4" name="Oval 21"/>
          <p:cNvSpPr/>
          <p:nvPr/>
        </p:nvSpPr>
        <p:spPr>
          <a:xfrm>
            <a:off x="5228280" y="1356480"/>
            <a:ext cx="720000" cy="72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69b6c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5" name="Oval 21"/>
          <p:cNvSpPr/>
          <p:nvPr/>
        </p:nvSpPr>
        <p:spPr>
          <a:xfrm>
            <a:off x="2724840" y="1862280"/>
            <a:ext cx="386640" cy="389520"/>
          </a:xfrm>
          <a:custGeom>
            <a:avLst/>
            <a:gdLst/>
            <a:ah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6" name="Rectangle 9"/>
          <p:cNvSpPr/>
          <p:nvPr/>
        </p:nvSpPr>
        <p:spPr>
          <a:xfrm>
            <a:off x="4218480" y="1690920"/>
            <a:ext cx="297360" cy="278640"/>
          </a:xfrm>
          <a:custGeom>
            <a:avLst/>
            <a:gdLst/>
            <a:ahLst/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7" name="Rounded Rectangle 27"/>
          <p:cNvSpPr/>
          <p:nvPr/>
        </p:nvSpPr>
        <p:spPr>
          <a:xfrm>
            <a:off x="1041120" y="2198520"/>
            <a:ext cx="502200" cy="385920"/>
          </a:xfrm>
          <a:custGeom>
            <a:avLst/>
            <a:gdLst/>
            <a:ah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8" name="Rounded Rectangle 7"/>
          <p:cNvSpPr/>
          <p:nvPr/>
        </p:nvSpPr>
        <p:spPr>
          <a:xfrm>
            <a:off x="5453640" y="1575000"/>
            <a:ext cx="294840" cy="254520"/>
          </a:xfrm>
          <a:custGeom>
            <a:avLst/>
            <a:gdLst/>
            <a:ah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PlaceHolder 1"/>
          <p:cNvSpPr>
            <a:spLocks noGrp="1"/>
          </p:cNvSpPr>
          <p:nvPr>
            <p:ph/>
          </p:nvPr>
        </p:nvSpPr>
        <p:spPr>
          <a:xfrm>
            <a:off x="322920" y="123120"/>
            <a:ext cx="8820000" cy="575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720"/>
              </a:spcBef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 Unicode MS"/>
              </a:rPr>
              <a:t>Chart Style</a:t>
            </a:r>
            <a:endParaRPr b="0" lang="fr-F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0" name="PlaceHolder 2"/>
          <p:cNvSpPr>
            <a:spLocks noGrp="1"/>
          </p:cNvSpPr>
          <p:nvPr>
            <p:ph/>
          </p:nvPr>
        </p:nvSpPr>
        <p:spPr>
          <a:xfrm>
            <a:off x="322920" y="699120"/>
            <a:ext cx="8820000" cy="287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241"/>
              </a:spcBef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Arial Unicode MS"/>
              </a:rPr>
              <a:t>Insert the title of your subtitle Here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101" name="Chart 4"/>
          <p:cNvGraphicFramePr/>
          <p:nvPr/>
        </p:nvGraphicFramePr>
        <p:xfrm>
          <a:off x="828720" y="1384920"/>
          <a:ext cx="1542240" cy="1393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pSp>
        <p:nvGrpSpPr>
          <p:cNvPr id="1102" name="Group 6"/>
          <p:cNvGrpSpPr/>
          <p:nvPr/>
        </p:nvGrpSpPr>
        <p:grpSpPr>
          <a:xfrm>
            <a:off x="735840" y="2931840"/>
            <a:ext cx="1728000" cy="1071360"/>
            <a:chOff x="735840" y="2931840"/>
            <a:chExt cx="1728000" cy="1071360"/>
          </a:xfrm>
        </p:grpSpPr>
        <p:sp>
          <p:nvSpPr>
            <p:cNvPr id="1103" name="TextBox 7"/>
            <p:cNvSpPr/>
            <p:nvPr/>
          </p:nvSpPr>
          <p:spPr>
            <a:xfrm>
              <a:off x="735840" y="2931840"/>
              <a:ext cx="1728000" cy="303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en-US" sz="1400" spc="-1" strike="noStrike">
                  <a:solidFill>
                    <a:srgbClr val="ffffff"/>
                  </a:solidFill>
                  <a:latin typeface="Arial"/>
                  <a:ea typeface="Arial Unicode MS"/>
                </a:rPr>
                <a:t>Your Text Here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04" name="TextBox 8"/>
            <p:cNvSpPr/>
            <p:nvPr/>
          </p:nvSpPr>
          <p:spPr>
            <a:xfrm>
              <a:off x="735840" y="3182760"/>
              <a:ext cx="1728000" cy="820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ffffff"/>
                  </a:solidFill>
                  <a:latin typeface="Arial"/>
                  <a:ea typeface="Arial Unicode MS"/>
                </a:rPr>
                <a:t>Get a modern PowerPoint  Presentation that is beautifully designed.</a:t>
              </a:r>
              <a:endParaRPr b="0" lang="fr-FR" sz="1200" spc="-1" strike="noStrike">
                <a:latin typeface="Arial"/>
              </a:endParaRPr>
            </a:p>
          </p:txBody>
        </p:sp>
      </p:grpSp>
      <p:grpSp>
        <p:nvGrpSpPr>
          <p:cNvPr id="1105" name="Group 9"/>
          <p:cNvGrpSpPr/>
          <p:nvPr/>
        </p:nvGrpSpPr>
        <p:grpSpPr>
          <a:xfrm>
            <a:off x="2703600" y="2931840"/>
            <a:ext cx="1728000" cy="1071360"/>
            <a:chOff x="2703600" y="2931840"/>
            <a:chExt cx="1728000" cy="1071360"/>
          </a:xfrm>
        </p:grpSpPr>
        <p:sp>
          <p:nvSpPr>
            <p:cNvPr id="1106" name="TextBox 10"/>
            <p:cNvSpPr/>
            <p:nvPr/>
          </p:nvSpPr>
          <p:spPr>
            <a:xfrm>
              <a:off x="2703600" y="2931840"/>
              <a:ext cx="1728000" cy="303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en-US" sz="1400" spc="-1" strike="noStrike">
                  <a:solidFill>
                    <a:srgbClr val="ffffff"/>
                  </a:solidFill>
                  <a:latin typeface="Arial"/>
                  <a:ea typeface="Arial Unicode MS"/>
                </a:rPr>
                <a:t>Your Text Here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07" name="TextBox 11"/>
            <p:cNvSpPr/>
            <p:nvPr/>
          </p:nvSpPr>
          <p:spPr>
            <a:xfrm>
              <a:off x="2703600" y="3182760"/>
              <a:ext cx="1728000" cy="820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ffffff"/>
                  </a:solidFill>
                  <a:latin typeface="Arial"/>
                  <a:ea typeface="Arial Unicode MS"/>
                </a:rPr>
                <a:t>Get a modern PowerPoint  Presentation that is beautifully designed.</a:t>
              </a:r>
              <a:endParaRPr b="0" lang="fr-FR" sz="1200" spc="-1" strike="noStrike">
                <a:latin typeface="Arial"/>
              </a:endParaRPr>
            </a:p>
          </p:txBody>
        </p:sp>
      </p:grpSp>
      <p:sp>
        <p:nvSpPr>
          <p:cNvPr id="1108" name="Oval 7"/>
          <p:cNvSpPr/>
          <p:nvPr/>
        </p:nvSpPr>
        <p:spPr>
          <a:xfrm>
            <a:off x="1393560" y="1875600"/>
            <a:ext cx="412200" cy="411840"/>
          </a:xfrm>
          <a:custGeom>
            <a:avLst/>
            <a:gdLst/>
            <a:ah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9" name="Oval 21"/>
          <p:cNvSpPr/>
          <p:nvPr/>
        </p:nvSpPr>
        <p:spPr>
          <a:xfrm>
            <a:off x="3314880" y="1851840"/>
            <a:ext cx="456120" cy="460080"/>
          </a:xfrm>
          <a:custGeom>
            <a:avLst/>
            <a:gdLst/>
            <a:ah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1110" name="Chart 14"/>
          <p:cNvGraphicFramePr/>
          <p:nvPr/>
        </p:nvGraphicFramePr>
        <p:xfrm>
          <a:off x="4582800" y="2050560"/>
          <a:ext cx="3883320" cy="1261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11" name="TextBox 15"/>
          <p:cNvSpPr/>
          <p:nvPr/>
        </p:nvSpPr>
        <p:spPr>
          <a:xfrm>
            <a:off x="7527240" y="2188440"/>
            <a:ext cx="7192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Arial Unicode MS"/>
              </a:rPr>
              <a:t>60%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112" name="TextBox 16"/>
          <p:cNvSpPr/>
          <p:nvPr/>
        </p:nvSpPr>
        <p:spPr>
          <a:xfrm>
            <a:off x="7527240" y="2813760"/>
            <a:ext cx="7192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Arial Unicode MS"/>
              </a:rPr>
              <a:t>55%</a:t>
            </a:r>
            <a:endParaRPr b="0" lang="fr-FR" sz="1800" spc="-1" strike="noStrike">
              <a:latin typeface="Arial"/>
            </a:endParaRPr>
          </a:p>
        </p:txBody>
      </p:sp>
      <p:grpSp>
        <p:nvGrpSpPr>
          <p:cNvPr id="1113" name="Group 17"/>
          <p:cNvGrpSpPr/>
          <p:nvPr/>
        </p:nvGrpSpPr>
        <p:grpSpPr>
          <a:xfrm>
            <a:off x="4715640" y="1375920"/>
            <a:ext cx="3672360" cy="672480"/>
            <a:chOff x="4715640" y="1375920"/>
            <a:chExt cx="3672360" cy="672480"/>
          </a:xfrm>
        </p:grpSpPr>
        <p:sp>
          <p:nvSpPr>
            <p:cNvPr id="1114" name="TextBox 18"/>
            <p:cNvSpPr/>
            <p:nvPr/>
          </p:nvSpPr>
          <p:spPr>
            <a:xfrm>
              <a:off x="4715640" y="1593000"/>
              <a:ext cx="3672360" cy="45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ffffff"/>
                  </a:solidFill>
                  <a:latin typeface="Arial"/>
                  <a:ea typeface="Arial Unicode MS"/>
                </a:rPr>
                <a:t>You can simply impress your audience and add a unique zing and appeal to your Presentations.     </a:t>
              </a:r>
              <a:endParaRPr b="0" lang="fr-FR" sz="1200" spc="-1" strike="noStrike">
                <a:latin typeface="Arial"/>
              </a:endParaRPr>
            </a:p>
          </p:txBody>
        </p:sp>
        <p:sp>
          <p:nvSpPr>
            <p:cNvPr id="1115" name="TextBox 19"/>
            <p:cNvSpPr/>
            <p:nvPr/>
          </p:nvSpPr>
          <p:spPr>
            <a:xfrm>
              <a:off x="4715640" y="1375920"/>
              <a:ext cx="367236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200" spc="-1" strike="noStrike">
                  <a:solidFill>
                    <a:srgbClr val="ffffff"/>
                  </a:solidFill>
                  <a:latin typeface="Arial"/>
                  <a:ea typeface="Arial Unicode MS"/>
                </a:rPr>
                <a:t>Your Text  Here</a:t>
              </a:r>
              <a:endParaRPr b="0" lang="fr-FR" sz="1200" spc="-1" strike="noStrike">
                <a:latin typeface="Arial"/>
              </a:endParaRPr>
            </a:p>
          </p:txBody>
        </p:sp>
      </p:grpSp>
      <p:grpSp>
        <p:nvGrpSpPr>
          <p:cNvPr id="1116" name="Group 20"/>
          <p:cNvGrpSpPr/>
          <p:nvPr/>
        </p:nvGrpSpPr>
        <p:grpSpPr>
          <a:xfrm>
            <a:off x="4699080" y="3334680"/>
            <a:ext cx="3672360" cy="672480"/>
            <a:chOff x="4699080" y="3334680"/>
            <a:chExt cx="3672360" cy="672480"/>
          </a:xfrm>
        </p:grpSpPr>
        <p:sp>
          <p:nvSpPr>
            <p:cNvPr id="1117" name="TextBox 21"/>
            <p:cNvSpPr/>
            <p:nvPr/>
          </p:nvSpPr>
          <p:spPr>
            <a:xfrm>
              <a:off x="4699080" y="3551760"/>
              <a:ext cx="3672360" cy="45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ffffff"/>
                  </a:solidFill>
                  <a:latin typeface="Arial"/>
                  <a:ea typeface="Arial Unicode MS"/>
                </a:rPr>
                <a:t>You can simply impress your audience and add a unique zing and appeal to your Presentations.     </a:t>
              </a:r>
              <a:endParaRPr b="0" lang="fr-FR" sz="1200" spc="-1" strike="noStrike">
                <a:latin typeface="Arial"/>
              </a:endParaRPr>
            </a:p>
          </p:txBody>
        </p:sp>
        <p:sp>
          <p:nvSpPr>
            <p:cNvPr id="1118" name="TextBox 22"/>
            <p:cNvSpPr/>
            <p:nvPr/>
          </p:nvSpPr>
          <p:spPr>
            <a:xfrm>
              <a:off x="4699080" y="3334680"/>
              <a:ext cx="367236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200" spc="-1" strike="noStrike">
                  <a:solidFill>
                    <a:srgbClr val="ffffff"/>
                  </a:solidFill>
                  <a:latin typeface="Arial"/>
                  <a:ea typeface="Arial Unicode MS"/>
                </a:rPr>
                <a:t>Your Text  Here</a:t>
              </a:r>
              <a:endParaRPr b="0" lang="fr-FR" sz="1200" spc="-1" strike="noStrike">
                <a:latin typeface="Arial"/>
              </a:endParaRPr>
            </a:p>
          </p:txBody>
        </p:sp>
      </p:grpSp>
      <p:sp>
        <p:nvSpPr>
          <p:cNvPr id="1119" name="TextBox 23"/>
          <p:cNvSpPr/>
          <p:nvPr/>
        </p:nvSpPr>
        <p:spPr>
          <a:xfrm>
            <a:off x="736560" y="4299840"/>
            <a:ext cx="78670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ffffff"/>
                </a:solidFill>
                <a:latin typeface="Arial"/>
                <a:ea typeface="Arial Unicode MS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  <a:endParaRPr b="0" lang="fr-FR" sz="1200" spc="-1" strike="noStrike">
              <a:latin typeface="Arial"/>
            </a:endParaRPr>
          </a:p>
        </p:txBody>
      </p:sp>
      <p:graphicFrame>
        <p:nvGraphicFramePr>
          <p:cNvPr id="1120" name="Chart 4"/>
          <p:cNvGraphicFramePr/>
          <p:nvPr/>
        </p:nvGraphicFramePr>
        <p:xfrm>
          <a:off x="2796480" y="1384920"/>
          <a:ext cx="1542240" cy="1393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Text Placeholder 13"/>
          <p:cNvSpPr/>
          <p:nvPr/>
        </p:nvSpPr>
        <p:spPr>
          <a:xfrm>
            <a:off x="466920" y="339120"/>
            <a:ext cx="2592000" cy="190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1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404040"/>
                </a:solidFill>
                <a:latin typeface="Arial"/>
                <a:ea typeface="Arial Unicode MS"/>
              </a:rPr>
              <a:t>Simple </a:t>
            </a:r>
            <a:r>
              <a:rPr b="1" lang="en-US" sz="2800" spc="-1" strike="noStrike">
                <a:solidFill>
                  <a:srgbClr val="69b6cc"/>
                </a:solidFill>
                <a:latin typeface="Arial"/>
                <a:ea typeface="Arial Unicode MS"/>
              </a:rPr>
              <a:t>Portfolio </a:t>
            </a:r>
            <a:r>
              <a:rPr b="1" lang="en-US" sz="2800" spc="-1" strike="noStrike">
                <a:solidFill>
                  <a:srgbClr val="404040"/>
                </a:solidFill>
                <a:latin typeface="Arial"/>
                <a:ea typeface="Arial Unicode MS"/>
              </a:rPr>
              <a:t>Presentation Designed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1122" name="TextBox 5"/>
          <p:cNvSpPr/>
          <p:nvPr/>
        </p:nvSpPr>
        <p:spPr>
          <a:xfrm>
            <a:off x="495720" y="2316600"/>
            <a:ext cx="2556000" cy="81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404040"/>
                </a:solidFill>
                <a:latin typeface="Arial"/>
                <a:ea typeface="Arial Unicode MS"/>
              </a:rPr>
              <a:t>You can simply impress your audience and add a unique zing and appeal to your Presentations.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1123" name="Oval 7"/>
          <p:cNvSpPr/>
          <p:nvPr/>
        </p:nvSpPr>
        <p:spPr>
          <a:xfrm>
            <a:off x="6084000" y="867240"/>
            <a:ext cx="575280" cy="575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4" name="Oval 8"/>
          <p:cNvSpPr/>
          <p:nvPr/>
        </p:nvSpPr>
        <p:spPr>
          <a:xfrm>
            <a:off x="6084000" y="2266560"/>
            <a:ext cx="575280" cy="575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5" name="Oval 9"/>
          <p:cNvSpPr/>
          <p:nvPr/>
        </p:nvSpPr>
        <p:spPr>
          <a:xfrm>
            <a:off x="6084000" y="3665880"/>
            <a:ext cx="575280" cy="575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126" name="Group 10"/>
          <p:cNvGrpSpPr/>
          <p:nvPr/>
        </p:nvGrpSpPr>
        <p:grpSpPr>
          <a:xfrm>
            <a:off x="6804000" y="724680"/>
            <a:ext cx="1918800" cy="852480"/>
            <a:chOff x="6804000" y="724680"/>
            <a:chExt cx="1918800" cy="852480"/>
          </a:xfrm>
        </p:grpSpPr>
        <p:sp>
          <p:nvSpPr>
            <p:cNvPr id="1127" name="TextBox 11"/>
            <p:cNvSpPr/>
            <p:nvPr/>
          </p:nvSpPr>
          <p:spPr>
            <a:xfrm>
              <a:off x="6804000" y="939240"/>
              <a:ext cx="1918800" cy="637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ffffff"/>
                  </a:solidFill>
                  <a:latin typeface="Arial"/>
                  <a:ea typeface="Arial Unicode MS"/>
                </a:rPr>
                <a:t>You can simply impress your audience and add a unique zing.  </a:t>
              </a:r>
              <a:endParaRPr b="0" lang="fr-FR" sz="1200" spc="-1" strike="noStrike">
                <a:latin typeface="Arial"/>
              </a:endParaRPr>
            </a:p>
          </p:txBody>
        </p:sp>
        <p:sp>
          <p:nvSpPr>
            <p:cNvPr id="1128" name="TextBox 12"/>
            <p:cNvSpPr/>
            <p:nvPr/>
          </p:nvSpPr>
          <p:spPr>
            <a:xfrm>
              <a:off x="6804000" y="724680"/>
              <a:ext cx="191880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200" spc="-1" strike="noStrike">
                  <a:solidFill>
                    <a:srgbClr val="ffffff"/>
                  </a:solidFill>
                  <a:latin typeface="Arial"/>
                  <a:ea typeface="Arial Unicode MS"/>
                </a:rPr>
                <a:t>Your Text  Here</a:t>
              </a:r>
              <a:endParaRPr b="0" lang="fr-FR" sz="1200" spc="-1" strike="noStrike">
                <a:latin typeface="Arial"/>
              </a:endParaRPr>
            </a:p>
          </p:txBody>
        </p:sp>
      </p:grpSp>
      <p:grpSp>
        <p:nvGrpSpPr>
          <p:cNvPr id="1129" name="Group 13"/>
          <p:cNvGrpSpPr/>
          <p:nvPr/>
        </p:nvGrpSpPr>
        <p:grpSpPr>
          <a:xfrm>
            <a:off x="6804000" y="2124000"/>
            <a:ext cx="1918800" cy="852480"/>
            <a:chOff x="6804000" y="2124000"/>
            <a:chExt cx="1918800" cy="852480"/>
          </a:xfrm>
        </p:grpSpPr>
        <p:sp>
          <p:nvSpPr>
            <p:cNvPr id="1130" name="TextBox 14"/>
            <p:cNvSpPr/>
            <p:nvPr/>
          </p:nvSpPr>
          <p:spPr>
            <a:xfrm>
              <a:off x="6804000" y="2338560"/>
              <a:ext cx="1918800" cy="637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ffffff"/>
                  </a:solidFill>
                  <a:latin typeface="Arial"/>
                  <a:ea typeface="Arial Unicode MS"/>
                </a:rPr>
                <a:t>You can simply impress your audience and add a unique zing.  </a:t>
              </a:r>
              <a:endParaRPr b="0" lang="fr-FR" sz="1200" spc="-1" strike="noStrike">
                <a:latin typeface="Arial"/>
              </a:endParaRPr>
            </a:p>
          </p:txBody>
        </p:sp>
        <p:sp>
          <p:nvSpPr>
            <p:cNvPr id="1131" name="TextBox 15"/>
            <p:cNvSpPr/>
            <p:nvPr/>
          </p:nvSpPr>
          <p:spPr>
            <a:xfrm>
              <a:off x="6804000" y="2124000"/>
              <a:ext cx="191880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200" spc="-1" strike="noStrike">
                  <a:solidFill>
                    <a:srgbClr val="ffffff"/>
                  </a:solidFill>
                  <a:latin typeface="Arial"/>
                  <a:ea typeface="Arial Unicode MS"/>
                </a:rPr>
                <a:t>Your Text  Here</a:t>
              </a:r>
              <a:endParaRPr b="0" lang="fr-FR" sz="1200" spc="-1" strike="noStrike">
                <a:latin typeface="Arial"/>
              </a:endParaRPr>
            </a:p>
          </p:txBody>
        </p:sp>
      </p:grpSp>
      <p:grpSp>
        <p:nvGrpSpPr>
          <p:cNvPr id="1132" name="Group 16"/>
          <p:cNvGrpSpPr/>
          <p:nvPr/>
        </p:nvGrpSpPr>
        <p:grpSpPr>
          <a:xfrm>
            <a:off x="6804000" y="3523320"/>
            <a:ext cx="1918800" cy="852480"/>
            <a:chOff x="6804000" y="3523320"/>
            <a:chExt cx="1918800" cy="852480"/>
          </a:xfrm>
        </p:grpSpPr>
        <p:sp>
          <p:nvSpPr>
            <p:cNvPr id="1133" name="TextBox 17"/>
            <p:cNvSpPr/>
            <p:nvPr/>
          </p:nvSpPr>
          <p:spPr>
            <a:xfrm>
              <a:off x="6804000" y="3737880"/>
              <a:ext cx="1918800" cy="637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ffffff"/>
                  </a:solidFill>
                  <a:latin typeface="Arial"/>
                  <a:ea typeface="Arial Unicode MS"/>
                </a:rPr>
                <a:t>You can simply impress your audience and add a unique zing.  </a:t>
              </a:r>
              <a:endParaRPr b="0" lang="fr-FR" sz="1200" spc="-1" strike="noStrike">
                <a:latin typeface="Arial"/>
              </a:endParaRPr>
            </a:p>
          </p:txBody>
        </p:sp>
        <p:sp>
          <p:nvSpPr>
            <p:cNvPr id="1134" name="TextBox 18"/>
            <p:cNvSpPr/>
            <p:nvPr/>
          </p:nvSpPr>
          <p:spPr>
            <a:xfrm>
              <a:off x="6804000" y="3523320"/>
              <a:ext cx="191880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200" spc="-1" strike="noStrike">
                  <a:solidFill>
                    <a:srgbClr val="ffffff"/>
                  </a:solidFill>
                  <a:latin typeface="Arial"/>
                  <a:ea typeface="Arial Unicode MS"/>
                </a:rPr>
                <a:t>Your Text  Here</a:t>
              </a:r>
              <a:endParaRPr b="0" lang="fr-FR" sz="1200" spc="-1" strike="noStrike">
                <a:latin typeface="Arial"/>
              </a:endParaRPr>
            </a:p>
          </p:txBody>
        </p:sp>
      </p:grpSp>
      <p:sp>
        <p:nvSpPr>
          <p:cNvPr id="1135" name="Oval 21"/>
          <p:cNvSpPr/>
          <p:nvPr/>
        </p:nvSpPr>
        <p:spPr>
          <a:xfrm>
            <a:off x="6204240" y="3785040"/>
            <a:ext cx="334080" cy="336960"/>
          </a:xfrm>
          <a:custGeom>
            <a:avLst/>
            <a:gdLst/>
            <a:ah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6" name="Rectangle 9"/>
          <p:cNvSpPr/>
          <p:nvPr/>
        </p:nvSpPr>
        <p:spPr>
          <a:xfrm>
            <a:off x="6221880" y="2413440"/>
            <a:ext cx="300240" cy="281160"/>
          </a:xfrm>
          <a:custGeom>
            <a:avLst/>
            <a:gdLst/>
            <a:ahLst/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7" name="Rounded Rectangle 7"/>
          <p:cNvSpPr/>
          <p:nvPr/>
        </p:nvSpPr>
        <p:spPr>
          <a:xfrm>
            <a:off x="6213960" y="1018800"/>
            <a:ext cx="315000" cy="271800"/>
          </a:xfrm>
          <a:custGeom>
            <a:avLst/>
            <a:gdLst/>
            <a:ah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8" name="TextBox 23"/>
          <p:cNvSpPr/>
          <p:nvPr/>
        </p:nvSpPr>
        <p:spPr>
          <a:xfrm>
            <a:off x="495720" y="3219480"/>
            <a:ext cx="2592000" cy="136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404040"/>
                </a:solidFill>
                <a:latin typeface="Arial"/>
                <a:ea typeface="Arial Unicode MS"/>
              </a:rPr>
              <a:t>You can simply impress your audience and add a unique zing and appeal to your Presentations.  </a:t>
            </a:r>
            <a:endParaRPr b="0" lang="fr-FR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404040"/>
                </a:solidFill>
                <a:latin typeface="Arial"/>
                <a:ea typeface="Arial Unicode MS"/>
              </a:rPr>
              <a:t>Easy to change colors, photos and Text. Get a modern PowerPoint  Presentation that is beautifully designed. </a:t>
            </a:r>
            <a:endParaRPr b="0" lang="fr-F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PlaceHolder 1"/>
          <p:cNvSpPr>
            <a:spLocks noGrp="1"/>
          </p:cNvSpPr>
          <p:nvPr>
            <p:ph/>
          </p:nvPr>
        </p:nvSpPr>
        <p:spPr>
          <a:xfrm>
            <a:off x="0" y="123120"/>
            <a:ext cx="9143280" cy="575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720"/>
              </a:spcBef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 Unicode MS"/>
              </a:rPr>
              <a:t>Infographic Style</a:t>
            </a:r>
            <a:endParaRPr b="0" lang="fr-F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0" name="PlaceHolder 2"/>
          <p:cNvSpPr>
            <a:spLocks noGrp="1"/>
          </p:cNvSpPr>
          <p:nvPr>
            <p:ph/>
          </p:nvPr>
        </p:nvSpPr>
        <p:spPr>
          <a:xfrm>
            <a:off x="0" y="699120"/>
            <a:ext cx="9143280" cy="287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241"/>
              </a:spcBef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Arial Unicode MS"/>
              </a:rPr>
              <a:t>Insert the title of your subtitle Here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1" name="Down Arrow 3"/>
          <p:cNvSpPr/>
          <p:nvPr/>
        </p:nvSpPr>
        <p:spPr>
          <a:xfrm>
            <a:off x="3367440" y="1300680"/>
            <a:ext cx="2406960" cy="2926800"/>
          </a:xfrm>
          <a:prstGeom prst="downArrow">
            <a:avLst>
              <a:gd name="adj1" fmla="val 61467"/>
              <a:gd name="adj2" fmla="val 50000"/>
            </a:avLst>
          </a:prstGeom>
          <a:solidFill>
            <a:schemeClr val="bg1">
              <a:alpha val="70000"/>
            </a:schemeClr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142" name="Group 6"/>
          <p:cNvGrpSpPr/>
          <p:nvPr/>
        </p:nvGrpSpPr>
        <p:grpSpPr>
          <a:xfrm>
            <a:off x="3852000" y="1484640"/>
            <a:ext cx="1439280" cy="2258280"/>
            <a:chOff x="3852000" y="1484640"/>
            <a:chExt cx="1439280" cy="2258280"/>
          </a:xfrm>
        </p:grpSpPr>
        <p:sp>
          <p:nvSpPr>
            <p:cNvPr id="1143" name="TextBox 7"/>
            <p:cNvSpPr/>
            <p:nvPr/>
          </p:nvSpPr>
          <p:spPr>
            <a:xfrm>
              <a:off x="3852000" y="2009880"/>
              <a:ext cx="1439280" cy="1733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57a7bd"/>
                  </a:solidFill>
                  <a:latin typeface="Arial"/>
                  <a:ea typeface="Arial Unicode MS"/>
                </a:rPr>
                <a:t>You can simply impress your audience and add a unique zing and appeal to your Presentations.</a:t>
              </a:r>
              <a:endParaRPr b="0" lang="fr-FR" sz="12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57a7bd"/>
                  </a:solidFill>
                  <a:latin typeface="Arial"/>
                  <a:ea typeface="Arial Unicode MS"/>
                </a:rPr>
                <a:t>Easy to change colors, photos and Text. </a:t>
              </a:r>
              <a:endParaRPr b="0" lang="fr-FR" sz="1200" spc="-1" strike="noStrike">
                <a:latin typeface="Arial"/>
              </a:endParaRPr>
            </a:p>
          </p:txBody>
        </p:sp>
        <p:sp>
          <p:nvSpPr>
            <p:cNvPr id="1144" name="TextBox 8"/>
            <p:cNvSpPr/>
            <p:nvPr/>
          </p:nvSpPr>
          <p:spPr>
            <a:xfrm>
              <a:off x="3852000" y="1484640"/>
              <a:ext cx="1439280" cy="515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en-US" sz="1400" spc="-1" strike="noStrike">
                  <a:solidFill>
                    <a:srgbClr val="57a7bd"/>
                  </a:solidFill>
                  <a:latin typeface="Arial"/>
                  <a:ea typeface="Arial Unicode MS"/>
                </a:rPr>
                <a:t>Your Content Here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145" name="Group 9"/>
          <p:cNvGrpSpPr/>
          <p:nvPr/>
        </p:nvGrpSpPr>
        <p:grpSpPr>
          <a:xfrm>
            <a:off x="497160" y="1276560"/>
            <a:ext cx="2871000" cy="976320"/>
            <a:chOff x="497160" y="1276560"/>
            <a:chExt cx="2871000" cy="976320"/>
          </a:xfrm>
        </p:grpSpPr>
        <p:sp>
          <p:nvSpPr>
            <p:cNvPr id="1146" name="TextBox 10"/>
            <p:cNvSpPr/>
            <p:nvPr/>
          </p:nvSpPr>
          <p:spPr>
            <a:xfrm>
              <a:off x="747360" y="1614960"/>
              <a:ext cx="2620080" cy="637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ffffff"/>
                  </a:solidFill>
                  <a:latin typeface="Arial"/>
                  <a:ea typeface="Arial Unicode MS"/>
                </a:rPr>
                <a:t>You can simply impress your audience and add a unique zing and appeal to your Presentations.  </a:t>
              </a:r>
              <a:endParaRPr b="0" lang="fr-FR" sz="1200" spc="-1" strike="noStrike">
                <a:latin typeface="Arial"/>
              </a:endParaRPr>
            </a:p>
          </p:txBody>
        </p:sp>
        <p:sp>
          <p:nvSpPr>
            <p:cNvPr id="1147" name="TextBox 11"/>
            <p:cNvSpPr/>
            <p:nvPr/>
          </p:nvSpPr>
          <p:spPr>
            <a:xfrm>
              <a:off x="497160" y="1276560"/>
              <a:ext cx="287100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600" spc="-1" strike="noStrike">
                  <a:solidFill>
                    <a:srgbClr val="ffffff"/>
                  </a:solidFill>
                  <a:latin typeface="Arial"/>
                  <a:ea typeface="Arial Unicode MS"/>
                </a:rPr>
                <a:t>1.  Easy to change colors.</a:t>
              </a:r>
              <a:endParaRPr b="0" lang="fr-FR" sz="1600" spc="-1" strike="noStrike">
                <a:latin typeface="Arial"/>
              </a:endParaRPr>
            </a:p>
          </p:txBody>
        </p:sp>
      </p:grpSp>
      <p:grpSp>
        <p:nvGrpSpPr>
          <p:cNvPr id="1148" name="Group 12"/>
          <p:cNvGrpSpPr/>
          <p:nvPr/>
        </p:nvGrpSpPr>
        <p:grpSpPr>
          <a:xfrm>
            <a:off x="497160" y="3272040"/>
            <a:ext cx="2871000" cy="976680"/>
            <a:chOff x="497160" y="3272040"/>
            <a:chExt cx="2871000" cy="976680"/>
          </a:xfrm>
        </p:grpSpPr>
        <p:sp>
          <p:nvSpPr>
            <p:cNvPr id="1149" name="TextBox 13"/>
            <p:cNvSpPr/>
            <p:nvPr/>
          </p:nvSpPr>
          <p:spPr>
            <a:xfrm>
              <a:off x="747360" y="3610800"/>
              <a:ext cx="2620080" cy="637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ffffff"/>
                  </a:solidFill>
                  <a:latin typeface="Arial"/>
                  <a:ea typeface="Arial Unicode MS"/>
                </a:rPr>
                <a:t>You can simply impress your audience and add a unique zing and appeal to your Presentations.  </a:t>
              </a:r>
              <a:endParaRPr b="0" lang="fr-FR" sz="1200" spc="-1" strike="noStrike">
                <a:latin typeface="Arial"/>
              </a:endParaRPr>
            </a:p>
          </p:txBody>
        </p:sp>
        <p:sp>
          <p:nvSpPr>
            <p:cNvPr id="1150" name="TextBox 14"/>
            <p:cNvSpPr/>
            <p:nvPr/>
          </p:nvSpPr>
          <p:spPr>
            <a:xfrm>
              <a:off x="497160" y="3272040"/>
              <a:ext cx="287100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600" spc="-1" strike="noStrike">
                  <a:solidFill>
                    <a:srgbClr val="ffffff"/>
                  </a:solidFill>
                  <a:latin typeface="Arial"/>
                  <a:ea typeface="Arial Unicode MS"/>
                </a:rPr>
                <a:t>3.  Easy to change colors.</a:t>
              </a:r>
              <a:endParaRPr b="0" lang="fr-FR" sz="1600" spc="-1" strike="noStrike">
                <a:latin typeface="Arial"/>
              </a:endParaRPr>
            </a:p>
          </p:txBody>
        </p:sp>
      </p:grpSp>
      <p:grpSp>
        <p:nvGrpSpPr>
          <p:cNvPr id="1151" name="Group 15"/>
          <p:cNvGrpSpPr/>
          <p:nvPr/>
        </p:nvGrpSpPr>
        <p:grpSpPr>
          <a:xfrm>
            <a:off x="5940000" y="1301040"/>
            <a:ext cx="2871000" cy="976320"/>
            <a:chOff x="5940000" y="1301040"/>
            <a:chExt cx="2871000" cy="976320"/>
          </a:xfrm>
        </p:grpSpPr>
        <p:sp>
          <p:nvSpPr>
            <p:cNvPr id="1152" name="TextBox 16"/>
            <p:cNvSpPr/>
            <p:nvPr/>
          </p:nvSpPr>
          <p:spPr>
            <a:xfrm>
              <a:off x="6190920" y="1639440"/>
              <a:ext cx="2620080" cy="637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ffffff"/>
                  </a:solidFill>
                  <a:latin typeface="Arial"/>
                  <a:ea typeface="Arial Unicode MS"/>
                </a:rPr>
                <a:t>You can simply impress your audience and add a unique zing and appeal to your Presentations.  </a:t>
              </a:r>
              <a:endParaRPr b="0" lang="fr-FR" sz="1200" spc="-1" strike="noStrike">
                <a:latin typeface="Arial"/>
              </a:endParaRPr>
            </a:p>
          </p:txBody>
        </p:sp>
        <p:sp>
          <p:nvSpPr>
            <p:cNvPr id="1153" name="TextBox 17"/>
            <p:cNvSpPr/>
            <p:nvPr/>
          </p:nvSpPr>
          <p:spPr>
            <a:xfrm>
              <a:off x="5940000" y="1301040"/>
              <a:ext cx="287100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600" spc="-1" strike="noStrike">
                  <a:solidFill>
                    <a:srgbClr val="ffffff"/>
                  </a:solidFill>
                  <a:latin typeface="Arial"/>
                  <a:ea typeface="Arial Unicode MS"/>
                </a:rPr>
                <a:t>2.  Easy to change colors.</a:t>
              </a:r>
              <a:endParaRPr b="0" lang="fr-FR" sz="1600" spc="-1" strike="noStrike">
                <a:latin typeface="Arial"/>
              </a:endParaRPr>
            </a:p>
          </p:txBody>
        </p:sp>
      </p:grpSp>
      <p:grpSp>
        <p:nvGrpSpPr>
          <p:cNvPr id="1154" name="Group 18"/>
          <p:cNvGrpSpPr/>
          <p:nvPr/>
        </p:nvGrpSpPr>
        <p:grpSpPr>
          <a:xfrm>
            <a:off x="5940000" y="3296520"/>
            <a:ext cx="2871000" cy="976320"/>
            <a:chOff x="5940000" y="3296520"/>
            <a:chExt cx="2871000" cy="976320"/>
          </a:xfrm>
        </p:grpSpPr>
        <p:sp>
          <p:nvSpPr>
            <p:cNvPr id="1155" name="TextBox 19"/>
            <p:cNvSpPr/>
            <p:nvPr/>
          </p:nvSpPr>
          <p:spPr>
            <a:xfrm>
              <a:off x="6190920" y="3634920"/>
              <a:ext cx="2620080" cy="637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ffffff"/>
                  </a:solidFill>
                  <a:latin typeface="Arial"/>
                  <a:ea typeface="Arial Unicode MS"/>
                </a:rPr>
                <a:t>You can simply impress your audience and add a unique zing and appeal to your Presentations.  </a:t>
              </a:r>
              <a:endParaRPr b="0" lang="fr-FR" sz="1200" spc="-1" strike="noStrike">
                <a:latin typeface="Arial"/>
              </a:endParaRPr>
            </a:p>
          </p:txBody>
        </p:sp>
        <p:sp>
          <p:nvSpPr>
            <p:cNvPr id="1156" name="TextBox 20"/>
            <p:cNvSpPr/>
            <p:nvPr/>
          </p:nvSpPr>
          <p:spPr>
            <a:xfrm>
              <a:off x="5940000" y="3296520"/>
              <a:ext cx="287100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600" spc="-1" strike="noStrike">
                  <a:solidFill>
                    <a:srgbClr val="ffffff"/>
                  </a:solidFill>
                  <a:latin typeface="Arial"/>
                  <a:ea typeface="Arial Unicode MS"/>
                </a:rPr>
                <a:t>4.  Easy to change colors.</a:t>
              </a:r>
              <a:endParaRPr b="0" lang="fr-FR" sz="16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1" name="Google Shape;3476;p49"/>
          <p:cNvGrpSpPr/>
          <p:nvPr/>
        </p:nvGrpSpPr>
        <p:grpSpPr>
          <a:xfrm>
            <a:off x="1242000" y="983160"/>
            <a:ext cx="338400" cy="338760"/>
            <a:chOff x="1242000" y="983160"/>
            <a:chExt cx="338400" cy="338760"/>
          </a:xfrm>
        </p:grpSpPr>
        <p:sp>
          <p:nvSpPr>
            <p:cNvPr id="882" name="Google Shape;3477;p 1"/>
            <p:cNvSpPr/>
            <p:nvPr/>
          </p:nvSpPr>
          <p:spPr>
            <a:xfrm>
              <a:off x="1242000" y="983160"/>
              <a:ext cx="338400" cy="338760"/>
            </a:xfrm>
            <a:custGeom>
              <a:avLst/>
              <a:gdLst/>
              <a:ahLst/>
              <a:rect l="l" t="t" r="r" b="b"/>
              <a:pathLst>
                <a:path w="19273" h="19273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3" name="Google Shape;3478;p 1"/>
            <p:cNvSpPr/>
            <p:nvPr/>
          </p:nvSpPr>
          <p:spPr>
            <a:xfrm>
              <a:off x="1345680" y="1108440"/>
              <a:ext cx="133200" cy="88560"/>
            </a:xfrm>
            <a:custGeom>
              <a:avLst/>
              <a:gdLst/>
              <a:ahLst/>
              <a:rect l="l" t="t" r="r" b="b"/>
              <a:pathLst>
                <a:path w="7604" h="503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84" name="Google Shape;2744;p35"/>
          <p:cNvSpPr/>
          <p:nvPr/>
        </p:nvSpPr>
        <p:spPr>
          <a:xfrm>
            <a:off x="1674000" y="948960"/>
            <a:ext cx="3744000" cy="37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fr-FR" sz="2000" spc="-1" strike="noStrike">
                <a:solidFill>
                  <a:srgbClr val="ffffff"/>
                </a:solidFill>
                <a:latin typeface="Arial"/>
                <a:ea typeface="Arial"/>
              </a:rPr>
              <a:t>ANDRIAMANITRA</a:t>
            </a:r>
            <a:endParaRPr b="0" lang="fr-FR" sz="2000" spc="-1" strike="noStrike">
              <a:latin typeface="Arial"/>
            </a:endParaRPr>
          </a:p>
        </p:txBody>
      </p:sp>
      <p:grpSp>
        <p:nvGrpSpPr>
          <p:cNvPr id="885" name="Google Shape;3476;p 1"/>
          <p:cNvGrpSpPr/>
          <p:nvPr/>
        </p:nvGrpSpPr>
        <p:grpSpPr>
          <a:xfrm>
            <a:off x="1242000" y="1425600"/>
            <a:ext cx="338400" cy="338760"/>
            <a:chOff x="1242000" y="1425600"/>
            <a:chExt cx="338400" cy="338760"/>
          </a:xfrm>
        </p:grpSpPr>
        <p:sp>
          <p:nvSpPr>
            <p:cNvPr id="886" name="Google Shape;3477;p 2"/>
            <p:cNvSpPr/>
            <p:nvPr/>
          </p:nvSpPr>
          <p:spPr>
            <a:xfrm>
              <a:off x="1242000" y="1425600"/>
              <a:ext cx="338400" cy="338760"/>
            </a:xfrm>
            <a:custGeom>
              <a:avLst/>
              <a:gdLst/>
              <a:ahLst/>
              <a:rect l="l" t="t" r="r" b="b"/>
              <a:pathLst>
                <a:path w="19273" h="19273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7" name="Google Shape;3478;p 2"/>
            <p:cNvSpPr/>
            <p:nvPr/>
          </p:nvSpPr>
          <p:spPr>
            <a:xfrm>
              <a:off x="1345680" y="1550520"/>
              <a:ext cx="133200" cy="88200"/>
            </a:xfrm>
            <a:custGeom>
              <a:avLst/>
              <a:gdLst/>
              <a:ahLst/>
              <a:rect l="l" t="t" r="r" b="b"/>
              <a:pathLst>
                <a:path w="7604" h="503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88" name="Google Shape;3476;p 2"/>
          <p:cNvGrpSpPr/>
          <p:nvPr/>
        </p:nvGrpSpPr>
        <p:grpSpPr>
          <a:xfrm>
            <a:off x="1242000" y="1857240"/>
            <a:ext cx="338400" cy="338760"/>
            <a:chOff x="1242000" y="1857240"/>
            <a:chExt cx="338400" cy="338760"/>
          </a:xfrm>
        </p:grpSpPr>
        <p:sp>
          <p:nvSpPr>
            <p:cNvPr id="889" name="Google Shape;3477;p 3"/>
            <p:cNvSpPr/>
            <p:nvPr/>
          </p:nvSpPr>
          <p:spPr>
            <a:xfrm>
              <a:off x="1242000" y="1857240"/>
              <a:ext cx="338400" cy="338760"/>
            </a:xfrm>
            <a:custGeom>
              <a:avLst/>
              <a:gdLst/>
              <a:ahLst/>
              <a:rect l="l" t="t" r="r" b="b"/>
              <a:pathLst>
                <a:path w="19273" h="19273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0" name="Google Shape;3478;p 3"/>
            <p:cNvSpPr/>
            <p:nvPr/>
          </p:nvSpPr>
          <p:spPr>
            <a:xfrm>
              <a:off x="1345680" y="1982520"/>
              <a:ext cx="133200" cy="88200"/>
            </a:xfrm>
            <a:custGeom>
              <a:avLst/>
              <a:gdLst/>
              <a:ahLst/>
              <a:rect l="l" t="t" r="r" b="b"/>
              <a:pathLst>
                <a:path w="7604" h="503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91" name="Google Shape;3476;p 3"/>
          <p:cNvGrpSpPr/>
          <p:nvPr/>
        </p:nvGrpSpPr>
        <p:grpSpPr>
          <a:xfrm>
            <a:off x="1242000" y="2289600"/>
            <a:ext cx="338400" cy="338400"/>
            <a:chOff x="1242000" y="2289600"/>
            <a:chExt cx="338400" cy="338400"/>
          </a:xfrm>
        </p:grpSpPr>
        <p:sp>
          <p:nvSpPr>
            <p:cNvPr id="892" name="Google Shape;3477;p 4"/>
            <p:cNvSpPr/>
            <p:nvPr/>
          </p:nvSpPr>
          <p:spPr>
            <a:xfrm>
              <a:off x="1242000" y="2289600"/>
              <a:ext cx="338400" cy="338400"/>
            </a:xfrm>
            <a:custGeom>
              <a:avLst/>
              <a:gdLst/>
              <a:ahLst/>
              <a:rect l="l" t="t" r="r" b="b"/>
              <a:pathLst>
                <a:path w="19273" h="19273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3" name="Google Shape;3478;p 4"/>
            <p:cNvSpPr/>
            <p:nvPr/>
          </p:nvSpPr>
          <p:spPr>
            <a:xfrm>
              <a:off x="1345680" y="2414880"/>
              <a:ext cx="133200" cy="88560"/>
            </a:xfrm>
            <a:custGeom>
              <a:avLst/>
              <a:gdLst/>
              <a:ahLst/>
              <a:rect l="l" t="t" r="r" b="b"/>
              <a:pathLst>
                <a:path w="7604" h="503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94" name="Google Shape;3476;p 4"/>
          <p:cNvGrpSpPr/>
          <p:nvPr/>
        </p:nvGrpSpPr>
        <p:grpSpPr>
          <a:xfrm>
            <a:off x="1242000" y="3618000"/>
            <a:ext cx="338400" cy="338760"/>
            <a:chOff x="1242000" y="3618000"/>
            <a:chExt cx="338400" cy="338760"/>
          </a:xfrm>
        </p:grpSpPr>
        <p:sp>
          <p:nvSpPr>
            <p:cNvPr id="895" name="Google Shape;3477;p 5"/>
            <p:cNvSpPr/>
            <p:nvPr/>
          </p:nvSpPr>
          <p:spPr>
            <a:xfrm>
              <a:off x="1242000" y="3618000"/>
              <a:ext cx="338400" cy="338760"/>
            </a:xfrm>
            <a:custGeom>
              <a:avLst/>
              <a:gdLst/>
              <a:ahLst/>
              <a:rect l="l" t="t" r="r" b="b"/>
              <a:pathLst>
                <a:path w="19273" h="19273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6" name="Google Shape;3478;p 5"/>
            <p:cNvSpPr/>
            <p:nvPr/>
          </p:nvSpPr>
          <p:spPr>
            <a:xfrm>
              <a:off x="1345680" y="3742920"/>
              <a:ext cx="133200" cy="88200"/>
            </a:xfrm>
            <a:custGeom>
              <a:avLst/>
              <a:gdLst/>
              <a:ahLst/>
              <a:rect l="l" t="t" r="r" b="b"/>
              <a:pathLst>
                <a:path w="7604" h="503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97" name="Google Shape;3476;p 5"/>
          <p:cNvGrpSpPr/>
          <p:nvPr/>
        </p:nvGrpSpPr>
        <p:grpSpPr>
          <a:xfrm>
            <a:off x="1242000" y="4122000"/>
            <a:ext cx="338400" cy="338400"/>
            <a:chOff x="1242000" y="4122000"/>
            <a:chExt cx="338400" cy="338400"/>
          </a:xfrm>
        </p:grpSpPr>
        <p:sp>
          <p:nvSpPr>
            <p:cNvPr id="898" name="Google Shape;3477;p 6"/>
            <p:cNvSpPr/>
            <p:nvPr/>
          </p:nvSpPr>
          <p:spPr>
            <a:xfrm>
              <a:off x="1242000" y="4122000"/>
              <a:ext cx="338400" cy="338400"/>
            </a:xfrm>
            <a:custGeom>
              <a:avLst/>
              <a:gdLst/>
              <a:ahLst/>
              <a:rect l="l" t="t" r="r" b="b"/>
              <a:pathLst>
                <a:path w="19273" h="19273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9" name="Google Shape;3478;p 6"/>
            <p:cNvSpPr/>
            <p:nvPr/>
          </p:nvSpPr>
          <p:spPr>
            <a:xfrm>
              <a:off x="1345680" y="4247280"/>
              <a:ext cx="133200" cy="88560"/>
            </a:xfrm>
            <a:custGeom>
              <a:avLst/>
              <a:gdLst/>
              <a:ahLst/>
              <a:rect l="l" t="t" r="r" b="b"/>
              <a:pathLst>
                <a:path w="7604" h="503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00" name="Google Shape;2744;p 1"/>
          <p:cNvSpPr/>
          <p:nvPr/>
        </p:nvSpPr>
        <p:spPr>
          <a:xfrm>
            <a:off x="1679040" y="3193560"/>
            <a:ext cx="3744000" cy="37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fr-FR" sz="2000" spc="-1" strike="noStrike">
                <a:solidFill>
                  <a:srgbClr val="ffffff"/>
                </a:solidFill>
                <a:latin typeface="Arial"/>
                <a:ea typeface="Arial"/>
              </a:rPr>
              <a:t>Ireo Ray Aman-dReny</a:t>
            </a:r>
            <a:endParaRPr b="0" lang="fr-FR" sz="2000" spc="-1" strike="noStrike">
              <a:latin typeface="Arial"/>
            </a:endParaRPr>
          </a:p>
        </p:txBody>
      </p:sp>
      <p:grpSp>
        <p:nvGrpSpPr>
          <p:cNvPr id="901" name="Google Shape;3476;p 6"/>
          <p:cNvGrpSpPr/>
          <p:nvPr/>
        </p:nvGrpSpPr>
        <p:grpSpPr>
          <a:xfrm>
            <a:off x="1242720" y="2781000"/>
            <a:ext cx="338400" cy="338760"/>
            <a:chOff x="1242720" y="2781000"/>
            <a:chExt cx="338400" cy="338760"/>
          </a:xfrm>
        </p:grpSpPr>
        <p:sp>
          <p:nvSpPr>
            <p:cNvPr id="902" name="Google Shape;3477;p 7"/>
            <p:cNvSpPr/>
            <p:nvPr/>
          </p:nvSpPr>
          <p:spPr>
            <a:xfrm>
              <a:off x="1242720" y="2781000"/>
              <a:ext cx="338400" cy="338760"/>
            </a:xfrm>
            <a:custGeom>
              <a:avLst/>
              <a:gdLst/>
              <a:ahLst/>
              <a:rect l="l" t="t" r="r" b="b"/>
              <a:pathLst>
                <a:path w="19273" h="19273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3" name="Google Shape;3478;p 7"/>
            <p:cNvSpPr/>
            <p:nvPr/>
          </p:nvSpPr>
          <p:spPr>
            <a:xfrm>
              <a:off x="1345680" y="2906280"/>
              <a:ext cx="133920" cy="88200"/>
            </a:xfrm>
            <a:custGeom>
              <a:avLst/>
              <a:gdLst/>
              <a:ahLst/>
              <a:rect l="l" t="t" r="r" b="b"/>
              <a:pathLst>
                <a:path w="7604" h="503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04" name="Google Shape;3476;p 7"/>
          <p:cNvGrpSpPr/>
          <p:nvPr/>
        </p:nvGrpSpPr>
        <p:grpSpPr>
          <a:xfrm>
            <a:off x="1240200" y="3228120"/>
            <a:ext cx="338400" cy="338760"/>
            <a:chOff x="1240200" y="3228120"/>
            <a:chExt cx="338400" cy="338760"/>
          </a:xfrm>
        </p:grpSpPr>
        <p:sp>
          <p:nvSpPr>
            <p:cNvPr id="905" name="Google Shape;3477;p 8"/>
            <p:cNvSpPr/>
            <p:nvPr/>
          </p:nvSpPr>
          <p:spPr>
            <a:xfrm>
              <a:off x="1240200" y="3228120"/>
              <a:ext cx="338400" cy="338760"/>
            </a:xfrm>
            <a:custGeom>
              <a:avLst/>
              <a:gdLst/>
              <a:ahLst/>
              <a:rect l="l" t="t" r="r" b="b"/>
              <a:pathLst>
                <a:path w="19273" h="19273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6" name="Google Shape;3478;p 8"/>
            <p:cNvSpPr/>
            <p:nvPr/>
          </p:nvSpPr>
          <p:spPr>
            <a:xfrm>
              <a:off x="1343880" y="3353400"/>
              <a:ext cx="133200" cy="88200"/>
            </a:xfrm>
            <a:custGeom>
              <a:avLst/>
              <a:gdLst/>
              <a:ahLst/>
              <a:rect l="l" t="t" r="r" b="b"/>
              <a:pathLst>
                <a:path w="7604" h="503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07" name=""/>
          <p:cNvSpPr txBox="1"/>
          <p:nvPr/>
        </p:nvSpPr>
        <p:spPr>
          <a:xfrm>
            <a:off x="3599640" y="179640"/>
            <a:ext cx="2544480" cy="673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3200" spc="-1" strike="noStrike">
                <a:solidFill>
                  <a:srgbClr val="8fffff"/>
                </a:solidFill>
                <a:latin typeface="Exo"/>
                <a:ea typeface="Exo"/>
              </a:rPr>
              <a:t>FISAORANA</a:t>
            </a:r>
            <a:endParaRPr b="0" lang="fr-FR" sz="3200" spc="-1" strike="noStrike">
              <a:latin typeface="Arial"/>
            </a:endParaRPr>
          </a:p>
        </p:txBody>
      </p:sp>
      <p:sp>
        <p:nvSpPr>
          <p:cNvPr id="908" name="Google Shape;2744;p 2"/>
          <p:cNvSpPr/>
          <p:nvPr/>
        </p:nvSpPr>
        <p:spPr>
          <a:xfrm>
            <a:off x="1674000" y="1391040"/>
            <a:ext cx="6714000" cy="37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fr-FR" sz="2000" spc="-1" strike="noStrike">
                <a:solidFill>
                  <a:srgbClr val="ffffff"/>
                </a:solidFill>
                <a:latin typeface="Arial"/>
                <a:ea typeface="Arial"/>
              </a:rPr>
              <a:t>Andriamatoa RAVELOMANANA Mamy Raoul 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09" name="Google Shape;2744;p 3"/>
          <p:cNvSpPr/>
          <p:nvPr/>
        </p:nvSpPr>
        <p:spPr>
          <a:xfrm>
            <a:off x="1674000" y="1857240"/>
            <a:ext cx="7210440" cy="33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82880" bIns="18288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fr-FR" sz="2000" spc="-1" strike="noStrike">
                <a:solidFill>
                  <a:srgbClr val="ffffff"/>
                </a:solidFill>
                <a:latin typeface="Arial"/>
                <a:ea typeface="Arial"/>
              </a:rPr>
              <a:t>Andriamatoa ANTSONANTENAINARIVONY Ononamandimby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10" name="Google Shape;2744;p 4"/>
          <p:cNvSpPr/>
          <p:nvPr/>
        </p:nvSpPr>
        <p:spPr>
          <a:xfrm>
            <a:off x="1674000" y="2255040"/>
            <a:ext cx="7468920" cy="37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fr-FR" sz="2000" spc="-1" strike="noStrike">
                <a:solidFill>
                  <a:srgbClr val="ffffff"/>
                </a:solidFill>
                <a:latin typeface="Arial"/>
                <a:ea typeface="Arial"/>
              </a:rPr>
              <a:t>Ramatoa RANAIVOSOA Mamitiana Lalaonirina Olivette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11" name=""/>
          <p:cNvSpPr txBox="1"/>
          <p:nvPr/>
        </p:nvSpPr>
        <p:spPr>
          <a:xfrm>
            <a:off x="1679040" y="2781000"/>
            <a:ext cx="5848920" cy="528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fr-FR" sz="2000" spc="-1" strike="noStrike">
                <a:solidFill>
                  <a:srgbClr val="ffffff"/>
                </a:solidFill>
                <a:latin typeface="Arial"/>
                <a:ea typeface="Arial"/>
              </a:rPr>
              <a:t>Andriamatoa ANDRIANIAVO Herifidy Malalaniaina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12" name=""/>
          <p:cNvSpPr txBox="1"/>
          <p:nvPr/>
        </p:nvSpPr>
        <p:spPr>
          <a:xfrm>
            <a:off x="1711080" y="3617640"/>
            <a:ext cx="5848920" cy="374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fr-FR" sz="2000" spc="-1" strike="noStrike">
                <a:solidFill>
                  <a:srgbClr val="ffffff"/>
                </a:solidFill>
                <a:latin typeface="Arial"/>
                <a:ea typeface="Arial"/>
              </a:rPr>
              <a:t>Ireo mpampianatra rehetra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13" name="Google Shape;2744;p 5"/>
          <p:cNvSpPr/>
          <p:nvPr/>
        </p:nvSpPr>
        <p:spPr>
          <a:xfrm>
            <a:off x="1747800" y="4121640"/>
            <a:ext cx="5992200" cy="37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fr-FR" sz="2000" spc="-1" strike="noStrike">
                <a:solidFill>
                  <a:srgbClr val="ffffff"/>
                </a:solidFill>
                <a:latin typeface="Arial"/>
                <a:ea typeface="Arial"/>
              </a:rPr>
              <a:t>Ireo fianakavina sy ireo namana rehetra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wedge/>
      </p:transition>
    </mc:Choice>
    <mc:Fallback>
      <p:transition spd="slow">
        <p:wedge/>
      </p:transition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PlaceHolder 1"/>
          <p:cNvSpPr>
            <a:spLocks noGrp="1"/>
          </p:cNvSpPr>
          <p:nvPr>
            <p:ph/>
          </p:nvPr>
        </p:nvSpPr>
        <p:spPr>
          <a:xfrm>
            <a:off x="322920" y="123120"/>
            <a:ext cx="8820000" cy="575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720"/>
              </a:spcBef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 Unicode MS"/>
              </a:rPr>
              <a:t>Infographic Style</a:t>
            </a:r>
            <a:endParaRPr b="0" lang="fr-F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8" name="PlaceHolder 2"/>
          <p:cNvSpPr>
            <a:spLocks noGrp="1"/>
          </p:cNvSpPr>
          <p:nvPr>
            <p:ph/>
          </p:nvPr>
        </p:nvSpPr>
        <p:spPr>
          <a:xfrm>
            <a:off x="322920" y="699120"/>
            <a:ext cx="8820000" cy="287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241"/>
              </a:spcBef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Arial Unicode MS"/>
              </a:rPr>
              <a:t>Insert the title of your subtitle Here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9" name="Oval 4"/>
          <p:cNvSpPr/>
          <p:nvPr/>
        </p:nvSpPr>
        <p:spPr>
          <a:xfrm>
            <a:off x="4132080" y="1557720"/>
            <a:ext cx="900000" cy="90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69b6c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0" name="Oval 5"/>
          <p:cNvSpPr/>
          <p:nvPr/>
        </p:nvSpPr>
        <p:spPr>
          <a:xfrm>
            <a:off x="5381280" y="2292120"/>
            <a:ext cx="900000" cy="90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69b6c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1" name="Oval 6"/>
          <p:cNvSpPr/>
          <p:nvPr/>
        </p:nvSpPr>
        <p:spPr>
          <a:xfrm>
            <a:off x="4829040" y="3713040"/>
            <a:ext cx="900000" cy="8996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69b6c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2" name="Oval 7"/>
          <p:cNvSpPr/>
          <p:nvPr/>
        </p:nvSpPr>
        <p:spPr>
          <a:xfrm>
            <a:off x="3381480" y="3713040"/>
            <a:ext cx="900000" cy="8996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69b6c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3" name="Oval 8"/>
          <p:cNvSpPr/>
          <p:nvPr/>
        </p:nvSpPr>
        <p:spPr>
          <a:xfrm>
            <a:off x="2882880" y="2292120"/>
            <a:ext cx="900000" cy="90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69b6c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4" name="Block Arc 9"/>
          <p:cNvSpPr/>
          <p:nvPr/>
        </p:nvSpPr>
        <p:spPr>
          <a:xfrm>
            <a:off x="5092920" y="1963080"/>
            <a:ext cx="469800" cy="384840"/>
          </a:xfrm>
          <a:custGeom>
            <a:avLst/>
            <a:gdLst/>
            <a:ahLst/>
            <a:rect l="l" t="t" r="r" b="b"/>
            <a:pathLst>
              <a:path w="470213" h="385339">
                <a:moveTo>
                  <a:pt x="21068" y="0"/>
                </a:moveTo>
                <a:cubicBezTo>
                  <a:pt x="159017" y="64372"/>
                  <a:pt x="284004" y="153136"/>
                  <a:pt x="388902" y="263003"/>
                </a:cubicBezTo>
                <a:lnTo>
                  <a:pt x="432029" y="219876"/>
                </a:lnTo>
                <a:lnTo>
                  <a:pt x="470213" y="385339"/>
                </a:lnTo>
                <a:lnTo>
                  <a:pt x="304750" y="347155"/>
                </a:lnTo>
                <a:lnTo>
                  <a:pt x="353719" y="298187"/>
                </a:lnTo>
                <a:cubicBezTo>
                  <a:pt x="252876" y="192466"/>
                  <a:pt x="132680" y="107060"/>
                  <a:pt x="0" y="451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5" name="Block Arc 9"/>
          <p:cNvSpPr/>
          <p:nvPr/>
        </p:nvSpPr>
        <p:spPr>
          <a:xfrm rot="4154400">
            <a:off x="5482440" y="3337560"/>
            <a:ext cx="469440" cy="384480"/>
          </a:xfrm>
          <a:custGeom>
            <a:avLst/>
            <a:gdLst/>
            <a:ahLst/>
            <a:rect l="l" t="t" r="r" b="b"/>
            <a:pathLst>
              <a:path w="470213" h="385339">
                <a:moveTo>
                  <a:pt x="21068" y="0"/>
                </a:moveTo>
                <a:cubicBezTo>
                  <a:pt x="159017" y="64372"/>
                  <a:pt x="284004" y="153136"/>
                  <a:pt x="388902" y="263003"/>
                </a:cubicBezTo>
                <a:lnTo>
                  <a:pt x="432029" y="219876"/>
                </a:lnTo>
                <a:lnTo>
                  <a:pt x="470213" y="385339"/>
                </a:lnTo>
                <a:lnTo>
                  <a:pt x="304750" y="347155"/>
                </a:lnTo>
                <a:lnTo>
                  <a:pt x="353719" y="298187"/>
                </a:lnTo>
                <a:cubicBezTo>
                  <a:pt x="252876" y="192466"/>
                  <a:pt x="132680" y="107060"/>
                  <a:pt x="0" y="451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6" name="Block Arc 9"/>
          <p:cNvSpPr/>
          <p:nvPr/>
        </p:nvSpPr>
        <p:spPr>
          <a:xfrm rot="8601000">
            <a:off x="4295520" y="4198320"/>
            <a:ext cx="469800" cy="384840"/>
          </a:xfrm>
          <a:custGeom>
            <a:avLst/>
            <a:gdLst/>
            <a:ahLst/>
            <a:rect l="l" t="t" r="r" b="b"/>
            <a:pathLst>
              <a:path w="470213" h="385339">
                <a:moveTo>
                  <a:pt x="21068" y="0"/>
                </a:moveTo>
                <a:cubicBezTo>
                  <a:pt x="159017" y="64372"/>
                  <a:pt x="284004" y="153136"/>
                  <a:pt x="388902" y="263003"/>
                </a:cubicBezTo>
                <a:lnTo>
                  <a:pt x="432029" y="219876"/>
                </a:lnTo>
                <a:lnTo>
                  <a:pt x="470213" y="385339"/>
                </a:lnTo>
                <a:lnTo>
                  <a:pt x="304750" y="347155"/>
                </a:lnTo>
                <a:lnTo>
                  <a:pt x="353719" y="298187"/>
                </a:lnTo>
                <a:cubicBezTo>
                  <a:pt x="252876" y="192466"/>
                  <a:pt x="132680" y="107060"/>
                  <a:pt x="0" y="451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7" name="Block Arc 9"/>
          <p:cNvSpPr/>
          <p:nvPr/>
        </p:nvSpPr>
        <p:spPr>
          <a:xfrm rot="12464400">
            <a:off x="3193560" y="3312720"/>
            <a:ext cx="470160" cy="384840"/>
          </a:xfrm>
          <a:custGeom>
            <a:avLst/>
            <a:gdLst/>
            <a:ahLst/>
            <a:rect l="l" t="t" r="r" b="b"/>
            <a:pathLst>
              <a:path w="470213" h="385339">
                <a:moveTo>
                  <a:pt x="21068" y="0"/>
                </a:moveTo>
                <a:cubicBezTo>
                  <a:pt x="159017" y="64372"/>
                  <a:pt x="284004" y="153136"/>
                  <a:pt x="388902" y="263003"/>
                </a:cubicBezTo>
                <a:lnTo>
                  <a:pt x="432029" y="219876"/>
                </a:lnTo>
                <a:lnTo>
                  <a:pt x="470213" y="385339"/>
                </a:lnTo>
                <a:lnTo>
                  <a:pt x="304750" y="347155"/>
                </a:lnTo>
                <a:lnTo>
                  <a:pt x="353719" y="298187"/>
                </a:lnTo>
                <a:cubicBezTo>
                  <a:pt x="252876" y="192466"/>
                  <a:pt x="132680" y="107060"/>
                  <a:pt x="0" y="451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8" name="Block Arc 9"/>
          <p:cNvSpPr/>
          <p:nvPr/>
        </p:nvSpPr>
        <p:spPr>
          <a:xfrm rot="17139600">
            <a:off x="3574080" y="1956960"/>
            <a:ext cx="469440" cy="384120"/>
          </a:xfrm>
          <a:custGeom>
            <a:avLst/>
            <a:gdLst/>
            <a:ahLst/>
            <a:rect l="l" t="t" r="r" b="b"/>
            <a:pathLst>
              <a:path w="470213" h="385339">
                <a:moveTo>
                  <a:pt x="21068" y="0"/>
                </a:moveTo>
                <a:cubicBezTo>
                  <a:pt x="159017" y="64372"/>
                  <a:pt x="284004" y="153136"/>
                  <a:pt x="388902" y="263003"/>
                </a:cubicBezTo>
                <a:lnTo>
                  <a:pt x="432029" y="219876"/>
                </a:lnTo>
                <a:lnTo>
                  <a:pt x="470213" y="385339"/>
                </a:lnTo>
                <a:lnTo>
                  <a:pt x="304750" y="347155"/>
                </a:lnTo>
                <a:lnTo>
                  <a:pt x="353719" y="298187"/>
                </a:lnTo>
                <a:cubicBezTo>
                  <a:pt x="252876" y="192466"/>
                  <a:pt x="132680" y="107060"/>
                  <a:pt x="0" y="451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9" name="Oval 17"/>
          <p:cNvSpPr/>
          <p:nvPr/>
        </p:nvSpPr>
        <p:spPr>
          <a:xfrm>
            <a:off x="4102560" y="2682000"/>
            <a:ext cx="959400" cy="959760"/>
          </a:xfrm>
          <a:prstGeom prst="ellipse">
            <a:avLst/>
          </a:prstGeom>
          <a:solidFill>
            <a:schemeClr val="bg1"/>
          </a:solidFill>
          <a:ln w="38100">
            <a:solidFill>
              <a:srgbClr val="69b6c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0" name="Rounded Rectangle 27"/>
          <p:cNvSpPr/>
          <p:nvPr/>
        </p:nvSpPr>
        <p:spPr>
          <a:xfrm>
            <a:off x="5693040" y="2626920"/>
            <a:ext cx="299520" cy="230040"/>
          </a:xfrm>
          <a:custGeom>
            <a:avLst/>
            <a:gdLst/>
            <a:ah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1" name="Rounded Rectangle 7"/>
          <p:cNvSpPr/>
          <p:nvPr/>
        </p:nvSpPr>
        <p:spPr>
          <a:xfrm>
            <a:off x="3202560" y="2610360"/>
            <a:ext cx="303840" cy="262800"/>
          </a:xfrm>
          <a:custGeom>
            <a:avLst/>
            <a:gdLst/>
            <a:ah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2" name="Rectangle 36"/>
          <p:cNvSpPr/>
          <p:nvPr/>
        </p:nvSpPr>
        <p:spPr>
          <a:xfrm>
            <a:off x="3689280" y="4096080"/>
            <a:ext cx="284040" cy="237960"/>
          </a:xfrm>
          <a:custGeom>
            <a:avLst/>
            <a:gdLst/>
            <a:ah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3" name="Rectangle 16"/>
          <p:cNvSpPr/>
          <p:nvPr/>
        </p:nvSpPr>
        <p:spPr>
          <a:xfrm>
            <a:off x="4424040" y="1904040"/>
            <a:ext cx="316800" cy="207720"/>
          </a:xfrm>
          <a:custGeom>
            <a:avLst/>
            <a:gdLst/>
            <a:ah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4" name="Oval 21"/>
          <p:cNvSpPr/>
          <p:nvPr/>
        </p:nvSpPr>
        <p:spPr>
          <a:xfrm>
            <a:off x="4366440" y="2944800"/>
            <a:ext cx="431280" cy="434520"/>
          </a:xfrm>
          <a:custGeom>
            <a:avLst/>
            <a:gdLst/>
            <a:ah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5" name="Rectangle 9"/>
          <p:cNvSpPr/>
          <p:nvPr/>
        </p:nvSpPr>
        <p:spPr>
          <a:xfrm>
            <a:off x="5155560" y="4023360"/>
            <a:ext cx="297360" cy="278640"/>
          </a:xfrm>
          <a:custGeom>
            <a:avLst/>
            <a:gdLst/>
            <a:ahLst/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176" name="Group 24"/>
          <p:cNvGrpSpPr/>
          <p:nvPr/>
        </p:nvGrpSpPr>
        <p:grpSpPr>
          <a:xfrm>
            <a:off x="6472800" y="1656000"/>
            <a:ext cx="2448000" cy="697680"/>
            <a:chOff x="6472800" y="1656000"/>
            <a:chExt cx="2448000" cy="697680"/>
          </a:xfrm>
        </p:grpSpPr>
        <p:sp>
          <p:nvSpPr>
            <p:cNvPr id="1177" name="TextBox 25"/>
            <p:cNvSpPr/>
            <p:nvPr/>
          </p:nvSpPr>
          <p:spPr>
            <a:xfrm>
              <a:off x="6472800" y="1898280"/>
              <a:ext cx="2448000" cy="45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ffffff"/>
                  </a:solidFill>
                  <a:latin typeface="Arial"/>
                  <a:ea typeface="Arial Unicode MS"/>
                </a:rPr>
                <a:t>You can simply impress your audience and add a unique zing. </a:t>
              </a:r>
              <a:endParaRPr b="0" lang="fr-FR" sz="1200" spc="-1" strike="noStrike">
                <a:latin typeface="Arial"/>
              </a:endParaRPr>
            </a:p>
          </p:txBody>
        </p:sp>
        <p:sp>
          <p:nvSpPr>
            <p:cNvPr id="1178" name="TextBox 26"/>
            <p:cNvSpPr/>
            <p:nvPr/>
          </p:nvSpPr>
          <p:spPr>
            <a:xfrm>
              <a:off x="6472800" y="1656000"/>
              <a:ext cx="244800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400" spc="-1" strike="noStrike">
                  <a:solidFill>
                    <a:srgbClr val="ffffff"/>
                  </a:solidFill>
                  <a:latin typeface="Arial"/>
                  <a:ea typeface="Arial Unicode MS"/>
                </a:rPr>
                <a:t>Your Text  Here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179" name="Group 27"/>
          <p:cNvGrpSpPr/>
          <p:nvPr/>
        </p:nvGrpSpPr>
        <p:grpSpPr>
          <a:xfrm>
            <a:off x="6500160" y="2733480"/>
            <a:ext cx="2448000" cy="698400"/>
            <a:chOff x="6500160" y="2733480"/>
            <a:chExt cx="2448000" cy="698400"/>
          </a:xfrm>
        </p:grpSpPr>
        <p:sp>
          <p:nvSpPr>
            <p:cNvPr id="1180" name="TextBox 28"/>
            <p:cNvSpPr/>
            <p:nvPr/>
          </p:nvSpPr>
          <p:spPr>
            <a:xfrm>
              <a:off x="6500160" y="2976480"/>
              <a:ext cx="2448000" cy="45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ffffff"/>
                  </a:solidFill>
                  <a:latin typeface="Arial"/>
                  <a:ea typeface="Arial Unicode MS"/>
                </a:rPr>
                <a:t>You can simply impress your audience and add a unique zing. </a:t>
              </a:r>
              <a:endParaRPr b="0" lang="fr-FR" sz="1200" spc="-1" strike="noStrike">
                <a:latin typeface="Arial"/>
              </a:endParaRPr>
            </a:p>
          </p:txBody>
        </p:sp>
        <p:sp>
          <p:nvSpPr>
            <p:cNvPr id="1181" name="TextBox 29"/>
            <p:cNvSpPr/>
            <p:nvPr/>
          </p:nvSpPr>
          <p:spPr>
            <a:xfrm>
              <a:off x="6500160" y="2733480"/>
              <a:ext cx="244800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400" spc="-1" strike="noStrike">
                  <a:solidFill>
                    <a:srgbClr val="ffffff"/>
                  </a:solidFill>
                  <a:latin typeface="Arial"/>
                  <a:ea typeface="Arial Unicode MS"/>
                </a:rPr>
                <a:t>Your Text  Here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182" name="Group 30"/>
          <p:cNvGrpSpPr/>
          <p:nvPr/>
        </p:nvGrpSpPr>
        <p:grpSpPr>
          <a:xfrm>
            <a:off x="6518880" y="3810960"/>
            <a:ext cx="2448000" cy="698400"/>
            <a:chOff x="6518880" y="3810960"/>
            <a:chExt cx="2448000" cy="698400"/>
          </a:xfrm>
        </p:grpSpPr>
        <p:sp>
          <p:nvSpPr>
            <p:cNvPr id="1183" name="TextBox 31"/>
            <p:cNvSpPr/>
            <p:nvPr/>
          </p:nvSpPr>
          <p:spPr>
            <a:xfrm>
              <a:off x="6518880" y="4053960"/>
              <a:ext cx="2448000" cy="45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ffffff"/>
                  </a:solidFill>
                  <a:latin typeface="Arial"/>
                  <a:ea typeface="Arial Unicode MS"/>
                </a:rPr>
                <a:t>You can simply impress your audience and add a unique zing. </a:t>
              </a:r>
              <a:endParaRPr b="0" lang="fr-FR" sz="1200" spc="-1" strike="noStrike">
                <a:latin typeface="Arial"/>
              </a:endParaRPr>
            </a:p>
          </p:txBody>
        </p:sp>
        <p:sp>
          <p:nvSpPr>
            <p:cNvPr id="1184" name="TextBox 32"/>
            <p:cNvSpPr/>
            <p:nvPr/>
          </p:nvSpPr>
          <p:spPr>
            <a:xfrm>
              <a:off x="6518880" y="3810960"/>
              <a:ext cx="244800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400" spc="-1" strike="noStrike">
                  <a:solidFill>
                    <a:srgbClr val="ffffff"/>
                  </a:solidFill>
                  <a:latin typeface="Arial"/>
                  <a:ea typeface="Arial Unicode MS"/>
                </a:rPr>
                <a:t>Your Text  Here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185" name="Group 33"/>
          <p:cNvGrpSpPr/>
          <p:nvPr/>
        </p:nvGrpSpPr>
        <p:grpSpPr>
          <a:xfrm>
            <a:off x="178920" y="2390040"/>
            <a:ext cx="2448000" cy="698400"/>
            <a:chOff x="178920" y="2390040"/>
            <a:chExt cx="2448000" cy="698400"/>
          </a:xfrm>
        </p:grpSpPr>
        <p:sp>
          <p:nvSpPr>
            <p:cNvPr id="1186" name="TextBox 34"/>
            <p:cNvSpPr/>
            <p:nvPr/>
          </p:nvSpPr>
          <p:spPr>
            <a:xfrm>
              <a:off x="178920" y="2633040"/>
              <a:ext cx="2448000" cy="45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ffffff"/>
                  </a:solidFill>
                  <a:latin typeface="Arial"/>
                  <a:ea typeface="Arial Unicode MS"/>
                </a:rPr>
                <a:t>You can simply impress your audience and add a unique zing. </a:t>
              </a:r>
              <a:endParaRPr b="0" lang="fr-FR" sz="1200" spc="-1" strike="noStrike">
                <a:latin typeface="Arial"/>
              </a:endParaRPr>
            </a:p>
          </p:txBody>
        </p:sp>
        <p:sp>
          <p:nvSpPr>
            <p:cNvPr id="1187" name="TextBox 35"/>
            <p:cNvSpPr/>
            <p:nvPr/>
          </p:nvSpPr>
          <p:spPr>
            <a:xfrm>
              <a:off x="178920" y="2390040"/>
              <a:ext cx="244800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r">
                <a:lnSpc>
                  <a:spcPct val="100000"/>
                </a:lnSpc>
                <a:buNone/>
              </a:pPr>
              <a:r>
                <a:rPr b="1" lang="en-US" sz="1400" spc="-1" strike="noStrike">
                  <a:solidFill>
                    <a:srgbClr val="ffffff"/>
                  </a:solidFill>
                  <a:latin typeface="Arial"/>
                  <a:ea typeface="Arial Unicode MS"/>
                </a:rPr>
                <a:t>Your Text  Here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188" name="Group 36"/>
          <p:cNvGrpSpPr/>
          <p:nvPr/>
        </p:nvGrpSpPr>
        <p:grpSpPr>
          <a:xfrm>
            <a:off x="196920" y="3810960"/>
            <a:ext cx="2448000" cy="698400"/>
            <a:chOff x="196920" y="3810960"/>
            <a:chExt cx="2448000" cy="698400"/>
          </a:xfrm>
        </p:grpSpPr>
        <p:sp>
          <p:nvSpPr>
            <p:cNvPr id="1189" name="TextBox 37"/>
            <p:cNvSpPr/>
            <p:nvPr/>
          </p:nvSpPr>
          <p:spPr>
            <a:xfrm>
              <a:off x="196920" y="4053960"/>
              <a:ext cx="2448000" cy="45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ffffff"/>
                  </a:solidFill>
                  <a:latin typeface="Arial"/>
                  <a:ea typeface="Arial Unicode MS"/>
                </a:rPr>
                <a:t>You can simply impress your audience and add a unique zing. </a:t>
              </a:r>
              <a:endParaRPr b="0" lang="fr-FR" sz="1200" spc="-1" strike="noStrike">
                <a:latin typeface="Arial"/>
              </a:endParaRPr>
            </a:p>
          </p:txBody>
        </p:sp>
        <p:sp>
          <p:nvSpPr>
            <p:cNvPr id="1190" name="TextBox 38"/>
            <p:cNvSpPr/>
            <p:nvPr/>
          </p:nvSpPr>
          <p:spPr>
            <a:xfrm>
              <a:off x="196920" y="3810960"/>
              <a:ext cx="244800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r">
                <a:lnSpc>
                  <a:spcPct val="100000"/>
                </a:lnSpc>
                <a:buNone/>
              </a:pPr>
              <a:r>
                <a:rPr b="1" lang="en-US" sz="1400" spc="-1" strike="noStrike">
                  <a:solidFill>
                    <a:srgbClr val="ffffff"/>
                  </a:solidFill>
                  <a:latin typeface="Arial"/>
                  <a:ea typeface="Arial Unicode MS"/>
                </a:rPr>
                <a:t>Your Text  Here</a:t>
              </a:r>
              <a:endParaRPr b="0" lang="fr-FR" sz="14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Text Placeholder 1"/>
          <p:cNvSpPr/>
          <p:nvPr/>
        </p:nvSpPr>
        <p:spPr>
          <a:xfrm>
            <a:off x="395280" y="267120"/>
            <a:ext cx="3311640" cy="110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57a7bd"/>
                </a:solidFill>
                <a:latin typeface="Arial"/>
                <a:ea typeface="Arial Unicode MS"/>
              </a:rPr>
              <a:t>Portfolio </a:t>
            </a:r>
            <a:endParaRPr b="0" lang="fr-FR" sz="3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57a7bd"/>
                </a:solidFill>
                <a:latin typeface="Arial"/>
                <a:ea typeface="Arial Unicode MS"/>
              </a:rPr>
              <a:t>Presentation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192" name="TextBox 14"/>
          <p:cNvSpPr/>
          <p:nvPr/>
        </p:nvSpPr>
        <p:spPr>
          <a:xfrm>
            <a:off x="395280" y="1491120"/>
            <a:ext cx="3579480" cy="100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404040"/>
                </a:solidFill>
                <a:latin typeface="Arial"/>
                <a:ea typeface="Arial Unicode MS"/>
              </a:rPr>
              <a:t>You can simply impress your audience and add a unique and appeal to your Reports and Presentations with our Templates. I hope and I believe that this Template will your Time, Money and Reputation.       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1193" name="TextBox 19"/>
          <p:cNvSpPr/>
          <p:nvPr/>
        </p:nvSpPr>
        <p:spPr>
          <a:xfrm>
            <a:off x="6443640" y="357120"/>
            <a:ext cx="230400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404040"/>
                </a:solidFill>
                <a:latin typeface="Arial"/>
                <a:ea typeface="Arial Unicode MS"/>
              </a:rPr>
              <a:t>Easy to change colors, photos and Text.    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194" name="TextBox 20"/>
          <p:cNvSpPr/>
          <p:nvPr/>
        </p:nvSpPr>
        <p:spPr>
          <a:xfrm>
            <a:off x="6443640" y="1048320"/>
            <a:ext cx="2304000" cy="155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404040"/>
                </a:solidFill>
                <a:latin typeface="Arial"/>
                <a:ea typeface="Arial Unicode MS"/>
              </a:rPr>
              <a:t>You can simply impress your audience and add a unique zing and appeal to your Presentations.  </a:t>
            </a:r>
            <a:endParaRPr b="0" lang="fr-FR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404040"/>
                </a:solidFill>
                <a:latin typeface="Arial"/>
                <a:ea typeface="Arial Unicode MS"/>
              </a:rPr>
              <a:t>Easy to change colors, photos and Text. Get a modern PowerPoint  Presentation that is beautifully designed. </a:t>
            </a:r>
            <a:endParaRPr b="0" lang="fr-F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PlaceHolder 1"/>
          <p:cNvSpPr>
            <a:spLocks noGrp="1"/>
          </p:cNvSpPr>
          <p:nvPr>
            <p:ph/>
          </p:nvPr>
        </p:nvSpPr>
        <p:spPr>
          <a:xfrm>
            <a:off x="0" y="123120"/>
            <a:ext cx="9143280" cy="575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720"/>
              </a:spcBef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 Unicode MS"/>
              </a:rPr>
              <a:t>Infographic Style</a:t>
            </a:r>
            <a:endParaRPr b="0" lang="fr-F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6" name="PlaceHolder 2"/>
          <p:cNvSpPr>
            <a:spLocks noGrp="1"/>
          </p:cNvSpPr>
          <p:nvPr>
            <p:ph/>
          </p:nvPr>
        </p:nvSpPr>
        <p:spPr>
          <a:xfrm>
            <a:off x="0" y="699120"/>
            <a:ext cx="9143280" cy="287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241"/>
              </a:spcBef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Arial Unicode MS"/>
              </a:rPr>
              <a:t>Insert the title of your subtitle Here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197" name="Group 13"/>
          <p:cNvGrpSpPr/>
          <p:nvPr/>
        </p:nvGrpSpPr>
        <p:grpSpPr>
          <a:xfrm>
            <a:off x="2868840" y="1646640"/>
            <a:ext cx="3405960" cy="2425680"/>
            <a:chOff x="2868840" y="1646640"/>
            <a:chExt cx="3405960" cy="2425680"/>
          </a:xfrm>
        </p:grpSpPr>
        <p:sp>
          <p:nvSpPr>
            <p:cNvPr id="1198" name="Block Arc 3"/>
            <p:cNvSpPr/>
            <p:nvPr/>
          </p:nvSpPr>
          <p:spPr>
            <a:xfrm>
              <a:off x="2868840" y="1646640"/>
              <a:ext cx="2614320" cy="2425680"/>
            </a:xfrm>
            <a:custGeom>
              <a:avLst/>
              <a:gdLst/>
              <a:ahLst/>
              <a:rect l="l" t="t" r="r" b="b"/>
              <a:pathLst>
                <a:path w="2304803" h="2138490">
                  <a:moveTo>
                    <a:pt x="1072580" y="5"/>
                  </a:moveTo>
                  <a:cubicBezTo>
                    <a:pt x="1658910" y="1821"/>
                    <a:pt x="2133817" y="475300"/>
                    <a:pt x="2138097" y="1060533"/>
                  </a:cubicBezTo>
                  <a:lnTo>
                    <a:pt x="2304803" y="1060533"/>
                  </a:lnTo>
                  <a:lnTo>
                    <a:pt x="2012522" y="1564465"/>
                  </a:lnTo>
                  <a:lnTo>
                    <a:pt x="1720241" y="1060533"/>
                  </a:lnTo>
                  <a:lnTo>
                    <a:pt x="1881750" y="1060533"/>
                  </a:lnTo>
                  <a:cubicBezTo>
                    <a:pt x="1877467" y="616568"/>
                    <a:pt x="1516849" y="257728"/>
                    <a:pt x="1071785" y="256350"/>
                  </a:cubicBezTo>
                  <a:cubicBezTo>
                    <a:pt x="623805" y="254963"/>
                    <a:pt x="259136" y="616261"/>
                    <a:pt x="256361" y="1064234"/>
                  </a:cubicBezTo>
                  <a:cubicBezTo>
                    <a:pt x="253587" y="1512207"/>
                    <a:pt x="613753" y="1877994"/>
                    <a:pt x="1061716" y="1882156"/>
                  </a:cubicBezTo>
                  <a:cubicBezTo>
                    <a:pt x="1060922" y="1967601"/>
                    <a:pt x="1060129" y="2053045"/>
                    <a:pt x="1059335" y="2138490"/>
                  </a:cubicBezTo>
                  <a:cubicBezTo>
                    <a:pt x="470113" y="2133016"/>
                    <a:pt x="-3629" y="1651882"/>
                    <a:pt x="21" y="1062646"/>
                  </a:cubicBezTo>
                  <a:cubicBezTo>
                    <a:pt x="3670" y="473410"/>
                    <a:pt x="483335" y="-1819"/>
                    <a:pt x="1072580" y="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99" name="Block Arc 8"/>
            <p:cNvSpPr/>
            <p:nvPr/>
          </p:nvSpPr>
          <p:spPr>
            <a:xfrm rot="10800000">
              <a:off x="3660480" y="1646640"/>
              <a:ext cx="2614320" cy="2425680"/>
            </a:xfrm>
            <a:custGeom>
              <a:avLst/>
              <a:gdLst/>
              <a:ahLst/>
              <a:rect l="l" t="t" r="r" b="b"/>
              <a:pathLst>
                <a:path w="2304803" h="2138490">
                  <a:moveTo>
                    <a:pt x="1059335" y="2138490"/>
                  </a:moveTo>
                  <a:cubicBezTo>
                    <a:pt x="470113" y="2133016"/>
                    <a:pt x="-3629" y="1651882"/>
                    <a:pt x="21" y="1062646"/>
                  </a:cubicBezTo>
                  <a:cubicBezTo>
                    <a:pt x="3670" y="473410"/>
                    <a:pt x="483335" y="-1819"/>
                    <a:pt x="1072580" y="5"/>
                  </a:cubicBezTo>
                  <a:cubicBezTo>
                    <a:pt x="1658910" y="1821"/>
                    <a:pt x="2133817" y="475300"/>
                    <a:pt x="2138097" y="1060533"/>
                  </a:cubicBezTo>
                  <a:lnTo>
                    <a:pt x="2304803" y="1060533"/>
                  </a:lnTo>
                  <a:lnTo>
                    <a:pt x="2012522" y="1564465"/>
                  </a:lnTo>
                  <a:lnTo>
                    <a:pt x="1720241" y="1060533"/>
                  </a:lnTo>
                  <a:lnTo>
                    <a:pt x="1881750" y="1060533"/>
                  </a:lnTo>
                  <a:cubicBezTo>
                    <a:pt x="1877467" y="616568"/>
                    <a:pt x="1516849" y="257728"/>
                    <a:pt x="1071785" y="256350"/>
                  </a:cubicBezTo>
                  <a:cubicBezTo>
                    <a:pt x="623805" y="254963"/>
                    <a:pt x="259136" y="616261"/>
                    <a:pt x="256361" y="1064234"/>
                  </a:cubicBezTo>
                  <a:cubicBezTo>
                    <a:pt x="253587" y="1512207"/>
                    <a:pt x="613753" y="1877994"/>
                    <a:pt x="1061716" y="1882156"/>
                  </a:cubicBezTo>
                  <a:cubicBezTo>
                    <a:pt x="1060922" y="1967601"/>
                    <a:pt x="1060129" y="2053045"/>
                    <a:pt x="1059335" y="2138490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200" name="Rectangle 5"/>
          <p:cNvSpPr/>
          <p:nvPr/>
        </p:nvSpPr>
        <p:spPr>
          <a:xfrm>
            <a:off x="413280" y="2121120"/>
            <a:ext cx="107640" cy="1655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01" name="Group 6"/>
          <p:cNvGrpSpPr/>
          <p:nvPr/>
        </p:nvGrpSpPr>
        <p:grpSpPr>
          <a:xfrm>
            <a:off x="596880" y="2226600"/>
            <a:ext cx="2029320" cy="1402560"/>
            <a:chOff x="596880" y="2226600"/>
            <a:chExt cx="2029320" cy="1402560"/>
          </a:xfrm>
        </p:grpSpPr>
        <p:sp>
          <p:nvSpPr>
            <p:cNvPr id="1202" name="TextBox 6"/>
            <p:cNvSpPr/>
            <p:nvPr/>
          </p:nvSpPr>
          <p:spPr>
            <a:xfrm>
              <a:off x="596880" y="2443680"/>
              <a:ext cx="2029320" cy="1185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ffffff"/>
                  </a:solidFill>
                  <a:latin typeface="Arial"/>
                  <a:ea typeface="Arial Unicode MS"/>
                </a:rPr>
                <a:t>You can simply impress your audience and add a unique zing and appeal to your Presentations. Easy to change colors, photos and Text.       </a:t>
              </a:r>
              <a:endParaRPr b="0" lang="fr-FR" sz="1200" spc="-1" strike="noStrike">
                <a:latin typeface="Arial"/>
              </a:endParaRPr>
            </a:p>
          </p:txBody>
        </p:sp>
        <p:sp>
          <p:nvSpPr>
            <p:cNvPr id="1203" name="TextBox 7"/>
            <p:cNvSpPr/>
            <p:nvPr/>
          </p:nvSpPr>
          <p:spPr>
            <a:xfrm>
              <a:off x="596880" y="2226600"/>
              <a:ext cx="202932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200" spc="-1" strike="noStrike">
                  <a:solidFill>
                    <a:srgbClr val="ffffff"/>
                  </a:solidFill>
                  <a:latin typeface="Arial"/>
                  <a:ea typeface="Arial Unicode MS"/>
                </a:rPr>
                <a:t>Your Text  Here</a:t>
              </a:r>
              <a:endParaRPr b="0" lang="fr-FR" sz="1200" spc="-1" strike="noStrike">
                <a:latin typeface="Arial"/>
              </a:endParaRPr>
            </a:p>
          </p:txBody>
        </p:sp>
      </p:grpSp>
      <p:sp>
        <p:nvSpPr>
          <p:cNvPr id="1204" name="Rectangle 7"/>
          <p:cNvSpPr/>
          <p:nvPr/>
        </p:nvSpPr>
        <p:spPr>
          <a:xfrm>
            <a:off x="8622360" y="2121120"/>
            <a:ext cx="107640" cy="1655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05" name="Group 8"/>
          <p:cNvGrpSpPr/>
          <p:nvPr/>
        </p:nvGrpSpPr>
        <p:grpSpPr>
          <a:xfrm>
            <a:off x="6516000" y="2226600"/>
            <a:ext cx="2034000" cy="1402560"/>
            <a:chOff x="6516000" y="2226600"/>
            <a:chExt cx="2034000" cy="1402560"/>
          </a:xfrm>
        </p:grpSpPr>
        <p:sp>
          <p:nvSpPr>
            <p:cNvPr id="1206" name="TextBox 10"/>
            <p:cNvSpPr/>
            <p:nvPr/>
          </p:nvSpPr>
          <p:spPr>
            <a:xfrm>
              <a:off x="6516000" y="2443680"/>
              <a:ext cx="2034000" cy="1185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ffffff"/>
                  </a:solidFill>
                  <a:latin typeface="Arial"/>
                  <a:ea typeface="Arial Unicode MS"/>
                </a:rPr>
                <a:t>You can simply impress your audience and add a unique zing and appeal to your Presentations. Easy to change colors, photos and Text.        </a:t>
              </a:r>
              <a:endParaRPr b="0" lang="fr-FR" sz="1200" spc="-1" strike="noStrike">
                <a:latin typeface="Arial"/>
              </a:endParaRPr>
            </a:p>
          </p:txBody>
        </p:sp>
        <p:sp>
          <p:nvSpPr>
            <p:cNvPr id="1207" name="TextBox 11"/>
            <p:cNvSpPr/>
            <p:nvPr/>
          </p:nvSpPr>
          <p:spPr>
            <a:xfrm>
              <a:off x="6516000" y="2226600"/>
              <a:ext cx="203400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r">
                <a:lnSpc>
                  <a:spcPct val="100000"/>
                </a:lnSpc>
                <a:buNone/>
              </a:pPr>
              <a:r>
                <a:rPr b="1" lang="en-US" sz="1200" spc="-1" strike="noStrike">
                  <a:solidFill>
                    <a:srgbClr val="ffffff"/>
                  </a:solidFill>
                  <a:latin typeface="Arial"/>
                  <a:ea typeface="Arial Unicode MS"/>
                </a:rPr>
                <a:t>Your Text  Here</a:t>
              </a:r>
              <a:endParaRPr b="0" lang="fr-FR" sz="12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Text Placeholder 1"/>
          <p:cNvSpPr/>
          <p:nvPr/>
        </p:nvSpPr>
        <p:spPr>
          <a:xfrm>
            <a:off x="322920" y="1743120"/>
            <a:ext cx="2952000" cy="165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57a7bd"/>
                </a:solidFill>
                <a:latin typeface="Arial"/>
                <a:ea typeface="Arial Unicode MS"/>
              </a:rPr>
              <a:t>Portfolio </a:t>
            </a:r>
            <a:endParaRPr b="0" lang="fr-FR" sz="3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57a7bd"/>
                </a:solidFill>
                <a:latin typeface="Arial"/>
                <a:ea typeface="Arial Unicode MS"/>
              </a:rPr>
              <a:t>Presentation</a:t>
            </a:r>
            <a:endParaRPr b="0" lang="fr-FR" sz="3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57a7bd"/>
                </a:solidFill>
                <a:latin typeface="Arial"/>
                <a:ea typeface="Arial Unicode MS"/>
              </a:rPr>
              <a:t>Designed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1209" name="Group 12"/>
          <p:cNvGrpSpPr/>
          <p:nvPr/>
        </p:nvGrpSpPr>
        <p:grpSpPr>
          <a:xfrm>
            <a:off x="3564000" y="2058840"/>
            <a:ext cx="4968000" cy="1199160"/>
            <a:chOff x="3564000" y="2058840"/>
            <a:chExt cx="4968000" cy="1199160"/>
          </a:xfrm>
        </p:grpSpPr>
        <p:sp>
          <p:nvSpPr>
            <p:cNvPr id="1210" name="TextBox 10"/>
            <p:cNvSpPr/>
            <p:nvPr/>
          </p:nvSpPr>
          <p:spPr>
            <a:xfrm>
              <a:off x="3564000" y="2058840"/>
              <a:ext cx="496800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400" spc="-1" strike="noStrike">
                  <a:solidFill>
                    <a:srgbClr val="404040"/>
                  </a:solidFill>
                  <a:latin typeface="Arial"/>
                  <a:ea typeface="Arial Unicode MS"/>
                </a:rPr>
                <a:t>Easy to change colors, photos and Text.    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11" name="TextBox 11"/>
            <p:cNvSpPr/>
            <p:nvPr/>
          </p:nvSpPr>
          <p:spPr>
            <a:xfrm>
              <a:off x="3564000" y="2438280"/>
              <a:ext cx="4968000" cy="819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404040"/>
                  </a:solidFill>
                  <a:latin typeface="Arial"/>
                  <a:ea typeface="Arial Unicode MS"/>
                </a:rPr>
                <a:t>You can simply impress your audience and add a unique zing and appeal to your Presentations.  Easy to change colors, photos and Text. Get a modern PowerPoint  Presentation that is beautifully designed. </a:t>
              </a:r>
              <a:endParaRPr b="0" lang="fr-FR" sz="12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PlaceHolder 1"/>
          <p:cNvSpPr>
            <a:spLocks noGrp="1"/>
          </p:cNvSpPr>
          <p:nvPr>
            <p:ph/>
          </p:nvPr>
        </p:nvSpPr>
        <p:spPr>
          <a:xfrm>
            <a:off x="0" y="181440"/>
            <a:ext cx="9143280" cy="575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720"/>
              </a:spcBef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 Unicode MS"/>
              </a:rPr>
              <a:t>Infographic Style</a:t>
            </a:r>
            <a:endParaRPr b="0" lang="fr-F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3" name="PlaceHolder 2"/>
          <p:cNvSpPr>
            <a:spLocks noGrp="1"/>
          </p:cNvSpPr>
          <p:nvPr>
            <p:ph/>
          </p:nvPr>
        </p:nvSpPr>
        <p:spPr>
          <a:xfrm>
            <a:off x="0" y="757440"/>
            <a:ext cx="9143280" cy="287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241"/>
              </a:spcBef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Arial Unicode MS"/>
              </a:rPr>
              <a:t>Insert the title of your subtitle Here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4" name="TextBox 23"/>
          <p:cNvSpPr/>
          <p:nvPr/>
        </p:nvSpPr>
        <p:spPr>
          <a:xfrm>
            <a:off x="4643640" y="2590920"/>
            <a:ext cx="393984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171360" indent="-17136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Arial Unicode MS"/>
              </a:rPr>
              <a:t>Easy to change colors, photos and Text. 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1215" name="TextBox 24"/>
          <p:cNvSpPr/>
          <p:nvPr/>
        </p:nvSpPr>
        <p:spPr>
          <a:xfrm>
            <a:off x="4643640" y="2892600"/>
            <a:ext cx="39398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171360" indent="-17136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Arial Unicode MS"/>
              </a:rPr>
              <a:t>You can simply impress your audience and add a unique zing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1216" name="TextBox 25"/>
          <p:cNvSpPr/>
          <p:nvPr/>
        </p:nvSpPr>
        <p:spPr>
          <a:xfrm>
            <a:off x="4643640" y="3378600"/>
            <a:ext cx="39398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171360" indent="-17136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Arial Unicode MS"/>
              </a:rPr>
              <a:t>Get a modern PowerPoint  Presentation that is beautifully designed.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1217" name="Text Placeholder 1"/>
          <p:cNvSpPr/>
          <p:nvPr/>
        </p:nvSpPr>
        <p:spPr>
          <a:xfrm>
            <a:off x="5775480" y="1398600"/>
            <a:ext cx="2808360" cy="97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ffffff"/>
                </a:solidFill>
                <a:latin typeface="Arial"/>
                <a:ea typeface="Arial Unicode MS"/>
              </a:rPr>
              <a:t>Simple Portfolio </a:t>
            </a:r>
            <a:endParaRPr b="0" lang="fr-FR" sz="24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ffffff"/>
                </a:solidFill>
                <a:latin typeface="Arial"/>
                <a:ea typeface="Arial Unicode MS"/>
              </a:rPr>
              <a:t>Designed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1218" name="TextBox 27"/>
          <p:cNvSpPr/>
          <p:nvPr/>
        </p:nvSpPr>
        <p:spPr>
          <a:xfrm>
            <a:off x="4643640" y="3865320"/>
            <a:ext cx="39398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171360" indent="-17136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Arial Unicode MS"/>
              </a:rPr>
              <a:t>I hope and I believe that this Template will your Time, Money and Reputation. 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1219" name="Rectangle 28"/>
          <p:cNvSpPr/>
          <p:nvPr/>
        </p:nvSpPr>
        <p:spPr>
          <a:xfrm>
            <a:off x="4804200" y="4371840"/>
            <a:ext cx="30826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ffffff"/>
                </a:solidFill>
                <a:latin typeface="Arial"/>
                <a:ea typeface="Arial Unicode MS"/>
              </a:rPr>
              <a:t>Modern PowerPoint  Presentation </a:t>
            </a:r>
            <a:endParaRPr b="0" lang="fr-F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PlaceHolder 1"/>
          <p:cNvSpPr>
            <a:spLocks noGrp="1"/>
          </p:cNvSpPr>
          <p:nvPr>
            <p:ph/>
          </p:nvPr>
        </p:nvSpPr>
        <p:spPr>
          <a:xfrm>
            <a:off x="322920" y="123120"/>
            <a:ext cx="8820000" cy="575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720"/>
              </a:spcBef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 Unicode MS"/>
              </a:rPr>
              <a:t>Worldmap Style</a:t>
            </a:r>
            <a:endParaRPr b="0" lang="fr-F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1" name="PlaceHolder 2"/>
          <p:cNvSpPr>
            <a:spLocks noGrp="1"/>
          </p:cNvSpPr>
          <p:nvPr>
            <p:ph/>
          </p:nvPr>
        </p:nvSpPr>
        <p:spPr>
          <a:xfrm>
            <a:off x="322920" y="699120"/>
            <a:ext cx="8820000" cy="287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241"/>
              </a:spcBef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Arial Unicode MS"/>
              </a:rPr>
              <a:t>Insert the title of your subtitle Here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2" name="Freeform 4"/>
          <p:cNvSpPr/>
          <p:nvPr/>
        </p:nvSpPr>
        <p:spPr>
          <a:xfrm>
            <a:off x="3468600" y="1575000"/>
            <a:ext cx="2194560" cy="3144600"/>
          </a:xfrm>
          <a:custGeom>
            <a:avLst/>
            <a:gdLst/>
            <a:ahLst/>
            <a:rect l="l" t="t" r="r" b="b"/>
            <a:pathLst>
              <a:path w="2407" h="3449">
                <a:moveTo>
                  <a:pt x="1489" y="3376"/>
                </a:moveTo>
                <a:lnTo>
                  <a:pt x="1539" y="3376"/>
                </a:lnTo>
                <a:lnTo>
                  <a:pt x="1541" y="3379"/>
                </a:lnTo>
                <a:lnTo>
                  <a:pt x="1541" y="3383"/>
                </a:lnTo>
                <a:lnTo>
                  <a:pt x="1543" y="3388"/>
                </a:lnTo>
                <a:lnTo>
                  <a:pt x="1543" y="3395"/>
                </a:lnTo>
                <a:lnTo>
                  <a:pt x="1536" y="3397"/>
                </a:lnTo>
                <a:lnTo>
                  <a:pt x="1527" y="3399"/>
                </a:lnTo>
                <a:lnTo>
                  <a:pt x="1517" y="3399"/>
                </a:lnTo>
                <a:lnTo>
                  <a:pt x="1511" y="3397"/>
                </a:lnTo>
                <a:lnTo>
                  <a:pt x="1506" y="3395"/>
                </a:lnTo>
                <a:lnTo>
                  <a:pt x="1501" y="3395"/>
                </a:lnTo>
                <a:lnTo>
                  <a:pt x="1492" y="3395"/>
                </a:lnTo>
                <a:lnTo>
                  <a:pt x="1489" y="3376"/>
                </a:lnTo>
                <a:close/>
                <a:moveTo>
                  <a:pt x="1271" y="3275"/>
                </a:moveTo>
                <a:lnTo>
                  <a:pt x="1279" y="3282"/>
                </a:lnTo>
                <a:lnTo>
                  <a:pt x="1290" y="3283"/>
                </a:lnTo>
                <a:lnTo>
                  <a:pt x="1300" y="3287"/>
                </a:lnTo>
                <a:lnTo>
                  <a:pt x="1307" y="3296"/>
                </a:lnTo>
                <a:lnTo>
                  <a:pt x="1312" y="3308"/>
                </a:lnTo>
                <a:lnTo>
                  <a:pt x="1319" y="3318"/>
                </a:lnTo>
                <a:lnTo>
                  <a:pt x="1353" y="3337"/>
                </a:lnTo>
                <a:lnTo>
                  <a:pt x="1393" y="3355"/>
                </a:lnTo>
                <a:lnTo>
                  <a:pt x="1436" y="3369"/>
                </a:lnTo>
                <a:lnTo>
                  <a:pt x="1482" y="3379"/>
                </a:lnTo>
                <a:lnTo>
                  <a:pt x="1482" y="3395"/>
                </a:lnTo>
                <a:lnTo>
                  <a:pt x="1473" y="3395"/>
                </a:lnTo>
                <a:lnTo>
                  <a:pt x="1459" y="3400"/>
                </a:lnTo>
                <a:lnTo>
                  <a:pt x="1445" y="3400"/>
                </a:lnTo>
                <a:lnTo>
                  <a:pt x="1431" y="3400"/>
                </a:lnTo>
                <a:lnTo>
                  <a:pt x="1421" y="3402"/>
                </a:lnTo>
                <a:lnTo>
                  <a:pt x="1415" y="3406"/>
                </a:lnTo>
                <a:lnTo>
                  <a:pt x="1412" y="3407"/>
                </a:lnTo>
                <a:lnTo>
                  <a:pt x="1408" y="3411"/>
                </a:lnTo>
                <a:lnTo>
                  <a:pt x="1401" y="3413"/>
                </a:lnTo>
                <a:lnTo>
                  <a:pt x="1389" y="3414"/>
                </a:lnTo>
                <a:lnTo>
                  <a:pt x="1389" y="3433"/>
                </a:lnTo>
                <a:lnTo>
                  <a:pt x="1393" y="3433"/>
                </a:lnTo>
                <a:lnTo>
                  <a:pt x="1396" y="3428"/>
                </a:lnTo>
                <a:lnTo>
                  <a:pt x="1398" y="3425"/>
                </a:lnTo>
                <a:lnTo>
                  <a:pt x="1400" y="3423"/>
                </a:lnTo>
                <a:lnTo>
                  <a:pt x="1403" y="3423"/>
                </a:lnTo>
                <a:lnTo>
                  <a:pt x="1408" y="3421"/>
                </a:lnTo>
                <a:lnTo>
                  <a:pt x="1415" y="3421"/>
                </a:lnTo>
                <a:lnTo>
                  <a:pt x="1415" y="3430"/>
                </a:lnTo>
                <a:lnTo>
                  <a:pt x="1419" y="3433"/>
                </a:lnTo>
                <a:lnTo>
                  <a:pt x="1419" y="3437"/>
                </a:lnTo>
                <a:lnTo>
                  <a:pt x="1419" y="3442"/>
                </a:lnTo>
                <a:lnTo>
                  <a:pt x="1421" y="3449"/>
                </a:lnTo>
                <a:lnTo>
                  <a:pt x="1401" y="3446"/>
                </a:lnTo>
                <a:lnTo>
                  <a:pt x="1387" y="3439"/>
                </a:lnTo>
                <a:lnTo>
                  <a:pt x="1375" y="3432"/>
                </a:lnTo>
                <a:lnTo>
                  <a:pt x="1363" y="3425"/>
                </a:lnTo>
                <a:lnTo>
                  <a:pt x="1354" y="3425"/>
                </a:lnTo>
                <a:lnTo>
                  <a:pt x="1342" y="3427"/>
                </a:lnTo>
                <a:lnTo>
                  <a:pt x="1330" y="3428"/>
                </a:lnTo>
                <a:lnTo>
                  <a:pt x="1318" y="3430"/>
                </a:lnTo>
                <a:lnTo>
                  <a:pt x="1309" y="3430"/>
                </a:lnTo>
                <a:lnTo>
                  <a:pt x="1304" y="3427"/>
                </a:lnTo>
                <a:lnTo>
                  <a:pt x="1300" y="3423"/>
                </a:lnTo>
                <a:lnTo>
                  <a:pt x="1295" y="3418"/>
                </a:lnTo>
                <a:lnTo>
                  <a:pt x="1290" y="3413"/>
                </a:lnTo>
                <a:lnTo>
                  <a:pt x="1286" y="3409"/>
                </a:lnTo>
                <a:lnTo>
                  <a:pt x="1281" y="3406"/>
                </a:lnTo>
                <a:lnTo>
                  <a:pt x="1279" y="3406"/>
                </a:lnTo>
                <a:lnTo>
                  <a:pt x="1277" y="3406"/>
                </a:lnTo>
                <a:lnTo>
                  <a:pt x="1277" y="3407"/>
                </a:lnTo>
                <a:lnTo>
                  <a:pt x="1277" y="3409"/>
                </a:lnTo>
                <a:lnTo>
                  <a:pt x="1277" y="3411"/>
                </a:lnTo>
                <a:lnTo>
                  <a:pt x="1277" y="3413"/>
                </a:lnTo>
                <a:lnTo>
                  <a:pt x="1277" y="3414"/>
                </a:lnTo>
                <a:lnTo>
                  <a:pt x="1262" y="3414"/>
                </a:lnTo>
                <a:lnTo>
                  <a:pt x="1246" y="3409"/>
                </a:lnTo>
                <a:lnTo>
                  <a:pt x="1236" y="3402"/>
                </a:lnTo>
                <a:lnTo>
                  <a:pt x="1232" y="3402"/>
                </a:lnTo>
                <a:lnTo>
                  <a:pt x="1232" y="3392"/>
                </a:lnTo>
                <a:lnTo>
                  <a:pt x="1251" y="3392"/>
                </a:lnTo>
                <a:lnTo>
                  <a:pt x="1251" y="3388"/>
                </a:lnTo>
                <a:lnTo>
                  <a:pt x="1253" y="3386"/>
                </a:lnTo>
                <a:lnTo>
                  <a:pt x="1253" y="3386"/>
                </a:lnTo>
                <a:lnTo>
                  <a:pt x="1253" y="3385"/>
                </a:lnTo>
                <a:lnTo>
                  <a:pt x="1255" y="3383"/>
                </a:lnTo>
                <a:lnTo>
                  <a:pt x="1250" y="3371"/>
                </a:lnTo>
                <a:lnTo>
                  <a:pt x="1243" y="3358"/>
                </a:lnTo>
                <a:lnTo>
                  <a:pt x="1236" y="3346"/>
                </a:lnTo>
                <a:lnTo>
                  <a:pt x="1230" y="3332"/>
                </a:lnTo>
                <a:lnTo>
                  <a:pt x="1232" y="3322"/>
                </a:lnTo>
                <a:lnTo>
                  <a:pt x="1236" y="3310"/>
                </a:lnTo>
                <a:lnTo>
                  <a:pt x="1241" y="3297"/>
                </a:lnTo>
                <a:lnTo>
                  <a:pt x="1246" y="3287"/>
                </a:lnTo>
                <a:lnTo>
                  <a:pt x="1257" y="3278"/>
                </a:lnTo>
                <a:lnTo>
                  <a:pt x="1271" y="3275"/>
                </a:lnTo>
                <a:close/>
                <a:moveTo>
                  <a:pt x="1642" y="3222"/>
                </a:moveTo>
                <a:lnTo>
                  <a:pt x="1641" y="3238"/>
                </a:lnTo>
                <a:lnTo>
                  <a:pt x="1634" y="3254"/>
                </a:lnTo>
                <a:lnTo>
                  <a:pt x="1623" y="3264"/>
                </a:lnTo>
                <a:lnTo>
                  <a:pt x="1621" y="3266"/>
                </a:lnTo>
                <a:lnTo>
                  <a:pt x="1618" y="3269"/>
                </a:lnTo>
                <a:lnTo>
                  <a:pt x="1616" y="3271"/>
                </a:lnTo>
                <a:lnTo>
                  <a:pt x="1581" y="3264"/>
                </a:lnTo>
                <a:lnTo>
                  <a:pt x="1578" y="3238"/>
                </a:lnTo>
                <a:lnTo>
                  <a:pt x="1593" y="3233"/>
                </a:lnTo>
                <a:lnTo>
                  <a:pt x="1606" y="3228"/>
                </a:lnTo>
                <a:lnTo>
                  <a:pt x="1621" y="3224"/>
                </a:lnTo>
                <a:lnTo>
                  <a:pt x="1642" y="3222"/>
                </a:lnTo>
                <a:close/>
                <a:moveTo>
                  <a:pt x="1689" y="3217"/>
                </a:moveTo>
                <a:lnTo>
                  <a:pt x="1728" y="3217"/>
                </a:lnTo>
                <a:lnTo>
                  <a:pt x="1730" y="3228"/>
                </a:lnTo>
                <a:lnTo>
                  <a:pt x="1733" y="3236"/>
                </a:lnTo>
                <a:lnTo>
                  <a:pt x="1735" y="3248"/>
                </a:lnTo>
                <a:lnTo>
                  <a:pt x="1716" y="3254"/>
                </a:lnTo>
                <a:lnTo>
                  <a:pt x="1702" y="3261"/>
                </a:lnTo>
                <a:lnTo>
                  <a:pt x="1688" y="3268"/>
                </a:lnTo>
                <a:lnTo>
                  <a:pt x="1670" y="3273"/>
                </a:lnTo>
                <a:lnTo>
                  <a:pt x="1651" y="3275"/>
                </a:lnTo>
                <a:lnTo>
                  <a:pt x="1649" y="3271"/>
                </a:lnTo>
                <a:lnTo>
                  <a:pt x="1648" y="3269"/>
                </a:lnTo>
                <a:lnTo>
                  <a:pt x="1648" y="3266"/>
                </a:lnTo>
                <a:lnTo>
                  <a:pt x="1646" y="3261"/>
                </a:lnTo>
                <a:lnTo>
                  <a:pt x="1651" y="3255"/>
                </a:lnTo>
                <a:lnTo>
                  <a:pt x="1655" y="3250"/>
                </a:lnTo>
                <a:lnTo>
                  <a:pt x="1656" y="3245"/>
                </a:lnTo>
                <a:lnTo>
                  <a:pt x="1658" y="3240"/>
                </a:lnTo>
                <a:lnTo>
                  <a:pt x="1661" y="3233"/>
                </a:lnTo>
                <a:lnTo>
                  <a:pt x="1665" y="3229"/>
                </a:lnTo>
                <a:lnTo>
                  <a:pt x="1670" y="3228"/>
                </a:lnTo>
                <a:lnTo>
                  <a:pt x="1675" y="3226"/>
                </a:lnTo>
                <a:lnTo>
                  <a:pt x="1681" y="3222"/>
                </a:lnTo>
                <a:lnTo>
                  <a:pt x="1684" y="3221"/>
                </a:lnTo>
                <a:lnTo>
                  <a:pt x="1689" y="3217"/>
                </a:lnTo>
                <a:close/>
                <a:moveTo>
                  <a:pt x="1248" y="2761"/>
                </a:moveTo>
                <a:lnTo>
                  <a:pt x="1267" y="2761"/>
                </a:lnTo>
                <a:lnTo>
                  <a:pt x="1271" y="2772"/>
                </a:lnTo>
                <a:lnTo>
                  <a:pt x="1276" y="2782"/>
                </a:lnTo>
                <a:lnTo>
                  <a:pt x="1277" y="2795"/>
                </a:lnTo>
                <a:lnTo>
                  <a:pt x="1277" y="2810"/>
                </a:lnTo>
                <a:lnTo>
                  <a:pt x="1255" y="2814"/>
                </a:lnTo>
                <a:lnTo>
                  <a:pt x="1251" y="2800"/>
                </a:lnTo>
                <a:lnTo>
                  <a:pt x="1250" y="2788"/>
                </a:lnTo>
                <a:lnTo>
                  <a:pt x="1246" y="2775"/>
                </a:lnTo>
                <a:lnTo>
                  <a:pt x="1248" y="2761"/>
                </a:lnTo>
                <a:close/>
                <a:moveTo>
                  <a:pt x="1635" y="622"/>
                </a:moveTo>
                <a:lnTo>
                  <a:pt x="1635" y="634"/>
                </a:lnTo>
                <a:lnTo>
                  <a:pt x="1665" y="643"/>
                </a:lnTo>
                <a:lnTo>
                  <a:pt x="1696" y="653"/>
                </a:lnTo>
                <a:lnTo>
                  <a:pt x="1696" y="676"/>
                </a:lnTo>
                <a:lnTo>
                  <a:pt x="1688" y="688"/>
                </a:lnTo>
                <a:lnTo>
                  <a:pt x="1682" y="700"/>
                </a:lnTo>
                <a:lnTo>
                  <a:pt x="1674" y="711"/>
                </a:lnTo>
                <a:lnTo>
                  <a:pt x="1661" y="718"/>
                </a:lnTo>
                <a:lnTo>
                  <a:pt x="1649" y="721"/>
                </a:lnTo>
                <a:lnTo>
                  <a:pt x="1634" y="719"/>
                </a:lnTo>
                <a:lnTo>
                  <a:pt x="1618" y="716"/>
                </a:lnTo>
                <a:lnTo>
                  <a:pt x="1602" y="711"/>
                </a:lnTo>
                <a:lnTo>
                  <a:pt x="1588" y="707"/>
                </a:lnTo>
                <a:lnTo>
                  <a:pt x="1588" y="679"/>
                </a:lnTo>
                <a:lnTo>
                  <a:pt x="1586" y="672"/>
                </a:lnTo>
                <a:lnTo>
                  <a:pt x="1585" y="660"/>
                </a:lnTo>
                <a:lnTo>
                  <a:pt x="1585" y="649"/>
                </a:lnTo>
                <a:lnTo>
                  <a:pt x="1604" y="649"/>
                </a:lnTo>
                <a:lnTo>
                  <a:pt x="1607" y="637"/>
                </a:lnTo>
                <a:lnTo>
                  <a:pt x="1613" y="630"/>
                </a:lnTo>
                <a:lnTo>
                  <a:pt x="1621" y="625"/>
                </a:lnTo>
                <a:lnTo>
                  <a:pt x="1635" y="622"/>
                </a:lnTo>
                <a:close/>
                <a:moveTo>
                  <a:pt x="1075" y="89"/>
                </a:moveTo>
                <a:lnTo>
                  <a:pt x="1073" y="100"/>
                </a:lnTo>
                <a:lnTo>
                  <a:pt x="1070" y="114"/>
                </a:lnTo>
                <a:lnTo>
                  <a:pt x="1066" y="124"/>
                </a:lnTo>
                <a:lnTo>
                  <a:pt x="1059" y="131"/>
                </a:lnTo>
                <a:lnTo>
                  <a:pt x="1051" y="128"/>
                </a:lnTo>
                <a:lnTo>
                  <a:pt x="1040" y="126"/>
                </a:lnTo>
                <a:lnTo>
                  <a:pt x="1028" y="126"/>
                </a:lnTo>
                <a:lnTo>
                  <a:pt x="1024" y="119"/>
                </a:lnTo>
                <a:lnTo>
                  <a:pt x="1047" y="119"/>
                </a:lnTo>
                <a:lnTo>
                  <a:pt x="1047" y="112"/>
                </a:lnTo>
                <a:lnTo>
                  <a:pt x="1047" y="107"/>
                </a:lnTo>
                <a:lnTo>
                  <a:pt x="1045" y="101"/>
                </a:lnTo>
                <a:lnTo>
                  <a:pt x="1045" y="98"/>
                </a:lnTo>
                <a:lnTo>
                  <a:pt x="1044" y="93"/>
                </a:lnTo>
                <a:lnTo>
                  <a:pt x="1075" y="89"/>
                </a:lnTo>
                <a:close/>
                <a:moveTo>
                  <a:pt x="925" y="68"/>
                </a:moveTo>
                <a:lnTo>
                  <a:pt x="925" y="89"/>
                </a:lnTo>
                <a:lnTo>
                  <a:pt x="897" y="89"/>
                </a:lnTo>
                <a:lnTo>
                  <a:pt x="897" y="80"/>
                </a:lnTo>
                <a:lnTo>
                  <a:pt x="904" y="77"/>
                </a:lnTo>
                <a:lnTo>
                  <a:pt x="909" y="73"/>
                </a:lnTo>
                <a:lnTo>
                  <a:pt x="916" y="72"/>
                </a:lnTo>
                <a:lnTo>
                  <a:pt x="925" y="68"/>
                </a:lnTo>
                <a:close/>
                <a:moveTo>
                  <a:pt x="527" y="0"/>
                </a:moveTo>
                <a:lnTo>
                  <a:pt x="543" y="2"/>
                </a:lnTo>
                <a:lnTo>
                  <a:pt x="557" y="4"/>
                </a:lnTo>
                <a:lnTo>
                  <a:pt x="557" y="12"/>
                </a:lnTo>
                <a:lnTo>
                  <a:pt x="558" y="16"/>
                </a:lnTo>
                <a:lnTo>
                  <a:pt x="558" y="19"/>
                </a:lnTo>
                <a:lnTo>
                  <a:pt x="560" y="25"/>
                </a:lnTo>
                <a:lnTo>
                  <a:pt x="560" y="32"/>
                </a:lnTo>
                <a:lnTo>
                  <a:pt x="539" y="37"/>
                </a:lnTo>
                <a:lnTo>
                  <a:pt x="509" y="39"/>
                </a:lnTo>
                <a:lnTo>
                  <a:pt x="515" y="54"/>
                </a:lnTo>
                <a:lnTo>
                  <a:pt x="520" y="72"/>
                </a:lnTo>
                <a:lnTo>
                  <a:pt x="523" y="89"/>
                </a:lnTo>
                <a:lnTo>
                  <a:pt x="522" y="107"/>
                </a:lnTo>
                <a:lnTo>
                  <a:pt x="516" y="117"/>
                </a:lnTo>
                <a:lnTo>
                  <a:pt x="509" y="124"/>
                </a:lnTo>
                <a:lnTo>
                  <a:pt x="503" y="131"/>
                </a:lnTo>
                <a:lnTo>
                  <a:pt x="499" y="142"/>
                </a:lnTo>
                <a:lnTo>
                  <a:pt x="503" y="147"/>
                </a:lnTo>
                <a:lnTo>
                  <a:pt x="506" y="150"/>
                </a:lnTo>
                <a:lnTo>
                  <a:pt x="509" y="156"/>
                </a:lnTo>
                <a:lnTo>
                  <a:pt x="511" y="159"/>
                </a:lnTo>
                <a:lnTo>
                  <a:pt x="515" y="163"/>
                </a:lnTo>
                <a:lnTo>
                  <a:pt x="520" y="166"/>
                </a:lnTo>
                <a:lnTo>
                  <a:pt x="525" y="169"/>
                </a:lnTo>
                <a:lnTo>
                  <a:pt x="527" y="169"/>
                </a:lnTo>
                <a:lnTo>
                  <a:pt x="527" y="169"/>
                </a:lnTo>
                <a:lnTo>
                  <a:pt x="527" y="171"/>
                </a:lnTo>
                <a:lnTo>
                  <a:pt x="529" y="169"/>
                </a:lnTo>
                <a:lnTo>
                  <a:pt x="529" y="169"/>
                </a:lnTo>
                <a:lnTo>
                  <a:pt x="536" y="164"/>
                </a:lnTo>
                <a:lnTo>
                  <a:pt x="539" y="157"/>
                </a:lnTo>
                <a:lnTo>
                  <a:pt x="543" y="152"/>
                </a:lnTo>
                <a:lnTo>
                  <a:pt x="548" y="147"/>
                </a:lnTo>
                <a:lnTo>
                  <a:pt x="546" y="133"/>
                </a:lnTo>
                <a:lnTo>
                  <a:pt x="541" y="117"/>
                </a:lnTo>
                <a:lnTo>
                  <a:pt x="536" y="101"/>
                </a:lnTo>
                <a:lnTo>
                  <a:pt x="534" y="87"/>
                </a:lnTo>
                <a:lnTo>
                  <a:pt x="537" y="77"/>
                </a:lnTo>
                <a:lnTo>
                  <a:pt x="550" y="68"/>
                </a:lnTo>
                <a:lnTo>
                  <a:pt x="567" y="63"/>
                </a:lnTo>
                <a:lnTo>
                  <a:pt x="585" y="60"/>
                </a:lnTo>
                <a:lnTo>
                  <a:pt x="600" y="54"/>
                </a:lnTo>
                <a:lnTo>
                  <a:pt x="614" y="46"/>
                </a:lnTo>
                <a:lnTo>
                  <a:pt x="607" y="44"/>
                </a:lnTo>
                <a:lnTo>
                  <a:pt x="604" y="42"/>
                </a:lnTo>
                <a:lnTo>
                  <a:pt x="600" y="40"/>
                </a:lnTo>
                <a:lnTo>
                  <a:pt x="599" y="37"/>
                </a:lnTo>
                <a:lnTo>
                  <a:pt x="597" y="33"/>
                </a:lnTo>
                <a:lnTo>
                  <a:pt x="595" y="26"/>
                </a:lnTo>
                <a:lnTo>
                  <a:pt x="595" y="19"/>
                </a:lnTo>
                <a:lnTo>
                  <a:pt x="597" y="18"/>
                </a:lnTo>
                <a:lnTo>
                  <a:pt x="599" y="16"/>
                </a:lnTo>
                <a:lnTo>
                  <a:pt x="600" y="14"/>
                </a:lnTo>
                <a:lnTo>
                  <a:pt x="602" y="12"/>
                </a:lnTo>
                <a:lnTo>
                  <a:pt x="621" y="16"/>
                </a:lnTo>
                <a:lnTo>
                  <a:pt x="625" y="46"/>
                </a:lnTo>
                <a:lnTo>
                  <a:pt x="649" y="47"/>
                </a:lnTo>
                <a:lnTo>
                  <a:pt x="672" y="51"/>
                </a:lnTo>
                <a:lnTo>
                  <a:pt x="691" y="58"/>
                </a:lnTo>
                <a:lnTo>
                  <a:pt x="696" y="75"/>
                </a:lnTo>
                <a:lnTo>
                  <a:pt x="700" y="87"/>
                </a:lnTo>
                <a:lnTo>
                  <a:pt x="707" y="96"/>
                </a:lnTo>
                <a:lnTo>
                  <a:pt x="715" y="100"/>
                </a:lnTo>
                <a:lnTo>
                  <a:pt x="731" y="101"/>
                </a:lnTo>
                <a:lnTo>
                  <a:pt x="756" y="100"/>
                </a:lnTo>
                <a:lnTo>
                  <a:pt x="770" y="93"/>
                </a:lnTo>
                <a:lnTo>
                  <a:pt x="784" y="93"/>
                </a:lnTo>
                <a:lnTo>
                  <a:pt x="801" y="98"/>
                </a:lnTo>
                <a:lnTo>
                  <a:pt x="818" y="107"/>
                </a:lnTo>
                <a:lnTo>
                  <a:pt x="836" y="115"/>
                </a:lnTo>
                <a:lnTo>
                  <a:pt x="852" y="122"/>
                </a:lnTo>
                <a:lnTo>
                  <a:pt x="867" y="126"/>
                </a:lnTo>
                <a:lnTo>
                  <a:pt x="893" y="108"/>
                </a:lnTo>
                <a:lnTo>
                  <a:pt x="925" y="98"/>
                </a:lnTo>
                <a:lnTo>
                  <a:pt x="963" y="93"/>
                </a:lnTo>
                <a:lnTo>
                  <a:pt x="1009" y="93"/>
                </a:lnTo>
                <a:lnTo>
                  <a:pt x="1009" y="100"/>
                </a:lnTo>
                <a:lnTo>
                  <a:pt x="996" y="100"/>
                </a:lnTo>
                <a:lnTo>
                  <a:pt x="986" y="101"/>
                </a:lnTo>
                <a:lnTo>
                  <a:pt x="979" y="107"/>
                </a:lnTo>
                <a:lnTo>
                  <a:pt x="986" y="114"/>
                </a:lnTo>
                <a:lnTo>
                  <a:pt x="991" y="121"/>
                </a:lnTo>
                <a:lnTo>
                  <a:pt x="996" y="128"/>
                </a:lnTo>
                <a:lnTo>
                  <a:pt x="1003" y="131"/>
                </a:lnTo>
                <a:lnTo>
                  <a:pt x="1017" y="135"/>
                </a:lnTo>
                <a:lnTo>
                  <a:pt x="1026" y="142"/>
                </a:lnTo>
                <a:lnTo>
                  <a:pt x="1037" y="142"/>
                </a:lnTo>
                <a:lnTo>
                  <a:pt x="1049" y="142"/>
                </a:lnTo>
                <a:lnTo>
                  <a:pt x="1063" y="147"/>
                </a:lnTo>
                <a:lnTo>
                  <a:pt x="1066" y="149"/>
                </a:lnTo>
                <a:lnTo>
                  <a:pt x="1070" y="154"/>
                </a:lnTo>
                <a:lnTo>
                  <a:pt x="1073" y="157"/>
                </a:lnTo>
                <a:lnTo>
                  <a:pt x="1079" y="161"/>
                </a:lnTo>
                <a:lnTo>
                  <a:pt x="1079" y="166"/>
                </a:lnTo>
                <a:lnTo>
                  <a:pt x="1075" y="166"/>
                </a:lnTo>
                <a:lnTo>
                  <a:pt x="1065" y="182"/>
                </a:lnTo>
                <a:lnTo>
                  <a:pt x="1052" y="196"/>
                </a:lnTo>
                <a:lnTo>
                  <a:pt x="1040" y="211"/>
                </a:lnTo>
                <a:lnTo>
                  <a:pt x="1051" y="211"/>
                </a:lnTo>
                <a:lnTo>
                  <a:pt x="1068" y="203"/>
                </a:lnTo>
                <a:lnTo>
                  <a:pt x="1087" y="199"/>
                </a:lnTo>
                <a:lnTo>
                  <a:pt x="1106" y="201"/>
                </a:lnTo>
                <a:lnTo>
                  <a:pt x="1127" y="206"/>
                </a:lnTo>
                <a:lnTo>
                  <a:pt x="1148" y="215"/>
                </a:lnTo>
                <a:lnTo>
                  <a:pt x="1166" y="225"/>
                </a:lnTo>
                <a:lnTo>
                  <a:pt x="1178" y="238"/>
                </a:lnTo>
                <a:lnTo>
                  <a:pt x="1185" y="250"/>
                </a:lnTo>
                <a:lnTo>
                  <a:pt x="1192" y="264"/>
                </a:lnTo>
                <a:lnTo>
                  <a:pt x="1190" y="278"/>
                </a:lnTo>
                <a:lnTo>
                  <a:pt x="1185" y="292"/>
                </a:lnTo>
                <a:lnTo>
                  <a:pt x="1199" y="292"/>
                </a:lnTo>
                <a:lnTo>
                  <a:pt x="1213" y="292"/>
                </a:lnTo>
                <a:lnTo>
                  <a:pt x="1223" y="293"/>
                </a:lnTo>
                <a:lnTo>
                  <a:pt x="1232" y="300"/>
                </a:lnTo>
                <a:lnTo>
                  <a:pt x="1234" y="302"/>
                </a:lnTo>
                <a:lnTo>
                  <a:pt x="1234" y="304"/>
                </a:lnTo>
                <a:lnTo>
                  <a:pt x="1234" y="306"/>
                </a:lnTo>
                <a:lnTo>
                  <a:pt x="1236" y="307"/>
                </a:lnTo>
                <a:lnTo>
                  <a:pt x="1236" y="311"/>
                </a:lnTo>
                <a:lnTo>
                  <a:pt x="1251" y="311"/>
                </a:lnTo>
                <a:lnTo>
                  <a:pt x="1251" y="321"/>
                </a:lnTo>
                <a:lnTo>
                  <a:pt x="1251" y="332"/>
                </a:lnTo>
                <a:lnTo>
                  <a:pt x="1255" y="342"/>
                </a:lnTo>
                <a:lnTo>
                  <a:pt x="1264" y="334"/>
                </a:lnTo>
                <a:lnTo>
                  <a:pt x="1274" y="332"/>
                </a:lnTo>
                <a:lnTo>
                  <a:pt x="1284" y="335"/>
                </a:lnTo>
                <a:lnTo>
                  <a:pt x="1297" y="337"/>
                </a:lnTo>
                <a:lnTo>
                  <a:pt x="1312" y="337"/>
                </a:lnTo>
                <a:lnTo>
                  <a:pt x="1333" y="335"/>
                </a:lnTo>
                <a:lnTo>
                  <a:pt x="1360" y="334"/>
                </a:lnTo>
                <a:lnTo>
                  <a:pt x="1386" y="332"/>
                </a:lnTo>
                <a:lnTo>
                  <a:pt x="1412" y="334"/>
                </a:lnTo>
                <a:lnTo>
                  <a:pt x="1435" y="337"/>
                </a:lnTo>
                <a:lnTo>
                  <a:pt x="1454" y="346"/>
                </a:lnTo>
                <a:lnTo>
                  <a:pt x="1469" y="356"/>
                </a:lnTo>
                <a:lnTo>
                  <a:pt x="1483" y="367"/>
                </a:lnTo>
                <a:lnTo>
                  <a:pt x="1499" y="377"/>
                </a:lnTo>
                <a:lnTo>
                  <a:pt x="1517" y="384"/>
                </a:lnTo>
                <a:lnTo>
                  <a:pt x="1517" y="395"/>
                </a:lnTo>
                <a:lnTo>
                  <a:pt x="1531" y="395"/>
                </a:lnTo>
                <a:lnTo>
                  <a:pt x="1532" y="407"/>
                </a:lnTo>
                <a:lnTo>
                  <a:pt x="1534" y="416"/>
                </a:lnTo>
                <a:lnTo>
                  <a:pt x="1531" y="426"/>
                </a:lnTo>
                <a:lnTo>
                  <a:pt x="1536" y="426"/>
                </a:lnTo>
                <a:lnTo>
                  <a:pt x="1538" y="424"/>
                </a:lnTo>
                <a:lnTo>
                  <a:pt x="1539" y="423"/>
                </a:lnTo>
                <a:lnTo>
                  <a:pt x="1539" y="423"/>
                </a:lnTo>
                <a:lnTo>
                  <a:pt x="1539" y="423"/>
                </a:lnTo>
                <a:lnTo>
                  <a:pt x="1541" y="423"/>
                </a:lnTo>
                <a:lnTo>
                  <a:pt x="1543" y="423"/>
                </a:lnTo>
                <a:lnTo>
                  <a:pt x="1553" y="437"/>
                </a:lnTo>
                <a:lnTo>
                  <a:pt x="1559" y="454"/>
                </a:lnTo>
                <a:lnTo>
                  <a:pt x="1562" y="475"/>
                </a:lnTo>
                <a:lnTo>
                  <a:pt x="1565" y="494"/>
                </a:lnTo>
                <a:lnTo>
                  <a:pt x="1571" y="513"/>
                </a:lnTo>
                <a:lnTo>
                  <a:pt x="1581" y="526"/>
                </a:lnTo>
                <a:lnTo>
                  <a:pt x="1583" y="527"/>
                </a:lnTo>
                <a:lnTo>
                  <a:pt x="1585" y="527"/>
                </a:lnTo>
                <a:lnTo>
                  <a:pt x="1585" y="527"/>
                </a:lnTo>
                <a:lnTo>
                  <a:pt x="1586" y="527"/>
                </a:lnTo>
                <a:lnTo>
                  <a:pt x="1588" y="527"/>
                </a:lnTo>
                <a:lnTo>
                  <a:pt x="1593" y="526"/>
                </a:lnTo>
                <a:lnTo>
                  <a:pt x="1593" y="533"/>
                </a:lnTo>
                <a:lnTo>
                  <a:pt x="1593" y="536"/>
                </a:lnTo>
                <a:lnTo>
                  <a:pt x="1595" y="540"/>
                </a:lnTo>
                <a:lnTo>
                  <a:pt x="1597" y="541"/>
                </a:lnTo>
                <a:lnTo>
                  <a:pt x="1600" y="543"/>
                </a:lnTo>
                <a:lnTo>
                  <a:pt x="1604" y="545"/>
                </a:lnTo>
                <a:lnTo>
                  <a:pt x="1606" y="547"/>
                </a:lnTo>
                <a:lnTo>
                  <a:pt x="1607" y="548"/>
                </a:lnTo>
                <a:lnTo>
                  <a:pt x="1609" y="548"/>
                </a:lnTo>
                <a:lnTo>
                  <a:pt x="1613" y="548"/>
                </a:lnTo>
                <a:lnTo>
                  <a:pt x="1616" y="550"/>
                </a:lnTo>
                <a:lnTo>
                  <a:pt x="1618" y="571"/>
                </a:lnTo>
                <a:lnTo>
                  <a:pt x="1614" y="588"/>
                </a:lnTo>
                <a:lnTo>
                  <a:pt x="1607" y="608"/>
                </a:lnTo>
                <a:lnTo>
                  <a:pt x="1604" y="606"/>
                </a:lnTo>
                <a:lnTo>
                  <a:pt x="1602" y="604"/>
                </a:lnTo>
                <a:lnTo>
                  <a:pt x="1599" y="604"/>
                </a:lnTo>
                <a:lnTo>
                  <a:pt x="1593" y="602"/>
                </a:lnTo>
                <a:lnTo>
                  <a:pt x="1576" y="623"/>
                </a:lnTo>
                <a:lnTo>
                  <a:pt x="1560" y="644"/>
                </a:lnTo>
                <a:lnTo>
                  <a:pt x="1546" y="669"/>
                </a:lnTo>
                <a:lnTo>
                  <a:pt x="1553" y="670"/>
                </a:lnTo>
                <a:lnTo>
                  <a:pt x="1559" y="670"/>
                </a:lnTo>
                <a:lnTo>
                  <a:pt x="1564" y="674"/>
                </a:lnTo>
                <a:lnTo>
                  <a:pt x="1567" y="677"/>
                </a:lnTo>
                <a:lnTo>
                  <a:pt x="1569" y="684"/>
                </a:lnTo>
                <a:lnTo>
                  <a:pt x="1572" y="693"/>
                </a:lnTo>
                <a:lnTo>
                  <a:pt x="1574" y="702"/>
                </a:lnTo>
                <a:lnTo>
                  <a:pt x="1576" y="711"/>
                </a:lnTo>
                <a:lnTo>
                  <a:pt x="1581" y="718"/>
                </a:lnTo>
                <a:lnTo>
                  <a:pt x="1602" y="730"/>
                </a:lnTo>
                <a:lnTo>
                  <a:pt x="1628" y="735"/>
                </a:lnTo>
                <a:lnTo>
                  <a:pt x="1658" y="737"/>
                </a:lnTo>
                <a:lnTo>
                  <a:pt x="1663" y="733"/>
                </a:lnTo>
                <a:lnTo>
                  <a:pt x="1668" y="732"/>
                </a:lnTo>
                <a:lnTo>
                  <a:pt x="1675" y="730"/>
                </a:lnTo>
                <a:lnTo>
                  <a:pt x="1681" y="726"/>
                </a:lnTo>
                <a:lnTo>
                  <a:pt x="1691" y="716"/>
                </a:lnTo>
                <a:lnTo>
                  <a:pt x="1698" y="704"/>
                </a:lnTo>
                <a:lnTo>
                  <a:pt x="1705" y="693"/>
                </a:lnTo>
                <a:lnTo>
                  <a:pt x="1716" y="684"/>
                </a:lnTo>
                <a:lnTo>
                  <a:pt x="1730" y="677"/>
                </a:lnTo>
                <a:lnTo>
                  <a:pt x="1749" y="677"/>
                </a:lnTo>
                <a:lnTo>
                  <a:pt x="1773" y="681"/>
                </a:lnTo>
                <a:lnTo>
                  <a:pt x="1798" y="686"/>
                </a:lnTo>
                <a:lnTo>
                  <a:pt x="1824" y="695"/>
                </a:lnTo>
                <a:lnTo>
                  <a:pt x="1847" y="705"/>
                </a:lnTo>
                <a:lnTo>
                  <a:pt x="1869" y="714"/>
                </a:lnTo>
                <a:lnTo>
                  <a:pt x="1885" y="725"/>
                </a:lnTo>
                <a:lnTo>
                  <a:pt x="1895" y="733"/>
                </a:lnTo>
                <a:lnTo>
                  <a:pt x="1908" y="765"/>
                </a:lnTo>
                <a:lnTo>
                  <a:pt x="1920" y="761"/>
                </a:lnTo>
                <a:lnTo>
                  <a:pt x="1920" y="768"/>
                </a:lnTo>
                <a:lnTo>
                  <a:pt x="1923" y="772"/>
                </a:lnTo>
                <a:lnTo>
                  <a:pt x="1958" y="761"/>
                </a:lnTo>
                <a:lnTo>
                  <a:pt x="1974" y="766"/>
                </a:lnTo>
                <a:lnTo>
                  <a:pt x="1991" y="777"/>
                </a:lnTo>
                <a:lnTo>
                  <a:pt x="2007" y="784"/>
                </a:lnTo>
                <a:lnTo>
                  <a:pt x="2045" y="779"/>
                </a:lnTo>
                <a:lnTo>
                  <a:pt x="2058" y="787"/>
                </a:lnTo>
                <a:lnTo>
                  <a:pt x="2080" y="789"/>
                </a:lnTo>
                <a:lnTo>
                  <a:pt x="2103" y="786"/>
                </a:lnTo>
                <a:lnTo>
                  <a:pt x="2124" y="784"/>
                </a:lnTo>
                <a:lnTo>
                  <a:pt x="2145" y="787"/>
                </a:lnTo>
                <a:lnTo>
                  <a:pt x="2173" y="801"/>
                </a:lnTo>
                <a:lnTo>
                  <a:pt x="2197" y="821"/>
                </a:lnTo>
                <a:lnTo>
                  <a:pt x="2220" y="840"/>
                </a:lnTo>
                <a:lnTo>
                  <a:pt x="2243" y="859"/>
                </a:lnTo>
                <a:lnTo>
                  <a:pt x="2269" y="876"/>
                </a:lnTo>
                <a:lnTo>
                  <a:pt x="2283" y="880"/>
                </a:lnTo>
                <a:lnTo>
                  <a:pt x="2302" y="883"/>
                </a:lnTo>
                <a:lnTo>
                  <a:pt x="2327" y="887"/>
                </a:lnTo>
                <a:lnTo>
                  <a:pt x="2349" y="892"/>
                </a:lnTo>
                <a:lnTo>
                  <a:pt x="2367" y="897"/>
                </a:lnTo>
                <a:lnTo>
                  <a:pt x="2375" y="903"/>
                </a:lnTo>
                <a:lnTo>
                  <a:pt x="2382" y="918"/>
                </a:lnTo>
                <a:lnTo>
                  <a:pt x="2386" y="936"/>
                </a:lnTo>
                <a:lnTo>
                  <a:pt x="2391" y="953"/>
                </a:lnTo>
                <a:lnTo>
                  <a:pt x="2403" y="988"/>
                </a:lnTo>
                <a:lnTo>
                  <a:pt x="2407" y="1021"/>
                </a:lnTo>
                <a:lnTo>
                  <a:pt x="2405" y="1051"/>
                </a:lnTo>
                <a:lnTo>
                  <a:pt x="2396" y="1079"/>
                </a:lnTo>
                <a:lnTo>
                  <a:pt x="2384" y="1105"/>
                </a:lnTo>
                <a:lnTo>
                  <a:pt x="2368" y="1129"/>
                </a:lnTo>
                <a:lnTo>
                  <a:pt x="2349" y="1156"/>
                </a:lnTo>
                <a:lnTo>
                  <a:pt x="2292" y="1194"/>
                </a:lnTo>
                <a:lnTo>
                  <a:pt x="2281" y="1215"/>
                </a:lnTo>
                <a:lnTo>
                  <a:pt x="2272" y="1236"/>
                </a:lnTo>
                <a:lnTo>
                  <a:pt x="2265" y="1259"/>
                </a:lnTo>
                <a:lnTo>
                  <a:pt x="2257" y="1273"/>
                </a:lnTo>
                <a:lnTo>
                  <a:pt x="2246" y="1285"/>
                </a:lnTo>
                <a:lnTo>
                  <a:pt x="2237" y="1299"/>
                </a:lnTo>
                <a:lnTo>
                  <a:pt x="2218" y="1302"/>
                </a:lnTo>
                <a:lnTo>
                  <a:pt x="2215" y="1283"/>
                </a:lnTo>
                <a:lnTo>
                  <a:pt x="2208" y="1283"/>
                </a:lnTo>
                <a:lnTo>
                  <a:pt x="2208" y="1321"/>
                </a:lnTo>
                <a:lnTo>
                  <a:pt x="2199" y="1339"/>
                </a:lnTo>
                <a:lnTo>
                  <a:pt x="2197" y="1360"/>
                </a:lnTo>
                <a:lnTo>
                  <a:pt x="2201" y="1383"/>
                </a:lnTo>
                <a:lnTo>
                  <a:pt x="2204" y="1404"/>
                </a:lnTo>
                <a:lnTo>
                  <a:pt x="2211" y="1424"/>
                </a:lnTo>
                <a:lnTo>
                  <a:pt x="2215" y="1440"/>
                </a:lnTo>
                <a:lnTo>
                  <a:pt x="2215" y="1454"/>
                </a:lnTo>
                <a:lnTo>
                  <a:pt x="2211" y="1466"/>
                </a:lnTo>
                <a:lnTo>
                  <a:pt x="2206" y="1477"/>
                </a:lnTo>
                <a:lnTo>
                  <a:pt x="2203" y="1486"/>
                </a:lnTo>
                <a:lnTo>
                  <a:pt x="2208" y="1552"/>
                </a:lnTo>
                <a:lnTo>
                  <a:pt x="2196" y="1557"/>
                </a:lnTo>
                <a:lnTo>
                  <a:pt x="2187" y="1564"/>
                </a:lnTo>
                <a:lnTo>
                  <a:pt x="2182" y="1573"/>
                </a:lnTo>
                <a:lnTo>
                  <a:pt x="2180" y="1590"/>
                </a:lnTo>
                <a:lnTo>
                  <a:pt x="2189" y="1606"/>
                </a:lnTo>
                <a:lnTo>
                  <a:pt x="2192" y="1625"/>
                </a:lnTo>
                <a:lnTo>
                  <a:pt x="2180" y="1637"/>
                </a:lnTo>
                <a:lnTo>
                  <a:pt x="2176" y="1650"/>
                </a:lnTo>
                <a:lnTo>
                  <a:pt x="2171" y="1662"/>
                </a:lnTo>
                <a:lnTo>
                  <a:pt x="2164" y="1678"/>
                </a:lnTo>
                <a:lnTo>
                  <a:pt x="2157" y="1688"/>
                </a:lnTo>
                <a:lnTo>
                  <a:pt x="2152" y="1695"/>
                </a:lnTo>
                <a:lnTo>
                  <a:pt x="2145" y="1700"/>
                </a:lnTo>
                <a:lnTo>
                  <a:pt x="2141" y="1704"/>
                </a:lnTo>
                <a:lnTo>
                  <a:pt x="2138" y="1709"/>
                </a:lnTo>
                <a:lnTo>
                  <a:pt x="2136" y="1719"/>
                </a:lnTo>
                <a:lnTo>
                  <a:pt x="2136" y="1733"/>
                </a:lnTo>
                <a:lnTo>
                  <a:pt x="2138" y="1754"/>
                </a:lnTo>
                <a:lnTo>
                  <a:pt x="2112" y="1768"/>
                </a:lnTo>
                <a:lnTo>
                  <a:pt x="2087" y="1782"/>
                </a:lnTo>
                <a:lnTo>
                  <a:pt x="2091" y="1786"/>
                </a:lnTo>
                <a:lnTo>
                  <a:pt x="2093" y="1789"/>
                </a:lnTo>
                <a:lnTo>
                  <a:pt x="2093" y="1791"/>
                </a:lnTo>
                <a:lnTo>
                  <a:pt x="2093" y="1795"/>
                </a:lnTo>
                <a:lnTo>
                  <a:pt x="2093" y="1796"/>
                </a:lnTo>
                <a:lnTo>
                  <a:pt x="2075" y="1805"/>
                </a:lnTo>
                <a:lnTo>
                  <a:pt x="2058" y="1803"/>
                </a:lnTo>
                <a:lnTo>
                  <a:pt x="2040" y="1800"/>
                </a:lnTo>
                <a:lnTo>
                  <a:pt x="2026" y="1793"/>
                </a:lnTo>
                <a:lnTo>
                  <a:pt x="2018" y="1800"/>
                </a:lnTo>
                <a:lnTo>
                  <a:pt x="2004" y="1803"/>
                </a:lnTo>
                <a:lnTo>
                  <a:pt x="1988" y="1805"/>
                </a:lnTo>
                <a:lnTo>
                  <a:pt x="1972" y="1807"/>
                </a:lnTo>
                <a:lnTo>
                  <a:pt x="1958" y="1808"/>
                </a:lnTo>
                <a:lnTo>
                  <a:pt x="1955" y="1815"/>
                </a:lnTo>
                <a:lnTo>
                  <a:pt x="1948" y="1824"/>
                </a:lnTo>
                <a:lnTo>
                  <a:pt x="1939" y="1835"/>
                </a:lnTo>
                <a:lnTo>
                  <a:pt x="1930" y="1842"/>
                </a:lnTo>
                <a:lnTo>
                  <a:pt x="1923" y="1847"/>
                </a:lnTo>
                <a:lnTo>
                  <a:pt x="1892" y="1843"/>
                </a:lnTo>
                <a:lnTo>
                  <a:pt x="1881" y="1849"/>
                </a:lnTo>
                <a:lnTo>
                  <a:pt x="1867" y="1857"/>
                </a:lnTo>
                <a:lnTo>
                  <a:pt x="1850" y="1870"/>
                </a:lnTo>
                <a:lnTo>
                  <a:pt x="1833" y="1882"/>
                </a:lnTo>
                <a:lnTo>
                  <a:pt x="1820" y="1892"/>
                </a:lnTo>
                <a:lnTo>
                  <a:pt x="1812" y="1901"/>
                </a:lnTo>
                <a:lnTo>
                  <a:pt x="1808" y="1901"/>
                </a:lnTo>
                <a:lnTo>
                  <a:pt x="1805" y="1924"/>
                </a:lnTo>
                <a:lnTo>
                  <a:pt x="1801" y="1925"/>
                </a:lnTo>
                <a:lnTo>
                  <a:pt x="1798" y="1927"/>
                </a:lnTo>
                <a:lnTo>
                  <a:pt x="1796" y="1925"/>
                </a:lnTo>
                <a:lnTo>
                  <a:pt x="1794" y="1925"/>
                </a:lnTo>
                <a:lnTo>
                  <a:pt x="1792" y="1924"/>
                </a:lnTo>
                <a:lnTo>
                  <a:pt x="1789" y="1924"/>
                </a:lnTo>
                <a:lnTo>
                  <a:pt x="1787" y="1924"/>
                </a:lnTo>
                <a:lnTo>
                  <a:pt x="1784" y="1927"/>
                </a:lnTo>
                <a:lnTo>
                  <a:pt x="1780" y="1931"/>
                </a:lnTo>
                <a:lnTo>
                  <a:pt x="1785" y="1946"/>
                </a:lnTo>
                <a:lnTo>
                  <a:pt x="1784" y="1964"/>
                </a:lnTo>
                <a:lnTo>
                  <a:pt x="1780" y="1980"/>
                </a:lnTo>
                <a:lnTo>
                  <a:pt x="1780" y="1997"/>
                </a:lnTo>
                <a:lnTo>
                  <a:pt x="1784" y="2000"/>
                </a:lnTo>
                <a:lnTo>
                  <a:pt x="1787" y="2006"/>
                </a:lnTo>
                <a:lnTo>
                  <a:pt x="1791" y="2009"/>
                </a:lnTo>
                <a:lnTo>
                  <a:pt x="1794" y="2013"/>
                </a:lnTo>
                <a:lnTo>
                  <a:pt x="1798" y="2016"/>
                </a:lnTo>
                <a:lnTo>
                  <a:pt x="1799" y="2020"/>
                </a:lnTo>
                <a:lnTo>
                  <a:pt x="1792" y="2089"/>
                </a:lnTo>
                <a:lnTo>
                  <a:pt x="1773" y="2105"/>
                </a:lnTo>
                <a:lnTo>
                  <a:pt x="1757" y="2124"/>
                </a:lnTo>
                <a:lnTo>
                  <a:pt x="1747" y="2147"/>
                </a:lnTo>
                <a:lnTo>
                  <a:pt x="1738" y="2172"/>
                </a:lnTo>
                <a:lnTo>
                  <a:pt x="1728" y="2196"/>
                </a:lnTo>
                <a:lnTo>
                  <a:pt x="1716" y="2220"/>
                </a:lnTo>
                <a:lnTo>
                  <a:pt x="1707" y="2231"/>
                </a:lnTo>
                <a:lnTo>
                  <a:pt x="1695" y="2240"/>
                </a:lnTo>
                <a:lnTo>
                  <a:pt x="1684" y="2250"/>
                </a:lnTo>
                <a:lnTo>
                  <a:pt x="1681" y="2250"/>
                </a:lnTo>
                <a:lnTo>
                  <a:pt x="1681" y="2240"/>
                </a:lnTo>
                <a:lnTo>
                  <a:pt x="1698" y="2222"/>
                </a:lnTo>
                <a:lnTo>
                  <a:pt x="1712" y="2199"/>
                </a:lnTo>
                <a:lnTo>
                  <a:pt x="1719" y="2173"/>
                </a:lnTo>
                <a:lnTo>
                  <a:pt x="1716" y="2173"/>
                </a:lnTo>
                <a:lnTo>
                  <a:pt x="1716" y="2170"/>
                </a:lnTo>
                <a:lnTo>
                  <a:pt x="1709" y="2172"/>
                </a:lnTo>
                <a:lnTo>
                  <a:pt x="1700" y="2173"/>
                </a:lnTo>
                <a:lnTo>
                  <a:pt x="1689" y="2173"/>
                </a:lnTo>
                <a:lnTo>
                  <a:pt x="1688" y="2194"/>
                </a:lnTo>
                <a:lnTo>
                  <a:pt x="1682" y="2206"/>
                </a:lnTo>
                <a:lnTo>
                  <a:pt x="1677" y="2213"/>
                </a:lnTo>
                <a:lnTo>
                  <a:pt x="1670" y="2219"/>
                </a:lnTo>
                <a:lnTo>
                  <a:pt x="1663" y="2222"/>
                </a:lnTo>
                <a:lnTo>
                  <a:pt x="1658" y="2231"/>
                </a:lnTo>
                <a:lnTo>
                  <a:pt x="1655" y="2245"/>
                </a:lnTo>
                <a:lnTo>
                  <a:pt x="1655" y="2262"/>
                </a:lnTo>
                <a:lnTo>
                  <a:pt x="1658" y="2280"/>
                </a:lnTo>
                <a:lnTo>
                  <a:pt x="1658" y="2295"/>
                </a:lnTo>
                <a:lnTo>
                  <a:pt x="1655" y="2308"/>
                </a:lnTo>
                <a:lnTo>
                  <a:pt x="1649" y="2322"/>
                </a:lnTo>
                <a:lnTo>
                  <a:pt x="1642" y="2329"/>
                </a:lnTo>
                <a:lnTo>
                  <a:pt x="1635" y="2332"/>
                </a:lnTo>
                <a:lnTo>
                  <a:pt x="1628" y="2336"/>
                </a:lnTo>
                <a:lnTo>
                  <a:pt x="1620" y="2343"/>
                </a:lnTo>
                <a:lnTo>
                  <a:pt x="1620" y="2343"/>
                </a:lnTo>
                <a:lnTo>
                  <a:pt x="1621" y="2346"/>
                </a:lnTo>
                <a:lnTo>
                  <a:pt x="1623" y="2351"/>
                </a:lnTo>
                <a:lnTo>
                  <a:pt x="1623" y="2357"/>
                </a:lnTo>
                <a:lnTo>
                  <a:pt x="1623" y="2362"/>
                </a:lnTo>
                <a:lnTo>
                  <a:pt x="1625" y="2365"/>
                </a:lnTo>
                <a:lnTo>
                  <a:pt x="1623" y="2369"/>
                </a:lnTo>
                <a:lnTo>
                  <a:pt x="1621" y="2374"/>
                </a:lnTo>
                <a:lnTo>
                  <a:pt x="1618" y="2379"/>
                </a:lnTo>
                <a:lnTo>
                  <a:pt x="1614" y="2384"/>
                </a:lnTo>
                <a:lnTo>
                  <a:pt x="1609" y="2390"/>
                </a:lnTo>
                <a:lnTo>
                  <a:pt x="1606" y="2393"/>
                </a:lnTo>
                <a:lnTo>
                  <a:pt x="1600" y="2397"/>
                </a:lnTo>
                <a:lnTo>
                  <a:pt x="1579" y="2409"/>
                </a:lnTo>
                <a:lnTo>
                  <a:pt x="1555" y="2414"/>
                </a:lnTo>
                <a:lnTo>
                  <a:pt x="1529" y="2414"/>
                </a:lnTo>
                <a:lnTo>
                  <a:pt x="1501" y="2409"/>
                </a:lnTo>
                <a:lnTo>
                  <a:pt x="1471" y="2402"/>
                </a:lnTo>
                <a:lnTo>
                  <a:pt x="1442" y="2393"/>
                </a:lnTo>
                <a:lnTo>
                  <a:pt x="1415" y="2386"/>
                </a:lnTo>
                <a:lnTo>
                  <a:pt x="1389" y="2381"/>
                </a:lnTo>
                <a:lnTo>
                  <a:pt x="1389" y="2384"/>
                </a:lnTo>
                <a:lnTo>
                  <a:pt x="1393" y="2384"/>
                </a:lnTo>
                <a:lnTo>
                  <a:pt x="1393" y="2388"/>
                </a:lnTo>
                <a:lnTo>
                  <a:pt x="1410" y="2393"/>
                </a:lnTo>
                <a:lnTo>
                  <a:pt x="1426" y="2400"/>
                </a:lnTo>
                <a:lnTo>
                  <a:pt x="1442" y="2407"/>
                </a:lnTo>
                <a:lnTo>
                  <a:pt x="1454" y="2418"/>
                </a:lnTo>
                <a:lnTo>
                  <a:pt x="1463" y="2432"/>
                </a:lnTo>
                <a:lnTo>
                  <a:pt x="1464" y="2435"/>
                </a:lnTo>
                <a:lnTo>
                  <a:pt x="1464" y="2440"/>
                </a:lnTo>
                <a:lnTo>
                  <a:pt x="1464" y="2444"/>
                </a:lnTo>
                <a:lnTo>
                  <a:pt x="1463" y="2451"/>
                </a:lnTo>
                <a:lnTo>
                  <a:pt x="1463" y="2458"/>
                </a:lnTo>
                <a:lnTo>
                  <a:pt x="1475" y="2463"/>
                </a:lnTo>
                <a:lnTo>
                  <a:pt x="1489" y="2472"/>
                </a:lnTo>
                <a:lnTo>
                  <a:pt x="1501" y="2482"/>
                </a:lnTo>
                <a:lnTo>
                  <a:pt x="1508" y="2493"/>
                </a:lnTo>
                <a:lnTo>
                  <a:pt x="1503" y="2510"/>
                </a:lnTo>
                <a:lnTo>
                  <a:pt x="1496" y="2533"/>
                </a:lnTo>
                <a:lnTo>
                  <a:pt x="1489" y="2556"/>
                </a:lnTo>
                <a:lnTo>
                  <a:pt x="1478" y="2576"/>
                </a:lnTo>
                <a:lnTo>
                  <a:pt x="1461" y="2589"/>
                </a:lnTo>
                <a:lnTo>
                  <a:pt x="1436" y="2599"/>
                </a:lnTo>
                <a:lnTo>
                  <a:pt x="1407" y="2608"/>
                </a:lnTo>
                <a:lnTo>
                  <a:pt x="1373" y="2613"/>
                </a:lnTo>
                <a:lnTo>
                  <a:pt x="1339" y="2615"/>
                </a:lnTo>
                <a:lnTo>
                  <a:pt x="1305" y="2615"/>
                </a:lnTo>
                <a:lnTo>
                  <a:pt x="1274" y="2611"/>
                </a:lnTo>
                <a:lnTo>
                  <a:pt x="1274" y="2618"/>
                </a:lnTo>
                <a:lnTo>
                  <a:pt x="1279" y="2622"/>
                </a:lnTo>
                <a:lnTo>
                  <a:pt x="1284" y="2624"/>
                </a:lnTo>
                <a:lnTo>
                  <a:pt x="1288" y="2625"/>
                </a:lnTo>
                <a:lnTo>
                  <a:pt x="1290" y="2629"/>
                </a:lnTo>
                <a:lnTo>
                  <a:pt x="1291" y="2634"/>
                </a:lnTo>
                <a:lnTo>
                  <a:pt x="1293" y="2643"/>
                </a:lnTo>
                <a:lnTo>
                  <a:pt x="1295" y="2650"/>
                </a:lnTo>
                <a:lnTo>
                  <a:pt x="1293" y="2657"/>
                </a:lnTo>
                <a:lnTo>
                  <a:pt x="1290" y="2664"/>
                </a:lnTo>
                <a:lnTo>
                  <a:pt x="1288" y="2671"/>
                </a:lnTo>
                <a:lnTo>
                  <a:pt x="1290" y="2679"/>
                </a:lnTo>
                <a:lnTo>
                  <a:pt x="1293" y="2686"/>
                </a:lnTo>
                <a:lnTo>
                  <a:pt x="1298" y="2692"/>
                </a:lnTo>
                <a:lnTo>
                  <a:pt x="1302" y="2699"/>
                </a:lnTo>
                <a:lnTo>
                  <a:pt x="1305" y="2711"/>
                </a:lnTo>
                <a:lnTo>
                  <a:pt x="1288" y="2718"/>
                </a:lnTo>
                <a:lnTo>
                  <a:pt x="1271" y="2723"/>
                </a:lnTo>
                <a:lnTo>
                  <a:pt x="1250" y="2727"/>
                </a:lnTo>
                <a:lnTo>
                  <a:pt x="1223" y="2727"/>
                </a:lnTo>
                <a:lnTo>
                  <a:pt x="1215" y="2720"/>
                </a:lnTo>
                <a:lnTo>
                  <a:pt x="1202" y="2714"/>
                </a:lnTo>
                <a:lnTo>
                  <a:pt x="1187" y="2711"/>
                </a:lnTo>
                <a:lnTo>
                  <a:pt x="1175" y="2707"/>
                </a:lnTo>
                <a:lnTo>
                  <a:pt x="1175" y="2714"/>
                </a:lnTo>
                <a:lnTo>
                  <a:pt x="1187" y="2730"/>
                </a:lnTo>
                <a:lnTo>
                  <a:pt x="1197" y="2749"/>
                </a:lnTo>
                <a:lnTo>
                  <a:pt x="1197" y="2765"/>
                </a:lnTo>
                <a:lnTo>
                  <a:pt x="1201" y="2768"/>
                </a:lnTo>
                <a:lnTo>
                  <a:pt x="1204" y="2770"/>
                </a:lnTo>
                <a:lnTo>
                  <a:pt x="1208" y="2772"/>
                </a:lnTo>
                <a:lnTo>
                  <a:pt x="1211" y="2772"/>
                </a:lnTo>
                <a:lnTo>
                  <a:pt x="1213" y="2772"/>
                </a:lnTo>
                <a:lnTo>
                  <a:pt x="1216" y="2772"/>
                </a:lnTo>
                <a:lnTo>
                  <a:pt x="1218" y="2774"/>
                </a:lnTo>
                <a:lnTo>
                  <a:pt x="1220" y="2777"/>
                </a:lnTo>
                <a:lnTo>
                  <a:pt x="1223" y="2781"/>
                </a:lnTo>
                <a:lnTo>
                  <a:pt x="1223" y="2788"/>
                </a:lnTo>
                <a:lnTo>
                  <a:pt x="1222" y="2791"/>
                </a:lnTo>
                <a:lnTo>
                  <a:pt x="1222" y="2793"/>
                </a:lnTo>
                <a:lnTo>
                  <a:pt x="1222" y="2795"/>
                </a:lnTo>
                <a:lnTo>
                  <a:pt x="1222" y="2796"/>
                </a:lnTo>
                <a:lnTo>
                  <a:pt x="1223" y="2800"/>
                </a:lnTo>
                <a:lnTo>
                  <a:pt x="1223" y="2803"/>
                </a:lnTo>
                <a:lnTo>
                  <a:pt x="1236" y="2803"/>
                </a:lnTo>
                <a:lnTo>
                  <a:pt x="1234" y="2817"/>
                </a:lnTo>
                <a:lnTo>
                  <a:pt x="1229" y="2826"/>
                </a:lnTo>
                <a:lnTo>
                  <a:pt x="1223" y="2833"/>
                </a:lnTo>
                <a:lnTo>
                  <a:pt x="1220" y="2842"/>
                </a:lnTo>
                <a:lnTo>
                  <a:pt x="1222" y="2849"/>
                </a:lnTo>
                <a:lnTo>
                  <a:pt x="1227" y="2857"/>
                </a:lnTo>
                <a:lnTo>
                  <a:pt x="1232" y="2864"/>
                </a:lnTo>
                <a:lnTo>
                  <a:pt x="1236" y="2871"/>
                </a:lnTo>
                <a:lnTo>
                  <a:pt x="1236" y="2878"/>
                </a:lnTo>
                <a:lnTo>
                  <a:pt x="1236" y="2882"/>
                </a:lnTo>
                <a:lnTo>
                  <a:pt x="1234" y="2885"/>
                </a:lnTo>
                <a:lnTo>
                  <a:pt x="1232" y="2889"/>
                </a:lnTo>
                <a:lnTo>
                  <a:pt x="1230" y="2891"/>
                </a:lnTo>
                <a:lnTo>
                  <a:pt x="1229" y="2894"/>
                </a:lnTo>
                <a:lnTo>
                  <a:pt x="1229" y="2896"/>
                </a:lnTo>
                <a:lnTo>
                  <a:pt x="1229" y="2899"/>
                </a:lnTo>
                <a:lnTo>
                  <a:pt x="1229" y="2901"/>
                </a:lnTo>
                <a:lnTo>
                  <a:pt x="1230" y="2905"/>
                </a:lnTo>
                <a:lnTo>
                  <a:pt x="1232" y="2906"/>
                </a:lnTo>
                <a:lnTo>
                  <a:pt x="1234" y="2910"/>
                </a:lnTo>
                <a:lnTo>
                  <a:pt x="1236" y="2915"/>
                </a:lnTo>
                <a:lnTo>
                  <a:pt x="1202" y="2924"/>
                </a:lnTo>
                <a:lnTo>
                  <a:pt x="1175" y="2938"/>
                </a:lnTo>
                <a:lnTo>
                  <a:pt x="1173" y="2943"/>
                </a:lnTo>
                <a:lnTo>
                  <a:pt x="1171" y="2947"/>
                </a:lnTo>
                <a:lnTo>
                  <a:pt x="1169" y="2952"/>
                </a:lnTo>
                <a:lnTo>
                  <a:pt x="1168" y="2955"/>
                </a:lnTo>
                <a:lnTo>
                  <a:pt x="1166" y="2959"/>
                </a:lnTo>
                <a:lnTo>
                  <a:pt x="1166" y="2960"/>
                </a:lnTo>
                <a:lnTo>
                  <a:pt x="1176" y="2978"/>
                </a:lnTo>
                <a:lnTo>
                  <a:pt x="1190" y="2990"/>
                </a:lnTo>
                <a:lnTo>
                  <a:pt x="1209" y="2999"/>
                </a:lnTo>
                <a:lnTo>
                  <a:pt x="1232" y="3006"/>
                </a:lnTo>
                <a:lnTo>
                  <a:pt x="1255" y="3011"/>
                </a:lnTo>
                <a:lnTo>
                  <a:pt x="1277" y="3015"/>
                </a:lnTo>
                <a:lnTo>
                  <a:pt x="1286" y="3069"/>
                </a:lnTo>
                <a:lnTo>
                  <a:pt x="1271" y="3077"/>
                </a:lnTo>
                <a:lnTo>
                  <a:pt x="1255" y="3091"/>
                </a:lnTo>
                <a:lnTo>
                  <a:pt x="1243" y="3107"/>
                </a:lnTo>
                <a:lnTo>
                  <a:pt x="1236" y="3126"/>
                </a:lnTo>
                <a:lnTo>
                  <a:pt x="1241" y="3137"/>
                </a:lnTo>
                <a:lnTo>
                  <a:pt x="1243" y="3151"/>
                </a:lnTo>
                <a:lnTo>
                  <a:pt x="1243" y="3168"/>
                </a:lnTo>
                <a:lnTo>
                  <a:pt x="1229" y="3172"/>
                </a:lnTo>
                <a:lnTo>
                  <a:pt x="1218" y="3175"/>
                </a:lnTo>
                <a:lnTo>
                  <a:pt x="1204" y="3180"/>
                </a:lnTo>
                <a:lnTo>
                  <a:pt x="1204" y="3194"/>
                </a:lnTo>
                <a:lnTo>
                  <a:pt x="1213" y="3201"/>
                </a:lnTo>
                <a:lnTo>
                  <a:pt x="1223" y="3212"/>
                </a:lnTo>
                <a:lnTo>
                  <a:pt x="1234" y="3226"/>
                </a:lnTo>
                <a:lnTo>
                  <a:pt x="1246" y="3240"/>
                </a:lnTo>
                <a:lnTo>
                  <a:pt x="1255" y="3252"/>
                </a:lnTo>
                <a:lnTo>
                  <a:pt x="1258" y="3261"/>
                </a:lnTo>
                <a:lnTo>
                  <a:pt x="1253" y="3262"/>
                </a:lnTo>
                <a:lnTo>
                  <a:pt x="1250" y="3262"/>
                </a:lnTo>
                <a:lnTo>
                  <a:pt x="1243" y="3264"/>
                </a:lnTo>
                <a:lnTo>
                  <a:pt x="1236" y="3264"/>
                </a:lnTo>
                <a:lnTo>
                  <a:pt x="1234" y="3275"/>
                </a:lnTo>
                <a:lnTo>
                  <a:pt x="1230" y="3285"/>
                </a:lnTo>
                <a:lnTo>
                  <a:pt x="1229" y="3296"/>
                </a:lnTo>
                <a:lnTo>
                  <a:pt x="1222" y="3297"/>
                </a:lnTo>
                <a:lnTo>
                  <a:pt x="1215" y="3303"/>
                </a:lnTo>
                <a:lnTo>
                  <a:pt x="1209" y="3306"/>
                </a:lnTo>
                <a:lnTo>
                  <a:pt x="1204" y="3304"/>
                </a:lnTo>
                <a:lnTo>
                  <a:pt x="1201" y="3303"/>
                </a:lnTo>
                <a:lnTo>
                  <a:pt x="1199" y="3299"/>
                </a:lnTo>
                <a:lnTo>
                  <a:pt x="1197" y="3297"/>
                </a:lnTo>
                <a:lnTo>
                  <a:pt x="1194" y="3296"/>
                </a:lnTo>
                <a:lnTo>
                  <a:pt x="1194" y="3315"/>
                </a:lnTo>
                <a:lnTo>
                  <a:pt x="1202" y="3325"/>
                </a:lnTo>
                <a:lnTo>
                  <a:pt x="1208" y="3341"/>
                </a:lnTo>
                <a:lnTo>
                  <a:pt x="1209" y="3360"/>
                </a:lnTo>
                <a:lnTo>
                  <a:pt x="1188" y="3365"/>
                </a:lnTo>
                <a:lnTo>
                  <a:pt x="1171" y="3371"/>
                </a:lnTo>
                <a:lnTo>
                  <a:pt x="1152" y="3376"/>
                </a:lnTo>
                <a:lnTo>
                  <a:pt x="1152" y="3367"/>
                </a:lnTo>
                <a:lnTo>
                  <a:pt x="1150" y="3365"/>
                </a:lnTo>
                <a:lnTo>
                  <a:pt x="1148" y="3364"/>
                </a:lnTo>
                <a:lnTo>
                  <a:pt x="1148" y="3362"/>
                </a:lnTo>
                <a:lnTo>
                  <a:pt x="1148" y="3360"/>
                </a:lnTo>
                <a:lnTo>
                  <a:pt x="1147" y="3357"/>
                </a:lnTo>
                <a:lnTo>
                  <a:pt x="1134" y="3357"/>
                </a:lnTo>
                <a:lnTo>
                  <a:pt x="1126" y="3355"/>
                </a:lnTo>
                <a:lnTo>
                  <a:pt x="1117" y="3357"/>
                </a:lnTo>
                <a:lnTo>
                  <a:pt x="1105" y="3357"/>
                </a:lnTo>
                <a:lnTo>
                  <a:pt x="1099" y="3341"/>
                </a:lnTo>
                <a:lnTo>
                  <a:pt x="1091" y="3331"/>
                </a:lnTo>
                <a:lnTo>
                  <a:pt x="1080" y="3322"/>
                </a:lnTo>
                <a:lnTo>
                  <a:pt x="1063" y="3318"/>
                </a:lnTo>
                <a:lnTo>
                  <a:pt x="1063" y="3311"/>
                </a:lnTo>
                <a:lnTo>
                  <a:pt x="1063" y="3308"/>
                </a:lnTo>
                <a:lnTo>
                  <a:pt x="1065" y="3304"/>
                </a:lnTo>
                <a:lnTo>
                  <a:pt x="1065" y="3301"/>
                </a:lnTo>
                <a:lnTo>
                  <a:pt x="1063" y="3299"/>
                </a:lnTo>
                <a:lnTo>
                  <a:pt x="1058" y="3296"/>
                </a:lnTo>
                <a:lnTo>
                  <a:pt x="1052" y="3296"/>
                </a:lnTo>
                <a:lnTo>
                  <a:pt x="1049" y="3294"/>
                </a:lnTo>
                <a:lnTo>
                  <a:pt x="1044" y="3294"/>
                </a:lnTo>
                <a:lnTo>
                  <a:pt x="1040" y="3290"/>
                </a:lnTo>
                <a:lnTo>
                  <a:pt x="1037" y="3287"/>
                </a:lnTo>
                <a:lnTo>
                  <a:pt x="1033" y="3283"/>
                </a:lnTo>
                <a:lnTo>
                  <a:pt x="1033" y="3280"/>
                </a:lnTo>
                <a:lnTo>
                  <a:pt x="1033" y="3278"/>
                </a:lnTo>
                <a:lnTo>
                  <a:pt x="1033" y="3275"/>
                </a:lnTo>
                <a:lnTo>
                  <a:pt x="1033" y="3273"/>
                </a:lnTo>
                <a:lnTo>
                  <a:pt x="1033" y="3271"/>
                </a:lnTo>
                <a:lnTo>
                  <a:pt x="1031" y="3269"/>
                </a:lnTo>
                <a:lnTo>
                  <a:pt x="1028" y="3268"/>
                </a:lnTo>
                <a:lnTo>
                  <a:pt x="1024" y="3269"/>
                </a:lnTo>
                <a:lnTo>
                  <a:pt x="1019" y="3269"/>
                </a:lnTo>
                <a:lnTo>
                  <a:pt x="1016" y="3269"/>
                </a:lnTo>
                <a:lnTo>
                  <a:pt x="1012" y="3268"/>
                </a:lnTo>
                <a:lnTo>
                  <a:pt x="1007" y="3266"/>
                </a:lnTo>
                <a:lnTo>
                  <a:pt x="1002" y="3264"/>
                </a:lnTo>
                <a:lnTo>
                  <a:pt x="1002" y="3252"/>
                </a:lnTo>
                <a:lnTo>
                  <a:pt x="989" y="3252"/>
                </a:lnTo>
                <a:lnTo>
                  <a:pt x="991" y="3240"/>
                </a:lnTo>
                <a:lnTo>
                  <a:pt x="995" y="3233"/>
                </a:lnTo>
                <a:lnTo>
                  <a:pt x="1000" y="3226"/>
                </a:lnTo>
                <a:lnTo>
                  <a:pt x="1005" y="3217"/>
                </a:lnTo>
                <a:lnTo>
                  <a:pt x="986" y="3217"/>
                </a:lnTo>
                <a:lnTo>
                  <a:pt x="986" y="3214"/>
                </a:lnTo>
                <a:lnTo>
                  <a:pt x="983" y="3214"/>
                </a:lnTo>
                <a:lnTo>
                  <a:pt x="983" y="3219"/>
                </a:lnTo>
                <a:lnTo>
                  <a:pt x="981" y="3222"/>
                </a:lnTo>
                <a:lnTo>
                  <a:pt x="981" y="3224"/>
                </a:lnTo>
                <a:lnTo>
                  <a:pt x="981" y="3226"/>
                </a:lnTo>
                <a:lnTo>
                  <a:pt x="979" y="3226"/>
                </a:lnTo>
                <a:lnTo>
                  <a:pt x="977" y="3228"/>
                </a:lnTo>
                <a:lnTo>
                  <a:pt x="974" y="3229"/>
                </a:lnTo>
                <a:lnTo>
                  <a:pt x="962" y="3236"/>
                </a:lnTo>
                <a:lnTo>
                  <a:pt x="944" y="3241"/>
                </a:lnTo>
                <a:lnTo>
                  <a:pt x="948" y="3207"/>
                </a:lnTo>
                <a:lnTo>
                  <a:pt x="944" y="3198"/>
                </a:lnTo>
                <a:lnTo>
                  <a:pt x="941" y="3194"/>
                </a:lnTo>
                <a:lnTo>
                  <a:pt x="939" y="3193"/>
                </a:lnTo>
                <a:lnTo>
                  <a:pt x="939" y="3189"/>
                </a:lnTo>
                <a:lnTo>
                  <a:pt x="941" y="3184"/>
                </a:lnTo>
                <a:lnTo>
                  <a:pt x="944" y="3172"/>
                </a:lnTo>
                <a:lnTo>
                  <a:pt x="937" y="3168"/>
                </a:lnTo>
                <a:lnTo>
                  <a:pt x="932" y="3165"/>
                </a:lnTo>
                <a:lnTo>
                  <a:pt x="927" y="3159"/>
                </a:lnTo>
                <a:lnTo>
                  <a:pt x="921" y="3156"/>
                </a:lnTo>
                <a:lnTo>
                  <a:pt x="916" y="3152"/>
                </a:lnTo>
                <a:lnTo>
                  <a:pt x="883" y="3149"/>
                </a:lnTo>
                <a:lnTo>
                  <a:pt x="883" y="3140"/>
                </a:lnTo>
                <a:lnTo>
                  <a:pt x="878" y="3132"/>
                </a:lnTo>
                <a:lnTo>
                  <a:pt x="876" y="3123"/>
                </a:lnTo>
                <a:lnTo>
                  <a:pt x="880" y="3114"/>
                </a:lnTo>
                <a:lnTo>
                  <a:pt x="883" y="3105"/>
                </a:lnTo>
                <a:lnTo>
                  <a:pt x="887" y="3095"/>
                </a:lnTo>
                <a:lnTo>
                  <a:pt x="855" y="3098"/>
                </a:lnTo>
                <a:lnTo>
                  <a:pt x="852" y="3088"/>
                </a:lnTo>
                <a:lnTo>
                  <a:pt x="845" y="3072"/>
                </a:lnTo>
                <a:lnTo>
                  <a:pt x="845" y="3055"/>
                </a:lnTo>
                <a:lnTo>
                  <a:pt x="848" y="3037"/>
                </a:lnTo>
                <a:lnTo>
                  <a:pt x="853" y="3039"/>
                </a:lnTo>
                <a:lnTo>
                  <a:pt x="859" y="3039"/>
                </a:lnTo>
                <a:lnTo>
                  <a:pt x="862" y="3041"/>
                </a:lnTo>
                <a:lnTo>
                  <a:pt x="866" y="3043"/>
                </a:lnTo>
                <a:lnTo>
                  <a:pt x="871" y="3046"/>
                </a:lnTo>
                <a:lnTo>
                  <a:pt x="871" y="3022"/>
                </a:lnTo>
                <a:lnTo>
                  <a:pt x="867" y="3020"/>
                </a:lnTo>
                <a:lnTo>
                  <a:pt x="866" y="3016"/>
                </a:lnTo>
                <a:lnTo>
                  <a:pt x="862" y="3015"/>
                </a:lnTo>
                <a:lnTo>
                  <a:pt x="860" y="3013"/>
                </a:lnTo>
                <a:lnTo>
                  <a:pt x="855" y="3011"/>
                </a:lnTo>
                <a:lnTo>
                  <a:pt x="850" y="3008"/>
                </a:lnTo>
                <a:lnTo>
                  <a:pt x="843" y="3004"/>
                </a:lnTo>
                <a:lnTo>
                  <a:pt x="836" y="3002"/>
                </a:lnTo>
                <a:lnTo>
                  <a:pt x="829" y="2999"/>
                </a:lnTo>
                <a:lnTo>
                  <a:pt x="824" y="3008"/>
                </a:lnTo>
                <a:lnTo>
                  <a:pt x="817" y="3009"/>
                </a:lnTo>
                <a:lnTo>
                  <a:pt x="810" y="3009"/>
                </a:lnTo>
                <a:lnTo>
                  <a:pt x="797" y="3006"/>
                </a:lnTo>
                <a:lnTo>
                  <a:pt x="797" y="2983"/>
                </a:lnTo>
                <a:lnTo>
                  <a:pt x="803" y="2981"/>
                </a:lnTo>
                <a:lnTo>
                  <a:pt x="808" y="2978"/>
                </a:lnTo>
                <a:lnTo>
                  <a:pt x="811" y="2974"/>
                </a:lnTo>
                <a:lnTo>
                  <a:pt x="815" y="2971"/>
                </a:lnTo>
                <a:lnTo>
                  <a:pt x="817" y="2964"/>
                </a:lnTo>
                <a:lnTo>
                  <a:pt x="813" y="2953"/>
                </a:lnTo>
                <a:lnTo>
                  <a:pt x="815" y="2941"/>
                </a:lnTo>
                <a:lnTo>
                  <a:pt x="818" y="2926"/>
                </a:lnTo>
                <a:lnTo>
                  <a:pt x="820" y="2906"/>
                </a:lnTo>
                <a:lnTo>
                  <a:pt x="815" y="2906"/>
                </a:lnTo>
                <a:lnTo>
                  <a:pt x="808" y="2905"/>
                </a:lnTo>
                <a:lnTo>
                  <a:pt x="804" y="2903"/>
                </a:lnTo>
                <a:lnTo>
                  <a:pt x="801" y="2899"/>
                </a:lnTo>
                <a:lnTo>
                  <a:pt x="797" y="2896"/>
                </a:lnTo>
                <a:lnTo>
                  <a:pt x="796" y="2891"/>
                </a:lnTo>
                <a:lnTo>
                  <a:pt x="794" y="2884"/>
                </a:lnTo>
                <a:lnTo>
                  <a:pt x="797" y="2882"/>
                </a:lnTo>
                <a:lnTo>
                  <a:pt x="801" y="2880"/>
                </a:lnTo>
                <a:lnTo>
                  <a:pt x="803" y="2880"/>
                </a:lnTo>
                <a:lnTo>
                  <a:pt x="804" y="2878"/>
                </a:lnTo>
                <a:lnTo>
                  <a:pt x="808" y="2877"/>
                </a:lnTo>
                <a:lnTo>
                  <a:pt x="813" y="2877"/>
                </a:lnTo>
                <a:lnTo>
                  <a:pt x="813" y="2861"/>
                </a:lnTo>
                <a:lnTo>
                  <a:pt x="832" y="2861"/>
                </a:lnTo>
                <a:lnTo>
                  <a:pt x="832" y="2864"/>
                </a:lnTo>
                <a:lnTo>
                  <a:pt x="836" y="2864"/>
                </a:lnTo>
                <a:lnTo>
                  <a:pt x="836" y="2870"/>
                </a:lnTo>
                <a:lnTo>
                  <a:pt x="836" y="2873"/>
                </a:lnTo>
                <a:lnTo>
                  <a:pt x="836" y="2875"/>
                </a:lnTo>
                <a:lnTo>
                  <a:pt x="834" y="2877"/>
                </a:lnTo>
                <a:lnTo>
                  <a:pt x="836" y="2878"/>
                </a:lnTo>
                <a:lnTo>
                  <a:pt x="836" y="2880"/>
                </a:lnTo>
                <a:lnTo>
                  <a:pt x="839" y="2884"/>
                </a:lnTo>
                <a:lnTo>
                  <a:pt x="843" y="2885"/>
                </a:lnTo>
                <a:lnTo>
                  <a:pt x="846" y="2885"/>
                </a:lnTo>
                <a:lnTo>
                  <a:pt x="850" y="2887"/>
                </a:lnTo>
                <a:lnTo>
                  <a:pt x="855" y="2887"/>
                </a:lnTo>
                <a:lnTo>
                  <a:pt x="855" y="2880"/>
                </a:lnTo>
                <a:lnTo>
                  <a:pt x="855" y="2871"/>
                </a:lnTo>
                <a:lnTo>
                  <a:pt x="852" y="2856"/>
                </a:lnTo>
                <a:lnTo>
                  <a:pt x="846" y="2837"/>
                </a:lnTo>
                <a:lnTo>
                  <a:pt x="839" y="2816"/>
                </a:lnTo>
                <a:lnTo>
                  <a:pt x="832" y="2795"/>
                </a:lnTo>
                <a:lnTo>
                  <a:pt x="825" y="2774"/>
                </a:lnTo>
                <a:lnTo>
                  <a:pt x="818" y="2760"/>
                </a:lnTo>
                <a:lnTo>
                  <a:pt x="813" y="2749"/>
                </a:lnTo>
                <a:lnTo>
                  <a:pt x="813" y="2756"/>
                </a:lnTo>
                <a:lnTo>
                  <a:pt x="808" y="2763"/>
                </a:lnTo>
                <a:lnTo>
                  <a:pt x="803" y="2774"/>
                </a:lnTo>
                <a:lnTo>
                  <a:pt x="801" y="2782"/>
                </a:lnTo>
                <a:lnTo>
                  <a:pt x="801" y="2788"/>
                </a:lnTo>
                <a:lnTo>
                  <a:pt x="810" y="2796"/>
                </a:lnTo>
                <a:lnTo>
                  <a:pt x="815" y="2803"/>
                </a:lnTo>
                <a:lnTo>
                  <a:pt x="820" y="2814"/>
                </a:lnTo>
                <a:lnTo>
                  <a:pt x="820" y="2830"/>
                </a:lnTo>
                <a:lnTo>
                  <a:pt x="813" y="2830"/>
                </a:lnTo>
                <a:lnTo>
                  <a:pt x="804" y="2833"/>
                </a:lnTo>
                <a:lnTo>
                  <a:pt x="794" y="2835"/>
                </a:lnTo>
                <a:lnTo>
                  <a:pt x="782" y="2835"/>
                </a:lnTo>
                <a:lnTo>
                  <a:pt x="780" y="2824"/>
                </a:lnTo>
                <a:lnTo>
                  <a:pt x="778" y="2816"/>
                </a:lnTo>
                <a:lnTo>
                  <a:pt x="775" y="2803"/>
                </a:lnTo>
                <a:lnTo>
                  <a:pt x="773" y="2800"/>
                </a:lnTo>
                <a:lnTo>
                  <a:pt x="770" y="2796"/>
                </a:lnTo>
                <a:lnTo>
                  <a:pt x="764" y="2791"/>
                </a:lnTo>
                <a:lnTo>
                  <a:pt x="761" y="2788"/>
                </a:lnTo>
                <a:lnTo>
                  <a:pt x="759" y="2784"/>
                </a:lnTo>
                <a:lnTo>
                  <a:pt x="761" y="2774"/>
                </a:lnTo>
                <a:lnTo>
                  <a:pt x="764" y="2763"/>
                </a:lnTo>
                <a:lnTo>
                  <a:pt x="763" y="2749"/>
                </a:lnTo>
                <a:lnTo>
                  <a:pt x="761" y="2746"/>
                </a:lnTo>
                <a:lnTo>
                  <a:pt x="757" y="2742"/>
                </a:lnTo>
                <a:lnTo>
                  <a:pt x="754" y="2741"/>
                </a:lnTo>
                <a:lnTo>
                  <a:pt x="750" y="2739"/>
                </a:lnTo>
                <a:lnTo>
                  <a:pt x="747" y="2737"/>
                </a:lnTo>
                <a:lnTo>
                  <a:pt x="743" y="2734"/>
                </a:lnTo>
                <a:lnTo>
                  <a:pt x="743" y="2692"/>
                </a:lnTo>
                <a:lnTo>
                  <a:pt x="736" y="2688"/>
                </a:lnTo>
                <a:lnTo>
                  <a:pt x="740" y="2634"/>
                </a:lnTo>
                <a:lnTo>
                  <a:pt x="738" y="2629"/>
                </a:lnTo>
                <a:lnTo>
                  <a:pt x="733" y="2624"/>
                </a:lnTo>
                <a:lnTo>
                  <a:pt x="729" y="2620"/>
                </a:lnTo>
                <a:lnTo>
                  <a:pt x="724" y="2615"/>
                </a:lnTo>
                <a:lnTo>
                  <a:pt x="721" y="2611"/>
                </a:lnTo>
                <a:lnTo>
                  <a:pt x="708" y="2592"/>
                </a:lnTo>
                <a:lnTo>
                  <a:pt x="698" y="2568"/>
                </a:lnTo>
                <a:lnTo>
                  <a:pt x="689" y="2542"/>
                </a:lnTo>
                <a:lnTo>
                  <a:pt x="686" y="2515"/>
                </a:lnTo>
                <a:lnTo>
                  <a:pt x="701" y="2515"/>
                </a:lnTo>
                <a:lnTo>
                  <a:pt x="705" y="2498"/>
                </a:lnTo>
                <a:lnTo>
                  <a:pt x="707" y="2475"/>
                </a:lnTo>
                <a:lnTo>
                  <a:pt x="707" y="2453"/>
                </a:lnTo>
                <a:lnTo>
                  <a:pt x="705" y="2432"/>
                </a:lnTo>
                <a:lnTo>
                  <a:pt x="714" y="2414"/>
                </a:lnTo>
                <a:lnTo>
                  <a:pt x="717" y="2395"/>
                </a:lnTo>
                <a:lnTo>
                  <a:pt x="717" y="2374"/>
                </a:lnTo>
                <a:lnTo>
                  <a:pt x="715" y="2353"/>
                </a:lnTo>
                <a:lnTo>
                  <a:pt x="714" y="2332"/>
                </a:lnTo>
                <a:lnTo>
                  <a:pt x="714" y="2316"/>
                </a:lnTo>
                <a:lnTo>
                  <a:pt x="715" y="2306"/>
                </a:lnTo>
                <a:lnTo>
                  <a:pt x="719" y="2295"/>
                </a:lnTo>
                <a:lnTo>
                  <a:pt x="717" y="2285"/>
                </a:lnTo>
                <a:lnTo>
                  <a:pt x="703" y="2254"/>
                </a:lnTo>
                <a:lnTo>
                  <a:pt x="688" y="2222"/>
                </a:lnTo>
                <a:lnTo>
                  <a:pt x="675" y="2189"/>
                </a:lnTo>
                <a:lnTo>
                  <a:pt x="674" y="2175"/>
                </a:lnTo>
                <a:lnTo>
                  <a:pt x="677" y="2166"/>
                </a:lnTo>
                <a:lnTo>
                  <a:pt x="682" y="2158"/>
                </a:lnTo>
                <a:lnTo>
                  <a:pt x="684" y="2147"/>
                </a:lnTo>
                <a:lnTo>
                  <a:pt x="682" y="2135"/>
                </a:lnTo>
                <a:lnTo>
                  <a:pt x="679" y="2128"/>
                </a:lnTo>
                <a:lnTo>
                  <a:pt x="672" y="2123"/>
                </a:lnTo>
                <a:lnTo>
                  <a:pt x="667" y="2116"/>
                </a:lnTo>
                <a:lnTo>
                  <a:pt x="663" y="2109"/>
                </a:lnTo>
                <a:lnTo>
                  <a:pt x="663" y="2096"/>
                </a:lnTo>
                <a:lnTo>
                  <a:pt x="665" y="2095"/>
                </a:lnTo>
                <a:lnTo>
                  <a:pt x="667" y="2091"/>
                </a:lnTo>
                <a:lnTo>
                  <a:pt x="668" y="2089"/>
                </a:lnTo>
                <a:lnTo>
                  <a:pt x="672" y="2086"/>
                </a:lnTo>
                <a:lnTo>
                  <a:pt x="674" y="2083"/>
                </a:lnTo>
                <a:lnTo>
                  <a:pt x="675" y="2081"/>
                </a:lnTo>
                <a:lnTo>
                  <a:pt x="679" y="1959"/>
                </a:lnTo>
                <a:lnTo>
                  <a:pt x="675" y="1950"/>
                </a:lnTo>
                <a:lnTo>
                  <a:pt x="670" y="1939"/>
                </a:lnTo>
                <a:lnTo>
                  <a:pt x="672" y="1924"/>
                </a:lnTo>
                <a:lnTo>
                  <a:pt x="672" y="1922"/>
                </a:lnTo>
                <a:lnTo>
                  <a:pt x="674" y="1920"/>
                </a:lnTo>
                <a:lnTo>
                  <a:pt x="675" y="1920"/>
                </a:lnTo>
                <a:lnTo>
                  <a:pt x="677" y="1918"/>
                </a:lnTo>
                <a:lnTo>
                  <a:pt x="679" y="1917"/>
                </a:lnTo>
                <a:lnTo>
                  <a:pt x="679" y="1913"/>
                </a:lnTo>
                <a:lnTo>
                  <a:pt x="679" y="1908"/>
                </a:lnTo>
                <a:lnTo>
                  <a:pt x="677" y="1906"/>
                </a:lnTo>
                <a:lnTo>
                  <a:pt x="675" y="1904"/>
                </a:lnTo>
                <a:lnTo>
                  <a:pt x="674" y="1901"/>
                </a:lnTo>
                <a:lnTo>
                  <a:pt x="670" y="1897"/>
                </a:lnTo>
                <a:lnTo>
                  <a:pt x="668" y="1896"/>
                </a:lnTo>
                <a:lnTo>
                  <a:pt x="667" y="1894"/>
                </a:lnTo>
                <a:lnTo>
                  <a:pt x="667" y="1836"/>
                </a:lnTo>
                <a:lnTo>
                  <a:pt x="661" y="1828"/>
                </a:lnTo>
                <a:lnTo>
                  <a:pt x="656" y="1819"/>
                </a:lnTo>
                <a:lnTo>
                  <a:pt x="653" y="1805"/>
                </a:lnTo>
                <a:lnTo>
                  <a:pt x="661" y="1796"/>
                </a:lnTo>
                <a:lnTo>
                  <a:pt x="667" y="1784"/>
                </a:lnTo>
                <a:lnTo>
                  <a:pt x="668" y="1768"/>
                </a:lnTo>
                <a:lnTo>
                  <a:pt x="668" y="1751"/>
                </a:lnTo>
                <a:lnTo>
                  <a:pt x="668" y="1733"/>
                </a:lnTo>
                <a:lnTo>
                  <a:pt x="667" y="1716"/>
                </a:lnTo>
                <a:lnTo>
                  <a:pt x="663" y="1709"/>
                </a:lnTo>
                <a:lnTo>
                  <a:pt x="660" y="1692"/>
                </a:lnTo>
                <a:lnTo>
                  <a:pt x="654" y="1671"/>
                </a:lnTo>
                <a:lnTo>
                  <a:pt x="647" y="1644"/>
                </a:lnTo>
                <a:lnTo>
                  <a:pt x="642" y="1620"/>
                </a:lnTo>
                <a:lnTo>
                  <a:pt x="639" y="1597"/>
                </a:lnTo>
                <a:lnTo>
                  <a:pt x="635" y="1578"/>
                </a:lnTo>
                <a:lnTo>
                  <a:pt x="633" y="1568"/>
                </a:lnTo>
                <a:lnTo>
                  <a:pt x="611" y="1555"/>
                </a:lnTo>
                <a:lnTo>
                  <a:pt x="592" y="1540"/>
                </a:lnTo>
                <a:lnTo>
                  <a:pt x="576" y="1526"/>
                </a:lnTo>
                <a:lnTo>
                  <a:pt x="558" y="1510"/>
                </a:lnTo>
                <a:lnTo>
                  <a:pt x="541" y="1498"/>
                </a:lnTo>
                <a:lnTo>
                  <a:pt x="516" y="1487"/>
                </a:lnTo>
                <a:lnTo>
                  <a:pt x="490" y="1480"/>
                </a:lnTo>
                <a:lnTo>
                  <a:pt x="462" y="1473"/>
                </a:lnTo>
                <a:lnTo>
                  <a:pt x="441" y="1463"/>
                </a:lnTo>
                <a:lnTo>
                  <a:pt x="436" y="1459"/>
                </a:lnTo>
                <a:lnTo>
                  <a:pt x="433" y="1454"/>
                </a:lnTo>
                <a:lnTo>
                  <a:pt x="427" y="1449"/>
                </a:lnTo>
                <a:lnTo>
                  <a:pt x="422" y="1444"/>
                </a:lnTo>
                <a:lnTo>
                  <a:pt x="417" y="1440"/>
                </a:lnTo>
                <a:lnTo>
                  <a:pt x="405" y="1435"/>
                </a:lnTo>
                <a:lnTo>
                  <a:pt x="393" y="1433"/>
                </a:lnTo>
                <a:lnTo>
                  <a:pt x="379" y="1430"/>
                </a:lnTo>
                <a:lnTo>
                  <a:pt x="368" y="1424"/>
                </a:lnTo>
                <a:lnTo>
                  <a:pt x="365" y="1409"/>
                </a:lnTo>
                <a:lnTo>
                  <a:pt x="349" y="1397"/>
                </a:lnTo>
                <a:lnTo>
                  <a:pt x="333" y="1383"/>
                </a:lnTo>
                <a:lnTo>
                  <a:pt x="302" y="1356"/>
                </a:lnTo>
                <a:lnTo>
                  <a:pt x="298" y="1309"/>
                </a:lnTo>
                <a:lnTo>
                  <a:pt x="290" y="1295"/>
                </a:lnTo>
                <a:lnTo>
                  <a:pt x="277" y="1283"/>
                </a:lnTo>
                <a:lnTo>
                  <a:pt x="263" y="1271"/>
                </a:lnTo>
                <a:lnTo>
                  <a:pt x="253" y="1259"/>
                </a:lnTo>
                <a:lnTo>
                  <a:pt x="249" y="1250"/>
                </a:lnTo>
                <a:lnTo>
                  <a:pt x="248" y="1239"/>
                </a:lnTo>
                <a:lnTo>
                  <a:pt x="244" y="1229"/>
                </a:lnTo>
                <a:lnTo>
                  <a:pt x="242" y="1225"/>
                </a:lnTo>
                <a:lnTo>
                  <a:pt x="239" y="1222"/>
                </a:lnTo>
                <a:lnTo>
                  <a:pt x="234" y="1220"/>
                </a:lnTo>
                <a:lnTo>
                  <a:pt x="228" y="1219"/>
                </a:lnTo>
                <a:lnTo>
                  <a:pt x="225" y="1217"/>
                </a:lnTo>
                <a:lnTo>
                  <a:pt x="221" y="1213"/>
                </a:lnTo>
                <a:lnTo>
                  <a:pt x="218" y="1208"/>
                </a:lnTo>
                <a:lnTo>
                  <a:pt x="216" y="1203"/>
                </a:lnTo>
                <a:lnTo>
                  <a:pt x="215" y="1198"/>
                </a:lnTo>
                <a:lnTo>
                  <a:pt x="213" y="1192"/>
                </a:lnTo>
                <a:lnTo>
                  <a:pt x="211" y="1187"/>
                </a:lnTo>
                <a:lnTo>
                  <a:pt x="199" y="1182"/>
                </a:lnTo>
                <a:lnTo>
                  <a:pt x="195" y="1159"/>
                </a:lnTo>
                <a:lnTo>
                  <a:pt x="185" y="1142"/>
                </a:lnTo>
                <a:lnTo>
                  <a:pt x="171" y="1124"/>
                </a:lnTo>
                <a:lnTo>
                  <a:pt x="160" y="1107"/>
                </a:lnTo>
                <a:lnTo>
                  <a:pt x="157" y="1095"/>
                </a:lnTo>
                <a:lnTo>
                  <a:pt x="157" y="1086"/>
                </a:lnTo>
                <a:lnTo>
                  <a:pt x="153" y="1075"/>
                </a:lnTo>
                <a:lnTo>
                  <a:pt x="139" y="1060"/>
                </a:lnTo>
                <a:lnTo>
                  <a:pt x="124" y="1047"/>
                </a:lnTo>
                <a:lnTo>
                  <a:pt x="110" y="1033"/>
                </a:lnTo>
                <a:lnTo>
                  <a:pt x="101" y="1018"/>
                </a:lnTo>
                <a:lnTo>
                  <a:pt x="92" y="1000"/>
                </a:lnTo>
                <a:lnTo>
                  <a:pt x="80" y="983"/>
                </a:lnTo>
                <a:lnTo>
                  <a:pt x="68" y="972"/>
                </a:lnTo>
                <a:lnTo>
                  <a:pt x="56" y="965"/>
                </a:lnTo>
                <a:lnTo>
                  <a:pt x="45" y="962"/>
                </a:lnTo>
                <a:lnTo>
                  <a:pt x="35" y="958"/>
                </a:lnTo>
                <a:lnTo>
                  <a:pt x="26" y="951"/>
                </a:lnTo>
                <a:lnTo>
                  <a:pt x="19" y="943"/>
                </a:lnTo>
                <a:lnTo>
                  <a:pt x="14" y="929"/>
                </a:lnTo>
                <a:lnTo>
                  <a:pt x="19" y="918"/>
                </a:lnTo>
                <a:lnTo>
                  <a:pt x="16" y="908"/>
                </a:lnTo>
                <a:lnTo>
                  <a:pt x="9" y="896"/>
                </a:lnTo>
                <a:lnTo>
                  <a:pt x="2" y="882"/>
                </a:lnTo>
                <a:lnTo>
                  <a:pt x="0" y="868"/>
                </a:lnTo>
                <a:lnTo>
                  <a:pt x="3" y="852"/>
                </a:lnTo>
                <a:lnTo>
                  <a:pt x="14" y="833"/>
                </a:lnTo>
                <a:lnTo>
                  <a:pt x="29" y="815"/>
                </a:lnTo>
                <a:lnTo>
                  <a:pt x="50" y="801"/>
                </a:lnTo>
                <a:lnTo>
                  <a:pt x="71" y="791"/>
                </a:lnTo>
                <a:lnTo>
                  <a:pt x="77" y="772"/>
                </a:lnTo>
                <a:lnTo>
                  <a:pt x="64" y="772"/>
                </a:lnTo>
                <a:lnTo>
                  <a:pt x="52" y="777"/>
                </a:lnTo>
                <a:lnTo>
                  <a:pt x="42" y="775"/>
                </a:lnTo>
                <a:lnTo>
                  <a:pt x="31" y="770"/>
                </a:lnTo>
                <a:lnTo>
                  <a:pt x="21" y="765"/>
                </a:lnTo>
                <a:lnTo>
                  <a:pt x="10" y="761"/>
                </a:lnTo>
                <a:lnTo>
                  <a:pt x="10" y="733"/>
                </a:lnTo>
                <a:lnTo>
                  <a:pt x="16" y="733"/>
                </a:lnTo>
                <a:lnTo>
                  <a:pt x="17" y="732"/>
                </a:lnTo>
                <a:lnTo>
                  <a:pt x="19" y="732"/>
                </a:lnTo>
                <a:lnTo>
                  <a:pt x="19" y="732"/>
                </a:lnTo>
                <a:lnTo>
                  <a:pt x="19" y="732"/>
                </a:lnTo>
                <a:lnTo>
                  <a:pt x="21" y="730"/>
                </a:lnTo>
                <a:lnTo>
                  <a:pt x="23" y="726"/>
                </a:lnTo>
                <a:lnTo>
                  <a:pt x="17" y="714"/>
                </a:lnTo>
                <a:lnTo>
                  <a:pt x="14" y="698"/>
                </a:lnTo>
                <a:lnTo>
                  <a:pt x="14" y="679"/>
                </a:lnTo>
                <a:lnTo>
                  <a:pt x="21" y="674"/>
                </a:lnTo>
                <a:lnTo>
                  <a:pt x="29" y="663"/>
                </a:lnTo>
                <a:lnTo>
                  <a:pt x="40" y="651"/>
                </a:lnTo>
                <a:lnTo>
                  <a:pt x="49" y="637"/>
                </a:lnTo>
                <a:lnTo>
                  <a:pt x="57" y="625"/>
                </a:lnTo>
                <a:lnTo>
                  <a:pt x="61" y="618"/>
                </a:lnTo>
                <a:lnTo>
                  <a:pt x="63" y="604"/>
                </a:lnTo>
                <a:lnTo>
                  <a:pt x="64" y="594"/>
                </a:lnTo>
                <a:lnTo>
                  <a:pt x="68" y="583"/>
                </a:lnTo>
                <a:lnTo>
                  <a:pt x="80" y="578"/>
                </a:lnTo>
                <a:lnTo>
                  <a:pt x="92" y="574"/>
                </a:lnTo>
                <a:lnTo>
                  <a:pt x="106" y="571"/>
                </a:lnTo>
                <a:lnTo>
                  <a:pt x="119" y="564"/>
                </a:lnTo>
                <a:lnTo>
                  <a:pt x="124" y="555"/>
                </a:lnTo>
                <a:lnTo>
                  <a:pt x="131" y="543"/>
                </a:lnTo>
                <a:lnTo>
                  <a:pt x="139" y="529"/>
                </a:lnTo>
                <a:lnTo>
                  <a:pt x="146" y="517"/>
                </a:lnTo>
                <a:lnTo>
                  <a:pt x="153" y="510"/>
                </a:lnTo>
                <a:lnTo>
                  <a:pt x="167" y="505"/>
                </a:lnTo>
                <a:lnTo>
                  <a:pt x="187" y="503"/>
                </a:lnTo>
                <a:lnTo>
                  <a:pt x="195" y="482"/>
                </a:lnTo>
                <a:lnTo>
                  <a:pt x="206" y="463"/>
                </a:lnTo>
                <a:lnTo>
                  <a:pt x="218" y="445"/>
                </a:lnTo>
                <a:lnTo>
                  <a:pt x="211" y="433"/>
                </a:lnTo>
                <a:lnTo>
                  <a:pt x="208" y="414"/>
                </a:lnTo>
                <a:lnTo>
                  <a:pt x="206" y="391"/>
                </a:lnTo>
                <a:lnTo>
                  <a:pt x="206" y="367"/>
                </a:lnTo>
                <a:lnTo>
                  <a:pt x="206" y="346"/>
                </a:lnTo>
                <a:lnTo>
                  <a:pt x="211" y="346"/>
                </a:lnTo>
                <a:lnTo>
                  <a:pt x="213" y="344"/>
                </a:lnTo>
                <a:lnTo>
                  <a:pt x="215" y="344"/>
                </a:lnTo>
                <a:lnTo>
                  <a:pt x="216" y="342"/>
                </a:lnTo>
                <a:lnTo>
                  <a:pt x="218" y="342"/>
                </a:lnTo>
                <a:lnTo>
                  <a:pt x="209" y="332"/>
                </a:lnTo>
                <a:lnTo>
                  <a:pt x="208" y="323"/>
                </a:lnTo>
                <a:lnTo>
                  <a:pt x="211" y="318"/>
                </a:lnTo>
                <a:lnTo>
                  <a:pt x="213" y="313"/>
                </a:lnTo>
                <a:lnTo>
                  <a:pt x="215" y="307"/>
                </a:lnTo>
                <a:lnTo>
                  <a:pt x="209" y="297"/>
                </a:lnTo>
                <a:lnTo>
                  <a:pt x="202" y="288"/>
                </a:lnTo>
                <a:lnTo>
                  <a:pt x="195" y="278"/>
                </a:lnTo>
                <a:lnTo>
                  <a:pt x="192" y="265"/>
                </a:lnTo>
                <a:lnTo>
                  <a:pt x="213" y="248"/>
                </a:lnTo>
                <a:lnTo>
                  <a:pt x="230" y="227"/>
                </a:lnTo>
                <a:lnTo>
                  <a:pt x="225" y="225"/>
                </a:lnTo>
                <a:lnTo>
                  <a:pt x="223" y="224"/>
                </a:lnTo>
                <a:lnTo>
                  <a:pt x="221" y="224"/>
                </a:lnTo>
                <a:lnTo>
                  <a:pt x="220" y="222"/>
                </a:lnTo>
                <a:lnTo>
                  <a:pt x="220" y="220"/>
                </a:lnTo>
                <a:lnTo>
                  <a:pt x="220" y="217"/>
                </a:lnTo>
                <a:lnTo>
                  <a:pt x="218" y="211"/>
                </a:lnTo>
                <a:lnTo>
                  <a:pt x="220" y="208"/>
                </a:lnTo>
                <a:lnTo>
                  <a:pt x="223" y="203"/>
                </a:lnTo>
                <a:lnTo>
                  <a:pt x="225" y="199"/>
                </a:lnTo>
                <a:lnTo>
                  <a:pt x="228" y="199"/>
                </a:lnTo>
                <a:lnTo>
                  <a:pt x="228" y="197"/>
                </a:lnTo>
                <a:lnTo>
                  <a:pt x="230" y="197"/>
                </a:lnTo>
                <a:lnTo>
                  <a:pt x="234" y="197"/>
                </a:lnTo>
                <a:lnTo>
                  <a:pt x="237" y="196"/>
                </a:lnTo>
                <a:lnTo>
                  <a:pt x="239" y="201"/>
                </a:lnTo>
                <a:lnTo>
                  <a:pt x="241" y="204"/>
                </a:lnTo>
                <a:lnTo>
                  <a:pt x="242" y="210"/>
                </a:lnTo>
                <a:lnTo>
                  <a:pt x="244" y="215"/>
                </a:lnTo>
                <a:lnTo>
                  <a:pt x="249" y="215"/>
                </a:lnTo>
                <a:lnTo>
                  <a:pt x="244" y="196"/>
                </a:lnTo>
                <a:lnTo>
                  <a:pt x="256" y="196"/>
                </a:lnTo>
                <a:lnTo>
                  <a:pt x="256" y="183"/>
                </a:lnTo>
                <a:lnTo>
                  <a:pt x="272" y="183"/>
                </a:lnTo>
                <a:lnTo>
                  <a:pt x="277" y="171"/>
                </a:lnTo>
                <a:lnTo>
                  <a:pt x="286" y="163"/>
                </a:lnTo>
                <a:lnTo>
                  <a:pt x="295" y="154"/>
                </a:lnTo>
                <a:lnTo>
                  <a:pt x="311" y="154"/>
                </a:lnTo>
                <a:lnTo>
                  <a:pt x="312" y="138"/>
                </a:lnTo>
                <a:lnTo>
                  <a:pt x="314" y="126"/>
                </a:lnTo>
                <a:lnTo>
                  <a:pt x="316" y="115"/>
                </a:lnTo>
                <a:lnTo>
                  <a:pt x="317" y="100"/>
                </a:lnTo>
                <a:lnTo>
                  <a:pt x="328" y="91"/>
                </a:lnTo>
                <a:lnTo>
                  <a:pt x="337" y="82"/>
                </a:lnTo>
                <a:lnTo>
                  <a:pt x="347" y="75"/>
                </a:lnTo>
                <a:lnTo>
                  <a:pt x="359" y="72"/>
                </a:lnTo>
                <a:lnTo>
                  <a:pt x="379" y="68"/>
                </a:lnTo>
                <a:lnTo>
                  <a:pt x="380" y="73"/>
                </a:lnTo>
                <a:lnTo>
                  <a:pt x="380" y="75"/>
                </a:lnTo>
                <a:lnTo>
                  <a:pt x="380" y="77"/>
                </a:lnTo>
                <a:lnTo>
                  <a:pt x="382" y="79"/>
                </a:lnTo>
                <a:lnTo>
                  <a:pt x="384" y="80"/>
                </a:lnTo>
                <a:lnTo>
                  <a:pt x="384" y="77"/>
                </a:lnTo>
                <a:lnTo>
                  <a:pt x="389" y="68"/>
                </a:lnTo>
                <a:lnTo>
                  <a:pt x="393" y="61"/>
                </a:lnTo>
                <a:lnTo>
                  <a:pt x="396" y="58"/>
                </a:lnTo>
                <a:lnTo>
                  <a:pt x="403" y="54"/>
                </a:lnTo>
                <a:lnTo>
                  <a:pt x="417" y="54"/>
                </a:lnTo>
                <a:lnTo>
                  <a:pt x="426" y="54"/>
                </a:lnTo>
                <a:lnTo>
                  <a:pt x="440" y="51"/>
                </a:lnTo>
                <a:lnTo>
                  <a:pt x="455" y="46"/>
                </a:lnTo>
                <a:lnTo>
                  <a:pt x="471" y="39"/>
                </a:lnTo>
                <a:lnTo>
                  <a:pt x="483" y="32"/>
                </a:lnTo>
                <a:lnTo>
                  <a:pt x="490" y="26"/>
                </a:lnTo>
                <a:lnTo>
                  <a:pt x="492" y="23"/>
                </a:lnTo>
                <a:lnTo>
                  <a:pt x="494" y="19"/>
                </a:lnTo>
                <a:lnTo>
                  <a:pt x="494" y="14"/>
                </a:lnTo>
                <a:lnTo>
                  <a:pt x="496" y="11"/>
                </a:lnTo>
                <a:lnTo>
                  <a:pt x="499" y="7"/>
                </a:lnTo>
                <a:lnTo>
                  <a:pt x="511" y="2"/>
                </a:lnTo>
                <a:lnTo>
                  <a:pt x="527" y="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 w="317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3" name="Oval 5"/>
          <p:cNvSpPr/>
          <p:nvPr/>
        </p:nvSpPr>
        <p:spPr>
          <a:xfrm>
            <a:off x="2410560" y="1678320"/>
            <a:ext cx="669960" cy="669960"/>
          </a:xfrm>
          <a:prstGeom prst="ellipse">
            <a:avLst/>
          </a:prstGeom>
          <a:solidFill>
            <a:schemeClr val="accent2"/>
          </a:solidFill>
          <a:ln w="38100"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4" name="Oval 6"/>
          <p:cNvSpPr/>
          <p:nvPr/>
        </p:nvSpPr>
        <p:spPr>
          <a:xfrm>
            <a:off x="2410560" y="2764080"/>
            <a:ext cx="669960" cy="669960"/>
          </a:xfrm>
          <a:prstGeom prst="ellipse">
            <a:avLst/>
          </a:prstGeom>
          <a:solidFill>
            <a:schemeClr val="accent2"/>
          </a:solidFill>
          <a:ln w="38100"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5" name="Oval 7"/>
          <p:cNvSpPr/>
          <p:nvPr/>
        </p:nvSpPr>
        <p:spPr>
          <a:xfrm>
            <a:off x="2410560" y="3880080"/>
            <a:ext cx="669960" cy="669960"/>
          </a:xfrm>
          <a:prstGeom prst="ellipse">
            <a:avLst/>
          </a:prstGeom>
          <a:solidFill>
            <a:schemeClr val="accent2"/>
          </a:solidFill>
          <a:ln w="38100"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6" name="Oval 8"/>
          <p:cNvSpPr/>
          <p:nvPr/>
        </p:nvSpPr>
        <p:spPr>
          <a:xfrm>
            <a:off x="6011280" y="1678320"/>
            <a:ext cx="669960" cy="669960"/>
          </a:xfrm>
          <a:prstGeom prst="ellipse">
            <a:avLst/>
          </a:prstGeom>
          <a:solidFill>
            <a:schemeClr val="accent2"/>
          </a:solidFill>
          <a:ln w="38100"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7" name="Oval 9"/>
          <p:cNvSpPr/>
          <p:nvPr/>
        </p:nvSpPr>
        <p:spPr>
          <a:xfrm>
            <a:off x="6011280" y="2794680"/>
            <a:ext cx="669960" cy="669960"/>
          </a:xfrm>
          <a:prstGeom prst="ellipse">
            <a:avLst/>
          </a:prstGeom>
          <a:solidFill>
            <a:schemeClr val="accent2"/>
          </a:solidFill>
          <a:ln w="38100"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8" name="Oval 10"/>
          <p:cNvSpPr/>
          <p:nvPr/>
        </p:nvSpPr>
        <p:spPr>
          <a:xfrm>
            <a:off x="6011280" y="3910680"/>
            <a:ext cx="669960" cy="669960"/>
          </a:xfrm>
          <a:prstGeom prst="ellipse">
            <a:avLst/>
          </a:prstGeom>
          <a:solidFill>
            <a:schemeClr val="accent2"/>
          </a:solidFill>
          <a:ln w="38100"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9" name="Elbow Connector 11"/>
          <p:cNvSpPr/>
          <p:nvPr/>
        </p:nvSpPr>
        <p:spPr>
          <a:xfrm>
            <a:off x="3081960" y="2013480"/>
            <a:ext cx="1201320" cy="557280"/>
          </a:xfrm>
          <a:prstGeom prst="bentConnector3">
            <a:avLst>
              <a:gd name="adj1" fmla="val 59331"/>
            </a:avLst>
          </a:prstGeom>
          <a:noFill/>
          <a:ln w="19050">
            <a:solidFill>
              <a:srgbClr val="ffffff"/>
            </a:solidFill>
            <a:round/>
            <a:tailEnd len="lg" type="oval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0" name="Elbow Connector 16"/>
          <p:cNvSpPr/>
          <p:nvPr/>
        </p:nvSpPr>
        <p:spPr>
          <a:xfrm>
            <a:off x="3081960" y="3099600"/>
            <a:ext cx="1345320" cy="334800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rgbClr val="ffffff"/>
            </a:solidFill>
            <a:round/>
            <a:tailEnd len="lg" type="oval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1" name="Elbow Connector 19"/>
          <p:cNvSpPr/>
          <p:nvPr/>
        </p:nvSpPr>
        <p:spPr>
          <a:xfrm flipV="1">
            <a:off x="3081960" y="3880080"/>
            <a:ext cx="1345320" cy="334440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rgbClr val="ffffff"/>
            </a:solidFill>
            <a:round/>
            <a:tailEnd len="lg" type="oval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2" name="Elbow Connector 22"/>
          <p:cNvSpPr/>
          <p:nvPr/>
        </p:nvSpPr>
        <p:spPr>
          <a:xfrm flipV="1" rot="10800000">
            <a:off x="4572000" y="2013840"/>
            <a:ext cx="1440000" cy="278640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rgbClr val="ffffff"/>
            </a:solidFill>
            <a:round/>
            <a:tailEnd len="lg" type="oval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3" name="Elbow Connector 25"/>
          <p:cNvSpPr/>
          <p:nvPr/>
        </p:nvSpPr>
        <p:spPr>
          <a:xfrm rot="10800000">
            <a:off x="4716000" y="2716200"/>
            <a:ext cx="1296000" cy="413640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rgbClr val="ffffff"/>
            </a:solidFill>
            <a:round/>
            <a:tailEnd len="lg" type="oval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4" name="Elbow Connector 30"/>
          <p:cNvSpPr/>
          <p:nvPr/>
        </p:nvSpPr>
        <p:spPr>
          <a:xfrm flipV="1" rot="10800000">
            <a:off x="4428000" y="4246200"/>
            <a:ext cx="1584000" cy="125280"/>
          </a:xfrm>
          <a:prstGeom prst="bentConnector3">
            <a:avLst>
              <a:gd name="adj1" fmla="val 43466"/>
            </a:avLst>
          </a:prstGeom>
          <a:noFill/>
          <a:ln w="19050">
            <a:solidFill>
              <a:srgbClr val="ffffff"/>
            </a:solidFill>
            <a:round/>
            <a:tailEnd len="lg" type="oval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5" name="Rounded Rectangle 27"/>
          <p:cNvSpPr/>
          <p:nvPr/>
        </p:nvSpPr>
        <p:spPr>
          <a:xfrm>
            <a:off x="6206400" y="3015000"/>
            <a:ext cx="299520" cy="230040"/>
          </a:xfrm>
          <a:custGeom>
            <a:avLst/>
            <a:gdLst/>
            <a:ah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6" name="Rounded Rectangle 7"/>
          <p:cNvSpPr/>
          <p:nvPr/>
        </p:nvSpPr>
        <p:spPr>
          <a:xfrm>
            <a:off x="2603880" y="2973960"/>
            <a:ext cx="304560" cy="262800"/>
          </a:xfrm>
          <a:custGeom>
            <a:avLst/>
            <a:gdLst/>
            <a:ah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7" name="Rectangle 36"/>
          <p:cNvSpPr/>
          <p:nvPr/>
        </p:nvSpPr>
        <p:spPr>
          <a:xfrm>
            <a:off x="2619720" y="4128480"/>
            <a:ext cx="284040" cy="237960"/>
          </a:xfrm>
          <a:custGeom>
            <a:avLst/>
            <a:gdLst/>
            <a:ah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8" name="Rectangle 16"/>
          <p:cNvSpPr/>
          <p:nvPr/>
        </p:nvSpPr>
        <p:spPr>
          <a:xfrm>
            <a:off x="2591640" y="1909800"/>
            <a:ext cx="316800" cy="208080"/>
          </a:xfrm>
          <a:custGeom>
            <a:avLst/>
            <a:gdLst/>
            <a:ah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9" name="Rectangle 9"/>
          <p:cNvSpPr/>
          <p:nvPr/>
        </p:nvSpPr>
        <p:spPr>
          <a:xfrm>
            <a:off x="6208920" y="4089240"/>
            <a:ext cx="297360" cy="278640"/>
          </a:xfrm>
          <a:custGeom>
            <a:avLst/>
            <a:gdLst/>
            <a:ahLst/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0" name="Rectangle 16"/>
          <p:cNvSpPr/>
          <p:nvPr/>
        </p:nvSpPr>
        <p:spPr>
          <a:xfrm rot="2700000">
            <a:off x="6238080" y="1819080"/>
            <a:ext cx="217440" cy="389160"/>
          </a:xfrm>
          <a:custGeom>
            <a:avLst/>
            <a:gdLst/>
            <a:ah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41" name="Group 41"/>
          <p:cNvGrpSpPr/>
          <p:nvPr/>
        </p:nvGrpSpPr>
        <p:grpSpPr>
          <a:xfrm>
            <a:off x="395280" y="1661760"/>
            <a:ext cx="1800720" cy="698400"/>
            <a:chOff x="395280" y="1661760"/>
            <a:chExt cx="1800720" cy="698400"/>
          </a:xfrm>
        </p:grpSpPr>
        <p:sp>
          <p:nvSpPr>
            <p:cNvPr id="1242" name="TextBox 42"/>
            <p:cNvSpPr/>
            <p:nvPr/>
          </p:nvSpPr>
          <p:spPr>
            <a:xfrm>
              <a:off x="395280" y="1904760"/>
              <a:ext cx="1800720" cy="45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ffffff"/>
                  </a:solidFill>
                  <a:latin typeface="Arial"/>
                  <a:ea typeface="Arial Unicode MS"/>
                </a:rPr>
                <a:t>Easy to change colors, photos and Text. </a:t>
              </a:r>
              <a:endParaRPr b="0" lang="fr-FR" sz="1200" spc="-1" strike="noStrike">
                <a:latin typeface="Arial"/>
              </a:endParaRPr>
            </a:p>
          </p:txBody>
        </p:sp>
        <p:sp>
          <p:nvSpPr>
            <p:cNvPr id="1243" name="TextBox 43"/>
            <p:cNvSpPr/>
            <p:nvPr/>
          </p:nvSpPr>
          <p:spPr>
            <a:xfrm>
              <a:off x="395280" y="1661760"/>
              <a:ext cx="180072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r">
                <a:lnSpc>
                  <a:spcPct val="100000"/>
                </a:lnSpc>
                <a:buNone/>
              </a:pPr>
              <a:r>
                <a:rPr b="1" lang="en-US" sz="1400" spc="-1" strike="noStrike">
                  <a:solidFill>
                    <a:srgbClr val="ffffff"/>
                  </a:solidFill>
                  <a:latin typeface="Arial"/>
                  <a:ea typeface="Arial Unicode MS"/>
                </a:rPr>
                <a:t>Your Text  Here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44" name="Group 44"/>
          <p:cNvGrpSpPr/>
          <p:nvPr/>
        </p:nvGrpSpPr>
        <p:grpSpPr>
          <a:xfrm>
            <a:off x="395280" y="2791800"/>
            <a:ext cx="1800720" cy="698400"/>
            <a:chOff x="395280" y="2791800"/>
            <a:chExt cx="1800720" cy="698400"/>
          </a:xfrm>
        </p:grpSpPr>
        <p:sp>
          <p:nvSpPr>
            <p:cNvPr id="1245" name="TextBox 45"/>
            <p:cNvSpPr/>
            <p:nvPr/>
          </p:nvSpPr>
          <p:spPr>
            <a:xfrm>
              <a:off x="395280" y="3034800"/>
              <a:ext cx="1800720" cy="45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ffffff"/>
                  </a:solidFill>
                  <a:latin typeface="Arial"/>
                  <a:ea typeface="Arial Unicode MS"/>
                </a:rPr>
                <a:t>Easy to change colors, photos and Text. </a:t>
              </a:r>
              <a:endParaRPr b="0" lang="fr-FR" sz="1200" spc="-1" strike="noStrike">
                <a:latin typeface="Arial"/>
              </a:endParaRPr>
            </a:p>
          </p:txBody>
        </p:sp>
        <p:sp>
          <p:nvSpPr>
            <p:cNvPr id="1246" name="TextBox 46"/>
            <p:cNvSpPr/>
            <p:nvPr/>
          </p:nvSpPr>
          <p:spPr>
            <a:xfrm>
              <a:off x="395280" y="2791800"/>
              <a:ext cx="180072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r">
                <a:lnSpc>
                  <a:spcPct val="100000"/>
                </a:lnSpc>
                <a:buNone/>
              </a:pPr>
              <a:r>
                <a:rPr b="1" lang="en-US" sz="1400" spc="-1" strike="noStrike">
                  <a:solidFill>
                    <a:srgbClr val="ffffff"/>
                  </a:solidFill>
                  <a:latin typeface="Arial"/>
                  <a:ea typeface="Arial Unicode MS"/>
                </a:rPr>
                <a:t>Your Text  Here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47" name="Group 47"/>
          <p:cNvGrpSpPr/>
          <p:nvPr/>
        </p:nvGrpSpPr>
        <p:grpSpPr>
          <a:xfrm>
            <a:off x="395280" y="3895200"/>
            <a:ext cx="1800720" cy="698400"/>
            <a:chOff x="395280" y="3895200"/>
            <a:chExt cx="1800720" cy="698400"/>
          </a:xfrm>
        </p:grpSpPr>
        <p:sp>
          <p:nvSpPr>
            <p:cNvPr id="1248" name="TextBox 48"/>
            <p:cNvSpPr/>
            <p:nvPr/>
          </p:nvSpPr>
          <p:spPr>
            <a:xfrm>
              <a:off x="395280" y="4138200"/>
              <a:ext cx="1800720" cy="45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ffffff"/>
                  </a:solidFill>
                  <a:latin typeface="Arial"/>
                  <a:ea typeface="Arial Unicode MS"/>
                </a:rPr>
                <a:t>Easy to change colors, photos and Text. </a:t>
              </a:r>
              <a:endParaRPr b="0" lang="fr-FR" sz="1200" spc="-1" strike="noStrike">
                <a:latin typeface="Arial"/>
              </a:endParaRPr>
            </a:p>
          </p:txBody>
        </p:sp>
        <p:sp>
          <p:nvSpPr>
            <p:cNvPr id="1249" name="TextBox 49"/>
            <p:cNvSpPr/>
            <p:nvPr/>
          </p:nvSpPr>
          <p:spPr>
            <a:xfrm>
              <a:off x="395280" y="3895200"/>
              <a:ext cx="180072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r">
                <a:lnSpc>
                  <a:spcPct val="100000"/>
                </a:lnSpc>
                <a:buNone/>
              </a:pPr>
              <a:r>
                <a:rPr b="1" lang="en-US" sz="1400" spc="-1" strike="noStrike">
                  <a:solidFill>
                    <a:srgbClr val="ffffff"/>
                  </a:solidFill>
                  <a:latin typeface="Arial"/>
                  <a:ea typeface="Arial Unicode MS"/>
                </a:rPr>
                <a:t>Your Text  Here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0" name="Group 50"/>
          <p:cNvGrpSpPr/>
          <p:nvPr/>
        </p:nvGrpSpPr>
        <p:grpSpPr>
          <a:xfrm>
            <a:off x="6947280" y="1661760"/>
            <a:ext cx="1799640" cy="698400"/>
            <a:chOff x="6947280" y="1661760"/>
            <a:chExt cx="1799640" cy="698400"/>
          </a:xfrm>
        </p:grpSpPr>
        <p:sp>
          <p:nvSpPr>
            <p:cNvPr id="1251" name="TextBox 51"/>
            <p:cNvSpPr/>
            <p:nvPr/>
          </p:nvSpPr>
          <p:spPr>
            <a:xfrm flipH="1">
              <a:off x="6946920" y="1904760"/>
              <a:ext cx="1799640" cy="45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ffffff"/>
                  </a:solidFill>
                  <a:latin typeface="Arial"/>
                  <a:ea typeface="Arial Unicode MS"/>
                </a:rPr>
                <a:t>Easy to change colors, photos and Text. </a:t>
              </a:r>
              <a:endParaRPr b="0" lang="fr-FR" sz="1200" spc="-1" strike="noStrike">
                <a:latin typeface="Arial"/>
              </a:endParaRPr>
            </a:p>
          </p:txBody>
        </p:sp>
        <p:sp>
          <p:nvSpPr>
            <p:cNvPr id="1252" name="TextBox 52"/>
            <p:cNvSpPr/>
            <p:nvPr/>
          </p:nvSpPr>
          <p:spPr>
            <a:xfrm flipH="1">
              <a:off x="6946920" y="1661760"/>
              <a:ext cx="179964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400" spc="-1" strike="noStrike">
                  <a:solidFill>
                    <a:srgbClr val="ffffff"/>
                  </a:solidFill>
                  <a:latin typeface="Arial"/>
                  <a:ea typeface="Arial Unicode MS"/>
                </a:rPr>
                <a:t>Your Text  Here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3" name="Group 53"/>
          <p:cNvGrpSpPr/>
          <p:nvPr/>
        </p:nvGrpSpPr>
        <p:grpSpPr>
          <a:xfrm>
            <a:off x="6947280" y="2778480"/>
            <a:ext cx="1799640" cy="698400"/>
            <a:chOff x="6947280" y="2778480"/>
            <a:chExt cx="1799640" cy="698400"/>
          </a:xfrm>
        </p:grpSpPr>
        <p:sp>
          <p:nvSpPr>
            <p:cNvPr id="1254" name="TextBox 54"/>
            <p:cNvSpPr/>
            <p:nvPr/>
          </p:nvSpPr>
          <p:spPr>
            <a:xfrm flipH="1">
              <a:off x="6946920" y="3021480"/>
              <a:ext cx="1799640" cy="45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ffffff"/>
                  </a:solidFill>
                  <a:latin typeface="Arial"/>
                  <a:ea typeface="Arial Unicode MS"/>
                </a:rPr>
                <a:t>Easy to change colors, photos and Text. </a:t>
              </a:r>
              <a:endParaRPr b="0" lang="fr-FR" sz="1200" spc="-1" strike="noStrike">
                <a:latin typeface="Arial"/>
              </a:endParaRPr>
            </a:p>
          </p:txBody>
        </p:sp>
        <p:sp>
          <p:nvSpPr>
            <p:cNvPr id="1255" name="TextBox 55"/>
            <p:cNvSpPr/>
            <p:nvPr/>
          </p:nvSpPr>
          <p:spPr>
            <a:xfrm flipH="1">
              <a:off x="6946920" y="2778480"/>
              <a:ext cx="179964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400" spc="-1" strike="noStrike">
                  <a:solidFill>
                    <a:srgbClr val="ffffff"/>
                  </a:solidFill>
                  <a:latin typeface="Arial"/>
                  <a:ea typeface="Arial Unicode MS"/>
                </a:rPr>
                <a:t>Your Text  Here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6" name="Group 56"/>
          <p:cNvGrpSpPr/>
          <p:nvPr/>
        </p:nvGrpSpPr>
        <p:grpSpPr>
          <a:xfrm>
            <a:off x="6947280" y="3895200"/>
            <a:ext cx="1799640" cy="698400"/>
            <a:chOff x="6947280" y="3895200"/>
            <a:chExt cx="1799640" cy="698400"/>
          </a:xfrm>
        </p:grpSpPr>
        <p:sp>
          <p:nvSpPr>
            <p:cNvPr id="1257" name="TextBox 57"/>
            <p:cNvSpPr/>
            <p:nvPr/>
          </p:nvSpPr>
          <p:spPr>
            <a:xfrm flipH="1">
              <a:off x="6946920" y="4138200"/>
              <a:ext cx="1799640" cy="45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ffffff"/>
                  </a:solidFill>
                  <a:latin typeface="Arial"/>
                  <a:ea typeface="Arial Unicode MS"/>
                </a:rPr>
                <a:t>Easy to change colors, photos and Text. </a:t>
              </a:r>
              <a:endParaRPr b="0" lang="fr-FR" sz="1200" spc="-1" strike="noStrike">
                <a:latin typeface="Arial"/>
              </a:endParaRPr>
            </a:p>
          </p:txBody>
        </p:sp>
        <p:sp>
          <p:nvSpPr>
            <p:cNvPr id="1258" name="TextBox 58"/>
            <p:cNvSpPr/>
            <p:nvPr/>
          </p:nvSpPr>
          <p:spPr>
            <a:xfrm flipH="1">
              <a:off x="6946920" y="3895200"/>
              <a:ext cx="179964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400" spc="-1" strike="noStrike">
                  <a:solidFill>
                    <a:srgbClr val="ffffff"/>
                  </a:solidFill>
                  <a:latin typeface="Arial"/>
                  <a:ea typeface="Arial Unicode MS"/>
                </a:rPr>
                <a:t>Your Text  Here</a:t>
              </a:r>
              <a:endParaRPr b="0" lang="fr-FR" sz="14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TextBox 9"/>
          <p:cNvSpPr/>
          <p:nvPr/>
        </p:nvSpPr>
        <p:spPr>
          <a:xfrm>
            <a:off x="475920" y="1207800"/>
            <a:ext cx="1842480" cy="100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r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57a7bd"/>
                </a:solidFill>
                <a:latin typeface="Arial"/>
                <a:ea typeface="Arial Unicode MS"/>
              </a:rPr>
              <a:t>Modern PowerPoint  Presentation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260" name="TextBox 14"/>
          <p:cNvSpPr/>
          <p:nvPr/>
        </p:nvSpPr>
        <p:spPr>
          <a:xfrm>
            <a:off x="395280" y="2198160"/>
            <a:ext cx="1923120" cy="264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404040"/>
                </a:solidFill>
                <a:latin typeface="Arial"/>
                <a:ea typeface="Arial Unicode MS"/>
              </a:rPr>
              <a:t>You can simply impress your audience and add a unique and appeal to your Reports and Presentations with our Templates. I hope and I believe that this Template will your Time, Money and Reputation. Get a modern PowerPoint  Presentation that is beautifully designed.  Easy to change colors, photos and Text.        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1261" name="TextBox 11"/>
          <p:cNvSpPr/>
          <p:nvPr/>
        </p:nvSpPr>
        <p:spPr>
          <a:xfrm>
            <a:off x="6761160" y="1207800"/>
            <a:ext cx="1842480" cy="100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57a7bd"/>
                </a:solidFill>
                <a:latin typeface="Arial"/>
                <a:ea typeface="Arial Unicode MS"/>
              </a:rPr>
              <a:t>Modern PowerPoint  Presentation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262" name="TextBox 14"/>
          <p:cNvSpPr/>
          <p:nvPr/>
        </p:nvSpPr>
        <p:spPr>
          <a:xfrm>
            <a:off x="6761160" y="2195280"/>
            <a:ext cx="1923120" cy="264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404040"/>
                </a:solidFill>
                <a:latin typeface="Arial"/>
                <a:ea typeface="Arial Unicode MS"/>
              </a:rPr>
              <a:t>You can simply impress your audience and add a unique and appeal to your Reports and Presentations with our Templates. I hope and I believe that this Template will your Time, Money and Reputation. Get a modern PowerPoint  Presentation that is beautifully designed.  Easy to change colors, photos and Text.        </a:t>
            </a:r>
            <a:endParaRPr b="0" lang="fr-F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PlaceHolder 1"/>
          <p:cNvSpPr>
            <a:spLocks noGrp="1"/>
          </p:cNvSpPr>
          <p:nvPr>
            <p:ph/>
          </p:nvPr>
        </p:nvSpPr>
        <p:spPr>
          <a:xfrm>
            <a:off x="322920" y="123120"/>
            <a:ext cx="8820000" cy="575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720"/>
              </a:spcBef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 Unicode MS"/>
              </a:rPr>
              <a:t>Chart Style</a:t>
            </a:r>
            <a:endParaRPr b="0" lang="fr-F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4" name="PlaceHolder 2"/>
          <p:cNvSpPr>
            <a:spLocks noGrp="1"/>
          </p:cNvSpPr>
          <p:nvPr>
            <p:ph/>
          </p:nvPr>
        </p:nvSpPr>
        <p:spPr>
          <a:xfrm>
            <a:off x="322920" y="699120"/>
            <a:ext cx="8820000" cy="287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241"/>
              </a:spcBef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Arial Unicode MS"/>
              </a:rPr>
              <a:t>Insert the title of your subtitle Here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265" name="Chart 3"/>
          <p:cNvGraphicFramePr/>
          <p:nvPr/>
        </p:nvGraphicFramePr>
        <p:xfrm>
          <a:off x="214920" y="1275120"/>
          <a:ext cx="8712720" cy="302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266" name="TextBox 5"/>
          <p:cNvSpPr/>
          <p:nvPr/>
        </p:nvSpPr>
        <p:spPr>
          <a:xfrm>
            <a:off x="736560" y="4299840"/>
            <a:ext cx="78670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ffffff"/>
                </a:solidFill>
                <a:latin typeface="Arial"/>
                <a:ea typeface="Arial Unicode MS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  <a:endParaRPr b="0" lang="fr-F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Text Placeholder 13"/>
          <p:cNvSpPr/>
          <p:nvPr/>
        </p:nvSpPr>
        <p:spPr>
          <a:xfrm>
            <a:off x="1042920" y="2473920"/>
            <a:ext cx="2592000" cy="105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1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ffffff"/>
                </a:solidFill>
                <a:latin typeface="Arial"/>
                <a:ea typeface="Arial Unicode MS"/>
              </a:rPr>
              <a:t>Simple Portfolio Designed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1268" name="Text Placeholder 1"/>
          <p:cNvSpPr/>
          <p:nvPr/>
        </p:nvSpPr>
        <p:spPr>
          <a:xfrm>
            <a:off x="4355640" y="708120"/>
            <a:ext cx="3096360" cy="165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57a7bd"/>
                </a:solidFill>
                <a:latin typeface="Arial"/>
                <a:ea typeface="Arial Unicode MS"/>
              </a:rPr>
              <a:t>Portfolio </a:t>
            </a:r>
            <a:endParaRPr b="0" lang="fr-FR" sz="3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57a7bd"/>
                </a:solidFill>
                <a:latin typeface="Arial"/>
                <a:ea typeface="Arial Unicode MS"/>
              </a:rPr>
              <a:t>Presentation</a:t>
            </a:r>
            <a:endParaRPr b="0" lang="fr-FR" sz="3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57a7bd"/>
                </a:solidFill>
                <a:latin typeface="Arial"/>
                <a:ea typeface="Arial Unicode MS"/>
              </a:rPr>
              <a:t>Designed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69" name="TextBox 9"/>
          <p:cNvSpPr/>
          <p:nvPr/>
        </p:nvSpPr>
        <p:spPr>
          <a:xfrm>
            <a:off x="4355640" y="2617560"/>
            <a:ext cx="4320000" cy="17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404040"/>
                </a:solidFill>
                <a:latin typeface="Arial"/>
                <a:ea typeface="Arial Unicode MS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</a:t>
            </a:r>
            <a:endParaRPr b="0" lang="fr-FR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404040"/>
                </a:solidFill>
                <a:latin typeface="Arial"/>
                <a:ea typeface="Arial Unicode MS"/>
              </a:rPr>
              <a:t>You can simply impress your audience and add a unique zing and appeal to your Presentations.</a:t>
            </a:r>
            <a:endParaRPr b="0" lang="fr-F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0" name="그룹 306"/>
          <p:cNvGrpSpPr/>
          <p:nvPr/>
        </p:nvGrpSpPr>
        <p:grpSpPr>
          <a:xfrm>
            <a:off x="238680" y="1616760"/>
            <a:ext cx="5167080" cy="3039840"/>
            <a:chOff x="238680" y="1616760"/>
            <a:chExt cx="5167080" cy="3039840"/>
          </a:xfrm>
        </p:grpSpPr>
        <p:sp>
          <p:nvSpPr>
            <p:cNvPr id="1271" name="Freeform 8"/>
            <p:cNvSpPr/>
            <p:nvPr/>
          </p:nvSpPr>
          <p:spPr>
            <a:xfrm>
              <a:off x="353880" y="2869920"/>
              <a:ext cx="4910400" cy="1764720"/>
            </a:xfrm>
            <a:custGeom>
              <a:avLst/>
              <a:gdLst/>
              <a:ahLst/>
              <a:rect l="l" t="t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chemeClr val="bg1"/>
            </a:solidFill>
            <a:ln w="317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2" name="Freeform 9"/>
            <p:cNvSpPr/>
            <p:nvPr/>
          </p:nvSpPr>
          <p:spPr>
            <a:xfrm>
              <a:off x="238680" y="2099160"/>
              <a:ext cx="5054400" cy="2557440"/>
            </a:xfrm>
            <a:custGeom>
              <a:avLst/>
              <a:gdLst/>
              <a:ahLst/>
              <a:rect l="l" t="t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solidFill>
              <a:schemeClr val="bg1"/>
            </a:solidFill>
            <a:ln w="317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3" name="Freeform 10"/>
            <p:cNvSpPr/>
            <p:nvPr/>
          </p:nvSpPr>
          <p:spPr>
            <a:xfrm>
              <a:off x="869040" y="1888200"/>
              <a:ext cx="4536720" cy="2333880"/>
            </a:xfrm>
            <a:custGeom>
              <a:avLst/>
              <a:gdLst/>
              <a:ahLst/>
              <a:rect l="l" t="t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bg1"/>
            </a:solidFill>
            <a:ln w="317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4" name="Freeform 11"/>
            <p:cNvSpPr/>
            <p:nvPr/>
          </p:nvSpPr>
          <p:spPr>
            <a:xfrm>
              <a:off x="1198800" y="1616760"/>
              <a:ext cx="2989080" cy="1029960"/>
            </a:xfrm>
            <a:custGeom>
              <a:avLst/>
              <a:gdLst/>
              <a:ahLst/>
              <a:rect l="l" t="t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chemeClr val="bg1"/>
            </a:solidFill>
            <a:ln w="3175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75" name="PlaceHolder 1"/>
          <p:cNvSpPr>
            <a:spLocks noGrp="1"/>
          </p:cNvSpPr>
          <p:nvPr>
            <p:ph/>
          </p:nvPr>
        </p:nvSpPr>
        <p:spPr>
          <a:xfrm>
            <a:off x="322920" y="123120"/>
            <a:ext cx="8820000" cy="575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720"/>
              </a:spcBef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 Unicode MS"/>
              </a:rPr>
              <a:t>Worldmap Style</a:t>
            </a:r>
            <a:endParaRPr b="0" lang="fr-F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6" name="PlaceHolder 2"/>
          <p:cNvSpPr>
            <a:spLocks noGrp="1"/>
          </p:cNvSpPr>
          <p:nvPr>
            <p:ph/>
          </p:nvPr>
        </p:nvSpPr>
        <p:spPr>
          <a:xfrm>
            <a:off x="322920" y="699120"/>
            <a:ext cx="8820000" cy="287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241"/>
              </a:spcBef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Arial Unicode MS"/>
              </a:rPr>
              <a:t>Insert the title of your subtitle Here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7" name="Oval 9"/>
          <p:cNvSpPr/>
          <p:nvPr/>
        </p:nvSpPr>
        <p:spPr>
          <a:xfrm>
            <a:off x="863280" y="2443320"/>
            <a:ext cx="669960" cy="669960"/>
          </a:xfrm>
          <a:prstGeom prst="ellipse">
            <a:avLst/>
          </a:prstGeom>
          <a:solidFill>
            <a:schemeClr val="accent2">
              <a:alpha val="70000"/>
            </a:schemeClr>
          </a:solidFill>
          <a:ln w="38100">
            <a:solidFill>
              <a:srgbClr val="57a7b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8" name="Oval 10"/>
          <p:cNvSpPr/>
          <p:nvPr/>
        </p:nvSpPr>
        <p:spPr>
          <a:xfrm>
            <a:off x="3707280" y="2373840"/>
            <a:ext cx="669960" cy="669960"/>
          </a:xfrm>
          <a:prstGeom prst="ellipse">
            <a:avLst/>
          </a:prstGeom>
          <a:solidFill>
            <a:schemeClr val="accent2">
              <a:alpha val="70000"/>
            </a:schemeClr>
          </a:solidFill>
          <a:ln w="38100">
            <a:solidFill>
              <a:srgbClr val="57a7b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9" name="Oval 11"/>
          <p:cNvSpPr/>
          <p:nvPr/>
        </p:nvSpPr>
        <p:spPr>
          <a:xfrm>
            <a:off x="4236480" y="3785760"/>
            <a:ext cx="669960" cy="669960"/>
          </a:xfrm>
          <a:prstGeom prst="ellipse">
            <a:avLst/>
          </a:prstGeom>
          <a:solidFill>
            <a:schemeClr val="bg1">
              <a:alpha val="70000"/>
            </a:schemeClr>
          </a:solidFill>
          <a:ln w="38100">
            <a:solidFill>
              <a:srgbClr val="57a7b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0" name="Oval 12"/>
          <p:cNvSpPr/>
          <p:nvPr/>
        </p:nvSpPr>
        <p:spPr>
          <a:xfrm>
            <a:off x="2626920" y="3044160"/>
            <a:ext cx="669960" cy="669960"/>
          </a:xfrm>
          <a:prstGeom prst="ellipse">
            <a:avLst/>
          </a:prstGeom>
          <a:solidFill>
            <a:schemeClr val="accent2">
              <a:alpha val="70000"/>
            </a:schemeClr>
          </a:solidFill>
          <a:ln w="38100">
            <a:solidFill>
              <a:srgbClr val="57a7b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1" name="Oval 13"/>
          <p:cNvSpPr/>
          <p:nvPr/>
        </p:nvSpPr>
        <p:spPr>
          <a:xfrm>
            <a:off x="1548000" y="3606480"/>
            <a:ext cx="669960" cy="669960"/>
          </a:xfrm>
          <a:prstGeom prst="ellipse">
            <a:avLst/>
          </a:prstGeom>
          <a:solidFill>
            <a:schemeClr val="bg1">
              <a:alpha val="70000"/>
            </a:schemeClr>
          </a:solidFill>
          <a:ln w="38100">
            <a:solidFill>
              <a:srgbClr val="57a7b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2" name="TextBox 14"/>
          <p:cNvSpPr/>
          <p:nvPr/>
        </p:nvSpPr>
        <p:spPr>
          <a:xfrm>
            <a:off x="3652200" y="2540160"/>
            <a:ext cx="781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ffffff"/>
                </a:solidFill>
                <a:latin typeface="Arial"/>
                <a:ea typeface="Arial Unicode MS"/>
              </a:rPr>
              <a:t>50K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1283" name="TextBox 15"/>
          <p:cNvSpPr/>
          <p:nvPr/>
        </p:nvSpPr>
        <p:spPr>
          <a:xfrm>
            <a:off x="2571840" y="3210480"/>
            <a:ext cx="781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ffffff"/>
                </a:solidFill>
                <a:latin typeface="Arial"/>
                <a:ea typeface="Arial Unicode MS"/>
              </a:rPr>
              <a:t>20K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1284" name="TextBox 16"/>
          <p:cNvSpPr/>
          <p:nvPr/>
        </p:nvSpPr>
        <p:spPr>
          <a:xfrm>
            <a:off x="1491840" y="3786120"/>
            <a:ext cx="781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57a7bd"/>
                </a:solidFill>
                <a:latin typeface="Arial"/>
                <a:ea typeface="Arial Unicode MS"/>
              </a:rPr>
              <a:t>35K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1285" name="TextBox 17"/>
          <p:cNvSpPr/>
          <p:nvPr/>
        </p:nvSpPr>
        <p:spPr>
          <a:xfrm>
            <a:off x="780120" y="2609640"/>
            <a:ext cx="781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ffffff"/>
                </a:solidFill>
                <a:latin typeface="Arial"/>
                <a:ea typeface="Arial Unicode MS"/>
              </a:rPr>
              <a:t>40K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1286" name="TextBox 18"/>
          <p:cNvSpPr/>
          <p:nvPr/>
        </p:nvSpPr>
        <p:spPr>
          <a:xfrm>
            <a:off x="4181040" y="3955320"/>
            <a:ext cx="781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57a7bd"/>
                </a:solidFill>
                <a:latin typeface="Arial"/>
                <a:ea typeface="Arial Unicode MS"/>
              </a:rPr>
              <a:t>10K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1287" name="TextBox 19"/>
          <p:cNvSpPr/>
          <p:nvPr/>
        </p:nvSpPr>
        <p:spPr>
          <a:xfrm>
            <a:off x="5597640" y="2251080"/>
            <a:ext cx="101772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ffffff"/>
                </a:solidFill>
                <a:latin typeface="Arial"/>
                <a:ea typeface="Arial Unicode MS"/>
              </a:rPr>
              <a:t>Option A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1288" name="TextBox 20"/>
          <p:cNvSpPr/>
          <p:nvPr/>
        </p:nvSpPr>
        <p:spPr>
          <a:xfrm>
            <a:off x="5855760" y="2513520"/>
            <a:ext cx="296424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Arial Unicode MS"/>
              </a:rPr>
              <a:t>Easy to change colors, photos and Text. 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1289" name="TextBox 21"/>
          <p:cNvSpPr/>
          <p:nvPr/>
        </p:nvSpPr>
        <p:spPr>
          <a:xfrm>
            <a:off x="5597640" y="2757960"/>
            <a:ext cx="101772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ffffff"/>
                </a:solidFill>
                <a:latin typeface="Arial"/>
                <a:ea typeface="Arial Unicode MS"/>
              </a:rPr>
              <a:t>Option B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1290" name="TextBox 22"/>
          <p:cNvSpPr/>
          <p:nvPr/>
        </p:nvSpPr>
        <p:spPr>
          <a:xfrm>
            <a:off x="5855760" y="3020400"/>
            <a:ext cx="296424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Arial Unicode MS"/>
              </a:rPr>
              <a:t>Easy to change colors, photos and Text. 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1291" name="TextBox 23"/>
          <p:cNvSpPr/>
          <p:nvPr/>
        </p:nvSpPr>
        <p:spPr>
          <a:xfrm>
            <a:off x="5597640" y="3264840"/>
            <a:ext cx="101772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ffffff"/>
                </a:solidFill>
                <a:latin typeface="Arial"/>
                <a:ea typeface="Arial Unicode MS"/>
              </a:rPr>
              <a:t>Option C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1292" name="TextBox 24"/>
          <p:cNvSpPr/>
          <p:nvPr/>
        </p:nvSpPr>
        <p:spPr>
          <a:xfrm>
            <a:off x="5855760" y="3527280"/>
            <a:ext cx="296424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Arial Unicode MS"/>
              </a:rPr>
              <a:t>Easy to change colors, photos and Text. 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1293" name="TextBox 25"/>
          <p:cNvSpPr/>
          <p:nvPr/>
        </p:nvSpPr>
        <p:spPr>
          <a:xfrm>
            <a:off x="5597640" y="3771360"/>
            <a:ext cx="101772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ffffff"/>
                </a:solidFill>
                <a:latin typeface="Arial"/>
                <a:ea typeface="Arial Unicode MS"/>
              </a:rPr>
              <a:t>Option D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1294" name="TextBox 26"/>
          <p:cNvSpPr/>
          <p:nvPr/>
        </p:nvSpPr>
        <p:spPr>
          <a:xfrm>
            <a:off x="5855760" y="4034160"/>
            <a:ext cx="296424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Arial Unicode MS"/>
              </a:rPr>
              <a:t>Easy to change colors, photos and Text. 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1295" name="TextBox 27"/>
          <p:cNvSpPr/>
          <p:nvPr/>
        </p:nvSpPr>
        <p:spPr>
          <a:xfrm>
            <a:off x="5597640" y="4278240"/>
            <a:ext cx="101772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ffffff"/>
                </a:solidFill>
                <a:latin typeface="Arial"/>
                <a:ea typeface="Arial Unicode MS"/>
              </a:rPr>
              <a:t>Option E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1296" name="TextBox 28"/>
          <p:cNvSpPr/>
          <p:nvPr/>
        </p:nvSpPr>
        <p:spPr>
          <a:xfrm>
            <a:off x="5855760" y="4541040"/>
            <a:ext cx="296424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Arial Unicode MS"/>
              </a:rPr>
              <a:t>Easy to change colors, photos and Text. </a:t>
            </a:r>
            <a:endParaRPr b="0" lang="fr-FR" sz="1200" spc="-1" strike="noStrike">
              <a:latin typeface="Arial"/>
            </a:endParaRPr>
          </a:p>
        </p:txBody>
      </p:sp>
      <p:grpSp>
        <p:nvGrpSpPr>
          <p:cNvPr id="1297" name="Group 3"/>
          <p:cNvGrpSpPr/>
          <p:nvPr/>
        </p:nvGrpSpPr>
        <p:grpSpPr>
          <a:xfrm>
            <a:off x="5379480" y="1287000"/>
            <a:ext cx="3440520" cy="967680"/>
            <a:chOff x="5379480" y="1287000"/>
            <a:chExt cx="3440520" cy="967680"/>
          </a:xfrm>
        </p:grpSpPr>
        <p:sp>
          <p:nvSpPr>
            <p:cNvPr id="1298" name="TextBox 29"/>
            <p:cNvSpPr/>
            <p:nvPr/>
          </p:nvSpPr>
          <p:spPr>
            <a:xfrm>
              <a:off x="5379480" y="1616760"/>
              <a:ext cx="3440520" cy="637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ffffff"/>
                  </a:solidFill>
                  <a:latin typeface="Arial"/>
                  <a:ea typeface="Arial Unicode MS"/>
                </a:rPr>
                <a:t>Get a modern PowerPoint  Presentation that is beautifully designed.  Easy to change colors, photos and Text. </a:t>
              </a:r>
              <a:endParaRPr b="0" lang="fr-FR" sz="1200" spc="-1" strike="noStrike">
                <a:latin typeface="Arial"/>
              </a:endParaRPr>
            </a:p>
          </p:txBody>
        </p:sp>
        <p:sp>
          <p:nvSpPr>
            <p:cNvPr id="1299" name="TextBox 30"/>
            <p:cNvSpPr/>
            <p:nvPr/>
          </p:nvSpPr>
          <p:spPr>
            <a:xfrm>
              <a:off x="5379480" y="1287000"/>
              <a:ext cx="344052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400" spc="-1" strike="noStrike">
                  <a:solidFill>
                    <a:srgbClr val="ffffff"/>
                  </a:solidFill>
                  <a:latin typeface="Arial"/>
                  <a:ea typeface="Arial Unicode MS"/>
                </a:rPr>
                <a:t>Your Text  Here</a:t>
              </a:r>
              <a:endParaRPr b="0" lang="fr-FR" sz="14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PlaceHolder 1"/>
          <p:cNvSpPr>
            <a:spLocks noGrp="1"/>
          </p:cNvSpPr>
          <p:nvPr>
            <p:ph/>
          </p:nvPr>
        </p:nvSpPr>
        <p:spPr>
          <a:xfrm>
            <a:off x="3031920" y="2339640"/>
            <a:ext cx="3087720" cy="596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720"/>
              </a:spcBef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57a7bd"/>
                </a:solidFill>
                <a:latin typeface="Arial"/>
                <a:ea typeface="Arial Unicode MS"/>
              </a:rPr>
              <a:t>Introduction</a:t>
            </a:r>
            <a:endParaRPr b="0" lang="fr-FR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circle/>
  </p:transition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PlaceHolder 1"/>
          <p:cNvSpPr>
            <a:spLocks noGrp="1"/>
          </p:cNvSpPr>
          <p:nvPr>
            <p:ph/>
          </p:nvPr>
        </p:nvSpPr>
        <p:spPr>
          <a:xfrm>
            <a:off x="322920" y="123120"/>
            <a:ext cx="8820000" cy="575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720"/>
              </a:spcBef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 Unicode MS"/>
              </a:rPr>
              <a:t>Table Style</a:t>
            </a:r>
            <a:endParaRPr b="0" lang="fr-F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1" name="PlaceHolder 2"/>
          <p:cNvSpPr>
            <a:spLocks noGrp="1"/>
          </p:cNvSpPr>
          <p:nvPr>
            <p:ph/>
          </p:nvPr>
        </p:nvSpPr>
        <p:spPr>
          <a:xfrm>
            <a:off x="322920" y="699120"/>
            <a:ext cx="8820000" cy="287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241"/>
              </a:spcBef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Arial Unicode MS"/>
              </a:rPr>
              <a:t>Insert the title of your subtitle Here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302" name="Table 4"/>
          <p:cNvGraphicFramePr/>
          <p:nvPr/>
        </p:nvGraphicFramePr>
        <p:xfrm>
          <a:off x="530280" y="1945440"/>
          <a:ext cx="1823040" cy="2725200"/>
        </p:xfrm>
        <a:graphic>
          <a:graphicData uri="http://schemas.openxmlformats.org/drawingml/2006/table">
            <a:tbl>
              <a:tblPr/>
              <a:tblGrid>
                <a:gridCol w="1823040"/>
              </a:tblGrid>
              <a:tr h="59472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69b6cc"/>
                          </a:solidFill>
                          <a:latin typeface="Arial"/>
                          <a:ea typeface="Arial Unicode MS"/>
                        </a:rPr>
                        <a:t>Content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18720">
                      <a:solidFill>
                        <a:srgbClr val="ffffff"/>
                      </a:solidFill>
                    </a:lnL>
                    <a:lnR w="1872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ffffff">
                        <a:alpha val="70000"/>
                      </a:srgbClr>
                    </a:solidFill>
                  </a:tcPr>
                </a:tc>
              </a:tr>
              <a:tr h="71532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 Unicode MS"/>
                        </a:rPr>
                        <a:t>Your Text Here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18720">
                      <a:solidFill>
                        <a:srgbClr val="ffffff"/>
                      </a:solidFill>
                    </a:lnL>
                    <a:lnR w="1872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solidFill>
                      <a:srgbClr val="69b6cc"/>
                    </a:solidFill>
                  </a:tcPr>
                </a:tc>
              </a:tr>
              <a:tr h="164196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4400" spc="-1" strike="noStrike">
                          <a:solidFill>
                            <a:srgbClr val="ffffff"/>
                          </a:solidFill>
                          <a:latin typeface="Arial"/>
                          <a:ea typeface="Arial Unicode MS"/>
                        </a:rPr>
                        <a:t>90</a:t>
                      </a:r>
                      <a:r>
                        <a:rPr b="1" lang="en-US" sz="2800" spc="-1" strike="noStrike">
                          <a:solidFill>
                            <a:srgbClr val="ffffff"/>
                          </a:solidFill>
                          <a:latin typeface="Arial"/>
                          <a:ea typeface="Arial Unicode MS"/>
                        </a:rPr>
                        <a:t>%</a:t>
                      </a:r>
                      <a:endParaRPr b="0" lang="fr-FR" sz="2800" spc="-1" strike="noStrike">
                        <a:latin typeface="Arial"/>
                      </a:endParaRPr>
                    </a:p>
                  </a:txBody>
                  <a:tcPr anchor="ctr" marL="91440" marR="91440">
                    <a:lnL w="18720">
                      <a:solidFill>
                        <a:srgbClr val="ffffff"/>
                      </a:solidFill>
                    </a:lnL>
                    <a:lnR w="1872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69b6cc"/>
                    </a:solidFill>
                  </a:tcPr>
                </a:tc>
              </a:tr>
              <a:tr h="189252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rgbClr val="69b6cc"/>
                          </a:solidFill>
                          <a:latin typeface="Arial"/>
                          <a:ea typeface="Arial Unicode MS"/>
                        </a:rPr>
                        <a:t>Get a modern PowerPoint  Presentation that is beautifully designed. </a:t>
                      </a:r>
                      <a:endParaRPr b="0" lang="fr-FR" sz="1200" spc="-1" strike="noStrike">
                        <a:latin typeface="Arial"/>
                      </a:endParaRPr>
                    </a:p>
                  </a:txBody>
                  <a:tcPr anchor="ctr" marL="91440" marR="91440">
                    <a:lnL w="18720">
                      <a:solidFill>
                        <a:srgbClr val="ffffff"/>
                      </a:solidFill>
                    </a:lnL>
                    <a:lnR w="1872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ffffff">
                        <a:alpha val="7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03" name="Table 6"/>
          <p:cNvGraphicFramePr/>
          <p:nvPr/>
        </p:nvGraphicFramePr>
        <p:xfrm>
          <a:off x="2617920" y="1945440"/>
          <a:ext cx="1823040" cy="2725200"/>
        </p:xfrm>
        <a:graphic>
          <a:graphicData uri="http://schemas.openxmlformats.org/drawingml/2006/table">
            <a:tbl>
              <a:tblPr/>
              <a:tblGrid>
                <a:gridCol w="1823040"/>
              </a:tblGrid>
              <a:tr h="59472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57a7bd"/>
                          </a:solidFill>
                          <a:latin typeface="Arial"/>
                          <a:ea typeface="Arial Unicode MS"/>
                        </a:rPr>
                        <a:t>Content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18720">
                      <a:solidFill>
                        <a:srgbClr val="ffffff"/>
                      </a:solidFill>
                    </a:lnL>
                    <a:lnR w="1872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ffffff">
                        <a:alpha val="70000"/>
                      </a:srgbClr>
                    </a:solidFill>
                  </a:tcPr>
                </a:tc>
              </a:tr>
              <a:tr h="71532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 Unicode MS"/>
                        </a:rPr>
                        <a:t>Your Text Here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18720">
                      <a:solidFill>
                        <a:srgbClr val="ffffff"/>
                      </a:solidFill>
                    </a:lnL>
                    <a:lnR w="1872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solidFill>
                      <a:srgbClr val="57a7bd"/>
                    </a:solidFill>
                  </a:tcPr>
                </a:tc>
              </a:tr>
              <a:tr h="164196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4400" spc="-1" strike="noStrike">
                          <a:solidFill>
                            <a:srgbClr val="ffffff"/>
                          </a:solidFill>
                          <a:latin typeface="Arial"/>
                          <a:ea typeface="Arial Unicode MS"/>
                        </a:rPr>
                        <a:t>60</a:t>
                      </a:r>
                      <a:r>
                        <a:rPr b="1" lang="en-US" sz="2800" spc="-1" strike="noStrike">
                          <a:solidFill>
                            <a:srgbClr val="ffffff"/>
                          </a:solidFill>
                          <a:latin typeface="Arial"/>
                          <a:ea typeface="Arial Unicode MS"/>
                        </a:rPr>
                        <a:t>%</a:t>
                      </a:r>
                      <a:endParaRPr b="0" lang="fr-FR" sz="2800" spc="-1" strike="noStrike">
                        <a:latin typeface="Arial"/>
                      </a:endParaRPr>
                    </a:p>
                  </a:txBody>
                  <a:tcPr anchor="ctr" marL="91440" marR="91440">
                    <a:lnL w="18720">
                      <a:solidFill>
                        <a:srgbClr val="ffffff"/>
                      </a:solidFill>
                    </a:lnL>
                    <a:lnR w="1872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57a7bd"/>
                    </a:solidFill>
                  </a:tcPr>
                </a:tc>
              </a:tr>
              <a:tr h="189252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rgbClr val="57a7bd"/>
                          </a:solidFill>
                          <a:latin typeface="Arial"/>
                          <a:ea typeface="Arial Unicode MS"/>
                        </a:rPr>
                        <a:t>Get a modern PowerPoint  Presentation that is beautifully designed. </a:t>
                      </a:r>
                      <a:endParaRPr b="0" lang="fr-FR" sz="1200" spc="-1" strike="noStrike">
                        <a:latin typeface="Arial"/>
                      </a:endParaRPr>
                    </a:p>
                  </a:txBody>
                  <a:tcPr anchor="ctr" marL="91440" marR="91440">
                    <a:lnL w="18720">
                      <a:solidFill>
                        <a:srgbClr val="ffffff"/>
                      </a:solidFill>
                    </a:lnL>
                    <a:lnR w="1872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ffffff">
                        <a:alpha val="7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04" name="Table 7"/>
          <p:cNvGraphicFramePr/>
          <p:nvPr/>
        </p:nvGraphicFramePr>
        <p:xfrm>
          <a:off x="4705560" y="1945440"/>
          <a:ext cx="1823040" cy="2725200"/>
        </p:xfrm>
        <a:graphic>
          <a:graphicData uri="http://schemas.openxmlformats.org/drawingml/2006/table">
            <a:tbl>
              <a:tblPr/>
              <a:tblGrid>
                <a:gridCol w="1823040"/>
              </a:tblGrid>
              <a:tr h="59472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69b6cc"/>
                          </a:solidFill>
                          <a:latin typeface="Arial"/>
                          <a:ea typeface="Arial Unicode MS"/>
                        </a:rPr>
                        <a:t>Content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18720">
                      <a:solidFill>
                        <a:srgbClr val="ffffff"/>
                      </a:solidFill>
                    </a:lnL>
                    <a:lnR w="1872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ffffff">
                        <a:alpha val="70000"/>
                      </a:srgbClr>
                    </a:solidFill>
                  </a:tcPr>
                </a:tc>
              </a:tr>
              <a:tr h="71532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 Unicode MS"/>
                        </a:rPr>
                        <a:t>Your Text Here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18720">
                      <a:solidFill>
                        <a:srgbClr val="ffffff"/>
                      </a:solidFill>
                    </a:lnL>
                    <a:lnR w="1872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solidFill>
                      <a:srgbClr val="69b6cc">
                        <a:alpha val="50000"/>
                      </a:srgbClr>
                    </a:solidFill>
                  </a:tcPr>
                </a:tc>
              </a:tr>
              <a:tr h="164196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4400" spc="-1" strike="noStrike">
                          <a:solidFill>
                            <a:srgbClr val="ffffff"/>
                          </a:solidFill>
                          <a:latin typeface="Arial"/>
                          <a:ea typeface="Arial Unicode MS"/>
                        </a:rPr>
                        <a:t>80</a:t>
                      </a:r>
                      <a:r>
                        <a:rPr b="1" lang="en-US" sz="2800" spc="-1" strike="noStrike">
                          <a:solidFill>
                            <a:srgbClr val="ffffff"/>
                          </a:solidFill>
                          <a:latin typeface="Arial"/>
                          <a:ea typeface="Arial Unicode MS"/>
                        </a:rPr>
                        <a:t>%</a:t>
                      </a:r>
                      <a:endParaRPr b="0" lang="fr-FR" sz="2800" spc="-1" strike="noStrike">
                        <a:latin typeface="Arial"/>
                      </a:endParaRPr>
                    </a:p>
                  </a:txBody>
                  <a:tcPr anchor="ctr" marL="91440" marR="91440">
                    <a:lnL w="18720">
                      <a:solidFill>
                        <a:srgbClr val="ffffff"/>
                      </a:solidFill>
                    </a:lnL>
                    <a:lnR w="1872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69b6cc">
                        <a:alpha val="50000"/>
                      </a:srgbClr>
                    </a:solidFill>
                  </a:tcPr>
                </a:tc>
              </a:tr>
              <a:tr h="189252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rgbClr val="69b6cc"/>
                          </a:solidFill>
                          <a:latin typeface="Arial"/>
                          <a:ea typeface="Arial Unicode MS"/>
                        </a:rPr>
                        <a:t>Get a modern PowerPoint  Presentation that is beautifully designed. </a:t>
                      </a:r>
                      <a:endParaRPr b="0" lang="fr-FR" sz="1200" spc="-1" strike="noStrike">
                        <a:latin typeface="Arial"/>
                      </a:endParaRPr>
                    </a:p>
                  </a:txBody>
                  <a:tcPr anchor="ctr" marL="91440" marR="91440">
                    <a:lnL w="18720">
                      <a:solidFill>
                        <a:srgbClr val="ffffff"/>
                      </a:solidFill>
                    </a:lnL>
                    <a:lnR w="1872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ffffff">
                        <a:alpha val="7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05" name="Table 8"/>
          <p:cNvGraphicFramePr/>
          <p:nvPr/>
        </p:nvGraphicFramePr>
        <p:xfrm>
          <a:off x="6793200" y="1945440"/>
          <a:ext cx="1823040" cy="2725200"/>
        </p:xfrm>
        <a:graphic>
          <a:graphicData uri="http://schemas.openxmlformats.org/drawingml/2006/table">
            <a:tbl>
              <a:tblPr/>
              <a:tblGrid>
                <a:gridCol w="1823040"/>
              </a:tblGrid>
              <a:tr h="59472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57a7bd"/>
                          </a:solidFill>
                          <a:latin typeface="Arial"/>
                          <a:ea typeface="Arial Unicode MS"/>
                        </a:rPr>
                        <a:t>Content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18720">
                      <a:solidFill>
                        <a:srgbClr val="ffffff"/>
                      </a:solidFill>
                    </a:lnL>
                    <a:lnR w="1872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ffffff">
                        <a:alpha val="70000"/>
                      </a:srgbClr>
                    </a:solidFill>
                  </a:tcPr>
                </a:tc>
              </a:tr>
              <a:tr h="71532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 Unicode MS"/>
                        </a:rPr>
                        <a:t>Your Text Here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18720">
                      <a:solidFill>
                        <a:srgbClr val="ffffff"/>
                      </a:solidFill>
                    </a:lnL>
                    <a:lnR w="1872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solidFill>
                      <a:srgbClr val="57a7bd"/>
                    </a:solidFill>
                  </a:tcPr>
                </a:tc>
              </a:tr>
              <a:tr h="164196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4400" spc="-1" strike="noStrike">
                          <a:solidFill>
                            <a:srgbClr val="ffffff"/>
                          </a:solidFill>
                          <a:latin typeface="Arial"/>
                          <a:ea typeface="Arial Unicode MS"/>
                        </a:rPr>
                        <a:t>50</a:t>
                      </a:r>
                      <a:r>
                        <a:rPr b="1" lang="en-US" sz="2800" spc="-1" strike="noStrike">
                          <a:solidFill>
                            <a:srgbClr val="ffffff"/>
                          </a:solidFill>
                          <a:latin typeface="Arial"/>
                          <a:ea typeface="Arial Unicode MS"/>
                        </a:rPr>
                        <a:t>%</a:t>
                      </a:r>
                      <a:endParaRPr b="0" lang="fr-FR" sz="2800" spc="-1" strike="noStrike">
                        <a:latin typeface="Arial"/>
                      </a:endParaRPr>
                    </a:p>
                  </a:txBody>
                  <a:tcPr anchor="ctr" marL="91440" marR="91440">
                    <a:lnL w="18720">
                      <a:solidFill>
                        <a:srgbClr val="ffffff"/>
                      </a:solidFill>
                    </a:lnL>
                    <a:lnR w="1872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57a7bd"/>
                    </a:solidFill>
                  </a:tcPr>
                </a:tc>
              </a:tr>
              <a:tr h="189252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rgbClr val="57a7bd"/>
                          </a:solidFill>
                          <a:latin typeface="Arial"/>
                          <a:ea typeface="Arial Unicode MS"/>
                        </a:rPr>
                        <a:t>Get a modern PowerPoint  Presentation that is beautifully designed</a:t>
                      </a:r>
                      <a:r>
                        <a:rPr b="0" lang="en-US" sz="1200" spc="-1" strike="noStrike">
                          <a:solidFill>
                            <a:srgbClr val="57a7bd"/>
                          </a:solidFill>
                          <a:latin typeface="Arial"/>
                          <a:ea typeface="Arial Unicode MS"/>
                        </a:rPr>
                        <a:t>. </a:t>
                      </a:r>
                      <a:endParaRPr b="0" lang="fr-FR" sz="1200" spc="-1" strike="noStrike">
                        <a:latin typeface="Arial"/>
                      </a:endParaRPr>
                    </a:p>
                  </a:txBody>
                  <a:tcPr anchor="ctr" marL="91440" marR="91440">
                    <a:lnL w="18720">
                      <a:solidFill>
                        <a:srgbClr val="ffffff"/>
                      </a:solidFill>
                    </a:lnL>
                    <a:lnR w="1872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ffffff">
                        <a:alpha val="7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306" name="TextBox 9"/>
          <p:cNvSpPr/>
          <p:nvPr/>
        </p:nvSpPr>
        <p:spPr>
          <a:xfrm>
            <a:off x="467640" y="1359360"/>
            <a:ext cx="8145000" cy="63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Arial Unicode MS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  <a:endParaRPr b="0" lang="fr-F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Rectangle 4"/>
          <p:cNvSpPr/>
          <p:nvPr/>
        </p:nvSpPr>
        <p:spPr>
          <a:xfrm>
            <a:off x="2840760" y="0"/>
            <a:ext cx="2843280" cy="5143320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8" name="Text Placeholder 1"/>
          <p:cNvSpPr/>
          <p:nvPr/>
        </p:nvSpPr>
        <p:spPr>
          <a:xfrm>
            <a:off x="322920" y="1311120"/>
            <a:ext cx="2232360" cy="12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ffffff"/>
                </a:solidFill>
                <a:latin typeface="Arial"/>
                <a:ea typeface="Arial Unicode MS"/>
              </a:rPr>
              <a:t>Portfolio 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ffffff"/>
                </a:solidFill>
                <a:latin typeface="Arial"/>
                <a:ea typeface="Arial Unicode MS"/>
              </a:rPr>
              <a:t>Presentation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ffffff"/>
                </a:solidFill>
                <a:latin typeface="Arial"/>
                <a:ea typeface="Arial Unicode MS"/>
              </a:rPr>
              <a:t>Designed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1309" name="TextBox 7"/>
          <p:cNvSpPr/>
          <p:nvPr/>
        </p:nvSpPr>
        <p:spPr>
          <a:xfrm>
            <a:off x="322920" y="2715840"/>
            <a:ext cx="2232360" cy="155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Arial Unicode MS"/>
              </a:rPr>
              <a:t>You can simply impress your audience and add a unique zing and appeal to your Presentations.  Easy to change colors, photos and Text. Get a modern PowerPoint  Presentation that is beautifully designed. 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1310" name="TextBox 8"/>
          <p:cNvSpPr/>
          <p:nvPr/>
        </p:nvSpPr>
        <p:spPr>
          <a:xfrm>
            <a:off x="3492000" y="1131480"/>
            <a:ext cx="155376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ffffff"/>
                </a:solidFill>
                <a:latin typeface="Arial"/>
                <a:ea typeface="Arial Unicode MS"/>
              </a:rPr>
              <a:t>Modern Presentation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11" name="TextBox 9"/>
          <p:cNvSpPr/>
          <p:nvPr/>
        </p:nvSpPr>
        <p:spPr>
          <a:xfrm>
            <a:off x="3492000" y="2562120"/>
            <a:ext cx="155376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ffffff"/>
                </a:solidFill>
                <a:latin typeface="Arial"/>
                <a:ea typeface="Arial Unicode MS"/>
              </a:rPr>
              <a:t>Modern PowerPoint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12" name="TextBox 10"/>
          <p:cNvSpPr/>
          <p:nvPr/>
        </p:nvSpPr>
        <p:spPr>
          <a:xfrm>
            <a:off x="3492000" y="3992760"/>
            <a:ext cx="155376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ffffff"/>
                </a:solidFill>
                <a:latin typeface="Arial"/>
                <a:ea typeface="Arial Unicode MS"/>
              </a:rPr>
              <a:t>PowerPoint  Presentation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13" name="Rounded Rectangle 7"/>
          <p:cNvSpPr/>
          <p:nvPr/>
        </p:nvSpPr>
        <p:spPr>
          <a:xfrm>
            <a:off x="4117680" y="749880"/>
            <a:ext cx="303840" cy="262800"/>
          </a:xfrm>
          <a:custGeom>
            <a:avLst/>
            <a:gdLst/>
            <a:ah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4" name="Rectangle 16"/>
          <p:cNvSpPr/>
          <p:nvPr/>
        </p:nvSpPr>
        <p:spPr>
          <a:xfrm>
            <a:off x="4111200" y="2204280"/>
            <a:ext cx="316800" cy="208080"/>
          </a:xfrm>
          <a:custGeom>
            <a:avLst/>
            <a:gdLst/>
            <a:ah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5" name="Rectangle 16"/>
          <p:cNvSpPr/>
          <p:nvPr/>
        </p:nvSpPr>
        <p:spPr>
          <a:xfrm rot="2700000">
            <a:off x="4160160" y="3517920"/>
            <a:ext cx="217440" cy="389160"/>
          </a:xfrm>
          <a:custGeom>
            <a:avLst/>
            <a:gdLst/>
            <a:ah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PlaceHolder 1"/>
          <p:cNvSpPr>
            <a:spLocks noGrp="1"/>
          </p:cNvSpPr>
          <p:nvPr>
            <p:ph/>
          </p:nvPr>
        </p:nvSpPr>
        <p:spPr>
          <a:xfrm>
            <a:off x="322920" y="123120"/>
            <a:ext cx="8820000" cy="575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720"/>
              </a:spcBef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 Unicode MS"/>
              </a:rPr>
              <a:t>Chart Style</a:t>
            </a:r>
            <a:endParaRPr b="0" lang="fr-F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7" name="PlaceHolder 2"/>
          <p:cNvSpPr>
            <a:spLocks noGrp="1"/>
          </p:cNvSpPr>
          <p:nvPr>
            <p:ph/>
          </p:nvPr>
        </p:nvSpPr>
        <p:spPr>
          <a:xfrm>
            <a:off x="322920" y="699120"/>
            <a:ext cx="8820000" cy="287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241"/>
              </a:spcBef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Arial Unicode MS"/>
              </a:rPr>
              <a:t>Insert the title of your subtitle Here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318" name="Group 4"/>
          <p:cNvGrpSpPr/>
          <p:nvPr/>
        </p:nvGrpSpPr>
        <p:grpSpPr>
          <a:xfrm>
            <a:off x="882360" y="1530360"/>
            <a:ext cx="1079640" cy="1403640"/>
            <a:chOff x="882360" y="1530360"/>
            <a:chExt cx="1079640" cy="1403640"/>
          </a:xfrm>
        </p:grpSpPr>
        <p:sp>
          <p:nvSpPr>
            <p:cNvPr id="1319" name="Rounded Rectangle 3"/>
            <p:cNvSpPr/>
            <p:nvPr/>
          </p:nvSpPr>
          <p:spPr>
            <a:xfrm>
              <a:off x="882360" y="2826360"/>
              <a:ext cx="1079640" cy="1076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0" name="Rounded Rectangle 5"/>
            <p:cNvSpPr/>
            <p:nvPr/>
          </p:nvSpPr>
          <p:spPr>
            <a:xfrm>
              <a:off x="882360" y="2682360"/>
              <a:ext cx="1079640" cy="1076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1" name="Rounded Rectangle 6"/>
            <p:cNvSpPr/>
            <p:nvPr/>
          </p:nvSpPr>
          <p:spPr>
            <a:xfrm>
              <a:off x="882360" y="2538360"/>
              <a:ext cx="1079640" cy="1076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2" name="Rounded Rectangle 7"/>
            <p:cNvSpPr/>
            <p:nvPr/>
          </p:nvSpPr>
          <p:spPr>
            <a:xfrm>
              <a:off x="882360" y="2394360"/>
              <a:ext cx="1079640" cy="1076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3" name="Rounded Rectangle 8"/>
            <p:cNvSpPr/>
            <p:nvPr/>
          </p:nvSpPr>
          <p:spPr>
            <a:xfrm>
              <a:off x="882360" y="2250360"/>
              <a:ext cx="1079640" cy="1076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4" name="Rounded Rectangle 9"/>
            <p:cNvSpPr/>
            <p:nvPr/>
          </p:nvSpPr>
          <p:spPr>
            <a:xfrm>
              <a:off x="882360" y="2106360"/>
              <a:ext cx="1079640" cy="1076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5" name="Rounded Rectangle 10"/>
            <p:cNvSpPr/>
            <p:nvPr/>
          </p:nvSpPr>
          <p:spPr>
            <a:xfrm>
              <a:off x="882360" y="1962360"/>
              <a:ext cx="1079640" cy="1076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6" name="Rounded Rectangle 11"/>
            <p:cNvSpPr/>
            <p:nvPr/>
          </p:nvSpPr>
          <p:spPr>
            <a:xfrm>
              <a:off x="882360" y="1818360"/>
              <a:ext cx="1079640" cy="10764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7" name="Rounded Rectangle 12"/>
            <p:cNvSpPr/>
            <p:nvPr/>
          </p:nvSpPr>
          <p:spPr>
            <a:xfrm>
              <a:off x="882360" y="1674360"/>
              <a:ext cx="1079640" cy="10764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8" name="Rounded Rectangle 13"/>
            <p:cNvSpPr/>
            <p:nvPr/>
          </p:nvSpPr>
          <p:spPr>
            <a:xfrm>
              <a:off x="882360" y="1530360"/>
              <a:ext cx="1079640" cy="10764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329" name="Group 15"/>
          <p:cNvGrpSpPr/>
          <p:nvPr/>
        </p:nvGrpSpPr>
        <p:grpSpPr>
          <a:xfrm>
            <a:off x="2898360" y="1530360"/>
            <a:ext cx="1079640" cy="1403640"/>
            <a:chOff x="2898360" y="1530360"/>
            <a:chExt cx="1079640" cy="1403640"/>
          </a:xfrm>
        </p:grpSpPr>
        <p:sp>
          <p:nvSpPr>
            <p:cNvPr id="1330" name="Rounded Rectangle 16"/>
            <p:cNvSpPr/>
            <p:nvPr/>
          </p:nvSpPr>
          <p:spPr>
            <a:xfrm>
              <a:off x="2898360" y="2826360"/>
              <a:ext cx="1079640" cy="1076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1" name="Rounded Rectangle 17"/>
            <p:cNvSpPr/>
            <p:nvPr/>
          </p:nvSpPr>
          <p:spPr>
            <a:xfrm>
              <a:off x="2898360" y="2682360"/>
              <a:ext cx="1079640" cy="1076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2" name="Rounded Rectangle 18"/>
            <p:cNvSpPr/>
            <p:nvPr/>
          </p:nvSpPr>
          <p:spPr>
            <a:xfrm>
              <a:off x="2898360" y="2538360"/>
              <a:ext cx="1079640" cy="1076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3" name="Rounded Rectangle 19"/>
            <p:cNvSpPr/>
            <p:nvPr/>
          </p:nvSpPr>
          <p:spPr>
            <a:xfrm>
              <a:off x="2898360" y="2394360"/>
              <a:ext cx="1079640" cy="1076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4" name="Rounded Rectangle 20"/>
            <p:cNvSpPr/>
            <p:nvPr/>
          </p:nvSpPr>
          <p:spPr>
            <a:xfrm>
              <a:off x="2898360" y="2250360"/>
              <a:ext cx="1079640" cy="1076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5" name="Rounded Rectangle 21"/>
            <p:cNvSpPr/>
            <p:nvPr/>
          </p:nvSpPr>
          <p:spPr>
            <a:xfrm>
              <a:off x="2898360" y="2106360"/>
              <a:ext cx="1079640" cy="10764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6" name="Rounded Rectangle 22"/>
            <p:cNvSpPr/>
            <p:nvPr/>
          </p:nvSpPr>
          <p:spPr>
            <a:xfrm>
              <a:off x="2898360" y="1962360"/>
              <a:ext cx="1079640" cy="10764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7" name="Rounded Rectangle 23"/>
            <p:cNvSpPr/>
            <p:nvPr/>
          </p:nvSpPr>
          <p:spPr>
            <a:xfrm>
              <a:off x="2898360" y="1818360"/>
              <a:ext cx="1079640" cy="10764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8" name="Rounded Rectangle 24"/>
            <p:cNvSpPr/>
            <p:nvPr/>
          </p:nvSpPr>
          <p:spPr>
            <a:xfrm>
              <a:off x="2898360" y="1674360"/>
              <a:ext cx="1079640" cy="10764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9" name="Rounded Rectangle 25"/>
            <p:cNvSpPr/>
            <p:nvPr/>
          </p:nvSpPr>
          <p:spPr>
            <a:xfrm>
              <a:off x="2898360" y="1530360"/>
              <a:ext cx="1079640" cy="10764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340" name="Group 26"/>
          <p:cNvGrpSpPr/>
          <p:nvPr/>
        </p:nvGrpSpPr>
        <p:grpSpPr>
          <a:xfrm>
            <a:off x="4914360" y="1530360"/>
            <a:ext cx="1079640" cy="1403640"/>
            <a:chOff x="4914360" y="1530360"/>
            <a:chExt cx="1079640" cy="1403640"/>
          </a:xfrm>
        </p:grpSpPr>
        <p:sp>
          <p:nvSpPr>
            <p:cNvPr id="1341" name="Rounded Rectangle 27"/>
            <p:cNvSpPr/>
            <p:nvPr/>
          </p:nvSpPr>
          <p:spPr>
            <a:xfrm>
              <a:off x="4914360" y="2826360"/>
              <a:ext cx="1079640" cy="1076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2" name="Rounded Rectangle 28"/>
            <p:cNvSpPr/>
            <p:nvPr/>
          </p:nvSpPr>
          <p:spPr>
            <a:xfrm>
              <a:off x="4914360" y="2682360"/>
              <a:ext cx="1079640" cy="1076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3" name="Rounded Rectangle 29"/>
            <p:cNvSpPr/>
            <p:nvPr/>
          </p:nvSpPr>
          <p:spPr>
            <a:xfrm>
              <a:off x="4914360" y="2538360"/>
              <a:ext cx="1079640" cy="1076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4" name="Rounded Rectangle 30"/>
            <p:cNvSpPr/>
            <p:nvPr/>
          </p:nvSpPr>
          <p:spPr>
            <a:xfrm>
              <a:off x="4914360" y="2394360"/>
              <a:ext cx="1079640" cy="10764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5" name="Rounded Rectangle 31"/>
            <p:cNvSpPr/>
            <p:nvPr/>
          </p:nvSpPr>
          <p:spPr>
            <a:xfrm>
              <a:off x="4914360" y="2250360"/>
              <a:ext cx="1079640" cy="10764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6" name="Rounded Rectangle 32"/>
            <p:cNvSpPr/>
            <p:nvPr/>
          </p:nvSpPr>
          <p:spPr>
            <a:xfrm>
              <a:off x="4914360" y="2106360"/>
              <a:ext cx="1079640" cy="10764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7" name="Rounded Rectangle 33"/>
            <p:cNvSpPr/>
            <p:nvPr/>
          </p:nvSpPr>
          <p:spPr>
            <a:xfrm>
              <a:off x="4914360" y="1962360"/>
              <a:ext cx="1079640" cy="10764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8" name="Rounded Rectangle 34"/>
            <p:cNvSpPr/>
            <p:nvPr/>
          </p:nvSpPr>
          <p:spPr>
            <a:xfrm>
              <a:off x="4914360" y="1818360"/>
              <a:ext cx="1079640" cy="10764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9" name="Rounded Rectangle 35"/>
            <p:cNvSpPr/>
            <p:nvPr/>
          </p:nvSpPr>
          <p:spPr>
            <a:xfrm>
              <a:off x="4914360" y="1674360"/>
              <a:ext cx="1079640" cy="10764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0" name="Rounded Rectangle 36"/>
            <p:cNvSpPr/>
            <p:nvPr/>
          </p:nvSpPr>
          <p:spPr>
            <a:xfrm>
              <a:off x="4914360" y="1530360"/>
              <a:ext cx="1079640" cy="10764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351" name="Group 37"/>
          <p:cNvGrpSpPr/>
          <p:nvPr/>
        </p:nvGrpSpPr>
        <p:grpSpPr>
          <a:xfrm>
            <a:off x="6931080" y="1530360"/>
            <a:ext cx="1079640" cy="1403640"/>
            <a:chOff x="6931080" y="1530360"/>
            <a:chExt cx="1079640" cy="1403640"/>
          </a:xfrm>
        </p:grpSpPr>
        <p:sp>
          <p:nvSpPr>
            <p:cNvPr id="1352" name="Rounded Rectangle 38"/>
            <p:cNvSpPr/>
            <p:nvPr/>
          </p:nvSpPr>
          <p:spPr>
            <a:xfrm>
              <a:off x="6931080" y="2826360"/>
              <a:ext cx="1079640" cy="1076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3" name="Rounded Rectangle 39"/>
            <p:cNvSpPr/>
            <p:nvPr/>
          </p:nvSpPr>
          <p:spPr>
            <a:xfrm>
              <a:off x="6931080" y="2682360"/>
              <a:ext cx="1079640" cy="1076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4" name="Rounded Rectangle 40"/>
            <p:cNvSpPr/>
            <p:nvPr/>
          </p:nvSpPr>
          <p:spPr>
            <a:xfrm>
              <a:off x="6931080" y="2538360"/>
              <a:ext cx="1079640" cy="1076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5" name="Rounded Rectangle 41"/>
            <p:cNvSpPr/>
            <p:nvPr/>
          </p:nvSpPr>
          <p:spPr>
            <a:xfrm>
              <a:off x="6931080" y="2394360"/>
              <a:ext cx="1079640" cy="1076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6" name="Rounded Rectangle 42"/>
            <p:cNvSpPr/>
            <p:nvPr/>
          </p:nvSpPr>
          <p:spPr>
            <a:xfrm>
              <a:off x="6931080" y="2250360"/>
              <a:ext cx="1079640" cy="1076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7" name="Rounded Rectangle 43"/>
            <p:cNvSpPr/>
            <p:nvPr/>
          </p:nvSpPr>
          <p:spPr>
            <a:xfrm>
              <a:off x="6931080" y="2106360"/>
              <a:ext cx="1079640" cy="1076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8" name="Rounded Rectangle 44"/>
            <p:cNvSpPr/>
            <p:nvPr/>
          </p:nvSpPr>
          <p:spPr>
            <a:xfrm>
              <a:off x="6931080" y="1962360"/>
              <a:ext cx="1079640" cy="1076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9" name="Rounded Rectangle 45"/>
            <p:cNvSpPr/>
            <p:nvPr/>
          </p:nvSpPr>
          <p:spPr>
            <a:xfrm>
              <a:off x="6931080" y="1818360"/>
              <a:ext cx="1079640" cy="1076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0" name="Rounded Rectangle 46"/>
            <p:cNvSpPr/>
            <p:nvPr/>
          </p:nvSpPr>
          <p:spPr>
            <a:xfrm>
              <a:off x="6931080" y="1674360"/>
              <a:ext cx="1079640" cy="1076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1" name="Rounded Rectangle 47"/>
            <p:cNvSpPr/>
            <p:nvPr/>
          </p:nvSpPr>
          <p:spPr>
            <a:xfrm>
              <a:off x="6931080" y="1530360"/>
              <a:ext cx="1079640" cy="10764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362" name="Oval 48"/>
          <p:cNvSpPr/>
          <p:nvPr/>
        </p:nvSpPr>
        <p:spPr>
          <a:xfrm>
            <a:off x="1081440" y="3147480"/>
            <a:ext cx="680400" cy="6800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69b6c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3" name="Oval 49"/>
          <p:cNvSpPr/>
          <p:nvPr/>
        </p:nvSpPr>
        <p:spPr>
          <a:xfrm>
            <a:off x="3048840" y="3147480"/>
            <a:ext cx="680400" cy="6800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69b6c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4" name="Oval 50"/>
          <p:cNvSpPr/>
          <p:nvPr/>
        </p:nvSpPr>
        <p:spPr>
          <a:xfrm>
            <a:off x="5077440" y="3147480"/>
            <a:ext cx="680400" cy="6800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69b6c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5" name="Oval 51"/>
          <p:cNvSpPr/>
          <p:nvPr/>
        </p:nvSpPr>
        <p:spPr>
          <a:xfrm flipH="1">
            <a:off x="7129440" y="3147480"/>
            <a:ext cx="680040" cy="6800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69b6c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6" name="Rounded Rectangle 7"/>
          <p:cNvSpPr/>
          <p:nvPr/>
        </p:nvSpPr>
        <p:spPr>
          <a:xfrm>
            <a:off x="3243240" y="3356280"/>
            <a:ext cx="304560" cy="262800"/>
          </a:xfrm>
          <a:custGeom>
            <a:avLst/>
            <a:gdLst/>
            <a:ah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7" name="Rectangle 36"/>
          <p:cNvSpPr/>
          <p:nvPr/>
        </p:nvSpPr>
        <p:spPr>
          <a:xfrm>
            <a:off x="5304600" y="3368520"/>
            <a:ext cx="284040" cy="237960"/>
          </a:xfrm>
          <a:custGeom>
            <a:avLst/>
            <a:gdLst/>
            <a:ah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8" name="Rectangle 16"/>
          <p:cNvSpPr/>
          <p:nvPr/>
        </p:nvSpPr>
        <p:spPr>
          <a:xfrm>
            <a:off x="1263240" y="3383280"/>
            <a:ext cx="316800" cy="208080"/>
          </a:xfrm>
          <a:custGeom>
            <a:avLst/>
            <a:gdLst/>
            <a:ah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9" name="Rectangle 9"/>
          <p:cNvSpPr/>
          <p:nvPr/>
        </p:nvSpPr>
        <p:spPr>
          <a:xfrm>
            <a:off x="7321320" y="3348000"/>
            <a:ext cx="297360" cy="278640"/>
          </a:xfrm>
          <a:custGeom>
            <a:avLst/>
            <a:gdLst/>
            <a:ahLst/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70" name="Group 56"/>
          <p:cNvGrpSpPr/>
          <p:nvPr/>
        </p:nvGrpSpPr>
        <p:grpSpPr>
          <a:xfrm>
            <a:off x="539280" y="3867120"/>
            <a:ext cx="1765080" cy="863640"/>
            <a:chOff x="539280" y="3867120"/>
            <a:chExt cx="1765080" cy="863640"/>
          </a:xfrm>
        </p:grpSpPr>
        <p:sp>
          <p:nvSpPr>
            <p:cNvPr id="1371" name="TextBox 57"/>
            <p:cNvSpPr/>
            <p:nvPr/>
          </p:nvSpPr>
          <p:spPr>
            <a:xfrm>
              <a:off x="542520" y="4092840"/>
              <a:ext cx="1761840" cy="637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ffffff"/>
                  </a:solidFill>
                  <a:latin typeface="Arial"/>
                  <a:ea typeface="Arial Unicode MS"/>
                </a:rPr>
                <a:t>You can simply impress your audience and add a unique zing.</a:t>
              </a:r>
              <a:endParaRPr b="0" lang="fr-FR" sz="1200" spc="-1" strike="noStrike">
                <a:latin typeface="Arial"/>
              </a:endParaRPr>
            </a:p>
          </p:txBody>
        </p:sp>
        <p:sp>
          <p:nvSpPr>
            <p:cNvPr id="1372" name="TextBox 58"/>
            <p:cNvSpPr/>
            <p:nvPr/>
          </p:nvSpPr>
          <p:spPr>
            <a:xfrm>
              <a:off x="539280" y="3867120"/>
              <a:ext cx="176508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en-US" sz="1200" spc="-1" strike="noStrike">
                  <a:solidFill>
                    <a:srgbClr val="ffffff"/>
                  </a:solidFill>
                  <a:latin typeface="Arial"/>
                  <a:ea typeface="Arial Unicode MS"/>
                </a:rPr>
                <a:t>Your Text Here</a:t>
              </a:r>
              <a:endParaRPr b="0" lang="fr-FR" sz="1200" spc="-1" strike="noStrike">
                <a:latin typeface="Arial"/>
              </a:endParaRPr>
            </a:p>
          </p:txBody>
        </p:sp>
      </p:grpSp>
      <p:grpSp>
        <p:nvGrpSpPr>
          <p:cNvPr id="1373" name="Group 59"/>
          <p:cNvGrpSpPr/>
          <p:nvPr/>
        </p:nvGrpSpPr>
        <p:grpSpPr>
          <a:xfrm>
            <a:off x="2555280" y="3867120"/>
            <a:ext cx="1765080" cy="863640"/>
            <a:chOff x="2555280" y="3867120"/>
            <a:chExt cx="1765080" cy="863640"/>
          </a:xfrm>
        </p:grpSpPr>
        <p:sp>
          <p:nvSpPr>
            <p:cNvPr id="1374" name="TextBox 60"/>
            <p:cNvSpPr/>
            <p:nvPr/>
          </p:nvSpPr>
          <p:spPr>
            <a:xfrm>
              <a:off x="2559240" y="4092840"/>
              <a:ext cx="1761120" cy="637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ffffff"/>
                  </a:solidFill>
                  <a:latin typeface="Arial"/>
                  <a:ea typeface="Arial Unicode MS"/>
                </a:rPr>
                <a:t>You can simply impress your audience and add a unique zing.</a:t>
              </a:r>
              <a:endParaRPr b="0" lang="fr-FR" sz="1200" spc="-1" strike="noStrike">
                <a:latin typeface="Arial"/>
              </a:endParaRPr>
            </a:p>
          </p:txBody>
        </p:sp>
        <p:sp>
          <p:nvSpPr>
            <p:cNvPr id="1375" name="TextBox 61"/>
            <p:cNvSpPr/>
            <p:nvPr/>
          </p:nvSpPr>
          <p:spPr>
            <a:xfrm>
              <a:off x="2555280" y="3867120"/>
              <a:ext cx="176508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en-US" sz="1200" spc="-1" strike="noStrike">
                  <a:solidFill>
                    <a:srgbClr val="ffffff"/>
                  </a:solidFill>
                  <a:latin typeface="Arial"/>
                  <a:ea typeface="Arial Unicode MS"/>
                </a:rPr>
                <a:t>Your Text Here</a:t>
              </a:r>
              <a:endParaRPr b="0" lang="fr-FR" sz="1200" spc="-1" strike="noStrike">
                <a:latin typeface="Arial"/>
              </a:endParaRPr>
            </a:p>
          </p:txBody>
        </p:sp>
      </p:grpSp>
      <p:grpSp>
        <p:nvGrpSpPr>
          <p:cNvPr id="1376" name="Group 62"/>
          <p:cNvGrpSpPr/>
          <p:nvPr/>
        </p:nvGrpSpPr>
        <p:grpSpPr>
          <a:xfrm>
            <a:off x="4572000" y="3867120"/>
            <a:ext cx="1765080" cy="863640"/>
            <a:chOff x="4572000" y="3867120"/>
            <a:chExt cx="1765080" cy="863640"/>
          </a:xfrm>
        </p:grpSpPr>
        <p:sp>
          <p:nvSpPr>
            <p:cNvPr id="1377" name="TextBox 63"/>
            <p:cNvSpPr/>
            <p:nvPr/>
          </p:nvSpPr>
          <p:spPr>
            <a:xfrm>
              <a:off x="4575240" y="4092840"/>
              <a:ext cx="1761840" cy="637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ffffff"/>
                  </a:solidFill>
                  <a:latin typeface="Arial"/>
                  <a:ea typeface="Arial Unicode MS"/>
                </a:rPr>
                <a:t>You can simply impress your audience and add a unique zing.</a:t>
              </a:r>
              <a:endParaRPr b="0" lang="fr-FR" sz="1200" spc="-1" strike="noStrike">
                <a:latin typeface="Arial"/>
              </a:endParaRPr>
            </a:p>
          </p:txBody>
        </p:sp>
        <p:sp>
          <p:nvSpPr>
            <p:cNvPr id="1378" name="TextBox 64"/>
            <p:cNvSpPr/>
            <p:nvPr/>
          </p:nvSpPr>
          <p:spPr>
            <a:xfrm>
              <a:off x="4572000" y="3867120"/>
              <a:ext cx="176508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en-US" sz="1200" spc="-1" strike="noStrike">
                  <a:solidFill>
                    <a:srgbClr val="ffffff"/>
                  </a:solidFill>
                  <a:latin typeface="Arial"/>
                  <a:ea typeface="Arial Unicode MS"/>
                </a:rPr>
                <a:t>Your Text Here</a:t>
              </a:r>
              <a:endParaRPr b="0" lang="fr-FR" sz="1200" spc="-1" strike="noStrike">
                <a:latin typeface="Arial"/>
              </a:endParaRPr>
            </a:p>
          </p:txBody>
        </p:sp>
      </p:grpSp>
      <p:grpSp>
        <p:nvGrpSpPr>
          <p:cNvPr id="1379" name="Group 65"/>
          <p:cNvGrpSpPr/>
          <p:nvPr/>
        </p:nvGrpSpPr>
        <p:grpSpPr>
          <a:xfrm>
            <a:off x="6588360" y="3867120"/>
            <a:ext cx="1765080" cy="863640"/>
            <a:chOff x="6588360" y="3867120"/>
            <a:chExt cx="1765080" cy="863640"/>
          </a:xfrm>
        </p:grpSpPr>
        <p:sp>
          <p:nvSpPr>
            <p:cNvPr id="1380" name="TextBox 66"/>
            <p:cNvSpPr/>
            <p:nvPr/>
          </p:nvSpPr>
          <p:spPr>
            <a:xfrm>
              <a:off x="6591600" y="4092840"/>
              <a:ext cx="1761840" cy="637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ffffff"/>
                  </a:solidFill>
                  <a:latin typeface="Arial"/>
                  <a:ea typeface="Arial Unicode MS"/>
                </a:rPr>
                <a:t>You can simply impress your audience and add a unique zing.</a:t>
              </a:r>
              <a:endParaRPr b="0" lang="fr-FR" sz="1200" spc="-1" strike="noStrike">
                <a:latin typeface="Arial"/>
              </a:endParaRPr>
            </a:p>
          </p:txBody>
        </p:sp>
        <p:sp>
          <p:nvSpPr>
            <p:cNvPr id="1381" name="TextBox 67"/>
            <p:cNvSpPr/>
            <p:nvPr/>
          </p:nvSpPr>
          <p:spPr>
            <a:xfrm>
              <a:off x="6588360" y="3867120"/>
              <a:ext cx="176508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en-US" sz="1200" spc="-1" strike="noStrike">
                  <a:solidFill>
                    <a:srgbClr val="ffffff"/>
                  </a:solidFill>
                  <a:latin typeface="Arial"/>
                  <a:ea typeface="Arial Unicode MS"/>
                </a:rPr>
                <a:t>Your Text Here</a:t>
              </a:r>
              <a:endParaRPr b="0" lang="fr-FR" sz="1200" spc="-1" strike="noStrike">
                <a:latin typeface="Arial"/>
              </a:endParaRPr>
            </a:p>
          </p:txBody>
        </p:sp>
      </p:grpSp>
      <p:sp>
        <p:nvSpPr>
          <p:cNvPr id="1382" name="Rectangle 14"/>
          <p:cNvSpPr/>
          <p:nvPr/>
        </p:nvSpPr>
        <p:spPr>
          <a:xfrm>
            <a:off x="8073720" y="1593360"/>
            <a:ext cx="559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Arial Unicode MS"/>
              </a:rPr>
              <a:t>90</a:t>
            </a:r>
            <a:r>
              <a:rPr b="1" lang="en-US" sz="1100" spc="-1" strike="noStrike">
                <a:solidFill>
                  <a:srgbClr val="ffffff"/>
                </a:solidFill>
                <a:latin typeface="Arial"/>
                <a:ea typeface="Arial Unicode MS"/>
              </a:rPr>
              <a:t>%</a:t>
            </a:r>
            <a:endParaRPr b="0" lang="fr-FR" sz="1100" spc="-1" strike="noStrike">
              <a:latin typeface="Arial"/>
            </a:endParaRPr>
          </a:p>
        </p:txBody>
      </p:sp>
      <p:sp>
        <p:nvSpPr>
          <p:cNvPr id="1383" name="Rectangle 69"/>
          <p:cNvSpPr/>
          <p:nvPr/>
        </p:nvSpPr>
        <p:spPr>
          <a:xfrm>
            <a:off x="6057000" y="2514600"/>
            <a:ext cx="559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Arial Unicode MS"/>
              </a:rPr>
              <a:t>30</a:t>
            </a:r>
            <a:r>
              <a:rPr b="1" lang="en-US" sz="1100" spc="-1" strike="noStrike">
                <a:solidFill>
                  <a:srgbClr val="ffffff"/>
                </a:solidFill>
                <a:latin typeface="Arial"/>
                <a:ea typeface="Arial Unicode MS"/>
              </a:rPr>
              <a:t>%</a:t>
            </a:r>
            <a:endParaRPr b="0" lang="fr-FR" sz="1100" spc="-1" strike="noStrike">
              <a:latin typeface="Arial"/>
            </a:endParaRPr>
          </a:p>
        </p:txBody>
      </p:sp>
      <p:sp>
        <p:nvSpPr>
          <p:cNvPr id="1384" name="Rectangle 70"/>
          <p:cNvSpPr/>
          <p:nvPr/>
        </p:nvSpPr>
        <p:spPr>
          <a:xfrm>
            <a:off x="4041000" y="2225880"/>
            <a:ext cx="559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Arial Unicode MS"/>
              </a:rPr>
              <a:t>50</a:t>
            </a:r>
            <a:r>
              <a:rPr b="1" lang="en-US" sz="1100" spc="-1" strike="noStrike">
                <a:solidFill>
                  <a:srgbClr val="ffffff"/>
                </a:solidFill>
                <a:latin typeface="Arial"/>
                <a:ea typeface="Arial Unicode MS"/>
              </a:rPr>
              <a:t>%</a:t>
            </a:r>
            <a:endParaRPr b="0" lang="fr-FR" sz="1100" spc="-1" strike="noStrike">
              <a:latin typeface="Arial"/>
            </a:endParaRPr>
          </a:p>
        </p:txBody>
      </p:sp>
      <p:sp>
        <p:nvSpPr>
          <p:cNvPr id="1385" name="Rectangle 71"/>
          <p:cNvSpPr/>
          <p:nvPr/>
        </p:nvSpPr>
        <p:spPr>
          <a:xfrm>
            <a:off x="2025000" y="1937160"/>
            <a:ext cx="559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Arial Unicode MS"/>
              </a:rPr>
              <a:t>80</a:t>
            </a:r>
            <a:r>
              <a:rPr b="1" lang="en-US" sz="1100" spc="-1" strike="noStrike">
                <a:solidFill>
                  <a:srgbClr val="ffffff"/>
                </a:solidFill>
                <a:latin typeface="Arial"/>
                <a:ea typeface="Arial Unicode MS"/>
              </a:rPr>
              <a:t>%</a:t>
            </a:r>
            <a:endParaRPr b="0" lang="fr-FR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PlaceHolder 1"/>
          <p:cNvSpPr>
            <a:spLocks noGrp="1"/>
          </p:cNvSpPr>
          <p:nvPr>
            <p:ph/>
          </p:nvPr>
        </p:nvSpPr>
        <p:spPr>
          <a:xfrm>
            <a:off x="0" y="181440"/>
            <a:ext cx="9143280" cy="575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720"/>
              </a:spcBef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404040"/>
                </a:solidFill>
                <a:latin typeface="Arial"/>
                <a:ea typeface="Arial Unicode MS"/>
              </a:rPr>
              <a:t>Infographic Style</a:t>
            </a:r>
            <a:endParaRPr b="0" lang="fr-F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7" name="PlaceHolder 2"/>
          <p:cNvSpPr>
            <a:spLocks noGrp="1"/>
          </p:cNvSpPr>
          <p:nvPr>
            <p:ph/>
          </p:nvPr>
        </p:nvSpPr>
        <p:spPr>
          <a:xfrm>
            <a:off x="0" y="757440"/>
            <a:ext cx="9143280" cy="287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241"/>
              </a:spcBef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404040"/>
                </a:solidFill>
                <a:latin typeface="Arial"/>
                <a:ea typeface="Arial Unicode MS"/>
              </a:rPr>
              <a:t>Insert the title of your subtitle Here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388" name="Group 4"/>
          <p:cNvGrpSpPr/>
          <p:nvPr/>
        </p:nvGrpSpPr>
        <p:grpSpPr>
          <a:xfrm>
            <a:off x="405000" y="1358640"/>
            <a:ext cx="4165560" cy="1140480"/>
            <a:chOff x="405000" y="1358640"/>
            <a:chExt cx="4165560" cy="1140480"/>
          </a:xfrm>
        </p:grpSpPr>
        <p:sp>
          <p:nvSpPr>
            <p:cNvPr id="1389" name="TextBox 5"/>
            <p:cNvSpPr/>
            <p:nvPr/>
          </p:nvSpPr>
          <p:spPr>
            <a:xfrm>
              <a:off x="405000" y="1678680"/>
              <a:ext cx="4165560" cy="820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404040"/>
                  </a:solidFill>
                  <a:latin typeface="Arial"/>
                  <a:ea typeface="Arial Unicode MS"/>
                </a:rPr>
                <a:t>Get a modern PowerPoint  Presentation that is beautifully designed.  Easy to change colors, photos and Text. You can simply impress your audience and add a unique zing and appeal to your Presentations.  </a:t>
              </a:r>
              <a:endParaRPr b="0" lang="fr-FR" sz="1200" spc="-1" strike="noStrike">
                <a:latin typeface="Arial"/>
              </a:endParaRPr>
            </a:p>
          </p:txBody>
        </p:sp>
        <p:sp>
          <p:nvSpPr>
            <p:cNvPr id="1390" name="TextBox 6"/>
            <p:cNvSpPr/>
            <p:nvPr/>
          </p:nvSpPr>
          <p:spPr>
            <a:xfrm>
              <a:off x="405000" y="1358640"/>
              <a:ext cx="416556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400" spc="-1" strike="noStrike">
                  <a:solidFill>
                    <a:srgbClr val="404040"/>
                  </a:solidFill>
                  <a:latin typeface="Arial"/>
                  <a:ea typeface="Arial Unicode MS"/>
                </a:rPr>
                <a:t>Your Text Here</a:t>
              </a:r>
              <a:endParaRPr b="0" lang="fr-FR" sz="1400" spc="-1" strike="noStrike">
                <a:latin typeface="Arial"/>
              </a:endParaRPr>
            </a:p>
          </p:txBody>
        </p:sp>
      </p:grpSp>
      <p:sp>
        <p:nvSpPr>
          <p:cNvPr id="1391" name="Trapezoid 22"/>
          <p:cNvSpPr/>
          <p:nvPr/>
        </p:nvSpPr>
        <p:spPr>
          <a:xfrm>
            <a:off x="683280" y="4245840"/>
            <a:ext cx="444240" cy="225720"/>
          </a:xfrm>
          <a:custGeom>
            <a:avLst/>
            <a:gdLst/>
            <a:ah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2" name="Freeform 8"/>
          <p:cNvSpPr/>
          <p:nvPr/>
        </p:nvSpPr>
        <p:spPr>
          <a:xfrm>
            <a:off x="3435480" y="4165920"/>
            <a:ext cx="375480" cy="385560"/>
          </a:xfrm>
          <a:custGeom>
            <a:avLst/>
            <a:gdLst/>
            <a:ahLst/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3" name="Rounded Rectangle 25"/>
          <p:cNvSpPr/>
          <p:nvPr/>
        </p:nvSpPr>
        <p:spPr>
          <a:xfrm>
            <a:off x="6119280" y="4230720"/>
            <a:ext cx="349560" cy="256320"/>
          </a:xfrm>
          <a:custGeom>
            <a:avLst/>
            <a:gdLst/>
            <a:ah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94" name="Group 10"/>
          <p:cNvGrpSpPr/>
          <p:nvPr/>
        </p:nvGrpSpPr>
        <p:grpSpPr>
          <a:xfrm>
            <a:off x="1318320" y="3927240"/>
            <a:ext cx="1926360" cy="855000"/>
            <a:chOff x="1318320" y="3927240"/>
            <a:chExt cx="1926360" cy="855000"/>
          </a:xfrm>
        </p:grpSpPr>
        <p:sp>
          <p:nvSpPr>
            <p:cNvPr id="1395" name="TextBox 11"/>
            <p:cNvSpPr/>
            <p:nvPr/>
          </p:nvSpPr>
          <p:spPr>
            <a:xfrm>
              <a:off x="1318320" y="4144320"/>
              <a:ext cx="1926360" cy="637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ffffff"/>
                  </a:solidFill>
                  <a:latin typeface="Arial"/>
                  <a:ea typeface="Arial Unicode MS"/>
                </a:rPr>
                <a:t>You can simply impress your audience and add a unique zing. </a:t>
              </a:r>
              <a:endParaRPr b="0" lang="fr-FR" sz="1200" spc="-1" strike="noStrike">
                <a:latin typeface="Arial"/>
              </a:endParaRPr>
            </a:p>
          </p:txBody>
        </p:sp>
        <p:sp>
          <p:nvSpPr>
            <p:cNvPr id="1396" name="TextBox 12"/>
            <p:cNvSpPr/>
            <p:nvPr/>
          </p:nvSpPr>
          <p:spPr>
            <a:xfrm>
              <a:off x="1318320" y="3927240"/>
              <a:ext cx="192636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200" spc="-1" strike="noStrike">
                  <a:solidFill>
                    <a:srgbClr val="ffffff"/>
                  </a:solidFill>
                  <a:latin typeface="Arial"/>
                  <a:ea typeface="Arial Unicode MS"/>
                </a:rPr>
                <a:t>Your Text  Here</a:t>
              </a:r>
              <a:endParaRPr b="0" lang="fr-FR" sz="1200" spc="-1" strike="noStrike">
                <a:latin typeface="Arial"/>
              </a:endParaRPr>
            </a:p>
          </p:txBody>
        </p:sp>
      </p:grpSp>
      <p:grpSp>
        <p:nvGrpSpPr>
          <p:cNvPr id="1397" name="Group 13"/>
          <p:cNvGrpSpPr/>
          <p:nvPr/>
        </p:nvGrpSpPr>
        <p:grpSpPr>
          <a:xfrm>
            <a:off x="4002120" y="3927240"/>
            <a:ext cx="1926360" cy="855000"/>
            <a:chOff x="4002120" y="3927240"/>
            <a:chExt cx="1926360" cy="855000"/>
          </a:xfrm>
        </p:grpSpPr>
        <p:sp>
          <p:nvSpPr>
            <p:cNvPr id="1398" name="TextBox 14"/>
            <p:cNvSpPr/>
            <p:nvPr/>
          </p:nvSpPr>
          <p:spPr>
            <a:xfrm>
              <a:off x="4002120" y="4144320"/>
              <a:ext cx="1926360" cy="637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ffffff"/>
                  </a:solidFill>
                  <a:latin typeface="Arial"/>
                  <a:ea typeface="Arial Unicode MS"/>
                </a:rPr>
                <a:t>You can simply impress your audience and add a unique zing. </a:t>
              </a:r>
              <a:endParaRPr b="0" lang="fr-FR" sz="1200" spc="-1" strike="noStrike">
                <a:latin typeface="Arial"/>
              </a:endParaRPr>
            </a:p>
          </p:txBody>
        </p:sp>
        <p:sp>
          <p:nvSpPr>
            <p:cNvPr id="1399" name="TextBox 15"/>
            <p:cNvSpPr/>
            <p:nvPr/>
          </p:nvSpPr>
          <p:spPr>
            <a:xfrm>
              <a:off x="4002120" y="3927240"/>
              <a:ext cx="192636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200" spc="-1" strike="noStrike">
                  <a:solidFill>
                    <a:srgbClr val="ffffff"/>
                  </a:solidFill>
                  <a:latin typeface="Arial"/>
                  <a:ea typeface="Arial Unicode MS"/>
                </a:rPr>
                <a:t>Your Text  Here</a:t>
              </a:r>
              <a:endParaRPr b="0" lang="fr-FR" sz="1200" spc="-1" strike="noStrike">
                <a:latin typeface="Arial"/>
              </a:endParaRPr>
            </a:p>
          </p:txBody>
        </p:sp>
      </p:grpSp>
      <p:grpSp>
        <p:nvGrpSpPr>
          <p:cNvPr id="1400" name="Group 16"/>
          <p:cNvGrpSpPr/>
          <p:nvPr/>
        </p:nvGrpSpPr>
        <p:grpSpPr>
          <a:xfrm>
            <a:off x="6660000" y="3927240"/>
            <a:ext cx="1926360" cy="855000"/>
            <a:chOff x="6660000" y="3927240"/>
            <a:chExt cx="1926360" cy="855000"/>
          </a:xfrm>
        </p:grpSpPr>
        <p:sp>
          <p:nvSpPr>
            <p:cNvPr id="1401" name="TextBox 17"/>
            <p:cNvSpPr/>
            <p:nvPr/>
          </p:nvSpPr>
          <p:spPr>
            <a:xfrm>
              <a:off x="6660000" y="4144320"/>
              <a:ext cx="1926360" cy="637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ffffff"/>
                  </a:solidFill>
                  <a:latin typeface="Arial"/>
                  <a:ea typeface="Arial Unicode MS"/>
                </a:rPr>
                <a:t>You can simply impress your audience and add a unique zing. </a:t>
              </a:r>
              <a:endParaRPr b="0" lang="fr-FR" sz="1200" spc="-1" strike="noStrike">
                <a:latin typeface="Arial"/>
              </a:endParaRPr>
            </a:p>
          </p:txBody>
        </p:sp>
        <p:sp>
          <p:nvSpPr>
            <p:cNvPr id="1402" name="TextBox 18"/>
            <p:cNvSpPr/>
            <p:nvPr/>
          </p:nvSpPr>
          <p:spPr>
            <a:xfrm>
              <a:off x="6660000" y="3927240"/>
              <a:ext cx="192636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200" spc="-1" strike="noStrike">
                  <a:solidFill>
                    <a:srgbClr val="ffffff"/>
                  </a:solidFill>
                  <a:latin typeface="Arial"/>
                  <a:ea typeface="Arial Unicode MS"/>
                </a:rPr>
                <a:t>Your Text  Here</a:t>
              </a:r>
              <a:endParaRPr b="0" lang="fr-FR" sz="12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PlaceHolder 1"/>
          <p:cNvSpPr>
            <a:spLocks noGrp="1"/>
          </p:cNvSpPr>
          <p:nvPr>
            <p:ph/>
          </p:nvPr>
        </p:nvSpPr>
        <p:spPr>
          <a:xfrm>
            <a:off x="322920" y="123120"/>
            <a:ext cx="8820000" cy="575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720"/>
              </a:spcBef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 Unicode MS"/>
              </a:rPr>
              <a:t>Table Style</a:t>
            </a:r>
            <a:endParaRPr b="0" lang="fr-F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4" name="PlaceHolder 2"/>
          <p:cNvSpPr>
            <a:spLocks noGrp="1"/>
          </p:cNvSpPr>
          <p:nvPr>
            <p:ph/>
          </p:nvPr>
        </p:nvSpPr>
        <p:spPr>
          <a:xfrm>
            <a:off x="322920" y="699120"/>
            <a:ext cx="8820000" cy="287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241"/>
              </a:spcBef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Arial Unicode MS"/>
              </a:rPr>
              <a:t>Insert the title of your subtitle Here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405" name="Table 3"/>
          <p:cNvGraphicFramePr/>
          <p:nvPr/>
        </p:nvGraphicFramePr>
        <p:xfrm>
          <a:off x="539280" y="1568520"/>
          <a:ext cx="8064360" cy="3171600"/>
        </p:xfrm>
        <a:graphic>
          <a:graphicData uri="http://schemas.openxmlformats.org/drawingml/2006/table">
            <a:tbl>
              <a:tblPr/>
              <a:tblGrid>
                <a:gridCol w="2016360"/>
                <a:gridCol w="2016360"/>
                <a:gridCol w="2016360"/>
                <a:gridCol w="2016360"/>
              </a:tblGrid>
              <a:tr h="39636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57a7bd"/>
                          </a:solidFill>
                          <a:latin typeface="Arial"/>
                          <a:ea typeface="Arial Unicode MS"/>
                        </a:rPr>
                        <a:t>Content  Here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57a7bd"/>
                          </a:solidFill>
                          <a:latin typeface="Arial"/>
                          <a:ea typeface="Arial Unicode MS"/>
                        </a:rPr>
                        <a:t>Content  Here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57a7bd"/>
                          </a:solidFill>
                          <a:latin typeface="Arial"/>
                          <a:ea typeface="Arial Unicode MS"/>
                        </a:rPr>
                        <a:t>Content  Here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57a7bd"/>
                          </a:solidFill>
                          <a:latin typeface="Arial"/>
                          <a:ea typeface="Arial Unicode MS"/>
                        </a:rPr>
                        <a:t>Content  Here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9636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  <a:ea typeface="Arial Unicode MS"/>
                        </a:rPr>
                        <a:t>Text Here</a:t>
                      </a:r>
                      <a:endParaRPr b="0" lang="fr-FR" sz="12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69b6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  <a:ea typeface="Arial Unicode MS"/>
                        </a:rPr>
                        <a:t>Text Here</a:t>
                      </a:r>
                      <a:endParaRPr b="0" lang="fr-FR" sz="12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69b6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  <a:ea typeface="Arial Unicode MS"/>
                        </a:rPr>
                        <a:t>Text Here</a:t>
                      </a:r>
                      <a:endParaRPr b="0" lang="fr-FR" sz="12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69b6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  <a:ea typeface="Arial Unicode MS"/>
                        </a:rPr>
                        <a:t>Text Here</a:t>
                      </a:r>
                      <a:endParaRPr b="0" lang="fr-FR" sz="12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69b6cc"/>
                    </a:solidFill>
                  </a:tcPr>
                </a:tc>
              </a:tr>
              <a:tr h="39636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  <a:ea typeface="Arial Unicode MS"/>
                        </a:rPr>
                        <a:t>Content  Here</a:t>
                      </a:r>
                      <a:endParaRPr b="0" lang="fr-FR" sz="12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69b6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  <a:ea typeface="Arial Unicode MS"/>
                        </a:rPr>
                        <a:t>Content  Here</a:t>
                      </a:r>
                      <a:endParaRPr b="0" lang="fr-FR" sz="12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69b6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  <a:ea typeface="Arial Unicode MS"/>
                        </a:rPr>
                        <a:t>Content  Here</a:t>
                      </a:r>
                      <a:endParaRPr b="0" lang="fr-FR" sz="12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69b6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  <a:ea typeface="Arial Unicode MS"/>
                        </a:rPr>
                        <a:t>Content  Here</a:t>
                      </a:r>
                      <a:endParaRPr b="0" lang="fr-FR" sz="12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69b6cc"/>
                    </a:solidFill>
                  </a:tcPr>
                </a:tc>
              </a:tr>
              <a:tr h="39636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  <a:ea typeface="Arial Unicode MS"/>
                        </a:rPr>
                        <a:t>Content</a:t>
                      </a:r>
                      <a:endParaRPr b="0" lang="fr-FR" sz="12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69b6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  <a:ea typeface="Arial Unicode MS"/>
                        </a:rPr>
                        <a:t>Content</a:t>
                      </a:r>
                      <a:endParaRPr b="0" lang="fr-FR" sz="12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69b6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  <a:ea typeface="Arial Unicode MS"/>
                        </a:rPr>
                        <a:t>Content</a:t>
                      </a:r>
                      <a:endParaRPr b="0" lang="fr-FR" sz="12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69b6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  <a:ea typeface="Arial Unicode MS"/>
                        </a:rPr>
                        <a:t>Content</a:t>
                      </a:r>
                      <a:endParaRPr b="0" lang="fr-FR" sz="12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69b6cc"/>
                    </a:solidFill>
                  </a:tcPr>
                </a:tc>
              </a:tr>
              <a:tr h="39636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  <a:ea typeface="Arial Unicode MS"/>
                        </a:rPr>
                        <a:t>Content  Here</a:t>
                      </a:r>
                      <a:endParaRPr b="0" lang="fr-FR" sz="12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69b6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  <a:ea typeface="Arial Unicode MS"/>
                        </a:rPr>
                        <a:t>Content  Here</a:t>
                      </a:r>
                      <a:endParaRPr b="0" lang="fr-FR" sz="12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69b6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  <a:ea typeface="Arial Unicode MS"/>
                        </a:rPr>
                        <a:t>Content  Here</a:t>
                      </a:r>
                      <a:endParaRPr b="0" lang="fr-FR" sz="12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69b6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  <a:ea typeface="Arial Unicode MS"/>
                        </a:rPr>
                        <a:t>Content  Here</a:t>
                      </a:r>
                      <a:endParaRPr b="0" lang="fr-FR" sz="12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69b6cc"/>
                    </a:solidFill>
                  </a:tcPr>
                </a:tc>
              </a:tr>
              <a:tr h="39636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  <a:ea typeface="Arial Unicode MS"/>
                        </a:rPr>
                        <a:t>Title Here</a:t>
                      </a:r>
                      <a:endParaRPr b="0" lang="fr-FR" sz="12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69b6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  <a:ea typeface="Arial Unicode MS"/>
                        </a:rPr>
                        <a:t>Title Here</a:t>
                      </a:r>
                      <a:endParaRPr b="0" lang="fr-FR" sz="12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69b6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  <a:ea typeface="Arial Unicode MS"/>
                        </a:rPr>
                        <a:t>Title Here</a:t>
                      </a:r>
                      <a:endParaRPr b="0" lang="fr-FR" sz="12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69b6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  <a:ea typeface="Arial Unicode MS"/>
                        </a:rPr>
                        <a:t>Title Here</a:t>
                      </a:r>
                      <a:endParaRPr b="0" lang="fr-FR" sz="12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69b6cc"/>
                    </a:solidFill>
                  </a:tcPr>
                </a:tc>
              </a:tr>
              <a:tr h="39636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  <a:ea typeface="Arial Unicode MS"/>
                        </a:rPr>
                        <a:t>Add Content</a:t>
                      </a:r>
                      <a:endParaRPr b="0" lang="fr-FR" sz="12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69b6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  <a:ea typeface="Arial Unicode MS"/>
                        </a:rPr>
                        <a:t>Add Content</a:t>
                      </a:r>
                      <a:endParaRPr b="0" lang="fr-FR" sz="12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69b6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  <a:ea typeface="Arial Unicode MS"/>
                        </a:rPr>
                        <a:t>Add Content</a:t>
                      </a:r>
                      <a:endParaRPr b="0" lang="fr-FR" sz="12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69b6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  <a:ea typeface="Arial Unicode MS"/>
                        </a:rPr>
                        <a:t>Add Content</a:t>
                      </a:r>
                      <a:endParaRPr b="0" lang="fr-FR" sz="12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69b6cc"/>
                    </a:solidFill>
                  </a:tcPr>
                </a:tc>
              </a:tr>
              <a:tr h="39708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200" spc="-1" strike="noStrike">
                          <a:solidFill>
                            <a:srgbClr val="57a7bd"/>
                          </a:solidFill>
                          <a:latin typeface="Arial"/>
                          <a:ea typeface="Arial Unicode MS"/>
                        </a:rPr>
                        <a:t>Content  Here</a:t>
                      </a:r>
                      <a:endParaRPr b="0" lang="fr-FR" sz="12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200" spc="-1" strike="noStrike">
                          <a:solidFill>
                            <a:srgbClr val="57a7bd"/>
                          </a:solidFill>
                          <a:latin typeface="Arial"/>
                          <a:ea typeface="Arial Unicode MS"/>
                        </a:rPr>
                        <a:t>Content  Here</a:t>
                      </a:r>
                      <a:endParaRPr b="0" lang="fr-FR" sz="12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200" spc="-1" strike="noStrike">
                          <a:solidFill>
                            <a:srgbClr val="57a7bd"/>
                          </a:solidFill>
                          <a:latin typeface="Arial"/>
                          <a:ea typeface="Arial Unicode MS"/>
                        </a:rPr>
                        <a:t>Content  Here</a:t>
                      </a:r>
                      <a:endParaRPr b="0" lang="fr-FR" sz="12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200" spc="-1" strike="noStrike">
                          <a:solidFill>
                            <a:srgbClr val="57a7bd"/>
                          </a:solidFill>
                          <a:latin typeface="Arial"/>
                          <a:ea typeface="Arial Unicode MS"/>
                        </a:rPr>
                        <a:t>Content  Here</a:t>
                      </a:r>
                      <a:endParaRPr b="0" lang="fr-FR" sz="12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PlaceHolder 1"/>
          <p:cNvSpPr>
            <a:spLocks noGrp="1"/>
          </p:cNvSpPr>
          <p:nvPr>
            <p:ph/>
          </p:nvPr>
        </p:nvSpPr>
        <p:spPr>
          <a:xfrm>
            <a:off x="1618920" y="123120"/>
            <a:ext cx="7524360" cy="575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720"/>
              </a:spcBef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 Unicode MS"/>
              </a:rPr>
              <a:t>Columns Style</a:t>
            </a:r>
            <a:endParaRPr b="0" lang="fr-F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7" name="PlaceHolder 2"/>
          <p:cNvSpPr>
            <a:spLocks noGrp="1"/>
          </p:cNvSpPr>
          <p:nvPr>
            <p:ph/>
          </p:nvPr>
        </p:nvSpPr>
        <p:spPr>
          <a:xfrm>
            <a:off x="1618920" y="699120"/>
            <a:ext cx="7524360" cy="287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241"/>
              </a:spcBef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Arial Unicode MS"/>
              </a:rPr>
              <a:t>Insert the title of your subtitle Here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408" name="Group 9"/>
          <p:cNvGrpSpPr/>
          <p:nvPr/>
        </p:nvGrpSpPr>
        <p:grpSpPr>
          <a:xfrm>
            <a:off x="1331640" y="1033560"/>
            <a:ext cx="1923480" cy="2068920"/>
            <a:chOff x="1331640" y="1033560"/>
            <a:chExt cx="1923480" cy="2068920"/>
          </a:xfrm>
        </p:grpSpPr>
        <p:sp>
          <p:nvSpPr>
            <p:cNvPr id="1409" name="Rounded Rectangle 6"/>
            <p:cNvSpPr/>
            <p:nvPr/>
          </p:nvSpPr>
          <p:spPr>
            <a:xfrm rot="2574000">
              <a:off x="1069200" y="1778760"/>
              <a:ext cx="2232000" cy="1069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0" name="Rounded Rectangle 8"/>
            <p:cNvSpPr/>
            <p:nvPr/>
          </p:nvSpPr>
          <p:spPr>
            <a:xfrm rot="2574000">
              <a:off x="1284840" y="2250000"/>
              <a:ext cx="2232000" cy="1069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411" name="Rounded Rectangle 7"/>
          <p:cNvSpPr/>
          <p:nvPr/>
        </p:nvSpPr>
        <p:spPr>
          <a:xfrm rot="2538600">
            <a:off x="7980120" y="4554720"/>
            <a:ext cx="1314000" cy="276480"/>
          </a:xfrm>
          <a:custGeom>
            <a:avLst/>
            <a:gdLst/>
            <a:ah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412" name="Group 12"/>
          <p:cNvGrpSpPr/>
          <p:nvPr/>
        </p:nvGrpSpPr>
        <p:grpSpPr>
          <a:xfrm>
            <a:off x="2339640" y="1347120"/>
            <a:ext cx="5832000" cy="2959560"/>
            <a:chOff x="2339640" y="1347120"/>
            <a:chExt cx="5832000" cy="2959560"/>
          </a:xfrm>
        </p:grpSpPr>
        <p:sp>
          <p:nvSpPr>
            <p:cNvPr id="1413" name="TextBox 13"/>
            <p:cNvSpPr/>
            <p:nvPr/>
          </p:nvSpPr>
          <p:spPr>
            <a:xfrm>
              <a:off x="2339640" y="1661760"/>
              <a:ext cx="5832000" cy="2644920"/>
            </a:xfrm>
            <a:prstGeom prst="rect">
              <a:avLst/>
            </a:prstGeom>
            <a:solidFill>
              <a:srgbClr val="69b6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ffffff"/>
                  </a:solidFill>
                  <a:latin typeface="Arial"/>
                  <a:ea typeface="Arial Unicode MS"/>
                </a:rPr>
                <a:t>Easy to change colors, photos and Text. Get a modern PowerPoint  Presentation that is beautifully designed. I hope and I believe that this Template will your Time, Money and Reputation. Easy to change colors, photos and Text. Get a modern PowerPoint  Presentation that is beautifully designed. You can simply impress your audience and add a unique zing and appeal to your Presentations. I hope and I believe that this Template will your Time, Money and Reputation. You can simply impress your audience and add a unique zing and appeal to your Presentations. </a:t>
              </a:r>
              <a:endParaRPr b="0" lang="fr-FR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fr-FR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ffffff"/>
                  </a:solidFill>
                  <a:latin typeface="Arial"/>
                  <a:ea typeface="Arial Unicode MS"/>
                </a:rPr>
                <a:t>I hope and I believe that this Template will your Time, Money and Reputation. Easy to change colors, photos and Text. </a:t>
              </a:r>
              <a:endParaRPr b="0" lang="fr-FR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fr-FR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ffffff"/>
                  </a:solidFill>
                  <a:latin typeface="Arial"/>
                  <a:ea typeface="Arial Unicode MS"/>
                </a:rPr>
                <a:t>Get a modern PowerPoint  Presentation that is beautifully designed. You can simply impress your audience and add a unique zing and appeal to your Presentations. </a:t>
              </a:r>
              <a:endParaRPr b="0" lang="fr-FR" sz="1200" spc="-1" strike="noStrike">
                <a:latin typeface="Arial"/>
              </a:endParaRPr>
            </a:p>
          </p:txBody>
        </p:sp>
        <p:sp>
          <p:nvSpPr>
            <p:cNvPr id="1414" name="TextBox 14"/>
            <p:cNvSpPr/>
            <p:nvPr/>
          </p:nvSpPr>
          <p:spPr>
            <a:xfrm>
              <a:off x="2339640" y="1347120"/>
              <a:ext cx="5832000" cy="272160"/>
            </a:xfrm>
            <a:prstGeom prst="rect">
              <a:avLst/>
            </a:prstGeom>
            <a:solidFill>
              <a:srgbClr val="69b6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200" spc="-1" strike="noStrike">
                  <a:solidFill>
                    <a:srgbClr val="ffffff"/>
                  </a:solidFill>
                  <a:latin typeface="Arial"/>
                  <a:ea typeface="Arial Unicode MS"/>
                </a:rPr>
                <a:t>Easy to change colors, photos and Text. </a:t>
              </a:r>
              <a:endParaRPr b="0" lang="fr-FR" sz="12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Rounded Rectangle 7"/>
          <p:cNvSpPr/>
          <p:nvPr/>
        </p:nvSpPr>
        <p:spPr>
          <a:xfrm rot="2538600">
            <a:off x="1247040" y="2185560"/>
            <a:ext cx="1314000" cy="276480"/>
          </a:xfrm>
          <a:custGeom>
            <a:avLst/>
            <a:gdLst/>
            <a:ah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6" name="Rounded Rectangle 7"/>
          <p:cNvSpPr/>
          <p:nvPr/>
        </p:nvSpPr>
        <p:spPr>
          <a:xfrm rot="2538600">
            <a:off x="4631760" y="2185560"/>
            <a:ext cx="1314000" cy="276480"/>
          </a:xfrm>
          <a:custGeom>
            <a:avLst/>
            <a:gdLst/>
            <a:ah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7" name="PlaceHolder 1"/>
          <p:cNvSpPr>
            <a:spLocks noGrp="1"/>
          </p:cNvSpPr>
          <p:nvPr>
            <p:ph/>
          </p:nvPr>
        </p:nvSpPr>
        <p:spPr>
          <a:xfrm>
            <a:off x="1618920" y="123120"/>
            <a:ext cx="7524360" cy="575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720"/>
              </a:spcBef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 Unicode MS"/>
              </a:rPr>
              <a:t>Columns Style</a:t>
            </a:r>
            <a:endParaRPr b="0" lang="fr-F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8" name="PlaceHolder 2"/>
          <p:cNvSpPr>
            <a:spLocks noGrp="1"/>
          </p:cNvSpPr>
          <p:nvPr>
            <p:ph/>
          </p:nvPr>
        </p:nvSpPr>
        <p:spPr>
          <a:xfrm>
            <a:off x="1618920" y="699120"/>
            <a:ext cx="7524360" cy="287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241"/>
              </a:spcBef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Arial Unicode MS"/>
              </a:rPr>
              <a:t>Insert the title of your subtitle Here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9" name="Rounded Rectangle 7"/>
          <p:cNvSpPr/>
          <p:nvPr/>
        </p:nvSpPr>
        <p:spPr>
          <a:xfrm rot="2538600">
            <a:off x="7980120" y="4554720"/>
            <a:ext cx="1314000" cy="276480"/>
          </a:xfrm>
          <a:custGeom>
            <a:avLst/>
            <a:gdLst/>
            <a:ah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420" name="Group 7"/>
          <p:cNvGrpSpPr/>
          <p:nvPr/>
        </p:nvGrpSpPr>
        <p:grpSpPr>
          <a:xfrm>
            <a:off x="2190960" y="1347480"/>
            <a:ext cx="2592000" cy="3150000"/>
            <a:chOff x="2190960" y="1347480"/>
            <a:chExt cx="2592000" cy="3150000"/>
          </a:xfrm>
        </p:grpSpPr>
        <p:sp>
          <p:nvSpPr>
            <p:cNvPr id="1421" name="TextBox 8"/>
            <p:cNvSpPr/>
            <p:nvPr/>
          </p:nvSpPr>
          <p:spPr>
            <a:xfrm>
              <a:off x="2190960" y="1851840"/>
              <a:ext cx="2592000" cy="2645640"/>
            </a:xfrm>
            <a:prstGeom prst="rect">
              <a:avLst/>
            </a:prstGeom>
            <a:solidFill>
              <a:srgbClr val="69b6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ffffff"/>
                  </a:solidFill>
                  <a:latin typeface="Arial"/>
                  <a:ea typeface="Arial Unicode MS"/>
                </a:rPr>
                <a:t>You can simply impress your audience and add a unique zing and appeal to your Presentations.  </a:t>
              </a:r>
              <a:endParaRPr b="0" lang="fr-FR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ffffff"/>
                  </a:solidFill>
                  <a:latin typeface="Arial"/>
                  <a:ea typeface="Arial Unicode MS"/>
                </a:rPr>
                <a:t>Easy to change colors, photos and Text. Get a modern PowerPoint  Presentation that is beautifully designed. I hope and I believe that this Template will your Time, Money and Reputation. Easy to change colors, photos and Text. </a:t>
              </a:r>
              <a:endParaRPr b="0" lang="fr-FR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fr-FR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ffffff"/>
                  </a:solidFill>
                  <a:latin typeface="Arial"/>
                  <a:ea typeface="Arial Unicode MS"/>
                </a:rPr>
                <a:t>Get a modern PowerPoint  Presentation that is beautifully designed. </a:t>
              </a:r>
              <a:endParaRPr b="0" lang="fr-FR" sz="1200" spc="-1" strike="noStrike">
                <a:latin typeface="Arial"/>
              </a:endParaRPr>
            </a:p>
          </p:txBody>
        </p:sp>
        <p:sp>
          <p:nvSpPr>
            <p:cNvPr id="1422" name="TextBox 9"/>
            <p:cNvSpPr/>
            <p:nvPr/>
          </p:nvSpPr>
          <p:spPr>
            <a:xfrm>
              <a:off x="2190960" y="1347480"/>
              <a:ext cx="2592000" cy="45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200" spc="-1" strike="noStrike">
                  <a:solidFill>
                    <a:srgbClr val="ffffff"/>
                  </a:solidFill>
                  <a:latin typeface="Arial"/>
                  <a:ea typeface="Arial Unicode MS"/>
                </a:rPr>
                <a:t>Easy to change colors, photos and Text. </a:t>
              </a:r>
              <a:endParaRPr b="0" lang="fr-FR" sz="1200" spc="-1" strike="noStrike">
                <a:latin typeface="Arial"/>
              </a:endParaRPr>
            </a:p>
          </p:txBody>
        </p:sp>
      </p:grpSp>
      <p:grpSp>
        <p:nvGrpSpPr>
          <p:cNvPr id="1423" name="Group 10"/>
          <p:cNvGrpSpPr/>
          <p:nvPr/>
        </p:nvGrpSpPr>
        <p:grpSpPr>
          <a:xfrm>
            <a:off x="5579640" y="1347480"/>
            <a:ext cx="2592000" cy="3150000"/>
            <a:chOff x="5579640" y="1347480"/>
            <a:chExt cx="2592000" cy="3150000"/>
          </a:xfrm>
        </p:grpSpPr>
        <p:sp>
          <p:nvSpPr>
            <p:cNvPr id="1424" name="TextBox 11"/>
            <p:cNvSpPr/>
            <p:nvPr/>
          </p:nvSpPr>
          <p:spPr>
            <a:xfrm>
              <a:off x="5579640" y="1851840"/>
              <a:ext cx="2592000" cy="2645640"/>
            </a:xfrm>
            <a:prstGeom prst="rect">
              <a:avLst/>
            </a:prstGeom>
            <a:solidFill>
              <a:srgbClr val="69b6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ffffff"/>
                  </a:solidFill>
                  <a:latin typeface="Arial"/>
                  <a:ea typeface="Arial Unicode MS"/>
                </a:rPr>
                <a:t>You can simply impress your audience and add a unique zing and appeal to your Presentations.  </a:t>
              </a:r>
              <a:endParaRPr b="0" lang="fr-FR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ffffff"/>
                  </a:solidFill>
                  <a:latin typeface="Arial"/>
                  <a:ea typeface="Arial Unicode MS"/>
                </a:rPr>
                <a:t>Easy to change colors, photos and Text. Get a modern PowerPoint  Presentation that is beautifully designed. I hope and I believe that this Template will your Time, Money and Reputation. Easy to change colors, photos and Text. </a:t>
              </a:r>
              <a:endParaRPr b="0" lang="fr-FR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fr-FR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ffffff"/>
                  </a:solidFill>
                  <a:latin typeface="Arial"/>
                  <a:ea typeface="Arial Unicode MS"/>
                </a:rPr>
                <a:t>Get a modern PowerPoint  Presentation that is beautifully designed. </a:t>
              </a:r>
              <a:endParaRPr b="0" lang="fr-FR" sz="1200" spc="-1" strike="noStrike">
                <a:latin typeface="Arial"/>
              </a:endParaRPr>
            </a:p>
          </p:txBody>
        </p:sp>
        <p:sp>
          <p:nvSpPr>
            <p:cNvPr id="1425" name="TextBox 12"/>
            <p:cNvSpPr/>
            <p:nvPr/>
          </p:nvSpPr>
          <p:spPr>
            <a:xfrm>
              <a:off x="5579640" y="1347480"/>
              <a:ext cx="2592000" cy="454680"/>
            </a:xfrm>
            <a:prstGeom prst="rect">
              <a:avLst/>
            </a:prstGeom>
            <a:solidFill>
              <a:srgbClr val="69b6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200" spc="-1" strike="noStrike">
                  <a:solidFill>
                    <a:srgbClr val="ffffff"/>
                  </a:solidFill>
                  <a:latin typeface="Arial"/>
                  <a:ea typeface="Arial Unicode MS"/>
                </a:rPr>
                <a:t>Easy to change colors, photos and Text. </a:t>
              </a:r>
              <a:endParaRPr b="0" lang="fr-FR" sz="1200" spc="-1" strike="noStrike">
                <a:latin typeface="Arial"/>
              </a:endParaRPr>
            </a:p>
          </p:txBody>
        </p:sp>
      </p:grpSp>
      <p:grpSp>
        <p:nvGrpSpPr>
          <p:cNvPr id="1426" name="Group 22"/>
          <p:cNvGrpSpPr/>
          <p:nvPr/>
        </p:nvGrpSpPr>
        <p:grpSpPr>
          <a:xfrm>
            <a:off x="4833720" y="4108320"/>
            <a:ext cx="1186200" cy="1113120"/>
            <a:chOff x="4833720" y="4108320"/>
            <a:chExt cx="1186200" cy="1113120"/>
          </a:xfrm>
        </p:grpSpPr>
        <p:sp>
          <p:nvSpPr>
            <p:cNvPr id="1427" name="Rounded Rectangle 18"/>
            <p:cNvSpPr/>
            <p:nvPr/>
          </p:nvSpPr>
          <p:spPr>
            <a:xfrm rot="2573400">
              <a:off x="4666680" y="4610880"/>
              <a:ext cx="1519560" cy="107280"/>
            </a:xfrm>
            <a:custGeom>
              <a:avLst/>
              <a:gdLst/>
              <a:ahLst/>
              <a:rect l="l" t="t" r="r" b="b"/>
              <a:pathLst>
                <a:path w="1520361" h="108000">
                  <a:moveTo>
                    <a:pt x="15817" y="15816"/>
                  </a:moveTo>
                  <a:cubicBezTo>
                    <a:pt x="25589" y="6044"/>
                    <a:pt x="39089" y="0"/>
                    <a:pt x="54000" y="0"/>
                  </a:cubicBezTo>
                  <a:lnTo>
                    <a:pt x="1520361" y="0"/>
                  </a:lnTo>
                  <a:lnTo>
                    <a:pt x="1404111" y="108000"/>
                  </a:lnTo>
                  <a:lnTo>
                    <a:pt x="54001" y="108000"/>
                  </a:lnTo>
                  <a:cubicBezTo>
                    <a:pt x="24178" y="108000"/>
                    <a:pt x="0" y="83823"/>
                    <a:pt x="0" y="54000"/>
                  </a:cubicBezTo>
                  <a:cubicBezTo>
                    <a:pt x="0" y="39088"/>
                    <a:pt x="6044" y="25588"/>
                    <a:pt x="15817" y="15816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8" name="Rounded Rectangle 19"/>
            <p:cNvSpPr/>
            <p:nvPr/>
          </p:nvSpPr>
          <p:spPr>
            <a:xfrm rot="2573400">
              <a:off x="4828680" y="4790520"/>
              <a:ext cx="993600" cy="106920"/>
            </a:xfrm>
            <a:custGeom>
              <a:avLst/>
              <a:gdLst/>
              <a:ahLst/>
              <a:rect l="l" t="t" r="r" b="b"/>
              <a:pathLst>
                <a:path w="993679" h="108000">
                  <a:moveTo>
                    <a:pt x="15816" y="15816"/>
                  </a:moveTo>
                  <a:cubicBezTo>
                    <a:pt x="25588" y="6044"/>
                    <a:pt x="39088" y="0"/>
                    <a:pt x="54000" y="0"/>
                  </a:cubicBezTo>
                  <a:lnTo>
                    <a:pt x="993679" y="0"/>
                  </a:lnTo>
                  <a:lnTo>
                    <a:pt x="877430" y="108000"/>
                  </a:lnTo>
                  <a:lnTo>
                    <a:pt x="54000" y="108000"/>
                  </a:lnTo>
                  <a:cubicBezTo>
                    <a:pt x="24177" y="108000"/>
                    <a:pt x="0" y="83823"/>
                    <a:pt x="0" y="54000"/>
                  </a:cubicBezTo>
                  <a:cubicBezTo>
                    <a:pt x="0" y="39088"/>
                    <a:pt x="6044" y="25588"/>
                    <a:pt x="15816" y="15816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57a7b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PlaceHolder 1"/>
          <p:cNvSpPr>
            <a:spLocks noGrp="1"/>
          </p:cNvSpPr>
          <p:nvPr>
            <p:ph/>
          </p:nvPr>
        </p:nvSpPr>
        <p:spPr>
          <a:xfrm>
            <a:off x="0" y="3775320"/>
            <a:ext cx="9143280" cy="575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720"/>
              </a:spcBef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 Unicode MS"/>
              </a:rPr>
              <a:t>Thank you</a:t>
            </a:r>
            <a:endParaRPr b="0" lang="fr-F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0" name="PlaceHolder 2"/>
          <p:cNvSpPr>
            <a:spLocks noGrp="1"/>
          </p:cNvSpPr>
          <p:nvPr>
            <p:ph/>
          </p:nvPr>
        </p:nvSpPr>
        <p:spPr>
          <a:xfrm>
            <a:off x="0" y="4351320"/>
            <a:ext cx="9143280" cy="287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 Unicode MS"/>
              </a:rPr>
              <a:t>Insert the title of your subtitle Here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PlaceHolder 1"/>
          <p:cNvSpPr>
            <a:spLocks noGrp="1"/>
          </p:cNvSpPr>
          <p:nvPr>
            <p:ph/>
          </p:nvPr>
        </p:nvSpPr>
        <p:spPr>
          <a:xfrm>
            <a:off x="0" y="123120"/>
            <a:ext cx="9143280" cy="575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720"/>
              </a:spcBef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404040"/>
                </a:solidFill>
                <a:latin typeface="Arial"/>
                <a:ea typeface="Arial Unicode MS"/>
              </a:rPr>
              <a:t>Fully Editable Icon Sets : A</a:t>
            </a:r>
            <a:endParaRPr b="0" lang="fr-F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2" name="TextBox 60"/>
          <p:cNvSpPr/>
          <p:nvPr/>
        </p:nvSpPr>
        <p:spPr>
          <a:xfrm>
            <a:off x="711360" y="1423440"/>
            <a:ext cx="2232360" cy="4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ffffff"/>
                </a:solidFill>
                <a:latin typeface="Arial"/>
                <a:ea typeface="Arial Unicode MS"/>
              </a:rPr>
              <a:t>You can Resize without losing quality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1433" name="TextBox 61"/>
          <p:cNvSpPr/>
          <p:nvPr/>
        </p:nvSpPr>
        <p:spPr>
          <a:xfrm>
            <a:off x="711360" y="1934640"/>
            <a:ext cx="2232360" cy="4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ffffff"/>
                </a:solidFill>
                <a:latin typeface="Arial"/>
                <a:ea typeface="Arial Unicode MS"/>
              </a:rPr>
              <a:t>You can Change Fill Color &amp;</a:t>
            </a:r>
            <a:endParaRPr b="0" lang="fr-FR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ffffff"/>
                </a:solidFill>
                <a:latin typeface="Arial"/>
                <a:ea typeface="Arial Unicode MS"/>
              </a:rPr>
              <a:t>Line Color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1434" name="TextBox 62"/>
          <p:cNvSpPr/>
          <p:nvPr/>
        </p:nvSpPr>
        <p:spPr>
          <a:xfrm>
            <a:off x="711720" y="4250160"/>
            <a:ext cx="2231640" cy="24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ffffff"/>
                </a:solidFill>
                <a:latin typeface="Arial"/>
                <a:ea typeface="Arial Unicode MS"/>
              </a:rPr>
              <a:t>www.allppt.com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1435" name="TextBox 63"/>
          <p:cNvSpPr/>
          <p:nvPr/>
        </p:nvSpPr>
        <p:spPr>
          <a:xfrm>
            <a:off x="711720" y="3081960"/>
            <a:ext cx="2231640" cy="118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Arial"/>
                <a:ea typeface="Arial Unicode MS"/>
              </a:rPr>
              <a:t>FREE 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Arial"/>
                <a:ea typeface="Arial Unicode MS"/>
              </a:rPr>
              <a:t>PPT TEMPLATES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1436" name="Diamond 5"/>
          <p:cNvSpPr/>
          <p:nvPr/>
        </p:nvSpPr>
        <p:spPr>
          <a:xfrm>
            <a:off x="4870800" y="1339920"/>
            <a:ext cx="356400" cy="357840"/>
          </a:xfrm>
          <a:custGeom>
            <a:avLst/>
            <a:gdLst/>
            <a:ah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7" name="Isosceles Triangle 51"/>
          <p:cNvSpPr/>
          <p:nvPr/>
        </p:nvSpPr>
        <p:spPr>
          <a:xfrm>
            <a:off x="4298040" y="1388160"/>
            <a:ext cx="356400" cy="261720"/>
          </a:xfrm>
          <a:custGeom>
            <a:avLst/>
            <a:gdLst/>
            <a:ah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8" name="Isosceles Triangle 57"/>
          <p:cNvSpPr/>
          <p:nvPr/>
        </p:nvSpPr>
        <p:spPr>
          <a:xfrm>
            <a:off x="4871880" y="3407400"/>
            <a:ext cx="213840" cy="483120"/>
          </a:xfrm>
          <a:custGeom>
            <a:avLst/>
            <a:gdLst/>
            <a:ahLst/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9" name="Rectangle 7"/>
          <p:cNvSpPr/>
          <p:nvPr/>
        </p:nvSpPr>
        <p:spPr>
          <a:xfrm rot="18888600">
            <a:off x="7242840" y="2815920"/>
            <a:ext cx="153360" cy="343080"/>
          </a:xfrm>
          <a:custGeom>
            <a:avLst/>
            <a:gdLst/>
            <a:ah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0" name="Parallelogram 15"/>
          <p:cNvSpPr/>
          <p:nvPr/>
        </p:nvSpPr>
        <p:spPr>
          <a:xfrm flipH="1">
            <a:off x="4293360" y="3490560"/>
            <a:ext cx="316800" cy="316800"/>
          </a:xfrm>
          <a:custGeom>
            <a:avLst/>
            <a:gdLst/>
            <a:ah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1" name="Freeform 19"/>
          <p:cNvSpPr/>
          <p:nvPr/>
        </p:nvSpPr>
        <p:spPr>
          <a:xfrm>
            <a:off x="5986440" y="2808360"/>
            <a:ext cx="313920" cy="309240"/>
          </a:xfrm>
          <a:custGeom>
            <a:avLst/>
            <a:gdLst/>
            <a:ah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2" name="Rectangle 30"/>
          <p:cNvSpPr/>
          <p:nvPr/>
        </p:nvSpPr>
        <p:spPr>
          <a:xfrm>
            <a:off x="8251920" y="2779560"/>
            <a:ext cx="316800" cy="316080"/>
          </a:xfrm>
          <a:custGeom>
            <a:avLst/>
            <a:gdLst/>
            <a:ah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3" name="Rectangle 7"/>
          <p:cNvSpPr/>
          <p:nvPr/>
        </p:nvSpPr>
        <p:spPr>
          <a:xfrm>
            <a:off x="5442840" y="1357920"/>
            <a:ext cx="321840" cy="321480"/>
          </a:xfrm>
          <a:custGeom>
            <a:avLst/>
            <a:gdLst/>
            <a:ah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4" name="Rectangle 15"/>
          <p:cNvSpPr/>
          <p:nvPr/>
        </p:nvSpPr>
        <p:spPr>
          <a:xfrm rot="5400000">
            <a:off x="5980680" y="1357560"/>
            <a:ext cx="322200" cy="321840"/>
          </a:xfrm>
          <a:custGeom>
            <a:avLst/>
            <a:gdLst/>
            <a:ah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5" name="Pie 24"/>
          <p:cNvSpPr/>
          <p:nvPr/>
        </p:nvSpPr>
        <p:spPr>
          <a:xfrm>
            <a:off x="5347440" y="3475080"/>
            <a:ext cx="349920" cy="348120"/>
          </a:xfrm>
          <a:custGeom>
            <a:avLst/>
            <a:gdLst/>
            <a:ah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6" name="Parallelogram 30"/>
          <p:cNvSpPr/>
          <p:nvPr/>
        </p:nvSpPr>
        <p:spPr>
          <a:xfrm flipH="1">
            <a:off x="8235000" y="2046960"/>
            <a:ext cx="351360" cy="352080"/>
          </a:xfrm>
          <a:custGeom>
            <a:avLst/>
            <a:gdLst/>
            <a:ah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7" name="Block Arc 14"/>
          <p:cNvSpPr/>
          <p:nvPr/>
        </p:nvSpPr>
        <p:spPr>
          <a:xfrm rot="16200000">
            <a:off x="6518880" y="1325520"/>
            <a:ext cx="387000" cy="387000"/>
          </a:xfrm>
          <a:custGeom>
            <a:avLst/>
            <a:gdLst/>
            <a:ah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8" name="Block Arc 41"/>
          <p:cNvSpPr/>
          <p:nvPr/>
        </p:nvSpPr>
        <p:spPr>
          <a:xfrm>
            <a:off x="7121520" y="1293120"/>
            <a:ext cx="322560" cy="450720"/>
          </a:xfrm>
          <a:custGeom>
            <a:avLst/>
            <a:gdLst/>
            <a:ah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9" name="Right Triangle 17"/>
          <p:cNvSpPr/>
          <p:nvPr/>
        </p:nvSpPr>
        <p:spPr>
          <a:xfrm>
            <a:off x="5958720" y="3462840"/>
            <a:ext cx="262800" cy="372600"/>
          </a:xfrm>
          <a:custGeom>
            <a:avLst/>
            <a:gdLst/>
            <a:ah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0" name="Oval 27"/>
          <p:cNvSpPr/>
          <p:nvPr/>
        </p:nvSpPr>
        <p:spPr>
          <a:xfrm>
            <a:off x="3713760" y="4055760"/>
            <a:ext cx="279720" cy="531360"/>
          </a:xfrm>
          <a:custGeom>
            <a:avLst/>
            <a:gdLst/>
            <a:ah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1" name="Parallelogram 15"/>
          <p:cNvSpPr/>
          <p:nvPr/>
        </p:nvSpPr>
        <p:spPr>
          <a:xfrm rot="16200000">
            <a:off x="6526800" y="2742120"/>
            <a:ext cx="408240" cy="442080"/>
          </a:xfrm>
          <a:custGeom>
            <a:avLst/>
            <a:gdLst/>
            <a:ah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2" name="Round Same Side Corner Rectangle 21"/>
          <p:cNvSpPr/>
          <p:nvPr/>
        </p:nvSpPr>
        <p:spPr>
          <a:xfrm rot="10800000">
            <a:off x="7055640" y="2058120"/>
            <a:ext cx="262800" cy="297720"/>
          </a:xfrm>
          <a:custGeom>
            <a:avLst/>
            <a:gdLst/>
            <a:ah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3" name="Oval 26"/>
          <p:cNvSpPr/>
          <p:nvPr/>
        </p:nvSpPr>
        <p:spPr>
          <a:xfrm>
            <a:off x="5454360" y="2770200"/>
            <a:ext cx="322560" cy="384840"/>
          </a:xfrm>
          <a:custGeom>
            <a:avLst/>
            <a:gdLst/>
            <a:ah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4" name="Freeform 32"/>
          <p:cNvSpPr/>
          <p:nvPr/>
        </p:nvSpPr>
        <p:spPr>
          <a:xfrm>
            <a:off x="3674160" y="1331640"/>
            <a:ext cx="407520" cy="373320"/>
          </a:xfrm>
          <a:custGeom>
            <a:avLst/>
            <a:gdLst/>
            <a:ah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5" name="Rounded Rectangle 10"/>
          <p:cNvSpPr/>
          <p:nvPr/>
        </p:nvSpPr>
        <p:spPr>
          <a:xfrm>
            <a:off x="6525000" y="2039040"/>
            <a:ext cx="253440" cy="335520"/>
          </a:xfrm>
          <a:custGeom>
            <a:avLst/>
            <a:gdLst/>
            <a:ah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6" name="Rounded Rectangle 32"/>
          <p:cNvSpPr/>
          <p:nvPr/>
        </p:nvSpPr>
        <p:spPr>
          <a:xfrm>
            <a:off x="7648200" y="2795400"/>
            <a:ext cx="334800" cy="335160"/>
          </a:xfrm>
          <a:custGeom>
            <a:avLst/>
            <a:gdLst/>
            <a:ah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7" name="Trapezoid 13"/>
          <p:cNvSpPr/>
          <p:nvPr/>
        </p:nvSpPr>
        <p:spPr>
          <a:xfrm>
            <a:off x="4331880" y="2054160"/>
            <a:ext cx="361440" cy="305280"/>
          </a:xfrm>
          <a:custGeom>
            <a:avLst/>
            <a:gdLst/>
            <a:ah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8" name="Rounded Rectangle 7"/>
          <p:cNvSpPr/>
          <p:nvPr/>
        </p:nvSpPr>
        <p:spPr>
          <a:xfrm>
            <a:off x="6062400" y="2046600"/>
            <a:ext cx="185040" cy="320400"/>
          </a:xfrm>
          <a:custGeom>
            <a:avLst/>
            <a:gdLst/>
            <a:ah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9" name="Rectangle 18"/>
          <p:cNvSpPr/>
          <p:nvPr/>
        </p:nvSpPr>
        <p:spPr>
          <a:xfrm>
            <a:off x="4970520" y="2073600"/>
            <a:ext cx="335520" cy="266040"/>
          </a:xfrm>
          <a:custGeom>
            <a:avLst/>
            <a:gdLst/>
            <a:ah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0" name="Rounded Rectangle 25"/>
          <p:cNvSpPr/>
          <p:nvPr/>
        </p:nvSpPr>
        <p:spPr>
          <a:xfrm>
            <a:off x="5581800" y="2063520"/>
            <a:ext cx="203400" cy="286920"/>
          </a:xfrm>
          <a:custGeom>
            <a:avLst/>
            <a:gdLst/>
            <a:ah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1" name="Chord 14"/>
          <p:cNvSpPr/>
          <p:nvPr/>
        </p:nvSpPr>
        <p:spPr>
          <a:xfrm>
            <a:off x="4739400" y="4100760"/>
            <a:ext cx="349560" cy="441360"/>
          </a:xfrm>
          <a:custGeom>
            <a:avLst/>
            <a:gdLst/>
            <a:ah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2" name="Rounded Rectangle 6"/>
          <p:cNvSpPr/>
          <p:nvPr/>
        </p:nvSpPr>
        <p:spPr>
          <a:xfrm>
            <a:off x="3709080" y="2008440"/>
            <a:ext cx="346320" cy="352440"/>
          </a:xfrm>
          <a:custGeom>
            <a:avLst/>
            <a:gdLst/>
            <a:ah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3" name="Oval 66"/>
          <p:cNvSpPr/>
          <p:nvPr/>
        </p:nvSpPr>
        <p:spPr>
          <a:xfrm rot="20697000">
            <a:off x="4887720" y="2802240"/>
            <a:ext cx="374400" cy="320400"/>
          </a:xfrm>
          <a:custGeom>
            <a:avLst/>
            <a:gdLst/>
            <a:ah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4" name="Isosceles Triangle 13"/>
          <p:cNvSpPr/>
          <p:nvPr/>
        </p:nvSpPr>
        <p:spPr>
          <a:xfrm rot="10800000">
            <a:off x="4240440" y="4067640"/>
            <a:ext cx="256680" cy="508680"/>
          </a:xfrm>
          <a:custGeom>
            <a:avLst/>
            <a:gdLst/>
            <a:ah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5" name="Smiley Face 14"/>
          <p:cNvSpPr/>
          <p:nvPr/>
        </p:nvSpPr>
        <p:spPr>
          <a:xfrm>
            <a:off x="5898600" y="4130280"/>
            <a:ext cx="381600" cy="381960"/>
          </a:xfrm>
          <a:custGeom>
            <a:avLst/>
            <a:gdLst/>
            <a:ah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6" name="Smiley Face 12"/>
          <p:cNvSpPr/>
          <p:nvPr/>
        </p:nvSpPr>
        <p:spPr>
          <a:xfrm>
            <a:off x="7635240" y="4130280"/>
            <a:ext cx="381600" cy="381960"/>
          </a:xfrm>
          <a:custGeom>
            <a:avLst/>
            <a:gdLst/>
            <a:ah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7" name="Smiley Face 15"/>
          <p:cNvSpPr/>
          <p:nvPr/>
        </p:nvSpPr>
        <p:spPr>
          <a:xfrm>
            <a:off x="6479640" y="4132800"/>
            <a:ext cx="378000" cy="378000"/>
          </a:xfrm>
          <a:custGeom>
            <a:avLst/>
            <a:gdLst/>
            <a:ah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8" name="Oval 37"/>
          <p:cNvSpPr/>
          <p:nvPr/>
        </p:nvSpPr>
        <p:spPr>
          <a:xfrm>
            <a:off x="8217000" y="4128120"/>
            <a:ext cx="386640" cy="386280"/>
          </a:xfrm>
          <a:custGeom>
            <a:avLst/>
            <a:gdLst/>
            <a:ah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9" name="Smiley Face 14"/>
          <p:cNvSpPr/>
          <p:nvPr/>
        </p:nvSpPr>
        <p:spPr>
          <a:xfrm>
            <a:off x="7057440" y="4132800"/>
            <a:ext cx="378000" cy="378000"/>
          </a:xfrm>
          <a:custGeom>
            <a:avLst/>
            <a:gdLst/>
            <a:ah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0" name="Rectangle 16"/>
          <p:cNvSpPr/>
          <p:nvPr/>
        </p:nvSpPr>
        <p:spPr>
          <a:xfrm rot="2703000">
            <a:off x="4333680" y="2724480"/>
            <a:ext cx="265680" cy="476640"/>
          </a:xfrm>
          <a:custGeom>
            <a:avLst/>
            <a:gdLst/>
            <a:ah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1" name="Rectangle 9"/>
          <p:cNvSpPr/>
          <p:nvPr/>
        </p:nvSpPr>
        <p:spPr>
          <a:xfrm>
            <a:off x="3702240" y="2742120"/>
            <a:ext cx="359640" cy="336600"/>
          </a:xfrm>
          <a:custGeom>
            <a:avLst/>
            <a:gdLst/>
            <a:ahLst/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2" name="Round Same Side Corner Rectangle 6"/>
          <p:cNvSpPr/>
          <p:nvPr/>
        </p:nvSpPr>
        <p:spPr>
          <a:xfrm rot="2700000">
            <a:off x="5462280" y="4060800"/>
            <a:ext cx="129960" cy="522000"/>
          </a:xfrm>
          <a:custGeom>
            <a:avLst/>
            <a:gdLst/>
            <a:ah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3" name="Frame 17"/>
          <p:cNvSpPr/>
          <p:nvPr/>
        </p:nvSpPr>
        <p:spPr>
          <a:xfrm>
            <a:off x="3684960" y="3471120"/>
            <a:ext cx="345960" cy="346680"/>
          </a:xfrm>
          <a:custGeom>
            <a:avLst/>
            <a:gdLst/>
            <a:ah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4" name="Rounded Rectangle 5"/>
          <p:cNvSpPr/>
          <p:nvPr/>
        </p:nvSpPr>
        <p:spPr>
          <a:xfrm flipH="1">
            <a:off x="7595640" y="2064960"/>
            <a:ext cx="343440" cy="284040"/>
          </a:xfrm>
          <a:custGeom>
            <a:avLst/>
            <a:gdLst/>
            <a:ahLst/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5" name="Teardrop 1"/>
          <p:cNvSpPr/>
          <p:nvPr/>
        </p:nvSpPr>
        <p:spPr>
          <a:xfrm rot="18807000">
            <a:off x="7611840" y="1371600"/>
            <a:ext cx="376920" cy="372960"/>
          </a:xfrm>
          <a:custGeom>
            <a:avLst/>
            <a:gdLst/>
            <a:ah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6" name="Rectangle 130"/>
          <p:cNvSpPr/>
          <p:nvPr/>
        </p:nvSpPr>
        <p:spPr>
          <a:xfrm>
            <a:off x="8162640" y="1371960"/>
            <a:ext cx="371880" cy="372960"/>
          </a:xfrm>
          <a:custGeom>
            <a:avLst/>
            <a:gdLst/>
            <a:ah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7" name="Right Triangle 17"/>
          <p:cNvSpPr/>
          <p:nvPr/>
        </p:nvSpPr>
        <p:spPr>
          <a:xfrm>
            <a:off x="7090920" y="3447000"/>
            <a:ext cx="326520" cy="388440"/>
          </a:xfrm>
          <a:custGeom>
            <a:avLst/>
            <a:gdLst/>
            <a:ah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8" name="Right Triangle 17"/>
          <p:cNvSpPr/>
          <p:nvPr/>
        </p:nvSpPr>
        <p:spPr>
          <a:xfrm>
            <a:off x="6492960" y="3447000"/>
            <a:ext cx="326520" cy="388440"/>
          </a:xfrm>
          <a:custGeom>
            <a:avLst/>
            <a:gdLst/>
            <a:ah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9" name="Right Triangle 17"/>
          <p:cNvSpPr/>
          <p:nvPr/>
        </p:nvSpPr>
        <p:spPr>
          <a:xfrm>
            <a:off x="7688520" y="3447000"/>
            <a:ext cx="326520" cy="388440"/>
          </a:xfrm>
          <a:custGeom>
            <a:avLst/>
            <a:gdLst/>
            <a:ah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0" name="Oval 44"/>
          <p:cNvSpPr/>
          <p:nvPr/>
        </p:nvSpPr>
        <p:spPr>
          <a:xfrm>
            <a:off x="8286480" y="3447000"/>
            <a:ext cx="326160" cy="388440"/>
          </a:xfrm>
          <a:custGeom>
            <a:avLst/>
            <a:gdLst/>
            <a:ah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PlaceHolder 1"/>
          <p:cNvSpPr>
            <a:spLocks noGrp="1"/>
          </p:cNvSpPr>
          <p:nvPr>
            <p:ph/>
          </p:nvPr>
        </p:nvSpPr>
        <p:spPr>
          <a:xfrm>
            <a:off x="0" y="123120"/>
            <a:ext cx="9143280" cy="575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720"/>
              </a:spcBef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404040"/>
                </a:solidFill>
                <a:latin typeface="Arial"/>
                <a:ea typeface="Arial Unicode MS"/>
              </a:rPr>
              <a:t>Fully Editable Icon Sets : B</a:t>
            </a:r>
            <a:endParaRPr b="0" lang="fr-F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2" name="TextBox 52"/>
          <p:cNvSpPr/>
          <p:nvPr/>
        </p:nvSpPr>
        <p:spPr>
          <a:xfrm>
            <a:off x="711360" y="1423440"/>
            <a:ext cx="2232360" cy="4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ffffff"/>
                </a:solidFill>
                <a:latin typeface="Arial"/>
                <a:ea typeface="Arial Unicode MS"/>
              </a:rPr>
              <a:t>You can Resize without losing quality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1483" name="TextBox 53"/>
          <p:cNvSpPr/>
          <p:nvPr/>
        </p:nvSpPr>
        <p:spPr>
          <a:xfrm>
            <a:off x="711360" y="1934640"/>
            <a:ext cx="2232360" cy="4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ffffff"/>
                </a:solidFill>
                <a:latin typeface="Arial"/>
                <a:ea typeface="Arial Unicode MS"/>
              </a:rPr>
              <a:t>You can Change Fill Color &amp;</a:t>
            </a:r>
            <a:endParaRPr b="0" lang="fr-FR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ffffff"/>
                </a:solidFill>
                <a:latin typeface="Arial"/>
                <a:ea typeface="Arial Unicode MS"/>
              </a:rPr>
              <a:t>Line Color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1484" name="TextBox 54"/>
          <p:cNvSpPr/>
          <p:nvPr/>
        </p:nvSpPr>
        <p:spPr>
          <a:xfrm>
            <a:off x="711720" y="4250160"/>
            <a:ext cx="2231640" cy="24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ffffff"/>
                </a:solidFill>
                <a:latin typeface="Arial"/>
                <a:ea typeface="Arial Unicode MS"/>
              </a:rPr>
              <a:t>www.allppt.com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1485" name="TextBox 55"/>
          <p:cNvSpPr/>
          <p:nvPr/>
        </p:nvSpPr>
        <p:spPr>
          <a:xfrm>
            <a:off x="711720" y="3081960"/>
            <a:ext cx="2231640" cy="118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Arial"/>
                <a:ea typeface="Arial Unicode MS"/>
              </a:rPr>
              <a:t>FREE 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Arial"/>
                <a:ea typeface="Arial Unicode MS"/>
              </a:rPr>
              <a:t>PPT TEMPLATES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1486" name="Isosceles Triangle 68"/>
          <p:cNvSpPr/>
          <p:nvPr/>
        </p:nvSpPr>
        <p:spPr>
          <a:xfrm rot="10800000">
            <a:off x="6077160" y="3430080"/>
            <a:ext cx="154080" cy="482400"/>
          </a:xfrm>
          <a:custGeom>
            <a:avLst/>
            <a:gdLst/>
            <a:ah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7" name="Rectangle 9"/>
          <p:cNvSpPr/>
          <p:nvPr/>
        </p:nvSpPr>
        <p:spPr>
          <a:xfrm>
            <a:off x="6472080" y="3485520"/>
            <a:ext cx="371880" cy="370800"/>
          </a:xfrm>
          <a:custGeom>
            <a:avLst/>
            <a:gdLst/>
            <a:ah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8" name="Isosceles Triangle 8"/>
          <p:cNvSpPr/>
          <p:nvPr/>
        </p:nvSpPr>
        <p:spPr>
          <a:xfrm rot="16200000">
            <a:off x="3610080" y="2744640"/>
            <a:ext cx="311400" cy="371880"/>
          </a:xfrm>
          <a:custGeom>
            <a:avLst/>
            <a:gdLst/>
            <a:ah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9" name="Donut 8"/>
          <p:cNvSpPr/>
          <p:nvPr/>
        </p:nvSpPr>
        <p:spPr>
          <a:xfrm>
            <a:off x="7202160" y="2726280"/>
            <a:ext cx="340560" cy="407880"/>
          </a:xfrm>
          <a:custGeom>
            <a:avLst/>
            <a:gdLst/>
            <a:ah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0" name="Freeform 18"/>
          <p:cNvSpPr/>
          <p:nvPr/>
        </p:nvSpPr>
        <p:spPr>
          <a:xfrm>
            <a:off x="7644600" y="3526560"/>
            <a:ext cx="358200" cy="289080"/>
          </a:xfrm>
          <a:custGeom>
            <a:avLst/>
            <a:gdLst/>
            <a:ah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1" name="Oval 7"/>
          <p:cNvSpPr/>
          <p:nvPr/>
        </p:nvSpPr>
        <p:spPr>
          <a:xfrm>
            <a:off x="7747560" y="2750040"/>
            <a:ext cx="361080" cy="361080"/>
          </a:xfrm>
          <a:custGeom>
            <a:avLst/>
            <a:gdLst/>
            <a:ah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2" name="Freeform 20"/>
          <p:cNvSpPr/>
          <p:nvPr/>
        </p:nvSpPr>
        <p:spPr>
          <a:xfrm>
            <a:off x="8271720" y="4162320"/>
            <a:ext cx="375480" cy="401760"/>
          </a:xfrm>
          <a:custGeom>
            <a:avLst/>
            <a:gdLst/>
            <a:ahLst/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3" name="Rounded Rectangle 25"/>
          <p:cNvSpPr/>
          <p:nvPr/>
        </p:nvSpPr>
        <p:spPr>
          <a:xfrm>
            <a:off x="8253720" y="2046960"/>
            <a:ext cx="412200" cy="301680"/>
          </a:xfrm>
          <a:custGeom>
            <a:avLst/>
            <a:gdLst/>
            <a:ah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4" name="Block Arc 41"/>
          <p:cNvSpPr/>
          <p:nvPr/>
        </p:nvSpPr>
        <p:spPr>
          <a:xfrm>
            <a:off x="7186680" y="4162680"/>
            <a:ext cx="395640" cy="400320"/>
          </a:xfrm>
          <a:custGeom>
            <a:avLst/>
            <a:gdLst/>
            <a:ah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5" name="Round Same Side Corner Rectangle 11"/>
          <p:cNvSpPr/>
          <p:nvPr/>
        </p:nvSpPr>
        <p:spPr>
          <a:xfrm rot="9901800">
            <a:off x="7717680" y="1270800"/>
            <a:ext cx="406800" cy="345240"/>
          </a:xfrm>
          <a:custGeom>
            <a:avLst/>
            <a:gdLst/>
            <a:ah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6" name="Donut 39"/>
          <p:cNvSpPr/>
          <p:nvPr/>
        </p:nvSpPr>
        <p:spPr>
          <a:xfrm>
            <a:off x="3530520" y="3468960"/>
            <a:ext cx="403920" cy="403920"/>
          </a:xfrm>
          <a:custGeom>
            <a:avLst/>
            <a:gdLst/>
            <a:ah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7" name="Freeform 25"/>
          <p:cNvSpPr/>
          <p:nvPr/>
        </p:nvSpPr>
        <p:spPr>
          <a:xfrm>
            <a:off x="6704280" y="2749320"/>
            <a:ext cx="292320" cy="362880"/>
          </a:xfrm>
          <a:custGeom>
            <a:avLst/>
            <a:gdLst/>
            <a:ahLst/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8" name="Rectangle 36"/>
          <p:cNvSpPr/>
          <p:nvPr/>
        </p:nvSpPr>
        <p:spPr>
          <a:xfrm>
            <a:off x="4174920" y="3499560"/>
            <a:ext cx="410760" cy="343440"/>
          </a:xfrm>
          <a:custGeom>
            <a:avLst/>
            <a:gdLst/>
            <a:ah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9" name="Rounded Rectangle 27"/>
          <p:cNvSpPr/>
          <p:nvPr/>
        </p:nvSpPr>
        <p:spPr>
          <a:xfrm>
            <a:off x="6388200" y="1280520"/>
            <a:ext cx="424800" cy="326160"/>
          </a:xfrm>
          <a:custGeom>
            <a:avLst/>
            <a:gdLst/>
            <a:ah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0" name="Rounded Rectangle 7"/>
          <p:cNvSpPr/>
          <p:nvPr/>
        </p:nvSpPr>
        <p:spPr>
          <a:xfrm>
            <a:off x="7049160" y="1257120"/>
            <a:ext cx="431280" cy="372600"/>
          </a:xfrm>
          <a:custGeom>
            <a:avLst/>
            <a:gdLst/>
            <a:ah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1" name="Chord 15"/>
          <p:cNvSpPr/>
          <p:nvPr/>
        </p:nvSpPr>
        <p:spPr>
          <a:xfrm>
            <a:off x="8359920" y="1226160"/>
            <a:ext cx="199080" cy="433800"/>
          </a:xfrm>
          <a:custGeom>
            <a:avLst/>
            <a:gdLst/>
            <a:ah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2" name="Rectangle 16"/>
          <p:cNvSpPr/>
          <p:nvPr/>
        </p:nvSpPr>
        <p:spPr>
          <a:xfrm>
            <a:off x="4827960" y="3529440"/>
            <a:ext cx="431280" cy="283680"/>
          </a:xfrm>
          <a:custGeom>
            <a:avLst/>
            <a:gdLst/>
            <a:ah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3" name="Rounded Rectangle 6"/>
          <p:cNvSpPr/>
          <p:nvPr/>
        </p:nvSpPr>
        <p:spPr>
          <a:xfrm>
            <a:off x="4155840" y="2826360"/>
            <a:ext cx="432000" cy="208080"/>
          </a:xfrm>
          <a:custGeom>
            <a:avLst/>
            <a:gdLst/>
            <a:ah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4" name="Rounded Rectangle 6"/>
          <p:cNvSpPr/>
          <p:nvPr/>
        </p:nvSpPr>
        <p:spPr>
          <a:xfrm>
            <a:off x="4793400" y="2826360"/>
            <a:ext cx="432000" cy="208080"/>
          </a:xfrm>
          <a:custGeom>
            <a:avLst/>
            <a:gdLst/>
            <a:ah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5" name="Rounded Rectangle 6"/>
          <p:cNvSpPr/>
          <p:nvPr/>
        </p:nvSpPr>
        <p:spPr>
          <a:xfrm>
            <a:off x="5430600" y="2826360"/>
            <a:ext cx="432000" cy="208080"/>
          </a:xfrm>
          <a:custGeom>
            <a:avLst/>
            <a:gdLst/>
            <a:ah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6" name="Rounded Rectangle 6"/>
          <p:cNvSpPr/>
          <p:nvPr/>
        </p:nvSpPr>
        <p:spPr>
          <a:xfrm>
            <a:off x="6067440" y="2826360"/>
            <a:ext cx="432000" cy="208080"/>
          </a:xfrm>
          <a:custGeom>
            <a:avLst/>
            <a:gdLst/>
            <a:ah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7" name="Teardrop 6"/>
          <p:cNvSpPr/>
          <p:nvPr/>
        </p:nvSpPr>
        <p:spPr>
          <a:xfrm rot="8097000">
            <a:off x="8313120" y="2784240"/>
            <a:ext cx="292320" cy="292320"/>
          </a:xfrm>
          <a:custGeom>
            <a:avLst/>
            <a:gdLst/>
            <a:ah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8" name="Donut 24"/>
          <p:cNvSpPr/>
          <p:nvPr/>
        </p:nvSpPr>
        <p:spPr>
          <a:xfrm>
            <a:off x="4603320" y="1979280"/>
            <a:ext cx="432720" cy="436680"/>
          </a:xfrm>
          <a:custGeom>
            <a:avLst/>
            <a:gdLst/>
            <a:ah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9" name="Chord 38"/>
          <p:cNvSpPr/>
          <p:nvPr/>
        </p:nvSpPr>
        <p:spPr>
          <a:xfrm>
            <a:off x="5277240" y="1979280"/>
            <a:ext cx="339840" cy="437400"/>
          </a:xfrm>
          <a:custGeom>
            <a:avLst/>
            <a:gdLst/>
            <a:ah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0" name="Heart 38"/>
          <p:cNvSpPr/>
          <p:nvPr/>
        </p:nvSpPr>
        <p:spPr>
          <a:xfrm>
            <a:off x="5769720" y="1252080"/>
            <a:ext cx="381960" cy="381960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1" name="Round Same Side Corner Rectangle 19"/>
          <p:cNvSpPr/>
          <p:nvPr/>
        </p:nvSpPr>
        <p:spPr>
          <a:xfrm>
            <a:off x="7782840" y="4184640"/>
            <a:ext cx="288720" cy="356760"/>
          </a:xfrm>
          <a:custGeom>
            <a:avLst/>
            <a:gdLst/>
            <a:ah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2" name="Rectangle 23"/>
          <p:cNvSpPr/>
          <p:nvPr/>
        </p:nvSpPr>
        <p:spPr>
          <a:xfrm>
            <a:off x="3527280" y="4223160"/>
            <a:ext cx="475920" cy="279720"/>
          </a:xfrm>
          <a:custGeom>
            <a:avLst/>
            <a:gdLst/>
            <a:ah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3" name="Oval 31"/>
          <p:cNvSpPr/>
          <p:nvPr/>
        </p:nvSpPr>
        <p:spPr>
          <a:xfrm>
            <a:off x="6632640" y="4184640"/>
            <a:ext cx="353880" cy="356760"/>
          </a:xfrm>
          <a:custGeom>
            <a:avLst/>
            <a:gdLst/>
            <a:ah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4" name="Rectangle 23"/>
          <p:cNvSpPr/>
          <p:nvPr/>
        </p:nvSpPr>
        <p:spPr>
          <a:xfrm>
            <a:off x="4735800" y="4206960"/>
            <a:ext cx="485280" cy="312840"/>
          </a:xfrm>
          <a:custGeom>
            <a:avLst/>
            <a:gdLst/>
            <a:ah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5" name="Oval 31"/>
          <p:cNvSpPr/>
          <p:nvPr/>
        </p:nvSpPr>
        <p:spPr>
          <a:xfrm>
            <a:off x="5421600" y="4162320"/>
            <a:ext cx="407160" cy="401400"/>
          </a:xfrm>
          <a:custGeom>
            <a:avLst/>
            <a:gdLst/>
            <a:ah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6" name="Teardrop 17"/>
          <p:cNvSpPr/>
          <p:nvPr/>
        </p:nvSpPr>
        <p:spPr>
          <a:xfrm rot="18902400">
            <a:off x="4202640" y="4194360"/>
            <a:ext cx="332640" cy="337680"/>
          </a:xfrm>
          <a:custGeom>
            <a:avLst/>
            <a:gdLst/>
            <a:ah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7" name="Rectangle 23"/>
          <p:cNvSpPr/>
          <p:nvPr/>
        </p:nvSpPr>
        <p:spPr>
          <a:xfrm>
            <a:off x="6028560" y="4159440"/>
            <a:ext cx="404640" cy="406800"/>
          </a:xfrm>
          <a:custGeom>
            <a:avLst/>
            <a:gdLst/>
            <a:ah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8" name="Round Same Side Corner Rectangle 8"/>
          <p:cNvSpPr/>
          <p:nvPr/>
        </p:nvSpPr>
        <p:spPr>
          <a:xfrm>
            <a:off x="3677760" y="1211400"/>
            <a:ext cx="176040" cy="464040"/>
          </a:xfrm>
          <a:custGeom>
            <a:avLst/>
            <a:gdLst/>
            <a:ahLst/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9" name="Round Same Side Corner Rectangle 20"/>
          <p:cNvSpPr/>
          <p:nvPr/>
        </p:nvSpPr>
        <p:spPr>
          <a:xfrm rot="10800000">
            <a:off x="4089960" y="1209600"/>
            <a:ext cx="219600" cy="468360"/>
          </a:xfrm>
          <a:custGeom>
            <a:avLst/>
            <a:gdLst/>
            <a:ahLst/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0" name="Donut 87"/>
          <p:cNvSpPr/>
          <p:nvPr/>
        </p:nvSpPr>
        <p:spPr>
          <a:xfrm>
            <a:off x="4545720" y="1273680"/>
            <a:ext cx="355680" cy="366120"/>
          </a:xfrm>
          <a:custGeom>
            <a:avLst/>
            <a:gdLst/>
            <a:ah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1" name="Donut 90"/>
          <p:cNvSpPr/>
          <p:nvPr/>
        </p:nvSpPr>
        <p:spPr>
          <a:xfrm>
            <a:off x="5161320" y="1247040"/>
            <a:ext cx="373320" cy="381600"/>
          </a:xfrm>
          <a:custGeom>
            <a:avLst/>
            <a:gdLst/>
            <a:ah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2" name="Oval 6"/>
          <p:cNvSpPr/>
          <p:nvPr/>
        </p:nvSpPr>
        <p:spPr>
          <a:xfrm>
            <a:off x="5857560" y="2021400"/>
            <a:ext cx="356400" cy="352440"/>
          </a:xfrm>
          <a:custGeom>
            <a:avLst/>
            <a:gdLst/>
            <a:ah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3" name="Block Arc 25"/>
          <p:cNvSpPr/>
          <p:nvPr/>
        </p:nvSpPr>
        <p:spPr>
          <a:xfrm>
            <a:off x="4116960" y="2020680"/>
            <a:ext cx="245160" cy="354240"/>
          </a:xfrm>
          <a:custGeom>
            <a:avLst/>
            <a:gdLst/>
            <a:ah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4" name="Block Arc 31"/>
          <p:cNvSpPr/>
          <p:nvPr/>
        </p:nvSpPr>
        <p:spPr>
          <a:xfrm>
            <a:off x="6454800" y="2020680"/>
            <a:ext cx="320040" cy="354240"/>
          </a:xfrm>
          <a:custGeom>
            <a:avLst/>
            <a:gdLst/>
            <a:ah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5" name="Freeform 53"/>
          <p:cNvSpPr/>
          <p:nvPr/>
        </p:nvSpPr>
        <p:spPr>
          <a:xfrm>
            <a:off x="7662960" y="2018520"/>
            <a:ext cx="349920" cy="358920"/>
          </a:xfrm>
          <a:custGeom>
            <a:avLst/>
            <a:gdLst/>
            <a:ahLst/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6" name="Block Arc 10"/>
          <p:cNvSpPr/>
          <p:nvPr/>
        </p:nvSpPr>
        <p:spPr>
          <a:xfrm>
            <a:off x="8244000" y="3524760"/>
            <a:ext cx="430560" cy="291960"/>
          </a:xfrm>
          <a:custGeom>
            <a:avLst/>
            <a:gdLst/>
            <a:ah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7" name="Freeform 55"/>
          <p:cNvSpPr/>
          <p:nvPr/>
        </p:nvSpPr>
        <p:spPr>
          <a:xfrm>
            <a:off x="3654720" y="1926000"/>
            <a:ext cx="222120" cy="543600"/>
          </a:xfrm>
          <a:custGeom>
            <a:avLst/>
            <a:gdLst/>
            <a:ah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8" name="Round Same Side Corner Rectangle 36"/>
          <p:cNvSpPr/>
          <p:nvPr/>
        </p:nvSpPr>
        <p:spPr>
          <a:xfrm>
            <a:off x="7015320" y="2037240"/>
            <a:ext cx="406440" cy="321120"/>
          </a:xfrm>
          <a:custGeom>
            <a:avLst/>
            <a:gdLst/>
            <a:ah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9" name="Oval 21"/>
          <p:cNvSpPr/>
          <p:nvPr/>
        </p:nvSpPr>
        <p:spPr>
          <a:xfrm>
            <a:off x="5500440" y="3502440"/>
            <a:ext cx="334800" cy="336960"/>
          </a:xfrm>
          <a:custGeom>
            <a:avLst/>
            <a:gdLst/>
            <a:ah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0" name="Oval 32"/>
          <p:cNvSpPr/>
          <p:nvPr/>
        </p:nvSpPr>
        <p:spPr>
          <a:xfrm>
            <a:off x="7084440" y="3479760"/>
            <a:ext cx="317880" cy="383040"/>
          </a:xfrm>
          <a:custGeom>
            <a:avLst/>
            <a:gdLst/>
            <a:ah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Title 2"/>
          <p:cNvSpPr/>
          <p:nvPr/>
        </p:nvSpPr>
        <p:spPr>
          <a:xfrm>
            <a:off x="899640" y="267480"/>
            <a:ext cx="7092360" cy="57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 Unicode MS"/>
              </a:rPr>
              <a:t>Contexte Général du Transport Public</a:t>
            </a:r>
            <a:endParaRPr b="0" lang="fr-FR" sz="3200" spc="-1" strike="noStrike">
              <a:latin typeface="Arial"/>
            </a:endParaRPr>
          </a:p>
        </p:txBody>
      </p:sp>
      <p:sp>
        <p:nvSpPr>
          <p:cNvPr id="916" name="Oval 6"/>
          <p:cNvSpPr/>
          <p:nvPr/>
        </p:nvSpPr>
        <p:spPr>
          <a:xfrm>
            <a:off x="1619640" y="1511640"/>
            <a:ext cx="720000" cy="720000"/>
          </a:xfrm>
          <a:prstGeom prst="ellipse">
            <a:avLst/>
          </a:prstGeom>
          <a:solidFill>
            <a:schemeClr val="bg1"/>
          </a:solidFill>
          <a:ln w="41275">
            <a:solidFill>
              <a:srgbClr val="69b6c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7" name="Oval 7"/>
          <p:cNvSpPr/>
          <p:nvPr/>
        </p:nvSpPr>
        <p:spPr>
          <a:xfrm>
            <a:off x="1546200" y="2951640"/>
            <a:ext cx="792720" cy="793440"/>
          </a:xfrm>
          <a:prstGeom prst="ellipse">
            <a:avLst/>
          </a:prstGeom>
          <a:solidFill>
            <a:schemeClr val="bg1"/>
          </a:solidFill>
          <a:ln w="41275">
            <a:solidFill>
              <a:srgbClr val="69b6c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8" name="Oval 21"/>
          <p:cNvSpPr/>
          <p:nvPr/>
        </p:nvSpPr>
        <p:spPr>
          <a:xfrm>
            <a:off x="1800000" y="1701360"/>
            <a:ext cx="347040" cy="350280"/>
          </a:xfrm>
          <a:custGeom>
            <a:avLst/>
            <a:gdLst/>
            <a:ah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9" name="Rectangle 9"/>
          <p:cNvSpPr/>
          <p:nvPr/>
        </p:nvSpPr>
        <p:spPr>
          <a:xfrm>
            <a:off x="1800000" y="3213000"/>
            <a:ext cx="297360" cy="278640"/>
          </a:xfrm>
          <a:custGeom>
            <a:avLst/>
            <a:gdLst/>
            <a:ahLst/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0" name=""/>
          <p:cNvSpPr txBox="1"/>
          <p:nvPr/>
        </p:nvSpPr>
        <p:spPr>
          <a:xfrm>
            <a:off x="2339640" y="1691640"/>
            <a:ext cx="6300000" cy="553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fr-FR" sz="2000" spc="-1" strike="noStrike">
                <a:solidFill>
                  <a:srgbClr val="ffffff"/>
                </a:solidFill>
                <a:latin typeface="Arial"/>
              </a:rPr>
              <a:t>Situation actuelle du transport public à Madagascar</a:t>
            </a:r>
            <a:endParaRPr b="0" lang="fr-FR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1" name=""/>
          <p:cNvSpPr txBox="1"/>
          <p:nvPr/>
        </p:nvSpPr>
        <p:spPr>
          <a:xfrm>
            <a:off x="2519280" y="3167640"/>
            <a:ext cx="5759640" cy="373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fr-FR" sz="2000" spc="-1" strike="noStrike">
                <a:solidFill>
                  <a:srgbClr val="ffffff"/>
                </a:solidFill>
                <a:latin typeface="Arial"/>
              </a:rPr>
              <a:t>Limitations des méthodes traditionnelles</a:t>
            </a:r>
            <a:endParaRPr b="0" lang="fr-FR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8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amond(in)" transition="in">
                                      <p:cBhvr additive="repl">
                                        <p:cTn id="7" dur="800"/>
                                        <p:tgtEl>
                                          <p:spTgt spid="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nodeType="withEffect" fill="hold" presetClass="entr" presetID="8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amond(in)" transition="in">
                                      <p:cBhvr additive="repl">
                                        <p:cTn id="10" dur="800"/>
                                        <p:tgtEl>
                                          <p:spTgt spid="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nodeType="withEffect" fill="hold" presetClass="entr" presetID="8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amond(in)" transition="in">
                                      <p:cBhvr additive="repl">
                                        <p:cTn id="13" dur="800"/>
                                        <p:tgtEl>
                                          <p:spTgt spid="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nodeType="clickEffect" fill="hold" presetClass="entr" presetID="8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amond(in)" transition="in">
                                      <p:cBhvr additive="repl">
                                        <p:cTn id="18" dur="1500"/>
                                        <p:tgtEl>
                                          <p:spTgt spid="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nodeType="withEffect" fill="hold" presetClass="entr" presetID="8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amond(in)" transition="in">
                                      <p:cBhvr additive="repl">
                                        <p:cTn id="21" dur="1500"/>
                                        <p:tgtEl>
                                          <p:spTgt spid="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nodeType="withEffect" fill="hold" presetClass="entr" presetID="8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amond(in)" transition="in">
                                      <p:cBhvr additive="repl">
                                        <p:cTn id="24" dur="1500"/>
                                        <p:tgtEl>
                                          <p:spTgt spid="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PlaceHolder 1"/>
          <p:cNvSpPr>
            <a:spLocks noGrp="1"/>
          </p:cNvSpPr>
          <p:nvPr>
            <p:ph/>
          </p:nvPr>
        </p:nvSpPr>
        <p:spPr>
          <a:xfrm>
            <a:off x="0" y="123120"/>
            <a:ext cx="9143280" cy="575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720"/>
              </a:spcBef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404040"/>
                </a:solidFill>
                <a:latin typeface="Arial"/>
                <a:ea typeface="Arial Unicode MS"/>
              </a:rPr>
              <a:t>Fully Editable Icon Sets : C</a:t>
            </a:r>
            <a:endParaRPr b="0" lang="fr-F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2" name="Freeform 47"/>
          <p:cNvSpPr/>
          <p:nvPr/>
        </p:nvSpPr>
        <p:spPr>
          <a:xfrm>
            <a:off x="3706560" y="1353240"/>
            <a:ext cx="359640" cy="359280"/>
          </a:xfrm>
          <a:custGeom>
            <a:avLst/>
            <a:gdLst/>
            <a:ahLst/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3" name="Freeform 48"/>
          <p:cNvSpPr/>
          <p:nvPr/>
        </p:nvSpPr>
        <p:spPr>
          <a:xfrm>
            <a:off x="4282560" y="1383120"/>
            <a:ext cx="359640" cy="299520"/>
          </a:xfrm>
          <a:custGeom>
            <a:avLst/>
            <a:gdLst/>
            <a:ah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4" name="Freeform 49"/>
          <p:cNvSpPr/>
          <p:nvPr/>
        </p:nvSpPr>
        <p:spPr>
          <a:xfrm>
            <a:off x="5449320" y="1373040"/>
            <a:ext cx="320040" cy="319680"/>
          </a:xfrm>
          <a:custGeom>
            <a:avLst/>
            <a:gdLst/>
            <a:ahLst/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5" name="Freeform 50"/>
          <p:cNvSpPr/>
          <p:nvPr/>
        </p:nvSpPr>
        <p:spPr>
          <a:xfrm>
            <a:off x="4852080" y="1380960"/>
            <a:ext cx="359640" cy="303480"/>
          </a:xfrm>
          <a:custGeom>
            <a:avLst/>
            <a:gdLst/>
            <a:ah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6" name="Teardrop 9"/>
          <p:cNvSpPr/>
          <p:nvPr/>
        </p:nvSpPr>
        <p:spPr>
          <a:xfrm rot="18897600">
            <a:off x="6023520" y="2076120"/>
            <a:ext cx="348120" cy="297000"/>
          </a:xfrm>
          <a:custGeom>
            <a:avLst/>
            <a:gdLst/>
            <a:ah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7" name="Freeform 97"/>
          <p:cNvSpPr/>
          <p:nvPr/>
        </p:nvSpPr>
        <p:spPr>
          <a:xfrm>
            <a:off x="6513120" y="1375920"/>
            <a:ext cx="420480" cy="313920"/>
          </a:xfrm>
          <a:custGeom>
            <a:avLst/>
            <a:gdLst/>
            <a:ah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8" name="Donut 22"/>
          <p:cNvSpPr/>
          <p:nvPr/>
        </p:nvSpPr>
        <p:spPr>
          <a:xfrm>
            <a:off x="7679520" y="1441080"/>
            <a:ext cx="359640" cy="183600"/>
          </a:xfrm>
          <a:custGeom>
            <a:avLst/>
            <a:gdLst/>
            <a:ah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9" name="Freeform 99"/>
          <p:cNvSpPr/>
          <p:nvPr/>
        </p:nvSpPr>
        <p:spPr>
          <a:xfrm>
            <a:off x="6065640" y="1367640"/>
            <a:ext cx="263520" cy="330120"/>
          </a:xfrm>
          <a:custGeom>
            <a:avLst/>
            <a:gdLst/>
            <a:ah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0" name="Oval 10"/>
          <p:cNvSpPr/>
          <p:nvPr/>
        </p:nvSpPr>
        <p:spPr>
          <a:xfrm>
            <a:off x="7124040" y="1368720"/>
            <a:ext cx="330120" cy="328680"/>
          </a:xfrm>
          <a:custGeom>
            <a:avLst/>
            <a:gdLst/>
            <a:ah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1" name="Freeform 101"/>
          <p:cNvSpPr/>
          <p:nvPr/>
        </p:nvSpPr>
        <p:spPr>
          <a:xfrm>
            <a:off x="8293320" y="1404360"/>
            <a:ext cx="192600" cy="257040"/>
          </a:xfrm>
          <a:custGeom>
            <a:avLst/>
            <a:gdLst/>
            <a:ahLst/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42" name="Group 102"/>
          <p:cNvGrpSpPr/>
          <p:nvPr/>
        </p:nvGrpSpPr>
        <p:grpSpPr>
          <a:xfrm>
            <a:off x="6599880" y="2045520"/>
            <a:ext cx="233640" cy="397800"/>
            <a:chOff x="6599880" y="2045520"/>
            <a:chExt cx="233640" cy="397800"/>
          </a:xfrm>
        </p:grpSpPr>
        <p:sp>
          <p:nvSpPr>
            <p:cNvPr id="1543" name="Freeform 103"/>
            <p:cNvSpPr/>
            <p:nvPr/>
          </p:nvSpPr>
          <p:spPr>
            <a:xfrm>
              <a:off x="6660000" y="2045520"/>
              <a:ext cx="173520" cy="116280"/>
            </a:xfrm>
            <a:custGeom>
              <a:avLst/>
              <a:gdLst/>
              <a:ahLst/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44" name="Freeform 104"/>
            <p:cNvSpPr/>
            <p:nvPr/>
          </p:nvSpPr>
          <p:spPr>
            <a:xfrm rot="21257400">
              <a:off x="6623640" y="2120040"/>
              <a:ext cx="173520" cy="116280"/>
            </a:xfrm>
            <a:custGeom>
              <a:avLst/>
              <a:gdLst/>
              <a:ahLst/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45" name="Freeform 105"/>
            <p:cNvSpPr/>
            <p:nvPr/>
          </p:nvSpPr>
          <p:spPr>
            <a:xfrm rot="20629800">
              <a:off x="6612480" y="2206440"/>
              <a:ext cx="173160" cy="116280"/>
            </a:xfrm>
            <a:custGeom>
              <a:avLst/>
              <a:gdLst/>
              <a:ahLst/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46" name="Freeform 106"/>
            <p:cNvSpPr/>
            <p:nvPr/>
          </p:nvSpPr>
          <p:spPr>
            <a:xfrm rot="19635600">
              <a:off x="6633720" y="2288880"/>
              <a:ext cx="173880" cy="116280"/>
            </a:xfrm>
            <a:custGeom>
              <a:avLst/>
              <a:gdLst/>
              <a:ahLst/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547" name="Freeform 107"/>
          <p:cNvSpPr/>
          <p:nvPr/>
        </p:nvSpPr>
        <p:spPr>
          <a:xfrm>
            <a:off x="7231680" y="2045520"/>
            <a:ext cx="115200" cy="359640"/>
          </a:xfrm>
          <a:custGeom>
            <a:avLst/>
            <a:gdLst/>
            <a:ahLst/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8" name="Freeform 108"/>
          <p:cNvSpPr/>
          <p:nvPr/>
        </p:nvSpPr>
        <p:spPr>
          <a:xfrm>
            <a:off x="4861080" y="2036880"/>
            <a:ext cx="340560" cy="376560"/>
          </a:xfrm>
          <a:custGeom>
            <a:avLst/>
            <a:gdLst/>
            <a:ah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9" name="Oval 8"/>
          <p:cNvSpPr/>
          <p:nvPr/>
        </p:nvSpPr>
        <p:spPr>
          <a:xfrm>
            <a:off x="5430240" y="2045520"/>
            <a:ext cx="357840" cy="359640"/>
          </a:xfrm>
          <a:custGeom>
            <a:avLst/>
            <a:gdLst/>
            <a:ah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50" name="Group 110"/>
          <p:cNvGrpSpPr/>
          <p:nvPr/>
        </p:nvGrpSpPr>
        <p:grpSpPr>
          <a:xfrm>
            <a:off x="4291560" y="2009520"/>
            <a:ext cx="358920" cy="403920"/>
            <a:chOff x="4291560" y="2009520"/>
            <a:chExt cx="358920" cy="403920"/>
          </a:xfrm>
        </p:grpSpPr>
        <p:sp>
          <p:nvSpPr>
            <p:cNvPr id="1551" name="Freeform 111"/>
            <p:cNvSpPr/>
            <p:nvPr/>
          </p:nvSpPr>
          <p:spPr>
            <a:xfrm>
              <a:off x="4291560" y="2036880"/>
              <a:ext cx="340560" cy="376560"/>
            </a:xfrm>
            <a:custGeom>
              <a:avLst/>
              <a:gdLst/>
              <a:ahLst/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52" name="Oval 37"/>
            <p:cNvSpPr/>
            <p:nvPr/>
          </p:nvSpPr>
          <p:spPr>
            <a:xfrm rot="18104400">
              <a:off x="4416120" y="2021400"/>
              <a:ext cx="167760" cy="249480"/>
            </a:xfrm>
            <a:custGeom>
              <a:avLst/>
              <a:gdLst/>
              <a:ah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553" name="Rectangle 19"/>
          <p:cNvSpPr/>
          <p:nvPr/>
        </p:nvSpPr>
        <p:spPr>
          <a:xfrm>
            <a:off x="3734280" y="2057040"/>
            <a:ext cx="305280" cy="335520"/>
          </a:xfrm>
          <a:custGeom>
            <a:avLst/>
            <a:gdLst/>
            <a:ah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4" name="Freeform 114"/>
          <p:cNvSpPr/>
          <p:nvPr/>
        </p:nvSpPr>
        <p:spPr>
          <a:xfrm>
            <a:off x="7672680" y="2045160"/>
            <a:ext cx="372240" cy="359640"/>
          </a:xfrm>
          <a:custGeom>
            <a:avLst/>
            <a:gdLst/>
            <a:ahLst/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5" name="Rounded Rectangle 31"/>
          <p:cNvSpPr/>
          <p:nvPr/>
        </p:nvSpPr>
        <p:spPr>
          <a:xfrm>
            <a:off x="3760560" y="2821320"/>
            <a:ext cx="252720" cy="359640"/>
          </a:xfrm>
          <a:custGeom>
            <a:avLst/>
            <a:gdLst/>
            <a:ah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6" name="Oval 47"/>
          <p:cNvSpPr/>
          <p:nvPr/>
        </p:nvSpPr>
        <p:spPr>
          <a:xfrm>
            <a:off x="8210160" y="2045520"/>
            <a:ext cx="359640" cy="359640"/>
          </a:xfrm>
          <a:custGeom>
            <a:avLst/>
            <a:gdLst/>
            <a:ah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7" name="Oval 50"/>
          <p:cNvSpPr/>
          <p:nvPr/>
        </p:nvSpPr>
        <p:spPr>
          <a:xfrm>
            <a:off x="4303080" y="2821320"/>
            <a:ext cx="317880" cy="359640"/>
          </a:xfrm>
          <a:custGeom>
            <a:avLst/>
            <a:gdLst/>
            <a:ah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8" name="Heart 17"/>
          <p:cNvSpPr/>
          <p:nvPr/>
        </p:nvSpPr>
        <p:spPr>
          <a:xfrm>
            <a:off x="6027840" y="2833200"/>
            <a:ext cx="339840" cy="333720"/>
          </a:xfrm>
          <a:custGeom>
            <a:avLst/>
            <a:gdLst/>
            <a:ah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9" name="Rounded Rectangle 25"/>
          <p:cNvSpPr/>
          <p:nvPr/>
        </p:nvSpPr>
        <p:spPr>
          <a:xfrm>
            <a:off x="5439600" y="2858760"/>
            <a:ext cx="338040" cy="284760"/>
          </a:xfrm>
          <a:custGeom>
            <a:avLst/>
            <a:gdLst/>
            <a:ah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0" name="Chord 32"/>
          <p:cNvSpPr/>
          <p:nvPr/>
        </p:nvSpPr>
        <p:spPr>
          <a:xfrm>
            <a:off x="4862520" y="2833920"/>
            <a:ext cx="337320" cy="334440"/>
          </a:xfrm>
          <a:custGeom>
            <a:avLst/>
            <a:gdLst/>
            <a:ah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1" name="Rounded Rectangle 40"/>
          <p:cNvSpPr/>
          <p:nvPr/>
        </p:nvSpPr>
        <p:spPr>
          <a:xfrm rot="2937600">
            <a:off x="6566400" y="2833920"/>
            <a:ext cx="313560" cy="334080"/>
          </a:xfrm>
          <a:custGeom>
            <a:avLst/>
            <a:gdLst/>
            <a:ah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2" name="Rounded Rectangle 7"/>
          <p:cNvSpPr/>
          <p:nvPr/>
        </p:nvSpPr>
        <p:spPr>
          <a:xfrm flipH="1" rot="18916200">
            <a:off x="4975920" y="3534480"/>
            <a:ext cx="109800" cy="431640"/>
          </a:xfrm>
          <a:custGeom>
            <a:avLst/>
            <a:gdLst/>
            <a:ah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3" name="Rounded Rectangle 17"/>
          <p:cNvSpPr/>
          <p:nvPr/>
        </p:nvSpPr>
        <p:spPr>
          <a:xfrm>
            <a:off x="8276040" y="2821320"/>
            <a:ext cx="225720" cy="359640"/>
          </a:xfrm>
          <a:custGeom>
            <a:avLst/>
            <a:gdLst/>
            <a:ah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4" name="Oval 21"/>
          <p:cNvSpPr/>
          <p:nvPr/>
        </p:nvSpPr>
        <p:spPr>
          <a:xfrm>
            <a:off x="7109280" y="2821320"/>
            <a:ext cx="359640" cy="359640"/>
          </a:xfrm>
          <a:custGeom>
            <a:avLst/>
            <a:gdLst/>
            <a:ah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5" name="Oval 25"/>
          <p:cNvSpPr/>
          <p:nvPr/>
        </p:nvSpPr>
        <p:spPr>
          <a:xfrm>
            <a:off x="7679520" y="2821320"/>
            <a:ext cx="358920" cy="359640"/>
          </a:xfrm>
          <a:custGeom>
            <a:avLst/>
            <a:gdLst/>
            <a:ah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6" name="Block Arc 20"/>
          <p:cNvSpPr/>
          <p:nvPr/>
        </p:nvSpPr>
        <p:spPr>
          <a:xfrm rot="10800000">
            <a:off x="4296960" y="3571920"/>
            <a:ext cx="331200" cy="359640"/>
          </a:xfrm>
          <a:custGeom>
            <a:avLst/>
            <a:gdLst/>
            <a:ah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7" name="Block Arc 11"/>
          <p:cNvSpPr/>
          <p:nvPr/>
        </p:nvSpPr>
        <p:spPr>
          <a:xfrm rot="10800000">
            <a:off x="6615360" y="3561120"/>
            <a:ext cx="216720" cy="353160"/>
          </a:xfrm>
          <a:custGeom>
            <a:avLst/>
            <a:gdLst/>
            <a:ah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8" name="Rectangle 21"/>
          <p:cNvSpPr/>
          <p:nvPr/>
        </p:nvSpPr>
        <p:spPr>
          <a:xfrm>
            <a:off x="5437080" y="3655080"/>
            <a:ext cx="343440" cy="191880"/>
          </a:xfrm>
          <a:custGeom>
            <a:avLst/>
            <a:gdLst/>
            <a:ah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9" name="Round Same Side Corner Rectangle 8"/>
          <p:cNvSpPr/>
          <p:nvPr/>
        </p:nvSpPr>
        <p:spPr>
          <a:xfrm>
            <a:off x="8212680" y="3588480"/>
            <a:ext cx="354600" cy="354960"/>
          </a:xfrm>
          <a:custGeom>
            <a:avLst/>
            <a:gdLst/>
            <a:ah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0" name="Rounded Rectangle 51"/>
          <p:cNvSpPr/>
          <p:nvPr/>
        </p:nvSpPr>
        <p:spPr>
          <a:xfrm flipH="1" rot="16200000">
            <a:off x="7112160" y="4218840"/>
            <a:ext cx="367560" cy="346320"/>
          </a:xfrm>
          <a:custGeom>
            <a:avLst/>
            <a:gdLst/>
            <a:ah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1" name="Isosceles Triangle 5"/>
          <p:cNvSpPr/>
          <p:nvPr/>
        </p:nvSpPr>
        <p:spPr>
          <a:xfrm>
            <a:off x="6060600" y="3614400"/>
            <a:ext cx="274320" cy="273960"/>
          </a:xfrm>
          <a:custGeom>
            <a:avLst/>
            <a:gdLst/>
            <a:ah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2" name="Trapezoid 22"/>
          <p:cNvSpPr/>
          <p:nvPr/>
        </p:nvSpPr>
        <p:spPr>
          <a:xfrm>
            <a:off x="7109280" y="3660120"/>
            <a:ext cx="359640" cy="182880"/>
          </a:xfrm>
          <a:custGeom>
            <a:avLst/>
            <a:gdLst/>
            <a:ah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3" name="Rounded Rectangle 20"/>
          <p:cNvSpPr/>
          <p:nvPr/>
        </p:nvSpPr>
        <p:spPr>
          <a:xfrm rot="2159400">
            <a:off x="7692480" y="3570840"/>
            <a:ext cx="333360" cy="359640"/>
          </a:xfrm>
          <a:custGeom>
            <a:avLst/>
            <a:gdLst/>
            <a:ah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4" name="Trapezoid 28"/>
          <p:cNvSpPr/>
          <p:nvPr/>
        </p:nvSpPr>
        <p:spPr>
          <a:xfrm>
            <a:off x="3738600" y="3571560"/>
            <a:ext cx="296280" cy="359640"/>
          </a:xfrm>
          <a:custGeom>
            <a:avLst/>
            <a:gdLst/>
            <a:ah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5" name="Rounded Rectangle 2"/>
          <p:cNvSpPr/>
          <p:nvPr/>
        </p:nvSpPr>
        <p:spPr>
          <a:xfrm>
            <a:off x="4285800" y="4223160"/>
            <a:ext cx="352080" cy="352440"/>
          </a:xfrm>
          <a:custGeom>
            <a:avLst/>
            <a:gdLst/>
            <a:ahLst/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6" name="Rounded Rectangle 8"/>
          <p:cNvSpPr/>
          <p:nvPr/>
        </p:nvSpPr>
        <p:spPr>
          <a:xfrm>
            <a:off x="3710520" y="4223160"/>
            <a:ext cx="352080" cy="352440"/>
          </a:xfrm>
          <a:custGeom>
            <a:avLst/>
            <a:gdLst/>
            <a:ahLst/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7" name="Rounded Rectangle 2"/>
          <p:cNvSpPr/>
          <p:nvPr/>
        </p:nvSpPr>
        <p:spPr>
          <a:xfrm>
            <a:off x="5432760" y="4223160"/>
            <a:ext cx="352080" cy="352440"/>
          </a:xfrm>
          <a:custGeom>
            <a:avLst/>
            <a:gdLst/>
            <a:ahLst/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8" name="Rounded Rectangle 3"/>
          <p:cNvSpPr/>
          <p:nvPr/>
        </p:nvSpPr>
        <p:spPr>
          <a:xfrm>
            <a:off x="4855320" y="4223160"/>
            <a:ext cx="352080" cy="352440"/>
          </a:xfrm>
          <a:custGeom>
            <a:avLst/>
            <a:gdLst/>
            <a:ahLst/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9" name="Rounded Rectangle 10"/>
          <p:cNvSpPr/>
          <p:nvPr/>
        </p:nvSpPr>
        <p:spPr>
          <a:xfrm>
            <a:off x="6020640" y="4216320"/>
            <a:ext cx="353880" cy="359640"/>
          </a:xfrm>
          <a:custGeom>
            <a:avLst/>
            <a:gdLst/>
            <a:ah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0" name="Block Arc 6"/>
          <p:cNvSpPr/>
          <p:nvPr/>
        </p:nvSpPr>
        <p:spPr>
          <a:xfrm>
            <a:off x="6557040" y="4240800"/>
            <a:ext cx="331560" cy="334800"/>
          </a:xfrm>
          <a:custGeom>
            <a:avLst/>
            <a:gdLst/>
            <a:ahLst/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1" name="Left Arrow 1"/>
          <p:cNvSpPr/>
          <p:nvPr/>
        </p:nvSpPr>
        <p:spPr>
          <a:xfrm>
            <a:off x="8230680" y="4216320"/>
            <a:ext cx="369360" cy="359640"/>
          </a:xfrm>
          <a:custGeom>
            <a:avLst/>
            <a:gdLst/>
            <a:ah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2" name="Oval 35"/>
          <p:cNvSpPr/>
          <p:nvPr/>
        </p:nvSpPr>
        <p:spPr>
          <a:xfrm>
            <a:off x="7735320" y="4217400"/>
            <a:ext cx="288720" cy="364680"/>
          </a:xfrm>
          <a:custGeom>
            <a:avLst/>
            <a:gdLst/>
            <a:ah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3" name="TextBox 154"/>
          <p:cNvSpPr/>
          <p:nvPr/>
        </p:nvSpPr>
        <p:spPr>
          <a:xfrm>
            <a:off x="711360" y="1423440"/>
            <a:ext cx="2232360" cy="4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ffffff"/>
                </a:solidFill>
                <a:latin typeface="Arial"/>
                <a:ea typeface="Arial Unicode MS"/>
              </a:rPr>
              <a:t>You can Resize without losing quality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1584" name="TextBox 155"/>
          <p:cNvSpPr/>
          <p:nvPr/>
        </p:nvSpPr>
        <p:spPr>
          <a:xfrm>
            <a:off x="711360" y="1934640"/>
            <a:ext cx="2232360" cy="4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ffffff"/>
                </a:solidFill>
                <a:latin typeface="Arial"/>
                <a:ea typeface="Arial Unicode MS"/>
              </a:rPr>
              <a:t>You can Change Fill Color &amp;</a:t>
            </a:r>
            <a:endParaRPr b="0" lang="fr-FR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ffffff"/>
                </a:solidFill>
                <a:latin typeface="Arial"/>
                <a:ea typeface="Arial Unicode MS"/>
              </a:rPr>
              <a:t>Line Color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1585" name="TextBox 156"/>
          <p:cNvSpPr/>
          <p:nvPr/>
        </p:nvSpPr>
        <p:spPr>
          <a:xfrm>
            <a:off x="711720" y="4250160"/>
            <a:ext cx="2231640" cy="24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ffffff"/>
                </a:solidFill>
                <a:latin typeface="Arial"/>
                <a:ea typeface="Arial Unicode MS"/>
              </a:rPr>
              <a:t>www.allppt.com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1586" name="TextBox 157"/>
          <p:cNvSpPr/>
          <p:nvPr/>
        </p:nvSpPr>
        <p:spPr>
          <a:xfrm>
            <a:off x="711720" y="3081960"/>
            <a:ext cx="2231640" cy="118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Arial"/>
                <a:ea typeface="Arial Unicode MS"/>
              </a:rPr>
              <a:t>FREE 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Arial"/>
                <a:ea typeface="Arial Unicode MS"/>
              </a:rPr>
              <a:t>PPT TEMPLATES</a:t>
            </a:r>
            <a:endParaRPr b="0" lang="fr-F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Title 1"/>
          <p:cNvSpPr/>
          <p:nvPr/>
        </p:nvSpPr>
        <p:spPr>
          <a:xfrm>
            <a:off x="2050920" y="267480"/>
            <a:ext cx="7092360" cy="57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 Unicode MS"/>
              </a:rPr>
              <a:t>Réservation en Ligne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23" name="Oval 22"/>
          <p:cNvSpPr/>
          <p:nvPr/>
        </p:nvSpPr>
        <p:spPr>
          <a:xfrm>
            <a:off x="1576080" y="1141200"/>
            <a:ext cx="792720" cy="793440"/>
          </a:xfrm>
          <a:prstGeom prst="ellipse">
            <a:avLst/>
          </a:prstGeom>
          <a:solidFill>
            <a:schemeClr val="bg1"/>
          </a:solidFill>
          <a:ln w="41275">
            <a:solidFill>
              <a:srgbClr val="69b6c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4" name="Oval 28"/>
          <p:cNvSpPr/>
          <p:nvPr/>
        </p:nvSpPr>
        <p:spPr>
          <a:xfrm>
            <a:off x="1539720" y="3037680"/>
            <a:ext cx="792720" cy="793440"/>
          </a:xfrm>
          <a:prstGeom prst="ellipse">
            <a:avLst/>
          </a:prstGeom>
          <a:solidFill>
            <a:schemeClr val="bg1"/>
          </a:solidFill>
          <a:ln w="41275">
            <a:solidFill>
              <a:srgbClr val="69b6c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5" name="Block Arc 1"/>
          <p:cNvSpPr/>
          <p:nvPr/>
        </p:nvSpPr>
        <p:spPr>
          <a:xfrm>
            <a:off x="1799640" y="1337400"/>
            <a:ext cx="320040" cy="354240"/>
          </a:xfrm>
          <a:custGeom>
            <a:avLst/>
            <a:gdLst/>
            <a:ah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6" name=""/>
          <p:cNvSpPr txBox="1"/>
          <p:nvPr/>
        </p:nvSpPr>
        <p:spPr>
          <a:xfrm>
            <a:off x="2519280" y="1259640"/>
            <a:ext cx="5759640" cy="373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fr-FR" sz="2000" spc="-1" strike="noStrike">
                <a:solidFill>
                  <a:srgbClr val="ffffff"/>
                </a:solidFill>
                <a:latin typeface="Arial"/>
              </a:rPr>
              <a:t>Avantages de la réservation en ligne</a:t>
            </a:r>
            <a:endParaRPr b="0" lang="fr-FR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7" name=""/>
          <p:cNvSpPr txBox="1"/>
          <p:nvPr/>
        </p:nvSpPr>
        <p:spPr>
          <a:xfrm>
            <a:off x="3059640" y="1633320"/>
            <a:ext cx="5220360" cy="38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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Accessibilité 24/7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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Réduction des files d'attente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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Meilleure gestion des trajets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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Confort et commodité pour les utilisateurs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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Réduction des erreurs humaines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8" name="Oval 1"/>
          <p:cNvSpPr/>
          <p:nvPr/>
        </p:nvSpPr>
        <p:spPr>
          <a:xfrm>
            <a:off x="1763640" y="3249360"/>
            <a:ext cx="347040" cy="350280"/>
          </a:xfrm>
          <a:custGeom>
            <a:avLst/>
            <a:gdLst/>
            <a:ah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9" name=""/>
          <p:cNvSpPr txBox="1"/>
          <p:nvPr/>
        </p:nvSpPr>
        <p:spPr>
          <a:xfrm>
            <a:off x="2519280" y="3259440"/>
            <a:ext cx="5040000" cy="373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fr-FR" sz="2000" spc="-1" strike="noStrike">
                <a:solidFill>
                  <a:srgbClr val="ffffff"/>
                </a:solidFill>
                <a:latin typeface="Arial"/>
              </a:rPr>
              <a:t>Impact sur les opérateurs de transport</a:t>
            </a:r>
            <a:endParaRPr b="0" lang="fr-FR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0" name=""/>
          <p:cNvSpPr txBox="1"/>
          <p:nvPr/>
        </p:nvSpPr>
        <p:spPr>
          <a:xfrm>
            <a:off x="3059640" y="3779640"/>
            <a:ext cx="5400000" cy="2850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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Optimisation des ressources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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Amélioration de la planification des trajets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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Augmentation de la satisfaction client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PlaceHolder 1"/>
          <p:cNvSpPr>
            <a:spLocks noGrp="1"/>
          </p:cNvSpPr>
          <p:nvPr>
            <p:ph/>
          </p:nvPr>
        </p:nvSpPr>
        <p:spPr>
          <a:xfrm>
            <a:off x="1618920" y="123120"/>
            <a:ext cx="7524360" cy="575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720"/>
              </a:spcBef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 Unicode MS"/>
              </a:rPr>
              <a:t>Plan</a:t>
            </a:r>
            <a:endParaRPr b="0" lang="fr-F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2" name="Oval 30"/>
          <p:cNvSpPr/>
          <p:nvPr/>
        </p:nvSpPr>
        <p:spPr>
          <a:xfrm>
            <a:off x="2165400" y="1419480"/>
            <a:ext cx="1008000" cy="1007640"/>
          </a:xfrm>
          <a:prstGeom prst="ellipse">
            <a:avLst/>
          </a:prstGeom>
          <a:solidFill>
            <a:schemeClr val="bg1"/>
          </a:solidFill>
          <a:ln w="41275">
            <a:solidFill>
              <a:srgbClr val="69b6c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3" name="Oval 33"/>
          <p:cNvSpPr/>
          <p:nvPr/>
        </p:nvSpPr>
        <p:spPr>
          <a:xfrm>
            <a:off x="4624920" y="1419480"/>
            <a:ext cx="1008000" cy="1007640"/>
          </a:xfrm>
          <a:prstGeom prst="ellipse">
            <a:avLst/>
          </a:prstGeom>
          <a:solidFill>
            <a:schemeClr val="bg1"/>
          </a:solidFill>
          <a:ln w="41275">
            <a:solidFill>
              <a:srgbClr val="69b6c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4" name="Oval 34"/>
          <p:cNvSpPr/>
          <p:nvPr/>
        </p:nvSpPr>
        <p:spPr>
          <a:xfrm>
            <a:off x="7019280" y="1419480"/>
            <a:ext cx="1008000" cy="1007640"/>
          </a:xfrm>
          <a:prstGeom prst="ellipse">
            <a:avLst/>
          </a:prstGeom>
          <a:solidFill>
            <a:schemeClr val="bg1"/>
          </a:solidFill>
          <a:ln w="41275">
            <a:solidFill>
              <a:srgbClr val="69b6c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5" name="Rounded Rectangle 37"/>
          <p:cNvSpPr/>
          <p:nvPr/>
        </p:nvSpPr>
        <p:spPr>
          <a:xfrm>
            <a:off x="1770120" y="3778560"/>
            <a:ext cx="1799640" cy="35964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41275">
            <a:solidFill>
              <a:srgbClr val="69b6c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6" name="TextBox 72"/>
          <p:cNvSpPr/>
          <p:nvPr/>
        </p:nvSpPr>
        <p:spPr>
          <a:xfrm>
            <a:off x="2161080" y="3804840"/>
            <a:ext cx="101772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57a7bd"/>
                </a:solidFill>
                <a:latin typeface="Arial"/>
                <a:ea typeface="Arial Unicode MS"/>
              </a:rPr>
              <a:t>Partie I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937" name="Rounded Rectangle 48"/>
          <p:cNvSpPr/>
          <p:nvPr/>
        </p:nvSpPr>
        <p:spPr>
          <a:xfrm>
            <a:off x="4228920" y="3778560"/>
            <a:ext cx="1799640" cy="35964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41275">
            <a:solidFill>
              <a:srgbClr val="69b6c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8" name="TextBox 73"/>
          <p:cNvSpPr/>
          <p:nvPr/>
        </p:nvSpPr>
        <p:spPr>
          <a:xfrm>
            <a:off x="4619880" y="3804840"/>
            <a:ext cx="101772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57a7bd"/>
                </a:solidFill>
                <a:latin typeface="Arial"/>
                <a:ea typeface="Arial Unicode MS"/>
              </a:rPr>
              <a:t>Partie II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939" name="Rounded Rectangle 49"/>
          <p:cNvSpPr/>
          <p:nvPr/>
        </p:nvSpPr>
        <p:spPr>
          <a:xfrm>
            <a:off x="6688080" y="3778560"/>
            <a:ext cx="1799640" cy="35964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41275">
            <a:solidFill>
              <a:srgbClr val="69b6c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0" name="TextBox 74"/>
          <p:cNvSpPr/>
          <p:nvPr/>
        </p:nvSpPr>
        <p:spPr>
          <a:xfrm>
            <a:off x="7079400" y="3804840"/>
            <a:ext cx="101772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57a7bd"/>
                </a:solidFill>
                <a:latin typeface="Arial"/>
                <a:ea typeface="Arial Unicode MS"/>
              </a:rPr>
              <a:t>Partie III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941" name="Oval 36"/>
          <p:cNvSpPr/>
          <p:nvPr/>
        </p:nvSpPr>
        <p:spPr>
          <a:xfrm>
            <a:off x="4968000" y="1763640"/>
            <a:ext cx="347040" cy="350280"/>
          </a:xfrm>
          <a:custGeom>
            <a:avLst/>
            <a:gdLst/>
            <a:ah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2" name=""/>
          <p:cNvSpPr txBox="1"/>
          <p:nvPr/>
        </p:nvSpPr>
        <p:spPr>
          <a:xfrm>
            <a:off x="1799280" y="2561400"/>
            <a:ext cx="1800360" cy="1006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1" lang="fr-FR" sz="2000" spc="-1" strike="noStrike">
                <a:solidFill>
                  <a:srgbClr val="ffffff"/>
                </a:solidFill>
                <a:latin typeface="Arial"/>
              </a:rPr>
              <a:t>Présentation globale du projet</a:t>
            </a:r>
            <a:endParaRPr b="1" lang="fr-FR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3" name="Rectangle 1"/>
          <p:cNvSpPr/>
          <p:nvPr/>
        </p:nvSpPr>
        <p:spPr>
          <a:xfrm>
            <a:off x="2491200" y="1764000"/>
            <a:ext cx="316800" cy="316080"/>
          </a:xfrm>
          <a:custGeom>
            <a:avLst/>
            <a:gdLst/>
            <a:ah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4" name=""/>
          <p:cNvSpPr txBox="1"/>
          <p:nvPr/>
        </p:nvSpPr>
        <p:spPr>
          <a:xfrm>
            <a:off x="4139280" y="2699640"/>
            <a:ext cx="1980000" cy="373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fr-FR" sz="2000" spc="-1" strike="noStrike">
                <a:solidFill>
                  <a:srgbClr val="ffffff"/>
                </a:solidFill>
                <a:latin typeface="Arial"/>
              </a:rPr>
              <a:t>Outils utilisés</a:t>
            </a:r>
            <a:endParaRPr b="1" lang="fr-FR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5" name="Rounded Rectangle 1"/>
          <p:cNvSpPr/>
          <p:nvPr/>
        </p:nvSpPr>
        <p:spPr>
          <a:xfrm>
            <a:off x="7380000" y="1745640"/>
            <a:ext cx="354960" cy="306360"/>
          </a:xfrm>
          <a:custGeom>
            <a:avLst/>
            <a:gdLst/>
            <a:ah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6" name=""/>
          <p:cNvSpPr txBox="1"/>
          <p:nvPr/>
        </p:nvSpPr>
        <p:spPr>
          <a:xfrm>
            <a:off x="6659280" y="2699640"/>
            <a:ext cx="1980000" cy="657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1" lang="fr-FR" sz="2000" spc="-1" strike="noStrike">
                <a:solidFill>
                  <a:srgbClr val="ffffff"/>
                </a:solidFill>
                <a:latin typeface="Arial"/>
              </a:rPr>
              <a:t>Demonstration</a:t>
            </a:r>
            <a:endParaRPr b="1" lang="fr-FR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Text Placeholder 3"/>
          <p:cNvSpPr/>
          <p:nvPr/>
        </p:nvSpPr>
        <p:spPr>
          <a:xfrm>
            <a:off x="610920" y="846360"/>
            <a:ext cx="3311640" cy="165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57a7bd"/>
                </a:solidFill>
                <a:latin typeface="Arial"/>
                <a:ea typeface="Arial Unicode MS"/>
              </a:rPr>
              <a:t>Étude des applications existant</a:t>
            </a:r>
            <a:endParaRPr b="0" lang="fr-FR" sz="3200" spc="-1" strike="noStrike">
              <a:latin typeface="Arial"/>
            </a:endParaRPr>
          </a:p>
        </p:txBody>
      </p:sp>
      <p:sp>
        <p:nvSpPr>
          <p:cNvPr id="948" name="TextBox 2"/>
          <p:cNvSpPr/>
          <p:nvPr/>
        </p:nvSpPr>
        <p:spPr>
          <a:xfrm>
            <a:off x="1330920" y="2620800"/>
            <a:ext cx="2592000" cy="155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404040"/>
                </a:solidFill>
                <a:latin typeface="Arial"/>
                <a:ea typeface="Arial Unicode MS"/>
              </a:rPr>
              <a:t>You can simply impress your audience and add a unique zing and appeal to your Presentations.  </a:t>
            </a:r>
            <a:endParaRPr b="0" lang="fr-FR" sz="12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404040"/>
                </a:solidFill>
                <a:latin typeface="Arial"/>
                <a:ea typeface="Arial Unicode MS"/>
              </a:rPr>
              <a:t>Easy to change colors, photos and Text. Get a modern PowerPoint  Presentation that is beautifully designed. Easy to change colors, photos and Text. </a:t>
            </a:r>
            <a:endParaRPr b="0" lang="fr-F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69b6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PlaceHolder 1"/>
          <p:cNvSpPr>
            <a:spLocks noGrp="1"/>
          </p:cNvSpPr>
          <p:nvPr>
            <p:ph/>
          </p:nvPr>
        </p:nvSpPr>
        <p:spPr>
          <a:xfrm>
            <a:off x="3707280" y="2252880"/>
            <a:ext cx="5435280" cy="473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720"/>
              </a:spcBef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 Unicode MS"/>
              </a:rPr>
              <a:t>Section Break</a:t>
            </a:r>
            <a:endParaRPr b="0" lang="fr-F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0" name="PlaceHolder 2"/>
          <p:cNvSpPr>
            <a:spLocks noGrp="1"/>
          </p:cNvSpPr>
          <p:nvPr>
            <p:ph/>
          </p:nvPr>
        </p:nvSpPr>
        <p:spPr>
          <a:xfrm>
            <a:off x="3707280" y="2726280"/>
            <a:ext cx="5435280" cy="287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 Unicode MS"/>
              </a:rPr>
              <a:t>Insert the title of your subtitle Here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1" name="Freeform 9"/>
          <p:cNvSpPr/>
          <p:nvPr/>
        </p:nvSpPr>
        <p:spPr>
          <a:xfrm>
            <a:off x="1981800" y="2242440"/>
            <a:ext cx="810720" cy="654120"/>
          </a:xfrm>
          <a:custGeom>
            <a:avLst/>
            <a:gdLst/>
            <a:ah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PlaceHolder 1"/>
          <p:cNvSpPr>
            <a:spLocks noGrp="1"/>
          </p:cNvSpPr>
          <p:nvPr>
            <p:ph/>
          </p:nvPr>
        </p:nvSpPr>
        <p:spPr>
          <a:xfrm>
            <a:off x="1618920" y="123120"/>
            <a:ext cx="7524360" cy="575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720"/>
              </a:spcBef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 Unicode MS"/>
              </a:rPr>
              <a:t>Our Services</a:t>
            </a:r>
            <a:endParaRPr b="0" lang="fr-F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3" name="PlaceHolder 2"/>
          <p:cNvSpPr>
            <a:spLocks noGrp="1"/>
          </p:cNvSpPr>
          <p:nvPr>
            <p:ph/>
          </p:nvPr>
        </p:nvSpPr>
        <p:spPr>
          <a:xfrm>
            <a:off x="1618920" y="699120"/>
            <a:ext cx="7524360" cy="287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241"/>
              </a:spcBef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Arial Unicode MS"/>
              </a:rPr>
              <a:t>Insert the title of your subtitle Here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4" name="Oval 5"/>
          <p:cNvSpPr/>
          <p:nvPr/>
        </p:nvSpPr>
        <p:spPr>
          <a:xfrm>
            <a:off x="2165400" y="1419480"/>
            <a:ext cx="1008000" cy="1007640"/>
          </a:xfrm>
          <a:prstGeom prst="ellipse">
            <a:avLst/>
          </a:prstGeom>
          <a:solidFill>
            <a:schemeClr val="bg1"/>
          </a:solidFill>
          <a:ln w="41275">
            <a:solidFill>
              <a:srgbClr val="69b6c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5" name="Oval 6"/>
          <p:cNvSpPr/>
          <p:nvPr/>
        </p:nvSpPr>
        <p:spPr>
          <a:xfrm>
            <a:off x="4624920" y="1419480"/>
            <a:ext cx="1008000" cy="1007640"/>
          </a:xfrm>
          <a:prstGeom prst="ellipse">
            <a:avLst/>
          </a:prstGeom>
          <a:solidFill>
            <a:schemeClr val="bg1"/>
          </a:solidFill>
          <a:ln w="41275">
            <a:solidFill>
              <a:srgbClr val="69b6c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6" name="Oval 7"/>
          <p:cNvSpPr/>
          <p:nvPr/>
        </p:nvSpPr>
        <p:spPr>
          <a:xfrm>
            <a:off x="7083720" y="1419480"/>
            <a:ext cx="1008000" cy="1007640"/>
          </a:xfrm>
          <a:prstGeom prst="ellipse">
            <a:avLst/>
          </a:prstGeom>
          <a:solidFill>
            <a:schemeClr val="bg1"/>
          </a:solidFill>
          <a:ln w="41275">
            <a:solidFill>
              <a:srgbClr val="69b6c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57" name="Group 9"/>
          <p:cNvGrpSpPr/>
          <p:nvPr/>
        </p:nvGrpSpPr>
        <p:grpSpPr>
          <a:xfrm>
            <a:off x="1542240" y="2562840"/>
            <a:ext cx="2253240" cy="1365840"/>
            <a:chOff x="1542240" y="2562840"/>
            <a:chExt cx="2253240" cy="1365840"/>
          </a:xfrm>
        </p:grpSpPr>
        <p:sp>
          <p:nvSpPr>
            <p:cNvPr id="958" name="TextBox 10"/>
            <p:cNvSpPr/>
            <p:nvPr/>
          </p:nvSpPr>
          <p:spPr>
            <a:xfrm>
              <a:off x="1542240" y="3108960"/>
              <a:ext cx="2253240" cy="819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ffffff"/>
                  </a:solidFill>
                  <a:latin typeface="Arial"/>
                  <a:ea typeface="Arial Unicode MS"/>
                </a:rPr>
                <a:t>You can simply impress your audience and add a unique zing and appeal to your Presentations.  </a:t>
              </a:r>
              <a:endParaRPr b="0" lang="fr-FR" sz="1200" spc="-1" strike="noStrike">
                <a:latin typeface="Arial"/>
              </a:endParaRPr>
            </a:p>
          </p:txBody>
        </p:sp>
        <p:sp>
          <p:nvSpPr>
            <p:cNvPr id="959" name="TextBox 11"/>
            <p:cNvSpPr/>
            <p:nvPr/>
          </p:nvSpPr>
          <p:spPr>
            <a:xfrm>
              <a:off x="1542240" y="2562840"/>
              <a:ext cx="2253240" cy="576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en-US" sz="1600" spc="-1" strike="noStrike">
                  <a:solidFill>
                    <a:srgbClr val="ffffff"/>
                  </a:solidFill>
                  <a:latin typeface="Arial"/>
                  <a:ea typeface="Arial Unicode MS"/>
                </a:rPr>
                <a:t>Easy to change colors.</a:t>
              </a:r>
              <a:endParaRPr b="0" lang="fr-FR" sz="1600" spc="-1" strike="noStrike">
                <a:latin typeface="Arial"/>
              </a:endParaRPr>
            </a:p>
          </p:txBody>
        </p:sp>
      </p:grpSp>
      <p:grpSp>
        <p:nvGrpSpPr>
          <p:cNvPr id="960" name="Group 12"/>
          <p:cNvGrpSpPr/>
          <p:nvPr/>
        </p:nvGrpSpPr>
        <p:grpSpPr>
          <a:xfrm>
            <a:off x="4001760" y="2562840"/>
            <a:ext cx="2253240" cy="1365840"/>
            <a:chOff x="4001760" y="2562840"/>
            <a:chExt cx="2253240" cy="1365840"/>
          </a:xfrm>
        </p:grpSpPr>
        <p:sp>
          <p:nvSpPr>
            <p:cNvPr id="961" name="TextBox 13"/>
            <p:cNvSpPr/>
            <p:nvPr/>
          </p:nvSpPr>
          <p:spPr>
            <a:xfrm>
              <a:off x="4001760" y="3108960"/>
              <a:ext cx="2253240" cy="819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ffffff"/>
                  </a:solidFill>
                  <a:latin typeface="Arial"/>
                  <a:ea typeface="Arial Unicode MS"/>
                </a:rPr>
                <a:t>You can simply impress your audience and add a unique zing and appeal to your Presentations.  </a:t>
              </a:r>
              <a:endParaRPr b="0" lang="fr-FR" sz="1200" spc="-1" strike="noStrike">
                <a:latin typeface="Arial"/>
              </a:endParaRPr>
            </a:p>
          </p:txBody>
        </p:sp>
        <p:sp>
          <p:nvSpPr>
            <p:cNvPr id="962" name="TextBox 14"/>
            <p:cNvSpPr/>
            <p:nvPr/>
          </p:nvSpPr>
          <p:spPr>
            <a:xfrm>
              <a:off x="4001760" y="2562840"/>
              <a:ext cx="2253240" cy="576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en-US" sz="1600" spc="-1" strike="noStrike">
                  <a:solidFill>
                    <a:srgbClr val="ffffff"/>
                  </a:solidFill>
                  <a:latin typeface="Arial"/>
                  <a:ea typeface="Arial Unicode MS"/>
                </a:rPr>
                <a:t>Easy to change colors.</a:t>
              </a:r>
              <a:endParaRPr b="0" lang="fr-FR" sz="1600" spc="-1" strike="noStrike">
                <a:latin typeface="Arial"/>
              </a:endParaRPr>
            </a:p>
          </p:txBody>
        </p:sp>
      </p:grpSp>
      <p:grpSp>
        <p:nvGrpSpPr>
          <p:cNvPr id="963" name="Group 15"/>
          <p:cNvGrpSpPr/>
          <p:nvPr/>
        </p:nvGrpSpPr>
        <p:grpSpPr>
          <a:xfrm>
            <a:off x="6461280" y="2562840"/>
            <a:ext cx="2253240" cy="1365840"/>
            <a:chOff x="6461280" y="2562840"/>
            <a:chExt cx="2253240" cy="1365840"/>
          </a:xfrm>
        </p:grpSpPr>
        <p:sp>
          <p:nvSpPr>
            <p:cNvPr id="964" name="TextBox 16"/>
            <p:cNvSpPr/>
            <p:nvPr/>
          </p:nvSpPr>
          <p:spPr>
            <a:xfrm>
              <a:off x="6461280" y="3108960"/>
              <a:ext cx="2253240" cy="819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ffffff"/>
                  </a:solidFill>
                  <a:latin typeface="Arial"/>
                  <a:ea typeface="Arial Unicode MS"/>
                </a:rPr>
                <a:t>You can simply impress your audience and add a unique zing and appeal to your Presentations.  </a:t>
              </a:r>
              <a:endParaRPr b="0" lang="fr-FR" sz="1200" spc="-1" strike="noStrike">
                <a:latin typeface="Arial"/>
              </a:endParaRPr>
            </a:p>
          </p:txBody>
        </p:sp>
        <p:sp>
          <p:nvSpPr>
            <p:cNvPr id="965" name="TextBox 17"/>
            <p:cNvSpPr/>
            <p:nvPr/>
          </p:nvSpPr>
          <p:spPr>
            <a:xfrm>
              <a:off x="6461280" y="2562840"/>
              <a:ext cx="2253240" cy="576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en-US" sz="1600" spc="-1" strike="noStrike">
                  <a:solidFill>
                    <a:srgbClr val="ffffff"/>
                  </a:solidFill>
                  <a:latin typeface="Arial"/>
                  <a:ea typeface="Arial Unicode MS"/>
                </a:rPr>
                <a:t>Easy to change colors.</a:t>
              </a:r>
              <a:endParaRPr b="0" lang="fr-FR" sz="1600" spc="-1" strike="noStrike">
                <a:latin typeface="Arial"/>
              </a:endParaRPr>
            </a:p>
          </p:txBody>
        </p:sp>
      </p:grpSp>
      <p:sp>
        <p:nvSpPr>
          <p:cNvPr id="966" name="Rounded Rectangle 3"/>
          <p:cNvSpPr/>
          <p:nvPr/>
        </p:nvSpPr>
        <p:spPr>
          <a:xfrm>
            <a:off x="1770120" y="4102920"/>
            <a:ext cx="1799640" cy="35964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41275">
            <a:solidFill>
              <a:srgbClr val="69b6c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7" name="TextBox 22"/>
          <p:cNvSpPr/>
          <p:nvPr/>
        </p:nvSpPr>
        <p:spPr>
          <a:xfrm>
            <a:off x="2161080" y="4128840"/>
            <a:ext cx="101772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57a7bd"/>
                </a:solidFill>
                <a:latin typeface="Arial"/>
                <a:ea typeface="Arial Unicode MS"/>
              </a:rPr>
              <a:t>Option A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968" name="Rounded Rectangle 23"/>
          <p:cNvSpPr/>
          <p:nvPr/>
        </p:nvSpPr>
        <p:spPr>
          <a:xfrm>
            <a:off x="4228920" y="4102920"/>
            <a:ext cx="1799640" cy="35964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41275">
            <a:solidFill>
              <a:srgbClr val="69b6c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9" name="TextBox 24"/>
          <p:cNvSpPr/>
          <p:nvPr/>
        </p:nvSpPr>
        <p:spPr>
          <a:xfrm>
            <a:off x="4619880" y="4128840"/>
            <a:ext cx="101772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57a7bd"/>
                </a:solidFill>
                <a:latin typeface="Arial"/>
                <a:ea typeface="Arial Unicode MS"/>
              </a:rPr>
              <a:t>Option B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970" name="Rounded Rectangle 25"/>
          <p:cNvSpPr/>
          <p:nvPr/>
        </p:nvSpPr>
        <p:spPr>
          <a:xfrm>
            <a:off x="6688080" y="4102920"/>
            <a:ext cx="1799640" cy="35964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41275">
            <a:solidFill>
              <a:srgbClr val="69b6c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1" name="TextBox 26"/>
          <p:cNvSpPr/>
          <p:nvPr/>
        </p:nvSpPr>
        <p:spPr>
          <a:xfrm>
            <a:off x="7079400" y="4128840"/>
            <a:ext cx="101772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57a7bd"/>
                </a:solidFill>
                <a:latin typeface="Arial"/>
                <a:ea typeface="Arial Unicode MS"/>
              </a:rPr>
              <a:t>Option C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972" name="Oval 21"/>
          <p:cNvSpPr/>
          <p:nvPr/>
        </p:nvSpPr>
        <p:spPr>
          <a:xfrm>
            <a:off x="7414560" y="1748160"/>
            <a:ext cx="347040" cy="350280"/>
          </a:xfrm>
          <a:custGeom>
            <a:avLst/>
            <a:gdLst/>
            <a:ah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3" name="Rounded Rectangle 27"/>
          <p:cNvSpPr/>
          <p:nvPr/>
        </p:nvSpPr>
        <p:spPr>
          <a:xfrm>
            <a:off x="4963320" y="1796040"/>
            <a:ext cx="331560" cy="254160"/>
          </a:xfrm>
          <a:custGeom>
            <a:avLst/>
            <a:gdLst/>
            <a:ah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4" name="Rounded Rectangle 7"/>
          <p:cNvSpPr/>
          <p:nvPr/>
        </p:nvSpPr>
        <p:spPr>
          <a:xfrm>
            <a:off x="2491920" y="1734120"/>
            <a:ext cx="354960" cy="306360"/>
          </a:xfrm>
          <a:custGeom>
            <a:avLst/>
            <a:gdLst/>
            <a:ah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2151</TotalTime>
  <Application>LibreOffice/7.3.7.2$Linux_X86_64 LibreOffice_project/30$Build-2</Application>
  <AppVersion>15.0000</AppVersion>
  <Words>2642</Words>
  <Paragraphs>343</Paragraphs>
  <Company>Microsoft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2016-12-05T23:26:54Z</dcterms:created>
  <dc:creator>GoogleSlidesPPT.com;Allppt.com</dc:creator>
  <dc:description/>
  <dc:language>fr-FR</dc:language>
  <cp:lastModifiedBy/>
  <dcterms:modified xsi:type="dcterms:W3CDTF">2024-07-27T19:15:05Z</dcterms:modified>
  <cp:revision>99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</vt:i4>
  </property>
  <property fmtid="{D5CDD505-2E9C-101B-9397-08002B2CF9AE}" pid="3" name="PresentationFormat">
    <vt:lpwstr>화면 슬라이드 쇼(16:9)</vt:lpwstr>
  </property>
  <property fmtid="{D5CDD505-2E9C-101B-9397-08002B2CF9AE}" pid="4" name="Slides">
    <vt:i4>36</vt:i4>
  </property>
</Properties>
</file>