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8" r:id="rId5"/>
    <p:sldId id="260" r:id="rId6"/>
    <p:sldId id="269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28ABA6-ED67-420A-B955-331521D1887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A22BA3-47DF-4FE2-BBDF-D0B7736957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Facial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Reginald Owens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CWRU Coding 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Facial Recognition is </a:t>
            </a:r>
            <a:r>
              <a:rPr lang="en-US" dirty="0"/>
              <a:t>a web application created using </a:t>
            </a:r>
            <a:r>
              <a:rPr lang="en-US" dirty="0" smtClean="0"/>
              <a:t>React.</a:t>
            </a:r>
          </a:p>
          <a:p>
            <a:r>
              <a:rPr lang="en-US" dirty="0" smtClean="0"/>
              <a:t>Incorporates </a:t>
            </a:r>
            <a:r>
              <a:rPr lang="en-US" dirty="0"/>
              <a:t>a machine learning API called </a:t>
            </a:r>
            <a:r>
              <a:rPr lang="en-US" dirty="0" err="1"/>
              <a:t>Clarifai</a:t>
            </a:r>
            <a:r>
              <a:rPr lang="en-US" dirty="0"/>
              <a:t> to detect faces in images submitted via an input form. </a:t>
            </a:r>
            <a:endParaRPr lang="en-US" dirty="0" smtClean="0"/>
          </a:p>
          <a:p>
            <a:r>
              <a:rPr lang="en-US" dirty="0" smtClean="0"/>
              <a:t>Utilizes PostgreSQL as </a:t>
            </a:r>
            <a:r>
              <a:rPr lang="en-US" dirty="0"/>
              <a:t>database to store users and ranks them according to the amount of images submitted for face detection.</a:t>
            </a:r>
            <a:endParaRPr lang="en-US" dirty="0">
              <a:latin typeface="Smart Brain is a web application created using React. It uses a machine learning API called Clarifai to detect faces in images submitted via an input form. It utilizes a database to store users and ranks them according to the amount of images submitted f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of Facial Recognition application built using HTML5, CSS3, JavaScript, and React.js.</a:t>
            </a:r>
          </a:p>
          <a:p>
            <a:r>
              <a:rPr lang="en-US" dirty="0" smtClean="0"/>
              <a:t>Node.js </a:t>
            </a:r>
            <a:r>
              <a:rPr lang="en-US" dirty="0"/>
              <a:t>and </a:t>
            </a:r>
            <a:r>
              <a:rPr lang="en-US" dirty="0" smtClean="0"/>
              <a:t>Express </a:t>
            </a:r>
            <a:r>
              <a:rPr lang="en-US" dirty="0"/>
              <a:t>for the back end. </a:t>
            </a:r>
            <a:endParaRPr lang="en-US" dirty="0" smtClean="0"/>
          </a:p>
          <a:p>
            <a:r>
              <a:rPr lang="en-US" dirty="0" smtClean="0"/>
              <a:t>PostgreSQL </a:t>
            </a:r>
            <a:r>
              <a:rPr lang="en-US" dirty="0"/>
              <a:t>for the database. </a:t>
            </a:r>
            <a:endParaRPr lang="en-US" dirty="0" smtClean="0"/>
          </a:p>
          <a:p>
            <a:r>
              <a:rPr lang="en-US" dirty="0" smtClean="0"/>
              <a:t>To be deployed </a:t>
            </a:r>
            <a:r>
              <a:rPr lang="en-US" dirty="0"/>
              <a:t>on </a:t>
            </a:r>
            <a:r>
              <a:rPr lang="en-US" dirty="0" err="1" smtClean="0"/>
              <a:t>Heroku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1623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1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623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8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57"/>
            <a:ext cx="9203323" cy="517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4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https://clarifai.com/cms-assets/20180320221615/face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1723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4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1293</TotalTime>
  <Words>96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Facial Recognition</vt:lpstr>
      <vt:lpstr>Project Objectives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HP</dc:creator>
  <cp:lastModifiedBy>HP</cp:lastModifiedBy>
  <cp:revision>10</cp:revision>
  <dcterms:created xsi:type="dcterms:W3CDTF">2018-10-11T15:00:44Z</dcterms:created>
  <dcterms:modified xsi:type="dcterms:W3CDTF">2018-10-12T12:33:56Z</dcterms:modified>
</cp:coreProperties>
</file>