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61" r:id="rId6"/>
    <p:sldId id="262" r:id="rId7"/>
    <p:sldId id="28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5" r:id="rId16"/>
    <p:sldId id="270" r:id="rId17"/>
    <p:sldId id="271" r:id="rId18"/>
    <p:sldId id="286" r:id="rId19"/>
    <p:sldId id="274" r:id="rId20"/>
    <p:sldId id="275" r:id="rId21"/>
    <p:sldId id="287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38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5" autoAdjust="0"/>
    <p:restoredTop sz="86168" autoAdjust="0"/>
  </p:normalViewPr>
  <p:slideViewPr>
    <p:cSldViewPr snapToGrid="0">
      <p:cViewPr varScale="1">
        <p:scale>
          <a:sx n="61" d="100"/>
          <a:sy n="61" d="100"/>
        </p:scale>
        <p:origin x="96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397F9-A4EB-4D00-A7D4-A6ECB86AC379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B2E4F-C250-466F-A552-120D560688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897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Merci Mr. le président du jury pour la parole donnée.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 le président du jury, honorable membre du jury, distingués invités, bonjour !!!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Avant tout propos, permettons nous d’introduire notre présentation par les chaleureux mots de remerciement au jury pour nous avoir donné l’occasion de présenter le fruit de nos 3 trois mois de travaux articulés sur le thème : 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 Mise en place d’une application web de gestion et suivi des projets de recherche de l’Université Thomas SANKARA ».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 faut dire que nos travaux ont été supervisés par 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 Ousmane Bara,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enseignant en informatique à l’UJKZ et dirigés par 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 Jean De La Croix KIGUIGOULELI KI (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ici présent), notre maitre de stage et Directeur des Services Informatiques à l’UTS.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Sans plus tardé, nous allons passer à la présentation de notre plan.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B2E4F-C250-466F-A552-120D5606888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005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 contexte et la problématique ayant déterminé, passons à la phase d’analyse et conception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B2E4F-C250-466F-A552-120D5606888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541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B2E4F-C250-466F-A552-120D5606888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39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 le président du jury, honorable membre du jury, Tout projet informatique doit passer par une phase d’analyse et de conception,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Cette phase est essentielle car elle nous permet de porter une réflexion sur les besoins de notre projet,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passer à leur modélisation après avoir bien sûr les recenser.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Avant tout choisir une méthode de travail bien précise qui nous permettra de dégager les fonctionnalités de notre système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 mettre en place notre base de données.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B2E4F-C250-466F-A552-120D5606888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991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Afin de pouvoir atteindre nos objectifs et pour avoir une solution fiable,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nous avons fait un choix d’une méthodologie agile car elle permet….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Mais comment nous avons fais ce choix 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 faut dire que nous avons fait ce choix  à base de la nature de notre projet et de sa taille.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Lorsqu’il s’agit d’un projet, où toutes les données ne sont pas réunies dès le départ et où les besoins peuvent évoluer,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 est recommandé de s’orienter vers une méthode agile.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 existe plusieurs méthodes agiles dont les plus populaires en usage sont :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altLang="zh-CN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B2E4F-C250-466F-A552-120D5606888A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120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B2E4F-C250-466F-A552-120D5606888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335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Notre choix s’est porté sur la méthode agile SCRUM car elle focalise l'équipe de façon itérative sur un ensemble de fonctionnalités à réaliser.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fr-FR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Pour la modélisation, nous avons eu recours a 2 diagrammes dont nous avons :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B2E4F-C250-466F-A552-120D5606888A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76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D’abord le diagramme des cas d’utilisations qui représente....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C’est le premier diagramme du modèle UML, assurant la relation entre l’utilisateur et les objets…..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Apres avoir relever toutes les fonctionnalités de notre projet, Voici comment se présente notre diagramme de cas d’utilisation: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altLang="zh-CN" dirty="0"/>
          </a:p>
          <a:p>
            <a:r>
              <a:rPr lang="fr-FR" altLang="zh-CN" dirty="0"/>
              <a:t>Apres avoir relever toutes les fonctionnalités de notre projet , Voici comment se présente notre diagramme de cas d’utilisation ,,,,</a:t>
            </a:r>
            <a:endParaRPr lang="zh-CN" altLang="en-US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B2E4F-C250-466F-A552-120D5606888A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266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B2E4F-C250-466F-A552-120D5606888A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0179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nous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avons enfin le diagramme de classe qui : ….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Pour notre Projet, le Diagramme de classe se présente comme suit : 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B2E4F-C250-466F-A552-120D5606888A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6827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Après avoir déterminé les besoins et faire les différentes modélisations, nous pouvons passer à l’implémentation de notre projet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B2E4F-C250-466F-A552-120D5606888A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649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Nous avons en premier lieu 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l’introduction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qui sera suivi par la présentation de notre 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structure d’accueil.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Ensuite nous allons aborder 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 contexte et la problématique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notre thème dont nous poursuivrons avec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la phase d’analyse et de conception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qui nous permettra de faire la 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mise en œuvre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nos travaux.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Enfin nous ferons une 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démonstration 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 notre application terminons par une 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conclusion.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B2E4F-C250-466F-A552-120D5606888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0098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B2E4F-C250-466F-A552-120D5606888A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0437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zh-CN" dirty="0"/>
              <a:t>Mr le président du jury, honorable membre du jury!!!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zh-CN" dirty="0"/>
              <a:t>Pour la mise en œuvre de notre Solution , nous avons eu recours a certains outils technologiques dont nous pouvons citer :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Laravel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: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qui est le Framework utilisé pour gérer notre backend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Bootstrap :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qui le Framework utilisé pour le design notre application web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 :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utilisé comme notre SGBD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VS code :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servi pour écrire nos lignes de code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Entreprise Architect :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utilisé pour la modélisation de nos différents besoins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Canva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: 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utilisé pour faire notre digramme de Gantt pour le planning prévisionnel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: 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utilisé pour héberger notre code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 : 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qui est le langage utilisé pour rendre notre application plus interactif et dynamique.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B2E4F-C250-466F-A552-120D5606888A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0627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Voici comment notre application se fonctionne: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Lorsqu’un utilisateur fait une action, une requête est envoyée à l’api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Laravel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qui interroge la bd, la bd fait le traitement et envoi à son tour l’information à l’api qui l'affiche à l’utilisateur 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B2E4F-C250-466F-A552-120D5606888A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68604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Notre système étant fonctionnel, nous allons faire une petite démonstration de celui-ci …   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B2E4F-C250-466F-A552-120D5606888A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9524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B2E4F-C250-466F-A552-120D5606888A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1470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 faut dire qu’au bout de ses 3 mois de stage, nous avons pu mettre en pratique ……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fr-FR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Comme perspectives nous allons implémenter une application mobile pour faciliter l’accès aux ressources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depuis n’importe où pour pouvoir gérer certaines tâches en déplacement.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fr-FR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 le président du jury, honorable membre du jury, nous n’avons pas la prétention d’avoir effectué un travail parfait raison pour laquelle nous nous remettons à vous pour votre appréciation et vos différentes recommandations tout en vous rassurant de les prises en compte pour l’amélioration de cette présente solution.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B2E4F-C250-466F-A552-120D5606888A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60773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Nous vous remercions pour votre écoute attentive !!! 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B2E4F-C250-466F-A552-120D5606888A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1285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B2E4F-C250-466F-A552-120D5606888A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797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B2E4F-C250-466F-A552-120D5606888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444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 introduction il faut dire qu’au BF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 le biais de  ses acteurs de recherche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Tels que les universités, les centres de recherche et les organisations non gouvernementales (ONG) mène des activités de recherche dans divers domaines.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Ces activités nécessitent des fonds financiers et visent généralement à répondre aux besoins locaux,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à promouvoir le développement socio-économique et à renforcer les capacités nationales en matière de recherche et d'innovation.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Afin de promouvoir des projets impactant sur le développement de la communauté universitaire de l’UTS,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 pouvoir également obtenir des financements et suivre efficacement  ces activités de recherche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nous avons décidé de mettre en place un système informatique de gestion et suivi des projets de recherche.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C’est pourquoi une application web … a été mise en place.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GS_PRO sera une source de confiance pour les partenaires et les bailleurs de fonds.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 sera également une source d’accueil, de suivi et de filtrage des sujets de recherches à impact.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 le président du jury, honorable membre du jury !!!  Nous allons passer à la présentation de notre structure d’accueil.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B2E4F-C250-466F-A552-120D5606888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367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 faut dire qu’au département informatique à </a:t>
            </a:r>
            <a:r>
              <a:rPr lang="fr-FR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l’ufr</a:t>
            </a:r>
            <a:r>
              <a:rPr lang="fr-F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</a:t>
            </a:r>
            <a:r>
              <a:rPr lang="fr-F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l’</a:t>
            </a:r>
            <a:r>
              <a:rPr lang="fr-FR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ujkz</a:t>
            </a:r>
            <a:r>
              <a:rPr lang="fr-F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L’obtention d’une licence est soumise par 3 mois de stage minimum dans une entreprise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où l’étudiant doit concevoir et développer un système numérique et également rédiger un rapport et  venir présenter le tout devant un jury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C’est ainsi que le nôtre a été effectué à l’UTS dans la Direction des Services Informatiques d’une période allant de 4 décembre 2023 au 4 mars 2024.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B2E4F-C250-466F-A552-120D5606888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409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L’UTS, est </a:t>
            </a:r>
            <a:r>
              <a:rPr lang="fr-F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créee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dans un contexte de crise universitaire du 12 décembre 2007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Elle est un établissement public de l’état à caractère scientifique, culturel et technique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localisée à 25 km à l’est de la ville de Ouagadougou, capitale du Burkina Faso, dans la localité de </a:t>
            </a:r>
            <a:r>
              <a:rPr lang="fr-F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Koanda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Depuis sa création en 2007, l’université essaie d’inscrire des technologies numériques dans une bonne place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pour accompagner ses activités académiques et pédagogiques.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Cela s’est matérialisé notamment par la mise en place d’une Direction en charge des Services Informatiques (DSI) de …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B2E4F-C250-466F-A552-120D5606888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073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Notre structure d’accueil étant présenté, nous allons aborder le contexte et la problématique de notre thème.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B2E4F-C250-466F-A552-120D5606888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3245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L’UTS ayant aussi l’objectif de faire des innovations sur le volet numérique,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 projet de mise en place d’un système informatique entrant dans le cadre de la gestion et le suivi des projets de recherche nous a été soumis.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 projet consiste à mettre en place une application web pour gérer et suivre les projets de recherche de l’université.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 but étant non seulement d’avoir ....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B2E4F-C250-466F-A552-120D5606888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278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 conséquent, quels sont les difficultés à résoudre à cet effet? ces difficultés sont entre autres : </a:t>
            </a:r>
            <a:endParaRPr lang="fr-FR" dirty="0"/>
          </a:p>
          <a:p>
            <a:r>
              <a:rPr lang="fr-FR" dirty="0"/>
              <a:t>Mr le président du jury, honorable membre du jury, </a:t>
            </a:r>
          </a:p>
          <a:p>
            <a:r>
              <a:rPr lang="fr-FR" dirty="0"/>
              <a:t>Pour résoudre ces différentes préoccupations nous allons mettre en place une application web permettant de :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B2E4F-C250-466F-A552-120D5606888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532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B225BE-E660-6FA0-2507-CCCC55407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C1FA5D-093F-3CED-D568-0CC7039BC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DA5B48-D487-6948-EE75-70817DEE8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1BF1-A5FA-44D3-8952-A33C4663DE34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075E35-0EA2-1ACF-797B-BABA8B483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1DAEE0-99EE-93EF-F534-28C4FF20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4E61-AEAD-4CC2-98EB-4F22A31901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57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C9E195-6651-9FFF-2CA4-EA9E5F38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D32C0BA-976A-BD65-E11D-AAB4C5410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3F3860-1799-AE6A-E555-74C68175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1BF1-A5FA-44D3-8952-A33C4663DE34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B7E4DA-7188-5F7F-1653-6527BDD2A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69DC15-77C3-4717-8512-7C345D81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4E61-AEAD-4CC2-98EB-4F22A31901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11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AAC7BF4-F42F-94C6-FB66-C097220C08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598DB17-0BF1-4A06-6928-F255AD671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FE289C-574C-4DDC-9A65-E4F8A177F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1BF1-A5FA-44D3-8952-A33C4663DE34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5D0AC1-71F0-DEBA-CFA3-98A5D6D2C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C164B6-62F7-CD2E-121A-FA738ABB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4E61-AEAD-4CC2-98EB-4F22A31901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74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166ECB-CAA6-AC38-5464-36304AE7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719AC6-8A02-413A-0A3F-1678B898D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6336ED-1DAC-765F-1C31-16590055A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1BF1-A5FA-44D3-8952-A33C4663DE34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AB1EEF-1449-2735-FAC2-80E14D07C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1D8529-5A18-2CDC-09A7-BE9526AA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4E61-AEAD-4CC2-98EB-4F22A31901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365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707CA4-D428-FD8D-E7FD-C4CEA7946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6B016D-3D2F-E4A6-C285-361ADA058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980784-1167-4CBB-814B-CB87793EC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1BF1-A5FA-44D3-8952-A33C4663DE34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601296-FD52-B9C6-285C-1DB5F9A6E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6C8033-FE97-69F7-B4B6-150230C3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4E61-AEAD-4CC2-98EB-4F22A31901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406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8D13ED-65A3-1997-156A-DB5EC087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6C40E8-492C-15D7-D5B6-C5AFE7553A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82320E-DC57-2C41-E534-B8C96C58D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52B01C-FC6F-2C2F-293E-C92047CC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1BF1-A5FA-44D3-8952-A33C4663DE34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0ED1EB-2824-7842-DDB1-037251BF8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F59DE4-A8C7-F168-40F2-BD50901B7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4E61-AEAD-4CC2-98EB-4F22A31901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30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12BA1C-93C6-6707-46DF-08E2939D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5092BB-4731-D72B-BCCE-28CE19102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35BC27E-6419-7BC6-E63D-B7DAA0C8A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945F26D-AD25-EFA3-5F69-7AC7C66D4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2817869-DA22-D56B-B167-64749E35F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C0F42DF-F75C-ED71-7744-AA6EF62D3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1BF1-A5FA-44D3-8952-A33C4663DE34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2A1A1D4-BA29-D8AF-99A0-D98E6A9F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12A31B2-04D7-0AB6-0D12-F8AC8718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4E61-AEAD-4CC2-98EB-4F22A31901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4450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CA4244-553E-77D6-60BB-E2F3E3C6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F15A3F-875D-F1A9-32DA-F16EAC465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1BF1-A5FA-44D3-8952-A33C4663DE34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E425281-A4FB-F16F-C882-C8CC7E193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4939F04-4BF4-DFB6-304A-5EF6DFDC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4E61-AEAD-4CC2-98EB-4F22A31901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425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CF86E43-FE0E-E95F-E78A-91A4C3A0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1BF1-A5FA-44D3-8952-A33C4663DE34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031B7CB-4EF7-AEE3-7379-B4EFEE3FE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02C879-761B-9CA3-1D92-5E6CA03A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4E61-AEAD-4CC2-98EB-4F22A31901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933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2B3E6-CD8E-5D50-822A-5BBCF732A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53DEEF-935E-9576-3CE7-04CA0FA86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0B604F-EFC7-B2B3-DF40-A811BA60D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94E302-87D6-C195-0E8D-A36C939C4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1BF1-A5FA-44D3-8952-A33C4663DE34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D9DDBA-D7AB-237F-713C-ED33B250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7032AB-5637-C252-1B7D-4C5C6A91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4E61-AEAD-4CC2-98EB-4F22A31901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104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88C94F-AE2C-765B-E272-CF4619BCE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C1D7679-BB76-E696-266F-F036FEF29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5C7907-1A69-0D80-95AE-2EAC6E5DC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5F25D3-FE2D-6BD3-4503-C6E48DA28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1BF1-A5FA-44D3-8952-A33C4663DE34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49057B-B5B9-5ECF-CE94-ADA32D676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5990B0-51ED-D4D9-B6ED-2597DB330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4E61-AEAD-4CC2-98EB-4F22A31901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37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B79B3E8-8C9A-9C34-49A3-0A60C6751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36EAE1-C354-D7A7-9DA7-502C46F6B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1ECF65-4CD9-10F2-781F-9453A0578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B1BF1-A5FA-44D3-8952-A33C4663DE34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A1B3F8-8E59-5647-6086-A3D5FA8CF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5964AD-DF76-EE4C-5CC4-96B990507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24E61-AEAD-4CC2-98EB-4F22A31901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1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jpe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4151A1C7-1585-B652-8D9B-F39646F3C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34" y="56772"/>
            <a:ext cx="1843359" cy="1883240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CF04C32B-72E2-FBFE-BAE1-E2BD32BC3F05}"/>
              </a:ext>
            </a:extLst>
          </p:cNvPr>
          <p:cNvGrpSpPr/>
          <p:nvPr/>
        </p:nvGrpSpPr>
        <p:grpSpPr>
          <a:xfrm>
            <a:off x="961767" y="2138873"/>
            <a:ext cx="10268465" cy="2211198"/>
            <a:chOff x="12088303" y="2113002"/>
            <a:chExt cx="8314247" cy="2211198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A49B5DEC-52FE-62DB-4307-196E843D0310}"/>
                </a:ext>
              </a:extLst>
            </p:cNvPr>
            <p:cNvSpPr txBox="1"/>
            <p:nvPr/>
          </p:nvSpPr>
          <p:spPr>
            <a:xfrm>
              <a:off x="12088303" y="2113002"/>
              <a:ext cx="8314247" cy="16158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fr-FR" sz="33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Mise en place d’une application web de gestion et suivi des projets de recherche de l’Université Thomas SANKARA</a:t>
              </a:r>
              <a:endParaRPr lang="fr-FR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A0C4A7CA-6825-30A3-9481-80DFE1F0133E}"/>
                </a:ext>
              </a:extLst>
            </p:cNvPr>
            <p:cNvSpPr txBox="1"/>
            <p:nvPr/>
          </p:nvSpPr>
          <p:spPr>
            <a:xfrm>
              <a:off x="13661692" y="3862535"/>
              <a:ext cx="4683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Présenté par : </a:t>
              </a:r>
              <a:r>
                <a:rPr lang="fr-FR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SAWADOGO Thomas </a:t>
              </a:r>
            </a:p>
          </p:txBody>
        </p:sp>
      </p:grp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FAEA2D6-5F29-2C3F-1567-0D5E385F2289}"/>
              </a:ext>
            </a:extLst>
          </p:cNvPr>
          <p:cNvCxnSpPr>
            <a:cxnSpLocks/>
          </p:cNvCxnSpPr>
          <p:nvPr/>
        </p:nvCxnSpPr>
        <p:spPr>
          <a:xfrm>
            <a:off x="3289138" y="3754700"/>
            <a:ext cx="5613721" cy="0"/>
          </a:xfrm>
          <a:prstGeom prst="straightConnector1">
            <a:avLst/>
          </a:prstGeom>
          <a:ln w="28575">
            <a:solidFill>
              <a:srgbClr val="09642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C6DC122-3222-D087-0790-042F08E90A8A}"/>
              </a:ext>
            </a:extLst>
          </p:cNvPr>
          <p:cNvCxnSpPr>
            <a:cxnSpLocks/>
          </p:cNvCxnSpPr>
          <p:nvPr/>
        </p:nvCxnSpPr>
        <p:spPr>
          <a:xfrm>
            <a:off x="3289138" y="2187335"/>
            <a:ext cx="5613721" cy="0"/>
          </a:xfrm>
          <a:prstGeom prst="straightConnector1">
            <a:avLst/>
          </a:prstGeom>
          <a:ln w="28575">
            <a:solidFill>
              <a:srgbClr val="09642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 de texte 454">
            <a:extLst>
              <a:ext uri="{FF2B5EF4-FFF2-40B4-BE49-F238E27FC236}">
                <a16:creationId xmlns:a16="http://schemas.microsoft.com/office/drawing/2014/main" id="{2A4921B0-246D-3185-D54C-9731285F4CC3}"/>
              </a:ext>
            </a:extLst>
          </p:cNvPr>
          <p:cNvSpPr txBox="1"/>
          <p:nvPr/>
        </p:nvSpPr>
        <p:spPr>
          <a:xfrm>
            <a:off x="786713" y="5010716"/>
            <a:ext cx="3352193" cy="14842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Superviseur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:</a:t>
            </a:r>
            <a:endParaRPr lang="fr-F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fr-F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M. </a:t>
            </a:r>
            <a:r>
              <a:rPr lang="fr-FR" b="1" dirty="0">
                <a:latin typeface="Times New Roman" panose="02020603050405020304" pitchFamily="18" charset="0"/>
                <a:ea typeface="Calibri" panose="020F0502020204030204" pitchFamily="34" charset="0"/>
              </a:rPr>
              <a:t>Ousmane BARA</a:t>
            </a:r>
            <a:endParaRPr lang="fr-FR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fr-FR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Enseignant en Informatique à l’Université Joseph KI-ZERBO</a:t>
            </a:r>
          </a:p>
        </p:txBody>
      </p:sp>
      <p:sp>
        <p:nvSpPr>
          <p:cNvPr id="19" name="Zone de texte 455">
            <a:extLst>
              <a:ext uri="{FF2B5EF4-FFF2-40B4-BE49-F238E27FC236}">
                <a16:creationId xmlns:a16="http://schemas.microsoft.com/office/drawing/2014/main" id="{AC4979D1-7717-400C-DDDF-9623C1067173}"/>
              </a:ext>
            </a:extLst>
          </p:cNvPr>
          <p:cNvSpPr txBox="1"/>
          <p:nvPr/>
        </p:nvSpPr>
        <p:spPr>
          <a:xfrm>
            <a:off x="6911173" y="5010716"/>
            <a:ext cx="4044231" cy="122196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Maitre de stage :</a:t>
            </a:r>
            <a:endParaRPr lang="fr-FR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fr-F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M. </a:t>
            </a:r>
            <a:r>
              <a:rPr lang="fr-FR" b="1" dirty="0">
                <a:latin typeface="Times New Roman" panose="02020603050405020304" pitchFamily="18" charset="0"/>
                <a:ea typeface="Calibri" panose="020F0502020204030204" pitchFamily="34" charset="0"/>
              </a:rPr>
              <a:t>Jean De La Croix </a:t>
            </a:r>
            <a:r>
              <a:rPr lang="fr-FR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Kiguigouleli</a:t>
            </a:r>
            <a:r>
              <a:rPr lang="fr-FR" b="1" dirty="0">
                <a:latin typeface="Times New Roman" panose="02020603050405020304" pitchFamily="18" charset="0"/>
                <a:ea typeface="Calibri" panose="020F0502020204030204" pitchFamily="34" charset="0"/>
              </a:rPr>
              <a:t> KI</a:t>
            </a:r>
          </a:p>
          <a:p>
            <a:pPr algn="ctr"/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</a:rPr>
              <a:t>Directeur des Services Informatiques à l’Université Thomas SANKARA</a:t>
            </a:r>
            <a:endParaRPr lang="fr-FR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7D47D88-C023-E34D-FCD0-6A7530F410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51" y="0"/>
            <a:ext cx="3099716" cy="200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94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3">
            <a:extLst>
              <a:ext uri="{FF2B5EF4-FFF2-40B4-BE49-F238E27FC236}">
                <a16:creationId xmlns:a16="http://schemas.microsoft.com/office/drawing/2014/main" id="{7E00D623-2CE5-38E0-6AE1-9E0FCB4DFAC4}"/>
              </a:ext>
            </a:extLst>
          </p:cNvPr>
          <p:cNvCxnSpPr/>
          <p:nvPr/>
        </p:nvCxnSpPr>
        <p:spPr>
          <a:xfrm>
            <a:off x="2389643" y="2291219"/>
            <a:ext cx="0" cy="0"/>
          </a:xfrm>
          <a:prstGeom prst="line">
            <a:avLst/>
          </a:prstGeom>
          <a:ln w="19050">
            <a:solidFill>
              <a:srgbClr val="F7D9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8">
            <a:extLst>
              <a:ext uri="{FF2B5EF4-FFF2-40B4-BE49-F238E27FC236}">
                <a16:creationId xmlns:a16="http://schemas.microsoft.com/office/drawing/2014/main" id="{B3C892E1-1332-046E-B7D6-2421E05A9616}"/>
              </a:ext>
            </a:extLst>
          </p:cNvPr>
          <p:cNvSpPr/>
          <p:nvPr/>
        </p:nvSpPr>
        <p:spPr>
          <a:xfrm rot="2944651">
            <a:off x="305187" y="231260"/>
            <a:ext cx="669570" cy="669570"/>
          </a:xfrm>
          <a:prstGeom prst="roundRect">
            <a:avLst/>
          </a:prstGeom>
          <a:noFill/>
          <a:ln w="47625">
            <a:solidFill>
              <a:srgbClr val="FF9800"/>
            </a:soli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zh-CN" altLang="en-US">
              <a:solidFill>
                <a:prstClr val="white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" name="矩形: 圆角 4">
            <a:extLst>
              <a:ext uri="{FF2B5EF4-FFF2-40B4-BE49-F238E27FC236}">
                <a16:creationId xmlns:a16="http://schemas.microsoft.com/office/drawing/2014/main" id="{5A6DB8A9-7B98-06B1-1D82-CEF5E56E973F}"/>
              </a:ext>
            </a:extLst>
          </p:cNvPr>
          <p:cNvSpPr/>
          <p:nvPr/>
        </p:nvSpPr>
        <p:spPr>
          <a:xfrm rot="2700000">
            <a:off x="663220" y="248280"/>
            <a:ext cx="713747" cy="713749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8089">
              <a:defRPr/>
            </a:pPr>
            <a:endParaRPr lang="zh-CN" altLang="en-US" sz="1016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" name="文本框 7">
            <a:extLst>
              <a:ext uri="{FF2B5EF4-FFF2-40B4-BE49-F238E27FC236}">
                <a16:creationId xmlns:a16="http://schemas.microsoft.com/office/drawing/2014/main" id="{114FBB27-769E-98A4-3ABE-19C6FED84D5E}"/>
              </a:ext>
            </a:extLst>
          </p:cNvPr>
          <p:cNvSpPr txBox="1"/>
          <p:nvPr/>
        </p:nvSpPr>
        <p:spPr>
          <a:xfrm>
            <a:off x="1465601" y="291658"/>
            <a:ext cx="7427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8089">
              <a:defRPr/>
            </a:pPr>
            <a:r>
              <a:rPr lang="en-US" altLang="zh-CN" sz="2800" b="1" dirty="0">
                <a:solidFill>
                  <a:srgbClr val="FF9800"/>
                </a:solidFill>
                <a:latin typeface="Fira Sans Medium" panose="020B0604020202020204" pitchFamily="34" charset="0"/>
                <a:cs typeface="+mn-ea"/>
                <a:sym typeface="+mn-lt"/>
              </a:rPr>
              <a:t>CONTEXTE ET PROBLÉMATIQUE</a:t>
            </a:r>
            <a:endParaRPr lang="zh-CN" altLang="en-US" sz="2800" b="1" dirty="0">
              <a:solidFill>
                <a:srgbClr val="FF9800"/>
              </a:solidFill>
              <a:latin typeface="Fira Sans Medium" panose="020B0604020202020204" pitchFamily="34" charset="0"/>
              <a:cs typeface="+mn-ea"/>
              <a:sym typeface="+mn-lt"/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6AF7A04B-DDE1-4B2F-00A7-4C715178A91C}"/>
              </a:ext>
            </a:extLst>
          </p:cNvPr>
          <p:cNvGrpSpPr/>
          <p:nvPr/>
        </p:nvGrpSpPr>
        <p:grpSpPr>
          <a:xfrm>
            <a:off x="7478707" y="245955"/>
            <a:ext cx="4545581" cy="543973"/>
            <a:chOff x="8764738" y="347556"/>
            <a:chExt cx="2912752" cy="543973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F0E81E2B-DA6F-FAA1-AB5C-48044163E03C}"/>
                </a:ext>
              </a:extLst>
            </p:cNvPr>
            <p:cNvGrpSpPr/>
            <p:nvPr/>
          </p:nvGrpSpPr>
          <p:grpSpPr>
            <a:xfrm>
              <a:off x="8833490" y="347556"/>
              <a:ext cx="2844000" cy="543973"/>
              <a:chOff x="9234322" y="698284"/>
              <a:chExt cx="2844000" cy="543973"/>
            </a:xfrm>
          </p:grpSpPr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98B61931-59A2-6137-E679-B89424D92ED1}"/>
                  </a:ext>
                </a:extLst>
              </p:cNvPr>
              <p:cNvGrpSpPr/>
              <p:nvPr/>
            </p:nvGrpSpPr>
            <p:grpSpPr>
              <a:xfrm>
                <a:off x="9234322" y="698284"/>
                <a:ext cx="2844000" cy="543973"/>
                <a:chOff x="3748728" y="-1351206"/>
                <a:chExt cx="2965896" cy="543973"/>
              </a:xfrm>
            </p:grpSpPr>
            <p:sp>
              <p:nvSpPr>
                <p:cNvPr id="11" name="矩形 72">
                  <a:extLst>
                    <a:ext uri="{FF2B5EF4-FFF2-40B4-BE49-F238E27FC236}">
                      <a16:creationId xmlns:a16="http://schemas.microsoft.com/office/drawing/2014/main" id="{16FC7BBB-7B85-B4ED-0874-71DDD0009CCF}"/>
                    </a:ext>
                  </a:extLst>
                </p:cNvPr>
                <p:cNvSpPr/>
                <p:nvPr/>
              </p:nvSpPr>
              <p:spPr>
                <a:xfrm>
                  <a:off x="3761791" y="-1351206"/>
                  <a:ext cx="2918868" cy="543973"/>
                </a:xfrm>
                <a:prstGeom prst="rect">
                  <a:avLst/>
                </a:prstGeom>
                <a:noFill/>
                <a:ln>
                  <a:solidFill>
                    <a:srgbClr val="FF98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gency FB" panose="020B0503020202020204" pitchFamily="34" charset="0"/>
                    <a:cs typeface="+mn-ea"/>
                    <a:sym typeface="+mn-lt"/>
                  </a:endParaRPr>
                </a:p>
              </p:txBody>
            </p:sp>
            <p:sp>
              <p:nvSpPr>
                <p:cNvPr id="12" name="矩形 73">
                  <a:extLst>
                    <a:ext uri="{FF2B5EF4-FFF2-40B4-BE49-F238E27FC236}">
                      <a16:creationId xmlns:a16="http://schemas.microsoft.com/office/drawing/2014/main" id="{DA024456-772C-32FC-C0F9-DE7E45CFC02B}"/>
                    </a:ext>
                  </a:extLst>
                </p:cNvPr>
                <p:cNvSpPr/>
                <p:nvPr/>
              </p:nvSpPr>
              <p:spPr>
                <a:xfrm>
                  <a:off x="3748728" y="-1212922"/>
                  <a:ext cx="2965896" cy="283133"/>
                </a:xfrm>
                <a:prstGeom prst="rect">
                  <a:avLst/>
                </a:prstGeom>
                <a:solidFill>
                  <a:srgbClr val="FEFE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gency FB" panose="020B0503020202020204" pitchFamily="34" charset="0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0" name="文本框 7">
                <a:extLst>
                  <a:ext uri="{FF2B5EF4-FFF2-40B4-BE49-F238E27FC236}">
                    <a16:creationId xmlns:a16="http://schemas.microsoft.com/office/drawing/2014/main" id="{FCB2BAC0-F4FA-BD65-BD66-DF80F356CDA2}"/>
                  </a:ext>
                </a:extLst>
              </p:cNvPr>
              <p:cNvSpPr txBox="1"/>
              <p:nvPr/>
            </p:nvSpPr>
            <p:spPr>
              <a:xfrm>
                <a:off x="9317465" y="719037"/>
                <a:ext cx="27601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258089">
                  <a:defRPr/>
                </a:pPr>
                <a:r>
                  <a:rPr lang="en-US" altLang="zh-CN" sz="2800" b="1" dirty="0">
                    <a:solidFill>
                      <a:srgbClr val="00B050"/>
                    </a:solidFill>
                    <a:latin typeface="Fira Sans Medium" panose="020B0604020202020204" pitchFamily="34" charset="0"/>
                    <a:cs typeface="+mn-ea"/>
                    <a:sym typeface="+mn-lt"/>
                  </a:rPr>
                  <a:t>RESULTAT</a:t>
                </a:r>
                <a:r>
                  <a:rPr lang="en-US" altLang="zh-CN" sz="2800" b="1" dirty="0">
                    <a:solidFill>
                      <a:srgbClr val="3F5378"/>
                    </a:solidFill>
                    <a:latin typeface="Fira Sans Medium" panose="020B0604020202020204" pitchFamily="34" charset="0"/>
                    <a:cs typeface="+mn-ea"/>
                    <a:sym typeface="+mn-lt"/>
                  </a:rPr>
                  <a:t> </a:t>
                </a:r>
                <a:r>
                  <a:rPr lang="en-US" altLang="zh-CN" sz="2800" b="1" dirty="0">
                    <a:solidFill>
                      <a:srgbClr val="00B050"/>
                    </a:solidFill>
                    <a:latin typeface="Fira Sans Medium" panose="020B0604020202020204" pitchFamily="34" charset="0"/>
                    <a:cs typeface="+mn-ea"/>
                    <a:sym typeface="+mn-lt"/>
                  </a:rPr>
                  <a:t>ATTENDUS</a:t>
                </a:r>
                <a:endParaRPr lang="zh-CN" altLang="en-US" sz="2800" b="1" dirty="0">
                  <a:solidFill>
                    <a:srgbClr val="00B050"/>
                  </a:solidFill>
                  <a:latin typeface="Fira Sans Medium" panose="020B0604020202020204" pitchFamily="34" charset="0"/>
                  <a:cs typeface="+mn-ea"/>
                  <a:sym typeface="+mn-lt"/>
                </a:endParaRPr>
              </a:p>
            </p:txBody>
          </p:sp>
        </p:grpSp>
        <p:sp>
          <p:nvSpPr>
            <p:cNvPr id="8" name="箭头: V 形 11">
              <a:extLst>
                <a:ext uri="{FF2B5EF4-FFF2-40B4-BE49-F238E27FC236}">
                  <a16:creationId xmlns:a16="http://schemas.microsoft.com/office/drawing/2014/main" id="{6101AC2F-D68E-B1BE-0DCC-C66C0F50489D}"/>
                </a:ext>
              </a:extLst>
            </p:cNvPr>
            <p:cNvSpPr/>
            <p:nvPr/>
          </p:nvSpPr>
          <p:spPr>
            <a:xfrm>
              <a:off x="8764738" y="541034"/>
              <a:ext cx="139369" cy="172697"/>
            </a:xfrm>
            <a:prstGeom prst="chevron">
              <a:avLst>
                <a:gd name="adj" fmla="val 57813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FF9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58089">
                <a:defRPr/>
              </a:pPr>
              <a:endParaRPr lang="zh-CN" altLang="en-US" sz="1016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49726ABA-B1A0-58B8-2759-9F0732632801}"/>
              </a:ext>
            </a:extLst>
          </p:cNvPr>
          <p:cNvGrpSpPr/>
          <p:nvPr/>
        </p:nvGrpSpPr>
        <p:grpSpPr>
          <a:xfrm>
            <a:off x="4208588" y="1027114"/>
            <a:ext cx="7764866" cy="543973"/>
            <a:chOff x="5892863" y="1312637"/>
            <a:chExt cx="5550200" cy="543973"/>
          </a:xfrm>
        </p:grpSpPr>
        <p:sp>
          <p:nvSpPr>
            <p:cNvPr id="16" name="圆角矩形 4">
              <a:extLst>
                <a:ext uri="{FF2B5EF4-FFF2-40B4-BE49-F238E27FC236}">
                  <a16:creationId xmlns:a16="http://schemas.microsoft.com/office/drawing/2014/main" id="{7A70CC0A-3E46-6020-4CC8-0567B703C973}"/>
                </a:ext>
              </a:extLst>
            </p:cNvPr>
            <p:cNvSpPr/>
            <p:nvPr/>
          </p:nvSpPr>
          <p:spPr>
            <a:xfrm>
              <a:off x="5892863" y="1312637"/>
              <a:ext cx="5550200" cy="54397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r>
                <a:rPr lang="fr-FR" sz="2600" dirty="0">
                  <a:solidFill>
                    <a:srgbClr val="3F5378"/>
                  </a:solidFill>
                  <a:latin typeface="Fira Sans Medium" panose="020B0604020202020204" pitchFamily="34" charset="0"/>
                </a:rPr>
                <a:t>          </a:t>
              </a:r>
              <a:r>
                <a:rPr lang="fr-FR" sz="2400" dirty="0">
                  <a:solidFill>
                    <a:srgbClr val="3F5378"/>
                  </a:solidFill>
                  <a:latin typeface="Fira Sans Medium" panose="020B0604020202020204" pitchFamily="34" charset="0"/>
                </a:rPr>
                <a:t>de soumettre un projet</a:t>
              </a:r>
              <a:endParaRPr lang="zh-CN" altLang="en-US" sz="2400" b="1" dirty="0">
                <a:solidFill>
                  <a:srgbClr val="3F5378"/>
                </a:solidFill>
                <a:latin typeface="Fira Sans Medium" panose="020B0604020202020204" pitchFamily="34" charset="0"/>
                <a:cs typeface="+mn-ea"/>
                <a:sym typeface="+mn-lt"/>
              </a:endParaRPr>
            </a:p>
          </p:txBody>
        </p:sp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08009988-DA16-0737-14C2-441FA4FA3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4303" y="1312637"/>
              <a:ext cx="481811" cy="481811"/>
            </a:xfrm>
            <a:prstGeom prst="rect">
              <a:avLst/>
            </a:prstGeom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DAED6949-A0DD-514C-A7E2-46268D7FAB61}"/>
              </a:ext>
            </a:extLst>
          </p:cNvPr>
          <p:cNvGrpSpPr/>
          <p:nvPr/>
        </p:nvGrpSpPr>
        <p:grpSpPr>
          <a:xfrm>
            <a:off x="4208588" y="3124221"/>
            <a:ext cx="7764866" cy="481811"/>
            <a:chOff x="5892863" y="1312637"/>
            <a:chExt cx="5550200" cy="481811"/>
          </a:xfrm>
        </p:grpSpPr>
        <p:sp>
          <p:nvSpPr>
            <p:cNvPr id="19" name="圆角矩形 4">
              <a:extLst>
                <a:ext uri="{FF2B5EF4-FFF2-40B4-BE49-F238E27FC236}">
                  <a16:creationId xmlns:a16="http://schemas.microsoft.com/office/drawing/2014/main" id="{4691E69A-CD83-6C59-30E6-ADE1F5C38D0D}"/>
                </a:ext>
              </a:extLst>
            </p:cNvPr>
            <p:cNvSpPr/>
            <p:nvPr/>
          </p:nvSpPr>
          <p:spPr>
            <a:xfrm>
              <a:off x="5892863" y="1312637"/>
              <a:ext cx="5550200" cy="4800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r>
                <a:rPr lang="fr-FR" sz="2600" kern="0" dirty="0">
                  <a:solidFill>
                    <a:srgbClr val="3F5378"/>
                  </a:solidFill>
                  <a:effectLst/>
                  <a:latin typeface="Fira Sans Medium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</a:t>
              </a:r>
              <a:r>
                <a:rPr lang="fr-FR" sz="2400" kern="0" dirty="0">
                  <a:solidFill>
                    <a:srgbClr val="3F5378"/>
                  </a:solidFill>
                  <a:effectLst/>
                  <a:latin typeface="Fira Sans Medium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de planifier un projet validé</a:t>
              </a:r>
              <a:endParaRPr lang="zh-CN" altLang="en-US" sz="2400" b="1" dirty="0">
                <a:solidFill>
                  <a:srgbClr val="3F5378"/>
                </a:solidFill>
                <a:latin typeface="Fira Sans Medium" panose="020B0604020202020204" pitchFamily="34" charset="0"/>
                <a:cs typeface="+mn-ea"/>
                <a:sym typeface="+mn-lt"/>
              </a:endParaRPr>
            </a:p>
          </p:txBody>
        </p:sp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A2FE69FC-0A7E-2FEA-2404-75EB83659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4303" y="1312637"/>
              <a:ext cx="481811" cy="481811"/>
            </a:xfrm>
            <a:prstGeom prst="rect">
              <a:avLst/>
            </a:prstGeom>
          </p:spPr>
        </p:pic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81CF7C9F-506F-D98F-3DB4-762DB57F9B6B}"/>
              </a:ext>
            </a:extLst>
          </p:cNvPr>
          <p:cNvGrpSpPr/>
          <p:nvPr/>
        </p:nvGrpSpPr>
        <p:grpSpPr>
          <a:xfrm>
            <a:off x="4208588" y="3840887"/>
            <a:ext cx="7764866" cy="481811"/>
            <a:chOff x="5892863" y="1312637"/>
            <a:chExt cx="5550200" cy="481811"/>
          </a:xfrm>
        </p:grpSpPr>
        <p:sp>
          <p:nvSpPr>
            <p:cNvPr id="22" name="圆角矩形 4">
              <a:extLst>
                <a:ext uri="{FF2B5EF4-FFF2-40B4-BE49-F238E27FC236}">
                  <a16:creationId xmlns:a16="http://schemas.microsoft.com/office/drawing/2014/main" id="{5175D59C-E728-4ABA-90C0-DBFC2D1B0B4A}"/>
                </a:ext>
              </a:extLst>
            </p:cNvPr>
            <p:cNvSpPr/>
            <p:nvPr/>
          </p:nvSpPr>
          <p:spPr>
            <a:xfrm>
              <a:off x="5892863" y="1312637"/>
              <a:ext cx="5550200" cy="4800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r>
                <a:rPr lang="fr-FR" sz="2600" kern="0" dirty="0">
                  <a:solidFill>
                    <a:srgbClr val="3F5378"/>
                  </a:solidFill>
                  <a:effectLst/>
                  <a:latin typeface="Fira Sans Medium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</a:t>
              </a:r>
              <a:r>
                <a:rPr lang="fr-FR" sz="2400" kern="0" dirty="0">
                  <a:solidFill>
                    <a:srgbClr val="3F5378"/>
                  </a:solidFill>
                  <a:effectLst/>
                  <a:latin typeface="Fira Sans Medium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de </a:t>
              </a:r>
              <a:r>
                <a:rPr lang="fr-FR" sz="2400" kern="0" dirty="0">
                  <a:solidFill>
                    <a:srgbClr val="3F5378"/>
                  </a:solidFill>
                  <a:latin typeface="Fira Sans Medium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créer et gérer une équipe experte</a:t>
              </a:r>
              <a:r>
                <a:rPr lang="fr-FR" sz="2400" kern="0" dirty="0">
                  <a:solidFill>
                    <a:srgbClr val="3F5378"/>
                  </a:solidFill>
                  <a:effectLst/>
                  <a:latin typeface="Fira Sans Medium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endParaRPr lang="zh-CN" altLang="en-US" sz="2400" b="1" dirty="0">
                <a:solidFill>
                  <a:srgbClr val="3F5378"/>
                </a:solidFill>
                <a:latin typeface="Fira Sans Medium" panose="020B0604020202020204" pitchFamily="34" charset="0"/>
                <a:cs typeface="+mn-ea"/>
                <a:sym typeface="+mn-lt"/>
              </a:endParaRPr>
            </a:p>
          </p:txBody>
        </p: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33816A5D-66D2-DCE1-1D33-81B1765DB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4303" y="1312637"/>
              <a:ext cx="481811" cy="481811"/>
            </a:xfrm>
            <a:prstGeom prst="rect">
              <a:avLst/>
            </a:prstGeom>
          </p:spPr>
        </p:pic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B6922CB8-F77D-3040-FD96-08DD3AFDAF7A}"/>
              </a:ext>
            </a:extLst>
          </p:cNvPr>
          <p:cNvGrpSpPr/>
          <p:nvPr/>
        </p:nvGrpSpPr>
        <p:grpSpPr>
          <a:xfrm>
            <a:off x="4208588" y="4555795"/>
            <a:ext cx="7764866" cy="481811"/>
            <a:chOff x="5892863" y="1312637"/>
            <a:chExt cx="5550200" cy="481811"/>
          </a:xfrm>
        </p:grpSpPr>
        <p:sp>
          <p:nvSpPr>
            <p:cNvPr id="25" name="圆角矩形 4">
              <a:extLst>
                <a:ext uri="{FF2B5EF4-FFF2-40B4-BE49-F238E27FC236}">
                  <a16:creationId xmlns:a16="http://schemas.microsoft.com/office/drawing/2014/main" id="{3035D4E6-E4D0-979C-7EED-9B79E03FA1AF}"/>
                </a:ext>
              </a:extLst>
            </p:cNvPr>
            <p:cNvSpPr/>
            <p:nvPr/>
          </p:nvSpPr>
          <p:spPr>
            <a:xfrm>
              <a:off x="5892863" y="1312637"/>
              <a:ext cx="5550200" cy="4800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fr-FR" sz="2400" kern="0" dirty="0">
                  <a:solidFill>
                    <a:srgbClr val="3F5378"/>
                  </a:solidFill>
                  <a:effectLst/>
                  <a:latin typeface="Fira Sans Medium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de créer et gérer des équipes de recherche </a:t>
              </a:r>
              <a:endParaRPr lang="zh-CN" altLang="en-US" sz="2400" b="1" dirty="0">
                <a:solidFill>
                  <a:srgbClr val="3F5378"/>
                </a:solidFill>
                <a:latin typeface="Fira Sans Medium" panose="020B0604020202020204" pitchFamily="34" charset="0"/>
                <a:cs typeface="+mn-ea"/>
                <a:sym typeface="+mn-lt"/>
              </a:endParaRPr>
            </a:p>
          </p:txBody>
        </p:sp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212838DE-60B9-A433-F9A8-D90697E3C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4303" y="1312637"/>
              <a:ext cx="481811" cy="481811"/>
            </a:xfrm>
            <a:prstGeom prst="rect">
              <a:avLst/>
            </a:prstGeom>
          </p:spPr>
        </p:pic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0C89FABD-FEB4-5A03-C6AF-A2A6CFA665DC}"/>
              </a:ext>
            </a:extLst>
          </p:cNvPr>
          <p:cNvGrpSpPr/>
          <p:nvPr/>
        </p:nvGrpSpPr>
        <p:grpSpPr>
          <a:xfrm>
            <a:off x="4208588" y="5268945"/>
            <a:ext cx="7764866" cy="481811"/>
            <a:chOff x="5892863" y="1312637"/>
            <a:chExt cx="5550200" cy="481811"/>
          </a:xfrm>
        </p:grpSpPr>
        <p:sp>
          <p:nvSpPr>
            <p:cNvPr id="28" name="圆角矩形 4">
              <a:extLst>
                <a:ext uri="{FF2B5EF4-FFF2-40B4-BE49-F238E27FC236}">
                  <a16:creationId xmlns:a16="http://schemas.microsoft.com/office/drawing/2014/main" id="{A7E01267-57F6-0A92-55AD-E3A46430D674}"/>
                </a:ext>
              </a:extLst>
            </p:cNvPr>
            <p:cNvSpPr/>
            <p:nvPr/>
          </p:nvSpPr>
          <p:spPr>
            <a:xfrm>
              <a:off x="5892863" y="1312637"/>
              <a:ext cx="5550200" cy="4800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r>
                <a:rPr lang="fr-FR" sz="2600" kern="0" dirty="0">
                  <a:solidFill>
                    <a:srgbClr val="3F5378"/>
                  </a:solidFill>
                  <a:latin typeface="Fira Sans Medium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</a:t>
              </a:r>
              <a:r>
                <a:rPr lang="fr-FR" sz="2400" kern="0" dirty="0">
                  <a:solidFill>
                    <a:srgbClr val="3F5378"/>
                  </a:solidFill>
                  <a:latin typeface="Fira Sans Medium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de suivre les équipes de recherche</a:t>
              </a:r>
              <a:r>
                <a:rPr lang="fr-FR" sz="2400" kern="0" dirty="0">
                  <a:solidFill>
                    <a:srgbClr val="3F5378"/>
                  </a:solidFill>
                  <a:effectLst/>
                  <a:latin typeface="Fira Sans Medium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400" b="1" dirty="0">
                <a:solidFill>
                  <a:srgbClr val="3F5378"/>
                </a:solidFill>
                <a:latin typeface="Fira Sans Medium" panose="020B0604020202020204" pitchFamily="34" charset="0"/>
                <a:cs typeface="+mn-ea"/>
                <a:sym typeface="+mn-lt"/>
              </a:endParaRPr>
            </a:p>
          </p:txBody>
        </p:sp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6394C729-3D13-529C-A151-E1BC5F0FA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4303" y="1312637"/>
              <a:ext cx="481811" cy="481811"/>
            </a:xfrm>
            <a:prstGeom prst="rect">
              <a:avLst/>
            </a:prstGeom>
          </p:spPr>
        </p:pic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314C800B-6ED0-BC6B-91E3-99ADEF652C73}"/>
              </a:ext>
            </a:extLst>
          </p:cNvPr>
          <p:cNvGrpSpPr/>
          <p:nvPr/>
        </p:nvGrpSpPr>
        <p:grpSpPr>
          <a:xfrm>
            <a:off x="435851" y="2455918"/>
            <a:ext cx="3321733" cy="1946164"/>
            <a:chOff x="1308337" y="2458054"/>
            <a:chExt cx="3321733" cy="1946164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984461BE-EB5F-EB3B-9B5D-CB69A6FE53F5}"/>
                </a:ext>
              </a:extLst>
            </p:cNvPr>
            <p:cNvGrpSpPr/>
            <p:nvPr/>
          </p:nvGrpSpPr>
          <p:grpSpPr>
            <a:xfrm>
              <a:off x="1308337" y="2458054"/>
              <a:ext cx="3321733" cy="1946164"/>
              <a:chOff x="-14240" y="2526738"/>
              <a:chExt cx="3321733" cy="1946164"/>
            </a:xfrm>
          </p:grpSpPr>
          <p:grpSp>
            <p:nvGrpSpPr>
              <p:cNvPr id="33" name="Google Shape;513;p32">
                <a:extLst>
                  <a:ext uri="{FF2B5EF4-FFF2-40B4-BE49-F238E27FC236}">
                    <a16:creationId xmlns:a16="http://schemas.microsoft.com/office/drawing/2014/main" id="{76C579C8-1700-8543-DFAE-90773766A81C}"/>
                  </a:ext>
                </a:extLst>
              </p:cNvPr>
              <p:cNvGrpSpPr/>
              <p:nvPr/>
            </p:nvGrpSpPr>
            <p:grpSpPr>
              <a:xfrm>
                <a:off x="-14240" y="2526738"/>
                <a:ext cx="3321733" cy="1946164"/>
                <a:chOff x="1177450" y="241631"/>
                <a:chExt cx="6173152" cy="3616776"/>
              </a:xfrm>
            </p:grpSpPr>
            <p:sp>
              <p:nvSpPr>
                <p:cNvPr id="35" name="Google Shape;514;p32">
                  <a:extLst>
                    <a:ext uri="{FF2B5EF4-FFF2-40B4-BE49-F238E27FC236}">
                      <a16:creationId xmlns:a16="http://schemas.microsoft.com/office/drawing/2014/main" id="{0CA55CD2-1DAF-0670-485E-7ECA86D1A41B}"/>
                    </a:ext>
                  </a:extLst>
                </p:cNvPr>
                <p:cNvSpPr/>
                <p:nvPr/>
              </p:nvSpPr>
              <p:spPr>
                <a:xfrm>
                  <a:off x="1682275" y="241631"/>
                  <a:ext cx="5161606" cy="3454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1606" h="3454973" extrusionOk="0">
                      <a:moveTo>
                        <a:pt x="4992053" y="0"/>
                      </a:moveTo>
                      <a:lnTo>
                        <a:pt x="170498" y="0"/>
                      </a:lnTo>
                      <a:cubicBezTo>
                        <a:pt x="76200" y="0"/>
                        <a:pt x="0" y="76143"/>
                        <a:pt x="0" y="170369"/>
                      </a:cubicBezTo>
                      <a:lnTo>
                        <a:pt x="0" y="3396915"/>
                      </a:lnTo>
                      <a:cubicBezTo>
                        <a:pt x="0" y="3429275"/>
                        <a:pt x="26670" y="3454973"/>
                        <a:pt x="58102" y="3454973"/>
                      </a:cubicBezTo>
                      <a:lnTo>
                        <a:pt x="5103495" y="3454973"/>
                      </a:lnTo>
                      <a:cubicBezTo>
                        <a:pt x="5135880" y="3454973"/>
                        <a:pt x="5161598" y="3428324"/>
                        <a:pt x="5161598" y="3396915"/>
                      </a:cubicBezTo>
                      <a:lnTo>
                        <a:pt x="5161598" y="170369"/>
                      </a:lnTo>
                      <a:cubicBezTo>
                        <a:pt x="5162550" y="76143"/>
                        <a:pt x="5086350" y="0"/>
                        <a:pt x="4992053" y="0"/>
                      </a:cubicBezTo>
                      <a:close/>
                      <a:moveTo>
                        <a:pt x="4981575" y="3245581"/>
                      </a:moveTo>
                      <a:lnTo>
                        <a:pt x="190500" y="3245581"/>
                      </a:lnTo>
                      <a:lnTo>
                        <a:pt x="190500" y="199874"/>
                      </a:lnTo>
                      <a:lnTo>
                        <a:pt x="4981575" y="199874"/>
                      </a:lnTo>
                      <a:lnTo>
                        <a:pt x="4981575" y="3245581"/>
                      </a:lnTo>
                      <a:close/>
                    </a:path>
                  </a:pathLst>
                </a:custGeom>
                <a:solidFill>
                  <a:srgbClr val="FF9800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" name="Google Shape;515;p32">
                  <a:extLst>
                    <a:ext uri="{FF2B5EF4-FFF2-40B4-BE49-F238E27FC236}">
                      <a16:creationId xmlns:a16="http://schemas.microsoft.com/office/drawing/2014/main" id="{700367CF-03AC-6F87-6E90-33F3B1F56864}"/>
                    </a:ext>
                  </a:extLst>
                </p:cNvPr>
                <p:cNvSpPr/>
                <p:nvPr/>
              </p:nvSpPr>
              <p:spPr>
                <a:xfrm>
                  <a:off x="1177450" y="3763229"/>
                  <a:ext cx="6173152" cy="95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3152" h="95178" extrusionOk="0">
                      <a:moveTo>
                        <a:pt x="0" y="0"/>
                      </a:moveTo>
                      <a:cubicBezTo>
                        <a:pt x="0" y="0"/>
                        <a:pt x="129540" y="95178"/>
                        <a:pt x="450533" y="95178"/>
                      </a:cubicBezTo>
                      <a:lnTo>
                        <a:pt x="5817870" y="95178"/>
                      </a:lnTo>
                      <a:cubicBezTo>
                        <a:pt x="5948363" y="95178"/>
                        <a:pt x="6173153" y="0"/>
                        <a:pt x="6173153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9800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" name="Google Shape;516;p32">
                  <a:extLst>
                    <a:ext uri="{FF2B5EF4-FFF2-40B4-BE49-F238E27FC236}">
                      <a16:creationId xmlns:a16="http://schemas.microsoft.com/office/drawing/2014/main" id="{8BE135CF-1638-49DA-30E2-B12F0A6899BD}"/>
                    </a:ext>
                  </a:extLst>
                </p:cNvPr>
                <p:cNvSpPr/>
                <p:nvPr/>
              </p:nvSpPr>
              <p:spPr>
                <a:xfrm>
                  <a:off x="1177450" y="3687086"/>
                  <a:ext cx="6172200" cy="76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2200" h="76142" extrusionOk="0">
                      <a:moveTo>
                        <a:pt x="0" y="76143"/>
                      </a:moveTo>
                      <a:lnTo>
                        <a:pt x="6172200" y="76143"/>
                      </a:lnTo>
                      <a:lnTo>
                        <a:pt x="61722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" name="Google Shape;517;p32">
                  <a:extLst>
                    <a:ext uri="{FF2B5EF4-FFF2-40B4-BE49-F238E27FC236}">
                      <a16:creationId xmlns:a16="http://schemas.microsoft.com/office/drawing/2014/main" id="{4B34F4C3-B805-E01B-7EF7-C60257700760}"/>
                    </a:ext>
                  </a:extLst>
                </p:cNvPr>
                <p:cNvSpPr/>
                <p:nvPr/>
              </p:nvSpPr>
              <p:spPr>
                <a:xfrm>
                  <a:off x="3806350" y="3687086"/>
                  <a:ext cx="903922" cy="47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3922" h="47589" extrusionOk="0">
                      <a:moveTo>
                        <a:pt x="0" y="0"/>
                      </a:moveTo>
                      <a:cubicBezTo>
                        <a:pt x="0" y="0"/>
                        <a:pt x="26670" y="47589"/>
                        <a:pt x="53340" y="47589"/>
                      </a:cubicBezTo>
                      <a:lnTo>
                        <a:pt x="850582" y="47589"/>
                      </a:lnTo>
                      <a:cubicBezTo>
                        <a:pt x="877253" y="47589"/>
                        <a:pt x="903922" y="0"/>
                        <a:pt x="903922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52C4AD7-EC2F-9DF6-172B-92A9586D77B1}"/>
                  </a:ext>
                </a:extLst>
              </p:cNvPr>
              <p:cNvSpPr/>
              <p:nvPr/>
            </p:nvSpPr>
            <p:spPr>
              <a:xfrm>
                <a:off x="381712" y="2637257"/>
                <a:ext cx="2531305" cy="161702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50151B2A-E724-3020-939C-0B2B831E6AF0}"/>
                </a:ext>
              </a:extLst>
            </p:cNvPr>
            <p:cNvSpPr txBox="1"/>
            <p:nvPr/>
          </p:nvSpPr>
          <p:spPr>
            <a:xfrm>
              <a:off x="2061797" y="3042252"/>
              <a:ext cx="172708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ira Sans Medium" panose="020B0603050000020004" pitchFamily="34" charset="0"/>
                </a:rPr>
                <a:t>GS_PRO</a:t>
              </a:r>
            </a:p>
          </p:txBody>
        </p:sp>
      </p:grpSp>
      <p:grpSp>
        <p:nvGrpSpPr>
          <p:cNvPr id="42" name="组合 44">
            <a:extLst>
              <a:ext uri="{FF2B5EF4-FFF2-40B4-BE49-F238E27FC236}">
                <a16:creationId xmlns:a16="http://schemas.microsoft.com/office/drawing/2014/main" id="{692A77CF-CC8B-2931-229A-C80A782478FD}"/>
              </a:ext>
            </a:extLst>
          </p:cNvPr>
          <p:cNvGrpSpPr/>
          <p:nvPr/>
        </p:nvGrpSpPr>
        <p:grpSpPr>
          <a:xfrm>
            <a:off x="120964" y="6242984"/>
            <a:ext cx="566887" cy="590190"/>
            <a:chOff x="1775793" y="4523754"/>
            <a:chExt cx="449065" cy="467525"/>
          </a:xfrm>
        </p:grpSpPr>
        <p:sp>
          <p:nvSpPr>
            <p:cNvPr id="43" name="椭圆 45">
              <a:extLst>
                <a:ext uri="{FF2B5EF4-FFF2-40B4-BE49-F238E27FC236}">
                  <a16:creationId xmlns:a16="http://schemas.microsoft.com/office/drawing/2014/main" id="{B8FAEE6D-EC19-E89C-3774-FED0879069D2}"/>
                </a:ext>
              </a:extLst>
            </p:cNvPr>
            <p:cNvSpPr/>
            <p:nvPr/>
          </p:nvSpPr>
          <p:spPr>
            <a:xfrm rot="9480000">
              <a:off x="1775793" y="4523754"/>
              <a:ext cx="449065" cy="449065"/>
            </a:xfrm>
            <a:prstGeom prst="ellipse">
              <a:avLst/>
            </a:prstGeom>
            <a:solidFill>
              <a:srgbClr val="FF9800"/>
            </a:solidFill>
            <a:ln w="38100">
              <a:solidFill>
                <a:srgbClr val="D7D8DA"/>
              </a:soli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44" name="文本框 46">
              <a:extLst>
                <a:ext uri="{FF2B5EF4-FFF2-40B4-BE49-F238E27FC236}">
                  <a16:creationId xmlns:a16="http://schemas.microsoft.com/office/drawing/2014/main" id="{679F1DDB-3993-63A3-BFD8-E9FACC1AF569}"/>
                </a:ext>
              </a:extLst>
            </p:cNvPr>
            <p:cNvSpPr txBox="1"/>
            <p:nvPr/>
          </p:nvSpPr>
          <p:spPr>
            <a:xfrm>
              <a:off x="1852912" y="4528044"/>
              <a:ext cx="344644" cy="4632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altLang="zh-CN" sz="3200" dirty="0">
                  <a:solidFill>
                    <a:schemeClr val="bg1"/>
                  </a:solidFill>
                  <a:latin typeface="Fira Sans Medium" panose="020B0603050000020004" pitchFamily="34" charset="0"/>
                  <a:cs typeface="+mn-ea"/>
                  <a:sym typeface="+mn-lt"/>
                </a:rPr>
                <a:t>9</a:t>
              </a:r>
              <a:endParaRPr lang="zh-CN" altLang="en-US" sz="3200" dirty="0">
                <a:solidFill>
                  <a:schemeClr val="bg1"/>
                </a:solidFill>
                <a:latin typeface="Fira Sans Medium" panose="020B06030500000200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34ADE634-D819-52AB-9F12-E6DDFEACF864}"/>
              </a:ext>
            </a:extLst>
          </p:cNvPr>
          <p:cNvGrpSpPr/>
          <p:nvPr/>
        </p:nvGrpSpPr>
        <p:grpSpPr>
          <a:xfrm>
            <a:off x="4208588" y="5980337"/>
            <a:ext cx="7764866" cy="481811"/>
            <a:chOff x="5892863" y="1312637"/>
            <a:chExt cx="5550200" cy="481811"/>
          </a:xfrm>
        </p:grpSpPr>
        <p:sp>
          <p:nvSpPr>
            <p:cNvPr id="66" name="圆角矩形 4">
              <a:extLst>
                <a:ext uri="{FF2B5EF4-FFF2-40B4-BE49-F238E27FC236}">
                  <a16:creationId xmlns:a16="http://schemas.microsoft.com/office/drawing/2014/main" id="{ED96DC25-3979-FFDE-77F0-D858A7B9FE04}"/>
                </a:ext>
              </a:extLst>
            </p:cNvPr>
            <p:cNvSpPr/>
            <p:nvPr/>
          </p:nvSpPr>
          <p:spPr>
            <a:xfrm>
              <a:off x="5892863" y="1312637"/>
              <a:ext cx="5550200" cy="4800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r>
                <a:rPr lang="fr-FR" sz="2600" kern="0" dirty="0">
                  <a:solidFill>
                    <a:srgbClr val="3F5378"/>
                  </a:solidFill>
                  <a:latin typeface="Fira Sans Medium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</a:t>
              </a:r>
              <a:r>
                <a:rPr lang="fr-FR" sz="2400" kern="0" dirty="0">
                  <a:solidFill>
                    <a:srgbClr val="3F5378"/>
                  </a:solidFill>
                  <a:latin typeface="Fira Sans Medium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de noter une solution</a:t>
              </a:r>
              <a:r>
                <a:rPr lang="fr-FR" sz="2400" kern="0" dirty="0">
                  <a:solidFill>
                    <a:srgbClr val="3F5378"/>
                  </a:solidFill>
                  <a:effectLst/>
                  <a:latin typeface="Fira Sans Medium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400" b="1" dirty="0">
                <a:solidFill>
                  <a:srgbClr val="3F5378"/>
                </a:solidFill>
                <a:latin typeface="Fira Sans Medium" panose="020B0604020202020204" pitchFamily="34" charset="0"/>
                <a:cs typeface="+mn-ea"/>
                <a:sym typeface="+mn-lt"/>
              </a:endParaRPr>
            </a:p>
          </p:txBody>
        </p:sp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EEFC185C-0A54-FC36-5636-D645A3463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4303" y="1312637"/>
              <a:ext cx="481811" cy="481811"/>
            </a:xfrm>
            <a:prstGeom prst="rect">
              <a:avLst/>
            </a:prstGeom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5DB69F55-6F82-37D0-142F-70DB6571B108}"/>
              </a:ext>
            </a:extLst>
          </p:cNvPr>
          <p:cNvGrpSpPr/>
          <p:nvPr/>
        </p:nvGrpSpPr>
        <p:grpSpPr>
          <a:xfrm>
            <a:off x="4208588" y="2438118"/>
            <a:ext cx="7764866" cy="481811"/>
            <a:chOff x="5892863" y="1312637"/>
            <a:chExt cx="5550200" cy="481811"/>
          </a:xfrm>
        </p:grpSpPr>
        <p:sp>
          <p:nvSpPr>
            <p:cNvPr id="69" name="圆角矩形 4">
              <a:extLst>
                <a:ext uri="{FF2B5EF4-FFF2-40B4-BE49-F238E27FC236}">
                  <a16:creationId xmlns:a16="http://schemas.microsoft.com/office/drawing/2014/main" id="{7629DDEB-076E-1D9E-5956-C6D245D13BA4}"/>
                </a:ext>
              </a:extLst>
            </p:cNvPr>
            <p:cNvSpPr/>
            <p:nvPr/>
          </p:nvSpPr>
          <p:spPr>
            <a:xfrm>
              <a:off x="5892863" y="1312637"/>
              <a:ext cx="5550200" cy="4800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r>
                <a:rPr lang="fr-FR" sz="2600" dirty="0">
                  <a:solidFill>
                    <a:srgbClr val="3F5378"/>
                  </a:solidFill>
                  <a:effectLst/>
                  <a:latin typeface="Fira Sans Medium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</a:t>
              </a:r>
              <a:r>
                <a:rPr lang="fr-FR" sz="2400" dirty="0">
                  <a:solidFill>
                    <a:srgbClr val="3F5378"/>
                  </a:solidFill>
                  <a:effectLst/>
                  <a:latin typeface="Fira Sans Medium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de commenter </a:t>
              </a:r>
              <a:r>
                <a:rPr lang="fr-FR" sz="2400" dirty="0">
                  <a:solidFill>
                    <a:srgbClr val="3F5378"/>
                  </a:solidFill>
                  <a:latin typeface="Fira Sans Medium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un projet soumis</a:t>
              </a:r>
              <a:r>
                <a:rPr lang="fr-FR" sz="2400" dirty="0">
                  <a:solidFill>
                    <a:srgbClr val="3F5378"/>
                  </a:solidFill>
                  <a:effectLst/>
                  <a:latin typeface="Fira Sans Medium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endParaRPr lang="fr-FR" sz="2400" dirty="0"/>
            </a:p>
          </p:txBody>
        </p:sp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F0E78522-99A6-D7CF-D115-537C96EA1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4303" y="1312637"/>
              <a:ext cx="481811" cy="481811"/>
            </a:xfrm>
            <a:prstGeom prst="rect">
              <a:avLst/>
            </a:prstGeom>
          </p:spPr>
        </p:pic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0F5D9943-3F75-65FB-B673-05F2D6736642}"/>
              </a:ext>
            </a:extLst>
          </p:cNvPr>
          <p:cNvGrpSpPr/>
          <p:nvPr/>
        </p:nvGrpSpPr>
        <p:grpSpPr>
          <a:xfrm>
            <a:off x="4208588" y="1745105"/>
            <a:ext cx="7764866" cy="481811"/>
            <a:chOff x="5892863" y="1312637"/>
            <a:chExt cx="5550200" cy="481811"/>
          </a:xfrm>
        </p:grpSpPr>
        <p:sp>
          <p:nvSpPr>
            <p:cNvPr id="45" name="圆角矩形 4">
              <a:extLst>
                <a:ext uri="{FF2B5EF4-FFF2-40B4-BE49-F238E27FC236}">
                  <a16:creationId xmlns:a16="http://schemas.microsoft.com/office/drawing/2014/main" id="{82EFA8E7-0C48-3BC6-BDF7-935B7365165C}"/>
                </a:ext>
              </a:extLst>
            </p:cNvPr>
            <p:cNvSpPr/>
            <p:nvPr/>
          </p:nvSpPr>
          <p:spPr>
            <a:xfrm>
              <a:off x="5892863" y="1312637"/>
              <a:ext cx="5550200" cy="4800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r>
                <a:rPr lang="fr-FR" sz="2600" dirty="0">
                  <a:solidFill>
                    <a:srgbClr val="3F5378"/>
                  </a:solidFill>
                  <a:effectLst/>
                  <a:latin typeface="Fira Sans Medium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</a:t>
              </a:r>
              <a:r>
                <a:rPr lang="fr-FR" sz="2400" dirty="0">
                  <a:solidFill>
                    <a:srgbClr val="3F5378"/>
                  </a:solidFill>
                  <a:effectLst/>
                  <a:latin typeface="Fira Sans Medium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de </a:t>
              </a:r>
              <a:r>
                <a:rPr lang="fr-FR" sz="2400" dirty="0">
                  <a:solidFill>
                    <a:srgbClr val="3F5378"/>
                  </a:solidFill>
                  <a:latin typeface="Fira Sans Medium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valider un projet soumis</a:t>
              </a:r>
              <a:r>
                <a:rPr lang="fr-FR" sz="2400" dirty="0">
                  <a:solidFill>
                    <a:srgbClr val="3F5378"/>
                  </a:solidFill>
                  <a:effectLst/>
                  <a:latin typeface="Fira Sans Medium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endParaRPr lang="fr-FR" sz="2400" dirty="0"/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D6A19913-2F28-2445-26B2-D402BF9CC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4303" y="1312637"/>
              <a:ext cx="481811" cy="4818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050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52363A-1A69-616A-C511-BAF35A1258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" name="组合 44">
            <a:extLst>
              <a:ext uri="{FF2B5EF4-FFF2-40B4-BE49-F238E27FC236}">
                <a16:creationId xmlns:a16="http://schemas.microsoft.com/office/drawing/2014/main" id="{0BB6EA1C-9DF0-12E2-CEC7-59F29911E4F9}"/>
              </a:ext>
            </a:extLst>
          </p:cNvPr>
          <p:cNvGrpSpPr/>
          <p:nvPr/>
        </p:nvGrpSpPr>
        <p:grpSpPr>
          <a:xfrm>
            <a:off x="169932" y="6137473"/>
            <a:ext cx="622303" cy="590191"/>
            <a:chOff x="1758863" y="4523754"/>
            <a:chExt cx="492963" cy="467526"/>
          </a:xfrm>
        </p:grpSpPr>
        <p:sp>
          <p:nvSpPr>
            <p:cNvPr id="7" name="椭圆 45">
              <a:extLst>
                <a:ext uri="{FF2B5EF4-FFF2-40B4-BE49-F238E27FC236}">
                  <a16:creationId xmlns:a16="http://schemas.microsoft.com/office/drawing/2014/main" id="{0CE0F560-9544-26ED-F20F-19068432C27C}"/>
                </a:ext>
              </a:extLst>
            </p:cNvPr>
            <p:cNvSpPr/>
            <p:nvPr/>
          </p:nvSpPr>
          <p:spPr>
            <a:xfrm rot="9480000">
              <a:off x="1775793" y="4523754"/>
              <a:ext cx="449065" cy="449065"/>
            </a:xfrm>
            <a:prstGeom prst="ellipse">
              <a:avLst/>
            </a:prstGeom>
            <a:solidFill>
              <a:srgbClr val="FF9800"/>
            </a:solidFill>
            <a:ln w="38100">
              <a:solidFill>
                <a:srgbClr val="D7D8DA"/>
              </a:soli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8" name="文本框 46">
              <a:extLst>
                <a:ext uri="{FF2B5EF4-FFF2-40B4-BE49-F238E27FC236}">
                  <a16:creationId xmlns:a16="http://schemas.microsoft.com/office/drawing/2014/main" id="{21752E09-CDD5-228F-29C6-B2C8E6428D35}"/>
                </a:ext>
              </a:extLst>
            </p:cNvPr>
            <p:cNvSpPr txBox="1"/>
            <p:nvPr/>
          </p:nvSpPr>
          <p:spPr>
            <a:xfrm>
              <a:off x="1758863" y="4528044"/>
              <a:ext cx="492963" cy="4632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altLang="zh-CN" sz="3200" dirty="0">
                  <a:solidFill>
                    <a:schemeClr val="bg1"/>
                  </a:solidFill>
                  <a:latin typeface="Fira Sans Medium" panose="020B0603050000020004" pitchFamily="34" charset="0"/>
                  <a:cs typeface="+mn-ea"/>
                  <a:sym typeface="+mn-lt"/>
                </a:rPr>
                <a:t>10</a:t>
              </a:r>
              <a:endParaRPr lang="zh-CN" altLang="en-US" sz="3200" dirty="0">
                <a:solidFill>
                  <a:schemeClr val="bg1"/>
                </a:solidFill>
                <a:latin typeface="Fira Sans Medium" panose="020B06030500000200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5" name="组合 6">
            <a:extLst>
              <a:ext uri="{FF2B5EF4-FFF2-40B4-BE49-F238E27FC236}">
                <a16:creationId xmlns:a16="http://schemas.microsoft.com/office/drawing/2014/main" id="{E8DB1961-CA96-8091-4EC6-EC31EE79EF71}"/>
              </a:ext>
            </a:extLst>
          </p:cNvPr>
          <p:cNvGrpSpPr/>
          <p:nvPr/>
        </p:nvGrpSpPr>
        <p:grpSpPr>
          <a:xfrm>
            <a:off x="2300770" y="1189696"/>
            <a:ext cx="8147804" cy="4880694"/>
            <a:chOff x="5861649" y="1070410"/>
            <a:chExt cx="8147804" cy="4880694"/>
          </a:xfrm>
        </p:grpSpPr>
        <p:pic>
          <p:nvPicPr>
            <p:cNvPr id="9" name="图片 5" descr="e7d195523061f1c0deeec63e560781cfd59afb0ea006f2a87ABB68BF51EA6619813959095094C18C62A12F549504892A4AAA8C1554C6663626E05CA27F281A14E6983772AFC3FB97135759321DEA3D705820548C6D5B558CA8F362B18D312C152407D21FB34EF0A1D1B21F91EF7E1DCDE529C869E8F5A9E23DB214A825789D83372F841262D649B4">
              <a:extLst>
                <a:ext uri="{FF2B5EF4-FFF2-40B4-BE49-F238E27FC236}">
                  <a16:creationId xmlns:a16="http://schemas.microsoft.com/office/drawing/2014/main" id="{892B25D9-BEA9-4961-43A8-BBEE8D74C3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/>
          </p:blipFill>
          <p:spPr>
            <a:xfrm rot="4123241" flipH="1">
              <a:off x="3979693" y="3091748"/>
              <a:ext cx="4865972" cy="85274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Parallelogram 2">
              <a:extLst>
                <a:ext uri="{FF2B5EF4-FFF2-40B4-BE49-F238E27FC236}">
                  <a16:creationId xmlns:a16="http://schemas.microsoft.com/office/drawing/2014/main" id="{4EBFDD12-5D7C-CC49-C1C9-B3178FB259ED}"/>
                </a:ext>
              </a:extLst>
            </p:cNvPr>
            <p:cNvSpPr/>
            <p:nvPr/>
          </p:nvSpPr>
          <p:spPr>
            <a:xfrm flipV="1">
              <a:off x="5861649" y="1070410"/>
              <a:ext cx="8147804" cy="4678548"/>
            </a:xfrm>
            <a:prstGeom prst="parallelogram">
              <a:avLst>
                <a:gd name="adj" fmla="val 38740"/>
              </a:avLst>
            </a:prstGeom>
            <a:solidFill>
              <a:srgbClr val="00B05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1" name="Isosceles Triangle 4">
            <a:extLst>
              <a:ext uri="{FF2B5EF4-FFF2-40B4-BE49-F238E27FC236}">
                <a16:creationId xmlns:a16="http://schemas.microsoft.com/office/drawing/2014/main" id="{647434A9-42C2-6261-CBA6-575EEB9DB959}"/>
              </a:ext>
            </a:extLst>
          </p:cNvPr>
          <p:cNvSpPr/>
          <p:nvPr/>
        </p:nvSpPr>
        <p:spPr>
          <a:xfrm flipH="1">
            <a:off x="2235199" y="4061153"/>
            <a:ext cx="1479853" cy="1841793"/>
          </a:xfrm>
          <a:prstGeom prst="triangl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文本框 7">
            <a:extLst>
              <a:ext uri="{FF2B5EF4-FFF2-40B4-BE49-F238E27FC236}">
                <a16:creationId xmlns:a16="http://schemas.microsoft.com/office/drawing/2014/main" id="{DAFA7CD0-5CBD-F621-0A39-819204D013C5}"/>
              </a:ext>
            </a:extLst>
          </p:cNvPr>
          <p:cNvSpPr txBox="1"/>
          <p:nvPr/>
        </p:nvSpPr>
        <p:spPr>
          <a:xfrm>
            <a:off x="3258513" y="1878398"/>
            <a:ext cx="60120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3"/>
            <a:r>
              <a:rPr lang="en-US" altLang="zh-CN" sz="8800" dirty="0">
                <a:gradFill>
                  <a:gsLst>
                    <a:gs pos="24000">
                      <a:srgbClr val="BF9645"/>
                    </a:gs>
                    <a:gs pos="50000">
                      <a:srgbClr val="F2DD9C"/>
                    </a:gs>
                    <a:gs pos="87000">
                      <a:srgbClr val="E5BA7C"/>
                    </a:gs>
                  </a:gsLst>
                  <a:lin ang="13500000" scaled="1"/>
                </a:gradFill>
                <a:cs typeface="+mn-ea"/>
                <a:sym typeface="+mn-lt"/>
              </a:rPr>
              <a:t>4</a:t>
            </a:r>
            <a:endParaRPr lang="zh-CN" altLang="en-US" sz="8800" dirty="0">
              <a:gradFill>
                <a:gsLst>
                  <a:gs pos="24000">
                    <a:srgbClr val="BF9645"/>
                  </a:gs>
                  <a:gs pos="50000">
                    <a:srgbClr val="F2DD9C"/>
                  </a:gs>
                  <a:gs pos="87000">
                    <a:srgbClr val="E5BA7C"/>
                  </a:gs>
                </a:gsLst>
                <a:lin ang="13500000" scaled="1"/>
              </a:gradFill>
              <a:cs typeface="+mn-ea"/>
              <a:sym typeface="+mn-lt"/>
            </a:endParaRP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2D42EEDE-A612-CE49-0EC1-37D7C2975F8A}"/>
              </a:ext>
            </a:extLst>
          </p:cNvPr>
          <p:cNvSpPr txBox="1"/>
          <p:nvPr/>
        </p:nvSpPr>
        <p:spPr>
          <a:xfrm>
            <a:off x="3755095" y="3092529"/>
            <a:ext cx="5616774" cy="2456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54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ANALYSE ET CONCEPTION</a:t>
            </a:r>
          </a:p>
        </p:txBody>
      </p:sp>
    </p:spTree>
    <p:extLst>
      <p:ext uri="{BB962C8B-B14F-4D97-AF65-F5344CB8AC3E}">
        <p14:creationId xmlns:p14="http://schemas.microsoft.com/office/powerpoint/2010/main" val="121102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786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8/9)*(#ppt_y-(#ppt_y+0.1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 fmla="1+(8/9)*(1-0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2" grpId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7">
            <a:extLst>
              <a:ext uri="{FF2B5EF4-FFF2-40B4-BE49-F238E27FC236}">
                <a16:creationId xmlns:a16="http://schemas.microsoft.com/office/drawing/2014/main" id="{BD96142D-CAF5-8FEB-EAEF-3635273C6B6E}"/>
              </a:ext>
            </a:extLst>
          </p:cNvPr>
          <p:cNvSpPr txBox="1"/>
          <p:nvPr/>
        </p:nvSpPr>
        <p:spPr>
          <a:xfrm>
            <a:off x="1465601" y="291658"/>
            <a:ext cx="7427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8089">
              <a:defRPr/>
            </a:pPr>
            <a:r>
              <a:rPr lang="en-US" altLang="zh-CN" sz="2800" b="1" dirty="0">
                <a:solidFill>
                  <a:srgbClr val="FF9800"/>
                </a:solidFill>
                <a:latin typeface="Fira Sans Medium" panose="020B0604020202020204" pitchFamily="34" charset="0"/>
                <a:cs typeface="+mn-ea"/>
                <a:sym typeface="+mn-lt"/>
              </a:rPr>
              <a:t>ANALYSE ET CONCEPTION</a:t>
            </a:r>
            <a:endParaRPr lang="zh-CN" altLang="en-US" sz="2800" b="1" dirty="0">
              <a:solidFill>
                <a:srgbClr val="FF9800"/>
              </a:solidFill>
              <a:latin typeface="Fira Sans Medium" panose="020B0604020202020204" pitchFamily="34" charset="0"/>
              <a:cs typeface="+mn-ea"/>
              <a:sym typeface="+mn-lt"/>
            </a:endParaRPr>
          </a:p>
        </p:txBody>
      </p:sp>
      <p:sp>
        <p:nvSpPr>
          <p:cNvPr id="5" name="圆角矩形 8">
            <a:extLst>
              <a:ext uri="{FF2B5EF4-FFF2-40B4-BE49-F238E27FC236}">
                <a16:creationId xmlns:a16="http://schemas.microsoft.com/office/drawing/2014/main" id="{62FD8B83-3943-D213-1158-E0D570C49251}"/>
              </a:ext>
            </a:extLst>
          </p:cNvPr>
          <p:cNvSpPr/>
          <p:nvPr/>
        </p:nvSpPr>
        <p:spPr>
          <a:xfrm rot="2944651">
            <a:off x="305187" y="231260"/>
            <a:ext cx="669570" cy="669570"/>
          </a:xfrm>
          <a:prstGeom prst="roundRect">
            <a:avLst/>
          </a:prstGeom>
          <a:noFill/>
          <a:ln w="47625">
            <a:solidFill>
              <a:srgbClr val="FF9800"/>
            </a:soli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zh-CN" altLang="en-US">
              <a:solidFill>
                <a:prstClr val="white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6" name="矩形: 圆角 4">
            <a:extLst>
              <a:ext uri="{FF2B5EF4-FFF2-40B4-BE49-F238E27FC236}">
                <a16:creationId xmlns:a16="http://schemas.microsoft.com/office/drawing/2014/main" id="{533B8AAB-F68C-B721-B582-AC11FF619D37}"/>
              </a:ext>
            </a:extLst>
          </p:cNvPr>
          <p:cNvSpPr/>
          <p:nvPr/>
        </p:nvSpPr>
        <p:spPr>
          <a:xfrm rot="2700000">
            <a:off x="663220" y="248280"/>
            <a:ext cx="713747" cy="713749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8089">
              <a:defRPr/>
            </a:pPr>
            <a:endParaRPr lang="zh-CN" altLang="en-US" sz="1016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26" name="组合 44">
            <a:extLst>
              <a:ext uri="{FF2B5EF4-FFF2-40B4-BE49-F238E27FC236}">
                <a16:creationId xmlns:a16="http://schemas.microsoft.com/office/drawing/2014/main" id="{B19A3190-CC2C-87FF-249A-CE268FD9EA15}"/>
              </a:ext>
            </a:extLst>
          </p:cNvPr>
          <p:cNvGrpSpPr/>
          <p:nvPr/>
        </p:nvGrpSpPr>
        <p:grpSpPr>
          <a:xfrm>
            <a:off x="99593" y="6242981"/>
            <a:ext cx="622303" cy="590191"/>
            <a:chOff x="1758863" y="4523754"/>
            <a:chExt cx="492963" cy="467526"/>
          </a:xfrm>
        </p:grpSpPr>
        <p:sp>
          <p:nvSpPr>
            <p:cNvPr id="27" name="椭圆 45">
              <a:extLst>
                <a:ext uri="{FF2B5EF4-FFF2-40B4-BE49-F238E27FC236}">
                  <a16:creationId xmlns:a16="http://schemas.microsoft.com/office/drawing/2014/main" id="{37BC2221-FB4A-32C5-5740-C50465B26F2C}"/>
                </a:ext>
              </a:extLst>
            </p:cNvPr>
            <p:cNvSpPr/>
            <p:nvPr/>
          </p:nvSpPr>
          <p:spPr>
            <a:xfrm rot="9480000">
              <a:off x="1775793" y="4523754"/>
              <a:ext cx="449065" cy="449065"/>
            </a:xfrm>
            <a:prstGeom prst="ellipse">
              <a:avLst/>
            </a:prstGeom>
            <a:solidFill>
              <a:srgbClr val="FF9800"/>
            </a:solidFill>
            <a:ln w="38100">
              <a:solidFill>
                <a:srgbClr val="D7D8DA"/>
              </a:soli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28" name="文本框 46">
              <a:extLst>
                <a:ext uri="{FF2B5EF4-FFF2-40B4-BE49-F238E27FC236}">
                  <a16:creationId xmlns:a16="http://schemas.microsoft.com/office/drawing/2014/main" id="{190F9044-701A-359F-4A18-6563B04C7F90}"/>
                </a:ext>
              </a:extLst>
            </p:cNvPr>
            <p:cNvSpPr txBox="1"/>
            <p:nvPr/>
          </p:nvSpPr>
          <p:spPr>
            <a:xfrm>
              <a:off x="1758863" y="4528044"/>
              <a:ext cx="492963" cy="4632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altLang="zh-CN" sz="3200" dirty="0">
                  <a:solidFill>
                    <a:schemeClr val="bg1"/>
                  </a:solidFill>
                  <a:latin typeface="Fira Sans Medium" panose="020B0603050000020004" pitchFamily="34" charset="0"/>
                  <a:cs typeface="+mn-ea"/>
                  <a:sym typeface="+mn-lt"/>
                </a:rPr>
                <a:t>11</a:t>
              </a:r>
              <a:endParaRPr lang="zh-CN" altLang="en-US" sz="3200" dirty="0">
                <a:solidFill>
                  <a:schemeClr val="bg1"/>
                </a:solidFill>
                <a:latin typeface="Fira Sans Medium" panose="020B0603050000020004" pitchFamily="34" charset="0"/>
                <a:cs typeface="+mn-ea"/>
                <a:sym typeface="+mn-lt"/>
              </a:endParaRPr>
            </a:p>
          </p:txBody>
        </p:sp>
      </p:grpSp>
      <p:sp>
        <p:nvSpPr>
          <p:cNvPr id="29" name="文本框 11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>
            <a:extLst>
              <a:ext uri="{FF2B5EF4-FFF2-40B4-BE49-F238E27FC236}">
                <a16:creationId xmlns:a16="http://schemas.microsoft.com/office/drawing/2014/main" id="{2DD4AFF7-A9A6-66BB-D7DA-B0A847F8EBB9}"/>
              </a:ext>
            </a:extLst>
          </p:cNvPr>
          <p:cNvSpPr txBox="1"/>
          <p:nvPr/>
        </p:nvSpPr>
        <p:spPr>
          <a:xfrm>
            <a:off x="2066929" y="5429124"/>
            <a:ext cx="1894693" cy="162877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>
                <a:latin typeface="Fira Sans Medium" panose="020B0603050000020004" pitchFamily="34" charset="0"/>
                <a:cs typeface="Times New Roman" panose="02020603050405020304" pitchFamily="18" charset="0"/>
              </a:rPr>
              <a:t>Réflexion sur les Besoins</a:t>
            </a:r>
            <a:endParaRPr lang="fr-FR" sz="2400" dirty="0">
              <a:latin typeface="Fira Sans Medium" panose="020B06030500000200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. </a:t>
            </a:r>
          </a:p>
        </p:txBody>
      </p:sp>
      <p:sp>
        <p:nvSpPr>
          <p:cNvPr id="30" name="文本框 13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>
            <a:extLst>
              <a:ext uri="{FF2B5EF4-FFF2-40B4-BE49-F238E27FC236}">
                <a16:creationId xmlns:a16="http://schemas.microsoft.com/office/drawing/2014/main" id="{9512F163-B25F-CBF2-9295-5830ADC0B53F}"/>
              </a:ext>
            </a:extLst>
          </p:cNvPr>
          <p:cNvSpPr txBox="1"/>
          <p:nvPr/>
        </p:nvSpPr>
        <p:spPr>
          <a:xfrm>
            <a:off x="3457628" y="1197301"/>
            <a:ext cx="1894693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ira Sans Medium" panose="020B0603050000020004" pitchFamily="34" charset="0"/>
                <a:cs typeface="Times New Roman" panose="02020603050405020304" pitchFamily="18" charset="0"/>
              </a:rPr>
              <a:t>Modéliser les Besoins</a:t>
            </a:r>
            <a:endParaRPr lang="fr-FR" sz="2400" dirty="0">
              <a:effectLst/>
              <a:latin typeface="Fira Sans Medium" panose="020B06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文本框 25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>
            <a:extLst>
              <a:ext uri="{FF2B5EF4-FFF2-40B4-BE49-F238E27FC236}">
                <a16:creationId xmlns:a16="http://schemas.microsoft.com/office/drawing/2014/main" id="{D025DF44-F32A-6C8A-34AF-54BEACAB0692}"/>
              </a:ext>
            </a:extLst>
          </p:cNvPr>
          <p:cNvSpPr txBox="1"/>
          <p:nvPr/>
        </p:nvSpPr>
        <p:spPr>
          <a:xfrm>
            <a:off x="4641391" y="5429124"/>
            <a:ext cx="2701887" cy="162877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Fira Sans Medium" panose="020B0603050000020004" pitchFamily="34" charset="0"/>
                <a:cs typeface="Times New Roman" panose="02020603050405020304" pitchFamily="18" charset="0"/>
              </a:rPr>
              <a:t>Choisir une méthode de Travail</a:t>
            </a:r>
          </a:p>
          <a:p>
            <a:pPr algn="ctr">
              <a:lnSpc>
                <a:spcPct val="120000"/>
              </a:lnSpc>
            </a:pPr>
            <a:r>
              <a:rPr lang="en-US" altLang="zh-CN" sz="120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. </a:t>
            </a:r>
          </a:p>
        </p:txBody>
      </p:sp>
      <p:sp>
        <p:nvSpPr>
          <p:cNvPr id="32" name="文本框 27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>
            <a:extLst>
              <a:ext uri="{FF2B5EF4-FFF2-40B4-BE49-F238E27FC236}">
                <a16:creationId xmlns:a16="http://schemas.microsoft.com/office/drawing/2014/main" id="{4D9177C7-10EF-B21D-1C0F-1207F0CCEB1B}"/>
              </a:ext>
            </a:extLst>
          </p:cNvPr>
          <p:cNvSpPr txBox="1"/>
          <p:nvPr/>
        </p:nvSpPr>
        <p:spPr>
          <a:xfrm>
            <a:off x="6582420" y="1105870"/>
            <a:ext cx="2482067" cy="94949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Fira Sans Medium" panose="020B0603050000020004" pitchFamily="34" charset="0"/>
                <a:cs typeface="Times New Roman" panose="02020603050405020304" pitchFamily="18" charset="0"/>
              </a:rPr>
              <a:t>Dégager les Fonctionnalités</a:t>
            </a:r>
            <a:endParaRPr lang="en-US" altLang="zh-CN" sz="2400" dirty="0">
              <a:solidFill>
                <a:prstClr val="white">
                  <a:lumMod val="50000"/>
                </a:prstClr>
              </a:solidFill>
              <a:latin typeface="Fira Sans Medium" panose="020B0603050000020004" pitchFamily="34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3" name="文本框 29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>
            <a:extLst>
              <a:ext uri="{FF2B5EF4-FFF2-40B4-BE49-F238E27FC236}">
                <a16:creationId xmlns:a16="http://schemas.microsoft.com/office/drawing/2014/main" id="{98A8CE9D-537C-5D8E-5C0F-D9B6190FF14A}"/>
              </a:ext>
            </a:extLst>
          </p:cNvPr>
          <p:cNvSpPr txBox="1"/>
          <p:nvPr/>
        </p:nvSpPr>
        <p:spPr>
          <a:xfrm>
            <a:off x="8245283" y="5429124"/>
            <a:ext cx="2462474" cy="139268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Fira Sans Medium" panose="020B0603050000020004" pitchFamily="34" charset="0"/>
                <a:cs typeface="Times New Roman" panose="02020603050405020304" pitchFamily="18" charset="0"/>
              </a:rPr>
              <a:t>Mettre en place la base de Donnée</a:t>
            </a:r>
            <a:endParaRPr lang="en-US" altLang="zh-CN" sz="2400" dirty="0">
              <a:solidFill>
                <a:prstClr val="white">
                  <a:lumMod val="50000"/>
                </a:prstClr>
              </a:solidFill>
              <a:latin typeface="Fira Sans Medium" panose="020B0603050000020004" pitchFamily="34" charset="0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4CE07F67-3997-BD90-FCE5-BB9EC8A628AE}"/>
              </a:ext>
            </a:extLst>
          </p:cNvPr>
          <p:cNvGrpSpPr/>
          <p:nvPr/>
        </p:nvGrpSpPr>
        <p:grpSpPr>
          <a:xfrm>
            <a:off x="2271364" y="3154366"/>
            <a:ext cx="2038164" cy="2041101"/>
            <a:chOff x="2271364" y="3154366"/>
            <a:chExt cx="2038164" cy="2041101"/>
          </a:xfrm>
        </p:grpSpPr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9FE681F6-124F-4728-4850-D46EDDFF8C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1364" y="3154366"/>
              <a:ext cx="2038164" cy="2041101"/>
            </a:xfrm>
            <a:custGeom>
              <a:avLst/>
              <a:gdLst>
                <a:gd name="T0" fmla="*/ 406 w 578"/>
                <a:gd name="T1" fmla="*/ 0 h 578"/>
                <a:gd name="T2" fmla="*/ 182 w 578"/>
                <a:gd name="T3" fmla="*/ 152 h 578"/>
                <a:gd name="T4" fmla="*/ 0 w 578"/>
                <a:gd name="T5" fmla="*/ 364 h 578"/>
                <a:gd name="T6" fmla="*/ 214 w 578"/>
                <a:gd name="T7" fmla="*/ 578 h 578"/>
                <a:gd name="T8" fmla="*/ 426 w 578"/>
                <a:gd name="T9" fmla="*/ 396 h 578"/>
                <a:gd name="T10" fmla="*/ 578 w 578"/>
                <a:gd name="T11" fmla="*/ 172 h 578"/>
                <a:gd name="T12" fmla="*/ 406 w 578"/>
                <a:gd name="T13" fmla="*/ 0 h 578"/>
                <a:gd name="T14" fmla="*/ 214 w 578"/>
                <a:gd name="T15" fmla="*/ 539 h 578"/>
                <a:gd name="T16" fmla="*/ 39 w 578"/>
                <a:gd name="T17" fmla="*/ 364 h 578"/>
                <a:gd name="T18" fmla="*/ 214 w 578"/>
                <a:gd name="T19" fmla="*/ 188 h 578"/>
                <a:gd name="T20" fmla="*/ 390 w 578"/>
                <a:gd name="T21" fmla="*/ 364 h 578"/>
                <a:gd name="T22" fmla="*/ 214 w 578"/>
                <a:gd name="T23" fmla="*/ 539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8" h="578">
                  <a:moveTo>
                    <a:pt x="406" y="0"/>
                  </a:moveTo>
                  <a:cubicBezTo>
                    <a:pt x="374" y="97"/>
                    <a:pt x="317" y="130"/>
                    <a:pt x="182" y="152"/>
                  </a:cubicBezTo>
                  <a:cubicBezTo>
                    <a:pt x="79" y="167"/>
                    <a:pt x="0" y="256"/>
                    <a:pt x="0" y="364"/>
                  </a:cubicBezTo>
                  <a:cubicBezTo>
                    <a:pt x="0" y="482"/>
                    <a:pt x="96" y="578"/>
                    <a:pt x="214" y="578"/>
                  </a:cubicBezTo>
                  <a:cubicBezTo>
                    <a:pt x="322" y="578"/>
                    <a:pt x="411" y="499"/>
                    <a:pt x="426" y="396"/>
                  </a:cubicBezTo>
                  <a:cubicBezTo>
                    <a:pt x="448" y="262"/>
                    <a:pt x="481" y="204"/>
                    <a:pt x="578" y="172"/>
                  </a:cubicBezTo>
                  <a:cubicBezTo>
                    <a:pt x="494" y="149"/>
                    <a:pt x="429" y="84"/>
                    <a:pt x="406" y="0"/>
                  </a:cubicBezTo>
                  <a:close/>
                  <a:moveTo>
                    <a:pt x="214" y="539"/>
                  </a:moveTo>
                  <a:cubicBezTo>
                    <a:pt x="117" y="539"/>
                    <a:pt x="39" y="461"/>
                    <a:pt x="39" y="364"/>
                  </a:cubicBezTo>
                  <a:cubicBezTo>
                    <a:pt x="39" y="267"/>
                    <a:pt x="117" y="188"/>
                    <a:pt x="214" y="188"/>
                  </a:cubicBezTo>
                  <a:cubicBezTo>
                    <a:pt x="311" y="188"/>
                    <a:pt x="390" y="267"/>
                    <a:pt x="390" y="364"/>
                  </a:cubicBezTo>
                  <a:cubicBezTo>
                    <a:pt x="390" y="461"/>
                    <a:pt x="311" y="539"/>
                    <a:pt x="214" y="539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330200" dist="127000" dir="2400000" sx="94000" sy="94000" algn="ctr" rotWithShape="0">
                <a:schemeClr val="bg1">
                  <a:lumMod val="50000"/>
                  <a:alpha val="38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UA" sz="1800" b="0" i="0" u="none" strike="noStrike" kern="0" cap="none" spc="0" normalizeH="0" baseline="0" noProof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椭圆 79">
              <a:extLst>
                <a:ext uri="{FF2B5EF4-FFF2-40B4-BE49-F238E27FC236}">
                  <a16:creationId xmlns:a16="http://schemas.microsoft.com/office/drawing/2014/main" id="{643ED25B-6B64-2DA7-9735-057973585316}"/>
                </a:ext>
              </a:extLst>
            </p:cNvPr>
            <p:cNvSpPr/>
            <p:nvPr/>
          </p:nvSpPr>
          <p:spPr>
            <a:xfrm>
              <a:off x="2693395" y="4020624"/>
              <a:ext cx="773996" cy="773996"/>
            </a:xfrm>
            <a:prstGeom prst="ellipse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0" dist="381000" dir="8100000" algn="tr" rotWithShape="0">
                <a:sysClr val="window" lastClr="FFFFFF">
                  <a:lumMod val="50000"/>
                  <a:alpha val="40000"/>
                </a:sys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B4FFA593-4CB8-417C-7E0B-B128E6E4C6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29421" y="4257148"/>
              <a:ext cx="301944" cy="300948"/>
            </a:xfrm>
            <a:custGeom>
              <a:avLst/>
              <a:gdLst>
                <a:gd name="T0" fmla="*/ 44 w 128"/>
                <a:gd name="T1" fmla="*/ 64 h 128"/>
                <a:gd name="T2" fmla="*/ 84 w 128"/>
                <a:gd name="T3" fmla="*/ 64 h 128"/>
                <a:gd name="T4" fmla="*/ 64 w 128"/>
                <a:gd name="T5" fmla="*/ 76 h 128"/>
                <a:gd name="T6" fmla="*/ 64 w 128"/>
                <a:gd name="T7" fmla="*/ 52 h 128"/>
                <a:gd name="T8" fmla="*/ 64 w 128"/>
                <a:gd name="T9" fmla="*/ 76 h 128"/>
                <a:gd name="T10" fmla="*/ 114 w 128"/>
                <a:gd name="T11" fmla="*/ 46 h 128"/>
                <a:gd name="T12" fmla="*/ 113 w 128"/>
                <a:gd name="T13" fmla="*/ 41 h 128"/>
                <a:gd name="T14" fmla="*/ 112 w 128"/>
                <a:gd name="T15" fmla="*/ 22 h 128"/>
                <a:gd name="T16" fmla="*/ 97 w 128"/>
                <a:gd name="T17" fmla="*/ 12 h 128"/>
                <a:gd name="T18" fmla="*/ 87 w 128"/>
                <a:gd name="T19" fmla="*/ 16 h 128"/>
                <a:gd name="T20" fmla="*/ 82 w 128"/>
                <a:gd name="T21" fmla="*/ 13 h 128"/>
                <a:gd name="T22" fmla="*/ 61 w 128"/>
                <a:gd name="T23" fmla="*/ 0 h 128"/>
                <a:gd name="T24" fmla="*/ 46 w 128"/>
                <a:gd name="T25" fmla="*/ 14 h 128"/>
                <a:gd name="T26" fmla="*/ 41 w 128"/>
                <a:gd name="T27" fmla="*/ 16 h 128"/>
                <a:gd name="T28" fmla="*/ 21 w 128"/>
                <a:gd name="T29" fmla="*/ 17 h 128"/>
                <a:gd name="T30" fmla="*/ 12 w 128"/>
                <a:gd name="T31" fmla="*/ 32 h 128"/>
                <a:gd name="T32" fmla="*/ 16 w 128"/>
                <a:gd name="T33" fmla="*/ 42 h 128"/>
                <a:gd name="T34" fmla="*/ 13 w 128"/>
                <a:gd name="T35" fmla="*/ 47 h 128"/>
                <a:gd name="T36" fmla="*/ 0 w 128"/>
                <a:gd name="T37" fmla="*/ 68 h 128"/>
                <a:gd name="T38" fmla="*/ 14 w 128"/>
                <a:gd name="T39" fmla="*/ 82 h 128"/>
                <a:gd name="T40" fmla="*/ 16 w 128"/>
                <a:gd name="T41" fmla="*/ 88 h 128"/>
                <a:gd name="T42" fmla="*/ 16 w 128"/>
                <a:gd name="T43" fmla="*/ 107 h 128"/>
                <a:gd name="T44" fmla="*/ 32 w 128"/>
                <a:gd name="T45" fmla="*/ 116 h 128"/>
                <a:gd name="T46" fmla="*/ 41 w 128"/>
                <a:gd name="T47" fmla="*/ 113 h 128"/>
                <a:gd name="T48" fmla="*/ 46 w 128"/>
                <a:gd name="T49" fmla="*/ 115 h 128"/>
                <a:gd name="T50" fmla="*/ 68 w 128"/>
                <a:gd name="T51" fmla="*/ 128 h 128"/>
                <a:gd name="T52" fmla="*/ 82 w 128"/>
                <a:gd name="T53" fmla="*/ 114 h 128"/>
                <a:gd name="T54" fmla="*/ 88 w 128"/>
                <a:gd name="T55" fmla="*/ 113 h 128"/>
                <a:gd name="T56" fmla="*/ 107 w 128"/>
                <a:gd name="T57" fmla="*/ 112 h 128"/>
                <a:gd name="T58" fmla="*/ 116 w 128"/>
                <a:gd name="T59" fmla="*/ 97 h 128"/>
                <a:gd name="T60" fmla="*/ 112 w 128"/>
                <a:gd name="T61" fmla="*/ 87 h 128"/>
                <a:gd name="T62" fmla="*/ 115 w 128"/>
                <a:gd name="T63" fmla="*/ 82 h 128"/>
                <a:gd name="T64" fmla="*/ 128 w 128"/>
                <a:gd name="T65" fmla="*/ 61 h 128"/>
                <a:gd name="T66" fmla="*/ 120 w 128"/>
                <a:gd name="T67" fmla="*/ 68 h 128"/>
                <a:gd name="T68" fmla="*/ 108 w 128"/>
                <a:gd name="T69" fmla="*/ 77 h 128"/>
                <a:gd name="T70" fmla="*/ 106 w 128"/>
                <a:gd name="T71" fmla="*/ 92 h 128"/>
                <a:gd name="T72" fmla="*/ 101 w 128"/>
                <a:gd name="T73" fmla="*/ 106 h 128"/>
                <a:gd name="T74" fmla="*/ 91 w 128"/>
                <a:gd name="T75" fmla="*/ 106 h 128"/>
                <a:gd name="T76" fmla="*/ 76 w 128"/>
                <a:gd name="T77" fmla="*/ 108 h 128"/>
                <a:gd name="T78" fmla="*/ 68 w 128"/>
                <a:gd name="T79" fmla="*/ 120 h 128"/>
                <a:gd name="T80" fmla="*/ 54 w 128"/>
                <a:gd name="T81" fmla="*/ 113 h 128"/>
                <a:gd name="T82" fmla="*/ 42 w 128"/>
                <a:gd name="T83" fmla="*/ 104 h 128"/>
                <a:gd name="T84" fmla="*/ 32 w 128"/>
                <a:gd name="T85" fmla="*/ 108 h 128"/>
                <a:gd name="T86" fmla="*/ 22 w 128"/>
                <a:gd name="T87" fmla="*/ 101 h 128"/>
                <a:gd name="T88" fmla="*/ 25 w 128"/>
                <a:gd name="T89" fmla="*/ 87 h 128"/>
                <a:gd name="T90" fmla="*/ 15 w 128"/>
                <a:gd name="T91" fmla="*/ 75 h 128"/>
                <a:gd name="T92" fmla="*/ 8 w 128"/>
                <a:gd name="T93" fmla="*/ 61 h 128"/>
                <a:gd name="T94" fmla="*/ 20 w 128"/>
                <a:gd name="T95" fmla="*/ 52 h 128"/>
                <a:gd name="T96" fmla="*/ 22 w 128"/>
                <a:gd name="T97" fmla="*/ 37 h 128"/>
                <a:gd name="T98" fmla="*/ 27 w 128"/>
                <a:gd name="T99" fmla="*/ 22 h 128"/>
                <a:gd name="T100" fmla="*/ 37 w 128"/>
                <a:gd name="T101" fmla="*/ 22 h 128"/>
                <a:gd name="T102" fmla="*/ 52 w 128"/>
                <a:gd name="T103" fmla="*/ 20 h 128"/>
                <a:gd name="T104" fmla="*/ 61 w 128"/>
                <a:gd name="T105" fmla="*/ 8 h 128"/>
                <a:gd name="T106" fmla="*/ 75 w 128"/>
                <a:gd name="T107" fmla="*/ 15 h 128"/>
                <a:gd name="T108" fmla="*/ 87 w 128"/>
                <a:gd name="T109" fmla="*/ 25 h 128"/>
                <a:gd name="T110" fmla="*/ 97 w 128"/>
                <a:gd name="T111" fmla="*/ 20 h 128"/>
                <a:gd name="T112" fmla="*/ 106 w 128"/>
                <a:gd name="T113" fmla="*/ 27 h 128"/>
                <a:gd name="T114" fmla="*/ 104 w 128"/>
                <a:gd name="T115" fmla="*/ 42 h 128"/>
                <a:gd name="T116" fmla="*/ 113 w 128"/>
                <a:gd name="T117" fmla="*/ 54 h 128"/>
                <a:gd name="T118" fmla="*/ 120 w 128"/>
                <a:gd name="T119" fmla="*/ 6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" h="128">
                  <a:moveTo>
                    <a:pt x="64" y="44"/>
                  </a:moveTo>
                  <a:cubicBezTo>
                    <a:pt x="53" y="44"/>
                    <a:pt x="44" y="53"/>
                    <a:pt x="44" y="64"/>
                  </a:cubicBezTo>
                  <a:cubicBezTo>
                    <a:pt x="44" y="75"/>
                    <a:pt x="53" y="84"/>
                    <a:pt x="64" y="84"/>
                  </a:cubicBezTo>
                  <a:cubicBezTo>
                    <a:pt x="75" y="84"/>
                    <a:pt x="84" y="75"/>
                    <a:pt x="84" y="64"/>
                  </a:cubicBezTo>
                  <a:cubicBezTo>
                    <a:pt x="84" y="53"/>
                    <a:pt x="75" y="44"/>
                    <a:pt x="64" y="44"/>
                  </a:cubicBezTo>
                  <a:close/>
                  <a:moveTo>
                    <a:pt x="64" y="76"/>
                  </a:moveTo>
                  <a:cubicBezTo>
                    <a:pt x="58" y="76"/>
                    <a:pt x="52" y="71"/>
                    <a:pt x="52" y="64"/>
                  </a:cubicBezTo>
                  <a:cubicBezTo>
                    <a:pt x="52" y="58"/>
                    <a:pt x="58" y="52"/>
                    <a:pt x="64" y="52"/>
                  </a:cubicBezTo>
                  <a:cubicBezTo>
                    <a:pt x="71" y="52"/>
                    <a:pt x="76" y="58"/>
                    <a:pt x="76" y="64"/>
                  </a:cubicBezTo>
                  <a:cubicBezTo>
                    <a:pt x="76" y="71"/>
                    <a:pt x="71" y="76"/>
                    <a:pt x="64" y="76"/>
                  </a:cubicBezTo>
                  <a:close/>
                  <a:moveTo>
                    <a:pt x="115" y="47"/>
                  </a:moveTo>
                  <a:cubicBezTo>
                    <a:pt x="114" y="46"/>
                    <a:pt x="114" y="46"/>
                    <a:pt x="114" y="46"/>
                  </a:cubicBezTo>
                  <a:cubicBezTo>
                    <a:pt x="114" y="45"/>
                    <a:pt x="113" y="43"/>
                    <a:pt x="112" y="42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15" y="38"/>
                    <a:pt x="116" y="35"/>
                    <a:pt x="116" y="32"/>
                  </a:cubicBezTo>
                  <a:cubicBezTo>
                    <a:pt x="116" y="28"/>
                    <a:pt x="115" y="24"/>
                    <a:pt x="112" y="22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4" y="14"/>
                    <a:pt x="101" y="12"/>
                    <a:pt x="97" y="12"/>
                  </a:cubicBezTo>
                  <a:cubicBezTo>
                    <a:pt x="94" y="12"/>
                    <a:pt x="90" y="14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5" y="15"/>
                    <a:pt x="84" y="15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1" y="6"/>
                    <a:pt x="75" y="0"/>
                    <a:pt x="68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3" y="0"/>
                    <a:pt x="47" y="6"/>
                    <a:pt x="46" y="13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5" y="15"/>
                    <a:pt x="43" y="15"/>
                    <a:pt x="41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8" y="14"/>
                    <a:pt x="35" y="12"/>
                    <a:pt x="32" y="12"/>
                  </a:cubicBezTo>
                  <a:cubicBezTo>
                    <a:pt x="28" y="12"/>
                    <a:pt x="24" y="14"/>
                    <a:pt x="21" y="17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4" y="24"/>
                    <a:pt x="12" y="28"/>
                    <a:pt x="12" y="32"/>
                  </a:cubicBezTo>
                  <a:cubicBezTo>
                    <a:pt x="12" y="35"/>
                    <a:pt x="13" y="38"/>
                    <a:pt x="16" y="41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5" y="43"/>
                    <a:pt x="15" y="45"/>
                    <a:pt x="14" y="46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6" y="47"/>
                    <a:pt x="0" y="53"/>
                    <a:pt x="0" y="61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5"/>
                    <a:pt x="6" y="81"/>
                    <a:pt x="13" y="82"/>
                  </a:cubicBezTo>
                  <a:cubicBezTo>
                    <a:pt x="14" y="82"/>
                    <a:pt x="14" y="82"/>
                    <a:pt x="14" y="82"/>
                  </a:cubicBezTo>
                  <a:cubicBezTo>
                    <a:pt x="15" y="84"/>
                    <a:pt x="15" y="86"/>
                    <a:pt x="16" y="87"/>
                  </a:cubicBezTo>
                  <a:cubicBezTo>
                    <a:pt x="16" y="88"/>
                    <a:pt x="16" y="88"/>
                    <a:pt x="16" y="88"/>
                  </a:cubicBezTo>
                  <a:cubicBezTo>
                    <a:pt x="13" y="90"/>
                    <a:pt x="12" y="94"/>
                    <a:pt x="12" y="97"/>
                  </a:cubicBezTo>
                  <a:cubicBezTo>
                    <a:pt x="12" y="101"/>
                    <a:pt x="14" y="104"/>
                    <a:pt x="16" y="107"/>
                  </a:cubicBezTo>
                  <a:cubicBezTo>
                    <a:pt x="21" y="112"/>
                    <a:pt x="21" y="112"/>
                    <a:pt x="21" y="112"/>
                  </a:cubicBezTo>
                  <a:cubicBezTo>
                    <a:pt x="24" y="115"/>
                    <a:pt x="28" y="116"/>
                    <a:pt x="32" y="116"/>
                  </a:cubicBezTo>
                  <a:cubicBezTo>
                    <a:pt x="35" y="116"/>
                    <a:pt x="38" y="115"/>
                    <a:pt x="41" y="113"/>
                  </a:cubicBezTo>
                  <a:cubicBezTo>
                    <a:pt x="41" y="113"/>
                    <a:pt x="41" y="113"/>
                    <a:pt x="41" y="113"/>
                  </a:cubicBezTo>
                  <a:cubicBezTo>
                    <a:pt x="43" y="113"/>
                    <a:pt x="45" y="114"/>
                    <a:pt x="46" y="114"/>
                  </a:cubicBezTo>
                  <a:cubicBezTo>
                    <a:pt x="46" y="115"/>
                    <a:pt x="46" y="115"/>
                    <a:pt x="46" y="115"/>
                  </a:cubicBezTo>
                  <a:cubicBezTo>
                    <a:pt x="47" y="123"/>
                    <a:pt x="53" y="128"/>
                    <a:pt x="61" y="128"/>
                  </a:cubicBezTo>
                  <a:cubicBezTo>
                    <a:pt x="68" y="128"/>
                    <a:pt x="68" y="128"/>
                    <a:pt x="68" y="128"/>
                  </a:cubicBezTo>
                  <a:cubicBezTo>
                    <a:pt x="75" y="128"/>
                    <a:pt x="81" y="123"/>
                    <a:pt x="82" y="115"/>
                  </a:cubicBezTo>
                  <a:cubicBezTo>
                    <a:pt x="82" y="114"/>
                    <a:pt x="82" y="114"/>
                    <a:pt x="82" y="114"/>
                  </a:cubicBezTo>
                  <a:cubicBezTo>
                    <a:pt x="84" y="114"/>
                    <a:pt x="85" y="113"/>
                    <a:pt x="87" y="113"/>
                  </a:cubicBezTo>
                  <a:cubicBezTo>
                    <a:pt x="88" y="113"/>
                    <a:pt x="88" y="113"/>
                    <a:pt x="88" y="113"/>
                  </a:cubicBezTo>
                  <a:cubicBezTo>
                    <a:pt x="90" y="115"/>
                    <a:pt x="94" y="116"/>
                    <a:pt x="97" y="116"/>
                  </a:cubicBezTo>
                  <a:cubicBezTo>
                    <a:pt x="101" y="116"/>
                    <a:pt x="104" y="115"/>
                    <a:pt x="107" y="112"/>
                  </a:cubicBezTo>
                  <a:cubicBezTo>
                    <a:pt x="112" y="107"/>
                    <a:pt x="112" y="107"/>
                    <a:pt x="112" y="107"/>
                  </a:cubicBezTo>
                  <a:cubicBezTo>
                    <a:pt x="115" y="104"/>
                    <a:pt x="116" y="101"/>
                    <a:pt x="116" y="97"/>
                  </a:cubicBezTo>
                  <a:cubicBezTo>
                    <a:pt x="116" y="94"/>
                    <a:pt x="115" y="90"/>
                    <a:pt x="113" y="88"/>
                  </a:cubicBezTo>
                  <a:cubicBezTo>
                    <a:pt x="112" y="87"/>
                    <a:pt x="112" y="87"/>
                    <a:pt x="112" y="87"/>
                  </a:cubicBezTo>
                  <a:cubicBezTo>
                    <a:pt x="113" y="86"/>
                    <a:pt x="114" y="84"/>
                    <a:pt x="114" y="82"/>
                  </a:cubicBezTo>
                  <a:cubicBezTo>
                    <a:pt x="115" y="82"/>
                    <a:pt x="115" y="82"/>
                    <a:pt x="115" y="82"/>
                  </a:cubicBezTo>
                  <a:cubicBezTo>
                    <a:pt x="123" y="81"/>
                    <a:pt x="128" y="75"/>
                    <a:pt x="128" y="68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8" y="53"/>
                    <a:pt x="123" y="47"/>
                    <a:pt x="115" y="47"/>
                  </a:cubicBezTo>
                  <a:close/>
                  <a:moveTo>
                    <a:pt x="120" y="68"/>
                  </a:moveTo>
                  <a:cubicBezTo>
                    <a:pt x="120" y="72"/>
                    <a:pt x="117" y="75"/>
                    <a:pt x="113" y="75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7" y="80"/>
                    <a:pt x="106" y="84"/>
                    <a:pt x="104" y="87"/>
                  </a:cubicBezTo>
                  <a:cubicBezTo>
                    <a:pt x="106" y="92"/>
                    <a:pt x="106" y="92"/>
                    <a:pt x="106" y="92"/>
                  </a:cubicBezTo>
                  <a:cubicBezTo>
                    <a:pt x="109" y="94"/>
                    <a:pt x="109" y="99"/>
                    <a:pt x="106" y="101"/>
                  </a:cubicBezTo>
                  <a:cubicBezTo>
                    <a:pt x="101" y="106"/>
                    <a:pt x="101" y="106"/>
                    <a:pt x="101" y="106"/>
                  </a:cubicBezTo>
                  <a:cubicBezTo>
                    <a:pt x="100" y="108"/>
                    <a:pt x="98" y="108"/>
                    <a:pt x="96" y="108"/>
                  </a:cubicBezTo>
                  <a:cubicBezTo>
                    <a:pt x="95" y="108"/>
                    <a:pt x="93" y="108"/>
                    <a:pt x="91" y="106"/>
                  </a:cubicBezTo>
                  <a:cubicBezTo>
                    <a:pt x="87" y="104"/>
                    <a:pt x="87" y="104"/>
                    <a:pt x="87" y="104"/>
                  </a:cubicBezTo>
                  <a:cubicBezTo>
                    <a:pt x="83" y="106"/>
                    <a:pt x="80" y="107"/>
                    <a:pt x="76" y="108"/>
                  </a:cubicBezTo>
                  <a:cubicBezTo>
                    <a:pt x="75" y="113"/>
                    <a:pt x="75" y="113"/>
                    <a:pt x="75" y="113"/>
                  </a:cubicBezTo>
                  <a:cubicBezTo>
                    <a:pt x="75" y="117"/>
                    <a:pt x="72" y="120"/>
                    <a:pt x="68" y="120"/>
                  </a:cubicBezTo>
                  <a:cubicBezTo>
                    <a:pt x="61" y="120"/>
                    <a:pt x="61" y="120"/>
                    <a:pt x="61" y="120"/>
                  </a:cubicBezTo>
                  <a:cubicBezTo>
                    <a:pt x="57" y="120"/>
                    <a:pt x="54" y="117"/>
                    <a:pt x="54" y="113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48" y="107"/>
                    <a:pt x="45" y="106"/>
                    <a:pt x="42" y="104"/>
                  </a:cubicBezTo>
                  <a:cubicBezTo>
                    <a:pt x="37" y="106"/>
                    <a:pt x="37" y="106"/>
                    <a:pt x="37" y="106"/>
                  </a:cubicBezTo>
                  <a:cubicBezTo>
                    <a:pt x="36" y="108"/>
                    <a:pt x="34" y="108"/>
                    <a:pt x="32" y="108"/>
                  </a:cubicBezTo>
                  <a:cubicBezTo>
                    <a:pt x="30" y="108"/>
                    <a:pt x="28" y="108"/>
                    <a:pt x="27" y="106"/>
                  </a:cubicBezTo>
                  <a:cubicBezTo>
                    <a:pt x="22" y="101"/>
                    <a:pt x="22" y="101"/>
                    <a:pt x="22" y="101"/>
                  </a:cubicBezTo>
                  <a:cubicBezTo>
                    <a:pt x="19" y="99"/>
                    <a:pt x="19" y="94"/>
                    <a:pt x="22" y="92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3" y="84"/>
                    <a:pt x="21" y="80"/>
                    <a:pt x="20" y="77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1" y="75"/>
                    <a:pt x="8" y="72"/>
                    <a:pt x="8" y="68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8" y="57"/>
                    <a:pt x="11" y="54"/>
                    <a:pt x="15" y="54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1" y="49"/>
                    <a:pt x="23" y="45"/>
                    <a:pt x="25" y="42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19" y="34"/>
                    <a:pt x="19" y="30"/>
                    <a:pt x="22" y="27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8" y="21"/>
                    <a:pt x="30" y="20"/>
                    <a:pt x="32" y="20"/>
                  </a:cubicBezTo>
                  <a:cubicBezTo>
                    <a:pt x="34" y="20"/>
                    <a:pt x="35" y="20"/>
                    <a:pt x="37" y="22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5" y="22"/>
                    <a:pt x="48" y="21"/>
                    <a:pt x="52" y="20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4" y="11"/>
                    <a:pt x="57" y="8"/>
                    <a:pt x="61" y="8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72" y="8"/>
                    <a:pt x="75" y="11"/>
                    <a:pt x="75" y="15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80" y="22"/>
                    <a:pt x="83" y="23"/>
                    <a:pt x="87" y="25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3" y="21"/>
                    <a:pt x="95" y="20"/>
                    <a:pt x="97" y="20"/>
                  </a:cubicBezTo>
                  <a:cubicBezTo>
                    <a:pt x="99" y="20"/>
                    <a:pt x="100" y="21"/>
                    <a:pt x="101" y="22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9" y="30"/>
                    <a:pt x="109" y="34"/>
                    <a:pt x="106" y="37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6" y="45"/>
                    <a:pt x="107" y="49"/>
                    <a:pt x="108" y="52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7" y="54"/>
                    <a:pt x="120" y="57"/>
                    <a:pt x="120" y="61"/>
                  </a:cubicBezTo>
                  <a:lnTo>
                    <a:pt x="120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A15FFCEF-44D0-7C86-5165-AB23FD6D3CE1}"/>
              </a:ext>
            </a:extLst>
          </p:cNvPr>
          <p:cNvGrpSpPr/>
          <p:nvPr/>
        </p:nvGrpSpPr>
        <p:grpSpPr>
          <a:xfrm>
            <a:off x="3770619" y="2180805"/>
            <a:ext cx="2038164" cy="2041101"/>
            <a:chOff x="3770619" y="2180805"/>
            <a:chExt cx="2038164" cy="2041101"/>
          </a:xfrm>
        </p:grpSpPr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5A54502D-E0F9-1B3D-F317-26A44B8127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0619" y="2180805"/>
              <a:ext cx="2038164" cy="2041101"/>
            </a:xfrm>
            <a:custGeom>
              <a:avLst/>
              <a:gdLst>
                <a:gd name="T0" fmla="*/ 427 w 578"/>
                <a:gd name="T1" fmla="*/ 182 h 578"/>
                <a:gd name="T2" fmla="*/ 215 w 578"/>
                <a:gd name="T3" fmla="*/ 0 h 578"/>
                <a:gd name="T4" fmla="*/ 0 w 578"/>
                <a:gd name="T5" fmla="*/ 214 h 578"/>
                <a:gd name="T6" fmla="*/ 183 w 578"/>
                <a:gd name="T7" fmla="*/ 426 h 578"/>
                <a:gd name="T8" fmla="*/ 407 w 578"/>
                <a:gd name="T9" fmla="*/ 578 h 578"/>
                <a:gd name="T10" fmla="*/ 578 w 578"/>
                <a:gd name="T11" fmla="*/ 406 h 578"/>
                <a:gd name="T12" fmla="*/ 427 w 578"/>
                <a:gd name="T13" fmla="*/ 182 h 578"/>
                <a:gd name="T14" fmla="*/ 215 w 578"/>
                <a:gd name="T15" fmla="*/ 390 h 578"/>
                <a:gd name="T16" fmla="*/ 39 w 578"/>
                <a:gd name="T17" fmla="*/ 214 h 578"/>
                <a:gd name="T18" fmla="*/ 215 w 578"/>
                <a:gd name="T19" fmla="*/ 39 h 578"/>
                <a:gd name="T20" fmla="*/ 390 w 578"/>
                <a:gd name="T21" fmla="*/ 214 h 578"/>
                <a:gd name="T22" fmla="*/ 215 w 578"/>
                <a:gd name="T23" fmla="*/ 39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8" h="578">
                  <a:moveTo>
                    <a:pt x="427" y="182"/>
                  </a:moveTo>
                  <a:cubicBezTo>
                    <a:pt x="411" y="79"/>
                    <a:pt x="322" y="0"/>
                    <a:pt x="215" y="0"/>
                  </a:cubicBezTo>
                  <a:cubicBezTo>
                    <a:pt x="96" y="0"/>
                    <a:pt x="0" y="96"/>
                    <a:pt x="0" y="214"/>
                  </a:cubicBezTo>
                  <a:cubicBezTo>
                    <a:pt x="0" y="322"/>
                    <a:pt x="79" y="411"/>
                    <a:pt x="183" y="426"/>
                  </a:cubicBezTo>
                  <a:cubicBezTo>
                    <a:pt x="317" y="448"/>
                    <a:pt x="375" y="481"/>
                    <a:pt x="407" y="578"/>
                  </a:cubicBezTo>
                  <a:cubicBezTo>
                    <a:pt x="429" y="494"/>
                    <a:pt x="495" y="429"/>
                    <a:pt x="578" y="406"/>
                  </a:cubicBezTo>
                  <a:cubicBezTo>
                    <a:pt x="482" y="374"/>
                    <a:pt x="448" y="316"/>
                    <a:pt x="427" y="182"/>
                  </a:cubicBezTo>
                  <a:close/>
                  <a:moveTo>
                    <a:pt x="215" y="390"/>
                  </a:moveTo>
                  <a:cubicBezTo>
                    <a:pt x="118" y="390"/>
                    <a:pt x="39" y="311"/>
                    <a:pt x="39" y="214"/>
                  </a:cubicBezTo>
                  <a:cubicBezTo>
                    <a:pt x="39" y="117"/>
                    <a:pt x="118" y="39"/>
                    <a:pt x="215" y="39"/>
                  </a:cubicBezTo>
                  <a:cubicBezTo>
                    <a:pt x="312" y="39"/>
                    <a:pt x="390" y="117"/>
                    <a:pt x="390" y="214"/>
                  </a:cubicBezTo>
                  <a:cubicBezTo>
                    <a:pt x="390" y="311"/>
                    <a:pt x="312" y="390"/>
                    <a:pt x="215" y="390"/>
                  </a:cubicBezTo>
                  <a:close/>
                </a:path>
              </a:pathLst>
            </a:custGeom>
            <a:noFill/>
            <a:ln w="47625">
              <a:solidFill>
                <a:srgbClr val="FF9800"/>
              </a:soli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ru-UA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0" name="椭圆 76">
              <a:extLst>
                <a:ext uri="{FF2B5EF4-FFF2-40B4-BE49-F238E27FC236}">
                  <a16:creationId xmlns:a16="http://schemas.microsoft.com/office/drawing/2014/main" id="{26DB0317-9251-DB7E-724F-9CFF92B8F702}"/>
                </a:ext>
              </a:extLst>
            </p:cNvPr>
            <p:cNvSpPr/>
            <p:nvPr/>
          </p:nvSpPr>
          <p:spPr>
            <a:xfrm>
              <a:off x="4136184" y="2533711"/>
              <a:ext cx="773996" cy="773996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0" dist="381000" dir="8100000" algn="tr" rotWithShape="0">
                <a:sysClr val="window" lastClr="FFFFFF">
                  <a:lumMod val="50000"/>
                  <a:alpha val="40000"/>
                </a:sys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03F6C41B-FBA4-879A-8648-D075362E875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387145" y="2641813"/>
              <a:ext cx="343888" cy="506756"/>
            </a:xfrm>
            <a:custGeom>
              <a:avLst/>
              <a:gdLst>
                <a:gd name="T0" fmla="*/ 2147483647 w 94"/>
                <a:gd name="T1" fmla="*/ 2147483647 h 140"/>
                <a:gd name="T2" fmla="*/ 2147483647 w 94"/>
                <a:gd name="T3" fmla="*/ 2147483647 h 140"/>
                <a:gd name="T4" fmla="*/ 2147483647 w 94"/>
                <a:gd name="T5" fmla="*/ 2147483647 h 140"/>
                <a:gd name="T6" fmla="*/ 2147483647 w 94"/>
                <a:gd name="T7" fmla="*/ 2147483647 h 140"/>
                <a:gd name="T8" fmla="*/ 2147483647 w 94"/>
                <a:gd name="T9" fmla="*/ 2147483647 h 140"/>
                <a:gd name="T10" fmla="*/ 2147483647 w 94"/>
                <a:gd name="T11" fmla="*/ 2147483647 h 140"/>
                <a:gd name="T12" fmla="*/ 0 w 94"/>
                <a:gd name="T13" fmla="*/ 2147483647 h 140"/>
                <a:gd name="T14" fmla="*/ 2147483647 w 94"/>
                <a:gd name="T15" fmla="*/ 2147483647 h 140"/>
                <a:gd name="T16" fmla="*/ 2147483647 w 94"/>
                <a:gd name="T17" fmla="*/ 2147483647 h 140"/>
                <a:gd name="T18" fmla="*/ 0 w 94"/>
                <a:gd name="T19" fmla="*/ 2147483647 h 140"/>
                <a:gd name="T20" fmla="*/ 2147483647 w 94"/>
                <a:gd name="T21" fmla="*/ 0 h 140"/>
                <a:gd name="T22" fmla="*/ 2147483647 w 94"/>
                <a:gd name="T23" fmla="*/ 2147483647 h 140"/>
                <a:gd name="T24" fmla="*/ 2147483647 w 94"/>
                <a:gd name="T25" fmla="*/ 2147483647 h 140"/>
                <a:gd name="T26" fmla="*/ 2147483647 w 94"/>
                <a:gd name="T27" fmla="*/ 2147483647 h 140"/>
                <a:gd name="T28" fmla="*/ 2147483647 w 94"/>
                <a:gd name="T29" fmla="*/ 2147483647 h 140"/>
                <a:gd name="T30" fmla="*/ 2147483647 w 94"/>
                <a:gd name="T31" fmla="*/ 2147483647 h 140"/>
                <a:gd name="T32" fmla="*/ 2147483647 w 94"/>
                <a:gd name="T33" fmla="*/ 2147483647 h 140"/>
                <a:gd name="T34" fmla="*/ 2147483647 w 94"/>
                <a:gd name="T35" fmla="*/ 2147483647 h 140"/>
                <a:gd name="T36" fmla="*/ 2147483647 w 94"/>
                <a:gd name="T37" fmla="*/ 2147483647 h 140"/>
                <a:gd name="T38" fmla="*/ 2147483647 w 94"/>
                <a:gd name="T39" fmla="*/ 2147483647 h 140"/>
                <a:gd name="T40" fmla="*/ 2147483647 w 94"/>
                <a:gd name="T41" fmla="*/ 2147483647 h 140"/>
                <a:gd name="T42" fmla="*/ 2147483647 w 94"/>
                <a:gd name="T43" fmla="*/ 2147483647 h 140"/>
                <a:gd name="T44" fmla="*/ 2147483647 w 94"/>
                <a:gd name="T45" fmla="*/ 2147483647 h 140"/>
                <a:gd name="T46" fmla="*/ 2147483647 w 94"/>
                <a:gd name="T47" fmla="*/ 2147483647 h 140"/>
                <a:gd name="T48" fmla="*/ 2147483647 w 94"/>
                <a:gd name="T49" fmla="*/ 2147483647 h 140"/>
                <a:gd name="T50" fmla="*/ 2147483647 w 94"/>
                <a:gd name="T51" fmla="*/ 2147483647 h 140"/>
                <a:gd name="T52" fmla="*/ 2147483647 w 94"/>
                <a:gd name="T53" fmla="*/ 2147483647 h 140"/>
                <a:gd name="T54" fmla="*/ 2147483647 w 94"/>
                <a:gd name="T55" fmla="*/ 2147483647 h 140"/>
                <a:gd name="T56" fmla="*/ 2147483647 w 94"/>
                <a:gd name="T57" fmla="*/ 2147483647 h 140"/>
                <a:gd name="T58" fmla="*/ 2147483647 w 94"/>
                <a:gd name="T59" fmla="*/ 2147483647 h 140"/>
                <a:gd name="T60" fmla="*/ 2147483647 w 94"/>
                <a:gd name="T61" fmla="*/ 2147483647 h 140"/>
                <a:gd name="T62" fmla="*/ 2147483647 w 94"/>
                <a:gd name="T63" fmla="*/ 2147483647 h 140"/>
                <a:gd name="T64" fmla="*/ 2147483647 w 94"/>
                <a:gd name="T65" fmla="*/ 2147483647 h 140"/>
                <a:gd name="T66" fmla="*/ 2147483647 w 94"/>
                <a:gd name="T67" fmla="*/ 2147483647 h 140"/>
                <a:gd name="T68" fmla="*/ 2147483647 w 94"/>
                <a:gd name="T69" fmla="*/ 2147483647 h 14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4"/>
                <a:gd name="T106" fmla="*/ 0 h 140"/>
                <a:gd name="T107" fmla="*/ 94 w 94"/>
                <a:gd name="T108" fmla="*/ 140 h 14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4" h="140">
                  <a:moveTo>
                    <a:pt x="85" y="44"/>
                  </a:moveTo>
                  <a:cubicBezTo>
                    <a:pt x="84" y="77"/>
                    <a:pt x="61" y="85"/>
                    <a:pt x="45" y="90"/>
                  </a:cubicBezTo>
                  <a:cubicBezTo>
                    <a:pt x="31" y="94"/>
                    <a:pt x="26" y="96"/>
                    <a:pt x="26" y="105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31" y="111"/>
                    <a:pt x="35" y="116"/>
                    <a:pt x="35" y="123"/>
                  </a:cubicBezTo>
                  <a:cubicBezTo>
                    <a:pt x="35" y="132"/>
                    <a:pt x="27" y="140"/>
                    <a:pt x="17" y="140"/>
                  </a:cubicBezTo>
                  <a:cubicBezTo>
                    <a:pt x="8" y="140"/>
                    <a:pt x="0" y="132"/>
                    <a:pt x="0" y="123"/>
                  </a:cubicBezTo>
                  <a:cubicBezTo>
                    <a:pt x="0" y="116"/>
                    <a:pt x="3" y="111"/>
                    <a:pt x="9" y="108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3" y="29"/>
                    <a:pt x="0" y="24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7"/>
                  </a:cubicBezTo>
                  <a:cubicBezTo>
                    <a:pt x="35" y="24"/>
                    <a:pt x="31" y="29"/>
                    <a:pt x="26" y="33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31" y="76"/>
                    <a:pt x="36" y="74"/>
                    <a:pt x="40" y="73"/>
                  </a:cubicBezTo>
                  <a:cubicBezTo>
                    <a:pt x="57" y="67"/>
                    <a:pt x="67" y="63"/>
                    <a:pt x="67" y="44"/>
                  </a:cubicBezTo>
                  <a:cubicBezTo>
                    <a:pt x="62" y="41"/>
                    <a:pt x="58" y="36"/>
                    <a:pt x="58" y="29"/>
                  </a:cubicBezTo>
                  <a:cubicBezTo>
                    <a:pt x="58" y="19"/>
                    <a:pt x="66" y="11"/>
                    <a:pt x="76" y="11"/>
                  </a:cubicBezTo>
                  <a:cubicBezTo>
                    <a:pt x="86" y="11"/>
                    <a:pt x="94" y="19"/>
                    <a:pt x="94" y="29"/>
                  </a:cubicBezTo>
                  <a:cubicBezTo>
                    <a:pt x="94" y="36"/>
                    <a:pt x="90" y="41"/>
                    <a:pt x="85" y="44"/>
                  </a:cubicBezTo>
                  <a:close/>
                  <a:moveTo>
                    <a:pt x="17" y="9"/>
                  </a:moveTo>
                  <a:cubicBezTo>
                    <a:pt x="13" y="9"/>
                    <a:pt x="9" y="12"/>
                    <a:pt x="9" y="17"/>
                  </a:cubicBezTo>
                  <a:cubicBezTo>
                    <a:pt x="9" y="22"/>
                    <a:pt x="13" y="26"/>
                    <a:pt x="17" y="26"/>
                  </a:cubicBezTo>
                  <a:cubicBezTo>
                    <a:pt x="22" y="26"/>
                    <a:pt x="26" y="22"/>
                    <a:pt x="26" y="17"/>
                  </a:cubicBezTo>
                  <a:cubicBezTo>
                    <a:pt x="26" y="12"/>
                    <a:pt x="22" y="9"/>
                    <a:pt x="17" y="9"/>
                  </a:cubicBezTo>
                  <a:close/>
                  <a:moveTo>
                    <a:pt x="17" y="114"/>
                  </a:moveTo>
                  <a:cubicBezTo>
                    <a:pt x="13" y="114"/>
                    <a:pt x="9" y="118"/>
                    <a:pt x="9" y="123"/>
                  </a:cubicBezTo>
                  <a:cubicBezTo>
                    <a:pt x="9" y="128"/>
                    <a:pt x="13" y="132"/>
                    <a:pt x="17" y="132"/>
                  </a:cubicBezTo>
                  <a:cubicBezTo>
                    <a:pt x="22" y="132"/>
                    <a:pt x="26" y="128"/>
                    <a:pt x="26" y="123"/>
                  </a:cubicBezTo>
                  <a:cubicBezTo>
                    <a:pt x="26" y="118"/>
                    <a:pt x="22" y="114"/>
                    <a:pt x="17" y="114"/>
                  </a:cubicBezTo>
                  <a:close/>
                  <a:moveTo>
                    <a:pt x="76" y="20"/>
                  </a:moveTo>
                  <a:cubicBezTo>
                    <a:pt x="71" y="20"/>
                    <a:pt x="67" y="24"/>
                    <a:pt x="67" y="29"/>
                  </a:cubicBezTo>
                  <a:cubicBezTo>
                    <a:pt x="67" y="34"/>
                    <a:pt x="71" y="38"/>
                    <a:pt x="76" y="38"/>
                  </a:cubicBezTo>
                  <a:cubicBezTo>
                    <a:pt x="81" y="38"/>
                    <a:pt x="85" y="34"/>
                    <a:pt x="85" y="29"/>
                  </a:cubicBezTo>
                  <a:cubicBezTo>
                    <a:pt x="85" y="24"/>
                    <a:pt x="81" y="20"/>
                    <a:pt x="76" y="20"/>
                  </a:cubicBezTo>
                  <a:close/>
                </a:path>
              </a:pathLst>
            </a:custGeom>
            <a:noFill/>
            <a:ln w="47625">
              <a:solidFill>
                <a:schemeClr val="bg1"/>
              </a:soli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zh-CN" altLang="en-US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6E162C7A-52FE-3765-79EA-F7FF6AB6C9B3}"/>
              </a:ext>
            </a:extLst>
          </p:cNvPr>
          <p:cNvGrpSpPr/>
          <p:nvPr/>
        </p:nvGrpSpPr>
        <p:grpSpPr>
          <a:xfrm>
            <a:off x="5272809" y="3154366"/>
            <a:ext cx="2035227" cy="2041101"/>
            <a:chOff x="5272809" y="3154366"/>
            <a:chExt cx="2035227" cy="2041101"/>
          </a:xfrm>
        </p:grpSpPr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631E3787-6E77-1903-F03F-3F8226A7B5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72809" y="3154366"/>
              <a:ext cx="2035227" cy="2041101"/>
            </a:xfrm>
            <a:custGeom>
              <a:avLst/>
              <a:gdLst>
                <a:gd name="T0" fmla="*/ 406 w 577"/>
                <a:gd name="T1" fmla="*/ 0 h 578"/>
                <a:gd name="T2" fmla="*/ 182 w 577"/>
                <a:gd name="T3" fmla="*/ 152 h 578"/>
                <a:gd name="T4" fmla="*/ 0 w 577"/>
                <a:gd name="T5" fmla="*/ 364 h 578"/>
                <a:gd name="T6" fmla="*/ 214 w 577"/>
                <a:gd name="T7" fmla="*/ 578 h 578"/>
                <a:gd name="T8" fmla="*/ 426 w 577"/>
                <a:gd name="T9" fmla="*/ 396 h 578"/>
                <a:gd name="T10" fmla="*/ 577 w 577"/>
                <a:gd name="T11" fmla="*/ 172 h 578"/>
                <a:gd name="T12" fmla="*/ 406 w 577"/>
                <a:gd name="T13" fmla="*/ 0 h 578"/>
                <a:gd name="T14" fmla="*/ 214 w 577"/>
                <a:gd name="T15" fmla="*/ 539 h 578"/>
                <a:gd name="T16" fmla="*/ 39 w 577"/>
                <a:gd name="T17" fmla="*/ 364 h 578"/>
                <a:gd name="T18" fmla="*/ 214 w 577"/>
                <a:gd name="T19" fmla="*/ 188 h 578"/>
                <a:gd name="T20" fmla="*/ 389 w 577"/>
                <a:gd name="T21" fmla="*/ 364 h 578"/>
                <a:gd name="T22" fmla="*/ 214 w 577"/>
                <a:gd name="T23" fmla="*/ 539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7" h="578">
                  <a:moveTo>
                    <a:pt x="406" y="0"/>
                  </a:moveTo>
                  <a:cubicBezTo>
                    <a:pt x="374" y="97"/>
                    <a:pt x="316" y="130"/>
                    <a:pt x="182" y="152"/>
                  </a:cubicBezTo>
                  <a:cubicBezTo>
                    <a:pt x="79" y="167"/>
                    <a:pt x="0" y="256"/>
                    <a:pt x="0" y="364"/>
                  </a:cubicBezTo>
                  <a:cubicBezTo>
                    <a:pt x="0" y="482"/>
                    <a:pt x="96" y="578"/>
                    <a:pt x="214" y="578"/>
                  </a:cubicBezTo>
                  <a:cubicBezTo>
                    <a:pt x="322" y="578"/>
                    <a:pt x="410" y="499"/>
                    <a:pt x="426" y="396"/>
                  </a:cubicBezTo>
                  <a:cubicBezTo>
                    <a:pt x="447" y="262"/>
                    <a:pt x="481" y="204"/>
                    <a:pt x="577" y="172"/>
                  </a:cubicBezTo>
                  <a:cubicBezTo>
                    <a:pt x="494" y="149"/>
                    <a:pt x="428" y="84"/>
                    <a:pt x="406" y="0"/>
                  </a:cubicBezTo>
                  <a:close/>
                  <a:moveTo>
                    <a:pt x="214" y="539"/>
                  </a:moveTo>
                  <a:cubicBezTo>
                    <a:pt x="117" y="539"/>
                    <a:pt x="39" y="461"/>
                    <a:pt x="39" y="364"/>
                  </a:cubicBezTo>
                  <a:cubicBezTo>
                    <a:pt x="39" y="267"/>
                    <a:pt x="117" y="188"/>
                    <a:pt x="214" y="188"/>
                  </a:cubicBezTo>
                  <a:cubicBezTo>
                    <a:pt x="311" y="188"/>
                    <a:pt x="389" y="267"/>
                    <a:pt x="389" y="364"/>
                  </a:cubicBezTo>
                  <a:cubicBezTo>
                    <a:pt x="389" y="461"/>
                    <a:pt x="311" y="539"/>
                    <a:pt x="214" y="539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330200" dist="127000" dir="2400000" sx="94000" sy="94000" algn="ctr" rotWithShape="0">
                <a:schemeClr val="bg1">
                  <a:lumMod val="50000"/>
                  <a:alpha val="38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UA" sz="1800" b="0" i="0" u="none" strike="noStrike" kern="0" cap="none" spc="0" normalizeH="0" baseline="0" noProof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Google Shape;184;p14">
              <a:extLst>
                <a:ext uri="{FF2B5EF4-FFF2-40B4-BE49-F238E27FC236}">
                  <a16:creationId xmlns:a16="http://schemas.microsoft.com/office/drawing/2014/main" id="{F9EA70B3-2268-2989-5B7A-B7A9F364D43B}"/>
                </a:ext>
              </a:extLst>
            </p:cNvPr>
            <p:cNvSpPr/>
            <p:nvPr/>
          </p:nvSpPr>
          <p:spPr>
            <a:xfrm>
              <a:off x="5615779" y="4079092"/>
              <a:ext cx="816523" cy="719536"/>
            </a:xfrm>
            <a:custGeom>
              <a:avLst/>
              <a:gdLst/>
              <a:ahLst/>
              <a:cxnLst/>
              <a:rect l="l" t="t" r="r" b="b"/>
              <a:pathLst>
                <a:path w="22992" h="20261" extrusionOk="0">
                  <a:moveTo>
                    <a:pt x="11488" y="0"/>
                  </a:moveTo>
                  <a:cubicBezTo>
                    <a:pt x="7517" y="0"/>
                    <a:pt x="3747" y="2363"/>
                    <a:pt x="2122" y="6258"/>
                  </a:cubicBezTo>
                  <a:cubicBezTo>
                    <a:pt x="0" y="11420"/>
                    <a:pt x="2439" y="17342"/>
                    <a:pt x="7601" y="19495"/>
                  </a:cubicBezTo>
                  <a:cubicBezTo>
                    <a:pt x="8872" y="20014"/>
                    <a:pt x="10186" y="20261"/>
                    <a:pt x="11478" y="20261"/>
                  </a:cubicBezTo>
                  <a:cubicBezTo>
                    <a:pt x="15465" y="20261"/>
                    <a:pt x="19236" y="17915"/>
                    <a:pt x="20838" y="14017"/>
                  </a:cubicBezTo>
                  <a:cubicBezTo>
                    <a:pt x="22992" y="8823"/>
                    <a:pt x="20522" y="2901"/>
                    <a:pt x="15360" y="779"/>
                  </a:cubicBezTo>
                  <a:cubicBezTo>
                    <a:pt x="14093" y="250"/>
                    <a:pt x="12780" y="0"/>
                    <a:pt x="11488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/>
            </a:p>
          </p:txBody>
        </p:sp>
        <p:sp>
          <p:nvSpPr>
            <p:cNvPr id="45" name="Google Shape;185;p14">
              <a:extLst>
                <a:ext uri="{FF2B5EF4-FFF2-40B4-BE49-F238E27FC236}">
                  <a16:creationId xmlns:a16="http://schemas.microsoft.com/office/drawing/2014/main" id="{A198C030-1BDE-0924-5EB7-764ABDCDC9E5}"/>
                </a:ext>
              </a:extLst>
            </p:cNvPr>
            <p:cNvSpPr/>
            <p:nvPr/>
          </p:nvSpPr>
          <p:spPr>
            <a:xfrm>
              <a:off x="5805845" y="4239435"/>
              <a:ext cx="435287" cy="399312"/>
            </a:xfrm>
            <a:custGeom>
              <a:avLst/>
              <a:gdLst/>
              <a:ahLst/>
              <a:cxnLst/>
              <a:rect l="l" t="t" r="r" b="b"/>
              <a:pathLst>
                <a:path w="12257" h="11244" extrusionOk="0">
                  <a:moveTo>
                    <a:pt x="3896" y="1838"/>
                  </a:moveTo>
                  <a:cubicBezTo>
                    <a:pt x="4371" y="1838"/>
                    <a:pt x="4782" y="1964"/>
                    <a:pt x="5099" y="2186"/>
                  </a:cubicBezTo>
                  <a:lnTo>
                    <a:pt x="5099" y="3136"/>
                  </a:lnTo>
                  <a:cubicBezTo>
                    <a:pt x="4972" y="3294"/>
                    <a:pt x="4909" y="3484"/>
                    <a:pt x="4909" y="3674"/>
                  </a:cubicBezTo>
                  <a:lnTo>
                    <a:pt x="4909" y="4498"/>
                  </a:lnTo>
                  <a:cubicBezTo>
                    <a:pt x="4909" y="4561"/>
                    <a:pt x="4909" y="4625"/>
                    <a:pt x="4941" y="4688"/>
                  </a:cubicBezTo>
                  <a:cubicBezTo>
                    <a:pt x="4941" y="4688"/>
                    <a:pt x="4941" y="4720"/>
                    <a:pt x="4941" y="4751"/>
                  </a:cubicBezTo>
                  <a:cubicBezTo>
                    <a:pt x="4972" y="4783"/>
                    <a:pt x="4972" y="4815"/>
                    <a:pt x="4972" y="4846"/>
                  </a:cubicBezTo>
                  <a:cubicBezTo>
                    <a:pt x="5036" y="4941"/>
                    <a:pt x="5099" y="5036"/>
                    <a:pt x="5226" y="5131"/>
                  </a:cubicBezTo>
                  <a:cubicBezTo>
                    <a:pt x="5226" y="5195"/>
                    <a:pt x="5226" y="5226"/>
                    <a:pt x="5257" y="5290"/>
                  </a:cubicBezTo>
                  <a:lnTo>
                    <a:pt x="5257" y="5321"/>
                  </a:lnTo>
                  <a:cubicBezTo>
                    <a:pt x="5289" y="5353"/>
                    <a:pt x="5289" y="5353"/>
                    <a:pt x="5289" y="5353"/>
                  </a:cubicBezTo>
                  <a:cubicBezTo>
                    <a:pt x="5289" y="5385"/>
                    <a:pt x="5289" y="5385"/>
                    <a:pt x="5289" y="5416"/>
                  </a:cubicBezTo>
                  <a:cubicBezTo>
                    <a:pt x="5321" y="5448"/>
                    <a:pt x="5321" y="5480"/>
                    <a:pt x="5352" y="5543"/>
                  </a:cubicBezTo>
                  <a:cubicBezTo>
                    <a:pt x="5352" y="5543"/>
                    <a:pt x="5352" y="5575"/>
                    <a:pt x="5352" y="5575"/>
                  </a:cubicBezTo>
                  <a:cubicBezTo>
                    <a:pt x="5384" y="5638"/>
                    <a:pt x="5384" y="5670"/>
                    <a:pt x="5416" y="5701"/>
                  </a:cubicBezTo>
                  <a:cubicBezTo>
                    <a:pt x="5416" y="5701"/>
                    <a:pt x="5416" y="5733"/>
                    <a:pt x="5416" y="5733"/>
                  </a:cubicBezTo>
                  <a:lnTo>
                    <a:pt x="5447" y="5765"/>
                  </a:lnTo>
                  <a:cubicBezTo>
                    <a:pt x="5447" y="5765"/>
                    <a:pt x="5447" y="5796"/>
                    <a:pt x="5447" y="5796"/>
                  </a:cubicBezTo>
                  <a:cubicBezTo>
                    <a:pt x="5479" y="5828"/>
                    <a:pt x="5479" y="5891"/>
                    <a:pt x="5511" y="5923"/>
                  </a:cubicBezTo>
                  <a:cubicBezTo>
                    <a:pt x="5511" y="5923"/>
                    <a:pt x="5511" y="5923"/>
                    <a:pt x="5511" y="5955"/>
                  </a:cubicBezTo>
                  <a:cubicBezTo>
                    <a:pt x="5542" y="5955"/>
                    <a:pt x="5542" y="5986"/>
                    <a:pt x="5574" y="6018"/>
                  </a:cubicBezTo>
                  <a:cubicBezTo>
                    <a:pt x="5574" y="6050"/>
                    <a:pt x="5606" y="6113"/>
                    <a:pt x="5637" y="6145"/>
                  </a:cubicBezTo>
                  <a:cubicBezTo>
                    <a:pt x="5637" y="6145"/>
                    <a:pt x="5637" y="6176"/>
                    <a:pt x="5669" y="6208"/>
                  </a:cubicBezTo>
                  <a:cubicBezTo>
                    <a:pt x="5701" y="6240"/>
                    <a:pt x="5732" y="6303"/>
                    <a:pt x="5732" y="6335"/>
                  </a:cubicBezTo>
                  <a:cubicBezTo>
                    <a:pt x="5732" y="6335"/>
                    <a:pt x="5764" y="6366"/>
                    <a:pt x="5764" y="6366"/>
                  </a:cubicBezTo>
                  <a:cubicBezTo>
                    <a:pt x="5796" y="6430"/>
                    <a:pt x="5859" y="6493"/>
                    <a:pt x="5891" y="6556"/>
                  </a:cubicBezTo>
                  <a:lnTo>
                    <a:pt x="5922" y="6588"/>
                  </a:lnTo>
                  <a:lnTo>
                    <a:pt x="5922" y="7285"/>
                  </a:lnTo>
                  <a:cubicBezTo>
                    <a:pt x="5922" y="7475"/>
                    <a:pt x="5827" y="7665"/>
                    <a:pt x="5637" y="7760"/>
                  </a:cubicBezTo>
                  <a:lnTo>
                    <a:pt x="5099" y="8045"/>
                  </a:lnTo>
                  <a:lnTo>
                    <a:pt x="5004" y="8045"/>
                  </a:lnTo>
                  <a:lnTo>
                    <a:pt x="4972" y="8108"/>
                  </a:lnTo>
                  <a:lnTo>
                    <a:pt x="3832" y="8742"/>
                  </a:lnTo>
                  <a:cubicBezTo>
                    <a:pt x="3230" y="9090"/>
                    <a:pt x="2850" y="9692"/>
                    <a:pt x="2850" y="10357"/>
                  </a:cubicBezTo>
                  <a:lnTo>
                    <a:pt x="2850" y="10832"/>
                  </a:lnTo>
                  <a:lnTo>
                    <a:pt x="412" y="10832"/>
                  </a:lnTo>
                  <a:lnTo>
                    <a:pt x="412" y="10452"/>
                  </a:lnTo>
                  <a:cubicBezTo>
                    <a:pt x="412" y="10008"/>
                    <a:pt x="665" y="9597"/>
                    <a:pt x="1045" y="9375"/>
                  </a:cubicBezTo>
                  <a:lnTo>
                    <a:pt x="2407" y="8520"/>
                  </a:lnTo>
                  <a:cubicBezTo>
                    <a:pt x="2692" y="8393"/>
                    <a:pt x="2850" y="8108"/>
                    <a:pt x="2850" y="7791"/>
                  </a:cubicBezTo>
                  <a:lnTo>
                    <a:pt x="2850" y="7063"/>
                  </a:lnTo>
                  <a:lnTo>
                    <a:pt x="2787" y="7000"/>
                  </a:lnTo>
                  <a:cubicBezTo>
                    <a:pt x="2787" y="7000"/>
                    <a:pt x="2249" y="6493"/>
                    <a:pt x="2090" y="5796"/>
                  </a:cubicBezTo>
                  <a:lnTo>
                    <a:pt x="2059" y="5701"/>
                  </a:lnTo>
                  <a:lnTo>
                    <a:pt x="1995" y="5670"/>
                  </a:lnTo>
                  <a:cubicBezTo>
                    <a:pt x="1900" y="5606"/>
                    <a:pt x="1837" y="5511"/>
                    <a:pt x="1837" y="5385"/>
                  </a:cubicBezTo>
                  <a:lnTo>
                    <a:pt x="1837" y="4688"/>
                  </a:lnTo>
                  <a:cubicBezTo>
                    <a:pt x="1837" y="4593"/>
                    <a:pt x="1900" y="4530"/>
                    <a:pt x="1995" y="4435"/>
                  </a:cubicBezTo>
                  <a:lnTo>
                    <a:pt x="2059" y="4371"/>
                  </a:lnTo>
                  <a:lnTo>
                    <a:pt x="2059" y="3294"/>
                  </a:lnTo>
                  <a:cubicBezTo>
                    <a:pt x="2059" y="3231"/>
                    <a:pt x="2154" y="1838"/>
                    <a:pt x="3896" y="1838"/>
                  </a:cubicBezTo>
                  <a:close/>
                  <a:moveTo>
                    <a:pt x="7569" y="413"/>
                  </a:moveTo>
                  <a:cubicBezTo>
                    <a:pt x="8361" y="413"/>
                    <a:pt x="8931" y="634"/>
                    <a:pt x="9279" y="1014"/>
                  </a:cubicBezTo>
                  <a:cubicBezTo>
                    <a:pt x="9659" y="1458"/>
                    <a:pt x="9596" y="2028"/>
                    <a:pt x="9596" y="2028"/>
                  </a:cubicBezTo>
                  <a:lnTo>
                    <a:pt x="9596" y="3326"/>
                  </a:lnTo>
                  <a:lnTo>
                    <a:pt x="9659" y="3389"/>
                  </a:lnTo>
                  <a:cubicBezTo>
                    <a:pt x="9754" y="3484"/>
                    <a:pt x="9818" y="3579"/>
                    <a:pt x="9818" y="3706"/>
                  </a:cubicBezTo>
                  <a:lnTo>
                    <a:pt x="9818" y="4530"/>
                  </a:lnTo>
                  <a:cubicBezTo>
                    <a:pt x="9818" y="4688"/>
                    <a:pt x="9691" y="4846"/>
                    <a:pt x="9533" y="4910"/>
                  </a:cubicBezTo>
                  <a:lnTo>
                    <a:pt x="9406" y="4941"/>
                  </a:lnTo>
                  <a:lnTo>
                    <a:pt x="9374" y="5036"/>
                  </a:lnTo>
                  <a:cubicBezTo>
                    <a:pt x="9248" y="5448"/>
                    <a:pt x="9058" y="5860"/>
                    <a:pt x="8804" y="6208"/>
                  </a:cubicBezTo>
                  <a:cubicBezTo>
                    <a:pt x="8741" y="6303"/>
                    <a:pt x="8678" y="6366"/>
                    <a:pt x="8646" y="6430"/>
                  </a:cubicBezTo>
                  <a:lnTo>
                    <a:pt x="8583" y="6493"/>
                  </a:lnTo>
                  <a:lnTo>
                    <a:pt x="8583" y="7316"/>
                  </a:lnTo>
                  <a:cubicBezTo>
                    <a:pt x="8583" y="7696"/>
                    <a:pt x="8773" y="8013"/>
                    <a:pt x="9121" y="8171"/>
                  </a:cubicBezTo>
                  <a:lnTo>
                    <a:pt x="11053" y="9153"/>
                  </a:lnTo>
                  <a:cubicBezTo>
                    <a:pt x="11559" y="9407"/>
                    <a:pt x="11844" y="9882"/>
                    <a:pt x="11844" y="10420"/>
                  </a:cubicBezTo>
                  <a:lnTo>
                    <a:pt x="11844" y="10832"/>
                  </a:lnTo>
                  <a:lnTo>
                    <a:pt x="3262" y="10832"/>
                  </a:lnTo>
                  <a:lnTo>
                    <a:pt x="3262" y="10388"/>
                  </a:lnTo>
                  <a:cubicBezTo>
                    <a:pt x="3262" y="9850"/>
                    <a:pt x="3547" y="9375"/>
                    <a:pt x="4022" y="9122"/>
                  </a:cubicBezTo>
                  <a:lnTo>
                    <a:pt x="5859" y="8108"/>
                  </a:lnTo>
                  <a:cubicBezTo>
                    <a:pt x="6144" y="7950"/>
                    <a:pt x="6334" y="7633"/>
                    <a:pt x="6334" y="7285"/>
                  </a:cubicBezTo>
                  <a:lnTo>
                    <a:pt x="6334" y="6461"/>
                  </a:lnTo>
                  <a:lnTo>
                    <a:pt x="6302" y="6430"/>
                  </a:lnTo>
                  <a:lnTo>
                    <a:pt x="6302" y="6398"/>
                  </a:lnTo>
                  <a:cubicBezTo>
                    <a:pt x="6302" y="6398"/>
                    <a:pt x="6271" y="6398"/>
                    <a:pt x="6271" y="6366"/>
                  </a:cubicBezTo>
                  <a:lnTo>
                    <a:pt x="6239" y="6366"/>
                  </a:lnTo>
                  <a:cubicBezTo>
                    <a:pt x="6239" y="6335"/>
                    <a:pt x="6239" y="6335"/>
                    <a:pt x="6207" y="6303"/>
                  </a:cubicBezTo>
                  <a:cubicBezTo>
                    <a:pt x="6176" y="6271"/>
                    <a:pt x="6144" y="6208"/>
                    <a:pt x="6112" y="6145"/>
                  </a:cubicBezTo>
                  <a:cubicBezTo>
                    <a:pt x="6081" y="6113"/>
                    <a:pt x="6049" y="6081"/>
                    <a:pt x="6049" y="6050"/>
                  </a:cubicBezTo>
                  <a:lnTo>
                    <a:pt x="6017" y="6050"/>
                  </a:lnTo>
                  <a:cubicBezTo>
                    <a:pt x="5986" y="5955"/>
                    <a:pt x="5922" y="5860"/>
                    <a:pt x="5891" y="5765"/>
                  </a:cubicBezTo>
                  <a:cubicBezTo>
                    <a:pt x="5859" y="5733"/>
                    <a:pt x="5827" y="5670"/>
                    <a:pt x="5796" y="5606"/>
                  </a:cubicBezTo>
                  <a:lnTo>
                    <a:pt x="5796" y="5575"/>
                  </a:lnTo>
                  <a:cubicBezTo>
                    <a:pt x="5796" y="5575"/>
                    <a:pt x="5764" y="5543"/>
                    <a:pt x="5764" y="5511"/>
                  </a:cubicBezTo>
                  <a:cubicBezTo>
                    <a:pt x="5764" y="5511"/>
                    <a:pt x="5764" y="5480"/>
                    <a:pt x="5764" y="5480"/>
                  </a:cubicBezTo>
                  <a:cubicBezTo>
                    <a:pt x="5732" y="5448"/>
                    <a:pt x="5732" y="5416"/>
                    <a:pt x="5701" y="5385"/>
                  </a:cubicBezTo>
                  <a:cubicBezTo>
                    <a:pt x="5701" y="5353"/>
                    <a:pt x="5669" y="5290"/>
                    <a:pt x="5669" y="5226"/>
                  </a:cubicBezTo>
                  <a:lnTo>
                    <a:pt x="5637" y="5195"/>
                  </a:lnTo>
                  <a:cubicBezTo>
                    <a:pt x="5637" y="5163"/>
                    <a:pt x="5637" y="5163"/>
                    <a:pt x="5637" y="5163"/>
                  </a:cubicBezTo>
                  <a:cubicBezTo>
                    <a:pt x="5637" y="5100"/>
                    <a:pt x="5606" y="5036"/>
                    <a:pt x="5606" y="4973"/>
                  </a:cubicBezTo>
                  <a:lnTo>
                    <a:pt x="5574" y="4910"/>
                  </a:lnTo>
                  <a:lnTo>
                    <a:pt x="5511" y="4846"/>
                  </a:lnTo>
                  <a:cubicBezTo>
                    <a:pt x="5384" y="4783"/>
                    <a:pt x="5321" y="4656"/>
                    <a:pt x="5321" y="4498"/>
                  </a:cubicBezTo>
                  <a:lnTo>
                    <a:pt x="5321" y="3706"/>
                  </a:lnTo>
                  <a:cubicBezTo>
                    <a:pt x="5321" y="3579"/>
                    <a:pt x="5352" y="3484"/>
                    <a:pt x="5447" y="3389"/>
                  </a:cubicBezTo>
                  <a:lnTo>
                    <a:pt x="5511" y="3326"/>
                  </a:lnTo>
                  <a:lnTo>
                    <a:pt x="5511" y="1996"/>
                  </a:lnTo>
                  <a:cubicBezTo>
                    <a:pt x="5511" y="1838"/>
                    <a:pt x="5511" y="1394"/>
                    <a:pt x="5827" y="1014"/>
                  </a:cubicBezTo>
                  <a:cubicBezTo>
                    <a:pt x="6176" y="634"/>
                    <a:pt x="6746" y="413"/>
                    <a:pt x="7569" y="413"/>
                  </a:cubicBezTo>
                  <a:close/>
                  <a:moveTo>
                    <a:pt x="7569" y="1"/>
                  </a:moveTo>
                  <a:cubicBezTo>
                    <a:pt x="6651" y="1"/>
                    <a:pt x="5954" y="254"/>
                    <a:pt x="5542" y="729"/>
                  </a:cubicBezTo>
                  <a:cubicBezTo>
                    <a:pt x="5257" y="1046"/>
                    <a:pt x="5131" y="1426"/>
                    <a:pt x="5131" y="1711"/>
                  </a:cubicBezTo>
                  <a:cubicBezTo>
                    <a:pt x="4782" y="1521"/>
                    <a:pt x="4339" y="1426"/>
                    <a:pt x="3896" y="1426"/>
                  </a:cubicBezTo>
                  <a:cubicBezTo>
                    <a:pt x="1774" y="1426"/>
                    <a:pt x="1647" y="3231"/>
                    <a:pt x="1647" y="3263"/>
                  </a:cubicBezTo>
                  <a:lnTo>
                    <a:pt x="1647" y="4213"/>
                  </a:lnTo>
                  <a:cubicBezTo>
                    <a:pt x="1520" y="4340"/>
                    <a:pt x="1425" y="4530"/>
                    <a:pt x="1425" y="4688"/>
                  </a:cubicBezTo>
                  <a:lnTo>
                    <a:pt x="1425" y="5385"/>
                  </a:lnTo>
                  <a:cubicBezTo>
                    <a:pt x="1425" y="5606"/>
                    <a:pt x="1520" y="5828"/>
                    <a:pt x="1710" y="5955"/>
                  </a:cubicBezTo>
                  <a:cubicBezTo>
                    <a:pt x="1869" y="6588"/>
                    <a:pt x="2280" y="7063"/>
                    <a:pt x="2439" y="7253"/>
                  </a:cubicBezTo>
                  <a:lnTo>
                    <a:pt x="2439" y="7791"/>
                  </a:lnTo>
                  <a:cubicBezTo>
                    <a:pt x="2439" y="7950"/>
                    <a:pt x="2344" y="8108"/>
                    <a:pt x="2217" y="8203"/>
                  </a:cubicBezTo>
                  <a:lnTo>
                    <a:pt x="855" y="9027"/>
                  </a:lnTo>
                  <a:cubicBezTo>
                    <a:pt x="317" y="9312"/>
                    <a:pt x="0" y="9882"/>
                    <a:pt x="0" y="10452"/>
                  </a:cubicBezTo>
                  <a:lnTo>
                    <a:pt x="0" y="11243"/>
                  </a:lnTo>
                  <a:lnTo>
                    <a:pt x="12256" y="11243"/>
                  </a:lnTo>
                  <a:lnTo>
                    <a:pt x="12256" y="10420"/>
                  </a:lnTo>
                  <a:cubicBezTo>
                    <a:pt x="12256" y="9723"/>
                    <a:pt x="11876" y="9090"/>
                    <a:pt x="11243" y="8773"/>
                  </a:cubicBezTo>
                  <a:lnTo>
                    <a:pt x="9279" y="7791"/>
                  </a:lnTo>
                  <a:cubicBezTo>
                    <a:pt x="9121" y="7696"/>
                    <a:pt x="8994" y="7506"/>
                    <a:pt x="8994" y="7316"/>
                  </a:cubicBezTo>
                  <a:lnTo>
                    <a:pt x="8994" y="6620"/>
                  </a:lnTo>
                  <a:cubicBezTo>
                    <a:pt x="9058" y="6556"/>
                    <a:pt x="9089" y="6493"/>
                    <a:pt x="9153" y="6430"/>
                  </a:cubicBezTo>
                  <a:cubicBezTo>
                    <a:pt x="9406" y="6081"/>
                    <a:pt x="9596" y="5670"/>
                    <a:pt x="9754" y="5226"/>
                  </a:cubicBezTo>
                  <a:cubicBezTo>
                    <a:pt x="10039" y="5100"/>
                    <a:pt x="10229" y="4815"/>
                    <a:pt x="10229" y="4498"/>
                  </a:cubicBezTo>
                  <a:lnTo>
                    <a:pt x="10229" y="3674"/>
                  </a:lnTo>
                  <a:cubicBezTo>
                    <a:pt x="10229" y="3484"/>
                    <a:pt x="10134" y="3294"/>
                    <a:pt x="10008" y="3136"/>
                  </a:cubicBezTo>
                  <a:lnTo>
                    <a:pt x="10008" y="2059"/>
                  </a:lnTo>
                  <a:cubicBezTo>
                    <a:pt x="10039" y="1964"/>
                    <a:pt x="10071" y="1268"/>
                    <a:pt x="9596" y="729"/>
                  </a:cubicBezTo>
                  <a:cubicBezTo>
                    <a:pt x="9153" y="254"/>
                    <a:pt x="8488" y="1"/>
                    <a:pt x="7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BFA10420-C913-6C8B-6C17-15FCAA5844C4}"/>
              </a:ext>
            </a:extLst>
          </p:cNvPr>
          <p:cNvGrpSpPr/>
          <p:nvPr/>
        </p:nvGrpSpPr>
        <p:grpSpPr>
          <a:xfrm>
            <a:off x="6772064" y="2217684"/>
            <a:ext cx="2038164" cy="2041101"/>
            <a:chOff x="6772064" y="2217684"/>
            <a:chExt cx="2038164" cy="2041101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478795AE-F8DB-DABA-EC8D-42674BD6F85A}"/>
                </a:ext>
              </a:extLst>
            </p:cNvPr>
            <p:cNvGrpSpPr/>
            <p:nvPr/>
          </p:nvGrpSpPr>
          <p:grpSpPr>
            <a:xfrm>
              <a:off x="6772064" y="2217684"/>
              <a:ext cx="2038164" cy="2041101"/>
              <a:chOff x="6772064" y="2217684"/>
              <a:chExt cx="2038164" cy="2041101"/>
            </a:xfrm>
          </p:grpSpPr>
          <p:sp>
            <p:nvSpPr>
              <p:cNvPr id="47" name="Freeform 7">
                <a:extLst>
                  <a:ext uri="{FF2B5EF4-FFF2-40B4-BE49-F238E27FC236}">
                    <a16:creationId xmlns:a16="http://schemas.microsoft.com/office/drawing/2014/main" id="{3CA472CD-1554-56D5-C2C1-831FE46174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72064" y="2217684"/>
                <a:ext cx="2038164" cy="2041101"/>
              </a:xfrm>
              <a:custGeom>
                <a:avLst/>
                <a:gdLst>
                  <a:gd name="T0" fmla="*/ 426 w 578"/>
                  <a:gd name="T1" fmla="*/ 182 h 578"/>
                  <a:gd name="T2" fmla="*/ 214 w 578"/>
                  <a:gd name="T3" fmla="*/ 0 h 578"/>
                  <a:gd name="T4" fmla="*/ 0 w 578"/>
                  <a:gd name="T5" fmla="*/ 214 h 578"/>
                  <a:gd name="T6" fmla="*/ 182 w 578"/>
                  <a:gd name="T7" fmla="*/ 426 h 578"/>
                  <a:gd name="T8" fmla="*/ 406 w 578"/>
                  <a:gd name="T9" fmla="*/ 578 h 578"/>
                  <a:gd name="T10" fmla="*/ 578 w 578"/>
                  <a:gd name="T11" fmla="*/ 406 h 578"/>
                  <a:gd name="T12" fmla="*/ 426 w 578"/>
                  <a:gd name="T13" fmla="*/ 182 h 578"/>
                  <a:gd name="T14" fmla="*/ 214 w 578"/>
                  <a:gd name="T15" fmla="*/ 390 h 578"/>
                  <a:gd name="T16" fmla="*/ 39 w 578"/>
                  <a:gd name="T17" fmla="*/ 214 h 578"/>
                  <a:gd name="T18" fmla="*/ 214 w 578"/>
                  <a:gd name="T19" fmla="*/ 39 h 578"/>
                  <a:gd name="T20" fmla="*/ 390 w 578"/>
                  <a:gd name="T21" fmla="*/ 214 h 578"/>
                  <a:gd name="T22" fmla="*/ 214 w 578"/>
                  <a:gd name="T23" fmla="*/ 390 h 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8" h="578">
                    <a:moveTo>
                      <a:pt x="426" y="182"/>
                    </a:moveTo>
                    <a:cubicBezTo>
                      <a:pt x="411" y="79"/>
                      <a:pt x="322" y="0"/>
                      <a:pt x="214" y="0"/>
                    </a:cubicBezTo>
                    <a:cubicBezTo>
                      <a:pt x="96" y="0"/>
                      <a:pt x="0" y="96"/>
                      <a:pt x="0" y="214"/>
                    </a:cubicBezTo>
                    <a:cubicBezTo>
                      <a:pt x="0" y="322"/>
                      <a:pt x="79" y="411"/>
                      <a:pt x="182" y="426"/>
                    </a:cubicBezTo>
                    <a:cubicBezTo>
                      <a:pt x="317" y="448"/>
                      <a:pt x="375" y="481"/>
                      <a:pt x="406" y="578"/>
                    </a:cubicBezTo>
                    <a:cubicBezTo>
                      <a:pt x="429" y="494"/>
                      <a:pt x="494" y="429"/>
                      <a:pt x="578" y="406"/>
                    </a:cubicBezTo>
                    <a:cubicBezTo>
                      <a:pt x="482" y="374"/>
                      <a:pt x="448" y="316"/>
                      <a:pt x="426" y="182"/>
                    </a:cubicBezTo>
                    <a:close/>
                    <a:moveTo>
                      <a:pt x="214" y="390"/>
                    </a:moveTo>
                    <a:cubicBezTo>
                      <a:pt x="118" y="390"/>
                      <a:pt x="39" y="311"/>
                      <a:pt x="39" y="214"/>
                    </a:cubicBezTo>
                    <a:cubicBezTo>
                      <a:pt x="39" y="117"/>
                      <a:pt x="118" y="39"/>
                      <a:pt x="214" y="39"/>
                    </a:cubicBezTo>
                    <a:cubicBezTo>
                      <a:pt x="311" y="39"/>
                      <a:pt x="390" y="117"/>
                      <a:pt x="390" y="214"/>
                    </a:cubicBezTo>
                    <a:cubicBezTo>
                      <a:pt x="390" y="311"/>
                      <a:pt x="311" y="390"/>
                      <a:pt x="214" y="390"/>
                    </a:cubicBezTo>
                    <a:close/>
                  </a:path>
                </a:pathLst>
              </a:custGeom>
              <a:noFill/>
              <a:ln w="47625">
                <a:solidFill>
                  <a:srgbClr val="FF9800"/>
                </a:solidFill>
              </a:ln>
              <a:effectLst>
                <a:outerShdw blurRad="444500" dist="1905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ru-UA">
                  <a:solidFill>
                    <a:prstClr val="white"/>
                  </a:solidFill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8" name="椭圆 76">
                <a:extLst>
                  <a:ext uri="{FF2B5EF4-FFF2-40B4-BE49-F238E27FC236}">
                    <a16:creationId xmlns:a16="http://schemas.microsoft.com/office/drawing/2014/main" id="{28164D2C-8B4F-2D31-C625-AD4FEECE04E8}"/>
                  </a:ext>
                </a:extLst>
              </p:cNvPr>
              <p:cNvSpPr/>
              <p:nvPr/>
            </p:nvSpPr>
            <p:spPr>
              <a:xfrm>
                <a:off x="7111020" y="2550837"/>
                <a:ext cx="773996" cy="773996"/>
              </a:xfrm>
              <a:prstGeom prst="ellipse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0" dist="381000" dir="8100000" algn="tr" rotWithShape="0">
                  <a:sysClr val="window" lastClr="FFFFFF">
                    <a:lumMod val="50000"/>
                    <a:alpha val="40000"/>
                  </a:sys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292EE961-DA98-356B-D750-CE633F160188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7226560" y="2752105"/>
              <a:ext cx="542916" cy="357029"/>
            </a:xfrm>
            <a:custGeom>
              <a:avLst/>
              <a:gdLst>
                <a:gd name="T0" fmla="*/ 2147483647 w 176"/>
                <a:gd name="T1" fmla="*/ 2147483647 h 117"/>
                <a:gd name="T2" fmla="*/ 2147483647 w 176"/>
                <a:gd name="T3" fmla="*/ 2147483647 h 117"/>
                <a:gd name="T4" fmla="*/ 2147483647 w 176"/>
                <a:gd name="T5" fmla="*/ 2147483647 h 117"/>
                <a:gd name="T6" fmla="*/ 2147483647 w 176"/>
                <a:gd name="T7" fmla="*/ 2147483647 h 117"/>
                <a:gd name="T8" fmla="*/ 0 w 176"/>
                <a:gd name="T9" fmla="*/ 2147483647 h 117"/>
                <a:gd name="T10" fmla="*/ 0 w 176"/>
                <a:gd name="T11" fmla="*/ 2147483647 h 117"/>
                <a:gd name="T12" fmla="*/ 2147483647 w 176"/>
                <a:gd name="T13" fmla="*/ 2147483647 h 117"/>
                <a:gd name="T14" fmla="*/ 2147483647 w 176"/>
                <a:gd name="T15" fmla="*/ 2147483647 h 117"/>
                <a:gd name="T16" fmla="*/ 2147483647 w 176"/>
                <a:gd name="T17" fmla="*/ 2147483647 h 117"/>
                <a:gd name="T18" fmla="*/ 2147483647 w 176"/>
                <a:gd name="T19" fmla="*/ 2147483647 h 117"/>
                <a:gd name="T20" fmla="*/ 2147483647 w 176"/>
                <a:gd name="T21" fmla="*/ 2147483647 h 117"/>
                <a:gd name="T22" fmla="*/ 2147483647 w 176"/>
                <a:gd name="T23" fmla="*/ 0 h 117"/>
                <a:gd name="T24" fmla="*/ 2147483647 w 176"/>
                <a:gd name="T25" fmla="*/ 0 h 117"/>
                <a:gd name="T26" fmla="*/ 2147483647 w 176"/>
                <a:gd name="T27" fmla="*/ 2147483647 h 117"/>
                <a:gd name="T28" fmla="*/ 2147483647 w 176"/>
                <a:gd name="T29" fmla="*/ 2147483647 h 117"/>
                <a:gd name="T30" fmla="*/ 2147483647 w 176"/>
                <a:gd name="T31" fmla="*/ 2147483647 h 117"/>
                <a:gd name="T32" fmla="*/ 2147483647 w 176"/>
                <a:gd name="T33" fmla="*/ 2147483647 h 117"/>
                <a:gd name="T34" fmla="*/ 2147483647 w 176"/>
                <a:gd name="T35" fmla="*/ 2147483647 h 117"/>
                <a:gd name="T36" fmla="*/ 2147483647 w 176"/>
                <a:gd name="T37" fmla="*/ 2147483647 h 117"/>
                <a:gd name="T38" fmla="*/ 2147483647 w 176"/>
                <a:gd name="T39" fmla="*/ 2147483647 h 117"/>
                <a:gd name="T40" fmla="*/ 2147483647 w 176"/>
                <a:gd name="T41" fmla="*/ 2147483647 h 117"/>
                <a:gd name="T42" fmla="*/ 2147483647 w 176"/>
                <a:gd name="T43" fmla="*/ 2147483647 h 117"/>
                <a:gd name="T44" fmla="*/ 2147483647 w 176"/>
                <a:gd name="T45" fmla="*/ 2147483647 h 117"/>
                <a:gd name="T46" fmla="*/ 2147483647 w 176"/>
                <a:gd name="T47" fmla="*/ 2147483647 h 117"/>
                <a:gd name="T48" fmla="*/ 2147483647 w 176"/>
                <a:gd name="T49" fmla="*/ 2147483647 h 117"/>
                <a:gd name="T50" fmla="*/ 2147483647 w 176"/>
                <a:gd name="T51" fmla="*/ 2147483647 h 117"/>
                <a:gd name="T52" fmla="*/ 2147483647 w 176"/>
                <a:gd name="T53" fmla="*/ 2147483647 h 117"/>
                <a:gd name="T54" fmla="*/ 2147483647 w 176"/>
                <a:gd name="T55" fmla="*/ 2147483647 h 117"/>
                <a:gd name="T56" fmla="*/ 2147483647 w 176"/>
                <a:gd name="T57" fmla="*/ 2147483647 h 117"/>
                <a:gd name="T58" fmla="*/ 2147483647 w 176"/>
                <a:gd name="T59" fmla="*/ 2147483647 h 117"/>
                <a:gd name="T60" fmla="*/ 2147483647 w 176"/>
                <a:gd name="T61" fmla="*/ 2147483647 h 117"/>
                <a:gd name="T62" fmla="*/ 2147483647 w 176"/>
                <a:gd name="T63" fmla="*/ 2147483647 h 117"/>
                <a:gd name="T64" fmla="*/ 2147483647 w 176"/>
                <a:gd name="T65" fmla="*/ 2147483647 h 117"/>
                <a:gd name="T66" fmla="*/ 2147483647 w 176"/>
                <a:gd name="T67" fmla="*/ 2147483647 h 11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76"/>
                <a:gd name="T103" fmla="*/ 0 h 117"/>
                <a:gd name="T104" fmla="*/ 176 w 176"/>
                <a:gd name="T105" fmla="*/ 117 h 11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76" h="117">
                  <a:moveTo>
                    <a:pt x="176" y="99"/>
                  </a:moveTo>
                  <a:cubicBezTo>
                    <a:pt x="176" y="108"/>
                    <a:pt x="176" y="108"/>
                    <a:pt x="176" y="108"/>
                  </a:cubicBezTo>
                  <a:cubicBezTo>
                    <a:pt x="176" y="113"/>
                    <a:pt x="169" y="117"/>
                    <a:pt x="161" y="117"/>
                  </a:cubicBezTo>
                  <a:cubicBezTo>
                    <a:pt x="15" y="117"/>
                    <a:pt x="15" y="117"/>
                    <a:pt x="15" y="117"/>
                  </a:cubicBezTo>
                  <a:cubicBezTo>
                    <a:pt x="7" y="117"/>
                    <a:pt x="0" y="113"/>
                    <a:pt x="0" y="108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15" y="99"/>
                    <a:pt x="15" y="99"/>
                    <a:pt x="15" y="99"/>
                  </a:cubicBezTo>
                  <a:cubicBezTo>
                    <a:pt x="161" y="99"/>
                    <a:pt x="161" y="99"/>
                    <a:pt x="161" y="99"/>
                  </a:cubicBezTo>
                  <a:lnTo>
                    <a:pt x="176" y="99"/>
                  </a:lnTo>
                  <a:close/>
                  <a:moveTo>
                    <a:pt x="24" y="79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4" y="6"/>
                    <a:pt x="30" y="0"/>
                    <a:pt x="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6" y="0"/>
                    <a:pt x="152" y="6"/>
                    <a:pt x="152" y="14"/>
                  </a:cubicBezTo>
                  <a:cubicBezTo>
                    <a:pt x="152" y="79"/>
                    <a:pt x="152" y="79"/>
                    <a:pt x="152" y="79"/>
                  </a:cubicBezTo>
                  <a:cubicBezTo>
                    <a:pt x="152" y="87"/>
                    <a:pt x="146" y="93"/>
                    <a:pt x="138" y="93"/>
                  </a:cubicBezTo>
                  <a:cubicBezTo>
                    <a:pt x="38" y="93"/>
                    <a:pt x="38" y="93"/>
                    <a:pt x="38" y="93"/>
                  </a:cubicBezTo>
                  <a:cubicBezTo>
                    <a:pt x="30" y="93"/>
                    <a:pt x="24" y="87"/>
                    <a:pt x="24" y="79"/>
                  </a:cubicBezTo>
                  <a:close/>
                  <a:moveTo>
                    <a:pt x="35" y="79"/>
                  </a:moveTo>
                  <a:cubicBezTo>
                    <a:pt x="35" y="80"/>
                    <a:pt x="37" y="82"/>
                    <a:pt x="38" y="82"/>
                  </a:cubicBezTo>
                  <a:cubicBezTo>
                    <a:pt x="138" y="82"/>
                    <a:pt x="138" y="82"/>
                    <a:pt x="138" y="82"/>
                  </a:cubicBezTo>
                  <a:cubicBezTo>
                    <a:pt x="139" y="82"/>
                    <a:pt x="141" y="80"/>
                    <a:pt x="141" y="79"/>
                  </a:cubicBezTo>
                  <a:cubicBezTo>
                    <a:pt x="141" y="14"/>
                    <a:pt x="141" y="14"/>
                    <a:pt x="141" y="14"/>
                  </a:cubicBezTo>
                  <a:cubicBezTo>
                    <a:pt x="141" y="13"/>
                    <a:pt x="139" y="11"/>
                    <a:pt x="138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7" y="11"/>
                    <a:pt x="35" y="13"/>
                    <a:pt x="35" y="14"/>
                  </a:cubicBezTo>
                  <a:lnTo>
                    <a:pt x="35" y="79"/>
                  </a:lnTo>
                  <a:close/>
                  <a:moveTo>
                    <a:pt x="97" y="107"/>
                  </a:moveTo>
                  <a:cubicBezTo>
                    <a:pt x="97" y="106"/>
                    <a:pt x="96" y="105"/>
                    <a:pt x="95" y="105"/>
                  </a:cubicBezTo>
                  <a:cubicBezTo>
                    <a:pt x="81" y="105"/>
                    <a:pt x="81" y="105"/>
                    <a:pt x="81" y="105"/>
                  </a:cubicBezTo>
                  <a:cubicBezTo>
                    <a:pt x="80" y="105"/>
                    <a:pt x="79" y="106"/>
                    <a:pt x="79" y="107"/>
                  </a:cubicBezTo>
                  <a:cubicBezTo>
                    <a:pt x="79" y="107"/>
                    <a:pt x="80" y="108"/>
                    <a:pt x="81" y="108"/>
                  </a:cubicBezTo>
                  <a:cubicBezTo>
                    <a:pt x="95" y="108"/>
                    <a:pt x="95" y="108"/>
                    <a:pt x="95" y="108"/>
                  </a:cubicBezTo>
                  <a:cubicBezTo>
                    <a:pt x="96" y="108"/>
                    <a:pt x="97" y="107"/>
                    <a:pt x="97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CDAC7351-063D-EF45-B29B-055D9F7225EC}"/>
              </a:ext>
            </a:extLst>
          </p:cNvPr>
          <p:cNvGrpSpPr/>
          <p:nvPr/>
        </p:nvGrpSpPr>
        <p:grpSpPr>
          <a:xfrm>
            <a:off x="8274255" y="3684465"/>
            <a:ext cx="1509533" cy="1511002"/>
            <a:chOff x="8274255" y="3684465"/>
            <a:chExt cx="1509533" cy="1511002"/>
          </a:xfrm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837BA833-1F77-3E32-2F36-CF100035F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4255" y="3684465"/>
              <a:ext cx="1509533" cy="1511002"/>
            </a:xfrm>
            <a:custGeom>
              <a:avLst/>
              <a:gdLst>
                <a:gd name="T0" fmla="*/ 214 w 428"/>
                <a:gd name="T1" fmla="*/ 0 h 428"/>
                <a:gd name="T2" fmla="*/ 0 w 428"/>
                <a:gd name="T3" fmla="*/ 214 h 428"/>
                <a:gd name="T4" fmla="*/ 214 w 428"/>
                <a:gd name="T5" fmla="*/ 428 h 428"/>
                <a:gd name="T6" fmla="*/ 428 w 428"/>
                <a:gd name="T7" fmla="*/ 214 h 428"/>
                <a:gd name="T8" fmla="*/ 214 w 428"/>
                <a:gd name="T9" fmla="*/ 0 h 428"/>
                <a:gd name="T10" fmla="*/ 214 w 428"/>
                <a:gd name="T11" fmla="*/ 389 h 428"/>
                <a:gd name="T12" fmla="*/ 38 w 428"/>
                <a:gd name="T13" fmla="*/ 214 h 428"/>
                <a:gd name="T14" fmla="*/ 214 w 428"/>
                <a:gd name="T15" fmla="*/ 38 h 428"/>
                <a:gd name="T16" fmla="*/ 389 w 428"/>
                <a:gd name="T17" fmla="*/ 214 h 428"/>
                <a:gd name="T18" fmla="*/ 214 w 428"/>
                <a:gd name="T19" fmla="*/ 389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8" h="428">
                  <a:moveTo>
                    <a:pt x="214" y="0"/>
                  </a:moveTo>
                  <a:cubicBezTo>
                    <a:pt x="95" y="0"/>
                    <a:pt x="0" y="95"/>
                    <a:pt x="0" y="214"/>
                  </a:cubicBezTo>
                  <a:cubicBezTo>
                    <a:pt x="0" y="332"/>
                    <a:pt x="95" y="428"/>
                    <a:pt x="214" y="428"/>
                  </a:cubicBezTo>
                  <a:cubicBezTo>
                    <a:pt x="332" y="428"/>
                    <a:pt x="428" y="332"/>
                    <a:pt x="428" y="214"/>
                  </a:cubicBezTo>
                  <a:cubicBezTo>
                    <a:pt x="428" y="95"/>
                    <a:pt x="332" y="0"/>
                    <a:pt x="214" y="0"/>
                  </a:cubicBezTo>
                  <a:close/>
                  <a:moveTo>
                    <a:pt x="214" y="389"/>
                  </a:moveTo>
                  <a:cubicBezTo>
                    <a:pt x="117" y="389"/>
                    <a:pt x="38" y="311"/>
                    <a:pt x="38" y="214"/>
                  </a:cubicBezTo>
                  <a:cubicBezTo>
                    <a:pt x="38" y="117"/>
                    <a:pt x="117" y="38"/>
                    <a:pt x="214" y="38"/>
                  </a:cubicBezTo>
                  <a:cubicBezTo>
                    <a:pt x="311" y="38"/>
                    <a:pt x="389" y="117"/>
                    <a:pt x="389" y="214"/>
                  </a:cubicBezTo>
                  <a:cubicBezTo>
                    <a:pt x="389" y="311"/>
                    <a:pt x="311" y="389"/>
                    <a:pt x="214" y="389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330200" dist="127000" dir="2400000" sx="94000" sy="94000" algn="ctr" rotWithShape="0">
                <a:schemeClr val="bg1">
                  <a:lumMod val="50000"/>
                  <a:alpha val="38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UA" sz="1800" b="0" i="0" u="none" strike="noStrike" kern="0" cap="none" spc="0" normalizeH="0" baseline="0" noProof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2" name="椭圆 79">
              <a:extLst>
                <a:ext uri="{FF2B5EF4-FFF2-40B4-BE49-F238E27FC236}">
                  <a16:creationId xmlns:a16="http://schemas.microsoft.com/office/drawing/2014/main" id="{3F23B430-36F1-5879-FEE7-4D54D6657FDC}"/>
                </a:ext>
              </a:extLst>
            </p:cNvPr>
            <p:cNvSpPr/>
            <p:nvPr/>
          </p:nvSpPr>
          <p:spPr>
            <a:xfrm>
              <a:off x="8664111" y="4079091"/>
              <a:ext cx="773996" cy="716425"/>
            </a:xfrm>
            <a:prstGeom prst="ellipse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0" dist="381000" dir="8100000" algn="tr" rotWithShape="0">
                <a:sysClr val="window" lastClr="FFFFFF">
                  <a:lumMod val="50000"/>
                  <a:alpha val="40000"/>
                </a:sys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3" name="Freeform 27">
              <a:extLst>
                <a:ext uri="{FF2B5EF4-FFF2-40B4-BE49-F238E27FC236}">
                  <a16:creationId xmlns:a16="http://schemas.microsoft.com/office/drawing/2014/main" id="{667256ED-8601-43FA-3F85-530EA1450A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13515" y="4300834"/>
              <a:ext cx="301944" cy="300948"/>
            </a:xfrm>
            <a:custGeom>
              <a:avLst/>
              <a:gdLst>
                <a:gd name="T0" fmla="*/ 44 w 128"/>
                <a:gd name="T1" fmla="*/ 64 h 128"/>
                <a:gd name="T2" fmla="*/ 84 w 128"/>
                <a:gd name="T3" fmla="*/ 64 h 128"/>
                <a:gd name="T4" fmla="*/ 64 w 128"/>
                <a:gd name="T5" fmla="*/ 76 h 128"/>
                <a:gd name="T6" fmla="*/ 64 w 128"/>
                <a:gd name="T7" fmla="*/ 52 h 128"/>
                <a:gd name="T8" fmla="*/ 64 w 128"/>
                <a:gd name="T9" fmla="*/ 76 h 128"/>
                <a:gd name="T10" fmla="*/ 114 w 128"/>
                <a:gd name="T11" fmla="*/ 46 h 128"/>
                <a:gd name="T12" fmla="*/ 113 w 128"/>
                <a:gd name="T13" fmla="*/ 41 h 128"/>
                <a:gd name="T14" fmla="*/ 112 w 128"/>
                <a:gd name="T15" fmla="*/ 22 h 128"/>
                <a:gd name="T16" fmla="*/ 97 w 128"/>
                <a:gd name="T17" fmla="*/ 12 h 128"/>
                <a:gd name="T18" fmla="*/ 87 w 128"/>
                <a:gd name="T19" fmla="*/ 16 h 128"/>
                <a:gd name="T20" fmla="*/ 82 w 128"/>
                <a:gd name="T21" fmla="*/ 13 h 128"/>
                <a:gd name="T22" fmla="*/ 61 w 128"/>
                <a:gd name="T23" fmla="*/ 0 h 128"/>
                <a:gd name="T24" fmla="*/ 46 w 128"/>
                <a:gd name="T25" fmla="*/ 14 h 128"/>
                <a:gd name="T26" fmla="*/ 41 w 128"/>
                <a:gd name="T27" fmla="*/ 16 h 128"/>
                <a:gd name="T28" fmla="*/ 21 w 128"/>
                <a:gd name="T29" fmla="*/ 17 h 128"/>
                <a:gd name="T30" fmla="*/ 12 w 128"/>
                <a:gd name="T31" fmla="*/ 32 h 128"/>
                <a:gd name="T32" fmla="*/ 16 w 128"/>
                <a:gd name="T33" fmla="*/ 42 h 128"/>
                <a:gd name="T34" fmla="*/ 13 w 128"/>
                <a:gd name="T35" fmla="*/ 47 h 128"/>
                <a:gd name="T36" fmla="*/ 0 w 128"/>
                <a:gd name="T37" fmla="*/ 68 h 128"/>
                <a:gd name="T38" fmla="*/ 14 w 128"/>
                <a:gd name="T39" fmla="*/ 82 h 128"/>
                <a:gd name="T40" fmla="*/ 16 w 128"/>
                <a:gd name="T41" fmla="*/ 88 h 128"/>
                <a:gd name="T42" fmla="*/ 16 w 128"/>
                <a:gd name="T43" fmla="*/ 107 h 128"/>
                <a:gd name="T44" fmla="*/ 32 w 128"/>
                <a:gd name="T45" fmla="*/ 116 h 128"/>
                <a:gd name="T46" fmla="*/ 41 w 128"/>
                <a:gd name="T47" fmla="*/ 113 h 128"/>
                <a:gd name="T48" fmla="*/ 46 w 128"/>
                <a:gd name="T49" fmla="*/ 115 h 128"/>
                <a:gd name="T50" fmla="*/ 68 w 128"/>
                <a:gd name="T51" fmla="*/ 128 h 128"/>
                <a:gd name="T52" fmla="*/ 82 w 128"/>
                <a:gd name="T53" fmla="*/ 114 h 128"/>
                <a:gd name="T54" fmla="*/ 88 w 128"/>
                <a:gd name="T55" fmla="*/ 113 h 128"/>
                <a:gd name="T56" fmla="*/ 107 w 128"/>
                <a:gd name="T57" fmla="*/ 112 h 128"/>
                <a:gd name="T58" fmla="*/ 116 w 128"/>
                <a:gd name="T59" fmla="*/ 97 h 128"/>
                <a:gd name="T60" fmla="*/ 112 w 128"/>
                <a:gd name="T61" fmla="*/ 87 h 128"/>
                <a:gd name="T62" fmla="*/ 115 w 128"/>
                <a:gd name="T63" fmla="*/ 82 h 128"/>
                <a:gd name="T64" fmla="*/ 128 w 128"/>
                <a:gd name="T65" fmla="*/ 61 h 128"/>
                <a:gd name="T66" fmla="*/ 120 w 128"/>
                <a:gd name="T67" fmla="*/ 68 h 128"/>
                <a:gd name="T68" fmla="*/ 108 w 128"/>
                <a:gd name="T69" fmla="*/ 77 h 128"/>
                <a:gd name="T70" fmla="*/ 106 w 128"/>
                <a:gd name="T71" fmla="*/ 92 h 128"/>
                <a:gd name="T72" fmla="*/ 101 w 128"/>
                <a:gd name="T73" fmla="*/ 106 h 128"/>
                <a:gd name="T74" fmla="*/ 91 w 128"/>
                <a:gd name="T75" fmla="*/ 106 h 128"/>
                <a:gd name="T76" fmla="*/ 76 w 128"/>
                <a:gd name="T77" fmla="*/ 108 h 128"/>
                <a:gd name="T78" fmla="*/ 68 w 128"/>
                <a:gd name="T79" fmla="*/ 120 h 128"/>
                <a:gd name="T80" fmla="*/ 54 w 128"/>
                <a:gd name="T81" fmla="*/ 113 h 128"/>
                <a:gd name="T82" fmla="*/ 42 w 128"/>
                <a:gd name="T83" fmla="*/ 104 h 128"/>
                <a:gd name="T84" fmla="*/ 32 w 128"/>
                <a:gd name="T85" fmla="*/ 108 h 128"/>
                <a:gd name="T86" fmla="*/ 22 w 128"/>
                <a:gd name="T87" fmla="*/ 101 h 128"/>
                <a:gd name="T88" fmla="*/ 25 w 128"/>
                <a:gd name="T89" fmla="*/ 87 h 128"/>
                <a:gd name="T90" fmla="*/ 15 w 128"/>
                <a:gd name="T91" fmla="*/ 75 h 128"/>
                <a:gd name="T92" fmla="*/ 8 w 128"/>
                <a:gd name="T93" fmla="*/ 61 h 128"/>
                <a:gd name="T94" fmla="*/ 20 w 128"/>
                <a:gd name="T95" fmla="*/ 52 h 128"/>
                <a:gd name="T96" fmla="*/ 22 w 128"/>
                <a:gd name="T97" fmla="*/ 37 h 128"/>
                <a:gd name="T98" fmla="*/ 27 w 128"/>
                <a:gd name="T99" fmla="*/ 22 h 128"/>
                <a:gd name="T100" fmla="*/ 37 w 128"/>
                <a:gd name="T101" fmla="*/ 22 h 128"/>
                <a:gd name="T102" fmla="*/ 52 w 128"/>
                <a:gd name="T103" fmla="*/ 20 h 128"/>
                <a:gd name="T104" fmla="*/ 61 w 128"/>
                <a:gd name="T105" fmla="*/ 8 h 128"/>
                <a:gd name="T106" fmla="*/ 75 w 128"/>
                <a:gd name="T107" fmla="*/ 15 h 128"/>
                <a:gd name="T108" fmla="*/ 87 w 128"/>
                <a:gd name="T109" fmla="*/ 25 h 128"/>
                <a:gd name="T110" fmla="*/ 97 w 128"/>
                <a:gd name="T111" fmla="*/ 20 h 128"/>
                <a:gd name="T112" fmla="*/ 106 w 128"/>
                <a:gd name="T113" fmla="*/ 27 h 128"/>
                <a:gd name="T114" fmla="*/ 104 w 128"/>
                <a:gd name="T115" fmla="*/ 42 h 128"/>
                <a:gd name="T116" fmla="*/ 113 w 128"/>
                <a:gd name="T117" fmla="*/ 54 h 128"/>
                <a:gd name="T118" fmla="*/ 120 w 128"/>
                <a:gd name="T119" fmla="*/ 6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" h="128">
                  <a:moveTo>
                    <a:pt x="64" y="44"/>
                  </a:moveTo>
                  <a:cubicBezTo>
                    <a:pt x="53" y="44"/>
                    <a:pt x="44" y="53"/>
                    <a:pt x="44" y="64"/>
                  </a:cubicBezTo>
                  <a:cubicBezTo>
                    <a:pt x="44" y="75"/>
                    <a:pt x="53" y="84"/>
                    <a:pt x="64" y="84"/>
                  </a:cubicBezTo>
                  <a:cubicBezTo>
                    <a:pt x="75" y="84"/>
                    <a:pt x="84" y="75"/>
                    <a:pt x="84" y="64"/>
                  </a:cubicBezTo>
                  <a:cubicBezTo>
                    <a:pt x="84" y="53"/>
                    <a:pt x="75" y="44"/>
                    <a:pt x="64" y="44"/>
                  </a:cubicBezTo>
                  <a:close/>
                  <a:moveTo>
                    <a:pt x="64" y="76"/>
                  </a:moveTo>
                  <a:cubicBezTo>
                    <a:pt x="58" y="76"/>
                    <a:pt x="52" y="71"/>
                    <a:pt x="52" y="64"/>
                  </a:cubicBezTo>
                  <a:cubicBezTo>
                    <a:pt x="52" y="58"/>
                    <a:pt x="58" y="52"/>
                    <a:pt x="64" y="52"/>
                  </a:cubicBezTo>
                  <a:cubicBezTo>
                    <a:pt x="71" y="52"/>
                    <a:pt x="76" y="58"/>
                    <a:pt x="76" y="64"/>
                  </a:cubicBezTo>
                  <a:cubicBezTo>
                    <a:pt x="76" y="71"/>
                    <a:pt x="71" y="76"/>
                    <a:pt x="64" y="76"/>
                  </a:cubicBezTo>
                  <a:close/>
                  <a:moveTo>
                    <a:pt x="115" y="47"/>
                  </a:moveTo>
                  <a:cubicBezTo>
                    <a:pt x="114" y="46"/>
                    <a:pt x="114" y="46"/>
                    <a:pt x="114" y="46"/>
                  </a:cubicBezTo>
                  <a:cubicBezTo>
                    <a:pt x="114" y="45"/>
                    <a:pt x="113" y="43"/>
                    <a:pt x="112" y="42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15" y="38"/>
                    <a:pt x="116" y="35"/>
                    <a:pt x="116" y="32"/>
                  </a:cubicBezTo>
                  <a:cubicBezTo>
                    <a:pt x="116" y="28"/>
                    <a:pt x="115" y="24"/>
                    <a:pt x="112" y="22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4" y="14"/>
                    <a:pt x="101" y="12"/>
                    <a:pt x="97" y="12"/>
                  </a:cubicBezTo>
                  <a:cubicBezTo>
                    <a:pt x="94" y="12"/>
                    <a:pt x="90" y="14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5" y="15"/>
                    <a:pt x="84" y="15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1" y="6"/>
                    <a:pt x="75" y="0"/>
                    <a:pt x="68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3" y="0"/>
                    <a:pt x="47" y="6"/>
                    <a:pt x="46" y="13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5" y="15"/>
                    <a:pt x="43" y="15"/>
                    <a:pt x="41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8" y="14"/>
                    <a:pt x="35" y="12"/>
                    <a:pt x="32" y="12"/>
                  </a:cubicBezTo>
                  <a:cubicBezTo>
                    <a:pt x="28" y="12"/>
                    <a:pt x="24" y="14"/>
                    <a:pt x="21" y="17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4" y="24"/>
                    <a:pt x="12" y="28"/>
                    <a:pt x="12" y="32"/>
                  </a:cubicBezTo>
                  <a:cubicBezTo>
                    <a:pt x="12" y="35"/>
                    <a:pt x="13" y="38"/>
                    <a:pt x="16" y="41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5" y="43"/>
                    <a:pt x="15" y="45"/>
                    <a:pt x="14" y="46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6" y="47"/>
                    <a:pt x="0" y="53"/>
                    <a:pt x="0" y="61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5"/>
                    <a:pt x="6" y="81"/>
                    <a:pt x="13" y="82"/>
                  </a:cubicBezTo>
                  <a:cubicBezTo>
                    <a:pt x="14" y="82"/>
                    <a:pt x="14" y="82"/>
                    <a:pt x="14" y="82"/>
                  </a:cubicBezTo>
                  <a:cubicBezTo>
                    <a:pt x="15" y="84"/>
                    <a:pt x="15" y="86"/>
                    <a:pt x="16" y="87"/>
                  </a:cubicBezTo>
                  <a:cubicBezTo>
                    <a:pt x="16" y="88"/>
                    <a:pt x="16" y="88"/>
                    <a:pt x="16" y="88"/>
                  </a:cubicBezTo>
                  <a:cubicBezTo>
                    <a:pt x="13" y="90"/>
                    <a:pt x="12" y="94"/>
                    <a:pt x="12" y="97"/>
                  </a:cubicBezTo>
                  <a:cubicBezTo>
                    <a:pt x="12" y="101"/>
                    <a:pt x="14" y="104"/>
                    <a:pt x="16" y="107"/>
                  </a:cubicBezTo>
                  <a:cubicBezTo>
                    <a:pt x="21" y="112"/>
                    <a:pt x="21" y="112"/>
                    <a:pt x="21" y="112"/>
                  </a:cubicBezTo>
                  <a:cubicBezTo>
                    <a:pt x="24" y="115"/>
                    <a:pt x="28" y="116"/>
                    <a:pt x="32" y="116"/>
                  </a:cubicBezTo>
                  <a:cubicBezTo>
                    <a:pt x="35" y="116"/>
                    <a:pt x="38" y="115"/>
                    <a:pt x="41" y="113"/>
                  </a:cubicBezTo>
                  <a:cubicBezTo>
                    <a:pt x="41" y="113"/>
                    <a:pt x="41" y="113"/>
                    <a:pt x="41" y="113"/>
                  </a:cubicBezTo>
                  <a:cubicBezTo>
                    <a:pt x="43" y="113"/>
                    <a:pt x="45" y="114"/>
                    <a:pt x="46" y="114"/>
                  </a:cubicBezTo>
                  <a:cubicBezTo>
                    <a:pt x="46" y="115"/>
                    <a:pt x="46" y="115"/>
                    <a:pt x="46" y="115"/>
                  </a:cubicBezTo>
                  <a:cubicBezTo>
                    <a:pt x="47" y="123"/>
                    <a:pt x="53" y="128"/>
                    <a:pt x="61" y="128"/>
                  </a:cubicBezTo>
                  <a:cubicBezTo>
                    <a:pt x="68" y="128"/>
                    <a:pt x="68" y="128"/>
                    <a:pt x="68" y="128"/>
                  </a:cubicBezTo>
                  <a:cubicBezTo>
                    <a:pt x="75" y="128"/>
                    <a:pt x="81" y="123"/>
                    <a:pt x="82" y="115"/>
                  </a:cubicBezTo>
                  <a:cubicBezTo>
                    <a:pt x="82" y="114"/>
                    <a:pt x="82" y="114"/>
                    <a:pt x="82" y="114"/>
                  </a:cubicBezTo>
                  <a:cubicBezTo>
                    <a:pt x="84" y="114"/>
                    <a:pt x="85" y="113"/>
                    <a:pt x="87" y="113"/>
                  </a:cubicBezTo>
                  <a:cubicBezTo>
                    <a:pt x="88" y="113"/>
                    <a:pt x="88" y="113"/>
                    <a:pt x="88" y="113"/>
                  </a:cubicBezTo>
                  <a:cubicBezTo>
                    <a:pt x="90" y="115"/>
                    <a:pt x="94" y="116"/>
                    <a:pt x="97" y="116"/>
                  </a:cubicBezTo>
                  <a:cubicBezTo>
                    <a:pt x="101" y="116"/>
                    <a:pt x="104" y="115"/>
                    <a:pt x="107" y="112"/>
                  </a:cubicBezTo>
                  <a:cubicBezTo>
                    <a:pt x="112" y="107"/>
                    <a:pt x="112" y="107"/>
                    <a:pt x="112" y="107"/>
                  </a:cubicBezTo>
                  <a:cubicBezTo>
                    <a:pt x="115" y="104"/>
                    <a:pt x="116" y="101"/>
                    <a:pt x="116" y="97"/>
                  </a:cubicBezTo>
                  <a:cubicBezTo>
                    <a:pt x="116" y="94"/>
                    <a:pt x="115" y="90"/>
                    <a:pt x="113" y="88"/>
                  </a:cubicBezTo>
                  <a:cubicBezTo>
                    <a:pt x="112" y="87"/>
                    <a:pt x="112" y="87"/>
                    <a:pt x="112" y="87"/>
                  </a:cubicBezTo>
                  <a:cubicBezTo>
                    <a:pt x="113" y="86"/>
                    <a:pt x="114" y="84"/>
                    <a:pt x="114" y="82"/>
                  </a:cubicBezTo>
                  <a:cubicBezTo>
                    <a:pt x="115" y="82"/>
                    <a:pt x="115" y="82"/>
                    <a:pt x="115" y="82"/>
                  </a:cubicBezTo>
                  <a:cubicBezTo>
                    <a:pt x="123" y="81"/>
                    <a:pt x="128" y="75"/>
                    <a:pt x="128" y="68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8" y="53"/>
                    <a:pt x="123" y="47"/>
                    <a:pt x="115" y="47"/>
                  </a:cubicBezTo>
                  <a:close/>
                  <a:moveTo>
                    <a:pt x="120" y="68"/>
                  </a:moveTo>
                  <a:cubicBezTo>
                    <a:pt x="120" y="72"/>
                    <a:pt x="117" y="75"/>
                    <a:pt x="113" y="75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7" y="80"/>
                    <a:pt x="106" y="84"/>
                    <a:pt x="104" y="87"/>
                  </a:cubicBezTo>
                  <a:cubicBezTo>
                    <a:pt x="106" y="92"/>
                    <a:pt x="106" y="92"/>
                    <a:pt x="106" y="92"/>
                  </a:cubicBezTo>
                  <a:cubicBezTo>
                    <a:pt x="109" y="94"/>
                    <a:pt x="109" y="99"/>
                    <a:pt x="106" y="101"/>
                  </a:cubicBezTo>
                  <a:cubicBezTo>
                    <a:pt x="101" y="106"/>
                    <a:pt x="101" y="106"/>
                    <a:pt x="101" y="106"/>
                  </a:cubicBezTo>
                  <a:cubicBezTo>
                    <a:pt x="100" y="108"/>
                    <a:pt x="98" y="108"/>
                    <a:pt x="96" y="108"/>
                  </a:cubicBezTo>
                  <a:cubicBezTo>
                    <a:pt x="95" y="108"/>
                    <a:pt x="93" y="108"/>
                    <a:pt x="91" y="106"/>
                  </a:cubicBezTo>
                  <a:cubicBezTo>
                    <a:pt x="87" y="104"/>
                    <a:pt x="87" y="104"/>
                    <a:pt x="87" y="104"/>
                  </a:cubicBezTo>
                  <a:cubicBezTo>
                    <a:pt x="83" y="106"/>
                    <a:pt x="80" y="107"/>
                    <a:pt x="76" y="108"/>
                  </a:cubicBezTo>
                  <a:cubicBezTo>
                    <a:pt x="75" y="113"/>
                    <a:pt x="75" y="113"/>
                    <a:pt x="75" y="113"/>
                  </a:cubicBezTo>
                  <a:cubicBezTo>
                    <a:pt x="75" y="117"/>
                    <a:pt x="72" y="120"/>
                    <a:pt x="68" y="120"/>
                  </a:cubicBezTo>
                  <a:cubicBezTo>
                    <a:pt x="61" y="120"/>
                    <a:pt x="61" y="120"/>
                    <a:pt x="61" y="120"/>
                  </a:cubicBezTo>
                  <a:cubicBezTo>
                    <a:pt x="57" y="120"/>
                    <a:pt x="54" y="117"/>
                    <a:pt x="54" y="113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48" y="107"/>
                    <a:pt x="45" y="106"/>
                    <a:pt x="42" y="104"/>
                  </a:cubicBezTo>
                  <a:cubicBezTo>
                    <a:pt x="37" y="106"/>
                    <a:pt x="37" y="106"/>
                    <a:pt x="37" y="106"/>
                  </a:cubicBezTo>
                  <a:cubicBezTo>
                    <a:pt x="36" y="108"/>
                    <a:pt x="34" y="108"/>
                    <a:pt x="32" y="108"/>
                  </a:cubicBezTo>
                  <a:cubicBezTo>
                    <a:pt x="30" y="108"/>
                    <a:pt x="28" y="108"/>
                    <a:pt x="27" y="106"/>
                  </a:cubicBezTo>
                  <a:cubicBezTo>
                    <a:pt x="22" y="101"/>
                    <a:pt x="22" y="101"/>
                    <a:pt x="22" y="101"/>
                  </a:cubicBezTo>
                  <a:cubicBezTo>
                    <a:pt x="19" y="99"/>
                    <a:pt x="19" y="94"/>
                    <a:pt x="22" y="92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3" y="84"/>
                    <a:pt x="21" y="80"/>
                    <a:pt x="20" y="77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1" y="75"/>
                    <a:pt x="8" y="72"/>
                    <a:pt x="8" y="68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8" y="57"/>
                    <a:pt x="11" y="54"/>
                    <a:pt x="15" y="54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1" y="49"/>
                    <a:pt x="23" y="45"/>
                    <a:pt x="25" y="42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19" y="34"/>
                    <a:pt x="19" y="30"/>
                    <a:pt x="22" y="27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8" y="21"/>
                    <a:pt x="30" y="20"/>
                    <a:pt x="32" y="20"/>
                  </a:cubicBezTo>
                  <a:cubicBezTo>
                    <a:pt x="34" y="20"/>
                    <a:pt x="35" y="20"/>
                    <a:pt x="37" y="22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5" y="22"/>
                    <a:pt x="48" y="21"/>
                    <a:pt x="52" y="20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4" y="11"/>
                    <a:pt x="57" y="8"/>
                    <a:pt x="61" y="8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72" y="8"/>
                    <a:pt x="75" y="11"/>
                    <a:pt x="75" y="15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80" y="22"/>
                    <a:pt x="83" y="23"/>
                    <a:pt x="87" y="25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3" y="21"/>
                    <a:pt x="95" y="20"/>
                    <a:pt x="97" y="20"/>
                  </a:cubicBezTo>
                  <a:cubicBezTo>
                    <a:pt x="99" y="20"/>
                    <a:pt x="100" y="21"/>
                    <a:pt x="101" y="22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9" y="30"/>
                    <a:pt x="109" y="34"/>
                    <a:pt x="106" y="37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6" y="45"/>
                    <a:pt x="107" y="49"/>
                    <a:pt x="108" y="52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7" y="54"/>
                    <a:pt x="120" y="57"/>
                    <a:pt x="120" y="61"/>
                  </a:cubicBezTo>
                  <a:lnTo>
                    <a:pt x="120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479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9" grpId="0"/>
      <p:bldP spid="30" grpId="0"/>
      <p:bldP spid="31" grpId="0"/>
      <p:bldP spid="32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3">
            <a:extLst>
              <a:ext uri="{FF2B5EF4-FFF2-40B4-BE49-F238E27FC236}">
                <a16:creationId xmlns:a16="http://schemas.microsoft.com/office/drawing/2014/main" id="{BBDB50FD-AEF1-B64F-2A28-2C7932E6253F}"/>
              </a:ext>
            </a:extLst>
          </p:cNvPr>
          <p:cNvCxnSpPr/>
          <p:nvPr/>
        </p:nvCxnSpPr>
        <p:spPr>
          <a:xfrm>
            <a:off x="2389643" y="2291219"/>
            <a:ext cx="0" cy="0"/>
          </a:xfrm>
          <a:prstGeom prst="line">
            <a:avLst/>
          </a:prstGeom>
          <a:ln w="19050">
            <a:solidFill>
              <a:srgbClr val="F7D9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8">
            <a:extLst>
              <a:ext uri="{FF2B5EF4-FFF2-40B4-BE49-F238E27FC236}">
                <a16:creationId xmlns:a16="http://schemas.microsoft.com/office/drawing/2014/main" id="{89F38ED2-B832-E47F-6F38-D0968E2A46B6}"/>
              </a:ext>
            </a:extLst>
          </p:cNvPr>
          <p:cNvSpPr/>
          <p:nvPr/>
        </p:nvSpPr>
        <p:spPr>
          <a:xfrm rot="2944651">
            <a:off x="305187" y="231260"/>
            <a:ext cx="669570" cy="669570"/>
          </a:xfrm>
          <a:prstGeom prst="roundRect">
            <a:avLst/>
          </a:prstGeom>
          <a:noFill/>
          <a:ln w="47625">
            <a:solidFill>
              <a:srgbClr val="FF9800"/>
            </a:soli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zh-CN" altLang="en-US">
              <a:solidFill>
                <a:prstClr val="white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" name="矩形: 圆角 4">
            <a:extLst>
              <a:ext uri="{FF2B5EF4-FFF2-40B4-BE49-F238E27FC236}">
                <a16:creationId xmlns:a16="http://schemas.microsoft.com/office/drawing/2014/main" id="{A40F5973-8CB6-C9FB-126C-8EF85B1C4433}"/>
              </a:ext>
            </a:extLst>
          </p:cNvPr>
          <p:cNvSpPr/>
          <p:nvPr/>
        </p:nvSpPr>
        <p:spPr>
          <a:xfrm rot="2700000">
            <a:off x="663220" y="248280"/>
            <a:ext cx="713747" cy="713749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8089">
              <a:defRPr/>
            </a:pPr>
            <a:endParaRPr lang="zh-CN" altLang="en-US" sz="1016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" name="文本框 7">
            <a:extLst>
              <a:ext uri="{FF2B5EF4-FFF2-40B4-BE49-F238E27FC236}">
                <a16:creationId xmlns:a16="http://schemas.microsoft.com/office/drawing/2014/main" id="{51BE6F83-15D0-C8BD-246A-DE29CEBDFEB9}"/>
              </a:ext>
            </a:extLst>
          </p:cNvPr>
          <p:cNvSpPr txBox="1"/>
          <p:nvPr/>
        </p:nvSpPr>
        <p:spPr>
          <a:xfrm>
            <a:off x="1465601" y="291658"/>
            <a:ext cx="5252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8089">
              <a:defRPr/>
            </a:pPr>
            <a:r>
              <a:rPr lang="en-US" altLang="zh-CN" sz="2800" b="1" dirty="0">
                <a:solidFill>
                  <a:srgbClr val="FF9800"/>
                </a:solidFill>
                <a:latin typeface="Fira Sans Medium" panose="020B0604020202020204" pitchFamily="34" charset="0"/>
                <a:cs typeface="+mn-ea"/>
                <a:sym typeface="+mn-lt"/>
              </a:rPr>
              <a:t>ANALYSE ET CONCEPTION</a:t>
            </a:r>
            <a:endParaRPr lang="zh-CN" altLang="en-US" sz="2800" b="1" dirty="0">
              <a:solidFill>
                <a:srgbClr val="FF9800"/>
              </a:solidFill>
              <a:latin typeface="Fira Sans Medium" panose="020B0604020202020204" pitchFamily="34" charset="0"/>
              <a:cs typeface="+mn-ea"/>
              <a:sym typeface="+mn-lt"/>
            </a:endParaRPr>
          </a:p>
        </p:txBody>
      </p:sp>
      <p:sp>
        <p:nvSpPr>
          <p:cNvPr id="6" name="Google Shape;487;p30">
            <a:extLst>
              <a:ext uri="{FF2B5EF4-FFF2-40B4-BE49-F238E27FC236}">
                <a16:creationId xmlns:a16="http://schemas.microsoft.com/office/drawing/2014/main" id="{B9EE9271-A982-FEEF-4BFA-24C6C2BEE844}"/>
              </a:ext>
            </a:extLst>
          </p:cNvPr>
          <p:cNvSpPr txBox="1">
            <a:spLocks/>
          </p:cNvSpPr>
          <p:nvPr/>
        </p:nvSpPr>
        <p:spPr>
          <a:xfrm>
            <a:off x="8727312" y="6889361"/>
            <a:ext cx="1983200" cy="42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FFA8DAA5-4B37-1B2C-0818-25CFC38EE576}"/>
              </a:ext>
            </a:extLst>
          </p:cNvPr>
          <p:cNvGrpSpPr/>
          <p:nvPr/>
        </p:nvGrpSpPr>
        <p:grpSpPr>
          <a:xfrm>
            <a:off x="6617565" y="275634"/>
            <a:ext cx="3753737" cy="580821"/>
            <a:chOff x="7565831" y="291658"/>
            <a:chExt cx="3753737" cy="580821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5BBE8C6C-C122-2C42-1633-0AB88F2E119B}"/>
                </a:ext>
              </a:extLst>
            </p:cNvPr>
            <p:cNvGrpSpPr/>
            <p:nvPr/>
          </p:nvGrpSpPr>
          <p:grpSpPr>
            <a:xfrm>
              <a:off x="7565831" y="291658"/>
              <a:ext cx="3753737" cy="543973"/>
              <a:chOff x="8764738" y="347556"/>
              <a:chExt cx="2912752" cy="543973"/>
            </a:xfrm>
          </p:grpSpPr>
          <p:grpSp>
            <p:nvGrpSpPr>
              <p:cNvPr id="11" name="Groupe 10">
                <a:extLst>
                  <a:ext uri="{FF2B5EF4-FFF2-40B4-BE49-F238E27FC236}">
                    <a16:creationId xmlns:a16="http://schemas.microsoft.com/office/drawing/2014/main" id="{88DEFC1A-1C35-28D9-7FF5-BB813E88B821}"/>
                  </a:ext>
                </a:extLst>
              </p:cNvPr>
              <p:cNvGrpSpPr/>
              <p:nvPr/>
            </p:nvGrpSpPr>
            <p:grpSpPr>
              <a:xfrm>
                <a:off x="8833490" y="347556"/>
                <a:ext cx="2844000" cy="543973"/>
                <a:chOff x="9234322" y="698284"/>
                <a:chExt cx="2844000" cy="543973"/>
              </a:xfrm>
            </p:grpSpPr>
            <p:grpSp>
              <p:nvGrpSpPr>
                <p:cNvPr id="13" name="Groupe 12">
                  <a:extLst>
                    <a:ext uri="{FF2B5EF4-FFF2-40B4-BE49-F238E27FC236}">
                      <a16:creationId xmlns:a16="http://schemas.microsoft.com/office/drawing/2014/main" id="{7598469A-7A15-5669-EA98-115A216C0FE5}"/>
                    </a:ext>
                  </a:extLst>
                </p:cNvPr>
                <p:cNvGrpSpPr/>
                <p:nvPr/>
              </p:nvGrpSpPr>
              <p:grpSpPr>
                <a:xfrm>
                  <a:off x="9234322" y="698284"/>
                  <a:ext cx="2844000" cy="543973"/>
                  <a:chOff x="3748728" y="-1351206"/>
                  <a:chExt cx="2965896" cy="543973"/>
                </a:xfrm>
              </p:grpSpPr>
              <p:sp>
                <p:nvSpPr>
                  <p:cNvPr id="15" name="矩形 72">
                    <a:extLst>
                      <a:ext uri="{FF2B5EF4-FFF2-40B4-BE49-F238E27FC236}">
                        <a16:creationId xmlns:a16="http://schemas.microsoft.com/office/drawing/2014/main" id="{8A85AB72-2989-52B4-2B7A-CBB382FCDC16}"/>
                      </a:ext>
                    </a:extLst>
                  </p:cNvPr>
                  <p:cNvSpPr/>
                  <p:nvPr/>
                </p:nvSpPr>
                <p:spPr>
                  <a:xfrm>
                    <a:off x="3761791" y="-1351206"/>
                    <a:ext cx="2918868" cy="543973"/>
                  </a:xfrm>
                  <a:prstGeom prst="rect">
                    <a:avLst/>
                  </a:prstGeom>
                  <a:noFill/>
                  <a:ln>
                    <a:solidFill>
                      <a:srgbClr val="FF98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Agency FB" panose="020B0503020202020204" pitchFamily="34" charset="0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" name="矩形 73">
                    <a:extLst>
                      <a:ext uri="{FF2B5EF4-FFF2-40B4-BE49-F238E27FC236}">
                        <a16:creationId xmlns:a16="http://schemas.microsoft.com/office/drawing/2014/main" id="{89F1B85F-1319-D32B-81F4-6DE89046C127}"/>
                      </a:ext>
                    </a:extLst>
                  </p:cNvPr>
                  <p:cNvSpPr/>
                  <p:nvPr/>
                </p:nvSpPr>
                <p:spPr>
                  <a:xfrm>
                    <a:off x="3748728" y="-1212922"/>
                    <a:ext cx="2965896" cy="283133"/>
                  </a:xfrm>
                  <a:prstGeom prst="rect">
                    <a:avLst/>
                  </a:prstGeom>
                  <a:solidFill>
                    <a:srgbClr val="FEFEF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Agency FB" panose="020B0503020202020204" pitchFamily="34" charset="0"/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14" name="文本框 7">
                  <a:extLst>
                    <a:ext uri="{FF2B5EF4-FFF2-40B4-BE49-F238E27FC236}">
                      <a16:creationId xmlns:a16="http://schemas.microsoft.com/office/drawing/2014/main" id="{4922DFAD-9C10-A6E6-ED54-1A022836FEEB}"/>
                    </a:ext>
                  </a:extLst>
                </p:cNvPr>
                <p:cNvSpPr txBox="1"/>
                <p:nvPr/>
              </p:nvSpPr>
              <p:spPr>
                <a:xfrm>
                  <a:off x="9317465" y="719037"/>
                  <a:ext cx="276015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258089">
                    <a:defRPr/>
                  </a:pPr>
                  <a:endParaRPr lang="zh-CN" altLang="en-US" sz="2800" b="1" dirty="0">
                    <a:solidFill>
                      <a:srgbClr val="3F5378"/>
                    </a:solidFill>
                    <a:latin typeface="Fira Sans Medium" panose="020B0604020202020204" pitchFamily="34" charset="0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2" name="箭头: V 形 11">
                <a:extLst>
                  <a:ext uri="{FF2B5EF4-FFF2-40B4-BE49-F238E27FC236}">
                    <a16:creationId xmlns:a16="http://schemas.microsoft.com/office/drawing/2014/main" id="{6843233F-0599-EC61-47CE-B49356570EC4}"/>
                  </a:ext>
                </a:extLst>
              </p:cNvPr>
              <p:cNvSpPr/>
              <p:nvPr/>
            </p:nvSpPr>
            <p:spPr>
              <a:xfrm>
                <a:off x="8764738" y="541034"/>
                <a:ext cx="139369" cy="172697"/>
              </a:xfrm>
              <a:prstGeom prst="chevron">
                <a:avLst>
                  <a:gd name="adj" fmla="val 57813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9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58089">
                  <a:defRPr/>
                </a:pPr>
                <a:endParaRPr lang="zh-CN" altLang="en-US" sz="1016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文本框 7">
              <a:extLst>
                <a:ext uri="{FF2B5EF4-FFF2-40B4-BE49-F238E27FC236}">
                  <a16:creationId xmlns:a16="http://schemas.microsoft.com/office/drawing/2014/main" id="{44912487-1100-6EB8-01A9-E6B23082CC4F}"/>
                </a:ext>
              </a:extLst>
            </p:cNvPr>
            <p:cNvSpPr txBox="1"/>
            <p:nvPr/>
          </p:nvSpPr>
          <p:spPr>
            <a:xfrm>
              <a:off x="7811001" y="349259"/>
              <a:ext cx="32633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58089">
                <a:defRPr/>
              </a:pPr>
              <a:r>
                <a:rPr lang="en-US" altLang="zh-CN" sz="2800" b="1" dirty="0">
                  <a:solidFill>
                    <a:srgbClr val="00B050"/>
                  </a:solidFill>
                  <a:latin typeface="Fira Sans Medium" panose="020B0604020202020204" pitchFamily="34" charset="0"/>
                  <a:cs typeface="+mn-ea"/>
                  <a:sym typeface="+mn-lt"/>
                </a:rPr>
                <a:t>METHODOLOGIE</a:t>
              </a:r>
              <a:endParaRPr lang="zh-CN" altLang="en-US" sz="2800" b="1" dirty="0">
                <a:solidFill>
                  <a:srgbClr val="00B050"/>
                </a:solidFill>
                <a:latin typeface="Fira Sans Medium" panose="020B0604020202020204" pitchFamily="34" charset="0"/>
                <a:cs typeface="+mn-ea"/>
                <a:sym typeface="+mn-lt"/>
              </a:endParaRPr>
            </a:p>
          </p:txBody>
        </p:sp>
      </p:grpSp>
      <p:sp>
        <p:nvSpPr>
          <p:cNvPr id="18" name="ZoneTexte 17">
            <a:extLst>
              <a:ext uri="{FF2B5EF4-FFF2-40B4-BE49-F238E27FC236}">
                <a16:creationId xmlns:a16="http://schemas.microsoft.com/office/drawing/2014/main" id="{12B30729-77AF-0D42-B880-F89AF0DB1D19}"/>
              </a:ext>
            </a:extLst>
          </p:cNvPr>
          <p:cNvSpPr txBox="1"/>
          <p:nvPr/>
        </p:nvSpPr>
        <p:spPr>
          <a:xfrm>
            <a:off x="1238250" y="1762204"/>
            <a:ext cx="10267949" cy="114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r-FR" sz="2400" b="1" dirty="0">
                <a:solidFill>
                  <a:srgbClr val="3F5378"/>
                </a:solidFill>
                <a:effectLst/>
                <a:latin typeface="Fira Sans Medium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permet à tous les acteurs de </a:t>
            </a:r>
            <a:r>
              <a:rPr lang="fr-FR" sz="2400" b="1" dirty="0">
                <a:solidFill>
                  <a:srgbClr val="3F5378"/>
                </a:solidFill>
                <a:latin typeface="Fira Sans Medium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travailler en parfaite symbiose tout en respectant les règles définies à cet effet.</a:t>
            </a:r>
            <a:endParaRPr lang="fr-FR" sz="2400" b="1" dirty="0">
              <a:solidFill>
                <a:srgbClr val="3F5378"/>
              </a:solidFill>
              <a:effectLst/>
              <a:latin typeface="Fira Sans Medium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7471724-6244-5DFC-681D-00DA6F8AE8C6}"/>
              </a:ext>
            </a:extLst>
          </p:cNvPr>
          <p:cNvSpPr txBox="1"/>
          <p:nvPr/>
        </p:nvSpPr>
        <p:spPr>
          <a:xfrm>
            <a:off x="1238250" y="3586048"/>
            <a:ext cx="10267950" cy="2482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r-FR" sz="2400" b="1" dirty="0">
                <a:solidFill>
                  <a:srgbClr val="3F5378"/>
                </a:solidFill>
                <a:effectLst/>
                <a:latin typeface="Fira Sans Medium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plusieurs méthodes AGILES dont les plus populaires en usage sont :</a:t>
            </a:r>
            <a:endParaRPr lang="fr-FR" sz="2400" b="1" dirty="0">
              <a:solidFill>
                <a:srgbClr val="3F5378"/>
              </a:solidFill>
              <a:effectLst/>
              <a:latin typeface="Fira Sans Medium" panose="020B0604020202020204" pitchFamily="34" charset="0"/>
              <a:ea typeface="Calibri" panose="020F050202020403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400" b="1" dirty="0">
                <a:solidFill>
                  <a:srgbClr val="3F5378"/>
                </a:solidFill>
                <a:effectLst/>
                <a:latin typeface="Fira Sans Medium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XP (eXtreme Programming) ;</a:t>
            </a:r>
            <a:endParaRPr lang="fr-FR" sz="2400" b="1" dirty="0">
              <a:solidFill>
                <a:srgbClr val="3F5378"/>
              </a:solidFill>
              <a:effectLst/>
              <a:latin typeface="Fira Sans Medium" panose="020B0604020202020204" pitchFamily="34" charset="0"/>
              <a:ea typeface="Calibri" panose="020F0502020204030204" pitchFamily="34" charset="0"/>
            </a:endParaRPr>
          </a:p>
          <a:p>
            <a:pPr marL="1257300" lvl="2" indent="-342900" algn="just">
              <a:lnSpc>
                <a:spcPct val="150000"/>
              </a:lnSpc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3F5378"/>
                </a:solidFill>
                <a:effectLst/>
                <a:latin typeface="Fira Sans Medium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FDD (</a:t>
            </a:r>
            <a:r>
              <a:rPr lang="fr-FR" sz="2400" b="1" dirty="0">
                <a:solidFill>
                  <a:srgbClr val="3F5378"/>
                </a:solidFill>
                <a:effectLst/>
                <a:latin typeface="Fira Sans Medium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Driven Development</a:t>
            </a:r>
            <a:r>
              <a:rPr lang="en-US" sz="2400" b="1" dirty="0">
                <a:solidFill>
                  <a:srgbClr val="3F5378"/>
                </a:solidFill>
                <a:effectLst/>
                <a:latin typeface="Fira Sans Medium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fr-FR" sz="2400" b="1" dirty="0">
              <a:solidFill>
                <a:srgbClr val="3F5378"/>
              </a:solidFill>
              <a:effectLst/>
              <a:latin typeface="Fira Sans Medium" panose="020B0604020202020204" pitchFamily="34" charset="0"/>
              <a:ea typeface="Calibri" panose="020F0502020204030204" pitchFamily="34" charset="0"/>
            </a:endParaRPr>
          </a:p>
          <a:p>
            <a:pPr marL="1257300" lvl="2" indent="-342900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r-FR" sz="2400" b="1" dirty="0">
                <a:solidFill>
                  <a:srgbClr val="3F5378"/>
                </a:solidFill>
                <a:effectLst/>
                <a:latin typeface="Fira Sans Medium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Scrum</a:t>
            </a:r>
            <a:endParaRPr lang="fr-FR" sz="2400" b="1" dirty="0">
              <a:solidFill>
                <a:srgbClr val="3F5378"/>
              </a:solidFill>
              <a:effectLst/>
              <a:latin typeface="Fira Sans Medium" panose="020B0604020202020204" pitchFamily="34" charset="0"/>
              <a:ea typeface="Calibri" panose="020F0502020204030204" pitchFamily="34" charset="0"/>
            </a:endParaRPr>
          </a:p>
        </p:txBody>
      </p:sp>
      <p:grpSp>
        <p:nvGrpSpPr>
          <p:cNvPr id="21" name="组合 44">
            <a:extLst>
              <a:ext uri="{FF2B5EF4-FFF2-40B4-BE49-F238E27FC236}">
                <a16:creationId xmlns:a16="http://schemas.microsoft.com/office/drawing/2014/main" id="{73422B90-8923-A31E-F487-FCAC150571E4}"/>
              </a:ext>
            </a:extLst>
          </p:cNvPr>
          <p:cNvGrpSpPr/>
          <p:nvPr/>
        </p:nvGrpSpPr>
        <p:grpSpPr>
          <a:xfrm>
            <a:off x="99593" y="6242981"/>
            <a:ext cx="622303" cy="590191"/>
            <a:chOff x="1758863" y="4523754"/>
            <a:chExt cx="492963" cy="467526"/>
          </a:xfrm>
        </p:grpSpPr>
        <p:sp>
          <p:nvSpPr>
            <p:cNvPr id="22" name="椭圆 45">
              <a:extLst>
                <a:ext uri="{FF2B5EF4-FFF2-40B4-BE49-F238E27FC236}">
                  <a16:creationId xmlns:a16="http://schemas.microsoft.com/office/drawing/2014/main" id="{BA188F55-A3AB-815E-3D32-0258D899FF09}"/>
                </a:ext>
              </a:extLst>
            </p:cNvPr>
            <p:cNvSpPr/>
            <p:nvPr/>
          </p:nvSpPr>
          <p:spPr>
            <a:xfrm rot="9480000">
              <a:off x="1775793" y="4523754"/>
              <a:ext cx="449065" cy="449065"/>
            </a:xfrm>
            <a:prstGeom prst="ellipse">
              <a:avLst/>
            </a:prstGeom>
            <a:solidFill>
              <a:srgbClr val="FF9800"/>
            </a:solidFill>
            <a:ln w="38100">
              <a:solidFill>
                <a:srgbClr val="D7D8DA"/>
              </a:soli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23" name="文本框 46">
              <a:extLst>
                <a:ext uri="{FF2B5EF4-FFF2-40B4-BE49-F238E27FC236}">
                  <a16:creationId xmlns:a16="http://schemas.microsoft.com/office/drawing/2014/main" id="{5887C93F-7B39-448C-DCFB-AC61CC91C2A1}"/>
                </a:ext>
              </a:extLst>
            </p:cNvPr>
            <p:cNvSpPr txBox="1"/>
            <p:nvPr/>
          </p:nvSpPr>
          <p:spPr>
            <a:xfrm>
              <a:off x="1758863" y="4528044"/>
              <a:ext cx="492963" cy="4632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altLang="zh-CN" sz="3200" dirty="0">
                  <a:solidFill>
                    <a:schemeClr val="bg1"/>
                  </a:solidFill>
                  <a:latin typeface="Fira Sans Medium" panose="020B0603050000020004" pitchFamily="34" charset="0"/>
                  <a:cs typeface="+mn-ea"/>
                  <a:sym typeface="+mn-lt"/>
                </a:rPr>
                <a:t>12</a:t>
              </a:r>
              <a:endParaRPr lang="zh-CN" altLang="en-US" sz="3200" dirty="0">
                <a:solidFill>
                  <a:schemeClr val="bg1"/>
                </a:solidFill>
                <a:latin typeface="Fira Sans Medium" panose="020B0603050000020004" pitchFamily="34" charset="0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749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3">
            <a:extLst>
              <a:ext uri="{FF2B5EF4-FFF2-40B4-BE49-F238E27FC236}">
                <a16:creationId xmlns:a16="http://schemas.microsoft.com/office/drawing/2014/main" id="{B54CE365-FD5A-AB86-F992-D3FFCB7A0FDA}"/>
              </a:ext>
            </a:extLst>
          </p:cNvPr>
          <p:cNvCxnSpPr/>
          <p:nvPr/>
        </p:nvCxnSpPr>
        <p:spPr>
          <a:xfrm>
            <a:off x="2389643" y="2291219"/>
            <a:ext cx="0" cy="0"/>
          </a:xfrm>
          <a:prstGeom prst="line">
            <a:avLst/>
          </a:prstGeom>
          <a:ln w="19050">
            <a:solidFill>
              <a:srgbClr val="F7D9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8">
            <a:extLst>
              <a:ext uri="{FF2B5EF4-FFF2-40B4-BE49-F238E27FC236}">
                <a16:creationId xmlns:a16="http://schemas.microsoft.com/office/drawing/2014/main" id="{52DB69A6-D393-D577-BADB-AE61CE612754}"/>
              </a:ext>
            </a:extLst>
          </p:cNvPr>
          <p:cNvSpPr/>
          <p:nvPr/>
        </p:nvSpPr>
        <p:spPr>
          <a:xfrm rot="2944651">
            <a:off x="305187" y="231260"/>
            <a:ext cx="669570" cy="669570"/>
          </a:xfrm>
          <a:prstGeom prst="roundRect">
            <a:avLst/>
          </a:prstGeom>
          <a:noFill/>
          <a:ln w="47625">
            <a:solidFill>
              <a:srgbClr val="FF9800"/>
            </a:soli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zh-CN" altLang="en-US">
              <a:solidFill>
                <a:prstClr val="white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" name="矩形: 圆角 4">
            <a:extLst>
              <a:ext uri="{FF2B5EF4-FFF2-40B4-BE49-F238E27FC236}">
                <a16:creationId xmlns:a16="http://schemas.microsoft.com/office/drawing/2014/main" id="{D917837A-71C5-AD58-6999-7F698817E119}"/>
              </a:ext>
            </a:extLst>
          </p:cNvPr>
          <p:cNvSpPr/>
          <p:nvPr/>
        </p:nvSpPr>
        <p:spPr>
          <a:xfrm rot="2700000">
            <a:off x="663220" y="248280"/>
            <a:ext cx="713747" cy="713749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8089">
              <a:defRPr/>
            </a:pPr>
            <a:endParaRPr lang="zh-CN" altLang="en-US" sz="1016" dirty="0">
              <a:solidFill>
                <a:srgbClr val="00B050"/>
              </a:solidFill>
              <a:cs typeface="+mn-ea"/>
              <a:sym typeface="+mn-lt"/>
            </a:endParaRPr>
          </a:p>
        </p:txBody>
      </p:sp>
      <p:sp>
        <p:nvSpPr>
          <p:cNvPr id="5" name="文本框 7">
            <a:extLst>
              <a:ext uri="{FF2B5EF4-FFF2-40B4-BE49-F238E27FC236}">
                <a16:creationId xmlns:a16="http://schemas.microsoft.com/office/drawing/2014/main" id="{73D33632-0C49-C735-F5C6-FD670F048D5A}"/>
              </a:ext>
            </a:extLst>
          </p:cNvPr>
          <p:cNvSpPr txBox="1"/>
          <p:nvPr/>
        </p:nvSpPr>
        <p:spPr>
          <a:xfrm>
            <a:off x="1465601" y="291658"/>
            <a:ext cx="7427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8089">
              <a:defRPr/>
            </a:pPr>
            <a:r>
              <a:rPr lang="en-US" altLang="zh-CN" sz="2800" b="1" dirty="0">
                <a:solidFill>
                  <a:srgbClr val="FF9800"/>
                </a:solidFill>
                <a:latin typeface="Fira Sans Medium" panose="020B0604020202020204" pitchFamily="34" charset="0"/>
                <a:cs typeface="+mn-ea"/>
                <a:sym typeface="+mn-lt"/>
              </a:rPr>
              <a:t>ANALYSE ET CONCEPTION</a:t>
            </a:r>
            <a:endParaRPr lang="zh-CN" altLang="en-US" sz="2800" b="1" dirty="0">
              <a:solidFill>
                <a:srgbClr val="FF9800"/>
              </a:solidFill>
              <a:latin typeface="Fira Sans Medium" panose="020B0604020202020204" pitchFamily="34" charset="0"/>
              <a:cs typeface="+mn-ea"/>
              <a:sym typeface="+mn-lt"/>
            </a:endParaRPr>
          </a:p>
        </p:txBody>
      </p:sp>
      <p:sp>
        <p:nvSpPr>
          <p:cNvPr id="6" name="Google Shape;487;p30">
            <a:extLst>
              <a:ext uri="{FF2B5EF4-FFF2-40B4-BE49-F238E27FC236}">
                <a16:creationId xmlns:a16="http://schemas.microsoft.com/office/drawing/2014/main" id="{87AAD371-9F2F-DE1B-7D8E-B52E7718CE44}"/>
              </a:ext>
            </a:extLst>
          </p:cNvPr>
          <p:cNvSpPr txBox="1">
            <a:spLocks/>
          </p:cNvSpPr>
          <p:nvPr/>
        </p:nvSpPr>
        <p:spPr>
          <a:xfrm>
            <a:off x="8727312" y="6889361"/>
            <a:ext cx="1983200" cy="42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sp>
        <p:nvSpPr>
          <p:cNvPr id="7" name="椭圆 41">
            <a:extLst>
              <a:ext uri="{FF2B5EF4-FFF2-40B4-BE49-F238E27FC236}">
                <a16:creationId xmlns:a16="http://schemas.microsoft.com/office/drawing/2014/main" id="{55B0FE80-C7F5-F459-4CE2-E9617CCC5793}"/>
              </a:ext>
            </a:extLst>
          </p:cNvPr>
          <p:cNvSpPr/>
          <p:nvPr/>
        </p:nvSpPr>
        <p:spPr>
          <a:xfrm>
            <a:off x="9182580" y="2124918"/>
            <a:ext cx="225411" cy="228666"/>
          </a:xfrm>
          <a:custGeom>
            <a:avLst/>
            <a:gdLst>
              <a:gd name="T0" fmla="*/ 375 w 500"/>
              <a:gd name="T1" fmla="*/ 188 h 508"/>
              <a:gd name="T2" fmla="*/ 188 w 500"/>
              <a:gd name="T3" fmla="*/ 0 h 508"/>
              <a:gd name="T4" fmla="*/ 0 w 500"/>
              <a:gd name="T5" fmla="*/ 188 h 508"/>
              <a:gd name="T6" fmla="*/ 188 w 500"/>
              <a:gd name="T7" fmla="*/ 375 h 508"/>
              <a:gd name="T8" fmla="*/ 375 w 500"/>
              <a:gd name="T9" fmla="*/ 188 h 508"/>
              <a:gd name="T10" fmla="*/ 188 w 500"/>
              <a:gd name="T11" fmla="*/ 328 h 508"/>
              <a:gd name="T12" fmla="*/ 47 w 500"/>
              <a:gd name="T13" fmla="*/ 188 h 508"/>
              <a:gd name="T14" fmla="*/ 188 w 500"/>
              <a:gd name="T15" fmla="*/ 47 h 508"/>
              <a:gd name="T16" fmla="*/ 328 w 500"/>
              <a:gd name="T17" fmla="*/ 188 h 508"/>
              <a:gd name="T18" fmla="*/ 188 w 500"/>
              <a:gd name="T19" fmla="*/ 328 h 508"/>
              <a:gd name="T20" fmla="*/ 500 w 500"/>
              <a:gd name="T21" fmla="*/ 466 h 508"/>
              <a:gd name="T22" fmla="*/ 458 w 500"/>
              <a:gd name="T23" fmla="*/ 508 h 508"/>
              <a:gd name="T24" fmla="*/ 314 w 500"/>
              <a:gd name="T25" fmla="*/ 364 h 508"/>
              <a:gd name="T26" fmla="*/ 356 w 500"/>
              <a:gd name="T27" fmla="*/ 322 h 508"/>
              <a:gd name="T28" fmla="*/ 500 w 500"/>
              <a:gd name="T29" fmla="*/ 466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0" h="508">
                <a:moveTo>
                  <a:pt x="375" y="188"/>
                </a:moveTo>
                <a:cubicBezTo>
                  <a:pt x="375" y="84"/>
                  <a:pt x="291" y="0"/>
                  <a:pt x="188" y="0"/>
                </a:cubicBezTo>
                <a:cubicBezTo>
                  <a:pt x="84" y="0"/>
                  <a:pt x="0" y="84"/>
                  <a:pt x="0" y="188"/>
                </a:cubicBezTo>
                <a:cubicBezTo>
                  <a:pt x="0" y="291"/>
                  <a:pt x="84" y="375"/>
                  <a:pt x="188" y="375"/>
                </a:cubicBezTo>
                <a:cubicBezTo>
                  <a:pt x="291" y="375"/>
                  <a:pt x="375" y="291"/>
                  <a:pt x="375" y="188"/>
                </a:cubicBezTo>
                <a:close/>
                <a:moveTo>
                  <a:pt x="188" y="328"/>
                </a:moveTo>
                <a:cubicBezTo>
                  <a:pt x="110" y="328"/>
                  <a:pt x="47" y="265"/>
                  <a:pt x="47" y="188"/>
                </a:cubicBezTo>
                <a:cubicBezTo>
                  <a:pt x="47" y="110"/>
                  <a:pt x="110" y="47"/>
                  <a:pt x="188" y="47"/>
                </a:cubicBezTo>
                <a:cubicBezTo>
                  <a:pt x="265" y="47"/>
                  <a:pt x="328" y="110"/>
                  <a:pt x="328" y="188"/>
                </a:cubicBezTo>
                <a:cubicBezTo>
                  <a:pt x="328" y="265"/>
                  <a:pt x="265" y="328"/>
                  <a:pt x="188" y="328"/>
                </a:cubicBezTo>
                <a:close/>
                <a:moveTo>
                  <a:pt x="500" y="466"/>
                </a:moveTo>
                <a:lnTo>
                  <a:pt x="458" y="508"/>
                </a:lnTo>
                <a:lnTo>
                  <a:pt x="314" y="364"/>
                </a:lnTo>
                <a:lnTo>
                  <a:pt x="356" y="322"/>
                </a:lnTo>
                <a:lnTo>
                  <a:pt x="500" y="4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椭圆 10">
            <a:extLst>
              <a:ext uri="{FF2B5EF4-FFF2-40B4-BE49-F238E27FC236}">
                <a16:creationId xmlns:a16="http://schemas.microsoft.com/office/drawing/2014/main" id="{29B4C3C6-8680-809F-EACB-C9557F957C20}"/>
              </a:ext>
            </a:extLst>
          </p:cNvPr>
          <p:cNvSpPr/>
          <p:nvPr/>
        </p:nvSpPr>
        <p:spPr>
          <a:xfrm>
            <a:off x="9884507" y="3448035"/>
            <a:ext cx="394419" cy="39490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8089">
              <a:defRPr/>
            </a:pPr>
            <a:endParaRPr lang="zh-CN" altLang="en-US" sz="1016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68A276C0-3BB0-7714-9D8A-9060C91DCFF2}"/>
              </a:ext>
            </a:extLst>
          </p:cNvPr>
          <p:cNvGrpSpPr/>
          <p:nvPr/>
        </p:nvGrpSpPr>
        <p:grpSpPr>
          <a:xfrm>
            <a:off x="6617565" y="275634"/>
            <a:ext cx="3753737" cy="580821"/>
            <a:chOff x="7565831" y="291658"/>
            <a:chExt cx="3753737" cy="580821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FF200C3E-2DBD-EB2D-4625-7228963DA44D}"/>
                </a:ext>
              </a:extLst>
            </p:cNvPr>
            <p:cNvGrpSpPr/>
            <p:nvPr/>
          </p:nvGrpSpPr>
          <p:grpSpPr>
            <a:xfrm>
              <a:off x="7565831" y="291658"/>
              <a:ext cx="3753737" cy="543973"/>
              <a:chOff x="8764738" y="347556"/>
              <a:chExt cx="2912752" cy="543973"/>
            </a:xfrm>
          </p:grpSpPr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6B1AAD57-5DA9-6CDC-8F5F-BAC39E3A9D27}"/>
                  </a:ext>
                </a:extLst>
              </p:cNvPr>
              <p:cNvGrpSpPr/>
              <p:nvPr/>
            </p:nvGrpSpPr>
            <p:grpSpPr>
              <a:xfrm>
                <a:off x="8833490" y="347556"/>
                <a:ext cx="2844000" cy="543973"/>
                <a:chOff x="9234322" y="698284"/>
                <a:chExt cx="2844000" cy="543973"/>
              </a:xfrm>
            </p:grpSpPr>
            <p:grpSp>
              <p:nvGrpSpPr>
                <p:cNvPr id="15" name="Groupe 14">
                  <a:extLst>
                    <a:ext uri="{FF2B5EF4-FFF2-40B4-BE49-F238E27FC236}">
                      <a16:creationId xmlns:a16="http://schemas.microsoft.com/office/drawing/2014/main" id="{CC07C0D9-A7C7-FE39-A303-EAC3EC1741C0}"/>
                    </a:ext>
                  </a:extLst>
                </p:cNvPr>
                <p:cNvGrpSpPr/>
                <p:nvPr/>
              </p:nvGrpSpPr>
              <p:grpSpPr>
                <a:xfrm>
                  <a:off x="9234322" y="698284"/>
                  <a:ext cx="2844000" cy="543973"/>
                  <a:chOff x="3748728" y="-1351206"/>
                  <a:chExt cx="2965896" cy="543973"/>
                </a:xfrm>
              </p:grpSpPr>
              <p:sp>
                <p:nvSpPr>
                  <p:cNvPr id="17" name="矩形 72">
                    <a:extLst>
                      <a:ext uri="{FF2B5EF4-FFF2-40B4-BE49-F238E27FC236}">
                        <a16:creationId xmlns:a16="http://schemas.microsoft.com/office/drawing/2014/main" id="{54D6DBF8-5905-2BFB-1ED7-0C855B16DD8C}"/>
                      </a:ext>
                    </a:extLst>
                  </p:cNvPr>
                  <p:cNvSpPr/>
                  <p:nvPr/>
                </p:nvSpPr>
                <p:spPr>
                  <a:xfrm>
                    <a:off x="3761791" y="-1351206"/>
                    <a:ext cx="2918868" cy="543973"/>
                  </a:xfrm>
                  <a:prstGeom prst="rect">
                    <a:avLst/>
                  </a:prstGeom>
                  <a:noFill/>
                  <a:ln>
                    <a:solidFill>
                      <a:srgbClr val="FF98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Agency FB" panose="020B0503020202020204" pitchFamily="34" charset="0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" name="矩形 73">
                    <a:extLst>
                      <a:ext uri="{FF2B5EF4-FFF2-40B4-BE49-F238E27FC236}">
                        <a16:creationId xmlns:a16="http://schemas.microsoft.com/office/drawing/2014/main" id="{38DBF2D2-ED6D-514E-181F-5CA46743FB34}"/>
                      </a:ext>
                    </a:extLst>
                  </p:cNvPr>
                  <p:cNvSpPr/>
                  <p:nvPr/>
                </p:nvSpPr>
                <p:spPr>
                  <a:xfrm>
                    <a:off x="3748728" y="-1212922"/>
                    <a:ext cx="2965896" cy="283133"/>
                  </a:xfrm>
                  <a:prstGeom prst="rect">
                    <a:avLst/>
                  </a:prstGeom>
                  <a:solidFill>
                    <a:srgbClr val="FEFEF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Agency FB" panose="020B0503020202020204" pitchFamily="34" charset="0"/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16" name="文本框 7">
                  <a:extLst>
                    <a:ext uri="{FF2B5EF4-FFF2-40B4-BE49-F238E27FC236}">
                      <a16:creationId xmlns:a16="http://schemas.microsoft.com/office/drawing/2014/main" id="{C41C68E3-4B5C-0B8D-9F53-2C0DE81E7665}"/>
                    </a:ext>
                  </a:extLst>
                </p:cNvPr>
                <p:cNvSpPr txBox="1"/>
                <p:nvPr/>
              </p:nvSpPr>
              <p:spPr>
                <a:xfrm>
                  <a:off x="9317465" y="719037"/>
                  <a:ext cx="276015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258089">
                    <a:defRPr/>
                  </a:pPr>
                  <a:endParaRPr lang="zh-CN" altLang="en-US" sz="2800" b="1" dirty="0">
                    <a:solidFill>
                      <a:srgbClr val="3F5378"/>
                    </a:solidFill>
                    <a:latin typeface="Fira Sans Medium" panose="020B0604020202020204" pitchFamily="34" charset="0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4" name="箭头: V 形 11">
                <a:extLst>
                  <a:ext uri="{FF2B5EF4-FFF2-40B4-BE49-F238E27FC236}">
                    <a16:creationId xmlns:a16="http://schemas.microsoft.com/office/drawing/2014/main" id="{B188FD4D-9BB0-9BD9-C1C5-D0708599241A}"/>
                  </a:ext>
                </a:extLst>
              </p:cNvPr>
              <p:cNvSpPr/>
              <p:nvPr/>
            </p:nvSpPr>
            <p:spPr>
              <a:xfrm>
                <a:off x="8764738" y="541034"/>
                <a:ext cx="139369" cy="172697"/>
              </a:xfrm>
              <a:prstGeom prst="chevron">
                <a:avLst>
                  <a:gd name="adj" fmla="val 57813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9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58089">
                  <a:defRPr/>
                </a:pPr>
                <a:endParaRPr lang="zh-CN" altLang="en-US" sz="1016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2" name="文本框 7">
              <a:extLst>
                <a:ext uri="{FF2B5EF4-FFF2-40B4-BE49-F238E27FC236}">
                  <a16:creationId xmlns:a16="http://schemas.microsoft.com/office/drawing/2014/main" id="{F505C986-0105-B963-6A63-D533CE81325E}"/>
                </a:ext>
              </a:extLst>
            </p:cNvPr>
            <p:cNvSpPr txBox="1"/>
            <p:nvPr/>
          </p:nvSpPr>
          <p:spPr>
            <a:xfrm>
              <a:off x="7811001" y="349259"/>
              <a:ext cx="32633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58089">
                <a:defRPr/>
              </a:pPr>
              <a:r>
                <a:rPr lang="en-US" altLang="zh-CN" sz="2800" b="1" dirty="0">
                  <a:solidFill>
                    <a:srgbClr val="00B050"/>
                  </a:solidFill>
                  <a:latin typeface="Fira Sans Medium" panose="020B0604020202020204" pitchFamily="34" charset="0"/>
                  <a:cs typeface="+mn-ea"/>
                  <a:sym typeface="+mn-lt"/>
                </a:rPr>
                <a:t>METHODOLOGIE</a:t>
              </a:r>
              <a:endParaRPr lang="zh-CN" altLang="en-US" sz="2800" b="1" dirty="0">
                <a:solidFill>
                  <a:srgbClr val="00B050"/>
                </a:solidFill>
                <a:latin typeface="Fira Sans Medium" panose="020B0604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19" name="组合 44">
            <a:extLst>
              <a:ext uri="{FF2B5EF4-FFF2-40B4-BE49-F238E27FC236}">
                <a16:creationId xmlns:a16="http://schemas.microsoft.com/office/drawing/2014/main" id="{2420FC01-BE1C-7850-1276-4A9EFB37E033}"/>
              </a:ext>
            </a:extLst>
          </p:cNvPr>
          <p:cNvGrpSpPr/>
          <p:nvPr/>
        </p:nvGrpSpPr>
        <p:grpSpPr>
          <a:xfrm>
            <a:off x="99593" y="6242981"/>
            <a:ext cx="622303" cy="590191"/>
            <a:chOff x="1758863" y="4523754"/>
            <a:chExt cx="492963" cy="467526"/>
          </a:xfrm>
        </p:grpSpPr>
        <p:sp>
          <p:nvSpPr>
            <p:cNvPr id="20" name="椭圆 45">
              <a:extLst>
                <a:ext uri="{FF2B5EF4-FFF2-40B4-BE49-F238E27FC236}">
                  <a16:creationId xmlns:a16="http://schemas.microsoft.com/office/drawing/2014/main" id="{536F63DF-80BA-B66B-B257-85B0654A92EF}"/>
                </a:ext>
              </a:extLst>
            </p:cNvPr>
            <p:cNvSpPr/>
            <p:nvPr/>
          </p:nvSpPr>
          <p:spPr>
            <a:xfrm rot="9480000">
              <a:off x="1775793" y="4523754"/>
              <a:ext cx="449065" cy="449065"/>
            </a:xfrm>
            <a:prstGeom prst="ellipse">
              <a:avLst/>
            </a:prstGeom>
            <a:solidFill>
              <a:srgbClr val="FF9800"/>
            </a:solidFill>
            <a:ln w="38100">
              <a:solidFill>
                <a:srgbClr val="D7D8DA"/>
              </a:soli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21" name="文本框 46">
              <a:extLst>
                <a:ext uri="{FF2B5EF4-FFF2-40B4-BE49-F238E27FC236}">
                  <a16:creationId xmlns:a16="http://schemas.microsoft.com/office/drawing/2014/main" id="{BB1F0C97-8B37-6FA7-F184-575F0B73698A}"/>
                </a:ext>
              </a:extLst>
            </p:cNvPr>
            <p:cNvSpPr txBox="1"/>
            <p:nvPr/>
          </p:nvSpPr>
          <p:spPr>
            <a:xfrm>
              <a:off x="1758863" y="4528044"/>
              <a:ext cx="492963" cy="4632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altLang="zh-CN" sz="3200" dirty="0">
                  <a:solidFill>
                    <a:schemeClr val="bg1"/>
                  </a:solidFill>
                  <a:latin typeface="Fira Sans Medium" panose="020B0603050000020004" pitchFamily="34" charset="0"/>
                  <a:cs typeface="+mn-ea"/>
                  <a:sym typeface="+mn-lt"/>
                </a:rPr>
                <a:t>13</a:t>
              </a:r>
              <a:endParaRPr lang="zh-CN" altLang="en-US" sz="3200" dirty="0">
                <a:solidFill>
                  <a:schemeClr val="bg1"/>
                </a:solidFill>
                <a:latin typeface="Fira Sans Medium" panose="020B0603050000020004" pitchFamily="34" charset="0"/>
                <a:cs typeface="+mn-ea"/>
                <a:sym typeface="+mn-lt"/>
              </a:endParaRPr>
            </a:p>
          </p:txBody>
        </p:sp>
      </p:grpSp>
      <p:pic>
        <p:nvPicPr>
          <p:cNvPr id="23" name="Image 22" descr="Scrum process diagram">
            <a:extLst>
              <a:ext uri="{FF2B5EF4-FFF2-40B4-BE49-F238E27FC236}">
                <a16:creationId xmlns:a16="http://schemas.microsoft.com/office/drawing/2014/main" id="{98290361-9D17-D393-4588-DC02BA28A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300" y="1444782"/>
            <a:ext cx="9825399" cy="44869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3573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crum process diagram">
            <a:extLst>
              <a:ext uri="{FF2B5EF4-FFF2-40B4-BE49-F238E27FC236}">
                <a16:creationId xmlns:a16="http://schemas.microsoft.com/office/drawing/2014/main" id="{FF389E81-1485-C234-034F-44791B45B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5696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3">
            <a:extLst>
              <a:ext uri="{FF2B5EF4-FFF2-40B4-BE49-F238E27FC236}">
                <a16:creationId xmlns:a16="http://schemas.microsoft.com/office/drawing/2014/main" id="{2B44D4AD-2077-DBBF-9DAB-9A4D38E482C2}"/>
              </a:ext>
            </a:extLst>
          </p:cNvPr>
          <p:cNvCxnSpPr/>
          <p:nvPr/>
        </p:nvCxnSpPr>
        <p:spPr>
          <a:xfrm>
            <a:off x="2389643" y="2291219"/>
            <a:ext cx="0" cy="0"/>
          </a:xfrm>
          <a:prstGeom prst="line">
            <a:avLst/>
          </a:prstGeom>
          <a:ln w="19050">
            <a:solidFill>
              <a:srgbClr val="F7D9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8">
            <a:extLst>
              <a:ext uri="{FF2B5EF4-FFF2-40B4-BE49-F238E27FC236}">
                <a16:creationId xmlns:a16="http://schemas.microsoft.com/office/drawing/2014/main" id="{18F1D662-6CDB-43BA-46BE-7017F2C52EB9}"/>
              </a:ext>
            </a:extLst>
          </p:cNvPr>
          <p:cNvSpPr/>
          <p:nvPr/>
        </p:nvSpPr>
        <p:spPr>
          <a:xfrm rot="2944651">
            <a:off x="305187" y="231260"/>
            <a:ext cx="669570" cy="669570"/>
          </a:xfrm>
          <a:prstGeom prst="roundRect">
            <a:avLst/>
          </a:prstGeom>
          <a:noFill/>
          <a:ln w="47625">
            <a:solidFill>
              <a:srgbClr val="FF9800"/>
            </a:soli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zh-CN" altLang="en-US">
              <a:solidFill>
                <a:prstClr val="white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" name="矩形: 圆角 4">
            <a:extLst>
              <a:ext uri="{FF2B5EF4-FFF2-40B4-BE49-F238E27FC236}">
                <a16:creationId xmlns:a16="http://schemas.microsoft.com/office/drawing/2014/main" id="{62A5ADC3-E2E3-DF39-33B0-4D98D268FE30}"/>
              </a:ext>
            </a:extLst>
          </p:cNvPr>
          <p:cNvSpPr/>
          <p:nvPr/>
        </p:nvSpPr>
        <p:spPr>
          <a:xfrm rot="2700000">
            <a:off x="663220" y="248280"/>
            <a:ext cx="713747" cy="713749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8089">
              <a:defRPr/>
            </a:pPr>
            <a:endParaRPr lang="zh-CN" altLang="en-US" sz="1016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" name="文本框 7">
            <a:extLst>
              <a:ext uri="{FF2B5EF4-FFF2-40B4-BE49-F238E27FC236}">
                <a16:creationId xmlns:a16="http://schemas.microsoft.com/office/drawing/2014/main" id="{72F82F3F-E8A5-04C8-41E2-8863F8FF51E9}"/>
              </a:ext>
            </a:extLst>
          </p:cNvPr>
          <p:cNvSpPr txBox="1"/>
          <p:nvPr/>
        </p:nvSpPr>
        <p:spPr>
          <a:xfrm>
            <a:off x="1465601" y="291658"/>
            <a:ext cx="7427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8089">
              <a:defRPr/>
            </a:pPr>
            <a:r>
              <a:rPr lang="en-US" altLang="zh-CN" sz="2800" b="1" dirty="0">
                <a:solidFill>
                  <a:srgbClr val="FF9800"/>
                </a:solidFill>
                <a:latin typeface="Fira Sans Medium" panose="020B0604020202020204" pitchFamily="34" charset="0"/>
                <a:cs typeface="+mn-ea"/>
                <a:sym typeface="+mn-lt"/>
              </a:rPr>
              <a:t>ANALYSE ET CONCEPTION</a:t>
            </a:r>
            <a:endParaRPr lang="zh-CN" altLang="en-US" sz="2800" b="1" dirty="0">
              <a:solidFill>
                <a:srgbClr val="FF9800"/>
              </a:solidFill>
              <a:latin typeface="Fira Sans Medium" panose="020B0604020202020204" pitchFamily="34" charset="0"/>
              <a:cs typeface="+mn-ea"/>
              <a:sym typeface="+mn-lt"/>
            </a:endParaRPr>
          </a:p>
        </p:txBody>
      </p:sp>
      <p:sp>
        <p:nvSpPr>
          <p:cNvPr id="6" name="Google Shape;487;p30">
            <a:extLst>
              <a:ext uri="{FF2B5EF4-FFF2-40B4-BE49-F238E27FC236}">
                <a16:creationId xmlns:a16="http://schemas.microsoft.com/office/drawing/2014/main" id="{B7DFEE3B-F33C-9753-3463-FB86E6450AB6}"/>
              </a:ext>
            </a:extLst>
          </p:cNvPr>
          <p:cNvSpPr txBox="1">
            <a:spLocks/>
          </p:cNvSpPr>
          <p:nvPr/>
        </p:nvSpPr>
        <p:spPr>
          <a:xfrm>
            <a:off x="8727312" y="6889361"/>
            <a:ext cx="1983200" cy="42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A7D5DDBB-88C8-6BEC-899C-F85477AC2583}"/>
              </a:ext>
            </a:extLst>
          </p:cNvPr>
          <p:cNvGrpSpPr/>
          <p:nvPr/>
        </p:nvGrpSpPr>
        <p:grpSpPr>
          <a:xfrm>
            <a:off x="5472047" y="181874"/>
            <a:ext cx="6803250" cy="746847"/>
            <a:chOff x="5472047" y="181874"/>
            <a:chExt cx="6803250" cy="746847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12A9C001-2A12-1882-38B6-61999FAA5895}"/>
                </a:ext>
              </a:extLst>
            </p:cNvPr>
            <p:cNvGrpSpPr/>
            <p:nvPr/>
          </p:nvGrpSpPr>
          <p:grpSpPr>
            <a:xfrm>
              <a:off x="5724939" y="181874"/>
              <a:ext cx="6299349" cy="746847"/>
              <a:chOff x="8764738" y="347556"/>
              <a:chExt cx="2912752" cy="543973"/>
            </a:xfrm>
          </p:grpSpPr>
          <p:grpSp>
            <p:nvGrpSpPr>
              <p:cNvPr id="11" name="Groupe 10">
                <a:extLst>
                  <a:ext uri="{FF2B5EF4-FFF2-40B4-BE49-F238E27FC236}">
                    <a16:creationId xmlns:a16="http://schemas.microsoft.com/office/drawing/2014/main" id="{DF1B03E0-3054-BF75-387E-384616ED56DF}"/>
                  </a:ext>
                </a:extLst>
              </p:cNvPr>
              <p:cNvGrpSpPr/>
              <p:nvPr/>
            </p:nvGrpSpPr>
            <p:grpSpPr>
              <a:xfrm>
                <a:off x="8833490" y="347556"/>
                <a:ext cx="2844000" cy="543973"/>
                <a:chOff x="9234322" y="698284"/>
                <a:chExt cx="2844000" cy="543973"/>
              </a:xfrm>
            </p:grpSpPr>
            <p:grpSp>
              <p:nvGrpSpPr>
                <p:cNvPr id="13" name="Groupe 12">
                  <a:extLst>
                    <a:ext uri="{FF2B5EF4-FFF2-40B4-BE49-F238E27FC236}">
                      <a16:creationId xmlns:a16="http://schemas.microsoft.com/office/drawing/2014/main" id="{BBE53AD1-0011-A324-2F32-1E56F9AD9F85}"/>
                    </a:ext>
                  </a:extLst>
                </p:cNvPr>
                <p:cNvGrpSpPr/>
                <p:nvPr/>
              </p:nvGrpSpPr>
              <p:grpSpPr>
                <a:xfrm>
                  <a:off x="9234322" y="698284"/>
                  <a:ext cx="2844000" cy="543973"/>
                  <a:chOff x="3748728" y="-1351206"/>
                  <a:chExt cx="2965896" cy="543973"/>
                </a:xfrm>
              </p:grpSpPr>
              <p:sp>
                <p:nvSpPr>
                  <p:cNvPr id="15" name="矩形 72">
                    <a:extLst>
                      <a:ext uri="{FF2B5EF4-FFF2-40B4-BE49-F238E27FC236}">
                        <a16:creationId xmlns:a16="http://schemas.microsoft.com/office/drawing/2014/main" id="{1BC14554-645C-C8E4-5818-7DAB27FB3855}"/>
                      </a:ext>
                    </a:extLst>
                  </p:cNvPr>
                  <p:cNvSpPr/>
                  <p:nvPr/>
                </p:nvSpPr>
                <p:spPr>
                  <a:xfrm>
                    <a:off x="3761791" y="-1351206"/>
                    <a:ext cx="2918868" cy="543973"/>
                  </a:xfrm>
                  <a:prstGeom prst="rect">
                    <a:avLst/>
                  </a:prstGeom>
                  <a:noFill/>
                  <a:ln>
                    <a:solidFill>
                      <a:srgbClr val="FF98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Agency FB" panose="020B0503020202020204" pitchFamily="34" charset="0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" name="矩形 73">
                    <a:extLst>
                      <a:ext uri="{FF2B5EF4-FFF2-40B4-BE49-F238E27FC236}">
                        <a16:creationId xmlns:a16="http://schemas.microsoft.com/office/drawing/2014/main" id="{43597F9F-2E9E-11D6-9507-E989DAC71B42}"/>
                      </a:ext>
                    </a:extLst>
                  </p:cNvPr>
                  <p:cNvSpPr/>
                  <p:nvPr/>
                </p:nvSpPr>
                <p:spPr>
                  <a:xfrm>
                    <a:off x="3748728" y="-1212922"/>
                    <a:ext cx="2965896" cy="283133"/>
                  </a:xfrm>
                  <a:prstGeom prst="rect">
                    <a:avLst/>
                  </a:prstGeom>
                  <a:solidFill>
                    <a:srgbClr val="FEFEF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Agency FB" panose="020B0503020202020204" pitchFamily="34" charset="0"/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14" name="文本框 7">
                  <a:extLst>
                    <a:ext uri="{FF2B5EF4-FFF2-40B4-BE49-F238E27FC236}">
                      <a16:creationId xmlns:a16="http://schemas.microsoft.com/office/drawing/2014/main" id="{B029DDB4-C97D-AD85-7C10-4B9061BF2199}"/>
                    </a:ext>
                  </a:extLst>
                </p:cNvPr>
                <p:cNvSpPr txBox="1"/>
                <p:nvPr/>
              </p:nvSpPr>
              <p:spPr>
                <a:xfrm>
                  <a:off x="9317465" y="719037"/>
                  <a:ext cx="276015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258089">
                    <a:defRPr/>
                  </a:pPr>
                  <a:endParaRPr lang="zh-CN" altLang="en-US" sz="2800" b="1" dirty="0">
                    <a:solidFill>
                      <a:srgbClr val="3F5378"/>
                    </a:solidFill>
                    <a:latin typeface="Fira Sans Medium" panose="020B0604020202020204" pitchFamily="34" charset="0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2" name="箭头: V 形 11">
                <a:extLst>
                  <a:ext uri="{FF2B5EF4-FFF2-40B4-BE49-F238E27FC236}">
                    <a16:creationId xmlns:a16="http://schemas.microsoft.com/office/drawing/2014/main" id="{AC80B07A-FE9B-5837-B9CD-88C272E98CB4}"/>
                  </a:ext>
                </a:extLst>
              </p:cNvPr>
              <p:cNvSpPr/>
              <p:nvPr/>
            </p:nvSpPr>
            <p:spPr>
              <a:xfrm>
                <a:off x="8764738" y="541034"/>
                <a:ext cx="139369" cy="172697"/>
              </a:xfrm>
              <a:prstGeom prst="chevron">
                <a:avLst>
                  <a:gd name="adj" fmla="val 57813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9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58089">
                  <a:defRPr/>
                </a:pPr>
                <a:endParaRPr lang="zh-CN" altLang="en-US" sz="1016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文本框 7">
              <a:extLst>
                <a:ext uri="{FF2B5EF4-FFF2-40B4-BE49-F238E27FC236}">
                  <a16:creationId xmlns:a16="http://schemas.microsoft.com/office/drawing/2014/main" id="{1EA0E8D5-CCC3-86FB-D78A-25E19F28FCBA}"/>
                </a:ext>
              </a:extLst>
            </p:cNvPr>
            <p:cNvSpPr txBox="1"/>
            <p:nvPr/>
          </p:nvSpPr>
          <p:spPr>
            <a:xfrm>
              <a:off x="5472047" y="307046"/>
              <a:ext cx="680325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258089">
                <a:defRPr/>
              </a:pPr>
              <a:r>
                <a:rPr lang="en-US" altLang="zh-CN" sz="2600" b="1" dirty="0">
                  <a:solidFill>
                    <a:srgbClr val="00B050"/>
                  </a:solidFill>
                  <a:latin typeface="Fira Sans Medium" panose="020B0604020202020204" pitchFamily="34" charset="0"/>
                  <a:cs typeface="+mn-ea"/>
                  <a:sym typeface="+mn-lt"/>
                </a:rPr>
                <a:t>DIAGRAMME</a:t>
              </a:r>
              <a:r>
                <a:rPr lang="en-US" altLang="zh-CN" sz="2600" b="1" dirty="0">
                  <a:solidFill>
                    <a:srgbClr val="3F5378"/>
                  </a:solidFill>
                  <a:latin typeface="Fira Sans Medium" panose="020B0604020202020204" pitchFamily="34" charset="0"/>
                  <a:cs typeface="+mn-ea"/>
                  <a:sym typeface="+mn-lt"/>
                </a:rPr>
                <a:t> </a:t>
              </a:r>
              <a:r>
                <a:rPr lang="en-US" altLang="zh-CN" sz="2600" b="1" dirty="0">
                  <a:solidFill>
                    <a:srgbClr val="00B050"/>
                  </a:solidFill>
                  <a:latin typeface="Fira Sans Medium" panose="020B0604020202020204" pitchFamily="34" charset="0"/>
                  <a:cs typeface="+mn-ea"/>
                  <a:sym typeface="+mn-lt"/>
                </a:rPr>
                <a:t>DES CAS D’UTILISATIONS</a:t>
              </a:r>
              <a:endParaRPr lang="zh-CN" altLang="en-US" sz="2600" b="1" dirty="0">
                <a:solidFill>
                  <a:srgbClr val="00B050"/>
                </a:solidFill>
                <a:latin typeface="Fira Sans Medium" panose="020B0604020202020204" pitchFamily="34" charset="0"/>
                <a:cs typeface="+mn-ea"/>
                <a:sym typeface="+mn-lt"/>
              </a:endParaRPr>
            </a:p>
          </p:txBody>
        </p:sp>
      </p:grpSp>
      <p:sp>
        <p:nvSpPr>
          <p:cNvPr id="18" name="ZoneTexte 17">
            <a:extLst>
              <a:ext uri="{FF2B5EF4-FFF2-40B4-BE49-F238E27FC236}">
                <a16:creationId xmlns:a16="http://schemas.microsoft.com/office/drawing/2014/main" id="{B160CD8E-45FE-9624-3531-3A4FA9F7BC5E}"/>
              </a:ext>
            </a:extLst>
          </p:cNvPr>
          <p:cNvSpPr txBox="1"/>
          <p:nvPr/>
        </p:nvSpPr>
        <p:spPr>
          <a:xfrm>
            <a:off x="1112231" y="2086772"/>
            <a:ext cx="9910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fr-FR" sz="2400" b="1" dirty="0">
                <a:solidFill>
                  <a:srgbClr val="3F5378"/>
                </a:solidFill>
                <a:latin typeface="Fira Sans Medium" panose="020B0604020202020204" pitchFamily="34" charset="0"/>
                <a:cs typeface="Times New Roman" panose="02020603050405020304" pitchFamily="18" charset="0"/>
              </a:rPr>
              <a:t>Représente la structure des grandes fonctionnalités nécessaires aux utilisateurs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720271F-2AAC-D952-8A5B-52288C4C0371}"/>
              </a:ext>
            </a:extLst>
          </p:cNvPr>
          <p:cNvSpPr txBox="1"/>
          <p:nvPr/>
        </p:nvSpPr>
        <p:spPr>
          <a:xfrm>
            <a:off x="1169158" y="4232797"/>
            <a:ext cx="9853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400" b="1" dirty="0">
                <a:solidFill>
                  <a:srgbClr val="3F5378"/>
                </a:solidFill>
                <a:latin typeface="Fira Sans Medium" panose="020B0604020202020204" pitchFamily="34" charset="0"/>
                <a:cs typeface="Times New Roman" panose="02020603050405020304" pitchFamily="18" charset="0"/>
              </a:rPr>
              <a:t>Assure la relation entre l’utilisateur et les objets que le système met en œuvre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971DE06E-30FE-30CD-028A-2E6389395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2823" y="7087578"/>
            <a:ext cx="1402023" cy="700568"/>
          </a:xfrm>
          <a:prstGeom prst="rect">
            <a:avLst/>
          </a:prstGeom>
          <a:ln>
            <a:noFill/>
          </a:ln>
        </p:spPr>
      </p:pic>
      <p:grpSp>
        <p:nvGrpSpPr>
          <p:cNvPr id="22" name="组合 44">
            <a:extLst>
              <a:ext uri="{FF2B5EF4-FFF2-40B4-BE49-F238E27FC236}">
                <a16:creationId xmlns:a16="http://schemas.microsoft.com/office/drawing/2014/main" id="{782412FD-0007-5D40-1604-26566D367426}"/>
              </a:ext>
            </a:extLst>
          </p:cNvPr>
          <p:cNvGrpSpPr/>
          <p:nvPr/>
        </p:nvGrpSpPr>
        <p:grpSpPr>
          <a:xfrm>
            <a:off x="99593" y="6242981"/>
            <a:ext cx="622303" cy="590191"/>
            <a:chOff x="1758863" y="4523754"/>
            <a:chExt cx="492963" cy="467526"/>
          </a:xfrm>
        </p:grpSpPr>
        <p:sp>
          <p:nvSpPr>
            <p:cNvPr id="23" name="椭圆 45">
              <a:extLst>
                <a:ext uri="{FF2B5EF4-FFF2-40B4-BE49-F238E27FC236}">
                  <a16:creationId xmlns:a16="http://schemas.microsoft.com/office/drawing/2014/main" id="{C5A615B9-ADED-5393-C776-C9D9182262F2}"/>
                </a:ext>
              </a:extLst>
            </p:cNvPr>
            <p:cNvSpPr/>
            <p:nvPr/>
          </p:nvSpPr>
          <p:spPr>
            <a:xfrm rot="9480000">
              <a:off x="1775793" y="4523754"/>
              <a:ext cx="449065" cy="449065"/>
            </a:xfrm>
            <a:prstGeom prst="ellipse">
              <a:avLst/>
            </a:prstGeom>
            <a:solidFill>
              <a:srgbClr val="FF9800"/>
            </a:solidFill>
            <a:ln w="38100">
              <a:solidFill>
                <a:srgbClr val="D7D8DA"/>
              </a:soli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24" name="文本框 46">
              <a:extLst>
                <a:ext uri="{FF2B5EF4-FFF2-40B4-BE49-F238E27FC236}">
                  <a16:creationId xmlns:a16="http://schemas.microsoft.com/office/drawing/2014/main" id="{EAB51540-AC5E-817F-B05C-E582700BDD07}"/>
                </a:ext>
              </a:extLst>
            </p:cNvPr>
            <p:cNvSpPr txBox="1"/>
            <p:nvPr/>
          </p:nvSpPr>
          <p:spPr>
            <a:xfrm>
              <a:off x="1758863" y="4528044"/>
              <a:ext cx="492963" cy="4632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altLang="zh-CN" sz="3200" dirty="0">
                  <a:solidFill>
                    <a:schemeClr val="bg1"/>
                  </a:solidFill>
                  <a:latin typeface="Fira Sans Medium" panose="020B0603050000020004" pitchFamily="34" charset="0"/>
                  <a:cs typeface="+mn-ea"/>
                  <a:sym typeface="+mn-lt"/>
                </a:rPr>
                <a:t>15</a:t>
              </a:r>
              <a:endParaRPr lang="zh-CN" altLang="en-US" sz="3200" dirty="0">
                <a:solidFill>
                  <a:schemeClr val="bg1"/>
                </a:solidFill>
                <a:latin typeface="Fira Sans Medium" panose="020B0603050000020004" pitchFamily="34" charset="0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892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3">
            <a:extLst>
              <a:ext uri="{FF2B5EF4-FFF2-40B4-BE49-F238E27FC236}">
                <a16:creationId xmlns:a16="http://schemas.microsoft.com/office/drawing/2014/main" id="{C7187606-52AF-C60C-469E-4C6BAB1A6329}"/>
              </a:ext>
            </a:extLst>
          </p:cNvPr>
          <p:cNvCxnSpPr/>
          <p:nvPr/>
        </p:nvCxnSpPr>
        <p:spPr>
          <a:xfrm>
            <a:off x="2389643" y="2291219"/>
            <a:ext cx="0" cy="0"/>
          </a:xfrm>
          <a:prstGeom prst="line">
            <a:avLst/>
          </a:prstGeom>
          <a:ln w="19050">
            <a:solidFill>
              <a:srgbClr val="F7D9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8">
            <a:extLst>
              <a:ext uri="{FF2B5EF4-FFF2-40B4-BE49-F238E27FC236}">
                <a16:creationId xmlns:a16="http://schemas.microsoft.com/office/drawing/2014/main" id="{AF12C220-74D9-E9C3-4061-40B2A36BA324}"/>
              </a:ext>
            </a:extLst>
          </p:cNvPr>
          <p:cNvSpPr/>
          <p:nvPr/>
        </p:nvSpPr>
        <p:spPr>
          <a:xfrm rot="2944651">
            <a:off x="305187" y="231260"/>
            <a:ext cx="669570" cy="669570"/>
          </a:xfrm>
          <a:prstGeom prst="roundRect">
            <a:avLst/>
          </a:prstGeom>
          <a:noFill/>
          <a:ln w="47625">
            <a:solidFill>
              <a:srgbClr val="FF9800"/>
            </a:soli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zh-CN" altLang="en-US">
              <a:solidFill>
                <a:prstClr val="white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" name="矩形: 圆角 4">
            <a:extLst>
              <a:ext uri="{FF2B5EF4-FFF2-40B4-BE49-F238E27FC236}">
                <a16:creationId xmlns:a16="http://schemas.microsoft.com/office/drawing/2014/main" id="{B7571E2A-646E-85EB-7F39-4C1DE44C6B22}"/>
              </a:ext>
            </a:extLst>
          </p:cNvPr>
          <p:cNvSpPr/>
          <p:nvPr/>
        </p:nvSpPr>
        <p:spPr>
          <a:xfrm rot="2700000">
            <a:off x="663220" y="248280"/>
            <a:ext cx="713747" cy="713749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8089">
              <a:defRPr/>
            </a:pPr>
            <a:endParaRPr lang="zh-CN" altLang="en-US" sz="1016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" name="文本框 7">
            <a:extLst>
              <a:ext uri="{FF2B5EF4-FFF2-40B4-BE49-F238E27FC236}">
                <a16:creationId xmlns:a16="http://schemas.microsoft.com/office/drawing/2014/main" id="{6A96136F-8D03-C898-BFE9-E7DBE86DDC95}"/>
              </a:ext>
            </a:extLst>
          </p:cNvPr>
          <p:cNvSpPr txBox="1"/>
          <p:nvPr/>
        </p:nvSpPr>
        <p:spPr>
          <a:xfrm>
            <a:off x="1465601" y="291658"/>
            <a:ext cx="7427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8089">
              <a:defRPr/>
            </a:pPr>
            <a:r>
              <a:rPr lang="en-US" altLang="zh-CN" sz="2800" b="1" dirty="0">
                <a:solidFill>
                  <a:srgbClr val="FF9800"/>
                </a:solidFill>
                <a:latin typeface="Fira Sans Medium" panose="020B0604020202020204" pitchFamily="34" charset="0"/>
                <a:cs typeface="+mn-ea"/>
                <a:sym typeface="+mn-lt"/>
              </a:rPr>
              <a:t>ANALYSE ET CONCEPTION</a:t>
            </a:r>
            <a:endParaRPr lang="zh-CN" altLang="en-US" sz="2800" b="1" dirty="0">
              <a:solidFill>
                <a:srgbClr val="FF9800"/>
              </a:solidFill>
              <a:latin typeface="Fira Sans Medium" panose="020B0604020202020204" pitchFamily="34" charset="0"/>
              <a:cs typeface="+mn-ea"/>
              <a:sym typeface="+mn-lt"/>
            </a:endParaRPr>
          </a:p>
        </p:txBody>
      </p:sp>
      <p:sp>
        <p:nvSpPr>
          <p:cNvPr id="6" name="Google Shape;487;p30">
            <a:extLst>
              <a:ext uri="{FF2B5EF4-FFF2-40B4-BE49-F238E27FC236}">
                <a16:creationId xmlns:a16="http://schemas.microsoft.com/office/drawing/2014/main" id="{622DFF00-2288-F567-B918-3E320CABED36}"/>
              </a:ext>
            </a:extLst>
          </p:cNvPr>
          <p:cNvSpPr txBox="1">
            <a:spLocks/>
          </p:cNvSpPr>
          <p:nvPr/>
        </p:nvSpPr>
        <p:spPr>
          <a:xfrm>
            <a:off x="8727312" y="6889361"/>
            <a:ext cx="1983200" cy="42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  <p:sp>
        <p:nvSpPr>
          <p:cNvPr id="7" name="椭圆 41">
            <a:extLst>
              <a:ext uri="{FF2B5EF4-FFF2-40B4-BE49-F238E27FC236}">
                <a16:creationId xmlns:a16="http://schemas.microsoft.com/office/drawing/2014/main" id="{7FDB60E1-AC4E-E230-8176-A87C48F5E409}"/>
              </a:ext>
            </a:extLst>
          </p:cNvPr>
          <p:cNvSpPr/>
          <p:nvPr/>
        </p:nvSpPr>
        <p:spPr>
          <a:xfrm>
            <a:off x="9182580" y="2124918"/>
            <a:ext cx="225411" cy="228666"/>
          </a:xfrm>
          <a:custGeom>
            <a:avLst/>
            <a:gdLst>
              <a:gd name="T0" fmla="*/ 375 w 500"/>
              <a:gd name="T1" fmla="*/ 188 h 508"/>
              <a:gd name="T2" fmla="*/ 188 w 500"/>
              <a:gd name="T3" fmla="*/ 0 h 508"/>
              <a:gd name="T4" fmla="*/ 0 w 500"/>
              <a:gd name="T5" fmla="*/ 188 h 508"/>
              <a:gd name="T6" fmla="*/ 188 w 500"/>
              <a:gd name="T7" fmla="*/ 375 h 508"/>
              <a:gd name="T8" fmla="*/ 375 w 500"/>
              <a:gd name="T9" fmla="*/ 188 h 508"/>
              <a:gd name="T10" fmla="*/ 188 w 500"/>
              <a:gd name="T11" fmla="*/ 328 h 508"/>
              <a:gd name="T12" fmla="*/ 47 w 500"/>
              <a:gd name="T13" fmla="*/ 188 h 508"/>
              <a:gd name="T14" fmla="*/ 188 w 500"/>
              <a:gd name="T15" fmla="*/ 47 h 508"/>
              <a:gd name="T16" fmla="*/ 328 w 500"/>
              <a:gd name="T17" fmla="*/ 188 h 508"/>
              <a:gd name="T18" fmla="*/ 188 w 500"/>
              <a:gd name="T19" fmla="*/ 328 h 508"/>
              <a:gd name="T20" fmla="*/ 500 w 500"/>
              <a:gd name="T21" fmla="*/ 466 h 508"/>
              <a:gd name="T22" fmla="*/ 458 w 500"/>
              <a:gd name="T23" fmla="*/ 508 h 508"/>
              <a:gd name="T24" fmla="*/ 314 w 500"/>
              <a:gd name="T25" fmla="*/ 364 h 508"/>
              <a:gd name="T26" fmla="*/ 356 w 500"/>
              <a:gd name="T27" fmla="*/ 322 h 508"/>
              <a:gd name="T28" fmla="*/ 500 w 500"/>
              <a:gd name="T29" fmla="*/ 466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0" h="508">
                <a:moveTo>
                  <a:pt x="375" y="188"/>
                </a:moveTo>
                <a:cubicBezTo>
                  <a:pt x="375" y="84"/>
                  <a:pt x="291" y="0"/>
                  <a:pt x="188" y="0"/>
                </a:cubicBezTo>
                <a:cubicBezTo>
                  <a:pt x="84" y="0"/>
                  <a:pt x="0" y="84"/>
                  <a:pt x="0" y="188"/>
                </a:cubicBezTo>
                <a:cubicBezTo>
                  <a:pt x="0" y="291"/>
                  <a:pt x="84" y="375"/>
                  <a:pt x="188" y="375"/>
                </a:cubicBezTo>
                <a:cubicBezTo>
                  <a:pt x="291" y="375"/>
                  <a:pt x="375" y="291"/>
                  <a:pt x="375" y="188"/>
                </a:cubicBezTo>
                <a:close/>
                <a:moveTo>
                  <a:pt x="188" y="328"/>
                </a:moveTo>
                <a:cubicBezTo>
                  <a:pt x="110" y="328"/>
                  <a:pt x="47" y="265"/>
                  <a:pt x="47" y="188"/>
                </a:cubicBezTo>
                <a:cubicBezTo>
                  <a:pt x="47" y="110"/>
                  <a:pt x="110" y="47"/>
                  <a:pt x="188" y="47"/>
                </a:cubicBezTo>
                <a:cubicBezTo>
                  <a:pt x="265" y="47"/>
                  <a:pt x="328" y="110"/>
                  <a:pt x="328" y="188"/>
                </a:cubicBezTo>
                <a:cubicBezTo>
                  <a:pt x="328" y="265"/>
                  <a:pt x="265" y="328"/>
                  <a:pt x="188" y="328"/>
                </a:cubicBezTo>
                <a:close/>
                <a:moveTo>
                  <a:pt x="500" y="466"/>
                </a:moveTo>
                <a:lnTo>
                  <a:pt x="458" y="508"/>
                </a:lnTo>
                <a:lnTo>
                  <a:pt x="314" y="364"/>
                </a:lnTo>
                <a:lnTo>
                  <a:pt x="356" y="322"/>
                </a:lnTo>
                <a:lnTo>
                  <a:pt x="500" y="4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椭圆 10">
            <a:extLst>
              <a:ext uri="{FF2B5EF4-FFF2-40B4-BE49-F238E27FC236}">
                <a16:creationId xmlns:a16="http://schemas.microsoft.com/office/drawing/2014/main" id="{B30EDA04-C851-5B38-5400-85E8E2A4459F}"/>
              </a:ext>
            </a:extLst>
          </p:cNvPr>
          <p:cNvSpPr/>
          <p:nvPr/>
        </p:nvSpPr>
        <p:spPr>
          <a:xfrm>
            <a:off x="9884507" y="3448035"/>
            <a:ext cx="394419" cy="39490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8089">
              <a:defRPr/>
            </a:pPr>
            <a:endParaRPr lang="zh-CN" altLang="en-US" sz="1016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B3A4772C-306E-2811-18FD-66EE6EB4B8FB}"/>
              </a:ext>
            </a:extLst>
          </p:cNvPr>
          <p:cNvGrpSpPr/>
          <p:nvPr/>
        </p:nvGrpSpPr>
        <p:grpSpPr>
          <a:xfrm>
            <a:off x="5531681" y="181874"/>
            <a:ext cx="6803250" cy="746847"/>
            <a:chOff x="5472047" y="181874"/>
            <a:chExt cx="6803250" cy="746847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F5EFBA55-99B4-48CE-7BDA-71E9F696BCB6}"/>
                </a:ext>
              </a:extLst>
            </p:cNvPr>
            <p:cNvGrpSpPr/>
            <p:nvPr/>
          </p:nvGrpSpPr>
          <p:grpSpPr>
            <a:xfrm>
              <a:off x="5724939" y="181874"/>
              <a:ext cx="6299349" cy="746847"/>
              <a:chOff x="8764738" y="347556"/>
              <a:chExt cx="2912752" cy="543973"/>
            </a:xfrm>
          </p:grpSpPr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D41E620B-6F49-AB42-2AC3-F047DDABB1EC}"/>
                  </a:ext>
                </a:extLst>
              </p:cNvPr>
              <p:cNvGrpSpPr/>
              <p:nvPr/>
            </p:nvGrpSpPr>
            <p:grpSpPr>
              <a:xfrm>
                <a:off x="8833490" y="347556"/>
                <a:ext cx="2844000" cy="543973"/>
                <a:chOff x="9234322" y="698284"/>
                <a:chExt cx="2844000" cy="543973"/>
              </a:xfrm>
            </p:grpSpPr>
            <p:grpSp>
              <p:nvGrpSpPr>
                <p:cNvPr id="15" name="Groupe 14">
                  <a:extLst>
                    <a:ext uri="{FF2B5EF4-FFF2-40B4-BE49-F238E27FC236}">
                      <a16:creationId xmlns:a16="http://schemas.microsoft.com/office/drawing/2014/main" id="{D7C53395-362B-5FB0-7602-B088BEB17CCE}"/>
                    </a:ext>
                  </a:extLst>
                </p:cNvPr>
                <p:cNvGrpSpPr/>
                <p:nvPr/>
              </p:nvGrpSpPr>
              <p:grpSpPr>
                <a:xfrm>
                  <a:off x="9234322" y="698284"/>
                  <a:ext cx="2844000" cy="543973"/>
                  <a:chOff x="3748728" y="-1351206"/>
                  <a:chExt cx="2965896" cy="543973"/>
                </a:xfrm>
              </p:grpSpPr>
              <p:sp>
                <p:nvSpPr>
                  <p:cNvPr id="17" name="矩形 72">
                    <a:extLst>
                      <a:ext uri="{FF2B5EF4-FFF2-40B4-BE49-F238E27FC236}">
                        <a16:creationId xmlns:a16="http://schemas.microsoft.com/office/drawing/2014/main" id="{180E98EA-9E4C-AC11-2E49-57762211E4AB}"/>
                      </a:ext>
                    </a:extLst>
                  </p:cNvPr>
                  <p:cNvSpPr/>
                  <p:nvPr/>
                </p:nvSpPr>
                <p:spPr>
                  <a:xfrm>
                    <a:off x="3761791" y="-1351206"/>
                    <a:ext cx="2918868" cy="543973"/>
                  </a:xfrm>
                  <a:prstGeom prst="rect">
                    <a:avLst/>
                  </a:prstGeom>
                  <a:noFill/>
                  <a:ln>
                    <a:solidFill>
                      <a:srgbClr val="FF98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Agency FB" panose="020B0503020202020204" pitchFamily="34" charset="0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" name="矩形 73">
                    <a:extLst>
                      <a:ext uri="{FF2B5EF4-FFF2-40B4-BE49-F238E27FC236}">
                        <a16:creationId xmlns:a16="http://schemas.microsoft.com/office/drawing/2014/main" id="{CC1A5DAD-ABDC-10B7-955F-06A5DC976DEB}"/>
                      </a:ext>
                    </a:extLst>
                  </p:cNvPr>
                  <p:cNvSpPr/>
                  <p:nvPr/>
                </p:nvSpPr>
                <p:spPr>
                  <a:xfrm>
                    <a:off x="3748728" y="-1212922"/>
                    <a:ext cx="2965896" cy="283133"/>
                  </a:xfrm>
                  <a:prstGeom prst="rect">
                    <a:avLst/>
                  </a:prstGeom>
                  <a:solidFill>
                    <a:srgbClr val="FEFEF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Agency FB" panose="020B0503020202020204" pitchFamily="34" charset="0"/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16" name="文本框 7">
                  <a:extLst>
                    <a:ext uri="{FF2B5EF4-FFF2-40B4-BE49-F238E27FC236}">
                      <a16:creationId xmlns:a16="http://schemas.microsoft.com/office/drawing/2014/main" id="{5F6325FA-927F-3B56-A4B7-5B5A225B6A35}"/>
                    </a:ext>
                  </a:extLst>
                </p:cNvPr>
                <p:cNvSpPr txBox="1"/>
                <p:nvPr/>
              </p:nvSpPr>
              <p:spPr>
                <a:xfrm>
                  <a:off x="9317465" y="719037"/>
                  <a:ext cx="2760151" cy="3810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258089">
                    <a:defRPr/>
                  </a:pPr>
                  <a:endParaRPr lang="zh-CN" altLang="en-US" sz="2800" b="1" dirty="0">
                    <a:solidFill>
                      <a:srgbClr val="3F5378"/>
                    </a:solidFill>
                    <a:latin typeface="Fira Sans Medium" panose="020B0604020202020204" pitchFamily="34" charset="0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4" name="箭头: V 形 11">
                <a:extLst>
                  <a:ext uri="{FF2B5EF4-FFF2-40B4-BE49-F238E27FC236}">
                    <a16:creationId xmlns:a16="http://schemas.microsoft.com/office/drawing/2014/main" id="{841A7612-3096-D06F-6073-583BFDD24B81}"/>
                  </a:ext>
                </a:extLst>
              </p:cNvPr>
              <p:cNvSpPr/>
              <p:nvPr/>
            </p:nvSpPr>
            <p:spPr>
              <a:xfrm>
                <a:off x="8764738" y="541034"/>
                <a:ext cx="139369" cy="172697"/>
              </a:xfrm>
              <a:prstGeom prst="chevron">
                <a:avLst>
                  <a:gd name="adj" fmla="val 57813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9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58089">
                  <a:defRPr/>
                </a:pPr>
                <a:endParaRPr lang="zh-CN" altLang="en-US" sz="1016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2" name="文本框 7">
              <a:extLst>
                <a:ext uri="{FF2B5EF4-FFF2-40B4-BE49-F238E27FC236}">
                  <a16:creationId xmlns:a16="http://schemas.microsoft.com/office/drawing/2014/main" id="{3B408F68-6C61-EBB3-E8FC-2A4439F130E5}"/>
                </a:ext>
              </a:extLst>
            </p:cNvPr>
            <p:cNvSpPr txBox="1"/>
            <p:nvPr/>
          </p:nvSpPr>
          <p:spPr>
            <a:xfrm>
              <a:off x="5472047" y="307046"/>
              <a:ext cx="680325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258089">
                <a:defRPr/>
              </a:pPr>
              <a:r>
                <a:rPr lang="en-US" altLang="zh-CN" sz="2600" b="1" dirty="0">
                  <a:solidFill>
                    <a:srgbClr val="00B050"/>
                  </a:solidFill>
                  <a:latin typeface="Fira Sans Medium" panose="020B0604020202020204" pitchFamily="34" charset="0"/>
                  <a:cs typeface="+mn-ea"/>
                  <a:sym typeface="+mn-lt"/>
                </a:rPr>
                <a:t>DIAGRAMME DES CAS D’UTILISATIONS</a:t>
              </a:r>
              <a:endParaRPr lang="zh-CN" altLang="en-US" sz="2600" b="1" dirty="0">
                <a:solidFill>
                  <a:srgbClr val="00B050"/>
                </a:solidFill>
                <a:latin typeface="Fira Sans Medium" panose="020B0604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19" name="组合 44">
            <a:extLst>
              <a:ext uri="{FF2B5EF4-FFF2-40B4-BE49-F238E27FC236}">
                <a16:creationId xmlns:a16="http://schemas.microsoft.com/office/drawing/2014/main" id="{9E48FBC0-C9E0-E454-5FA4-6603B7BAE0F8}"/>
              </a:ext>
            </a:extLst>
          </p:cNvPr>
          <p:cNvGrpSpPr/>
          <p:nvPr/>
        </p:nvGrpSpPr>
        <p:grpSpPr>
          <a:xfrm>
            <a:off x="99593" y="6242981"/>
            <a:ext cx="622303" cy="590191"/>
            <a:chOff x="1758863" y="4523754"/>
            <a:chExt cx="492963" cy="467526"/>
          </a:xfrm>
        </p:grpSpPr>
        <p:sp>
          <p:nvSpPr>
            <p:cNvPr id="20" name="椭圆 45">
              <a:extLst>
                <a:ext uri="{FF2B5EF4-FFF2-40B4-BE49-F238E27FC236}">
                  <a16:creationId xmlns:a16="http://schemas.microsoft.com/office/drawing/2014/main" id="{44BCDD49-2658-1EAB-0C16-5F9B779FAAF0}"/>
                </a:ext>
              </a:extLst>
            </p:cNvPr>
            <p:cNvSpPr/>
            <p:nvPr/>
          </p:nvSpPr>
          <p:spPr>
            <a:xfrm rot="9480000">
              <a:off x="1775793" y="4523754"/>
              <a:ext cx="449065" cy="449065"/>
            </a:xfrm>
            <a:prstGeom prst="ellipse">
              <a:avLst/>
            </a:prstGeom>
            <a:solidFill>
              <a:srgbClr val="FF9800"/>
            </a:solidFill>
            <a:ln w="38100">
              <a:solidFill>
                <a:srgbClr val="D7D8DA"/>
              </a:soli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21" name="文本框 46">
              <a:extLst>
                <a:ext uri="{FF2B5EF4-FFF2-40B4-BE49-F238E27FC236}">
                  <a16:creationId xmlns:a16="http://schemas.microsoft.com/office/drawing/2014/main" id="{AF2B6C38-134B-3985-E4CB-4AC4C5F74607}"/>
                </a:ext>
              </a:extLst>
            </p:cNvPr>
            <p:cNvSpPr txBox="1"/>
            <p:nvPr/>
          </p:nvSpPr>
          <p:spPr>
            <a:xfrm>
              <a:off x="1758863" y="4528044"/>
              <a:ext cx="492963" cy="4632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altLang="zh-CN" sz="3200" dirty="0">
                  <a:solidFill>
                    <a:schemeClr val="bg1"/>
                  </a:solidFill>
                  <a:latin typeface="Fira Sans Medium" panose="020B0603050000020004" pitchFamily="34" charset="0"/>
                  <a:cs typeface="+mn-ea"/>
                  <a:sym typeface="+mn-lt"/>
                </a:rPr>
                <a:t>16</a:t>
              </a:r>
              <a:endParaRPr lang="zh-CN" altLang="en-US" sz="3200" dirty="0">
                <a:solidFill>
                  <a:schemeClr val="bg1"/>
                </a:solidFill>
                <a:latin typeface="Fira Sans Medium" panose="020B0603050000020004" pitchFamily="34" charset="0"/>
                <a:cs typeface="+mn-ea"/>
                <a:sym typeface="+mn-lt"/>
              </a:endParaRPr>
            </a:p>
          </p:txBody>
        </p:sp>
      </p:grpSp>
      <p:pic>
        <p:nvPicPr>
          <p:cNvPr id="23" name="Image 22">
            <a:extLst>
              <a:ext uri="{FF2B5EF4-FFF2-40B4-BE49-F238E27FC236}">
                <a16:creationId xmlns:a16="http://schemas.microsoft.com/office/drawing/2014/main" id="{BA337C8D-6CB6-1034-A3AC-3EAE94CDB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376" y="1158729"/>
            <a:ext cx="8754136" cy="550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04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A608D47-BC9C-E03D-0D9C-21F811E19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276" y="346841"/>
            <a:ext cx="9853448" cy="616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94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3">
            <a:extLst>
              <a:ext uri="{FF2B5EF4-FFF2-40B4-BE49-F238E27FC236}">
                <a16:creationId xmlns:a16="http://schemas.microsoft.com/office/drawing/2014/main" id="{193EC648-E632-5B46-07B0-0A162DA8A3C5}"/>
              </a:ext>
            </a:extLst>
          </p:cNvPr>
          <p:cNvCxnSpPr/>
          <p:nvPr/>
        </p:nvCxnSpPr>
        <p:spPr>
          <a:xfrm>
            <a:off x="2389643" y="2291219"/>
            <a:ext cx="0" cy="0"/>
          </a:xfrm>
          <a:prstGeom prst="line">
            <a:avLst/>
          </a:prstGeom>
          <a:ln w="19050">
            <a:solidFill>
              <a:srgbClr val="F7D9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8">
            <a:extLst>
              <a:ext uri="{FF2B5EF4-FFF2-40B4-BE49-F238E27FC236}">
                <a16:creationId xmlns:a16="http://schemas.microsoft.com/office/drawing/2014/main" id="{F9532190-97C1-6D21-5F10-CEC2A8CB880D}"/>
              </a:ext>
            </a:extLst>
          </p:cNvPr>
          <p:cNvSpPr/>
          <p:nvPr/>
        </p:nvSpPr>
        <p:spPr>
          <a:xfrm rot="2944651">
            <a:off x="305187" y="231260"/>
            <a:ext cx="669570" cy="669570"/>
          </a:xfrm>
          <a:prstGeom prst="roundRect">
            <a:avLst/>
          </a:prstGeom>
          <a:noFill/>
          <a:ln w="47625">
            <a:solidFill>
              <a:srgbClr val="FF9800"/>
            </a:soli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zh-CN" altLang="en-US">
              <a:solidFill>
                <a:prstClr val="white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" name="矩形: 圆角 4">
            <a:extLst>
              <a:ext uri="{FF2B5EF4-FFF2-40B4-BE49-F238E27FC236}">
                <a16:creationId xmlns:a16="http://schemas.microsoft.com/office/drawing/2014/main" id="{0B3CAB88-165C-A84F-4EC1-3BCB298B20E4}"/>
              </a:ext>
            </a:extLst>
          </p:cNvPr>
          <p:cNvSpPr/>
          <p:nvPr/>
        </p:nvSpPr>
        <p:spPr>
          <a:xfrm rot="2700000">
            <a:off x="663220" y="248280"/>
            <a:ext cx="713747" cy="713749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8089">
              <a:defRPr/>
            </a:pPr>
            <a:endParaRPr lang="zh-CN" altLang="en-US" sz="1016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" name="文本框 7">
            <a:extLst>
              <a:ext uri="{FF2B5EF4-FFF2-40B4-BE49-F238E27FC236}">
                <a16:creationId xmlns:a16="http://schemas.microsoft.com/office/drawing/2014/main" id="{5D28C70D-64CC-0772-0C14-79228D050CB4}"/>
              </a:ext>
            </a:extLst>
          </p:cNvPr>
          <p:cNvSpPr txBox="1"/>
          <p:nvPr/>
        </p:nvSpPr>
        <p:spPr>
          <a:xfrm>
            <a:off x="1465601" y="291658"/>
            <a:ext cx="7427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8089">
              <a:defRPr/>
            </a:pPr>
            <a:r>
              <a:rPr lang="en-US" altLang="zh-CN" sz="2800" b="1" dirty="0">
                <a:solidFill>
                  <a:srgbClr val="FF9800"/>
                </a:solidFill>
                <a:latin typeface="Fira Sans Medium" panose="020B0604020202020204" pitchFamily="34" charset="0"/>
                <a:cs typeface="+mn-ea"/>
                <a:sym typeface="+mn-lt"/>
              </a:rPr>
              <a:t>ANALYSE ET CONCEPTION</a:t>
            </a:r>
            <a:endParaRPr lang="zh-CN" altLang="en-US" sz="2800" b="1" dirty="0">
              <a:solidFill>
                <a:srgbClr val="FF9800"/>
              </a:solidFill>
              <a:latin typeface="Fira Sans Medium" panose="020B0604020202020204" pitchFamily="34" charset="0"/>
              <a:cs typeface="+mn-ea"/>
              <a:sym typeface="+mn-lt"/>
            </a:endParaRPr>
          </a:p>
        </p:txBody>
      </p:sp>
      <p:sp>
        <p:nvSpPr>
          <p:cNvPr id="6" name="Google Shape;487;p30">
            <a:extLst>
              <a:ext uri="{FF2B5EF4-FFF2-40B4-BE49-F238E27FC236}">
                <a16:creationId xmlns:a16="http://schemas.microsoft.com/office/drawing/2014/main" id="{E35DC5E1-17B7-9E2B-C72A-ED4BD1ADB69B}"/>
              </a:ext>
            </a:extLst>
          </p:cNvPr>
          <p:cNvSpPr txBox="1">
            <a:spLocks/>
          </p:cNvSpPr>
          <p:nvPr/>
        </p:nvSpPr>
        <p:spPr>
          <a:xfrm>
            <a:off x="8727312" y="6889361"/>
            <a:ext cx="1983200" cy="42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81FE5444-C01C-3E19-7EF8-1A012CEEE323}"/>
              </a:ext>
            </a:extLst>
          </p:cNvPr>
          <p:cNvGrpSpPr/>
          <p:nvPr/>
        </p:nvGrpSpPr>
        <p:grpSpPr>
          <a:xfrm>
            <a:off x="6754768" y="181875"/>
            <a:ext cx="5269520" cy="690603"/>
            <a:chOff x="6754768" y="181875"/>
            <a:chExt cx="5269520" cy="690603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79796F94-5B1A-1A08-0D79-FB0D418B9540}"/>
                </a:ext>
              </a:extLst>
            </p:cNvPr>
            <p:cNvGrpSpPr/>
            <p:nvPr/>
          </p:nvGrpSpPr>
          <p:grpSpPr>
            <a:xfrm>
              <a:off x="6754768" y="181875"/>
              <a:ext cx="5269520" cy="690603"/>
              <a:chOff x="8764738" y="347556"/>
              <a:chExt cx="2912752" cy="543973"/>
            </a:xfrm>
          </p:grpSpPr>
          <p:grpSp>
            <p:nvGrpSpPr>
              <p:cNvPr id="11" name="Groupe 10">
                <a:extLst>
                  <a:ext uri="{FF2B5EF4-FFF2-40B4-BE49-F238E27FC236}">
                    <a16:creationId xmlns:a16="http://schemas.microsoft.com/office/drawing/2014/main" id="{0AED2DFB-3CF6-5376-FB0D-90DCA5A279D2}"/>
                  </a:ext>
                </a:extLst>
              </p:cNvPr>
              <p:cNvGrpSpPr/>
              <p:nvPr/>
            </p:nvGrpSpPr>
            <p:grpSpPr>
              <a:xfrm>
                <a:off x="8833490" y="347556"/>
                <a:ext cx="2844000" cy="543973"/>
                <a:chOff x="9234322" y="698284"/>
                <a:chExt cx="2844000" cy="543973"/>
              </a:xfrm>
            </p:grpSpPr>
            <p:grpSp>
              <p:nvGrpSpPr>
                <p:cNvPr id="13" name="Groupe 12">
                  <a:extLst>
                    <a:ext uri="{FF2B5EF4-FFF2-40B4-BE49-F238E27FC236}">
                      <a16:creationId xmlns:a16="http://schemas.microsoft.com/office/drawing/2014/main" id="{EFB8265B-4A81-34F1-158C-72CCA80F7131}"/>
                    </a:ext>
                  </a:extLst>
                </p:cNvPr>
                <p:cNvGrpSpPr/>
                <p:nvPr/>
              </p:nvGrpSpPr>
              <p:grpSpPr>
                <a:xfrm>
                  <a:off x="9234322" y="698284"/>
                  <a:ext cx="2844000" cy="543973"/>
                  <a:chOff x="3748728" y="-1351206"/>
                  <a:chExt cx="2965896" cy="543973"/>
                </a:xfrm>
              </p:grpSpPr>
              <p:sp>
                <p:nvSpPr>
                  <p:cNvPr id="15" name="矩形 72">
                    <a:extLst>
                      <a:ext uri="{FF2B5EF4-FFF2-40B4-BE49-F238E27FC236}">
                        <a16:creationId xmlns:a16="http://schemas.microsoft.com/office/drawing/2014/main" id="{08F1812E-8ED3-EE6D-2BB5-BDB4B7535B28}"/>
                      </a:ext>
                    </a:extLst>
                  </p:cNvPr>
                  <p:cNvSpPr/>
                  <p:nvPr/>
                </p:nvSpPr>
                <p:spPr>
                  <a:xfrm>
                    <a:off x="3761791" y="-1351206"/>
                    <a:ext cx="2918868" cy="543973"/>
                  </a:xfrm>
                  <a:prstGeom prst="rect">
                    <a:avLst/>
                  </a:prstGeom>
                  <a:noFill/>
                  <a:ln>
                    <a:solidFill>
                      <a:srgbClr val="FF98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Agency FB" panose="020B0503020202020204" pitchFamily="34" charset="0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" name="矩形 73">
                    <a:extLst>
                      <a:ext uri="{FF2B5EF4-FFF2-40B4-BE49-F238E27FC236}">
                        <a16:creationId xmlns:a16="http://schemas.microsoft.com/office/drawing/2014/main" id="{A45221CF-F03B-E312-89DF-0039924431C7}"/>
                      </a:ext>
                    </a:extLst>
                  </p:cNvPr>
                  <p:cNvSpPr/>
                  <p:nvPr/>
                </p:nvSpPr>
                <p:spPr>
                  <a:xfrm>
                    <a:off x="3748728" y="-1212922"/>
                    <a:ext cx="2965896" cy="283133"/>
                  </a:xfrm>
                  <a:prstGeom prst="rect">
                    <a:avLst/>
                  </a:prstGeom>
                  <a:solidFill>
                    <a:srgbClr val="FEFEF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Agency FB" panose="020B0503020202020204" pitchFamily="34" charset="0"/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14" name="文本框 7">
                  <a:extLst>
                    <a:ext uri="{FF2B5EF4-FFF2-40B4-BE49-F238E27FC236}">
                      <a16:creationId xmlns:a16="http://schemas.microsoft.com/office/drawing/2014/main" id="{4161CE53-0940-746C-C251-D8B772646255}"/>
                    </a:ext>
                  </a:extLst>
                </p:cNvPr>
                <p:cNvSpPr txBox="1"/>
                <p:nvPr/>
              </p:nvSpPr>
              <p:spPr>
                <a:xfrm>
                  <a:off x="9317465" y="719037"/>
                  <a:ext cx="276015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258089">
                    <a:defRPr/>
                  </a:pPr>
                  <a:endParaRPr lang="zh-CN" altLang="en-US" sz="2800" b="1" dirty="0">
                    <a:solidFill>
                      <a:srgbClr val="3F5378"/>
                    </a:solidFill>
                    <a:latin typeface="Fira Sans Medium" panose="020B0604020202020204" pitchFamily="34" charset="0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2" name="箭头: V 形 11">
                <a:extLst>
                  <a:ext uri="{FF2B5EF4-FFF2-40B4-BE49-F238E27FC236}">
                    <a16:creationId xmlns:a16="http://schemas.microsoft.com/office/drawing/2014/main" id="{9FFE16D0-1ADF-28C5-9F7A-5C5AA4E6034A}"/>
                  </a:ext>
                </a:extLst>
              </p:cNvPr>
              <p:cNvSpPr/>
              <p:nvPr/>
            </p:nvSpPr>
            <p:spPr>
              <a:xfrm>
                <a:off x="8764738" y="541034"/>
                <a:ext cx="139369" cy="172697"/>
              </a:xfrm>
              <a:prstGeom prst="chevron">
                <a:avLst>
                  <a:gd name="adj" fmla="val 57813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9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58089">
                  <a:defRPr/>
                </a:pPr>
                <a:endParaRPr lang="zh-CN" altLang="en-US" sz="1016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文本框 7">
              <a:extLst>
                <a:ext uri="{FF2B5EF4-FFF2-40B4-BE49-F238E27FC236}">
                  <a16:creationId xmlns:a16="http://schemas.microsoft.com/office/drawing/2014/main" id="{9CF584FD-5B2A-2AC6-AFE5-CD7C339CA5A1}"/>
                </a:ext>
              </a:extLst>
            </p:cNvPr>
            <p:cNvSpPr txBox="1"/>
            <p:nvPr/>
          </p:nvSpPr>
          <p:spPr>
            <a:xfrm>
              <a:off x="7131284" y="289624"/>
              <a:ext cx="48340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258089">
                <a:defRPr/>
              </a:pPr>
              <a:r>
                <a:rPr lang="en-US" altLang="zh-CN" sz="2800" b="1" dirty="0">
                  <a:solidFill>
                    <a:srgbClr val="00B050"/>
                  </a:solidFill>
                  <a:latin typeface="Fira Sans Medium" panose="020B0604020202020204" pitchFamily="34" charset="0"/>
                  <a:cs typeface="+mn-ea"/>
                  <a:sym typeface="+mn-lt"/>
                </a:rPr>
                <a:t>DIAGRAMME DE CLASSES</a:t>
              </a:r>
              <a:endParaRPr lang="zh-CN" altLang="en-US" sz="2800" b="1" dirty="0">
                <a:solidFill>
                  <a:srgbClr val="00B050"/>
                </a:solidFill>
                <a:latin typeface="Fira Sans Medium" panose="020B0604020202020204" pitchFamily="34" charset="0"/>
                <a:cs typeface="+mn-ea"/>
                <a:sym typeface="+mn-lt"/>
              </a:endParaRPr>
            </a:p>
          </p:txBody>
        </p: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8BC7E103-E77C-FC06-70D9-4A6379A4F2D6}"/>
              </a:ext>
            </a:extLst>
          </p:cNvPr>
          <p:cNvSpPr txBox="1"/>
          <p:nvPr/>
        </p:nvSpPr>
        <p:spPr>
          <a:xfrm>
            <a:off x="950005" y="2166712"/>
            <a:ext cx="10035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fr-FR" sz="2400" b="1" kern="0" dirty="0">
                <a:solidFill>
                  <a:srgbClr val="3F5378"/>
                </a:solidFill>
                <a:latin typeface="Fira Sans Medium" panose="020B0604020202020204" pitchFamily="34" charset="0"/>
                <a:cs typeface="Times New Roman" panose="02020603050405020304" pitchFamily="18" charset="0"/>
              </a:rPr>
              <a:t>Fournit une modélisation abstraite des objets du système qui vont interagir entre eux  </a:t>
            </a:r>
            <a:endParaRPr lang="fr-FR" sz="2400" b="1" dirty="0">
              <a:solidFill>
                <a:srgbClr val="3F5378"/>
              </a:solidFill>
              <a:latin typeface="Fira Sans Medium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8A96DB8-8A5F-44AC-3DD6-9E8096DEE4C8}"/>
              </a:ext>
            </a:extLst>
          </p:cNvPr>
          <p:cNvSpPr txBox="1"/>
          <p:nvPr/>
        </p:nvSpPr>
        <p:spPr>
          <a:xfrm>
            <a:off x="950005" y="3976275"/>
            <a:ext cx="10035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fr-FR" sz="2400" b="1" kern="0" dirty="0">
                <a:solidFill>
                  <a:srgbClr val="3F5378"/>
                </a:solidFill>
                <a:latin typeface="Fira Sans Medium" panose="020B0604020202020204" pitchFamily="34" charset="0"/>
                <a:cs typeface="Times New Roman" panose="02020603050405020304" pitchFamily="18" charset="0"/>
              </a:rPr>
              <a:t>Permet d’implémenter la base de Donnée </a:t>
            </a:r>
            <a:endParaRPr lang="fr-FR" sz="2400" b="1" dirty="0">
              <a:solidFill>
                <a:srgbClr val="3F5378"/>
              </a:solidFill>
              <a:latin typeface="Fira Sans Medium" panose="020B06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2" name="组合 44">
            <a:extLst>
              <a:ext uri="{FF2B5EF4-FFF2-40B4-BE49-F238E27FC236}">
                <a16:creationId xmlns:a16="http://schemas.microsoft.com/office/drawing/2014/main" id="{FE6FC468-6504-2A06-AC90-0F6F11E11BBC}"/>
              </a:ext>
            </a:extLst>
          </p:cNvPr>
          <p:cNvGrpSpPr/>
          <p:nvPr/>
        </p:nvGrpSpPr>
        <p:grpSpPr>
          <a:xfrm>
            <a:off x="99593" y="6242981"/>
            <a:ext cx="622303" cy="590191"/>
            <a:chOff x="1758863" y="4523754"/>
            <a:chExt cx="492963" cy="467526"/>
          </a:xfrm>
        </p:grpSpPr>
        <p:sp>
          <p:nvSpPr>
            <p:cNvPr id="23" name="椭圆 45">
              <a:extLst>
                <a:ext uri="{FF2B5EF4-FFF2-40B4-BE49-F238E27FC236}">
                  <a16:creationId xmlns:a16="http://schemas.microsoft.com/office/drawing/2014/main" id="{25B9F5BF-5561-3D40-CE6C-65290099C4EB}"/>
                </a:ext>
              </a:extLst>
            </p:cNvPr>
            <p:cNvSpPr/>
            <p:nvPr/>
          </p:nvSpPr>
          <p:spPr>
            <a:xfrm rot="9480000">
              <a:off x="1775793" y="4523754"/>
              <a:ext cx="449065" cy="449065"/>
            </a:xfrm>
            <a:prstGeom prst="ellipse">
              <a:avLst/>
            </a:prstGeom>
            <a:solidFill>
              <a:srgbClr val="FF9800"/>
            </a:solidFill>
            <a:ln w="38100">
              <a:solidFill>
                <a:srgbClr val="D7D8DA"/>
              </a:soli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24" name="文本框 46">
              <a:extLst>
                <a:ext uri="{FF2B5EF4-FFF2-40B4-BE49-F238E27FC236}">
                  <a16:creationId xmlns:a16="http://schemas.microsoft.com/office/drawing/2014/main" id="{942F084B-818E-8301-89AA-44768D9DD789}"/>
                </a:ext>
              </a:extLst>
            </p:cNvPr>
            <p:cNvSpPr txBox="1"/>
            <p:nvPr/>
          </p:nvSpPr>
          <p:spPr>
            <a:xfrm>
              <a:off x="1758863" y="4528044"/>
              <a:ext cx="492963" cy="4632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altLang="zh-CN" sz="3200" dirty="0">
                  <a:solidFill>
                    <a:schemeClr val="bg1"/>
                  </a:solidFill>
                  <a:latin typeface="Fira Sans Medium" panose="020B0603050000020004" pitchFamily="34" charset="0"/>
                  <a:cs typeface="+mn-ea"/>
                  <a:sym typeface="+mn-lt"/>
                </a:rPr>
                <a:t>18</a:t>
              </a:r>
              <a:endParaRPr lang="zh-CN" altLang="en-US" sz="3200" dirty="0">
                <a:solidFill>
                  <a:schemeClr val="bg1"/>
                </a:solidFill>
                <a:latin typeface="Fira Sans Medium" panose="020B0603050000020004" pitchFamily="34" charset="0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11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6;p14">
            <a:extLst>
              <a:ext uri="{FF2B5EF4-FFF2-40B4-BE49-F238E27FC236}">
                <a16:creationId xmlns:a16="http://schemas.microsoft.com/office/drawing/2014/main" id="{2370972F-9E26-6B49-BA77-753A7986BC41}"/>
              </a:ext>
            </a:extLst>
          </p:cNvPr>
          <p:cNvSpPr txBox="1"/>
          <p:nvPr/>
        </p:nvSpPr>
        <p:spPr>
          <a:xfrm>
            <a:off x="818794" y="415098"/>
            <a:ext cx="10298000" cy="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733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ira Sans Medium"/>
                <a:ea typeface="Fira Sans Medium"/>
                <a:cs typeface="Fira Sans Medium"/>
                <a:sym typeface="Fira Sans Medium"/>
              </a:rPr>
              <a:t>PLAN</a:t>
            </a:r>
            <a:endParaRPr sz="3733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158" name="Groupe 157">
            <a:extLst>
              <a:ext uri="{FF2B5EF4-FFF2-40B4-BE49-F238E27FC236}">
                <a16:creationId xmlns:a16="http://schemas.microsoft.com/office/drawing/2014/main" id="{0846FD4C-A45D-6458-A9C1-3E7E18A355FA}"/>
              </a:ext>
            </a:extLst>
          </p:cNvPr>
          <p:cNvGrpSpPr/>
          <p:nvPr/>
        </p:nvGrpSpPr>
        <p:grpSpPr>
          <a:xfrm>
            <a:off x="120964" y="1815091"/>
            <a:ext cx="11577543" cy="5018083"/>
            <a:chOff x="120964" y="1815091"/>
            <a:chExt cx="11577543" cy="5018083"/>
          </a:xfrm>
        </p:grpSpPr>
        <p:sp>
          <p:nvSpPr>
            <p:cNvPr id="2" name="Google Shape;170;p14">
              <a:extLst>
                <a:ext uri="{FF2B5EF4-FFF2-40B4-BE49-F238E27FC236}">
                  <a16:creationId xmlns:a16="http://schemas.microsoft.com/office/drawing/2014/main" id="{749F3BD5-4F2B-924C-409D-9CA2A24ABB38}"/>
                </a:ext>
              </a:extLst>
            </p:cNvPr>
            <p:cNvSpPr txBox="1"/>
            <p:nvPr/>
          </p:nvSpPr>
          <p:spPr>
            <a:xfrm>
              <a:off x="1514233" y="2001160"/>
              <a:ext cx="2182400" cy="39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400" dirty="0">
                  <a:latin typeface="Fira Sans Medium"/>
                  <a:ea typeface="Cambria" panose="02040503050406030204" pitchFamily="18" charset="0"/>
                  <a:cs typeface="Fira Sans Medium"/>
                  <a:sym typeface="Fira Sans Medium"/>
                </a:rPr>
                <a:t>Introduction</a:t>
              </a:r>
              <a:endParaRPr sz="2400" dirty="0">
                <a:latin typeface="Fira Sans Medium"/>
                <a:ea typeface="Cambria" panose="02040503050406030204" pitchFamily="18" charset="0"/>
                <a:cs typeface="Fira Sans Medium"/>
                <a:sym typeface="Fira Sans Medium"/>
              </a:endParaRPr>
            </a:p>
          </p:txBody>
        </p:sp>
        <p:sp>
          <p:nvSpPr>
            <p:cNvPr id="3" name="Google Shape;172;p14">
              <a:extLst>
                <a:ext uri="{FF2B5EF4-FFF2-40B4-BE49-F238E27FC236}">
                  <a16:creationId xmlns:a16="http://schemas.microsoft.com/office/drawing/2014/main" id="{4A7F8A52-0E74-EA40-E324-3DBA78FBDF8B}"/>
                </a:ext>
              </a:extLst>
            </p:cNvPr>
            <p:cNvSpPr txBox="1"/>
            <p:nvPr/>
          </p:nvSpPr>
          <p:spPr>
            <a:xfrm>
              <a:off x="1444164" y="3489979"/>
              <a:ext cx="2337244" cy="6217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400" dirty="0">
                  <a:latin typeface="Fira Sans Medium"/>
                  <a:ea typeface="Fira Sans Medium"/>
                  <a:cs typeface="Fira Sans Medium"/>
                  <a:sym typeface="Fira Sans Medium"/>
                </a:rPr>
                <a:t>Structure d’accueil</a:t>
              </a:r>
              <a:endParaRPr sz="2400" dirty="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4" name="Google Shape;174;p14">
              <a:extLst>
                <a:ext uri="{FF2B5EF4-FFF2-40B4-BE49-F238E27FC236}">
                  <a16:creationId xmlns:a16="http://schemas.microsoft.com/office/drawing/2014/main" id="{1FC16080-D0D0-72EA-0149-067CD226F1A1}"/>
                </a:ext>
              </a:extLst>
            </p:cNvPr>
            <p:cNvSpPr txBox="1"/>
            <p:nvPr/>
          </p:nvSpPr>
          <p:spPr>
            <a:xfrm>
              <a:off x="5209999" y="6167670"/>
              <a:ext cx="2182400" cy="39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400" dirty="0">
                  <a:latin typeface="Fira Sans Medium"/>
                  <a:ea typeface="Fira Sans Medium"/>
                  <a:cs typeface="Fira Sans Medium"/>
                  <a:sym typeface="Fira Sans Medium"/>
                </a:rPr>
                <a:t>Analyse et Conception</a:t>
              </a:r>
              <a:endParaRPr sz="2400" dirty="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6" name="Google Shape;177;p14">
              <a:extLst>
                <a:ext uri="{FF2B5EF4-FFF2-40B4-BE49-F238E27FC236}">
                  <a16:creationId xmlns:a16="http://schemas.microsoft.com/office/drawing/2014/main" id="{DC5EF17B-C90C-C5FE-47EE-66DC41D06E08}"/>
                </a:ext>
              </a:extLst>
            </p:cNvPr>
            <p:cNvSpPr txBox="1"/>
            <p:nvPr/>
          </p:nvSpPr>
          <p:spPr>
            <a:xfrm>
              <a:off x="8526503" y="5002343"/>
              <a:ext cx="2405895" cy="39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2400" dirty="0">
                  <a:latin typeface="Fira Sans Medium"/>
                  <a:ea typeface="Fira Sans Medium"/>
                  <a:cs typeface="Fira Sans Medium"/>
                  <a:sym typeface="Fira Sans Medium"/>
                </a:rPr>
                <a:t>Mise en Oeuvre </a:t>
              </a:r>
              <a:endParaRPr sz="2400" dirty="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7" name="Google Shape;179;p14">
              <a:extLst>
                <a:ext uri="{FF2B5EF4-FFF2-40B4-BE49-F238E27FC236}">
                  <a16:creationId xmlns:a16="http://schemas.microsoft.com/office/drawing/2014/main" id="{364923FF-8620-06B1-F51E-59A001CB155C}"/>
                </a:ext>
              </a:extLst>
            </p:cNvPr>
            <p:cNvSpPr txBox="1"/>
            <p:nvPr/>
          </p:nvSpPr>
          <p:spPr>
            <a:xfrm>
              <a:off x="8440295" y="3582144"/>
              <a:ext cx="2366155" cy="39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2400" dirty="0">
                  <a:latin typeface="Fira Sans Medium"/>
                  <a:ea typeface="Fira Sans Medium"/>
                  <a:cs typeface="Fira Sans Medium"/>
                  <a:sym typeface="Fira Sans Medium"/>
                </a:rPr>
                <a:t>Demonstration</a:t>
              </a:r>
              <a:endParaRPr sz="2400" dirty="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8" name="Google Shape;181;p14">
              <a:extLst>
                <a:ext uri="{FF2B5EF4-FFF2-40B4-BE49-F238E27FC236}">
                  <a16:creationId xmlns:a16="http://schemas.microsoft.com/office/drawing/2014/main" id="{D5D75955-7C65-B006-BD99-684008CDA9FD}"/>
                </a:ext>
              </a:extLst>
            </p:cNvPr>
            <p:cNvSpPr txBox="1"/>
            <p:nvPr/>
          </p:nvSpPr>
          <p:spPr>
            <a:xfrm>
              <a:off x="8572214" y="2052061"/>
              <a:ext cx="2182400" cy="39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2400" dirty="0">
                  <a:latin typeface="Fira Sans Medium"/>
                  <a:ea typeface="Fira Sans Medium"/>
                  <a:cs typeface="Fira Sans Medium"/>
                  <a:sym typeface="Fira Sans Medium"/>
                </a:rPr>
                <a:t>Conclusion</a:t>
              </a:r>
              <a:endParaRPr sz="2400" dirty="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grpSp>
          <p:nvGrpSpPr>
            <p:cNvPr id="9" name="Google Shape;183;p14">
              <a:extLst>
                <a:ext uri="{FF2B5EF4-FFF2-40B4-BE49-F238E27FC236}">
                  <a16:creationId xmlns:a16="http://schemas.microsoft.com/office/drawing/2014/main" id="{B4E0D6BE-3610-3E6C-680F-166D42EF0E6A}"/>
                </a:ext>
              </a:extLst>
            </p:cNvPr>
            <p:cNvGrpSpPr/>
            <p:nvPr/>
          </p:nvGrpSpPr>
          <p:grpSpPr>
            <a:xfrm>
              <a:off x="10858332" y="4805032"/>
              <a:ext cx="840175" cy="840175"/>
              <a:chOff x="6323089" y="1361318"/>
              <a:chExt cx="630131" cy="630131"/>
            </a:xfrm>
          </p:grpSpPr>
          <p:sp>
            <p:nvSpPr>
              <p:cNvPr id="10" name="Google Shape;184;p14">
                <a:extLst>
                  <a:ext uri="{FF2B5EF4-FFF2-40B4-BE49-F238E27FC236}">
                    <a16:creationId xmlns:a16="http://schemas.microsoft.com/office/drawing/2014/main" id="{34F62A28-FAA1-4EBF-C373-9F6D5A3918C8}"/>
                  </a:ext>
                </a:extLst>
              </p:cNvPr>
              <p:cNvSpPr/>
              <p:nvPr/>
            </p:nvSpPr>
            <p:spPr>
              <a:xfrm>
                <a:off x="6332385" y="1406385"/>
                <a:ext cx="612392" cy="539652"/>
              </a:xfrm>
              <a:custGeom>
                <a:avLst/>
                <a:gdLst/>
                <a:ahLst/>
                <a:cxnLst/>
                <a:rect l="l" t="t" r="r" b="b"/>
                <a:pathLst>
                  <a:path w="22992" h="20261" extrusionOk="0">
                    <a:moveTo>
                      <a:pt x="11488" y="0"/>
                    </a:moveTo>
                    <a:cubicBezTo>
                      <a:pt x="7517" y="0"/>
                      <a:pt x="3747" y="2363"/>
                      <a:pt x="2122" y="6258"/>
                    </a:cubicBezTo>
                    <a:cubicBezTo>
                      <a:pt x="0" y="11420"/>
                      <a:pt x="2439" y="17342"/>
                      <a:pt x="7601" y="19495"/>
                    </a:cubicBezTo>
                    <a:cubicBezTo>
                      <a:pt x="8872" y="20014"/>
                      <a:pt x="10186" y="20261"/>
                      <a:pt x="11478" y="20261"/>
                    </a:cubicBezTo>
                    <a:cubicBezTo>
                      <a:pt x="15465" y="20261"/>
                      <a:pt x="19236" y="17915"/>
                      <a:pt x="20838" y="14017"/>
                    </a:cubicBezTo>
                    <a:cubicBezTo>
                      <a:pt x="22992" y="8823"/>
                      <a:pt x="20522" y="2901"/>
                      <a:pt x="15360" y="779"/>
                    </a:cubicBezTo>
                    <a:cubicBezTo>
                      <a:pt x="14093" y="250"/>
                      <a:pt x="12780" y="0"/>
                      <a:pt x="11488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" name="Google Shape;185;p14">
                <a:extLst>
                  <a:ext uri="{FF2B5EF4-FFF2-40B4-BE49-F238E27FC236}">
                    <a16:creationId xmlns:a16="http://schemas.microsoft.com/office/drawing/2014/main" id="{D78D7A2A-FBC9-27FF-1970-5F415BD42979}"/>
                  </a:ext>
                </a:extLst>
              </p:cNvPr>
              <p:cNvSpPr/>
              <p:nvPr/>
            </p:nvSpPr>
            <p:spPr>
              <a:xfrm>
                <a:off x="6474935" y="1526642"/>
                <a:ext cx="326465" cy="299484"/>
              </a:xfrm>
              <a:custGeom>
                <a:avLst/>
                <a:gdLst/>
                <a:ahLst/>
                <a:cxnLst/>
                <a:rect l="l" t="t" r="r" b="b"/>
                <a:pathLst>
                  <a:path w="12257" h="11244" extrusionOk="0">
                    <a:moveTo>
                      <a:pt x="3896" y="1838"/>
                    </a:moveTo>
                    <a:cubicBezTo>
                      <a:pt x="4371" y="1838"/>
                      <a:pt x="4782" y="1964"/>
                      <a:pt x="5099" y="2186"/>
                    </a:cubicBezTo>
                    <a:lnTo>
                      <a:pt x="5099" y="3136"/>
                    </a:lnTo>
                    <a:cubicBezTo>
                      <a:pt x="4972" y="3294"/>
                      <a:pt x="4909" y="3484"/>
                      <a:pt x="4909" y="3674"/>
                    </a:cubicBezTo>
                    <a:lnTo>
                      <a:pt x="4909" y="4498"/>
                    </a:lnTo>
                    <a:cubicBezTo>
                      <a:pt x="4909" y="4561"/>
                      <a:pt x="4909" y="4625"/>
                      <a:pt x="4941" y="4688"/>
                    </a:cubicBezTo>
                    <a:cubicBezTo>
                      <a:pt x="4941" y="4688"/>
                      <a:pt x="4941" y="4720"/>
                      <a:pt x="4941" y="4751"/>
                    </a:cubicBezTo>
                    <a:cubicBezTo>
                      <a:pt x="4972" y="4783"/>
                      <a:pt x="4972" y="4815"/>
                      <a:pt x="4972" y="4846"/>
                    </a:cubicBezTo>
                    <a:cubicBezTo>
                      <a:pt x="5036" y="4941"/>
                      <a:pt x="5099" y="5036"/>
                      <a:pt x="5226" y="5131"/>
                    </a:cubicBezTo>
                    <a:cubicBezTo>
                      <a:pt x="5226" y="5195"/>
                      <a:pt x="5226" y="5226"/>
                      <a:pt x="5257" y="5290"/>
                    </a:cubicBezTo>
                    <a:lnTo>
                      <a:pt x="5257" y="5321"/>
                    </a:lnTo>
                    <a:cubicBezTo>
                      <a:pt x="5289" y="5353"/>
                      <a:pt x="5289" y="5353"/>
                      <a:pt x="5289" y="5353"/>
                    </a:cubicBezTo>
                    <a:cubicBezTo>
                      <a:pt x="5289" y="5385"/>
                      <a:pt x="5289" y="5385"/>
                      <a:pt x="5289" y="5416"/>
                    </a:cubicBezTo>
                    <a:cubicBezTo>
                      <a:pt x="5321" y="5448"/>
                      <a:pt x="5321" y="5480"/>
                      <a:pt x="5352" y="5543"/>
                    </a:cubicBezTo>
                    <a:cubicBezTo>
                      <a:pt x="5352" y="5543"/>
                      <a:pt x="5352" y="5575"/>
                      <a:pt x="5352" y="5575"/>
                    </a:cubicBezTo>
                    <a:cubicBezTo>
                      <a:pt x="5384" y="5638"/>
                      <a:pt x="5384" y="5670"/>
                      <a:pt x="5416" y="5701"/>
                    </a:cubicBezTo>
                    <a:cubicBezTo>
                      <a:pt x="5416" y="5701"/>
                      <a:pt x="5416" y="5733"/>
                      <a:pt x="5416" y="5733"/>
                    </a:cubicBezTo>
                    <a:lnTo>
                      <a:pt x="5447" y="5765"/>
                    </a:lnTo>
                    <a:cubicBezTo>
                      <a:pt x="5447" y="5765"/>
                      <a:pt x="5447" y="5796"/>
                      <a:pt x="5447" y="5796"/>
                    </a:cubicBezTo>
                    <a:cubicBezTo>
                      <a:pt x="5479" y="5828"/>
                      <a:pt x="5479" y="5891"/>
                      <a:pt x="5511" y="5923"/>
                    </a:cubicBezTo>
                    <a:cubicBezTo>
                      <a:pt x="5511" y="5923"/>
                      <a:pt x="5511" y="5923"/>
                      <a:pt x="5511" y="5955"/>
                    </a:cubicBezTo>
                    <a:cubicBezTo>
                      <a:pt x="5542" y="5955"/>
                      <a:pt x="5542" y="5986"/>
                      <a:pt x="5574" y="6018"/>
                    </a:cubicBezTo>
                    <a:cubicBezTo>
                      <a:pt x="5574" y="6050"/>
                      <a:pt x="5606" y="6113"/>
                      <a:pt x="5637" y="6145"/>
                    </a:cubicBezTo>
                    <a:cubicBezTo>
                      <a:pt x="5637" y="6145"/>
                      <a:pt x="5637" y="6176"/>
                      <a:pt x="5669" y="6208"/>
                    </a:cubicBezTo>
                    <a:cubicBezTo>
                      <a:pt x="5701" y="6240"/>
                      <a:pt x="5732" y="6303"/>
                      <a:pt x="5732" y="6335"/>
                    </a:cubicBezTo>
                    <a:cubicBezTo>
                      <a:pt x="5732" y="6335"/>
                      <a:pt x="5764" y="6366"/>
                      <a:pt x="5764" y="6366"/>
                    </a:cubicBezTo>
                    <a:cubicBezTo>
                      <a:pt x="5796" y="6430"/>
                      <a:pt x="5859" y="6493"/>
                      <a:pt x="5891" y="6556"/>
                    </a:cubicBezTo>
                    <a:lnTo>
                      <a:pt x="5922" y="6588"/>
                    </a:lnTo>
                    <a:lnTo>
                      <a:pt x="5922" y="7285"/>
                    </a:lnTo>
                    <a:cubicBezTo>
                      <a:pt x="5922" y="7475"/>
                      <a:pt x="5827" y="7665"/>
                      <a:pt x="5637" y="7760"/>
                    </a:cubicBezTo>
                    <a:lnTo>
                      <a:pt x="5099" y="8045"/>
                    </a:lnTo>
                    <a:lnTo>
                      <a:pt x="5004" y="8045"/>
                    </a:lnTo>
                    <a:lnTo>
                      <a:pt x="4972" y="8108"/>
                    </a:lnTo>
                    <a:lnTo>
                      <a:pt x="3832" y="8742"/>
                    </a:lnTo>
                    <a:cubicBezTo>
                      <a:pt x="3230" y="9090"/>
                      <a:pt x="2850" y="9692"/>
                      <a:pt x="2850" y="10357"/>
                    </a:cubicBezTo>
                    <a:lnTo>
                      <a:pt x="2850" y="10832"/>
                    </a:lnTo>
                    <a:lnTo>
                      <a:pt x="412" y="10832"/>
                    </a:lnTo>
                    <a:lnTo>
                      <a:pt x="412" y="10452"/>
                    </a:lnTo>
                    <a:cubicBezTo>
                      <a:pt x="412" y="10008"/>
                      <a:pt x="665" y="9597"/>
                      <a:pt x="1045" y="9375"/>
                    </a:cubicBezTo>
                    <a:lnTo>
                      <a:pt x="2407" y="8520"/>
                    </a:lnTo>
                    <a:cubicBezTo>
                      <a:pt x="2692" y="8393"/>
                      <a:pt x="2850" y="8108"/>
                      <a:pt x="2850" y="7791"/>
                    </a:cubicBezTo>
                    <a:lnTo>
                      <a:pt x="2850" y="7063"/>
                    </a:lnTo>
                    <a:lnTo>
                      <a:pt x="2787" y="7000"/>
                    </a:lnTo>
                    <a:cubicBezTo>
                      <a:pt x="2787" y="7000"/>
                      <a:pt x="2249" y="6493"/>
                      <a:pt x="2090" y="5796"/>
                    </a:cubicBezTo>
                    <a:lnTo>
                      <a:pt x="2059" y="5701"/>
                    </a:lnTo>
                    <a:lnTo>
                      <a:pt x="1995" y="5670"/>
                    </a:lnTo>
                    <a:cubicBezTo>
                      <a:pt x="1900" y="5606"/>
                      <a:pt x="1837" y="5511"/>
                      <a:pt x="1837" y="5385"/>
                    </a:cubicBezTo>
                    <a:lnTo>
                      <a:pt x="1837" y="4688"/>
                    </a:lnTo>
                    <a:cubicBezTo>
                      <a:pt x="1837" y="4593"/>
                      <a:pt x="1900" y="4530"/>
                      <a:pt x="1995" y="4435"/>
                    </a:cubicBezTo>
                    <a:lnTo>
                      <a:pt x="2059" y="4371"/>
                    </a:lnTo>
                    <a:lnTo>
                      <a:pt x="2059" y="3294"/>
                    </a:lnTo>
                    <a:cubicBezTo>
                      <a:pt x="2059" y="3231"/>
                      <a:pt x="2154" y="1838"/>
                      <a:pt x="3896" y="1838"/>
                    </a:cubicBezTo>
                    <a:close/>
                    <a:moveTo>
                      <a:pt x="7569" y="413"/>
                    </a:moveTo>
                    <a:cubicBezTo>
                      <a:pt x="8361" y="413"/>
                      <a:pt x="8931" y="634"/>
                      <a:pt x="9279" y="1014"/>
                    </a:cubicBezTo>
                    <a:cubicBezTo>
                      <a:pt x="9659" y="1458"/>
                      <a:pt x="9596" y="2028"/>
                      <a:pt x="9596" y="2028"/>
                    </a:cubicBezTo>
                    <a:lnTo>
                      <a:pt x="9596" y="3326"/>
                    </a:lnTo>
                    <a:lnTo>
                      <a:pt x="9659" y="3389"/>
                    </a:lnTo>
                    <a:cubicBezTo>
                      <a:pt x="9754" y="3484"/>
                      <a:pt x="9818" y="3579"/>
                      <a:pt x="9818" y="3706"/>
                    </a:cubicBezTo>
                    <a:lnTo>
                      <a:pt x="9818" y="4530"/>
                    </a:lnTo>
                    <a:cubicBezTo>
                      <a:pt x="9818" y="4688"/>
                      <a:pt x="9691" y="4846"/>
                      <a:pt x="9533" y="4910"/>
                    </a:cubicBezTo>
                    <a:lnTo>
                      <a:pt x="9406" y="4941"/>
                    </a:lnTo>
                    <a:lnTo>
                      <a:pt x="9374" y="5036"/>
                    </a:lnTo>
                    <a:cubicBezTo>
                      <a:pt x="9248" y="5448"/>
                      <a:pt x="9058" y="5860"/>
                      <a:pt x="8804" y="6208"/>
                    </a:cubicBezTo>
                    <a:cubicBezTo>
                      <a:pt x="8741" y="6303"/>
                      <a:pt x="8678" y="6366"/>
                      <a:pt x="8646" y="6430"/>
                    </a:cubicBezTo>
                    <a:lnTo>
                      <a:pt x="8583" y="6493"/>
                    </a:lnTo>
                    <a:lnTo>
                      <a:pt x="8583" y="7316"/>
                    </a:lnTo>
                    <a:cubicBezTo>
                      <a:pt x="8583" y="7696"/>
                      <a:pt x="8773" y="8013"/>
                      <a:pt x="9121" y="8171"/>
                    </a:cubicBezTo>
                    <a:lnTo>
                      <a:pt x="11053" y="9153"/>
                    </a:lnTo>
                    <a:cubicBezTo>
                      <a:pt x="11559" y="9407"/>
                      <a:pt x="11844" y="9882"/>
                      <a:pt x="11844" y="10420"/>
                    </a:cubicBezTo>
                    <a:lnTo>
                      <a:pt x="11844" y="10832"/>
                    </a:lnTo>
                    <a:lnTo>
                      <a:pt x="3262" y="10832"/>
                    </a:lnTo>
                    <a:lnTo>
                      <a:pt x="3262" y="10388"/>
                    </a:lnTo>
                    <a:cubicBezTo>
                      <a:pt x="3262" y="9850"/>
                      <a:pt x="3547" y="9375"/>
                      <a:pt x="4022" y="9122"/>
                    </a:cubicBezTo>
                    <a:lnTo>
                      <a:pt x="5859" y="8108"/>
                    </a:lnTo>
                    <a:cubicBezTo>
                      <a:pt x="6144" y="7950"/>
                      <a:pt x="6334" y="7633"/>
                      <a:pt x="6334" y="7285"/>
                    </a:cubicBezTo>
                    <a:lnTo>
                      <a:pt x="6334" y="6461"/>
                    </a:lnTo>
                    <a:lnTo>
                      <a:pt x="6302" y="6430"/>
                    </a:lnTo>
                    <a:lnTo>
                      <a:pt x="6302" y="6398"/>
                    </a:lnTo>
                    <a:cubicBezTo>
                      <a:pt x="6302" y="6398"/>
                      <a:pt x="6271" y="6398"/>
                      <a:pt x="6271" y="6366"/>
                    </a:cubicBezTo>
                    <a:lnTo>
                      <a:pt x="6239" y="6366"/>
                    </a:lnTo>
                    <a:cubicBezTo>
                      <a:pt x="6239" y="6335"/>
                      <a:pt x="6239" y="6335"/>
                      <a:pt x="6207" y="6303"/>
                    </a:cubicBezTo>
                    <a:cubicBezTo>
                      <a:pt x="6176" y="6271"/>
                      <a:pt x="6144" y="6208"/>
                      <a:pt x="6112" y="6145"/>
                    </a:cubicBezTo>
                    <a:cubicBezTo>
                      <a:pt x="6081" y="6113"/>
                      <a:pt x="6049" y="6081"/>
                      <a:pt x="6049" y="6050"/>
                    </a:cubicBezTo>
                    <a:lnTo>
                      <a:pt x="6017" y="6050"/>
                    </a:lnTo>
                    <a:cubicBezTo>
                      <a:pt x="5986" y="5955"/>
                      <a:pt x="5922" y="5860"/>
                      <a:pt x="5891" y="5765"/>
                    </a:cubicBezTo>
                    <a:cubicBezTo>
                      <a:pt x="5859" y="5733"/>
                      <a:pt x="5827" y="5670"/>
                      <a:pt x="5796" y="5606"/>
                    </a:cubicBezTo>
                    <a:lnTo>
                      <a:pt x="5796" y="5575"/>
                    </a:lnTo>
                    <a:cubicBezTo>
                      <a:pt x="5796" y="5575"/>
                      <a:pt x="5764" y="5543"/>
                      <a:pt x="5764" y="5511"/>
                    </a:cubicBezTo>
                    <a:cubicBezTo>
                      <a:pt x="5764" y="5511"/>
                      <a:pt x="5764" y="5480"/>
                      <a:pt x="5764" y="5480"/>
                    </a:cubicBezTo>
                    <a:cubicBezTo>
                      <a:pt x="5732" y="5448"/>
                      <a:pt x="5732" y="5416"/>
                      <a:pt x="5701" y="5385"/>
                    </a:cubicBezTo>
                    <a:cubicBezTo>
                      <a:pt x="5701" y="5353"/>
                      <a:pt x="5669" y="5290"/>
                      <a:pt x="5669" y="5226"/>
                    </a:cubicBezTo>
                    <a:lnTo>
                      <a:pt x="5637" y="5195"/>
                    </a:lnTo>
                    <a:cubicBezTo>
                      <a:pt x="5637" y="5163"/>
                      <a:pt x="5637" y="5163"/>
                      <a:pt x="5637" y="5163"/>
                    </a:cubicBezTo>
                    <a:cubicBezTo>
                      <a:pt x="5637" y="5100"/>
                      <a:pt x="5606" y="5036"/>
                      <a:pt x="5606" y="4973"/>
                    </a:cubicBezTo>
                    <a:lnTo>
                      <a:pt x="5574" y="4910"/>
                    </a:lnTo>
                    <a:lnTo>
                      <a:pt x="5511" y="4846"/>
                    </a:lnTo>
                    <a:cubicBezTo>
                      <a:pt x="5384" y="4783"/>
                      <a:pt x="5321" y="4656"/>
                      <a:pt x="5321" y="4498"/>
                    </a:cubicBezTo>
                    <a:lnTo>
                      <a:pt x="5321" y="3706"/>
                    </a:lnTo>
                    <a:cubicBezTo>
                      <a:pt x="5321" y="3579"/>
                      <a:pt x="5352" y="3484"/>
                      <a:pt x="5447" y="3389"/>
                    </a:cubicBezTo>
                    <a:lnTo>
                      <a:pt x="5511" y="3326"/>
                    </a:lnTo>
                    <a:lnTo>
                      <a:pt x="5511" y="1996"/>
                    </a:lnTo>
                    <a:cubicBezTo>
                      <a:pt x="5511" y="1838"/>
                      <a:pt x="5511" y="1394"/>
                      <a:pt x="5827" y="1014"/>
                    </a:cubicBezTo>
                    <a:cubicBezTo>
                      <a:pt x="6176" y="634"/>
                      <a:pt x="6746" y="413"/>
                      <a:pt x="7569" y="413"/>
                    </a:cubicBezTo>
                    <a:close/>
                    <a:moveTo>
                      <a:pt x="7569" y="1"/>
                    </a:moveTo>
                    <a:cubicBezTo>
                      <a:pt x="6651" y="1"/>
                      <a:pt x="5954" y="254"/>
                      <a:pt x="5542" y="729"/>
                    </a:cubicBezTo>
                    <a:cubicBezTo>
                      <a:pt x="5257" y="1046"/>
                      <a:pt x="5131" y="1426"/>
                      <a:pt x="5131" y="1711"/>
                    </a:cubicBezTo>
                    <a:cubicBezTo>
                      <a:pt x="4782" y="1521"/>
                      <a:pt x="4339" y="1426"/>
                      <a:pt x="3896" y="1426"/>
                    </a:cubicBezTo>
                    <a:cubicBezTo>
                      <a:pt x="1774" y="1426"/>
                      <a:pt x="1647" y="3231"/>
                      <a:pt x="1647" y="3263"/>
                    </a:cubicBezTo>
                    <a:lnTo>
                      <a:pt x="1647" y="4213"/>
                    </a:lnTo>
                    <a:cubicBezTo>
                      <a:pt x="1520" y="4340"/>
                      <a:pt x="1425" y="4530"/>
                      <a:pt x="1425" y="4688"/>
                    </a:cubicBezTo>
                    <a:lnTo>
                      <a:pt x="1425" y="5385"/>
                    </a:lnTo>
                    <a:cubicBezTo>
                      <a:pt x="1425" y="5606"/>
                      <a:pt x="1520" y="5828"/>
                      <a:pt x="1710" y="5955"/>
                    </a:cubicBezTo>
                    <a:cubicBezTo>
                      <a:pt x="1869" y="6588"/>
                      <a:pt x="2280" y="7063"/>
                      <a:pt x="2439" y="7253"/>
                    </a:cubicBezTo>
                    <a:lnTo>
                      <a:pt x="2439" y="7791"/>
                    </a:lnTo>
                    <a:cubicBezTo>
                      <a:pt x="2439" y="7950"/>
                      <a:pt x="2344" y="8108"/>
                      <a:pt x="2217" y="8203"/>
                    </a:cubicBezTo>
                    <a:lnTo>
                      <a:pt x="855" y="9027"/>
                    </a:lnTo>
                    <a:cubicBezTo>
                      <a:pt x="317" y="9312"/>
                      <a:pt x="0" y="9882"/>
                      <a:pt x="0" y="10452"/>
                    </a:cubicBezTo>
                    <a:lnTo>
                      <a:pt x="0" y="11243"/>
                    </a:lnTo>
                    <a:lnTo>
                      <a:pt x="12256" y="11243"/>
                    </a:lnTo>
                    <a:lnTo>
                      <a:pt x="12256" y="10420"/>
                    </a:lnTo>
                    <a:cubicBezTo>
                      <a:pt x="12256" y="9723"/>
                      <a:pt x="11876" y="9090"/>
                      <a:pt x="11243" y="8773"/>
                    </a:cubicBezTo>
                    <a:lnTo>
                      <a:pt x="9279" y="7791"/>
                    </a:lnTo>
                    <a:cubicBezTo>
                      <a:pt x="9121" y="7696"/>
                      <a:pt x="8994" y="7506"/>
                      <a:pt x="8994" y="7316"/>
                    </a:cubicBezTo>
                    <a:lnTo>
                      <a:pt x="8994" y="6620"/>
                    </a:lnTo>
                    <a:cubicBezTo>
                      <a:pt x="9058" y="6556"/>
                      <a:pt x="9089" y="6493"/>
                      <a:pt x="9153" y="6430"/>
                    </a:cubicBezTo>
                    <a:cubicBezTo>
                      <a:pt x="9406" y="6081"/>
                      <a:pt x="9596" y="5670"/>
                      <a:pt x="9754" y="5226"/>
                    </a:cubicBezTo>
                    <a:cubicBezTo>
                      <a:pt x="10039" y="5100"/>
                      <a:pt x="10229" y="4815"/>
                      <a:pt x="10229" y="4498"/>
                    </a:cubicBezTo>
                    <a:lnTo>
                      <a:pt x="10229" y="3674"/>
                    </a:lnTo>
                    <a:cubicBezTo>
                      <a:pt x="10229" y="3484"/>
                      <a:pt x="10134" y="3294"/>
                      <a:pt x="10008" y="3136"/>
                    </a:cubicBezTo>
                    <a:lnTo>
                      <a:pt x="10008" y="2059"/>
                    </a:lnTo>
                    <a:cubicBezTo>
                      <a:pt x="10039" y="1964"/>
                      <a:pt x="10071" y="1268"/>
                      <a:pt x="9596" y="729"/>
                    </a:cubicBezTo>
                    <a:cubicBezTo>
                      <a:pt x="9153" y="254"/>
                      <a:pt x="8488" y="1"/>
                      <a:pt x="75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" name="Google Shape;186;p14">
                <a:extLst>
                  <a:ext uri="{FF2B5EF4-FFF2-40B4-BE49-F238E27FC236}">
                    <a16:creationId xmlns:a16="http://schemas.microsoft.com/office/drawing/2014/main" id="{0B2FC2D3-5C46-C7ED-6D88-D4956D7DC6B7}"/>
                  </a:ext>
                </a:extLst>
              </p:cNvPr>
              <p:cNvSpPr/>
              <p:nvPr/>
            </p:nvSpPr>
            <p:spPr>
              <a:xfrm>
                <a:off x="6533133" y="1361318"/>
                <a:ext cx="420087" cy="535656"/>
              </a:xfrm>
              <a:custGeom>
                <a:avLst/>
                <a:gdLst/>
                <a:ahLst/>
                <a:cxnLst/>
                <a:rect l="l" t="t" r="r" b="b"/>
                <a:pathLst>
                  <a:path w="15772" h="20111" fill="none" extrusionOk="0">
                    <a:moveTo>
                      <a:pt x="12383" y="20111"/>
                    </a:moveTo>
                    <a:cubicBezTo>
                      <a:pt x="14473" y="17989"/>
                      <a:pt x="15772" y="15044"/>
                      <a:pt x="15772" y="11813"/>
                    </a:cubicBezTo>
                    <a:cubicBezTo>
                      <a:pt x="15772" y="5289"/>
                      <a:pt x="10483" y="1"/>
                      <a:pt x="3959" y="1"/>
                    </a:cubicBezTo>
                    <a:cubicBezTo>
                      <a:pt x="2566" y="1"/>
                      <a:pt x="1235" y="254"/>
                      <a:pt x="0" y="698"/>
                    </a:cubicBezTo>
                  </a:path>
                </a:pathLst>
              </a:custGeom>
              <a:noFill/>
              <a:ln w="7925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" name="Google Shape;187;p14">
                <a:extLst>
                  <a:ext uri="{FF2B5EF4-FFF2-40B4-BE49-F238E27FC236}">
                    <a16:creationId xmlns:a16="http://schemas.microsoft.com/office/drawing/2014/main" id="{B74CEF29-6B37-8F55-6235-EB095C65D080}"/>
                  </a:ext>
                </a:extLst>
              </p:cNvPr>
              <p:cNvSpPr/>
              <p:nvPr/>
            </p:nvSpPr>
            <p:spPr>
              <a:xfrm>
                <a:off x="6323089" y="1446524"/>
                <a:ext cx="315518" cy="544925"/>
              </a:xfrm>
              <a:custGeom>
                <a:avLst/>
                <a:gdLst/>
                <a:ahLst/>
                <a:cxnLst/>
                <a:rect l="l" t="t" r="r" b="b"/>
                <a:pathLst>
                  <a:path w="11846" h="20459" fill="none" extrusionOk="0">
                    <a:moveTo>
                      <a:pt x="3738" y="0"/>
                    </a:moveTo>
                    <a:cubicBezTo>
                      <a:pt x="1458" y="2154"/>
                      <a:pt x="1" y="5226"/>
                      <a:pt x="1" y="8614"/>
                    </a:cubicBezTo>
                    <a:cubicBezTo>
                      <a:pt x="1" y="15138"/>
                      <a:pt x="5321" y="20458"/>
                      <a:pt x="11845" y="20458"/>
                    </a:cubicBezTo>
                  </a:path>
                </a:pathLst>
              </a:custGeom>
              <a:noFill/>
              <a:ln w="7925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4" name="Google Shape;210;p14">
              <a:extLst>
                <a:ext uri="{FF2B5EF4-FFF2-40B4-BE49-F238E27FC236}">
                  <a16:creationId xmlns:a16="http://schemas.microsoft.com/office/drawing/2014/main" id="{FBF1CCAE-25BC-B44A-058B-89184331B8DB}"/>
                </a:ext>
              </a:extLst>
            </p:cNvPr>
            <p:cNvGrpSpPr/>
            <p:nvPr/>
          </p:nvGrpSpPr>
          <p:grpSpPr>
            <a:xfrm>
              <a:off x="4291216" y="5969507"/>
              <a:ext cx="840139" cy="840174"/>
              <a:chOff x="2190776" y="3637093"/>
              <a:chExt cx="630104" cy="630130"/>
            </a:xfrm>
          </p:grpSpPr>
          <p:sp>
            <p:nvSpPr>
              <p:cNvPr id="15" name="Google Shape;211;p14">
                <a:extLst>
                  <a:ext uri="{FF2B5EF4-FFF2-40B4-BE49-F238E27FC236}">
                    <a16:creationId xmlns:a16="http://schemas.microsoft.com/office/drawing/2014/main" id="{8E1FACC1-2DED-497B-D498-EF23C77BA354}"/>
                  </a:ext>
                </a:extLst>
              </p:cNvPr>
              <p:cNvSpPr/>
              <p:nvPr/>
            </p:nvSpPr>
            <p:spPr>
              <a:xfrm>
                <a:off x="2236321" y="3682638"/>
                <a:ext cx="539012" cy="539012"/>
              </a:xfrm>
              <a:custGeom>
                <a:avLst/>
                <a:gdLst/>
                <a:ahLst/>
                <a:cxnLst/>
                <a:rect l="l" t="t" r="r" b="b"/>
                <a:pathLst>
                  <a:path w="20237" h="20237" extrusionOk="0">
                    <a:moveTo>
                      <a:pt x="10103" y="1"/>
                    </a:moveTo>
                    <a:cubicBezTo>
                      <a:pt x="4529" y="1"/>
                      <a:pt x="0" y="4529"/>
                      <a:pt x="0" y="10103"/>
                    </a:cubicBezTo>
                    <a:cubicBezTo>
                      <a:pt x="0" y="15708"/>
                      <a:pt x="4529" y="20237"/>
                      <a:pt x="10103" y="20237"/>
                    </a:cubicBezTo>
                    <a:cubicBezTo>
                      <a:pt x="15708" y="20237"/>
                      <a:pt x="20237" y="15708"/>
                      <a:pt x="20237" y="10103"/>
                    </a:cubicBezTo>
                    <a:cubicBezTo>
                      <a:pt x="20237" y="4529"/>
                      <a:pt x="15708" y="1"/>
                      <a:pt x="10103" y="1"/>
                    </a:cubicBezTo>
                    <a:close/>
                  </a:path>
                </a:pathLst>
              </a:cu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16" name="Google Shape;212;p14">
                <a:extLst>
                  <a:ext uri="{FF2B5EF4-FFF2-40B4-BE49-F238E27FC236}">
                    <a16:creationId xmlns:a16="http://schemas.microsoft.com/office/drawing/2014/main" id="{5E348F31-66B7-BD7E-BA04-B3A1D2E46D5C}"/>
                  </a:ext>
                </a:extLst>
              </p:cNvPr>
              <p:cNvSpPr/>
              <p:nvPr/>
            </p:nvSpPr>
            <p:spPr>
              <a:xfrm>
                <a:off x="2343447" y="3828572"/>
                <a:ext cx="308753" cy="247173"/>
              </a:xfrm>
              <a:custGeom>
                <a:avLst/>
                <a:gdLst/>
                <a:ahLst/>
                <a:cxnLst/>
                <a:rect l="l" t="t" r="r" b="b"/>
                <a:pathLst>
                  <a:path w="11592" h="9280" extrusionOk="0">
                    <a:moveTo>
                      <a:pt x="11211" y="380"/>
                    </a:moveTo>
                    <a:lnTo>
                      <a:pt x="11211" y="6176"/>
                    </a:lnTo>
                    <a:lnTo>
                      <a:pt x="3104" y="6176"/>
                    </a:lnTo>
                    <a:lnTo>
                      <a:pt x="3104" y="380"/>
                    </a:lnTo>
                    <a:close/>
                    <a:moveTo>
                      <a:pt x="2692" y="1742"/>
                    </a:moveTo>
                    <a:lnTo>
                      <a:pt x="2692" y="6556"/>
                    </a:lnTo>
                    <a:lnTo>
                      <a:pt x="9849" y="6556"/>
                    </a:lnTo>
                    <a:lnTo>
                      <a:pt x="9849" y="7537"/>
                    </a:lnTo>
                    <a:lnTo>
                      <a:pt x="1742" y="7537"/>
                    </a:lnTo>
                    <a:lnTo>
                      <a:pt x="1742" y="1742"/>
                    </a:lnTo>
                    <a:close/>
                    <a:moveTo>
                      <a:pt x="1362" y="3104"/>
                    </a:moveTo>
                    <a:lnTo>
                      <a:pt x="1362" y="7918"/>
                    </a:lnTo>
                    <a:lnTo>
                      <a:pt x="8487" y="7918"/>
                    </a:lnTo>
                    <a:lnTo>
                      <a:pt x="8487" y="8899"/>
                    </a:lnTo>
                    <a:lnTo>
                      <a:pt x="380" y="8899"/>
                    </a:lnTo>
                    <a:lnTo>
                      <a:pt x="380" y="3104"/>
                    </a:lnTo>
                    <a:close/>
                    <a:moveTo>
                      <a:pt x="2692" y="0"/>
                    </a:moveTo>
                    <a:lnTo>
                      <a:pt x="2692" y="1362"/>
                    </a:lnTo>
                    <a:lnTo>
                      <a:pt x="1362" y="1362"/>
                    </a:lnTo>
                    <a:lnTo>
                      <a:pt x="1362" y="2692"/>
                    </a:lnTo>
                    <a:lnTo>
                      <a:pt x="0" y="2692"/>
                    </a:lnTo>
                    <a:lnTo>
                      <a:pt x="0" y="9279"/>
                    </a:lnTo>
                    <a:lnTo>
                      <a:pt x="8899" y="9279"/>
                    </a:lnTo>
                    <a:lnTo>
                      <a:pt x="8899" y="7918"/>
                    </a:lnTo>
                    <a:lnTo>
                      <a:pt x="10229" y="7918"/>
                    </a:lnTo>
                    <a:lnTo>
                      <a:pt x="10229" y="6556"/>
                    </a:lnTo>
                    <a:lnTo>
                      <a:pt x="11591" y="6556"/>
                    </a:lnTo>
                    <a:lnTo>
                      <a:pt x="1159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" name="Google Shape;213;p14">
                <a:extLst>
                  <a:ext uri="{FF2B5EF4-FFF2-40B4-BE49-F238E27FC236}">
                    <a16:creationId xmlns:a16="http://schemas.microsoft.com/office/drawing/2014/main" id="{1987FEFF-DE4E-DF90-A8DE-BCBB24AFBF04}"/>
                  </a:ext>
                </a:extLst>
              </p:cNvPr>
              <p:cNvSpPr/>
              <p:nvPr/>
            </p:nvSpPr>
            <p:spPr>
              <a:xfrm>
                <a:off x="2190776" y="3637093"/>
                <a:ext cx="420087" cy="535656"/>
              </a:xfrm>
              <a:custGeom>
                <a:avLst/>
                <a:gdLst/>
                <a:ahLst/>
                <a:cxnLst/>
                <a:rect l="l" t="t" r="r" b="b"/>
                <a:pathLst>
                  <a:path w="15772" h="20111" fill="none" extrusionOk="0">
                    <a:moveTo>
                      <a:pt x="3389" y="20110"/>
                    </a:moveTo>
                    <a:cubicBezTo>
                      <a:pt x="1298" y="17988"/>
                      <a:pt x="0" y="15043"/>
                      <a:pt x="0" y="11813"/>
                    </a:cubicBezTo>
                    <a:cubicBezTo>
                      <a:pt x="0" y="5289"/>
                      <a:pt x="5289" y="0"/>
                      <a:pt x="11813" y="0"/>
                    </a:cubicBezTo>
                    <a:cubicBezTo>
                      <a:pt x="13206" y="0"/>
                      <a:pt x="14536" y="254"/>
                      <a:pt x="15771" y="666"/>
                    </a:cubicBezTo>
                  </a:path>
                </a:pathLst>
              </a:custGeom>
              <a:noFill/>
              <a:ln w="7925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" name="Google Shape;214;p14">
                <a:extLst>
                  <a:ext uri="{FF2B5EF4-FFF2-40B4-BE49-F238E27FC236}">
                    <a16:creationId xmlns:a16="http://schemas.microsoft.com/office/drawing/2014/main" id="{E6DF4067-CE3C-8181-37DA-BFC6CDB333A4}"/>
                  </a:ext>
                </a:extLst>
              </p:cNvPr>
              <p:cNvSpPr/>
              <p:nvPr/>
            </p:nvSpPr>
            <p:spPr>
              <a:xfrm>
                <a:off x="2505388" y="3722298"/>
                <a:ext cx="315492" cy="544925"/>
              </a:xfrm>
              <a:custGeom>
                <a:avLst/>
                <a:gdLst/>
                <a:ahLst/>
                <a:cxnLst/>
                <a:rect l="l" t="t" r="r" b="b"/>
                <a:pathLst>
                  <a:path w="11845" h="20459" fill="none" extrusionOk="0">
                    <a:moveTo>
                      <a:pt x="8108" y="0"/>
                    </a:moveTo>
                    <a:cubicBezTo>
                      <a:pt x="10388" y="2154"/>
                      <a:pt x="11845" y="5225"/>
                      <a:pt x="11845" y="8614"/>
                    </a:cubicBezTo>
                    <a:cubicBezTo>
                      <a:pt x="11845" y="15138"/>
                      <a:pt x="6556" y="20458"/>
                      <a:pt x="1" y="20458"/>
                    </a:cubicBezTo>
                  </a:path>
                </a:pathLst>
              </a:custGeom>
              <a:noFill/>
              <a:ln w="7925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20" name="Google Shape;222;p14">
              <a:extLst>
                <a:ext uri="{FF2B5EF4-FFF2-40B4-BE49-F238E27FC236}">
                  <a16:creationId xmlns:a16="http://schemas.microsoft.com/office/drawing/2014/main" id="{6D963A8C-6C42-02EE-7A91-2988ABA89F36}"/>
                </a:ext>
              </a:extLst>
            </p:cNvPr>
            <p:cNvSpPr/>
            <p:nvPr/>
          </p:nvSpPr>
          <p:spPr>
            <a:xfrm>
              <a:off x="3923113" y="1871344"/>
              <a:ext cx="4346902" cy="3935232"/>
            </a:xfrm>
            <a:custGeom>
              <a:avLst/>
              <a:gdLst/>
              <a:ahLst/>
              <a:cxnLst/>
              <a:rect l="l" t="t" r="r" b="b"/>
              <a:pathLst>
                <a:path w="122402" h="110810" fill="none" extrusionOk="0">
                  <a:moveTo>
                    <a:pt x="25335" y="0"/>
                  </a:moveTo>
                  <a:cubicBezTo>
                    <a:pt x="10008" y="11148"/>
                    <a:pt x="0" y="29199"/>
                    <a:pt x="0" y="49594"/>
                  </a:cubicBezTo>
                  <a:cubicBezTo>
                    <a:pt x="0" y="83416"/>
                    <a:pt x="27394" y="110810"/>
                    <a:pt x="61185" y="110810"/>
                  </a:cubicBezTo>
                  <a:cubicBezTo>
                    <a:pt x="95007" y="110810"/>
                    <a:pt x="122401" y="83416"/>
                    <a:pt x="122401" y="49594"/>
                  </a:cubicBezTo>
                  <a:cubicBezTo>
                    <a:pt x="122401" y="29199"/>
                    <a:pt x="112394" y="11116"/>
                    <a:pt x="97034" y="0"/>
                  </a:cubicBezTo>
                </a:path>
              </a:pathLst>
            </a:custGeom>
            <a:solidFill>
              <a:srgbClr val="00B050"/>
            </a:solidFill>
            <a:ln w="7925" cap="flat" cmpd="sng">
              <a:solidFill>
                <a:srgbClr val="00B050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" name="Google Shape;223;p14">
              <a:extLst>
                <a:ext uri="{FF2B5EF4-FFF2-40B4-BE49-F238E27FC236}">
                  <a16:creationId xmlns:a16="http://schemas.microsoft.com/office/drawing/2014/main" id="{C6BB62D2-101F-B363-3D95-DE8F8C538167}"/>
                </a:ext>
              </a:extLst>
            </p:cNvPr>
            <p:cNvSpPr/>
            <p:nvPr/>
          </p:nvSpPr>
          <p:spPr>
            <a:xfrm>
              <a:off x="3761137" y="2234611"/>
              <a:ext cx="672587" cy="36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" y="0"/>
                  </a:moveTo>
                  <a:lnTo>
                    <a:pt x="18939" y="0"/>
                  </a:lnTo>
                </a:path>
              </a:pathLst>
            </a:custGeom>
            <a:noFill/>
            <a:ln w="7925" cap="flat" cmpd="sng">
              <a:solidFill>
                <a:srgbClr val="00B050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" name="Google Shape;224;p14">
              <a:extLst>
                <a:ext uri="{FF2B5EF4-FFF2-40B4-BE49-F238E27FC236}">
                  <a16:creationId xmlns:a16="http://schemas.microsoft.com/office/drawing/2014/main" id="{B75F6015-353E-065C-C5C3-2C3756FFC19A}"/>
                </a:ext>
              </a:extLst>
            </p:cNvPr>
            <p:cNvSpPr/>
            <p:nvPr/>
          </p:nvSpPr>
          <p:spPr>
            <a:xfrm>
              <a:off x="4059869" y="5268217"/>
              <a:ext cx="656151" cy="45755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1" y="1"/>
                  </a:moveTo>
                  <a:lnTo>
                    <a:pt x="26888" y="1"/>
                  </a:lnTo>
                </a:path>
              </a:pathLst>
            </a:custGeom>
            <a:noFill/>
            <a:ln w="7925" cap="flat" cmpd="sng">
              <a:solidFill>
                <a:srgbClr val="00B050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" name="Google Shape;225;p14">
              <a:extLst>
                <a:ext uri="{FF2B5EF4-FFF2-40B4-BE49-F238E27FC236}">
                  <a16:creationId xmlns:a16="http://schemas.microsoft.com/office/drawing/2014/main" id="{0BE18428-1949-DBC9-7800-CEA07B69CB9E}"/>
                </a:ext>
              </a:extLst>
            </p:cNvPr>
            <p:cNvSpPr/>
            <p:nvPr/>
          </p:nvSpPr>
          <p:spPr>
            <a:xfrm>
              <a:off x="3258412" y="3602193"/>
              <a:ext cx="672587" cy="168725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1" y="1"/>
                  </a:moveTo>
                  <a:lnTo>
                    <a:pt x="4783" y="1"/>
                  </a:lnTo>
                </a:path>
              </a:pathLst>
            </a:custGeom>
            <a:noFill/>
            <a:ln w="7925" cap="flat" cmpd="sng">
              <a:solidFill>
                <a:srgbClr val="00B050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226;p14">
              <a:extLst>
                <a:ext uri="{FF2B5EF4-FFF2-40B4-BE49-F238E27FC236}">
                  <a16:creationId xmlns:a16="http://schemas.microsoft.com/office/drawing/2014/main" id="{FA5BFA14-986F-894C-8B1D-F81FF8643556}"/>
                </a:ext>
              </a:extLst>
            </p:cNvPr>
            <p:cNvSpPr/>
            <p:nvPr/>
          </p:nvSpPr>
          <p:spPr>
            <a:xfrm flipV="1">
              <a:off x="7758234" y="2188892"/>
              <a:ext cx="672587" cy="45719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8939" y="0"/>
                  </a:moveTo>
                  <a:lnTo>
                    <a:pt x="1" y="0"/>
                  </a:lnTo>
                </a:path>
              </a:pathLst>
            </a:custGeom>
            <a:noFill/>
            <a:ln w="7925" cap="flat" cmpd="sng">
              <a:solidFill>
                <a:srgbClr val="00B050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" name="Google Shape;227;p14">
              <a:extLst>
                <a:ext uri="{FF2B5EF4-FFF2-40B4-BE49-F238E27FC236}">
                  <a16:creationId xmlns:a16="http://schemas.microsoft.com/office/drawing/2014/main" id="{AACAA124-6CB8-6F22-2127-F728261F5583}"/>
                </a:ext>
              </a:extLst>
            </p:cNvPr>
            <p:cNvSpPr/>
            <p:nvPr/>
          </p:nvSpPr>
          <p:spPr>
            <a:xfrm flipV="1">
              <a:off x="7475938" y="5268217"/>
              <a:ext cx="1096275" cy="45719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26888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00B050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" name="Google Shape;228;p14">
              <a:extLst>
                <a:ext uri="{FF2B5EF4-FFF2-40B4-BE49-F238E27FC236}">
                  <a16:creationId xmlns:a16="http://schemas.microsoft.com/office/drawing/2014/main" id="{2C3237E0-1C70-8365-5DC2-14EE05C8BCA4}"/>
                </a:ext>
              </a:extLst>
            </p:cNvPr>
            <p:cNvSpPr/>
            <p:nvPr/>
          </p:nvSpPr>
          <p:spPr>
            <a:xfrm>
              <a:off x="8260961" y="3770880"/>
              <a:ext cx="298859" cy="45719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4783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00B050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" name="Google Shape;229;p14">
              <a:extLst>
                <a:ext uri="{FF2B5EF4-FFF2-40B4-BE49-F238E27FC236}">
                  <a16:creationId xmlns:a16="http://schemas.microsoft.com/office/drawing/2014/main" id="{CA638DF0-068B-B34D-A1D4-AE1E36B7518C}"/>
                </a:ext>
              </a:extLst>
            </p:cNvPr>
            <p:cNvSpPr/>
            <p:nvPr/>
          </p:nvSpPr>
          <p:spPr>
            <a:xfrm>
              <a:off x="4831829" y="2507885"/>
              <a:ext cx="2528301" cy="1566707"/>
            </a:xfrm>
            <a:custGeom>
              <a:avLst/>
              <a:gdLst/>
              <a:ahLst/>
              <a:cxnLst/>
              <a:rect l="l" t="t" r="r" b="b"/>
              <a:pathLst>
                <a:path w="71193" h="44116" extrusionOk="0">
                  <a:moveTo>
                    <a:pt x="3421" y="1"/>
                  </a:moveTo>
                  <a:cubicBezTo>
                    <a:pt x="1553" y="1"/>
                    <a:pt x="1" y="1521"/>
                    <a:pt x="1" y="3421"/>
                  </a:cubicBezTo>
                  <a:lnTo>
                    <a:pt x="1" y="40695"/>
                  </a:lnTo>
                  <a:cubicBezTo>
                    <a:pt x="1" y="42595"/>
                    <a:pt x="1553" y="44116"/>
                    <a:pt x="3421" y="44116"/>
                  </a:cubicBezTo>
                  <a:lnTo>
                    <a:pt x="67773" y="44116"/>
                  </a:lnTo>
                  <a:cubicBezTo>
                    <a:pt x="69641" y="44116"/>
                    <a:pt x="71193" y="42595"/>
                    <a:pt x="71193" y="40695"/>
                  </a:cubicBezTo>
                  <a:lnTo>
                    <a:pt x="71193" y="3421"/>
                  </a:lnTo>
                  <a:cubicBezTo>
                    <a:pt x="71193" y="1521"/>
                    <a:pt x="69641" y="1"/>
                    <a:pt x="6777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" name="Google Shape;230;p14">
              <a:extLst>
                <a:ext uri="{FF2B5EF4-FFF2-40B4-BE49-F238E27FC236}">
                  <a16:creationId xmlns:a16="http://schemas.microsoft.com/office/drawing/2014/main" id="{BD0A2C73-BA4D-C9BE-C748-F3819C715D73}"/>
                </a:ext>
              </a:extLst>
            </p:cNvPr>
            <p:cNvSpPr/>
            <p:nvPr/>
          </p:nvSpPr>
          <p:spPr>
            <a:xfrm>
              <a:off x="4441573" y="4023949"/>
              <a:ext cx="3308813" cy="607349"/>
            </a:xfrm>
            <a:custGeom>
              <a:avLst/>
              <a:gdLst/>
              <a:ahLst/>
              <a:cxnLst/>
              <a:rect l="l" t="t" r="r" b="b"/>
              <a:pathLst>
                <a:path w="93171" h="17102" extrusionOk="0">
                  <a:moveTo>
                    <a:pt x="14410" y="0"/>
                  </a:moveTo>
                  <a:cubicBezTo>
                    <a:pt x="12542" y="0"/>
                    <a:pt x="10610" y="634"/>
                    <a:pt x="10103" y="1394"/>
                  </a:cubicBezTo>
                  <a:lnTo>
                    <a:pt x="507" y="15740"/>
                  </a:lnTo>
                  <a:cubicBezTo>
                    <a:pt x="1" y="16468"/>
                    <a:pt x="1616" y="17102"/>
                    <a:pt x="4118" y="17102"/>
                  </a:cubicBezTo>
                  <a:lnTo>
                    <a:pt x="89086" y="17102"/>
                  </a:lnTo>
                  <a:cubicBezTo>
                    <a:pt x="91556" y="17102"/>
                    <a:pt x="93171" y="16468"/>
                    <a:pt x="92664" y="15740"/>
                  </a:cubicBezTo>
                  <a:lnTo>
                    <a:pt x="83069" y="1394"/>
                  </a:lnTo>
                  <a:cubicBezTo>
                    <a:pt x="82594" y="634"/>
                    <a:pt x="80630" y="0"/>
                    <a:pt x="78762" y="0"/>
                  </a:cubicBezTo>
                  <a:close/>
                </a:path>
              </a:pathLst>
            </a:custGeom>
            <a:solidFill>
              <a:srgbClr val="FFFFFF"/>
            </a:solidFill>
            <a:ln w="23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" name="Google Shape;231;p14">
              <a:extLst>
                <a:ext uri="{FF2B5EF4-FFF2-40B4-BE49-F238E27FC236}">
                  <a16:creationId xmlns:a16="http://schemas.microsoft.com/office/drawing/2014/main" id="{54B6D3A5-C837-A433-2079-38D26CE038C0}"/>
                </a:ext>
              </a:extLst>
            </p:cNvPr>
            <p:cNvSpPr/>
            <p:nvPr/>
          </p:nvSpPr>
          <p:spPr>
            <a:xfrm>
              <a:off x="4451695" y="4593015"/>
              <a:ext cx="3289706" cy="109132"/>
            </a:xfrm>
            <a:custGeom>
              <a:avLst/>
              <a:gdLst/>
              <a:ahLst/>
              <a:cxnLst/>
              <a:rect l="l" t="t" r="r" b="b"/>
              <a:pathLst>
                <a:path w="92633" h="3073" extrusionOk="0">
                  <a:moveTo>
                    <a:pt x="127" y="1"/>
                  </a:moveTo>
                  <a:lnTo>
                    <a:pt x="127" y="1"/>
                  </a:lnTo>
                  <a:cubicBezTo>
                    <a:pt x="1" y="1869"/>
                    <a:pt x="3358" y="3073"/>
                    <a:pt x="5543" y="3073"/>
                  </a:cubicBezTo>
                  <a:lnTo>
                    <a:pt x="87091" y="3073"/>
                  </a:lnTo>
                  <a:cubicBezTo>
                    <a:pt x="89276" y="3073"/>
                    <a:pt x="92633" y="1869"/>
                    <a:pt x="92474" y="1"/>
                  </a:cubicBezTo>
                  <a:lnTo>
                    <a:pt x="92474" y="1"/>
                  </a:lnTo>
                  <a:cubicBezTo>
                    <a:pt x="92443" y="603"/>
                    <a:pt x="90954" y="1078"/>
                    <a:pt x="88801" y="1078"/>
                  </a:cubicBezTo>
                  <a:lnTo>
                    <a:pt x="3833" y="1078"/>
                  </a:lnTo>
                  <a:cubicBezTo>
                    <a:pt x="1679" y="1078"/>
                    <a:pt x="191" y="603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" name="Google Shape;232;p14">
              <a:extLst>
                <a:ext uri="{FF2B5EF4-FFF2-40B4-BE49-F238E27FC236}">
                  <a16:creationId xmlns:a16="http://schemas.microsoft.com/office/drawing/2014/main" id="{FBD4A43F-9D56-4F35-3255-F88EAC4B2642}"/>
                </a:ext>
              </a:extLst>
            </p:cNvPr>
            <p:cNvSpPr/>
            <p:nvPr/>
          </p:nvSpPr>
          <p:spPr>
            <a:xfrm>
              <a:off x="4996043" y="4083541"/>
              <a:ext cx="139496" cy="304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1046" y="1"/>
                  </a:moveTo>
                  <a:cubicBezTo>
                    <a:pt x="697" y="1"/>
                    <a:pt x="380" y="96"/>
                    <a:pt x="317" y="223"/>
                  </a:cubicBezTo>
                  <a:cubicBezTo>
                    <a:pt x="222" y="381"/>
                    <a:pt x="190" y="476"/>
                    <a:pt x="95" y="634"/>
                  </a:cubicBezTo>
                  <a:cubicBezTo>
                    <a:pt x="0" y="761"/>
                    <a:pt x="222" y="856"/>
                    <a:pt x="571" y="856"/>
                  </a:cubicBezTo>
                  <a:lnTo>
                    <a:pt x="2946" y="856"/>
                  </a:lnTo>
                  <a:cubicBezTo>
                    <a:pt x="3262" y="856"/>
                    <a:pt x="3579" y="761"/>
                    <a:pt x="3642" y="634"/>
                  </a:cubicBezTo>
                  <a:cubicBezTo>
                    <a:pt x="3737" y="476"/>
                    <a:pt x="3769" y="381"/>
                    <a:pt x="3864" y="223"/>
                  </a:cubicBezTo>
                  <a:cubicBezTo>
                    <a:pt x="3927" y="96"/>
                    <a:pt x="3706" y="1"/>
                    <a:pt x="338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" name="Google Shape;233;p14">
              <a:extLst>
                <a:ext uri="{FF2B5EF4-FFF2-40B4-BE49-F238E27FC236}">
                  <a16:creationId xmlns:a16="http://schemas.microsoft.com/office/drawing/2014/main" id="{D10A3BFB-733B-A272-7897-CF068E026D90}"/>
                </a:ext>
              </a:extLst>
            </p:cNvPr>
            <p:cNvSpPr/>
            <p:nvPr/>
          </p:nvSpPr>
          <p:spPr>
            <a:xfrm>
              <a:off x="5144488" y="4083541"/>
              <a:ext cx="137259" cy="30400"/>
            </a:xfrm>
            <a:custGeom>
              <a:avLst/>
              <a:gdLst/>
              <a:ahLst/>
              <a:cxnLst/>
              <a:rect l="l" t="t" r="r" b="b"/>
              <a:pathLst>
                <a:path w="3865" h="856" extrusionOk="0">
                  <a:moveTo>
                    <a:pt x="951" y="1"/>
                  </a:moveTo>
                  <a:cubicBezTo>
                    <a:pt x="634" y="1"/>
                    <a:pt x="317" y="96"/>
                    <a:pt x="286" y="223"/>
                  </a:cubicBezTo>
                  <a:cubicBezTo>
                    <a:pt x="191" y="381"/>
                    <a:pt x="127" y="476"/>
                    <a:pt x="64" y="634"/>
                  </a:cubicBezTo>
                  <a:cubicBezTo>
                    <a:pt x="1" y="761"/>
                    <a:pt x="222" y="856"/>
                    <a:pt x="539" y="856"/>
                  </a:cubicBezTo>
                  <a:lnTo>
                    <a:pt x="2946" y="856"/>
                  </a:lnTo>
                  <a:cubicBezTo>
                    <a:pt x="3263" y="856"/>
                    <a:pt x="3579" y="761"/>
                    <a:pt x="3611" y="634"/>
                  </a:cubicBezTo>
                  <a:cubicBezTo>
                    <a:pt x="3706" y="476"/>
                    <a:pt x="3738" y="381"/>
                    <a:pt x="3801" y="223"/>
                  </a:cubicBezTo>
                  <a:cubicBezTo>
                    <a:pt x="3864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" name="Google Shape;234;p14">
              <a:extLst>
                <a:ext uri="{FF2B5EF4-FFF2-40B4-BE49-F238E27FC236}">
                  <a16:creationId xmlns:a16="http://schemas.microsoft.com/office/drawing/2014/main" id="{0090707F-7131-4329-C949-A0676FD69F01}"/>
                </a:ext>
              </a:extLst>
            </p:cNvPr>
            <p:cNvSpPr/>
            <p:nvPr/>
          </p:nvSpPr>
          <p:spPr>
            <a:xfrm>
              <a:off x="5291833" y="4083541"/>
              <a:ext cx="136123" cy="30400"/>
            </a:xfrm>
            <a:custGeom>
              <a:avLst/>
              <a:gdLst/>
              <a:ahLst/>
              <a:cxnLst/>
              <a:rect l="l" t="t" r="r" b="b"/>
              <a:pathLst>
                <a:path w="3833" h="856" extrusionOk="0">
                  <a:moveTo>
                    <a:pt x="919" y="1"/>
                  </a:moveTo>
                  <a:cubicBezTo>
                    <a:pt x="602" y="1"/>
                    <a:pt x="285" y="96"/>
                    <a:pt x="254" y="223"/>
                  </a:cubicBezTo>
                  <a:cubicBezTo>
                    <a:pt x="190" y="381"/>
                    <a:pt x="127" y="476"/>
                    <a:pt x="64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42" y="634"/>
                  </a:cubicBezTo>
                  <a:cubicBezTo>
                    <a:pt x="3706" y="476"/>
                    <a:pt x="3737" y="381"/>
                    <a:pt x="3769" y="223"/>
                  </a:cubicBezTo>
                  <a:cubicBezTo>
                    <a:pt x="3832" y="96"/>
                    <a:pt x="3611" y="1"/>
                    <a:pt x="326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" name="Google Shape;235;p14">
              <a:extLst>
                <a:ext uri="{FF2B5EF4-FFF2-40B4-BE49-F238E27FC236}">
                  <a16:creationId xmlns:a16="http://schemas.microsoft.com/office/drawing/2014/main" id="{780EF064-8225-372A-29A7-6D9A6AC346BA}"/>
                </a:ext>
              </a:extLst>
            </p:cNvPr>
            <p:cNvSpPr/>
            <p:nvPr/>
          </p:nvSpPr>
          <p:spPr>
            <a:xfrm>
              <a:off x="5440279" y="4083541"/>
              <a:ext cx="133885" cy="30400"/>
            </a:xfrm>
            <a:custGeom>
              <a:avLst/>
              <a:gdLst/>
              <a:ahLst/>
              <a:cxnLst/>
              <a:rect l="l" t="t" r="r" b="b"/>
              <a:pathLst>
                <a:path w="3770" h="856" extrusionOk="0">
                  <a:moveTo>
                    <a:pt x="856" y="1"/>
                  </a:moveTo>
                  <a:cubicBezTo>
                    <a:pt x="539" y="1"/>
                    <a:pt x="222" y="96"/>
                    <a:pt x="191" y="223"/>
                  </a:cubicBezTo>
                  <a:cubicBezTo>
                    <a:pt x="127" y="381"/>
                    <a:pt x="96" y="476"/>
                    <a:pt x="64" y="634"/>
                  </a:cubicBezTo>
                  <a:cubicBezTo>
                    <a:pt x="1" y="761"/>
                    <a:pt x="254" y="856"/>
                    <a:pt x="571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11" y="634"/>
                  </a:cubicBezTo>
                  <a:cubicBezTo>
                    <a:pt x="3674" y="476"/>
                    <a:pt x="3674" y="381"/>
                    <a:pt x="3738" y="223"/>
                  </a:cubicBezTo>
                  <a:cubicBezTo>
                    <a:pt x="3769" y="96"/>
                    <a:pt x="3516" y="1"/>
                    <a:pt x="31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" name="Google Shape;236;p14">
              <a:extLst>
                <a:ext uri="{FF2B5EF4-FFF2-40B4-BE49-F238E27FC236}">
                  <a16:creationId xmlns:a16="http://schemas.microsoft.com/office/drawing/2014/main" id="{5401546B-8927-F1EC-D057-264DE6FC4763}"/>
                </a:ext>
              </a:extLst>
            </p:cNvPr>
            <p:cNvSpPr/>
            <p:nvPr/>
          </p:nvSpPr>
          <p:spPr>
            <a:xfrm>
              <a:off x="5588760" y="4083541"/>
              <a:ext cx="131612" cy="30400"/>
            </a:xfrm>
            <a:custGeom>
              <a:avLst/>
              <a:gdLst/>
              <a:ahLst/>
              <a:cxnLst/>
              <a:rect l="l" t="t" r="r" b="b"/>
              <a:pathLst>
                <a:path w="3706" h="856" extrusionOk="0">
                  <a:moveTo>
                    <a:pt x="792" y="1"/>
                  </a:moveTo>
                  <a:cubicBezTo>
                    <a:pt x="475" y="1"/>
                    <a:pt x="158" y="96"/>
                    <a:pt x="127" y="223"/>
                  </a:cubicBezTo>
                  <a:cubicBezTo>
                    <a:pt x="95" y="381"/>
                    <a:pt x="63" y="476"/>
                    <a:pt x="32" y="634"/>
                  </a:cubicBezTo>
                  <a:cubicBezTo>
                    <a:pt x="0" y="761"/>
                    <a:pt x="222" y="856"/>
                    <a:pt x="570" y="856"/>
                  </a:cubicBezTo>
                  <a:lnTo>
                    <a:pt x="2945" y="856"/>
                  </a:lnTo>
                  <a:cubicBezTo>
                    <a:pt x="3294" y="856"/>
                    <a:pt x="3579" y="761"/>
                    <a:pt x="3610" y="634"/>
                  </a:cubicBezTo>
                  <a:cubicBezTo>
                    <a:pt x="3642" y="476"/>
                    <a:pt x="3642" y="381"/>
                    <a:pt x="3674" y="223"/>
                  </a:cubicBezTo>
                  <a:cubicBezTo>
                    <a:pt x="3705" y="96"/>
                    <a:pt x="3452" y="1"/>
                    <a:pt x="313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" name="Google Shape;237;p14">
              <a:extLst>
                <a:ext uri="{FF2B5EF4-FFF2-40B4-BE49-F238E27FC236}">
                  <a16:creationId xmlns:a16="http://schemas.microsoft.com/office/drawing/2014/main" id="{55CD77C7-4850-3935-B8E6-44F7B93D9346}"/>
                </a:ext>
              </a:extLst>
            </p:cNvPr>
            <p:cNvSpPr/>
            <p:nvPr/>
          </p:nvSpPr>
          <p:spPr>
            <a:xfrm>
              <a:off x="5736069" y="4083541"/>
              <a:ext cx="129375" cy="30400"/>
            </a:xfrm>
            <a:custGeom>
              <a:avLst/>
              <a:gdLst/>
              <a:ahLst/>
              <a:cxnLst/>
              <a:rect l="l" t="t" r="r" b="b"/>
              <a:pathLst>
                <a:path w="3643" h="856" extrusionOk="0">
                  <a:moveTo>
                    <a:pt x="729" y="1"/>
                  </a:moveTo>
                  <a:cubicBezTo>
                    <a:pt x="412" y="1"/>
                    <a:pt x="127" y="96"/>
                    <a:pt x="96" y="223"/>
                  </a:cubicBezTo>
                  <a:cubicBezTo>
                    <a:pt x="96" y="381"/>
                    <a:pt x="64" y="476"/>
                    <a:pt x="32" y="634"/>
                  </a:cubicBezTo>
                  <a:cubicBezTo>
                    <a:pt x="1" y="761"/>
                    <a:pt x="254" y="856"/>
                    <a:pt x="602" y="856"/>
                  </a:cubicBezTo>
                  <a:lnTo>
                    <a:pt x="2978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611" y="476"/>
                    <a:pt x="3611" y="381"/>
                    <a:pt x="3643" y="223"/>
                  </a:cubicBezTo>
                  <a:cubicBezTo>
                    <a:pt x="3643" y="96"/>
                    <a:pt x="3421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" name="Google Shape;238;p14">
              <a:extLst>
                <a:ext uri="{FF2B5EF4-FFF2-40B4-BE49-F238E27FC236}">
                  <a16:creationId xmlns:a16="http://schemas.microsoft.com/office/drawing/2014/main" id="{417E3FFA-39B8-FDF5-A07B-BFE42FF1F0E6}"/>
                </a:ext>
              </a:extLst>
            </p:cNvPr>
            <p:cNvSpPr/>
            <p:nvPr/>
          </p:nvSpPr>
          <p:spPr>
            <a:xfrm>
              <a:off x="5884551" y="4083541"/>
              <a:ext cx="128239" cy="304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65" y="1"/>
                  </a:moveTo>
                  <a:cubicBezTo>
                    <a:pt x="348" y="1"/>
                    <a:pt x="63" y="96"/>
                    <a:pt x="63" y="223"/>
                  </a:cubicBezTo>
                  <a:cubicBezTo>
                    <a:pt x="32" y="381"/>
                    <a:pt x="32" y="476"/>
                    <a:pt x="0" y="634"/>
                  </a:cubicBezTo>
                  <a:cubicBezTo>
                    <a:pt x="0" y="761"/>
                    <a:pt x="253" y="856"/>
                    <a:pt x="602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579" y="476"/>
                    <a:pt x="3579" y="381"/>
                    <a:pt x="3610" y="223"/>
                  </a:cubicBezTo>
                  <a:cubicBezTo>
                    <a:pt x="3610" y="96"/>
                    <a:pt x="3357" y="1"/>
                    <a:pt x="300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" name="Google Shape;239;p14">
              <a:extLst>
                <a:ext uri="{FF2B5EF4-FFF2-40B4-BE49-F238E27FC236}">
                  <a16:creationId xmlns:a16="http://schemas.microsoft.com/office/drawing/2014/main" id="{94CE96A4-41C5-FE37-FFF7-EFD30B00488B}"/>
                </a:ext>
              </a:extLst>
            </p:cNvPr>
            <p:cNvSpPr/>
            <p:nvPr/>
          </p:nvSpPr>
          <p:spPr>
            <a:xfrm>
              <a:off x="6032996" y="4083541"/>
              <a:ext cx="127103" cy="30400"/>
            </a:xfrm>
            <a:custGeom>
              <a:avLst/>
              <a:gdLst/>
              <a:ahLst/>
              <a:cxnLst/>
              <a:rect l="l" t="t" r="r" b="b"/>
              <a:pathLst>
                <a:path w="3579" h="856" extrusionOk="0">
                  <a:moveTo>
                    <a:pt x="602" y="1"/>
                  </a:moveTo>
                  <a:cubicBezTo>
                    <a:pt x="285" y="1"/>
                    <a:pt x="0" y="96"/>
                    <a:pt x="0" y="223"/>
                  </a:cubicBezTo>
                  <a:cubicBezTo>
                    <a:pt x="0" y="381"/>
                    <a:pt x="0" y="476"/>
                    <a:pt x="0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47" y="634"/>
                  </a:cubicBezTo>
                  <a:cubicBezTo>
                    <a:pt x="3547" y="476"/>
                    <a:pt x="3547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" name="Google Shape;240;p14">
              <a:extLst>
                <a:ext uri="{FF2B5EF4-FFF2-40B4-BE49-F238E27FC236}">
                  <a16:creationId xmlns:a16="http://schemas.microsoft.com/office/drawing/2014/main" id="{F6F9601B-BB3E-0AFB-03EE-42013F224CBE}"/>
                </a:ext>
              </a:extLst>
            </p:cNvPr>
            <p:cNvSpPr/>
            <p:nvPr/>
          </p:nvSpPr>
          <p:spPr>
            <a:xfrm>
              <a:off x="6179205" y="4083541"/>
              <a:ext cx="128239" cy="304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02" y="1"/>
                  </a:moveTo>
                  <a:cubicBezTo>
                    <a:pt x="254" y="1"/>
                    <a:pt x="0" y="96"/>
                    <a:pt x="0" y="223"/>
                  </a:cubicBezTo>
                  <a:cubicBezTo>
                    <a:pt x="32" y="381"/>
                    <a:pt x="32" y="476"/>
                    <a:pt x="32" y="634"/>
                  </a:cubicBezTo>
                  <a:cubicBezTo>
                    <a:pt x="32" y="761"/>
                    <a:pt x="317" y="856"/>
                    <a:pt x="634" y="856"/>
                  </a:cubicBezTo>
                  <a:lnTo>
                    <a:pt x="3009" y="856"/>
                  </a:lnTo>
                  <a:cubicBezTo>
                    <a:pt x="3357" y="856"/>
                    <a:pt x="3611" y="761"/>
                    <a:pt x="3611" y="634"/>
                  </a:cubicBezTo>
                  <a:cubicBezTo>
                    <a:pt x="3579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" name="Google Shape;241;p14">
              <a:extLst>
                <a:ext uri="{FF2B5EF4-FFF2-40B4-BE49-F238E27FC236}">
                  <a16:creationId xmlns:a16="http://schemas.microsoft.com/office/drawing/2014/main" id="{DD59C961-D397-1BA2-8674-650357D3708A}"/>
                </a:ext>
              </a:extLst>
            </p:cNvPr>
            <p:cNvSpPr/>
            <p:nvPr/>
          </p:nvSpPr>
          <p:spPr>
            <a:xfrm>
              <a:off x="6325413" y="4083541"/>
              <a:ext cx="130476" cy="30400"/>
            </a:xfrm>
            <a:custGeom>
              <a:avLst/>
              <a:gdLst/>
              <a:ahLst/>
              <a:cxnLst/>
              <a:rect l="l" t="t" r="r" b="b"/>
              <a:pathLst>
                <a:path w="3674" h="856" extrusionOk="0">
                  <a:moveTo>
                    <a:pt x="602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32" y="381"/>
                    <a:pt x="64" y="476"/>
                    <a:pt x="64" y="634"/>
                  </a:cubicBezTo>
                  <a:cubicBezTo>
                    <a:pt x="95" y="761"/>
                    <a:pt x="380" y="856"/>
                    <a:pt x="697" y="856"/>
                  </a:cubicBezTo>
                  <a:lnTo>
                    <a:pt x="3072" y="856"/>
                  </a:lnTo>
                  <a:cubicBezTo>
                    <a:pt x="3421" y="856"/>
                    <a:pt x="3674" y="761"/>
                    <a:pt x="3642" y="634"/>
                  </a:cubicBezTo>
                  <a:cubicBezTo>
                    <a:pt x="3611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" name="Google Shape;242;p14">
              <a:extLst>
                <a:ext uri="{FF2B5EF4-FFF2-40B4-BE49-F238E27FC236}">
                  <a16:creationId xmlns:a16="http://schemas.microsoft.com/office/drawing/2014/main" id="{A1EB537C-A4FE-A706-6126-42F03B3D7CC6}"/>
                </a:ext>
              </a:extLst>
            </p:cNvPr>
            <p:cNvSpPr/>
            <p:nvPr/>
          </p:nvSpPr>
          <p:spPr>
            <a:xfrm>
              <a:off x="6471621" y="4083541"/>
              <a:ext cx="132749" cy="30400"/>
            </a:xfrm>
            <a:custGeom>
              <a:avLst/>
              <a:gdLst/>
              <a:ahLst/>
              <a:cxnLst/>
              <a:rect l="l" t="t" r="r" b="b"/>
              <a:pathLst>
                <a:path w="3738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64" y="381"/>
                    <a:pt x="95" y="476"/>
                    <a:pt x="127" y="634"/>
                  </a:cubicBezTo>
                  <a:cubicBezTo>
                    <a:pt x="159" y="761"/>
                    <a:pt x="444" y="856"/>
                    <a:pt x="760" y="856"/>
                  </a:cubicBezTo>
                  <a:lnTo>
                    <a:pt x="3167" y="856"/>
                  </a:lnTo>
                  <a:cubicBezTo>
                    <a:pt x="3484" y="856"/>
                    <a:pt x="3737" y="761"/>
                    <a:pt x="3706" y="634"/>
                  </a:cubicBezTo>
                  <a:cubicBezTo>
                    <a:pt x="3642" y="476"/>
                    <a:pt x="3611" y="381"/>
                    <a:pt x="3579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" name="Google Shape;243;p14">
              <a:extLst>
                <a:ext uri="{FF2B5EF4-FFF2-40B4-BE49-F238E27FC236}">
                  <a16:creationId xmlns:a16="http://schemas.microsoft.com/office/drawing/2014/main" id="{74AC4B7C-FE2F-1B37-7C4E-E7FD32763298}"/>
                </a:ext>
              </a:extLst>
            </p:cNvPr>
            <p:cNvSpPr/>
            <p:nvPr/>
          </p:nvSpPr>
          <p:spPr>
            <a:xfrm>
              <a:off x="6617830" y="4083541"/>
              <a:ext cx="133849" cy="30400"/>
            </a:xfrm>
            <a:custGeom>
              <a:avLst/>
              <a:gdLst/>
              <a:ahLst/>
              <a:cxnLst/>
              <a:rect l="l" t="t" r="r" b="b"/>
              <a:pathLst>
                <a:path w="3769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95" y="381"/>
                    <a:pt x="127" y="476"/>
                    <a:pt x="159" y="634"/>
                  </a:cubicBezTo>
                  <a:cubicBezTo>
                    <a:pt x="190" y="761"/>
                    <a:pt x="475" y="856"/>
                    <a:pt x="824" y="856"/>
                  </a:cubicBezTo>
                  <a:lnTo>
                    <a:pt x="3199" y="856"/>
                  </a:lnTo>
                  <a:cubicBezTo>
                    <a:pt x="3516" y="856"/>
                    <a:pt x="3769" y="761"/>
                    <a:pt x="3737" y="634"/>
                  </a:cubicBezTo>
                  <a:cubicBezTo>
                    <a:pt x="3674" y="476"/>
                    <a:pt x="3642" y="381"/>
                    <a:pt x="3579" y="223"/>
                  </a:cubicBezTo>
                  <a:cubicBezTo>
                    <a:pt x="3547" y="96"/>
                    <a:pt x="3231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" name="Google Shape;244;p14">
              <a:extLst>
                <a:ext uri="{FF2B5EF4-FFF2-40B4-BE49-F238E27FC236}">
                  <a16:creationId xmlns:a16="http://schemas.microsoft.com/office/drawing/2014/main" id="{185DB331-326B-414A-80CD-0C939490DB76}"/>
                </a:ext>
              </a:extLst>
            </p:cNvPr>
            <p:cNvSpPr/>
            <p:nvPr/>
          </p:nvSpPr>
          <p:spPr>
            <a:xfrm>
              <a:off x="6764038" y="4083541"/>
              <a:ext cx="134987" cy="30400"/>
            </a:xfrm>
            <a:custGeom>
              <a:avLst/>
              <a:gdLst/>
              <a:ahLst/>
              <a:cxnLst/>
              <a:rect l="l" t="t" r="r" b="b"/>
              <a:pathLst>
                <a:path w="3801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95" y="381"/>
                    <a:pt x="127" y="476"/>
                    <a:pt x="190" y="634"/>
                  </a:cubicBezTo>
                  <a:cubicBezTo>
                    <a:pt x="254" y="761"/>
                    <a:pt x="539" y="856"/>
                    <a:pt x="887" y="856"/>
                  </a:cubicBezTo>
                  <a:lnTo>
                    <a:pt x="3262" y="856"/>
                  </a:lnTo>
                  <a:cubicBezTo>
                    <a:pt x="3579" y="856"/>
                    <a:pt x="3801" y="761"/>
                    <a:pt x="3769" y="634"/>
                  </a:cubicBezTo>
                  <a:cubicBezTo>
                    <a:pt x="3706" y="476"/>
                    <a:pt x="3642" y="381"/>
                    <a:pt x="3579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" name="Google Shape;245;p14">
              <a:extLst>
                <a:ext uri="{FF2B5EF4-FFF2-40B4-BE49-F238E27FC236}">
                  <a16:creationId xmlns:a16="http://schemas.microsoft.com/office/drawing/2014/main" id="{387B8F98-40C4-4507-434D-6CE420ECE7B1}"/>
                </a:ext>
              </a:extLst>
            </p:cNvPr>
            <p:cNvSpPr/>
            <p:nvPr/>
          </p:nvSpPr>
          <p:spPr>
            <a:xfrm>
              <a:off x="6910246" y="4083541"/>
              <a:ext cx="137224" cy="30400"/>
            </a:xfrm>
            <a:custGeom>
              <a:avLst/>
              <a:gdLst/>
              <a:ahLst/>
              <a:cxnLst/>
              <a:rect l="l" t="t" r="r" b="b"/>
              <a:pathLst>
                <a:path w="3864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27" y="381"/>
                    <a:pt x="159" y="476"/>
                    <a:pt x="254" y="634"/>
                  </a:cubicBezTo>
                  <a:cubicBezTo>
                    <a:pt x="285" y="761"/>
                    <a:pt x="602" y="856"/>
                    <a:pt x="919" y="856"/>
                  </a:cubicBezTo>
                  <a:lnTo>
                    <a:pt x="3325" y="856"/>
                  </a:lnTo>
                  <a:cubicBezTo>
                    <a:pt x="3642" y="856"/>
                    <a:pt x="3864" y="761"/>
                    <a:pt x="3801" y="634"/>
                  </a:cubicBezTo>
                  <a:cubicBezTo>
                    <a:pt x="3737" y="476"/>
                    <a:pt x="3674" y="381"/>
                    <a:pt x="3610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" name="Google Shape;246;p14">
              <a:extLst>
                <a:ext uri="{FF2B5EF4-FFF2-40B4-BE49-F238E27FC236}">
                  <a16:creationId xmlns:a16="http://schemas.microsoft.com/office/drawing/2014/main" id="{4AE61B52-17B1-F407-D144-781A30BD8C7E}"/>
                </a:ext>
              </a:extLst>
            </p:cNvPr>
            <p:cNvSpPr/>
            <p:nvPr/>
          </p:nvSpPr>
          <p:spPr>
            <a:xfrm>
              <a:off x="7056454" y="4083541"/>
              <a:ext cx="139496" cy="304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539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59" y="381"/>
                    <a:pt x="190" y="476"/>
                    <a:pt x="285" y="634"/>
                  </a:cubicBezTo>
                  <a:cubicBezTo>
                    <a:pt x="349" y="761"/>
                    <a:pt x="665" y="856"/>
                    <a:pt x="982" y="856"/>
                  </a:cubicBezTo>
                  <a:lnTo>
                    <a:pt x="3389" y="856"/>
                  </a:lnTo>
                  <a:cubicBezTo>
                    <a:pt x="3705" y="856"/>
                    <a:pt x="3927" y="761"/>
                    <a:pt x="3864" y="634"/>
                  </a:cubicBezTo>
                  <a:cubicBezTo>
                    <a:pt x="3737" y="476"/>
                    <a:pt x="3705" y="381"/>
                    <a:pt x="3610" y="223"/>
                  </a:cubicBezTo>
                  <a:cubicBezTo>
                    <a:pt x="3547" y="96"/>
                    <a:pt x="3230" y="1"/>
                    <a:pt x="288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" name="Google Shape;247;p14">
              <a:extLst>
                <a:ext uri="{FF2B5EF4-FFF2-40B4-BE49-F238E27FC236}">
                  <a16:creationId xmlns:a16="http://schemas.microsoft.com/office/drawing/2014/main" id="{A106155A-B564-9611-C3E6-3F6DEE3E066E}"/>
                </a:ext>
              </a:extLst>
            </p:cNvPr>
            <p:cNvSpPr/>
            <p:nvPr/>
          </p:nvSpPr>
          <p:spPr>
            <a:xfrm>
              <a:off x="4965679" y="4121789"/>
              <a:ext cx="107996" cy="47268"/>
            </a:xfrm>
            <a:custGeom>
              <a:avLst/>
              <a:gdLst/>
              <a:ahLst/>
              <a:cxnLst/>
              <a:rect l="l" t="t" r="r" b="b"/>
              <a:pathLst>
                <a:path w="3041" h="1331" extrusionOk="0">
                  <a:moveTo>
                    <a:pt x="1299" y="1"/>
                  </a:moveTo>
                  <a:cubicBezTo>
                    <a:pt x="950" y="1"/>
                    <a:pt x="634" y="96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1806" y="1331"/>
                  </a:lnTo>
                  <a:cubicBezTo>
                    <a:pt x="2122" y="1331"/>
                    <a:pt x="2471" y="1236"/>
                    <a:pt x="2534" y="1109"/>
                  </a:cubicBezTo>
                  <a:cubicBezTo>
                    <a:pt x="2692" y="761"/>
                    <a:pt x="2787" y="571"/>
                    <a:pt x="2977" y="222"/>
                  </a:cubicBezTo>
                  <a:cubicBezTo>
                    <a:pt x="3041" y="96"/>
                    <a:pt x="2819" y="1"/>
                    <a:pt x="24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" name="Google Shape;248;p14">
              <a:extLst>
                <a:ext uri="{FF2B5EF4-FFF2-40B4-BE49-F238E27FC236}">
                  <a16:creationId xmlns:a16="http://schemas.microsoft.com/office/drawing/2014/main" id="{8B16D35A-9444-DDBA-64C0-02B4BF744462}"/>
                </a:ext>
              </a:extLst>
            </p:cNvPr>
            <p:cNvSpPr/>
            <p:nvPr/>
          </p:nvSpPr>
          <p:spPr>
            <a:xfrm>
              <a:off x="5074776" y="4121789"/>
              <a:ext cx="147345" cy="47268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1204" y="1"/>
                  </a:moveTo>
                  <a:cubicBezTo>
                    <a:pt x="887" y="1"/>
                    <a:pt x="570" y="96"/>
                    <a:pt x="507" y="222"/>
                  </a:cubicBezTo>
                  <a:cubicBezTo>
                    <a:pt x="317" y="571"/>
                    <a:pt x="222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009" y="1331"/>
                  </a:lnTo>
                  <a:cubicBezTo>
                    <a:pt x="3357" y="1331"/>
                    <a:pt x="3674" y="1236"/>
                    <a:pt x="3706" y="1109"/>
                  </a:cubicBezTo>
                  <a:cubicBezTo>
                    <a:pt x="3864" y="761"/>
                    <a:pt x="3959" y="571"/>
                    <a:pt x="4117" y="222"/>
                  </a:cubicBezTo>
                  <a:cubicBezTo>
                    <a:pt x="4149" y="96"/>
                    <a:pt x="3927" y="1"/>
                    <a:pt x="361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" name="Google Shape;249;p14">
              <a:extLst>
                <a:ext uri="{FF2B5EF4-FFF2-40B4-BE49-F238E27FC236}">
                  <a16:creationId xmlns:a16="http://schemas.microsoft.com/office/drawing/2014/main" id="{08D45321-6359-A24D-F62A-04BCAD4A79FE}"/>
                </a:ext>
              </a:extLst>
            </p:cNvPr>
            <p:cNvSpPr/>
            <p:nvPr/>
          </p:nvSpPr>
          <p:spPr>
            <a:xfrm>
              <a:off x="5226595" y="4121789"/>
              <a:ext cx="145108" cy="47268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1141" y="1"/>
                  </a:moveTo>
                  <a:cubicBezTo>
                    <a:pt x="792" y="1"/>
                    <a:pt x="476" y="96"/>
                    <a:pt x="444" y="222"/>
                  </a:cubicBezTo>
                  <a:cubicBezTo>
                    <a:pt x="286" y="571"/>
                    <a:pt x="222" y="761"/>
                    <a:pt x="64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4" y="1236"/>
                    <a:pt x="3706" y="1109"/>
                  </a:cubicBezTo>
                  <a:cubicBezTo>
                    <a:pt x="3833" y="761"/>
                    <a:pt x="3928" y="571"/>
                    <a:pt x="4054" y="222"/>
                  </a:cubicBezTo>
                  <a:cubicBezTo>
                    <a:pt x="4086" y="96"/>
                    <a:pt x="3864" y="1"/>
                    <a:pt x="351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" name="Google Shape;250;p14">
              <a:extLst>
                <a:ext uri="{FF2B5EF4-FFF2-40B4-BE49-F238E27FC236}">
                  <a16:creationId xmlns:a16="http://schemas.microsoft.com/office/drawing/2014/main" id="{3AC9254C-1370-D09E-12F6-984245920AED}"/>
                </a:ext>
              </a:extLst>
            </p:cNvPr>
            <p:cNvSpPr/>
            <p:nvPr/>
          </p:nvSpPr>
          <p:spPr>
            <a:xfrm>
              <a:off x="5378415" y="4121789"/>
              <a:ext cx="142871" cy="47268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1046" y="1"/>
                  </a:moveTo>
                  <a:cubicBezTo>
                    <a:pt x="729" y="1"/>
                    <a:pt x="413" y="96"/>
                    <a:pt x="381" y="222"/>
                  </a:cubicBezTo>
                  <a:cubicBezTo>
                    <a:pt x="254" y="571"/>
                    <a:pt x="191" y="761"/>
                    <a:pt x="64" y="1109"/>
                  </a:cubicBezTo>
                  <a:cubicBezTo>
                    <a:pt x="1" y="1236"/>
                    <a:pt x="254" y="1331"/>
                    <a:pt x="603" y="1331"/>
                  </a:cubicBezTo>
                  <a:lnTo>
                    <a:pt x="3041" y="1331"/>
                  </a:lnTo>
                  <a:cubicBezTo>
                    <a:pt x="3390" y="1331"/>
                    <a:pt x="3675" y="1236"/>
                    <a:pt x="3738" y="1109"/>
                  </a:cubicBezTo>
                  <a:cubicBezTo>
                    <a:pt x="3833" y="761"/>
                    <a:pt x="3865" y="571"/>
                    <a:pt x="3991" y="222"/>
                  </a:cubicBezTo>
                  <a:cubicBezTo>
                    <a:pt x="4023" y="96"/>
                    <a:pt x="3770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" name="Google Shape;251;p14">
              <a:extLst>
                <a:ext uri="{FF2B5EF4-FFF2-40B4-BE49-F238E27FC236}">
                  <a16:creationId xmlns:a16="http://schemas.microsoft.com/office/drawing/2014/main" id="{FB2BA372-674B-FDDB-5444-CF16201CFA25}"/>
                </a:ext>
              </a:extLst>
            </p:cNvPr>
            <p:cNvSpPr/>
            <p:nvPr/>
          </p:nvSpPr>
          <p:spPr>
            <a:xfrm>
              <a:off x="5531371" y="4121789"/>
              <a:ext cx="138396" cy="47268"/>
            </a:xfrm>
            <a:custGeom>
              <a:avLst/>
              <a:gdLst/>
              <a:ahLst/>
              <a:cxnLst/>
              <a:rect l="l" t="t" r="r" b="b"/>
              <a:pathLst>
                <a:path w="3897" h="1331" extrusionOk="0">
                  <a:moveTo>
                    <a:pt x="919" y="1"/>
                  </a:moveTo>
                  <a:cubicBezTo>
                    <a:pt x="603" y="1"/>
                    <a:pt x="318" y="96"/>
                    <a:pt x="286" y="222"/>
                  </a:cubicBezTo>
                  <a:cubicBezTo>
                    <a:pt x="159" y="571"/>
                    <a:pt x="128" y="761"/>
                    <a:pt x="33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5" y="1236"/>
                    <a:pt x="3675" y="1109"/>
                  </a:cubicBezTo>
                  <a:cubicBezTo>
                    <a:pt x="3770" y="761"/>
                    <a:pt x="3801" y="571"/>
                    <a:pt x="3865" y="222"/>
                  </a:cubicBezTo>
                  <a:cubicBezTo>
                    <a:pt x="3896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" name="Google Shape;252;p14">
              <a:extLst>
                <a:ext uri="{FF2B5EF4-FFF2-40B4-BE49-F238E27FC236}">
                  <a16:creationId xmlns:a16="http://schemas.microsoft.com/office/drawing/2014/main" id="{777354F0-1C61-7458-FA32-709BCB041EB0}"/>
                </a:ext>
              </a:extLst>
            </p:cNvPr>
            <p:cNvSpPr/>
            <p:nvPr/>
          </p:nvSpPr>
          <p:spPr>
            <a:xfrm>
              <a:off x="5683225" y="4121789"/>
              <a:ext cx="136123" cy="47268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855" y="1"/>
                  </a:moveTo>
                  <a:cubicBezTo>
                    <a:pt x="507" y="1"/>
                    <a:pt x="222" y="96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54" y="1331"/>
                    <a:pt x="602" y="1331"/>
                  </a:cubicBezTo>
                  <a:lnTo>
                    <a:pt x="3040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37" y="761"/>
                    <a:pt x="3769" y="571"/>
                    <a:pt x="3801" y="222"/>
                  </a:cubicBezTo>
                  <a:cubicBezTo>
                    <a:pt x="3832" y="96"/>
                    <a:pt x="3579" y="1"/>
                    <a:pt x="323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" name="Google Shape;253;p14">
              <a:extLst>
                <a:ext uri="{FF2B5EF4-FFF2-40B4-BE49-F238E27FC236}">
                  <a16:creationId xmlns:a16="http://schemas.microsoft.com/office/drawing/2014/main" id="{A147D72E-1FFA-200A-FD27-DF4129ED5E0F}"/>
                </a:ext>
              </a:extLst>
            </p:cNvPr>
            <p:cNvSpPr/>
            <p:nvPr/>
          </p:nvSpPr>
          <p:spPr>
            <a:xfrm>
              <a:off x="5835045" y="4121789"/>
              <a:ext cx="132749" cy="47268"/>
            </a:xfrm>
            <a:custGeom>
              <a:avLst/>
              <a:gdLst/>
              <a:ahLst/>
              <a:cxnLst/>
              <a:rect l="l" t="t" r="r" b="b"/>
              <a:pathLst>
                <a:path w="3738" h="1331" extrusionOk="0">
                  <a:moveTo>
                    <a:pt x="761" y="1"/>
                  </a:moveTo>
                  <a:cubicBezTo>
                    <a:pt x="444" y="1"/>
                    <a:pt x="159" y="96"/>
                    <a:pt x="127" y="222"/>
                  </a:cubicBezTo>
                  <a:cubicBezTo>
                    <a:pt x="96" y="571"/>
                    <a:pt x="64" y="761"/>
                    <a:pt x="32" y="1109"/>
                  </a:cubicBezTo>
                  <a:cubicBezTo>
                    <a:pt x="1" y="1236"/>
                    <a:pt x="286" y="1331"/>
                    <a:pt x="602" y="1331"/>
                  </a:cubicBezTo>
                  <a:lnTo>
                    <a:pt x="3072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06" y="761"/>
                    <a:pt x="3706" y="571"/>
                    <a:pt x="3738" y="222"/>
                  </a:cubicBezTo>
                  <a:cubicBezTo>
                    <a:pt x="3738" y="96"/>
                    <a:pt x="3484" y="1"/>
                    <a:pt x="31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" name="Google Shape;254;p14">
              <a:extLst>
                <a:ext uri="{FF2B5EF4-FFF2-40B4-BE49-F238E27FC236}">
                  <a16:creationId xmlns:a16="http://schemas.microsoft.com/office/drawing/2014/main" id="{6318DD61-C9CB-FF99-4A5E-E4E07DFC6CF3}"/>
                </a:ext>
              </a:extLst>
            </p:cNvPr>
            <p:cNvSpPr/>
            <p:nvPr/>
          </p:nvSpPr>
          <p:spPr>
            <a:xfrm>
              <a:off x="5986864" y="4121789"/>
              <a:ext cx="130512" cy="47268"/>
            </a:xfrm>
            <a:custGeom>
              <a:avLst/>
              <a:gdLst/>
              <a:ahLst/>
              <a:cxnLst/>
              <a:rect l="l" t="t" r="r" b="b"/>
              <a:pathLst>
                <a:path w="3675" h="1331" extrusionOk="0">
                  <a:moveTo>
                    <a:pt x="666" y="1"/>
                  </a:moveTo>
                  <a:cubicBezTo>
                    <a:pt x="349" y="1"/>
                    <a:pt x="64" y="96"/>
                    <a:pt x="64" y="222"/>
                  </a:cubicBezTo>
                  <a:cubicBezTo>
                    <a:pt x="64" y="571"/>
                    <a:pt x="33" y="761"/>
                    <a:pt x="33" y="1109"/>
                  </a:cubicBezTo>
                  <a:cubicBezTo>
                    <a:pt x="1" y="1236"/>
                    <a:pt x="286" y="1331"/>
                    <a:pt x="634" y="1331"/>
                  </a:cubicBezTo>
                  <a:lnTo>
                    <a:pt x="3073" y="1331"/>
                  </a:lnTo>
                  <a:cubicBezTo>
                    <a:pt x="3421" y="1331"/>
                    <a:pt x="3675" y="1236"/>
                    <a:pt x="3675" y="1109"/>
                  </a:cubicBezTo>
                  <a:cubicBezTo>
                    <a:pt x="3675" y="761"/>
                    <a:pt x="3675" y="571"/>
                    <a:pt x="3675" y="222"/>
                  </a:cubicBezTo>
                  <a:cubicBezTo>
                    <a:pt x="3675" y="96"/>
                    <a:pt x="3390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" name="Google Shape;255;p14">
              <a:extLst>
                <a:ext uri="{FF2B5EF4-FFF2-40B4-BE49-F238E27FC236}">
                  <a16:creationId xmlns:a16="http://schemas.microsoft.com/office/drawing/2014/main" id="{4D9AF492-C1A1-6AAD-DD16-AAD714B241CB}"/>
                </a:ext>
              </a:extLst>
            </p:cNvPr>
            <p:cNvSpPr/>
            <p:nvPr/>
          </p:nvSpPr>
          <p:spPr>
            <a:xfrm>
              <a:off x="6138720" y="4121789"/>
              <a:ext cx="131612" cy="47268"/>
            </a:xfrm>
            <a:custGeom>
              <a:avLst/>
              <a:gdLst/>
              <a:ahLst/>
              <a:cxnLst/>
              <a:rect l="l" t="t" r="r" b="b"/>
              <a:pathLst>
                <a:path w="3706" h="1331" extrusionOk="0">
                  <a:moveTo>
                    <a:pt x="602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0" y="571"/>
                    <a:pt x="0" y="761"/>
                    <a:pt x="32" y="1109"/>
                  </a:cubicBezTo>
                  <a:cubicBezTo>
                    <a:pt x="32" y="1236"/>
                    <a:pt x="285" y="1331"/>
                    <a:pt x="634" y="1331"/>
                  </a:cubicBezTo>
                  <a:lnTo>
                    <a:pt x="3104" y="1331"/>
                  </a:lnTo>
                  <a:cubicBezTo>
                    <a:pt x="3420" y="1331"/>
                    <a:pt x="3706" y="1236"/>
                    <a:pt x="3674" y="1109"/>
                  </a:cubicBezTo>
                  <a:cubicBezTo>
                    <a:pt x="3642" y="761"/>
                    <a:pt x="3642" y="571"/>
                    <a:pt x="3611" y="222"/>
                  </a:cubicBezTo>
                  <a:cubicBezTo>
                    <a:pt x="3579" y="96"/>
                    <a:pt x="3325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" name="Google Shape;256;p14">
              <a:extLst>
                <a:ext uri="{FF2B5EF4-FFF2-40B4-BE49-F238E27FC236}">
                  <a16:creationId xmlns:a16="http://schemas.microsoft.com/office/drawing/2014/main" id="{75464A24-455E-DE37-BD29-97345A9F68AD}"/>
                </a:ext>
              </a:extLst>
            </p:cNvPr>
            <p:cNvSpPr/>
            <p:nvPr/>
          </p:nvSpPr>
          <p:spPr>
            <a:xfrm>
              <a:off x="6288301" y="4121789"/>
              <a:ext cx="133849" cy="47268"/>
            </a:xfrm>
            <a:custGeom>
              <a:avLst/>
              <a:gdLst/>
              <a:ahLst/>
              <a:cxnLst/>
              <a:rect l="l" t="t" r="r" b="b"/>
              <a:pathLst>
                <a:path w="3769" h="1331" extrusionOk="0">
                  <a:moveTo>
                    <a:pt x="570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32" y="571"/>
                    <a:pt x="32" y="761"/>
                    <a:pt x="95" y="1109"/>
                  </a:cubicBezTo>
                  <a:cubicBezTo>
                    <a:pt x="95" y="1236"/>
                    <a:pt x="380" y="1331"/>
                    <a:pt x="729" y="1331"/>
                  </a:cubicBezTo>
                  <a:lnTo>
                    <a:pt x="3167" y="1331"/>
                  </a:lnTo>
                  <a:cubicBezTo>
                    <a:pt x="3515" y="1331"/>
                    <a:pt x="3769" y="1236"/>
                    <a:pt x="3737" y="1109"/>
                  </a:cubicBezTo>
                  <a:cubicBezTo>
                    <a:pt x="3674" y="761"/>
                    <a:pt x="3674" y="571"/>
                    <a:pt x="3610" y="222"/>
                  </a:cubicBezTo>
                  <a:cubicBezTo>
                    <a:pt x="3579" y="96"/>
                    <a:pt x="3294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" name="Google Shape;257;p14">
              <a:extLst>
                <a:ext uri="{FF2B5EF4-FFF2-40B4-BE49-F238E27FC236}">
                  <a16:creationId xmlns:a16="http://schemas.microsoft.com/office/drawing/2014/main" id="{39CEC052-1CAE-4E73-4486-233E5F4D15E6}"/>
                </a:ext>
              </a:extLst>
            </p:cNvPr>
            <p:cNvSpPr/>
            <p:nvPr/>
          </p:nvSpPr>
          <p:spPr>
            <a:xfrm>
              <a:off x="6436748" y="4121789"/>
              <a:ext cx="137259" cy="47268"/>
            </a:xfrm>
            <a:custGeom>
              <a:avLst/>
              <a:gdLst/>
              <a:ahLst/>
              <a:cxnLst/>
              <a:rect l="l" t="t" r="r" b="b"/>
              <a:pathLst>
                <a:path w="3865" h="1331" extrusionOk="0">
                  <a:moveTo>
                    <a:pt x="602" y="1"/>
                  </a:moveTo>
                  <a:cubicBezTo>
                    <a:pt x="254" y="1"/>
                    <a:pt x="1" y="96"/>
                    <a:pt x="32" y="222"/>
                  </a:cubicBezTo>
                  <a:cubicBezTo>
                    <a:pt x="96" y="571"/>
                    <a:pt x="127" y="761"/>
                    <a:pt x="191" y="1109"/>
                  </a:cubicBezTo>
                  <a:cubicBezTo>
                    <a:pt x="191" y="1236"/>
                    <a:pt x="476" y="1331"/>
                    <a:pt x="824" y="1331"/>
                  </a:cubicBezTo>
                  <a:lnTo>
                    <a:pt x="3262" y="1331"/>
                  </a:lnTo>
                  <a:cubicBezTo>
                    <a:pt x="3611" y="1331"/>
                    <a:pt x="3864" y="1236"/>
                    <a:pt x="3832" y="1109"/>
                  </a:cubicBezTo>
                  <a:cubicBezTo>
                    <a:pt x="3769" y="761"/>
                    <a:pt x="3706" y="571"/>
                    <a:pt x="3642" y="222"/>
                  </a:cubicBezTo>
                  <a:cubicBezTo>
                    <a:pt x="3611" y="96"/>
                    <a:pt x="3326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" name="Google Shape;258;p14">
              <a:extLst>
                <a:ext uri="{FF2B5EF4-FFF2-40B4-BE49-F238E27FC236}">
                  <a16:creationId xmlns:a16="http://schemas.microsoft.com/office/drawing/2014/main" id="{832E62E8-8265-6D35-2BCE-8C447BF6FD4C}"/>
                </a:ext>
              </a:extLst>
            </p:cNvPr>
            <p:cNvSpPr/>
            <p:nvPr/>
          </p:nvSpPr>
          <p:spPr>
            <a:xfrm>
              <a:off x="6586329" y="4121789"/>
              <a:ext cx="139496" cy="47268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571" y="1"/>
                  </a:moveTo>
                  <a:cubicBezTo>
                    <a:pt x="222" y="1"/>
                    <a:pt x="1" y="96"/>
                    <a:pt x="32" y="222"/>
                  </a:cubicBezTo>
                  <a:cubicBezTo>
                    <a:pt x="96" y="571"/>
                    <a:pt x="159" y="761"/>
                    <a:pt x="222" y="1109"/>
                  </a:cubicBezTo>
                  <a:cubicBezTo>
                    <a:pt x="254" y="1236"/>
                    <a:pt x="571" y="1331"/>
                    <a:pt x="919" y="1331"/>
                  </a:cubicBezTo>
                  <a:lnTo>
                    <a:pt x="3357" y="1331"/>
                  </a:lnTo>
                  <a:cubicBezTo>
                    <a:pt x="3706" y="1331"/>
                    <a:pt x="3927" y="1236"/>
                    <a:pt x="3896" y="1109"/>
                  </a:cubicBezTo>
                  <a:cubicBezTo>
                    <a:pt x="3801" y="761"/>
                    <a:pt x="3737" y="571"/>
                    <a:pt x="3642" y="222"/>
                  </a:cubicBezTo>
                  <a:cubicBezTo>
                    <a:pt x="3579" y="96"/>
                    <a:pt x="3294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" name="Google Shape;259;p14">
              <a:extLst>
                <a:ext uri="{FF2B5EF4-FFF2-40B4-BE49-F238E27FC236}">
                  <a16:creationId xmlns:a16="http://schemas.microsoft.com/office/drawing/2014/main" id="{311CDBD9-46B4-4123-E29E-D4D92F372A27}"/>
                </a:ext>
              </a:extLst>
            </p:cNvPr>
            <p:cNvSpPr/>
            <p:nvPr/>
          </p:nvSpPr>
          <p:spPr>
            <a:xfrm>
              <a:off x="6734776" y="4121789"/>
              <a:ext cx="144007" cy="47268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571" y="1"/>
                  </a:moveTo>
                  <a:cubicBezTo>
                    <a:pt x="254" y="1"/>
                    <a:pt x="1" y="96"/>
                    <a:pt x="64" y="222"/>
                  </a:cubicBezTo>
                  <a:cubicBezTo>
                    <a:pt x="159" y="571"/>
                    <a:pt x="223" y="761"/>
                    <a:pt x="318" y="1109"/>
                  </a:cubicBezTo>
                  <a:cubicBezTo>
                    <a:pt x="381" y="1236"/>
                    <a:pt x="666" y="1331"/>
                    <a:pt x="1014" y="1331"/>
                  </a:cubicBezTo>
                  <a:lnTo>
                    <a:pt x="3484" y="1331"/>
                  </a:lnTo>
                  <a:cubicBezTo>
                    <a:pt x="3801" y="1331"/>
                    <a:pt x="4054" y="1236"/>
                    <a:pt x="3991" y="1109"/>
                  </a:cubicBezTo>
                  <a:cubicBezTo>
                    <a:pt x="3864" y="761"/>
                    <a:pt x="3801" y="571"/>
                    <a:pt x="3643" y="222"/>
                  </a:cubicBezTo>
                  <a:cubicBezTo>
                    <a:pt x="3611" y="96"/>
                    <a:pt x="3294" y="1"/>
                    <a:pt x="297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" name="Google Shape;260;p14">
              <a:extLst>
                <a:ext uri="{FF2B5EF4-FFF2-40B4-BE49-F238E27FC236}">
                  <a16:creationId xmlns:a16="http://schemas.microsoft.com/office/drawing/2014/main" id="{86D4F63B-1154-F6B6-B7A4-B4BC7A21A7A0}"/>
                </a:ext>
              </a:extLst>
            </p:cNvPr>
            <p:cNvSpPr/>
            <p:nvPr/>
          </p:nvSpPr>
          <p:spPr>
            <a:xfrm>
              <a:off x="6884357" y="4121789"/>
              <a:ext cx="341957" cy="47268"/>
            </a:xfrm>
            <a:custGeom>
              <a:avLst/>
              <a:gdLst/>
              <a:ahLst/>
              <a:cxnLst/>
              <a:rect l="l" t="t" r="r" b="b"/>
              <a:pathLst>
                <a:path w="9629" h="1331" extrusionOk="0">
                  <a:moveTo>
                    <a:pt x="571" y="1"/>
                  </a:moveTo>
                  <a:cubicBezTo>
                    <a:pt x="223" y="1"/>
                    <a:pt x="1" y="96"/>
                    <a:pt x="32" y="222"/>
                  </a:cubicBezTo>
                  <a:cubicBezTo>
                    <a:pt x="191" y="571"/>
                    <a:pt x="254" y="761"/>
                    <a:pt x="381" y="1109"/>
                  </a:cubicBezTo>
                  <a:cubicBezTo>
                    <a:pt x="444" y="1236"/>
                    <a:pt x="761" y="1331"/>
                    <a:pt x="1109" y="1331"/>
                  </a:cubicBezTo>
                  <a:lnTo>
                    <a:pt x="9058" y="1331"/>
                  </a:lnTo>
                  <a:cubicBezTo>
                    <a:pt x="9407" y="1331"/>
                    <a:pt x="9628" y="1236"/>
                    <a:pt x="9565" y="1109"/>
                  </a:cubicBezTo>
                  <a:cubicBezTo>
                    <a:pt x="9343" y="761"/>
                    <a:pt x="9248" y="571"/>
                    <a:pt x="9058" y="222"/>
                  </a:cubicBezTo>
                  <a:cubicBezTo>
                    <a:pt x="8995" y="96"/>
                    <a:pt x="8678" y="1"/>
                    <a:pt x="833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" name="Google Shape;261;p14">
              <a:extLst>
                <a:ext uri="{FF2B5EF4-FFF2-40B4-BE49-F238E27FC236}">
                  <a16:creationId xmlns:a16="http://schemas.microsoft.com/office/drawing/2014/main" id="{6C8F04EB-05D9-048A-3767-AC5F9D043949}"/>
                </a:ext>
              </a:extLst>
            </p:cNvPr>
            <p:cNvSpPr/>
            <p:nvPr/>
          </p:nvSpPr>
          <p:spPr>
            <a:xfrm>
              <a:off x="4935315" y="4176905"/>
              <a:ext cx="197987" cy="47268"/>
            </a:xfrm>
            <a:custGeom>
              <a:avLst/>
              <a:gdLst/>
              <a:ahLst/>
              <a:cxnLst/>
              <a:rect l="l" t="t" r="r" b="b"/>
              <a:pathLst>
                <a:path w="5575" h="1331" extrusionOk="0">
                  <a:moveTo>
                    <a:pt x="1299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4371" y="1331"/>
                  </a:lnTo>
                  <a:cubicBezTo>
                    <a:pt x="4719" y="1331"/>
                    <a:pt x="5036" y="1236"/>
                    <a:pt x="5099" y="1109"/>
                  </a:cubicBezTo>
                  <a:cubicBezTo>
                    <a:pt x="5257" y="761"/>
                    <a:pt x="5352" y="571"/>
                    <a:pt x="5511" y="222"/>
                  </a:cubicBezTo>
                  <a:cubicBezTo>
                    <a:pt x="5574" y="95"/>
                    <a:pt x="5352" y="0"/>
                    <a:pt x="50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" name="Google Shape;262;p14">
              <a:extLst>
                <a:ext uri="{FF2B5EF4-FFF2-40B4-BE49-F238E27FC236}">
                  <a16:creationId xmlns:a16="http://schemas.microsoft.com/office/drawing/2014/main" id="{0561C13B-C35E-A2D6-4411-ED4332534FF8}"/>
                </a:ext>
              </a:extLst>
            </p:cNvPr>
            <p:cNvSpPr/>
            <p:nvPr/>
          </p:nvSpPr>
          <p:spPr>
            <a:xfrm>
              <a:off x="5136640" y="4176905"/>
              <a:ext cx="149617" cy="47268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1172" y="0"/>
                  </a:moveTo>
                  <a:cubicBezTo>
                    <a:pt x="823" y="0"/>
                    <a:pt x="507" y="95"/>
                    <a:pt x="443" y="222"/>
                  </a:cubicBezTo>
                  <a:cubicBezTo>
                    <a:pt x="285" y="571"/>
                    <a:pt x="222" y="761"/>
                    <a:pt x="63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59" y="761"/>
                    <a:pt x="4022" y="571"/>
                    <a:pt x="4149" y="222"/>
                  </a:cubicBezTo>
                  <a:cubicBezTo>
                    <a:pt x="4212" y="95"/>
                    <a:pt x="3990" y="0"/>
                    <a:pt x="364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" name="Google Shape;263;p14">
              <a:extLst>
                <a:ext uri="{FF2B5EF4-FFF2-40B4-BE49-F238E27FC236}">
                  <a16:creationId xmlns:a16="http://schemas.microsoft.com/office/drawing/2014/main" id="{A026048E-E716-4A9B-4337-45B7EE8B59BE}"/>
                </a:ext>
              </a:extLst>
            </p:cNvPr>
            <p:cNvSpPr/>
            <p:nvPr/>
          </p:nvSpPr>
          <p:spPr>
            <a:xfrm>
              <a:off x="5292969" y="4176905"/>
              <a:ext cx="146244" cy="47268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1077" y="0"/>
                  </a:moveTo>
                  <a:cubicBezTo>
                    <a:pt x="728" y="0"/>
                    <a:pt x="412" y="95"/>
                    <a:pt x="380" y="222"/>
                  </a:cubicBezTo>
                  <a:cubicBezTo>
                    <a:pt x="253" y="571"/>
                    <a:pt x="158" y="761"/>
                    <a:pt x="32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27" y="761"/>
                    <a:pt x="3959" y="571"/>
                    <a:pt x="4085" y="222"/>
                  </a:cubicBezTo>
                  <a:cubicBezTo>
                    <a:pt x="4117" y="95"/>
                    <a:pt x="3895" y="0"/>
                    <a:pt x="354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" name="Google Shape;264;p14">
              <a:extLst>
                <a:ext uri="{FF2B5EF4-FFF2-40B4-BE49-F238E27FC236}">
                  <a16:creationId xmlns:a16="http://schemas.microsoft.com/office/drawing/2014/main" id="{2F09D4F5-D1EE-51BF-7CE0-BFA1288A2467}"/>
                </a:ext>
              </a:extLst>
            </p:cNvPr>
            <p:cNvSpPr/>
            <p:nvPr/>
          </p:nvSpPr>
          <p:spPr>
            <a:xfrm>
              <a:off x="5449299" y="4176905"/>
              <a:ext cx="142871" cy="47268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982" y="0"/>
                  </a:moveTo>
                  <a:cubicBezTo>
                    <a:pt x="633" y="0"/>
                    <a:pt x="348" y="95"/>
                    <a:pt x="285" y="222"/>
                  </a:cubicBezTo>
                  <a:cubicBezTo>
                    <a:pt x="190" y="571"/>
                    <a:pt x="127" y="761"/>
                    <a:pt x="32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864" y="761"/>
                    <a:pt x="3927" y="571"/>
                    <a:pt x="4022" y="222"/>
                  </a:cubicBezTo>
                  <a:cubicBezTo>
                    <a:pt x="4022" y="95"/>
                    <a:pt x="3800" y="0"/>
                    <a:pt x="345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" name="Google Shape;265;p14">
              <a:extLst>
                <a:ext uri="{FF2B5EF4-FFF2-40B4-BE49-F238E27FC236}">
                  <a16:creationId xmlns:a16="http://schemas.microsoft.com/office/drawing/2014/main" id="{5F85A186-87CC-B38A-8908-B24AFBCBD6C6}"/>
                </a:ext>
              </a:extLst>
            </p:cNvPr>
            <p:cNvSpPr/>
            <p:nvPr/>
          </p:nvSpPr>
          <p:spPr>
            <a:xfrm>
              <a:off x="5605629" y="4176905"/>
              <a:ext cx="140597" cy="47268"/>
            </a:xfrm>
            <a:custGeom>
              <a:avLst/>
              <a:gdLst/>
              <a:ahLst/>
              <a:cxnLst/>
              <a:rect l="l" t="t" r="r" b="b"/>
              <a:pathLst>
                <a:path w="3959" h="1331" extrusionOk="0">
                  <a:moveTo>
                    <a:pt x="887" y="0"/>
                  </a:moveTo>
                  <a:cubicBezTo>
                    <a:pt x="538" y="0"/>
                    <a:pt x="253" y="95"/>
                    <a:pt x="222" y="222"/>
                  </a:cubicBezTo>
                  <a:cubicBezTo>
                    <a:pt x="127" y="571"/>
                    <a:pt x="95" y="761"/>
                    <a:pt x="0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769" y="1109"/>
                  </a:cubicBezTo>
                  <a:cubicBezTo>
                    <a:pt x="3832" y="761"/>
                    <a:pt x="3864" y="571"/>
                    <a:pt x="3927" y="222"/>
                  </a:cubicBezTo>
                  <a:cubicBezTo>
                    <a:pt x="3959" y="95"/>
                    <a:pt x="3705" y="0"/>
                    <a:pt x="335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" name="Google Shape;266;p14">
              <a:extLst>
                <a:ext uri="{FF2B5EF4-FFF2-40B4-BE49-F238E27FC236}">
                  <a16:creationId xmlns:a16="http://schemas.microsoft.com/office/drawing/2014/main" id="{3C9A9BE1-F304-5FBA-7EA4-2945BCEA2207}"/>
                </a:ext>
              </a:extLst>
            </p:cNvPr>
            <p:cNvSpPr/>
            <p:nvPr/>
          </p:nvSpPr>
          <p:spPr>
            <a:xfrm>
              <a:off x="5760823" y="4176905"/>
              <a:ext cx="138360" cy="47268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824" y="0"/>
                  </a:moveTo>
                  <a:cubicBezTo>
                    <a:pt x="475" y="0"/>
                    <a:pt x="190" y="95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801" y="1236"/>
                    <a:pt x="3801" y="1109"/>
                  </a:cubicBezTo>
                  <a:cubicBezTo>
                    <a:pt x="3832" y="761"/>
                    <a:pt x="3832" y="571"/>
                    <a:pt x="3896" y="222"/>
                  </a:cubicBezTo>
                  <a:cubicBezTo>
                    <a:pt x="3896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" name="Google Shape;267;p14">
              <a:extLst>
                <a:ext uri="{FF2B5EF4-FFF2-40B4-BE49-F238E27FC236}">
                  <a16:creationId xmlns:a16="http://schemas.microsoft.com/office/drawing/2014/main" id="{6A1E9B18-55D4-8A2D-8D9D-8DD07187D029}"/>
                </a:ext>
              </a:extLst>
            </p:cNvPr>
            <p:cNvSpPr/>
            <p:nvPr/>
          </p:nvSpPr>
          <p:spPr>
            <a:xfrm>
              <a:off x="5917152" y="4176905"/>
              <a:ext cx="134987" cy="47268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729" y="0"/>
                  </a:moveTo>
                  <a:cubicBezTo>
                    <a:pt x="380" y="0"/>
                    <a:pt x="95" y="95"/>
                    <a:pt x="95" y="222"/>
                  </a:cubicBezTo>
                  <a:cubicBezTo>
                    <a:pt x="64" y="571"/>
                    <a:pt x="64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769" y="1236"/>
                    <a:pt x="3769" y="1109"/>
                  </a:cubicBezTo>
                  <a:cubicBezTo>
                    <a:pt x="3801" y="761"/>
                    <a:pt x="3801" y="571"/>
                    <a:pt x="3801" y="222"/>
                  </a:cubicBezTo>
                  <a:cubicBezTo>
                    <a:pt x="3801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" name="Google Shape;268;p14">
              <a:extLst>
                <a:ext uri="{FF2B5EF4-FFF2-40B4-BE49-F238E27FC236}">
                  <a16:creationId xmlns:a16="http://schemas.microsoft.com/office/drawing/2014/main" id="{3D73D695-D01C-4AF2-1A9B-0C406597E529}"/>
                </a:ext>
              </a:extLst>
            </p:cNvPr>
            <p:cNvSpPr/>
            <p:nvPr/>
          </p:nvSpPr>
          <p:spPr>
            <a:xfrm>
              <a:off x="6073481" y="4176905"/>
              <a:ext cx="133885" cy="47268"/>
            </a:xfrm>
            <a:custGeom>
              <a:avLst/>
              <a:gdLst/>
              <a:ahLst/>
              <a:cxnLst/>
              <a:rect l="l" t="t" r="r" b="b"/>
              <a:pathLst>
                <a:path w="3770" h="1331" extrusionOk="0">
                  <a:moveTo>
                    <a:pt x="634" y="0"/>
                  </a:moveTo>
                  <a:cubicBezTo>
                    <a:pt x="285" y="0"/>
                    <a:pt x="32" y="95"/>
                    <a:pt x="32" y="222"/>
                  </a:cubicBezTo>
                  <a:cubicBezTo>
                    <a:pt x="0" y="571"/>
                    <a:pt x="0" y="761"/>
                    <a:pt x="0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67" y="1331"/>
                  </a:lnTo>
                  <a:cubicBezTo>
                    <a:pt x="3516" y="1331"/>
                    <a:pt x="3769" y="1236"/>
                    <a:pt x="3769" y="1109"/>
                  </a:cubicBezTo>
                  <a:cubicBezTo>
                    <a:pt x="3737" y="761"/>
                    <a:pt x="3737" y="571"/>
                    <a:pt x="3737" y="222"/>
                  </a:cubicBezTo>
                  <a:cubicBezTo>
                    <a:pt x="3706" y="95"/>
                    <a:pt x="3452" y="0"/>
                    <a:pt x="31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" name="Google Shape;269;p14">
              <a:extLst>
                <a:ext uri="{FF2B5EF4-FFF2-40B4-BE49-F238E27FC236}">
                  <a16:creationId xmlns:a16="http://schemas.microsoft.com/office/drawing/2014/main" id="{F29DB425-6D48-85A5-E4CF-CA423F21CB0C}"/>
                </a:ext>
              </a:extLst>
            </p:cNvPr>
            <p:cNvSpPr/>
            <p:nvPr/>
          </p:nvSpPr>
          <p:spPr>
            <a:xfrm>
              <a:off x="6227574" y="4176905"/>
              <a:ext cx="136123" cy="47268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602" y="0"/>
                  </a:moveTo>
                  <a:cubicBezTo>
                    <a:pt x="253" y="0"/>
                    <a:pt x="0" y="95"/>
                    <a:pt x="0" y="222"/>
                  </a:cubicBezTo>
                  <a:cubicBezTo>
                    <a:pt x="32" y="571"/>
                    <a:pt x="32" y="761"/>
                    <a:pt x="63" y="1109"/>
                  </a:cubicBezTo>
                  <a:cubicBezTo>
                    <a:pt x="63" y="1236"/>
                    <a:pt x="348" y="1331"/>
                    <a:pt x="697" y="1331"/>
                  </a:cubicBezTo>
                  <a:lnTo>
                    <a:pt x="3230" y="1331"/>
                  </a:lnTo>
                  <a:cubicBezTo>
                    <a:pt x="3579" y="1331"/>
                    <a:pt x="3832" y="1236"/>
                    <a:pt x="3832" y="1109"/>
                  </a:cubicBezTo>
                  <a:cubicBezTo>
                    <a:pt x="3769" y="761"/>
                    <a:pt x="3769" y="571"/>
                    <a:pt x="3705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" name="Google Shape;270;p14">
              <a:extLst>
                <a:ext uri="{FF2B5EF4-FFF2-40B4-BE49-F238E27FC236}">
                  <a16:creationId xmlns:a16="http://schemas.microsoft.com/office/drawing/2014/main" id="{BBFFAB5B-9F50-5A7D-7D5A-2EFC3FC6BE24}"/>
                </a:ext>
              </a:extLst>
            </p:cNvPr>
            <p:cNvSpPr/>
            <p:nvPr/>
          </p:nvSpPr>
          <p:spPr>
            <a:xfrm>
              <a:off x="6380529" y="4176905"/>
              <a:ext cx="139496" cy="47268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63" y="571"/>
                    <a:pt x="95" y="761"/>
                    <a:pt x="127" y="1109"/>
                  </a:cubicBezTo>
                  <a:cubicBezTo>
                    <a:pt x="158" y="1236"/>
                    <a:pt x="443" y="1331"/>
                    <a:pt x="792" y="1331"/>
                  </a:cubicBezTo>
                  <a:lnTo>
                    <a:pt x="3325" y="1331"/>
                  </a:lnTo>
                  <a:cubicBezTo>
                    <a:pt x="3674" y="1331"/>
                    <a:pt x="3927" y="1236"/>
                    <a:pt x="3895" y="1109"/>
                  </a:cubicBezTo>
                  <a:cubicBezTo>
                    <a:pt x="3832" y="761"/>
                    <a:pt x="3800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" name="Google Shape;271;p14">
              <a:extLst>
                <a:ext uri="{FF2B5EF4-FFF2-40B4-BE49-F238E27FC236}">
                  <a16:creationId xmlns:a16="http://schemas.microsoft.com/office/drawing/2014/main" id="{AC9107A6-4657-AF90-CA67-72E262D44AEB}"/>
                </a:ext>
              </a:extLst>
            </p:cNvPr>
            <p:cNvSpPr/>
            <p:nvPr/>
          </p:nvSpPr>
          <p:spPr>
            <a:xfrm>
              <a:off x="6533485" y="4176905"/>
              <a:ext cx="142871" cy="47268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95" y="571"/>
                    <a:pt x="158" y="761"/>
                    <a:pt x="222" y="1109"/>
                  </a:cubicBezTo>
                  <a:cubicBezTo>
                    <a:pt x="253" y="1236"/>
                    <a:pt x="538" y="1331"/>
                    <a:pt x="887" y="1331"/>
                  </a:cubicBezTo>
                  <a:lnTo>
                    <a:pt x="3420" y="1331"/>
                  </a:lnTo>
                  <a:cubicBezTo>
                    <a:pt x="3769" y="1331"/>
                    <a:pt x="4022" y="1236"/>
                    <a:pt x="3990" y="1109"/>
                  </a:cubicBezTo>
                  <a:cubicBezTo>
                    <a:pt x="3895" y="761"/>
                    <a:pt x="3832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" name="Google Shape;272;p14">
              <a:extLst>
                <a:ext uri="{FF2B5EF4-FFF2-40B4-BE49-F238E27FC236}">
                  <a16:creationId xmlns:a16="http://schemas.microsoft.com/office/drawing/2014/main" id="{24474BF3-FF20-66C5-23A6-6019B4F77E48}"/>
                </a:ext>
              </a:extLst>
            </p:cNvPr>
            <p:cNvSpPr/>
            <p:nvPr/>
          </p:nvSpPr>
          <p:spPr>
            <a:xfrm>
              <a:off x="6687542" y="4176905"/>
              <a:ext cx="145143" cy="47268"/>
            </a:xfrm>
            <a:custGeom>
              <a:avLst/>
              <a:gdLst/>
              <a:ahLst/>
              <a:cxnLst/>
              <a:rect l="l" t="t" r="r" b="b"/>
              <a:pathLst>
                <a:path w="4087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27" y="571"/>
                    <a:pt x="159" y="761"/>
                    <a:pt x="286" y="1109"/>
                  </a:cubicBezTo>
                  <a:cubicBezTo>
                    <a:pt x="317" y="1236"/>
                    <a:pt x="634" y="1331"/>
                    <a:pt x="982" y="1331"/>
                  </a:cubicBezTo>
                  <a:lnTo>
                    <a:pt x="3484" y="1331"/>
                  </a:lnTo>
                  <a:cubicBezTo>
                    <a:pt x="3833" y="1331"/>
                    <a:pt x="4086" y="1236"/>
                    <a:pt x="4054" y="1109"/>
                  </a:cubicBezTo>
                  <a:cubicBezTo>
                    <a:pt x="3928" y="761"/>
                    <a:pt x="3864" y="571"/>
                    <a:pt x="3738" y="222"/>
                  </a:cubicBezTo>
                  <a:cubicBezTo>
                    <a:pt x="3674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" name="Google Shape;273;p14">
              <a:extLst>
                <a:ext uri="{FF2B5EF4-FFF2-40B4-BE49-F238E27FC236}">
                  <a16:creationId xmlns:a16="http://schemas.microsoft.com/office/drawing/2014/main" id="{3887C053-D780-FCA3-6FC4-E8B1C4BB7E99}"/>
                </a:ext>
              </a:extLst>
            </p:cNvPr>
            <p:cNvSpPr/>
            <p:nvPr/>
          </p:nvSpPr>
          <p:spPr>
            <a:xfrm>
              <a:off x="6840498" y="4176905"/>
              <a:ext cx="148517" cy="47268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59" y="571"/>
                    <a:pt x="222" y="761"/>
                    <a:pt x="349" y="1109"/>
                  </a:cubicBezTo>
                  <a:cubicBezTo>
                    <a:pt x="412" y="1236"/>
                    <a:pt x="729" y="1331"/>
                    <a:pt x="1077" y="1331"/>
                  </a:cubicBezTo>
                  <a:lnTo>
                    <a:pt x="3579" y="1331"/>
                  </a:lnTo>
                  <a:cubicBezTo>
                    <a:pt x="3928" y="1331"/>
                    <a:pt x="4181" y="1236"/>
                    <a:pt x="4118" y="1109"/>
                  </a:cubicBezTo>
                  <a:cubicBezTo>
                    <a:pt x="3959" y="761"/>
                    <a:pt x="3896" y="571"/>
                    <a:pt x="3738" y="222"/>
                  </a:cubicBezTo>
                  <a:cubicBezTo>
                    <a:pt x="3706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" name="Google Shape;274;p14">
              <a:extLst>
                <a:ext uri="{FF2B5EF4-FFF2-40B4-BE49-F238E27FC236}">
                  <a16:creationId xmlns:a16="http://schemas.microsoft.com/office/drawing/2014/main" id="{ABCA58BD-9207-EC93-6B46-625E90D9CCE9}"/>
                </a:ext>
              </a:extLst>
            </p:cNvPr>
            <p:cNvSpPr/>
            <p:nvPr/>
          </p:nvSpPr>
          <p:spPr>
            <a:xfrm>
              <a:off x="6993454" y="4176905"/>
              <a:ext cx="263225" cy="47268"/>
            </a:xfrm>
            <a:custGeom>
              <a:avLst/>
              <a:gdLst/>
              <a:ahLst/>
              <a:cxnLst/>
              <a:rect l="l" t="t" r="r" b="b"/>
              <a:pathLst>
                <a:path w="7412" h="1331" extrusionOk="0">
                  <a:moveTo>
                    <a:pt x="571" y="0"/>
                  </a:moveTo>
                  <a:cubicBezTo>
                    <a:pt x="222" y="0"/>
                    <a:pt x="1" y="95"/>
                    <a:pt x="64" y="222"/>
                  </a:cubicBezTo>
                  <a:cubicBezTo>
                    <a:pt x="222" y="571"/>
                    <a:pt x="286" y="761"/>
                    <a:pt x="444" y="1109"/>
                  </a:cubicBezTo>
                  <a:cubicBezTo>
                    <a:pt x="507" y="1236"/>
                    <a:pt x="824" y="1331"/>
                    <a:pt x="1172" y="1331"/>
                  </a:cubicBezTo>
                  <a:lnTo>
                    <a:pt x="6841" y="1331"/>
                  </a:lnTo>
                  <a:cubicBezTo>
                    <a:pt x="7190" y="1331"/>
                    <a:pt x="7411" y="1236"/>
                    <a:pt x="7348" y="1109"/>
                  </a:cubicBezTo>
                  <a:cubicBezTo>
                    <a:pt x="7126" y="761"/>
                    <a:pt x="7031" y="571"/>
                    <a:pt x="6841" y="222"/>
                  </a:cubicBezTo>
                  <a:cubicBezTo>
                    <a:pt x="6778" y="95"/>
                    <a:pt x="6461" y="0"/>
                    <a:pt x="611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" name="Google Shape;275;p14">
              <a:extLst>
                <a:ext uri="{FF2B5EF4-FFF2-40B4-BE49-F238E27FC236}">
                  <a16:creationId xmlns:a16="http://schemas.microsoft.com/office/drawing/2014/main" id="{16DA65C4-D74D-FB52-93EB-05B09FDB6FA0}"/>
                </a:ext>
              </a:extLst>
            </p:cNvPr>
            <p:cNvSpPr/>
            <p:nvPr/>
          </p:nvSpPr>
          <p:spPr>
            <a:xfrm>
              <a:off x="4904951" y="4232023"/>
              <a:ext cx="247457" cy="47268"/>
            </a:xfrm>
            <a:custGeom>
              <a:avLst/>
              <a:gdLst/>
              <a:ahLst/>
              <a:cxnLst/>
              <a:rect l="l" t="t" r="r" b="b"/>
              <a:pathLst>
                <a:path w="6968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54" y="729"/>
                    <a:pt x="64" y="1109"/>
                  </a:cubicBezTo>
                  <a:cubicBezTo>
                    <a:pt x="0" y="1204"/>
                    <a:pt x="254" y="1330"/>
                    <a:pt x="602" y="1330"/>
                  </a:cubicBezTo>
                  <a:lnTo>
                    <a:pt x="5764" y="1330"/>
                  </a:lnTo>
                  <a:cubicBezTo>
                    <a:pt x="6112" y="1330"/>
                    <a:pt x="6461" y="1204"/>
                    <a:pt x="6524" y="1109"/>
                  </a:cubicBezTo>
                  <a:cubicBezTo>
                    <a:pt x="6682" y="729"/>
                    <a:pt x="6746" y="570"/>
                    <a:pt x="6904" y="222"/>
                  </a:cubicBezTo>
                  <a:cubicBezTo>
                    <a:pt x="6967" y="95"/>
                    <a:pt x="6714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" name="Google Shape;276;p14">
              <a:extLst>
                <a:ext uri="{FF2B5EF4-FFF2-40B4-BE49-F238E27FC236}">
                  <a16:creationId xmlns:a16="http://schemas.microsoft.com/office/drawing/2014/main" id="{685741E2-FBAB-ACAB-A0BF-2B4B36420F61}"/>
                </a:ext>
              </a:extLst>
            </p:cNvPr>
            <p:cNvSpPr/>
            <p:nvPr/>
          </p:nvSpPr>
          <p:spPr>
            <a:xfrm>
              <a:off x="5156883" y="4232023"/>
              <a:ext cx="152992" cy="47268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72" y="0"/>
                  </a:moveTo>
                  <a:cubicBezTo>
                    <a:pt x="824" y="0"/>
                    <a:pt x="507" y="95"/>
                    <a:pt x="444" y="222"/>
                  </a:cubicBezTo>
                  <a:cubicBezTo>
                    <a:pt x="285" y="570"/>
                    <a:pt x="222" y="729"/>
                    <a:pt x="63" y="1109"/>
                  </a:cubicBezTo>
                  <a:cubicBezTo>
                    <a:pt x="0" y="1204"/>
                    <a:pt x="253" y="1330"/>
                    <a:pt x="602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927" y="1109"/>
                  </a:cubicBezTo>
                  <a:cubicBezTo>
                    <a:pt x="4054" y="729"/>
                    <a:pt x="4117" y="570"/>
                    <a:pt x="4244" y="222"/>
                  </a:cubicBezTo>
                  <a:cubicBezTo>
                    <a:pt x="4307" y="95"/>
                    <a:pt x="4054" y="0"/>
                    <a:pt x="370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" name="Google Shape;277;p14">
              <a:extLst>
                <a:ext uri="{FF2B5EF4-FFF2-40B4-BE49-F238E27FC236}">
                  <a16:creationId xmlns:a16="http://schemas.microsoft.com/office/drawing/2014/main" id="{51DC061C-6254-5EDE-595C-8BD6F9A95B0F}"/>
                </a:ext>
              </a:extLst>
            </p:cNvPr>
            <p:cNvSpPr/>
            <p:nvPr/>
          </p:nvSpPr>
          <p:spPr>
            <a:xfrm>
              <a:off x="5317687" y="4232023"/>
              <a:ext cx="148517" cy="47268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1078" y="0"/>
                  </a:moveTo>
                  <a:cubicBezTo>
                    <a:pt x="729" y="0"/>
                    <a:pt x="413" y="95"/>
                    <a:pt x="349" y="222"/>
                  </a:cubicBezTo>
                  <a:cubicBezTo>
                    <a:pt x="222" y="570"/>
                    <a:pt x="159" y="729"/>
                    <a:pt x="32" y="1109"/>
                  </a:cubicBezTo>
                  <a:cubicBezTo>
                    <a:pt x="1" y="1204"/>
                    <a:pt x="254" y="1330"/>
                    <a:pt x="603" y="1330"/>
                  </a:cubicBezTo>
                  <a:lnTo>
                    <a:pt x="3168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54" y="570"/>
                    <a:pt x="4149" y="222"/>
                  </a:cubicBezTo>
                  <a:cubicBezTo>
                    <a:pt x="4181" y="95"/>
                    <a:pt x="3928" y="0"/>
                    <a:pt x="357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" name="Google Shape;278;p14">
              <a:extLst>
                <a:ext uri="{FF2B5EF4-FFF2-40B4-BE49-F238E27FC236}">
                  <a16:creationId xmlns:a16="http://schemas.microsoft.com/office/drawing/2014/main" id="{07E6AEDA-35A1-B4C3-8A61-EB29934113DA}"/>
                </a:ext>
              </a:extLst>
            </p:cNvPr>
            <p:cNvSpPr/>
            <p:nvPr/>
          </p:nvSpPr>
          <p:spPr>
            <a:xfrm>
              <a:off x="5477391" y="4232023"/>
              <a:ext cx="146244" cy="47268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983" y="0"/>
                  </a:moveTo>
                  <a:cubicBezTo>
                    <a:pt x="634" y="0"/>
                    <a:pt x="318" y="95"/>
                    <a:pt x="286" y="222"/>
                  </a:cubicBezTo>
                  <a:cubicBezTo>
                    <a:pt x="191" y="570"/>
                    <a:pt x="128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23" y="570"/>
                    <a:pt x="4086" y="222"/>
                  </a:cubicBezTo>
                  <a:cubicBezTo>
                    <a:pt x="4118" y="95"/>
                    <a:pt x="3864" y="0"/>
                    <a:pt x="351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" name="Google Shape;279;p14">
              <a:extLst>
                <a:ext uri="{FF2B5EF4-FFF2-40B4-BE49-F238E27FC236}">
                  <a16:creationId xmlns:a16="http://schemas.microsoft.com/office/drawing/2014/main" id="{C8EDD8E8-B311-6879-C8EE-532F9F3C0861}"/>
                </a:ext>
              </a:extLst>
            </p:cNvPr>
            <p:cNvSpPr/>
            <p:nvPr/>
          </p:nvSpPr>
          <p:spPr>
            <a:xfrm>
              <a:off x="5638231" y="4232023"/>
              <a:ext cx="142871" cy="47268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887" y="0"/>
                  </a:moveTo>
                  <a:cubicBezTo>
                    <a:pt x="539" y="0"/>
                    <a:pt x="254" y="95"/>
                    <a:pt x="222" y="222"/>
                  </a:cubicBezTo>
                  <a:cubicBezTo>
                    <a:pt x="127" y="570"/>
                    <a:pt x="96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896" y="1109"/>
                  </a:cubicBezTo>
                  <a:cubicBezTo>
                    <a:pt x="3927" y="729"/>
                    <a:pt x="3959" y="570"/>
                    <a:pt x="4022" y="222"/>
                  </a:cubicBezTo>
                  <a:cubicBezTo>
                    <a:pt x="4022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" name="Google Shape;280;p14">
              <a:extLst>
                <a:ext uri="{FF2B5EF4-FFF2-40B4-BE49-F238E27FC236}">
                  <a16:creationId xmlns:a16="http://schemas.microsoft.com/office/drawing/2014/main" id="{DBB0A166-2FF5-7812-BB68-E3669FD544F6}"/>
                </a:ext>
              </a:extLst>
            </p:cNvPr>
            <p:cNvSpPr/>
            <p:nvPr/>
          </p:nvSpPr>
          <p:spPr>
            <a:xfrm>
              <a:off x="5797933" y="4232023"/>
              <a:ext cx="140633" cy="47268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824" y="0"/>
                  </a:moveTo>
                  <a:cubicBezTo>
                    <a:pt x="476" y="0"/>
                    <a:pt x="159" y="95"/>
                    <a:pt x="159" y="222"/>
                  </a:cubicBezTo>
                  <a:cubicBezTo>
                    <a:pt x="96" y="570"/>
                    <a:pt x="64" y="729"/>
                    <a:pt x="32" y="1109"/>
                  </a:cubicBezTo>
                  <a:cubicBezTo>
                    <a:pt x="1" y="1204"/>
                    <a:pt x="286" y="1330"/>
                    <a:pt x="634" y="1330"/>
                  </a:cubicBezTo>
                  <a:lnTo>
                    <a:pt x="3231" y="1330"/>
                  </a:lnTo>
                  <a:cubicBezTo>
                    <a:pt x="3579" y="1330"/>
                    <a:pt x="3864" y="1204"/>
                    <a:pt x="3896" y="1109"/>
                  </a:cubicBezTo>
                  <a:cubicBezTo>
                    <a:pt x="3927" y="729"/>
                    <a:pt x="3927" y="570"/>
                    <a:pt x="3959" y="222"/>
                  </a:cubicBezTo>
                  <a:cubicBezTo>
                    <a:pt x="3959" y="95"/>
                    <a:pt x="3674" y="0"/>
                    <a:pt x="332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" name="Google Shape;281;p14">
              <a:extLst>
                <a:ext uri="{FF2B5EF4-FFF2-40B4-BE49-F238E27FC236}">
                  <a16:creationId xmlns:a16="http://schemas.microsoft.com/office/drawing/2014/main" id="{7F43A9C4-0003-64C5-76DE-DD4EB7847ED2}"/>
                </a:ext>
              </a:extLst>
            </p:cNvPr>
            <p:cNvSpPr/>
            <p:nvPr/>
          </p:nvSpPr>
          <p:spPr>
            <a:xfrm>
              <a:off x="5958773" y="4232023"/>
              <a:ext cx="137224" cy="47268"/>
            </a:xfrm>
            <a:custGeom>
              <a:avLst/>
              <a:gdLst/>
              <a:ahLst/>
              <a:cxnLst/>
              <a:rect l="l" t="t" r="r" b="b"/>
              <a:pathLst>
                <a:path w="3864" h="1331" extrusionOk="0">
                  <a:moveTo>
                    <a:pt x="697" y="0"/>
                  </a:moveTo>
                  <a:cubicBezTo>
                    <a:pt x="349" y="0"/>
                    <a:pt x="64" y="95"/>
                    <a:pt x="64" y="222"/>
                  </a:cubicBezTo>
                  <a:cubicBezTo>
                    <a:pt x="32" y="570"/>
                    <a:pt x="32" y="729"/>
                    <a:pt x="0" y="1109"/>
                  </a:cubicBezTo>
                  <a:cubicBezTo>
                    <a:pt x="0" y="1204"/>
                    <a:pt x="285" y="1330"/>
                    <a:pt x="634" y="1330"/>
                  </a:cubicBezTo>
                  <a:lnTo>
                    <a:pt x="3199" y="1330"/>
                  </a:lnTo>
                  <a:cubicBezTo>
                    <a:pt x="3579" y="1330"/>
                    <a:pt x="3864" y="1204"/>
                    <a:pt x="3864" y="1109"/>
                  </a:cubicBezTo>
                  <a:lnTo>
                    <a:pt x="3864" y="222"/>
                  </a:lnTo>
                  <a:cubicBezTo>
                    <a:pt x="3864" y="95"/>
                    <a:pt x="3579" y="0"/>
                    <a:pt x="323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" name="Google Shape;282;p14">
              <a:extLst>
                <a:ext uri="{FF2B5EF4-FFF2-40B4-BE49-F238E27FC236}">
                  <a16:creationId xmlns:a16="http://schemas.microsoft.com/office/drawing/2014/main" id="{F81ECDD5-A8AF-3F9C-8119-E2F940CF06F3}"/>
                </a:ext>
              </a:extLst>
            </p:cNvPr>
            <p:cNvSpPr/>
            <p:nvPr/>
          </p:nvSpPr>
          <p:spPr>
            <a:xfrm>
              <a:off x="6118477" y="4232023"/>
              <a:ext cx="138360" cy="47268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634" y="0"/>
                  </a:moveTo>
                  <a:cubicBezTo>
                    <a:pt x="285" y="0"/>
                    <a:pt x="0" y="95"/>
                    <a:pt x="0" y="222"/>
                  </a:cubicBezTo>
                  <a:cubicBezTo>
                    <a:pt x="0" y="570"/>
                    <a:pt x="0" y="729"/>
                    <a:pt x="0" y="1109"/>
                  </a:cubicBezTo>
                  <a:cubicBezTo>
                    <a:pt x="0" y="1204"/>
                    <a:pt x="317" y="1330"/>
                    <a:pt x="665" y="1330"/>
                  </a:cubicBezTo>
                  <a:lnTo>
                    <a:pt x="3230" y="1330"/>
                  </a:lnTo>
                  <a:cubicBezTo>
                    <a:pt x="3610" y="1330"/>
                    <a:pt x="3895" y="1204"/>
                    <a:pt x="3864" y="1109"/>
                  </a:cubicBezTo>
                  <a:cubicBezTo>
                    <a:pt x="3832" y="729"/>
                    <a:pt x="3832" y="570"/>
                    <a:pt x="3800" y="222"/>
                  </a:cubicBezTo>
                  <a:cubicBezTo>
                    <a:pt x="3800" y="95"/>
                    <a:pt x="3515" y="0"/>
                    <a:pt x="316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" name="Google Shape;283;p14">
              <a:extLst>
                <a:ext uri="{FF2B5EF4-FFF2-40B4-BE49-F238E27FC236}">
                  <a16:creationId xmlns:a16="http://schemas.microsoft.com/office/drawing/2014/main" id="{48A5980F-3784-994A-B39A-79CE26014675}"/>
                </a:ext>
              </a:extLst>
            </p:cNvPr>
            <p:cNvSpPr/>
            <p:nvPr/>
          </p:nvSpPr>
          <p:spPr>
            <a:xfrm>
              <a:off x="6275908" y="4232023"/>
              <a:ext cx="140633" cy="47268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86" y="0"/>
                    <a:pt x="1" y="95"/>
                    <a:pt x="1" y="222"/>
                  </a:cubicBezTo>
                  <a:cubicBezTo>
                    <a:pt x="33" y="570"/>
                    <a:pt x="64" y="729"/>
                    <a:pt x="96" y="1109"/>
                  </a:cubicBezTo>
                  <a:cubicBezTo>
                    <a:pt x="96" y="1204"/>
                    <a:pt x="381" y="1330"/>
                    <a:pt x="761" y="1330"/>
                  </a:cubicBezTo>
                  <a:lnTo>
                    <a:pt x="3326" y="1330"/>
                  </a:lnTo>
                  <a:cubicBezTo>
                    <a:pt x="3674" y="1330"/>
                    <a:pt x="3959" y="1204"/>
                    <a:pt x="3959" y="1109"/>
                  </a:cubicBezTo>
                  <a:cubicBezTo>
                    <a:pt x="3896" y="729"/>
                    <a:pt x="3864" y="570"/>
                    <a:pt x="3801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" name="Google Shape;284;p14">
              <a:extLst>
                <a:ext uri="{FF2B5EF4-FFF2-40B4-BE49-F238E27FC236}">
                  <a16:creationId xmlns:a16="http://schemas.microsoft.com/office/drawing/2014/main" id="{A819114D-45A9-9685-71AF-02C97250D8F1}"/>
                </a:ext>
              </a:extLst>
            </p:cNvPr>
            <p:cNvSpPr/>
            <p:nvPr/>
          </p:nvSpPr>
          <p:spPr>
            <a:xfrm>
              <a:off x="6433373" y="4232023"/>
              <a:ext cx="144007" cy="47268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602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64" y="570"/>
                    <a:pt x="96" y="729"/>
                    <a:pt x="159" y="1109"/>
                  </a:cubicBezTo>
                  <a:cubicBezTo>
                    <a:pt x="191" y="1204"/>
                    <a:pt x="476" y="1330"/>
                    <a:pt x="824" y="1330"/>
                  </a:cubicBezTo>
                  <a:lnTo>
                    <a:pt x="3421" y="1330"/>
                  </a:lnTo>
                  <a:cubicBezTo>
                    <a:pt x="3769" y="1330"/>
                    <a:pt x="4054" y="1204"/>
                    <a:pt x="4023" y="1109"/>
                  </a:cubicBezTo>
                  <a:cubicBezTo>
                    <a:pt x="3927" y="729"/>
                    <a:pt x="3896" y="570"/>
                    <a:pt x="3832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" name="Google Shape;285;p14">
              <a:extLst>
                <a:ext uri="{FF2B5EF4-FFF2-40B4-BE49-F238E27FC236}">
                  <a16:creationId xmlns:a16="http://schemas.microsoft.com/office/drawing/2014/main" id="{C63D407B-A66F-6C41-8C3F-42738BAE11A5}"/>
                </a:ext>
              </a:extLst>
            </p:cNvPr>
            <p:cNvSpPr/>
            <p:nvPr/>
          </p:nvSpPr>
          <p:spPr>
            <a:xfrm>
              <a:off x="6590840" y="4232023"/>
              <a:ext cx="146244" cy="47268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59" y="729"/>
                    <a:pt x="222" y="1109"/>
                  </a:cubicBezTo>
                  <a:cubicBezTo>
                    <a:pt x="254" y="1204"/>
                    <a:pt x="570" y="1330"/>
                    <a:pt x="919" y="1330"/>
                  </a:cubicBezTo>
                  <a:lnTo>
                    <a:pt x="3515" y="1330"/>
                  </a:lnTo>
                  <a:cubicBezTo>
                    <a:pt x="3864" y="1330"/>
                    <a:pt x="4117" y="1204"/>
                    <a:pt x="4086" y="1109"/>
                  </a:cubicBezTo>
                  <a:cubicBezTo>
                    <a:pt x="3991" y="729"/>
                    <a:pt x="3927" y="570"/>
                    <a:pt x="3832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" name="Google Shape;286;p14">
              <a:extLst>
                <a:ext uri="{FF2B5EF4-FFF2-40B4-BE49-F238E27FC236}">
                  <a16:creationId xmlns:a16="http://schemas.microsoft.com/office/drawing/2014/main" id="{6E5814C8-61AD-B466-0B86-074B1CEF2B99}"/>
                </a:ext>
              </a:extLst>
            </p:cNvPr>
            <p:cNvSpPr/>
            <p:nvPr/>
          </p:nvSpPr>
          <p:spPr>
            <a:xfrm>
              <a:off x="6747169" y="4232023"/>
              <a:ext cx="150719" cy="47268"/>
            </a:xfrm>
            <a:custGeom>
              <a:avLst/>
              <a:gdLst/>
              <a:ahLst/>
              <a:cxnLst/>
              <a:rect l="l" t="t" r="r" b="b"/>
              <a:pathLst>
                <a:path w="4244" h="1331" extrusionOk="0">
                  <a:moveTo>
                    <a:pt x="634" y="0"/>
                  </a:moveTo>
                  <a:cubicBezTo>
                    <a:pt x="285" y="0"/>
                    <a:pt x="0" y="95"/>
                    <a:pt x="64" y="222"/>
                  </a:cubicBezTo>
                  <a:cubicBezTo>
                    <a:pt x="159" y="570"/>
                    <a:pt x="222" y="729"/>
                    <a:pt x="317" y="1109"/>
                  </a:cubicBezTo>
                  <a:cubicBezTo>
                    <a:pt x="380" y="1204"/>
                    <a:pt x="697" y="1330"/>
                    <a:pt x="1045" y="1330"/>
                  </a:cubicBezTo>
                  <a:lnTo>
                    <a:pt x="3610" y="1330"/>
                  </a:lnTo>
                  <a:cubicBezTo>
                    <a:pt x="3991" y="1330"/>
                    <a:pt x="4244" y="1204"/>
                    <a:pt x="4181" y="1109"/>
                  </a:cubicBezTo>
                  <a:cubicBezTo>
                    <a:pt x="4054" y="729"/>
                    <a:pt x="3991" y="570"/>
                    <a:pt x="3864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" name="Google Shape;287;p14">
              <a:extLst>
                <a:ext uri="{FF2B5EF4-FFF2-40B4-BE49-F238E27FC236}">
                  <a16:creationId xmlns:a16="http://schemas.microsoft.com/office/drawing/2014/main" id="{57359FBF-486C-DA7F-437A-E64CA87D3984}"/>
                </a:ext>
              </a:extLst>
            </p:cNvPr>
            <p:cNvSpPr/>
            <p:nvPr/>
          </p:nvSpPr>
          <p:spPr>
            <a:xfrm>
              <a:off x="6904600" y="4232023"/>
              <a:ext cx="382443" cy="47268"/>
            </a:xfrm>
            <a:custGeom>
              <a:avLst/>
              <a:gdLst/>
              <a:ahLst/>
              <a:cxnLst/>
              <a:rect l="l" t="t" r="r" b="b"/>
              <a:pathLst>
                <a:path w="10769" h="1331" extrusionOk="0">
                  <a:moveTo>
                    <a:pt x="603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191" y="570"/>
                    <a:pt x="254" y="729"/>
                    <a:pt x="413" y="1109"/>
                  </a:cubicBezTo>
                  <a:cubicBezTo>
                    <a:pt x="444" y="1204"/>
                    <a:pt x="761" y="1330"/>
                    <a:pt x="1141" y="1330"/>
                  </a:cubicBezTo>
                  <a:lnTo>
                    <a:pt x="10167" y="1330"/>
                  </a:lnTo>
                  <a:cubicBezTo>
                    <a:pt x="10515" y="1330"/>
                    <a:pt x="10768" y="1204"/>
                    <a:pt x="10705" y="1109"/>
                  </a:cubicBezTo>
                  <a:cubicBezTo>
                    <a:pt x="10483" y="729"/>
                    <a:pt x="10388" y="570"/>
                    <a:pt x="10198" y="222"/>
                  </a:cubicBezTo>
                  <a:cubicBezTo>
                    <a:pt x="10135" y="95"/>
                    <a:pt x="9787" y="0"/>
                    <a:pt x="943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" name="Google Shape;288;p14">
              <a:extLst>
                <a:ext uri="{FF2B5EF4-FFF2-40B4-BE49-F238E27FC236}">
                  <a16:creationId xmlns:a16="http://schemas.microsoft.com/office/drawing/2014/main" id="{877A5B43-472D-2BDD-A5ED-752616B888FB}"/>
                </a:ext>
              </a:extLst>
            </p:cNvPr>
            <p:cNvSpPr/>
            <p:nvPr/>
          </p:nvSpPr>
          <p:spPr>
            <a:xfrm>
              <a:off x="4874587" y="4286003"/>
              <a:ext cx="391428" cy="47268"/>
            </a:xfrm>
            <a:custGeom>
              <a:avLst/>
              <a:gdLst/>
              <a:ahLst/>
              <a:cxnLst/>
              <a:rect l="l" t="t" r="r" b="b"/>
              <a:pathLst>
                <a:path w="11022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85" y="760"/>
                    <a:pt x="64" y="1109"/>
                  </a:cubicBezTo>
                  <a:cubicBezTo>
                    <a:pt x="0" y="1235"/>
                    <a:pt x="254" y="1330"/>
                    <a:pt x="602" y="1330"/>
                  </a:cubicBezTo>
                  <a:lnTo>
                    <a:pt x="9881" y="1330"/>
                  </a:lnTo>
                  <a:cubicBezTo>
                    <a:pt x="10261" y="1330"/>
                    <a:pt x="10578" y="1235"/>
                    <a:pt x="10641" y="1109"/>
                  </a:cubicBezTo>
                  <a:cubicBezTo>
                    <a:pt x="10768" y="760"/>
                    <a:pt x="10831" y="570"/>
                    <a:pt x="10989" y="222"/>
                  </a:cubicBezTo>
                  <a:cubicBezTo>
                    <a:pt x="11021" y="95"/>
                    <a:pt x="10768" y="0"/>
                    <a:pt x="104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" name="Google Shape;289;p14">
              <a:extLst>
                <a:ext uri="{FF2B5EF4-FFF2-40B4-BE49-F238E27FC236}">
                  <a16:creationId xmlns:a16="http://schemas.microsoft.com/office/drawing/2014/main" id="{AF40F8D3-471C-0F98-1659-BD3163848D73}"/>
                </a:ext>
              </a:extLst>
            </p:cNvPr>
            <p:cNvSpPr/>
            <p:nvPr/>
          </p:nvSpPr>
          <p:spPr>
            <a:xfrm>
              <a:off x="5273828" y="4286003"/>
              <a:ext cx="152992" cy="47268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09" y="0"/>
                  </a:moveTo>
                  <a:cubicBezTo>
                    <a:pt x="729" y="0"/>
                    <a:pt x="412" y="95"/>
                    <a:pt x="381" y="222"/>
                  </a:cubicBezTo>
                  <a:cubicBezTo>
                    <a:pt x="254" y="570"/>
                    <a:pt x="159" y="760"/>
                    <a:pt x="32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263" y="1330"/>
                  </a:lnTo>
                  <a:cubicBezTo>
                    <a:pt x="3643" y="1330"/>
                    <a:pt x="3959" y="1235"/>
                    <a:pt x="3991" y="1109"/>
                  </a:cubicBezTo>
                  <a:cubicBezTo>
                    <a:pt x="4118" y="760"/>
                    <a:pt x="4181" y="570"/>
                    <a:pt x="4276" y="222"/>
                  </a:cubicBezTo>
                  <a:cubicBezTo>
                    <a:pt x="4308" y="95"/>
                    <a:pt x="4054" y="0"/>
                    <a:pt x="37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" name="Google Shape;290;p14">
              <a:extLst>
                <a:ext uri="{FF2B5EF4-FFF2-40B4-BE49-F238E27FC236}">
                  <a16:creationId xmlns:a16="http://schemas.microsoft.com/office/drawing/2014/main" id="{198A97CC-3494-1491-F551-E56BCF46AE17}"/>
                </a:ext>
              </a:extLst>
            </p:cNvPr>
            <p:cNvSpPr/>
            <p:nvPr/>
          </p:nvSpPr>
          <p:spPr>
            <a:xfrm>
              <a:off x="5438041" y="4286003"/>
              <a:ext cx="150755" cy="47268"/>
            </a:xfrm>
            <a:custGeom>
              <a:avLst/>
              <a:gdLst/>
              <a:ahLst/>
              <a:cxnLst/>
              <a:rect l="l" t="t" r="r" b="b"/>
              <a:pathLst>
                <a:path w="4245" h="1331" extrusionOk="0">
                  <a:moveTo>
                    <a:pt x="1014" y="0"/>
                  </a:moveTo>
                  <a:cubicBezTo>
                    <a:pt x="665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74" y="1330"/>
                    <a:pt x="3991" y="1235"/>
                    <a:pt x="4022" y="1109"/>
                  </a:cubicBezTo>
                  <a:cubicBezTo>
                    <a:pt x="4086" y="760"/>
                    <a:pt x="4117" y="570"/>
                    <a:pt x="4212" y="222"/>
                  </a:cubicBezTo>
                  <a:cubicBezTo>
                    <a:pt x="4244" y="95"/>
                    <a:pt x="3959" y="0"/>
                    <a:pt x="361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" name="Google Shape;291;p14">
              <a:extLst>
                <a:ext uri="{FF2B5EF4-FFF2-40B4-BE49-F238E27FC236}">
                  <a16:creationId xmlns:a16="http://schemas.microsoft.com/office/drawing/2014/main" id="{96BE7EC5-86CE-6153-B64F-CBFCF6A95A99}"/>
                </a:ext>
              </a:extLst>
            </p:cNvPr>
            <p:cNvSpPr/>
            <p:nvPr/>
          </p:nvSpPr>
          <p:spPr>
            <a:xfrm>
              <a:off x="5602255" y="4286003"/>
              <a:ext cx="147345" cy="47268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918" y="0"/>
                  </a:moveTo>
                  <a:cubicBezTo>
                    <a:pt x="570" y="0"/>
                    <a:pt x="253" y="95"/>
                    <a:pt x="222" y="222"/>
                  </a:cubicBezTo>
                  <a:cubicBezTo>
                    <a:pt x="158" y="570"/>
                    <a:pt x="127" y="760"/>
                    <a:pt x="32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90" y="1235"/>
                    <a:pt x="3990" y="1109"/>
                  </a:cubicBezTo>
                  <a:cubicBezTo>
                    <a:pt x="4054" y="760"/>
                    <a:pt x="4085" y="570"/>
                    <a:pt x="4149" y="222"/>
                  </a:cubicBezTo>
                  <a:cubicBezTo>
                    <a:pt x="4149" y="95"/>
                    <a:pt x="3895" y="0"/>
                    <a:pt x="35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" name="Google Shape;292;p14">
              <a:extLst>
                <a:ext uri="{FF2B5EF4-FFF2-40B4-BE49-F238E27FC236}">
                  <a16:creationId xmlns:a16="http://schemas.microsoft.com/office/drawing/2014/main" id="{3F3E8E6E-FBEF-F4CB-FD15-F70832A5F978}"/>
                </a:ext>
              </a:extLst>
            </p:cNvPr>
            <p:cNvSpPr/>
            <p:nvPr/>
          </p:nvSpPr>
          <p:spPr>
            <a:xfrm>
              <a:off x="5767569" y="4286003"/>
              <a:ext cx="144007" cy="47268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824" y="0"/>
                  </a:moveTo>
                  <a:cubicBezTo>
                    <a:pt x="475" y="0"/>
                    <a:pt x="159" y="95"/>
                    <a:pt x="127" y="222"/>
                  </a:cubicBezTo>
                  <a:cubicBezTo>
                    <a:pt x="95" y="570"/>
                    <a:pt x="64" y="760"/>
                    <a:pt x="0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42" y="1330"/>
                    <a:pt x="3959" y="1235"/>
                    <a:pt x="3959" y="1109"/>
                  </a:cubicBezTo>
                  <a:cubicBezTo>
                    <a:pt x="3991" y="760"/>
                    <a:pt x="4022" y="570"/>
                    <a:pt x="4054" y="222"/>
                  </a:cubicBezTo>
                  <a:cubicBezTo>
                    <a:pt x="4054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" name="Google Shape;293;p14">
              <a:extLst>
                <a:ext uri="{FF2B5EF4-FFF2-40B4-BE49-F238E27FC236}">
                  <a16:creationId xmlns:a16="http://schemas.microsoft.com/office/drawing/2014/main" id="{62701A20-0892-0DB5-96C5-0FF7016BA55B}"/>
                </a:ext>
              </a:extLst>
            </p:cNvPr>
            <p:cNvSpPr/>
            <p:nvPr/>
          </p:nvSpPr>
          <p:spPr>
            <a:xfrm>
              <a:off x="5931784" y="4286003"/>
              <a:ext cx="141733" cy="47268"/>
            </a:xfrm>
            <a:custGeom>
              <a:avLst/>
              <a:gdLst/>
              <a:ahLst/>
              <a:cxnLst/>
              <a:rect l="l" t="t" r="r" b="b"/>
              <a:pathLst>
                <a:path w="3991" h="1331" extrusionOk="0">
                  <a:moveTo>
                    <a:pt x="729" y="0"/>
                  </a:moveTo>
                  <a:cubicBezTo>
                    <a:pt x="380" y="0"/>
                    <a:pt x="95" y="95"/>
                    <a:pt x="63" y="222"/>
                  </a:cubicBezTo>
                  <a:cubicBezTo>
                    <a:pt x="32" y="570"/>
                    <a:pt x="32" y="760"/>
                    <a:pt x="0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59" y="760"/>
                    <a:pt x="3959" y="570"/>
                    <a:pt x="3990" y="222"/>
                  </a:cubicBezTo>
                  <a:cubicBezTo>
                    <a:pt x="3990" y="95"/>
                    <a:pt x="3674" y="0"/>
                    <a:pt x="33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" name="Google Shape;294;p14">
              <a:extLst>
                <a:ext uri="{FF2B5EF4-FFF2-40B4-BE49-F238E27FC236}">
                  <a16:creationId xmlns:a16="http://schemas.microsoft.com/office/drawing/2014/main" id="{92E61C9F-81F4-4EBE-DB57-FA2D37514A2C}"/>
                </a:ext>
              </a:extLst>
            </p:cNvPr>
            <p:cNvSpPr/>
            <p:nvPr/>
          </p:nvSpPr>
          <p:spPr>
            <a:xfrm>
              <a:off x="6095961" y="4286003"/>
              <a:ext cx="140633" cy="47268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66" y="0"/>
                  </a:moveTo>
                  <a:cubicBezTo>
                    <a:pt x="286" y="0"/>
                    <a:pt x="1" y="95"/>
                    <a:pt x="1" y="222"/>
                  </a:cubicBezTo>
                  <a:lnTo>
                    <a:pt x="1" y="1109"/>
                  </a:lnTo>
                  <a:cubicBezTo>
                    <a:pt x="1" y="1235"/>
                    <a:pt x="286" y="1330"/>
                    <a:pt x="666" y="1330"/>
                  </a:cubicBezTo>
                  <a:lnTo>
                    <a:pt x="3326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28" y="760"/>
                    <a:pt x="3928" y="570"/>
                    <a:pt x="3896" y="222"/>
                  </a:cubicBezTo>
                  <a:cubicBezTo>
                    <a:pt x="3896" y="95"/>
                    <a:pt x="3611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" name="Google Shape;295;p14">
              <a:extLst>
                <a:ext uri="{FF2B5EF4-FFF2-40B4-BE49-F238E27FC236}">
                  <a16:creationId xmlns:a16="http://schemas.microsoft.com/office/drawing/2014/main" id="{F3EBFFC1-7127-FB21-BAEA-0948C9880BE1}"/>
                </a:ext>
              </a:extLst>
            </p:cNvPr>
            <p:cNvSpPr/>
            <p:nvPr/>
          </p:nvSpPr>
          <p:spPr>
            <a:xfrm>
              <a:off x="6256801" y="4286003"/>
              <a:ext cx="145108" cy="47268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666" y="0"/>
                  </a:moveTo>
                  <a:cubicBezTo>
                    <a:pt x="286" y="0"/>
                    <a:pt x="0" y="95"/>
                    <a:pt x="32" y="222"/>
                  </a:cubicBezTo>
                  <a:cubicBezTo>
                    <a:pt x="64" y="570"/>
                    <a:pt x="64" y="760"/>
                    <a:pt x="95" y="1109"/>
                  </a:cubicBezTo>
                  <a:cubicBezTo>
                    <a:pt x="95" y="1235"/>
                    <a:pt x="412" y="1330"/>
                    <a:pt x="761" y="1330"/>
                  </a:cubicBezTo>
                  <a:lnTo>
                    <a:pt x="3421" y="1330"/>
                  </a:lnTo>
                  <a:cubicBezTo>
                    <a:pt x="3801" y="1330"/>
                    <a:pt x="4086" y="1235"/>
                    <a:pt x="4054" y="1109"/>
                  </a:cubicBezTo>
                  <a:cubicBezTo>
                    <a:pt x="4022" y="760"/>
                    <a:pt x="3991" y="570"/>
                    <a:pt x="3927" y="222"/>
                  </a:cubicBezTo>
                  <a:cubicBezTo>
                    <a:pt x="3927" y="95"/>
                    <a:pt x="3611" y="0"/>
                    <a:pt x="326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" name="Google Shape;296;p14">
              <a:extLst>
                <a:ext uri="{FF2B5EF4-FFF2-40B4-BE49-F238E27FC236}">
                  <a16:creationId xmlns:a16="http://schemas.microsoft.com/office/drawing/2014/main" id="{2461DD94-53E5-5A31-629E-DFACE78BDF43}"/>
                </a:ext>
              </a:extLst>
            </p:cNvPr>
            <p:cNvSpPr/>
            <p:nvPr/>
          </p:nvSpPr>
          <p:spPr>
            <a:xfrm>
              <a:off x="6418742" y="4286003"/>
              <a:ext cx="147380" cy="47268"/>
            </a:xfrm>
            <a:custGeom>
              <a:avLst/>
              <a:gdLst/>
              <a:ahLst/>
              <a:cxnLst/>
              <a:rect l="l" t="t" r="r" b="b"/>
              <a:pathLst>
                <a:path w="4150" h="1331" extrusionOk="0">
                  <a:moveTo>
                    <a:pt x="634" y="0"/>
                  </a:moveTo>
                  <a:cubicBezTo>
                    <a:pt x="286" y="0"/>
                    <a:pt x="1" y="95"/>
                    <a:pt x="33" y="222"/>
                  </a:cubicBezTo>
                  <a:cubicBezTo>
                    <a:pt x="64" y="570"/>
                    <a:pt x="96" y="760"/>
                    <a:pt x="159" y="1109"/>
                  </a:cubicBezTo>
                  <a:cubicBezTo>
                    <a:pt x="159" y="1235"/>
                    <a:pt x="476" y="1330"/>
                    <a:pt x="856" y="1330"/>
                  </a:cubicBezTo>
                  <a:lnTo>
                    <a:pt x="3516" y="1330"/>
                  </a:lnTo>
                  <a:cubicBezTo>
                    <a:pt x="3864" y="1330"/>
                    <a:pt x="4149" y="1235"/>
                    <a:pt x="4118" y="1109"/>
                  </a:cubicBezTo>
                  <a:cubicBezTo>
                    <a:pt x="4054" y="760"/>
                    <a:pt x="3991" y="570"/>
                    <a:pt x="3928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" name="Google Shape;297;p14">
              <a:extLst>
                <a:ext uri="{FF2B5EF4-FFF2-40B4-BE49-F238E27FC236}">
                  <a16:creationId xmlns:a16="http://schemas.microsoft.com/office/drawing/2014/main" id="{A75222EC-1F9D-75E8-3839-B5C931D68405}"/>
                </a:ext>
              </a:extLst>
            </p:cNvPr>
            <p:cNvSpPr/>
            <p:nvPr/>
          </p:nvSpPr>
          <p:spPr>
            <a:xfrm>
              <a:off x="6580718" y="4286003"/>
              <a:ext cx="149617" cy="47268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27" y="760"/>
                    <a:pt x="222" y="1109"/>
                  </a:cubicBezTo>
                  <a:cubicBezTo>
                    <a:pt x="254" y="1235"/>
                    <a:pt x="570" y="1330"/>
                    <a:pt x="919" y="1330"/>
                  </a:cubicBezTo>
                  <a:lnTo>
                    <a:pt x="3579" y="1330"/>
                  </a:lnTo>
                  <a:cubicBezTo>
                    <a:pt x="3927" y="1330"/>
                    <a:pt x="4212" y="1235"/>
                    <a:pt x="4180" y="1109"/>
                  </a:cubicBezTo>
                  <a:cubicBezTo>
                    <a:pt x="4085" y="760"/>
                    <a:pt x="4022" y="570"/>
                    <a:pt x="3927" y="222"/>
                  </a:cubicBezTo>
                  <a:cubicBezTo>
                    <a:pt x="3895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" name="Google Shape;298;p14">
              <a:extLst>
                <a:ext uri="{FF2B5EF4-FFF2-40B4-BE49-F238E27FC236}">
                  <a16:creationId xmlns:a16="http://schemas.microsoft.com/office/drawing/2014/main" id="{8D73ED32-A2BB-5507-7393-0B895FC0EE37}"/>
                </a:ext>
              </a:extLst>
            </p:cNvPr>
            <p:cNvSpPr/>
            <p:nvPr/>
          </p:nvSpPr>
          <p:spPr>
            <a:xfrm>
              <a:off x="6741522" y="4286003"/>
              <a:ext cx="152992" cy="47268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59" y="570"/>
                    <a:pt x="191" y="760"/>
                    <a:pt x="318" y="1109"/>
                  </a:cubicBezTo>
                  <a:cubicBezTo>
                    <a:pt x="349" y="1235"/>
                    <a:pt x="666" y="1330"/>
                    <a:pt x="1046" y="1330"/>
                  </a:cubicBezTo>
                  <a:lnTo>
                    <a:pt x="3674" y="1330"/>
                  </a:lnTo>
                  <a:cubicBezTo>
                    <a:pt x="4054" y="1330"/>
                    <a:pt x="4308" y="1235"/>
                    <a:pt x="4276" y="1109"/>
                  </a:cubicBezTo>
                  <a:cubicBezTo>
                    <a:pt x="4150" y="760"/>
                    <a:pt x="4086" y="570"/>
                    <a:pt x="3959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" name="Google Shape;299;p14">
              <a:extLst>
                <a:ext uri="{FF2B5EF4-FFF2-40B4-BE49-F238E27FC236}">
                  <a16:creationId xmlns:a16="http://schemas.microsoft.com/office/drawing/2014/main" id="{270A3FD1-5CE7-1E74-6DC2-09D4E81610F0}"/>
                </a:ext>
              </a:extLst>
            </p:cNvPr>
            <p:cNvSpPr/>
            <p:nvPr/>
          </p:nvSpPr>
          <p:spPr>
            <a:xfrm>
              <a:off x="6903498" y="4286003"/>
              <a:ext cx="413908" cy="47268"/>
            </a:xfrm>
            <a:custGeom>
              <a:avLst/>
              <a:gdLst/>
              <a:ahLst/>
              <a:cxnLst/>
              <a:rect l="l" t="t" r="r" b="b"/>
              <a:pathLst>
                <a:path w="11655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59" y="570"/>
                    <a:pt x="222" y="760"/>
                    <a:pt x="380" y="1109"/>
                  </a:cubicBezTo>
                  <a:cubicBezTo>
                    <a:pt x="412" y="1235"/>
                    <a:pt x="760" y="1330"/>
                    <a:pt x="1109" y="1330"/>
                  </a:cubicBezTo>
                  <a:lnTo>
                    <a:pt x="11053" y="1330"/>
                  </a:lnTo>
                  <a:cubicBezTo>
                    <a:pt x="11401" y="1330"/>
                    <a:pt x="11654" y="1235"/>
                    <a:pt x="11591" y="1109"/>
                  </a:cubicBezTo>
                  <a:cubicBezTo>
                    <a:pt x="11401" y="760"/>
                    <a:pt x="11306" y="570"/>
                    <a:pt x="11084" y="222"/>
                  </a:cubicBezTo>
                  <a:cubicBezTo>
                    <a:pt x="11021" y="95"/>
                    <a:pt x="10673" y="0"/>
                    <a:pt x="1032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" name="Google Shape;300;p14">
              <a:extLst>
                <a:ext uri="{FF2B5EF4-FFF2-40B4-BE49-F238E27FC236}">
                  <a16:creationId xmlns:a16="http://schemas.microsoft.com/office/drawing/2014/main" id="{B765A182-FED0-6640-649B-52F2208EABE1}"/>
                </a:ext>
              </a:extLst>
            </p:cNvPr>
            <p:cNvSpPr/>
            <p:nvPr/>
          </p:nvSpPr>
          <p:spPr>
            <a:xfrm>
              <a:off x="4844223" y="4341119"/>
              <a:ext cx="164213" cy="47268"/>
            </a:xfrm>
            <a:custGeom>
              <a:avLst/>
              <a:gdLst/>
              <a:ahLst/>
              <a:cxnLst/>
              <a:rect l="l" t="t" r="r" b="b"/>
              <a:pathLst>
                <a:path w="4624" h="1331" extrusionOk="0">
                  <a:moveTo>
                    <a:pt x="1330" y="0"/>
                  </a:moveTo>
                  <a:cubicBezTo>
                    <a:pt x="982" y="0"/>
                    <a:pt x="634" y="95"/>
                    <a:pt x="539" y="222"/>
                  </a:cubicBezTo>
                  <a:cubicBezTo>
                    <a:pt x="348" y="570"/>
                    <a:pt x="253" y="760"/>
                    <a:pt x="63" y="1109"/>
                  </a:cubicBezTo>
                  <a:cubicBezTo>
                    <a:pt x="0" y="1235"/>
                    <a:pt x="253" y="1330"/>
                    <a:pt x="634" y="1330"/>
                  </a:cubicBezTo>
                  <a:lnTo>
                    <a:pt x="3325" y="1330"/>
                  </a:lnTo>
                  <a:cubicBezTo>
                    <a:pt x="3705" y="1330"/>
                    <a:pt x="4054" y="1235"/>
                    <a:pt x="4117" y="1109"/>
                  </a:cubicBezTo>
                  <a:cubicBezTo>
                    <a:pt x="4307" y="760"/>
                    <a:pt x="4402" y="570"/>
                    <a:pt x="4560" y="222"/>
                  </a:cubicBezTo>
                  <a:cubicBezTo>
                    <a:pt x="4624" y="95"/>
                    <a:pt x="4370" y="0"/>
                    <a:pt x="3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" name="Google Shape;301;p14">
              <a:extLst>
                <a:ext uri="{FF2B5EF4-FFF2-40B4-BE49-F238E27FC236}">
                  <a16:creationId xmlns:a16="http://schemas.microsoft.com/office/drawing/2014/main" id="{A0EE38C3-3730-33B5-3FA1-EBE92540ACFC}"/>
                </a:ext>
              </a:extLst>
            </p:cNvPr>
            <p:cNvSpPr/>
            <p:nvPr/>
          </p:nvSpPr>
          <p:spPr>
            <a:xfrm>
              <a:off x="5012912" y="4341119"/>
              <a:ext cx="160876" cy="47268"/>
            </a:xfrm>
            <a:custGeom>
              <a:avLst/>
              <a:gdLst/>
              <a:ahLst/>
              <a:cxnLst/>
              <a:rect l="l" t="t" r="r" b="b"/>
              <a:pathLst>
                <a:path w="4530" h="1331" extrusionOk="0">
                  <a:moveTo>
                    <a:pt x="1236" y="0"/>
                  </a:moveTo>
                  <a:cubicBezTo>
                    <a:pt x="887" y="0"/>
                    <a:pt x="539" y="95"/>
                    <a:pt x="476" y="222"/>
                  </a:cubicBezTo>
                  <a:cubicBezTo>
                    <a:pt x="317" y="570"/>
                    <a:pt x="222" y="760"/>
                    <a:pt x="64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3357" y="1330"/>
                  </a:lnTo>
                  <a:cubicBezTo>
                    <a:pt x="3706" y="1330"/>
                    <a:pt x="4054" y="1235"/>
                    <a:pt x="4117" y="1109"/>
                  </a:cubicBezTo>
                  <a:cubicBezTo>
                    <a:pt x="4276" y="760"/>
                    <a:pt x="4339" y="570"/>
                    <a:pt x="4498" y="222"/>
                  </a:cubicBezTo>
                  <a:cubicBezTo>
                    <a:pt x="4529" y="95"/>
                    <a:pt x="4276" y="0"/>
                    <a:pt x="389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" name="Google Shape;302;p14">
              <a:extLst>
                <a:ext uri="{FF2B5EF4-FFF2-40B4-BE49-F238E27FC236}">
                  <a16:creationId xmlns:a16="http://schemas.microsoft.com/office/drawing/2014/main" id="{03E3866E-8B30-9B1B-FC7E-CE15BD4B53AF}"/>
                </a:ext>
              </a:extLst>
            </p:cNvPr>
            <p:cNvSpPr/>
            <p:nvPr/>
          </p:nvSpPr>
          <p:spPr>
            <a:xfrm>
              <a:off x="5181600" y="4341119"/>
              <a:ext cx="157501" cy="47268"/>
            </a:xfrm>
            <a:custGeom>
              <a:avLst/>
              <a:gdLst/>
              <a:ahLst/>
              <a:cxnLst/>
              <a:rect l="l" t="t" r="r" b="b"/>
              <a:pathLst>
                <a:path w="4435" h="1331" extrusionOk="0">
                  <a:moveTo>
                    <a:pt x="1141" y="0"/>
                  </a:moveTo>
                  <a:cubicBezTo>
                    <a:pt x="793" y="0"/>
                    <a:pt x="444" y="95"/>
                    <a:pt x="381" y="222"/>
                  </a:cubicBezTo>
                  <a:cubicBezTo>
                    <a:pt x="254" y="570"/>
                    <a:pt x="191" y="760"/>
                    <a:pt x="33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358" y="1330"/>
                  </a:lnTo>
                  <a:cubicBezTo>
                    <a:pt x="3706" y="1330"/>
                    <a:pt x="4054" y="1235"/>
                    <a:pt x="4086" y="1109"/>
                  </a:cubicBezTo>
                  <a:cubicBezTo>
                    <a:pt x="4213" y="760"/>
                    <a:pt x="4276" y="570"/>
                    <a:pt x="4403" y="222"/>
                  </a:cubicBezTo>
                  <a:cubicBezTo>
                    <a:pt x="4435" y="95"/>
                    <a:pt x="4181" y="0"/>
                    <a:pt x="38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" name="Google Shape;303;p14">
              <a:extLst>
                <a:ext uri="{FF2B5EF4-FFF2-40B4-BE49-F238E27FC236}">
                  <a16:creationId xmlns:a16="http://schemas.microsoft.com/office/drawing/2014/main" id="{98EA2836-1453-DD4F-E93A-DEFBA3C97B56}"/>
                </a:ext>
              </a:extLst>
            </p:cNvPr>
            <p:cNvSpPr/>
            <p:nvPr/>
          </p:nvSpPr>
          <p:spPr>
            <a:xfrm>
              <a:off x="5350324" y="4341119"/>
              <a:ext cx="248593" cy="47268"/>
            </a:xfrm>
            <a:custGeom>
              <a:avLst/>
              <a:gdLst/>
              <a:ahLst/>
              <a:cxnLst/>
              <a:rect l="l" t="t" r="r" b="b"/>
              <a:pathLst>
                <a:path w="7000" h="1331" extrusionOk="0">
                  <a:moveTo>
                    <a:pt x="1045" y="0"/>
                  </a:moveTo>
                  <a:cubicBezTo>
                    <a:pt x="697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6049" y="1330"/>
                  </a:lnTo>
                  <a:cubicBezTo>
                    <a:pt x="6429" y="1330"/>
                    <a:pt x="6746" y="1235"/>
                    <a:pt x="6777" y="1109"/>
                  </a:cubicBezTo>
                  <a:cubicBezTo>
                    <a:pt x="6872" y="760"/>
                    <a:pt x="6904" y="570"/>
                    <a:pt x="6999" y="222"/>
                  </a:cubicBezTo>
                  <a:cubicBezTo>
                    <a:pt x="6999" y="95"/>
                    <a:pt x="6746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" name="Google Shape;304;p14">
              <a:extLst>
                <a:ext uri="{FF2B5EF4-FFF2-40B4-BE49-F238E27FC236}">
                  <a16:creationId xmlns:a16="http://schemas.microsoft.com/office/drawing/2014/main" id="{D7A712D5-B14C-7152-2141-17E47599DFC8}"/>
                </a:ext>
              </a:extLst>
            </p:cNvPr>
            <p:cNvSpPr/>
            <p:nvPr/>
          </p:nvSpPr>
          <p:spPr>
            <a:xfrm>
              <a:off x="5614613" y="4341119"/>
              <a:ext cx="962767" cy="47268"/>
            </a:xfrm>
            <a:custGeom>
              <a:avLst/>
              <a:gdLst/>
              <a:ahLst/>
              <a:cxnLst/>
              <a:rect l="l" t="t" r="r" b="b"/>
              <a:pathLst>
                <a:path w="27110" h="1331" extrusionOk="0">
                  <a:moveTo>
                    <a:pt x="919" y="0"/>
                  </a:moveTo>
                  <a:cubicBezTo>
                    <a:pt x="570" y="0"/>
                    <a:pt x="254" y="95"/>
                    <a:pt x="222" y="222"/>
                  </a:cubicBezTo>
                  <a:cubicBezTo>
                    <a:pt x="127" y="570"/>
                    <a:pt x="95" y="760"/>
                    <a:pt x="32" y="1109"/>
                  </a:cubicBezTo>
                  <a:cubicBezTo>
                    <a:pt x="0" y="1235"/>
                    <a:pt x="285" y="1330"/>
                    <a:pt x="666" y="1330"/>
                  </a:cubicBezTo>
                  <a:lnTo>
                    <a:pt x="26444" y="1330"/>
                  </a:lnTo>
                  <a:cubicBezTo>
                    <a:pt x="26824" y="1330"/>
                    <a:pt x="27109" y="1235"/>
                    <a:pt x="27078" y="1109"/>
                  </a:cubicBezTo>
                  <a:cubicBezTo>
                    <a:pt x="27014" y="760"/>
                    <a:pt x="26982" y="570"/>
                    <a:pt x="26887" y="222"/>
                  </a:cubicBezTo>
                  <a:cubicBezTo>
                    <a:pt x="26887" y="95"/>
                    <a:pt x="26571" y="0"/>
                    <a:pt x="26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" name="Google Shape;305;p14">
              <a:extLst>
                <a:ext uri="{FF2B5EF4-FFF2-40B4-BE49-F238E27FC236}">
                  <a16:creationId xmlns:a16="http://schemas.microsoft.com/office/drawing/2014/main" id="{4B314F0D-50E0-D732-170F-B726632AA654}"/>
                </a:ext>
              </a:extLst>
            </p:cNvPr>
            <p:cNvSpPr/>
            <p:nvPr/>
          </p:nvSpPr>
          <p:spPr>
            <a:xfrm>
              <a:off x="6593077" y="4341119"/>
              <a:ext cx="152992" cy="47268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96" y="570"/>
                    <a:pt x="127" y="760"/>
                    <a:pt x="222" y="1109"/>
                  </a:cubicBezTo>
                  <a:cubicBezTo>
                    <a:pt x="254" y="1235"/>
                    <a:pt x="571" y="1330"/>
                    <a:pt x="951" y="1330"/>
                  </a:cubicBezTo>
                  <a:lnTo>
                    <a:pt x="3642" y="1330"/>
                  </a:lnTo>
                  <a:cubicBezTo>
                    <a:pt x="4023" y="1330"/>
                    <a:pt x="4308" y="1235"/>
                    <a:pt x="4276" y="1109"/>
                  </a:cubicBezTo>
                  <a:cubicBezTo>
                    <a:pt x="4181" y="760"/>
                    <a:pt x="4118" y="570"/>
                    <a:pt x="4023" y="222"/>
                  </a:cubicBezTo>
                  <a:cubicBezTo>
                    <a:pt x="3991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" name="Google Shape;306;p14">
              <a:extLst>
                <a:ext uri="{FF2B5EF4-FFF2-40B4-BE49-F238E27FC236}">
                  <a16:creationId xmlns:a16="http://schemas.microsoft.com/office/drawing/2014/main" id="{5E427B9A-1C4A-AB9A-8A93-738F33112B4C}"/>
                </a:ext>
              </a:extLst>
            </p:cNvPr>
            <p:cNvSpPr/>
            <p:nvPr/>
          </p:nvSpPr>
          <p:spPr>
            <a:xfrm>
              <a:off x="6758392" y="4341119"/>
              <a:ext cx="156365" cy="47268"/>
            </a:xfrm>
            <a:custGeom>
              <a:avLst/>
              <a:gdLst/>
              <a:ahLst/>
              <a:cxnLst/>
              <a:rect l="l" t="t" r="r" b="b"/>
              <a:pathLst>
                <a:path w="4403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28" y="570"/>
                    <a:pt x="191" y="760"/>
                    <a:pt x="286" y="1109"/>
                  </a:cubicBezTo>
                  <a:cubicBezTo>
                    <a:pt x="318" y="1235"/>
                    <a:pt x="666" y="1330"/>
                    <a:pt x="1046" y="1330"/>
                  </a:cubicBezTo>
                  <a:lnTo>
                    <a:pt x="3770" y="1330"/>
                  </a:lnTo>
                  <a:cubicBezTo>
                    <a:pt x="4118" y="1330"/>
                    <a:pt x="4403" y="1235"/>
                    <a:pt x="4340" y="1109"/>
                  </a:cubicBezTo>
                  <a:cubicBezTo>
                    <a:pt x="4213" y="760"/>
                    <a:pt x="4150" y="570"/>
                    <a:pt x="4023" y="222"/>
                  </a:cubicBezTo>
                  <a:cubicBezTo>
                    <a:pt x="3991" y="95"/>
                    <a:pt x="3643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" name="Google Shape;307;p14">
              <a:extLst>
                <a:ext uri="{FF2B5EF4-FFF2-40B4-BE49-F238E27FC236}">
                  <a16:creationId xmlns:a16="http://schemas.microsoft.com/office/drawing/2014/main" id="{76956425-10CF-0BC0-CFBE-D86138FE9214}"/>
                </a:ext>
              </a:extLst>
            </p:cNvPr>
            <p:cNvSpPr/>
            <p:nvPr/>
          </p:nvSpPr>
          <p:spPr>
            <a:xfrm>
              <a:off x="6923741" y="4341119"/>
              <a:ext cx="134987" cy="47268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634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90" y="570"/>
                    <a:pt x="254" y="760"/>
                    <a:pt x="380" y="1109"/>
                  </a:cubicBezTo>
                  <a:cubicBezTo>
                    <a:pt x="412" y="1235"/>
                    <a:pt x="760" y="1330"/>
                    <a:pt x="1140" y="1330"/>
                  </a:cubicBezTo>
                  <a:lnTo>
                    <a:pt x="3167" y="1330"/>
                  </a:lnTo>
                  <a:cubicBezTo>
                    <a:pt x="3547" y="1330"/>
                    <a:pt x="3801" y="1235"/>
                    <a:pt x="3769" y="1109"/>
                  </a:cubicBezTo>
                  <a:cubicBezTo>
                    <a:pt x="3611" y="760"/>
                    <a:pt x="3547" y="570"/>
                    <a:pt x="3389" y="222"/>
                  </a:cubicBezTo>
                  <a:cubicBezTo>
                    <a:pt x="3325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" name="Google Shape;308;p14">
              <a:extLst>
                <a:ext uri="{FF2B5EF4-FFF2-40B4-BE49-F238E27FC236}">
                  <a16:creationId xmlns:a16="http://schemas.microsoft.com/office/drawing/2014/main" id="{E1B2BC9C-506D-5F57-B057-D4BA9966FF58}"/>
                </a:ext>
              </a:extLst>
            </p:cNvPr>
            <p:cNvSpPr/>
            <p:nvPr/>
          </p:nvSpPr>
          <p:spPr>
            <a:xfrm>
              <a:off x="7207138" y="4341119"/>
              <a:ext cx="140633" cy="47268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254" y="570"/>
                    <a:pt x="349" y="760"/>
                    <a:pt x="508" y="1109"/>
                  </a:cubicBezTo>
                  <a:cubicBezTo>
                    <a:pt x="571" y="1235"/>
                    <a:pt x="919" y="1330"/>
                    <a:pt x="1299" y="1330"/>
                  </a:cubicBezTo>
                  <a:lnTo>
                    <a:pt x="3326" y="1330"/>
                  </a:lnTo>
                  <a:cubicBezTo>
                    <a:pt x="3706" y="1330"/>
                    <a:pt x="3959" y="1235"/>
                    <a:pt x="3896" y="1109"/>
                  </a:cubicBezTo>
                  <a:cubicBezTo>
                    <a:pt x="3706" y="760"/>
                    <a:pt x="3611" y="570"/>
                    <a:pt x="3421" y="222"/>
                  </a:cubicBezTo>
                  <a:cubicBezTo>
                    <a:pt x="3326" y="95"/>
                    <a:pt x="2978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" name="Google Shape;309;p14">
              <a:extLst>
                <a:ext uri="{FF2B5EF4-FFF2-40B4-BE49-F238E27FC236}">
                  <a16:creationId xmlns:a16="http://schemas.microsoft.com/office/drawing/2014/main" id="{79061960-99DD-2484-BAB5-F10D0D33E17F}"/>
                </a:ext>
              </a:extLst>
            </p:cNvPr>
            <p:cNvSpPr/>
            <p:nvPr/>
          </p:nvSpPr>
          <p:spPr>
            <a:xfrm>
              <a:off x="7065440" y="4341119"/>
              <a:ext cx="124865" cy="20279"/>
            </a:xfrm>
            <a:custGeom>
              <a:avLst/>
              <a:gdLst/>
              <a:ahLst/>
              <a:cxnLst/>
              <a:rect l="l" t="t" r="r" b="b"/>
              <a:pathLst>
                <a:path w="3516" h="57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64" y="253"/>
                    <a:pt x="96" y="285"/>
                    <a:pt x="96" y="348"/>
                  </a:cubicBezTo>
                  <a:cubicBezTo>
                    <a:pt x="159" y="443"/>
                    <a:pt x="507" y="570"/>
                    <a:pt x="887" y="570"/>
                  </a:cubicBezTo>
                  <a:lnTo>
                    <a:pt x="2882" y="570"/>
                  </a:lnTo>
                  <a:cubicBezTo>
                    <a:pt x="3262" y="570"/>
                    <a:pt x="3516" y="443"/>
                    <a:pt x="3452" y="348"/>
                  </a:cubicBezTo>
                  <a:cubicBezTo>
                    <a:pt x="3421" y="285"/>
                    <a:pt x="3421" y="253"/>
                    <a:pt x="3389" y="222"/>
                  </a:cubicBezTo>
                  <a:cubicBezTo>
                    <a:pt x="3326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" name="Google Shape;310;p14">
              <a:extLst>
                <a:ext uri="{FF2B5EF4-FFF2-40B4-BE49-F238E27FC236}">
                  <a16:creationId xmlns:a16="http://schemas.microsoft.com/office/drawing/2014/main" id="{498F5D57-494C-7807-7926-5B1D1E1216DA}"/>
                </a:ext>
              </a:extLst>
            </p:cNvPr>
            <p:cNvSpPr/>
            <p:nvPr/>
          </p:nvSpPr>
          <p:spPr>
            <a:xfrm>
              <a:off x="7077798" y="4368109"/>
              <a:ext cx="126001" cy="20279"/>
            </a:xfrm>
            <a:custGeom>
              <a:avLst/>
              <a:gdLst/>
              <a:ahLst/>
              <a:cxnLst/>
              <a:rect l="l" t="t" r="r" b="b"/>
              <a:pathLst>
                <a:path w="3548" h="571" extrusionOk="0">
                  <a:moveTo>
                    <a:pt x="634" y="0"/>
                  </a:moveTo>
                  <a:cubicBezTo>
                    <a:pt x="254" y="0"/>
                    <a:pt x="1" y="127"/>
                    <a:pt x="33" y="222"/>
                  </a:cubicBezTo>
                  <a:cubicBezTo>
                    <a:pt x="64" y="285"/>
                    <a:pt x="64" y="285"/>
                    <a:pt x="96" y="349"/>
                  </a:cubicBezTo>
                  <a:cubicBezTo>
                    <a:pt x="159" y="475"/>
                    <a:pt x="508" y="570"/>
                    <a:pt x="856" y="570"/>
                  </a:cubicBezTo>
                  <a:lnTo>
                    <a:pt x="2914" y="570"/>
                  </a:lnTo>
                  <a:cubicBezTo>
                    <a:pt x="3294" y="570"/>
                    <a:pt x="3548" y="475"/>
                    <a:pt x="3485" y="349"/>
                  </a:cubicBezTo>
                  <a:cubicBezTo>
                    <a:pt x="3453" y="285"/>
                    <a:pt x="3453" y="285"/>
                    <a:pt x="3421" y="222"/>
                  </a:cubicBezTo>
                  <a:cubicBezTo>
                    <a:pt x="3358" y="127"/>
                    <a:pt x="3009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" name="Google Shape;311;p14">
              <a:extLst>
                <a:ext uri="{FF2B5EF4-FFF2-40B4-BE49-F238E27FC236}">
                  <a16:creationId xmlns:a16="http://schemas.microsoft.com/office/drawing/2014/main" id="{A1F9BD1A-CBFD-5510-2144-ED59A8509C13}"/>
                </a:ext>
              </a:extLst>
            </p:cNvPr>
            <p:cNvSpPr/>
            <p:nvPr/>
          </p:nvSpPr>
          <p:spPr>
            <a:xfrm>
              <a:off x="5570755" y="4411968"/>
              <a:ext cx="1050484" cy="179981"/>
            </a:xfrm>
            <a:custGeom>
              <a:avLst/>
              <a:gdLst/>
              <a:ahLst/>
              <a:cxnLst/>
              <a:rect l="l" t="t" r="r" b="b"/>
              <a:pathLst>
                <a:path w="29580" h="5068" extrusionOk="0">
                  <a:moveTo>
                    <a:pt x="1425" y="0"/>
                  </a:moveTo>
                  <a:cubicBezTo>
                    <a:pt x="1235" y="0"/>
                    <a:pt x="1045" y="32"/>
                    <a:pt x="1045" y="95"/>
                  </a:cubicBezTo>
                  <a:cubicBezTo>
                    <a:pt x="634" y="2059"/>
                    <a:pt x="412" y="3009"/>
                    <a:pt x="0" y="4941"/>
                  </a:cubicBezTo>
                  <a:cubicBezTo>
                    <a:pt x="0" y="5004"/>
                    <a:pt x="159" y="5067"/>
                    <a:pt x="349" y="5067"/>
                  </a:cubicBezTo>
                  <a:lnTo>
                    <a:pt x="29231" y="5067"/>
                  </a:lnTo>
                  <a:cubicBezTo>
                    <a:pt x="29421" y="5067"/>
                    <a:pt x="29579" y="5004"/>
                    <a:pt x="29579" y="4941"/>
                  </a:cubicBezTo>
                  <a:cubicBezTo>
                    <a:pt x="29168" y="3009"/>
                    <a:pt x="28946" y="2059"/>
                    <a:pt x="28534" y="95"/>
                  </a:cubicBezTo>
                  <a:cubicBezTo>
                    <a:pt x="28534" y="32"/>
                    <a:pt x="28376" y="0"/>
                    <a:pt x="281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" name="Google Shape;312;p14">
              <a:extLst>
                <a:ext uri="{FF2B5EF4-FFF2-40B4-BE49-F238E27FC236}">
                  <a16:creationId xmlns:a16="http://schemas.microsoft.com/office/drawing/2014/main" id="{FC2F1B8A-EEEB-E665-AD6D-44FF56F303B7}"/>
                </a:ext>
              </a:extLst>
            </p:cNvPr>
            <p:cNvSpPr/>
            <p:nvPr/>
          </p:nvSpPr>
          <p:spPr>
            <a:xfrm>
              <a:off x="4892557" y="2568613"/>
              <a:ext cx="2406845" cy="1344037"/>
            </a:xfrm>
            <a:custGeom>
              <a:avLst/>
              <a:gdLst/>
              <a:ahLst/>
              <a:cxnLst/>
              <a:rect l="l" t="t" r="r" b="b"/>
              <a:pathLst>
                <a:path w="67773" h="37846" extrusionOk="0">
                  <a:moveTo>
                    <a:pt x="1711" y="1"/>
                  </a:moveTo>
                  <a:cubicBezTo>
                    <a:pt x="793" y="1"/>
                    <a:pt x="1" y="761"/>
                    <a:pt x="1" y="1711"/>
                  </a:cubicBezTo>
                  <a:lnTo>
                    <a:pt x="1" y="36167"/>
                  </a:lnTo>
                  <a:cubicBezTo>
                    <a:pt x="1" y="37085"/>
                    <a:pt x="793" y="37845"/>
                    <a:pt x="1711" y="37845"/>
                  </a:cubicBezTo>
                  <a:lnTo>
                    <a:pt x="66063" y="37845"/>
                  </a:lnTo>
                  <a:cubicBezTo>
                    <a:pt x="66981" y="37845"/>
                    <a:pt x="67773" y="37085"/>
                    <a:pt x="67773" y="36167"/>
                  </a:cubicBezTo>
                  <a:lnTo>
                    <a:pt x="67773" y="1711"/>
                  </a:lnTo>
                  <a:cubicBezTo>
                    <a:pt x="67773" y="761"/>
                    <a:pt x="67013" y="1"/>
                    <a:pt x="660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111" name="Groupe 110">
              <a:extLst>
                <a:ext uri="{FF2B5EF4-FFF2-40B4-BE49-F238E27FC236}">
                  <a16:creationId xmlns:a16="http://schemas.microsoft.com/office/drawing/2014/main" id="{775711F1-0085-97B1-6A42-6E0A81547E39}"/>
                </a:ext>
              </a:extLst>
            </p:cNvPr>
            <p:cNvGrpSpPr/>
            <p:nvPr/>
          </p:nvGrpSpPr>
          <p:grpSpPr>
            <a:xfrm>
              <a:off x="586155" y="3332292"/>
              <a:ext cx="840139" cy="840139"/>
              <a:chOff x="609601" y="3332292"/>
              <a:chExt cx="840139" cy="840139"/>
            </a:xfrm>
          </p:grpSpPr>
          <p:grpSp>
            <p:nvGrpSpPr>
              <p:cNvPr id="112" name="Google Shape;215;p14">
                <a:extLst>
                  <a:ext uri="{FF2B5EF4-FFF2-40B4-BE49-F238E27FC236}">
                    <a16:creationId xmlns:a16="http://schemas.microsoft.com/office/drawing/2014/main" id="{68FB08BB-2AF4-8C6B-66D0-4DC2C880DD37}"/>
                  </a:ext>
                </a:extLst>
              </p:cNvPr>
              <p:cNvGrpSpPr/>
              <p:nvPr/>
            </p:nvGrpSpPr>
            <p:grpSpPr>
              <a:xfrm>
                <a:off x="609601" y="3332292"/>
                <a:ext cx="840139" cy="840139"/>
                <a:chOff x="2190776" y="2499219"/>
                <a:chExt cx="630104" cy="630104"/>
              </a:xfrm>
            </p:grpSpPr>
            <p:sp>
              <p:nvSpPr>
                <p:cNvPr id="114" name="Google Shape;216;p14">
                  <a:extLst>
                    <a:ext uri="{FF2B5EF4-FFF2-40B4-BE49-F238E27FC236}">
                      <a16:creationId xmlns:a16="http://schemas.microsoft.com/office/drawing/2014/main" id="{BD2C6DCE-EDFA-929D-DC1D-D7B1AC8C16B4}"/>
                    </a:ext>
                  </a:extLst>
                </p:cNvPr>
                <p:cNvSpPr/>
                <p:nvPr/>
              </p:nvSpPr>
              <p:spPr>
                <a:xfrm>
                  <a:off x="2236321" y="2544765"/>
                  <a:ext cx="539012" cy="539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37" h="20237" extrusionOk="0">
                      <a:moveTo>
                        <a:pt x="10103" y="0"/>
                      </a:moveTo>
                      <a:cubicBezTo>
                        <a:pt x="4529" y="0"/>
                        <a:pt x="0" y="4529"/>
                        <a:pt x="0" y="10103"/>
                      </a:cubicBezTo>
                      <a:cubicBezTo>
                        <a:pt x="0" y="15708"/>
                        <a:pt x="4529" y="20237"/>
                        <a:pt x="10103" y="20237"/>
                      </a:cubicBezTo>
                      <a:cubicBezTo>
                        <a:pt x="15708" y="20237"/>
                        <a:pt x="20237" y="15708"/>
                        <a:pt x="20237" y="10103"/>
                      </a:cubicBezTo>
                      <a:cubicBezTo>
                        <a:pt x="20237" y="4529"/>
                        <a:pt x="15708" y="0"/>
                        <a:pt x="10103" y="0"/>
                      </a:cubicBezTo>
                      <a:close/>
                    </a:path>
                  </a:pathLst>
                </a:custGeom>
                <a:solidFill>
                  <a:srgbClr val="FF98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15" name="Google Shape;219;p14">
                  <a:extLst>
                    <a:ext uri="{FF2B5EF4-FFF2-40B4-BE49-F238E27FC236}">
                      <a16:creationId xmlns:a16="http://schemas.microsoft.com/office/drawing/2014/main" id="{215698BE-C02D-715D-F561-694787E8CB0D}"/>
                    </a:ext>
                  </a:extLst>
                </p:cNvPr>
                <p:cNvSpPr/>
                <p:nvPr/>
              </p:nvSpPr>
              <p:spPr>
                <a:xfrm>
                  <a:off x="2190776" y="2499219"/>
                  <a:ext cx="420087" cy="53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2" h="20110" fill="none" extrusionOk="0">
                      <a:moveTo>
                        <a:pt x="3389" y="20110"/>
                      </a:moveTo>
                      <a:cubicBezTo>
                        <a:pt x="1298" y="17988"/>
                        <a:pt x="0" y="15043"/>
                        <a:pt x="0" y="11813"/>
                      </a:cubicBezTo>
                      <a:cubicBezTo>
                        <a:pt x="0" y="5289"/>
                        <a:pt x="5289" y="0"/>
                        <a:pt x="11813" y="0"/>
                      </a:cubicBezTo>
                      <a:cubicBezTo>
                        <a:pt x="13206" y="0"/>
                        <a:pt x="14536" y="253"/>
                        <a:pt x="15771" y="697"/>
                      </a:cubicBezTo>
                    </a:path>
                  </a:pathLst>
                </a:custGeom>
                <a:noFill/>
                <a:ln w="7925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16" name="Google Shape;220;p14">
                  <a:extLst>
                    <a:ext uri="{FF2B5EF4-FFF2-40B4-BE49-F238E27FC236}">
                      <a16:creationId xmlns:a16="http://schemas.microsoft.com/office/drawing/2014/main" id="{D5C7FB7C-92C1-955C-CDC1-3D67395B7260}"/>
                    </a:ext>
                  </a:extLst>
                </p:cNvPr>
                <p:cNvSpPr/>
                <p:nvPr/>
              </p:nvSpPr>
              <p:spPr>
                <a:xfrm>
                  <a:off x="2505388" y="2584398"/>
                  <a:ext cx="315492" cy="54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5" h="20459" fill="none" extrusionOk="0">
                      <a:moveTo>
                        <a:pt x="8108" y="1"/>
                      </a:moveTo>
                      <a:cubicBezTo>
                        <a:pt x="10388" y="2154"/>
                        <a:pt x="11845" y="5226"/>
                        <a:pt x="11845" y="8615"/>
                      </a:cubicBezTo>
                      <a:cubicBezTo>
                        <a:pt x="11845" y="15138"/>
                        <a:pt x="6556" y="20459"/>
                        <a:pt x="1" y="20459"/>
                      </a:cubicBezTo>
                    </a:path>
                  </a:pathLst>
                </a:custGeom>
                <a:noFill/>
                <a:ln w="7925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sp>
            <p:nvSpPr>
              <p:cNvPr id="113" name="Google Shape;2540;p29">
                <a:extLst>
                  <a:ext uri="{FF2B5EF4-FFF2-40B4-BE49-F238E27FC236}">
                    <a16:creationId xmlns:a16="http://schemas.microsoft.com/office/drawing/2014/main" id="{B5C2752D-7C99-EE26-8625-96813CE94EDC}"/>
                  </a:ext>
                </a:extLst>
              </p:cNvPr>
              <p:cNvSpPr/>
              <p:nvPr/>
            </p:nvSpPr>
            <p:spPr>
              <a:xfrm>
                <a:off x="801439" y="3519276"/>
                <a:ext cx="435269" cy="434256"/>
              </a:xfrm>
              <a:custGeom>
                <a:avLst/>
                <a:gdLst/>
                <a:ahLst/>
                <a:cxnLst/>
                <a:rect l="l" t="t" r="r" b="b"/>
                <a:pathLst>
                  <a:path w="9882" h="9859" extrusionOk="0">
                    <a:moveTo>
                      <a:pt x="4933" y="2888"/>
                    </a:moveTo>
                    <a:cubicBezTo>
                      <a:pt x="5192" y="2888"/>
                      <a:pt x="5453" y="2938"/>
                      <a:pt x="5701" y="3041"/>
                    </a:cubicBezTo>
                    <a:cubicBezTo>
                      <a:pt x="7063" y="3611"/>
                      <a:pt x="7411" y="5321"/>
                      <a:pt x="6366" y="6366"/>
                    </a:cubicBezTo>
                    <a:cubicBezTo>
                      <a:pt x="5988" y="6765"/>
                      <a:pt x="5471" y="6969"/>
                      <a:pt x="4944" y="6969"/>
                    </a:cubicBezTo>
                    <a:cubicBezTo>
                      <a:pt x="4676" y="6969"/>
                      <a:pt x="4405" y="6916"/>
                      <a:pt x="4149" y="6810"/>
                    </a:cubicBezTo>
                    <a:cubicBezTo>
                      <a:pt x="2787" y="6271"/>
                      <a:pt x="2439" y="4529"/>
                      <a:pt x="3484" y="3484"/>
                    </a:cubicBezTo>
                    <a:cubicBezTo>
                      <a:pt x="3868" y="3100"/>
                      <a:pt x="4397" y="2888"/>
                      <a:pt x="4933" y="2888"/>
                    </a:cubicBezTo>
                    <a:close/>
                    <a:moveTo>
                      <a:pt x="4529" y="1"/>
                    </a:moveTo>
                    <a:lnTo>
                      <a:pt x="3357" y="254"/>
                    </a:lnTo>
                    <a:cubicBezTo>
                      <a:pt x="3231" y="286"/>
                      <a:pt x="3167" y="381"/>
                      <a:pt x="3167" y="508"/>
                    </a:cubicBezTo>
                    <a:lnTo>
                      <a:pt x="3167" y="1711"/>
                    </a:lnTo>
                    <a:cubicBezTo>
                      <a:pt x="2977" y="1806"/>
                      <a:pt x="2756" y="1964"/>
                      <a:pt x="2566" y="2123"/>
                    </a:cubicBezTo>
                    <a:lnTo>
                      <a:pt x="1457" y="1648"/>
                    </a:lnTo>
                    <a:cubicBezTo>
                      <a:pt x="1431" y="1630"/>
                      <a:pt x="1402" y="1622"/>
                      <a:pt x="1372" y="1622"/>
                    </a:cubicBezTo>
                    <a:cubicBezTo>
                      <a:pt x="1297" y="1622"/>
                      <a:pt x="1218" y="1674"/>
                      <a:pt x="1172" y="1743"/>
                    </a:cubicBezTo>
                    <a:lnTo>
                      <a:pt x="507" y="2724"/>
                    </a:lnTo>
                    <a:cubicBezTo>
                      <a:pt x="444" y="2819"/>
                      <a:pt x="444" y="2946"/>
                      <a:pt x="539" y="3041"/>
                    </a:cubicBezTo>
                    <a:lnTo>
                      <a:pt x="1394" y="3864"/>
                    </a:lnTo>
                    <a:cubicBezTo>
                      <a:pt x="1331" y="4118"/>
                      <a:pt x="1267" y="4371"/>
                      <a:pt x="1267" y="4593"/>
                    </a:cubicBezTo>
                    <a:lnTo>
                      <a:pt x="159" y="5068"/>
                    </a:lnTo>
                    <a:cubicBezTo>
                      <a:pt x="64" y="5100"/>
                      <a:pt x="1" y="5226"/>
                      <a:pt x="1" y="5321"/>
                    </a:cubicBezTo>
                    <a:lnTo>
                      <a:pt x="254" y="6493"/>
                    </a:lnTo>
                    <a:cubicBezTo>
                      <a:pt x="286" y="6620"/>
                      <a:pt x="381" y="6683"/>
                      <a:pt x="507" y="6683"/>
                    </a:cubicBezTo>
                    <a:lnTo>
                      <a:pt x="1679" y="6683"/>
                    </a:lnTo>
                    <a:cubicBezTo>
                      <a:pt x="1806" y="6873"/>
                      <a:pt x="1932" y="7095"/>
                      <a:pt x="2091" y="7285"/>
                    </a:cubicBezTo>
                    <a:lnTo>
                      <a:pt x="1616" y="8393"/>
                    </a:lnTo>
                    <a:cubicBezTo>
                      <a:pt x="1584" y="8488"/>
                      <a:pt x="1616" y="8615"/>
                      <a:pt x="1711" y="8678"/>
                    </a:cubicBezTo>
                    <a:lnTo>
                      <a:pt x="2692" y="9343"/>
                    </a:lnTo>
                    <a:cubicBezTo>
                      <a:pt x="2729" y="9367"/>
                      <a:pt x="2774" y="9378"/>
                      <a:pt x="2820" y="9378"/>
                    </a:cubicBezTo>
                    <a:cubicBezTo>
                      <a:pt x="2895" y="9378"/>
                      <a:pt x="2970" y="9351"/>
                      <a:pt x="3009" y="9311"/>
                    </a:cubicBezTo>
                    <a:lnTo>
                      <a:pt x="3833" y="8456"/>
                    </a:lnTo>
                    <a:cubicBezTo>
                      <a:pt x="4086" y="8520"/>
                      <a:pt x="4339" y="8583"/>
                      <a:pt x="4593" y="8583"/>
                    </a:cubicBezTo>
                    <a:lnTo>
                      <a:pt x="5036" y="9723"/>
                    </a:lnTo>
                    <a:cubicBezTo>
                      <a:pt x="5062" y="9801"/>
                      <a:pt x="5152" y="9858"/>
                      <a:pt x="5254" y="9858"/>
                    </a:cubicBezTo>
                    <a:cubicBezTo>
                      <a:pt x="5276" y="9858"/>
                      <a:pt x="5299" y="9855"/>
                      <a:pt x="5321" y="9850"/>
                    </a:cubicBezTo>
                    <a:lnTo>
                      <a:pt x="6493" y="9628"/>
                    </a:lnTo>
                    <a:cubicBezTo>
                      <a:pt x="6588" y="9597"/>
                      <a:pt x="6683" y="9502"/>
                      <a:pt x="6683" y="9375"/>
                    </a:cubicBezTo>
                    <a:lnTo>
                      <a:pt x="6651" y="8171"/>
                    </a:lnTo>
                    <a:cubicBezTo>
                      <a:pt x="6873" y="8076"/>
                      <a:pt x="7094" y="7918"/>
                      <a:pt x="7284" y="7760"/>
                    </a:cubicBezTo>
                    <a:lnTo>
                      <a:pt x="8393" y="8235"/>
                    </a:lnTo>
                    <a:cubicBezTo>
                      <a:pt x="8417" y="8243"/>
                      <a:pt x="8442" y="8247"/>
                      <a:pt x="8469" y="8247"/>
                    </a:cubicBezTo>
                    <a:cubicBezTo>
                      <a:pt x="8547" y="8247"/>
                      <a:pt x="8630" y="8211"/>
                      <a:pt x="8678" y="8140"/>
                    </a:cubicBezTo>
                    <a:lnTo>
                      <a:pt x="9343" y="7126"/>
                    </a:lnTo>
                    <a:cubicBezTo>
                      <a:pt x="9406" y="7031"/>
                      <a:pt x="9375" y="6905"/>
                      <a:pt x="9311" y="6810"/>
                    </a:cubicBezTo>
                    <a:lnTo>
                      <a:pt x="8456" y="5986"/>
                    </a:lnTo>
                    <a:cubicBezTo>
                      <a:pt x="8520" y="5765"/>
                      <a:pt x="8551" y="5511"/>
                      <a:pt x="8583" y="5258"/>
                    </a:cubicBezTo>
                    <a:lnTo>
                      <a:pt x="9723" y="4815"/>
                    </a:lnTo>
                    <a:cubicBezTo>
                      <a:pt x="9818" y="4751"/>
                      <a:pt x="9881" y="4624"/>
                      <a:pt x="9850" y="4529"/>
                    </a:cubicBezTo>
                    <a:lnTo>
                      <a:pt x="9628" y="3358"/>
                    </a:lnTo>
                    <a:cubicBezTo>
                      <a:pt x="9596" y="3263"/>
                      <a:pt x="9501" y="3168"/>
                      <a:pt x="9375" y="3168"/>
                    </a:cubicBezTo>
                    <a:lnTo>
                      <a:pt x="8171" y="3199"/>
                    </a:lnTo>
                    <a:cubicBezTo>
                      <a:pt x="8045" y="2978"/>
                      <a:pt x="7918" y="2756"/>
                      <a:pt x="7728" y="2566"/>
                    </a:cubicBezTo>
                    <a:lnTo>
                      <a:pt x="8203" y="1458"/>
                    </a:lnTo>
                    <a:cubicBezTo>
                      <a:pt x="8235" y="1363"/>
                      <a:pt x="8203" y="1236"/>
                      <a:pt x="8108" y="1173"/>
                    </a:cubicBezTo>
                    <a:lnTo>
                      <a:pt x="7126" y="508"/>
                    </a:lnTo>
                    <a:cubicBezTo>
                      <a:pt x="7083" y="479"/>
                      <a:pt x="7028" y="463"/>
                      <a:pt x="6974" y="463"/>
                    </a:cubicBezTo>
                    <a:cubicBezTo>
                      <a:pt x="6908" y="463"/>
                      <a:pt x="6844" y="487"/>
                      <a:pt x="6809" y="539"/>
                    </a:cubicBezTo>
                    <a:lnTo>
                      <a:pt x="5954" y="1394"/>
                    </a:lnTo>
                    <a:cubicBezTo>
                      <a:pt x="5733" y="1331"/>
                      <a:pt x="5479" y="1299"/>
                      <a:pt x="5258" y="1268"/>
                    </a:cubicBezTo>
                    <a:lnTo>
                      <a:pt x="4783" y="159"/>
                    </a:lnTo>
                    <a:cubicBezTo>
                      <a:pt x="4751" y="64"/>
                      <a:pt x="4624" y="1"/>
                      <a:pt x="4529" y="1"/>
                    </a:cubicBez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17" name="Groupe 116">
              <a:extLst>
                <a:ext uri="{FF2B5EF4-FFF2-40B4-BE49-F238E27FC236}">
                  <a16:creationId xmlns:a16="http://schemas.microsoft.com/office/drawing/2014/main" id="{0132A58F-C5E6-2AC7-2673-24A54BA9E1EB}"/>
                </a:ext>
              </a:extLst>
            </p:cNvPr>
            <p:cNvGrpSpPr/>
            <p:nvPr/>
          </p:nvGrpSpPr>
          <p:grpSpPr>
            <a:xfrm>
              <a:off x="10798664" y="3332292"/>
              <a:ext cx="840175" cy="840139"/>
              <a:chOff x="10742219" y="3332292"/>
              <a:chExt cx="840175" cy="840139"/>
            </a:xfrm>
          </p:grpSpPr>
          <p:grpSp>
            <p:nvGrpSpPr>
              <p:cNvPr id="118" name="Google Shape;196;p14">
                <a:extLst>
                  <a:ext uri="{FF2B5EF4-FFF2-40B4-BE49-F238E27FC236}">
                    <a16:creationId xmlns:a16="http://schemas.microsoft.com/office/drawing/2014/main" id="{1A6318AE-A11D-85C8-667B-D33E917A4CCE}"/>
                  </a:ext>
                </a:extLst>
              </p:cNvPr>
              <p:cNvGrpSpPr/>
              <p:nvPr/>
            </p:nvGrpSpPr>
            <p:grpSpPr>
              <a:xfrm>
                <a:off x="10742219" y="3332292"/>
                <a:ext cx="840175" cy="840139"/>
                <a:chOff x="6323089" y="2499219"/>
                <a:chExt cx="630131" cy="630104"/>
              </a:xfrm>
            </p:grpSpPr>
            <p:sp>
              <p:nvSpPr>
                <p:cNvPr id="120" name="Google Shape;197;p14">
                  <a:extLst>
                    <a:ext uri="{FF2B5EF4-FFF2-40B4-BE49-F238E27FC236}">
                      <a16:creationId xmlns:a16="http://schemas.microsoft.com/office/drawing/2014/main" id="{90504140-14E5-5E99-1DBF-D7B737E23C65}"/>
                    </a:ext>
                  </a:extLst>
                </p:cNvPr>
                <p:cNvSpPr/>
                <p:nvPr/>
              </p:nvSpPr>
              <p:spPr>
                <a:xfrm>
                  <a:off x="6368635" y="2544765"/>
                  <a:ext cx="539039" cy="539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38" h="20237" extrusionOk="0">
                      <a:moveTo>
                        <a:pt x="10135" y="0"/>
                      </a:moveTo>
                      <a:cubicBezTo>
                        <a:pt x="4530" y="0"/>
                        <a:pt x="1" y="4529"/>
                        <a:pt x="1" y="10103"/>
                      </a:cubicBezTo>
                      <a:cubicBezTo>
                        <a:pt x="1" y="15708"/>
                        <a:pt x="4530" y="20237"/>
                        <a:pt x="10135" y="20237"/>
                      </a:cubicBezTo>
                      <a:cubicBezTo>
                        <a:pt x="15709" y="20237"/>
                        <a:pt x="20237" y="15708"/>
                        <a:pt x="20237" y="10103"/>
                      </a:cubicBezTo>
                      <a:cubicBezTo>
                        <a:pt x="20237" y="4529"/>
                        <a:pt x="15709" y="0"/>
                        <a:pt x="10135" y="0"/>
                      </a:cubicBezTo>
                      <a:close/>
                    </a:path>
                  </a:pathLst>
                </a:custGeom>
                <a:solidFill>
                  <a:srgbClr val="FF98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21" name="Google Shape;200;p14">
                  <a:extLst>
                    <a:ext uri="{FF2B5EF4-FFF2-40B4-BE49-F238E27FC236}">
                      <a16:creationId xmlns:a16="http://schemas.microsoft.com/office/drawing/2014/main" id="{BB535E91-FD3D-9B0F-D7C6-2ED26BB9A3B8}"/>
                    </a:ext>
                  </a:extLst>
                </p:cNvPr>
                <p:cNvSpPr/>
                <p:nvPr/>
              </p:nvSpPr>
              <p:spPr>
                <a:xfrm>
                  <a:off x="6533133" y="2499219"/>
                  <a:ext cx="420087" cy="53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2" h="20110" fill="none" extrusionOk="0">
                      <a:moveTo>
                        <a:pt x="12383" y="20110"/>
                      </a:moveTo>
                      <a:cubicBezTo>
                        <a:pt x="14473" y="17988"/>
                        <a:pt x="15772" y="15043"/>
                        <a:pt x="15772" y="11813"/>
                      </a:cubicBezTo>
                      <a:cubicBezTo>
                        <a:pt x="15772" y="5289"/>
                        <a:pt x="10483" y="0"/>
                        <a:pt x="3959" y="0"/>
                      </a:cubicBezTo>
                      <a:cubicBezTo>
                        <a:pt x="2566" y="0"/>
                        <a:pt x="1235" y="253"/>
                        <a:pt x="0" y="697"/>
                      </a:cubicBezTo>
                    </a:path>
                  </a:pathLst>
                </a:custGeom>
                <a:noFill/>
                <a:ln w="7925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22" name="Google Shape;201;p14">
                  <a:extLst>
                    <a:ext uri="{FF2B5EF4-FFF2-40B4-BE49-F238E27FC236}">
                      <a16:creationId xmlns:a16="http://schemas.microsoft.com/office/drawing/2014/main" id="{6E05DB93-8711-453C-42CC-462E984CACC8}"/>
                    </a:ext>
                  </a:extLst>
                </p:cNvPr>
                <p:cNvSpPr/>
                <p:nvPr/>
              </p:nvSpPr>
              <p:spPr>
                <a:xfrm>
                  <a:off x="6323089" y="2584398"/>
                  <a:ext cx="315518" cy="54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6" h="20459" fill="none" extrusionOk="0">
                      <a:moveTo>
                        <a:pt x="3738" y="1"/>
                      </a:moveTo>
                      <a:cubicBezTo>
                        <a:pt x="1458" y="2154"/>
                        <a:pt x="1" y="5226"/>
                        <a:pt x="1" y="8615"/>
                      </a:cubicBezTo>
                      <a:cubicBezTo>
                        <a:pt x="1" y="15138"/>
                        <a:pt x="5321" y="20459"/>
                        <a:pt x="11845" y="20459"/>
                      </a:cubicBezTo>
                    </a:path>
                  </a:pathLst>
                </a:custGeom>
                <a:noFill/>
                <a:ln w="7925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sp>
            <p:nvSpPr>
              <p:cNvPr id="119" name="Freeform 6">
                <a:extLst>
                  <a:ext uri="{FF2B5EF4-FFF2-40B4-BE49-F238E27FC236}">
                    <a16:creationId xmlns:a16="http://schemas.microsoft.com/office/drawing/2014/main" id="{1A559FF6-9443-D708-F522-640C3555BDA2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10885865" y="3555326"/>
                <a:ext cx="542916" cy="357029"/>
              </a:xfrm>
              <a:custGeom>
                <a:avLst/>
                <a:gdLst>
                  <a:gd name="T0" fmla="*/ 2147483647 w 176"/>
                  <a:gd name="T1" fmla="*/ 2147483647 h 117"/>
                  <a:gd name="T2" fmla="*/ 2147483647 w 176"/>
                  <a:gd name="T3" fmla="*/ 2147483647 h 117"/>
                  <a:gd name="T4" fmla="*/ 2147483647 w 176"/>
                  <a:gd name="T5" fmla="*/ 2147483647 h 117"/>
                  <a:gd name="T6" fmla="*/ 2147483647 w 176"/>
                  <a:gd name="T7" fmla="*/ 2147483647 h 117"/>
                  <a:gd name="T8" fmla="*/ 0 w 176"/>
                  <a:gd name="T9" fmla="*/ 2147483647 h 117"/>
                  <a:gd name="T10" fmla="*/ 0 w 176"/>
                  <a:gd name="T11" fmla="*/ 2147483647 h 117"/>
                  <a:gd name="T12" fmla="*/ 2147483647 w 176"/>
                  <a:gd name="T13" fmla="*/ 2147483647 h 117"/>
                  <a:gd name="T14" fmla="*/ 2147483647 w 176"/>
                  <a:gd name="T15" fmla="*/ 2147483647 h 117"/>
                  <a:gd name="T16" fmla="*/ 2147483647 w 176"/>
                  <a:gd name="T17" fmla="*/ 2147483647 h 117"/>
                  <a:gd name="T18" fmla="*/ 2147483647 w 176"/>
                  <a:gd name="T19" fmla="*/ 2147483647 h 117"/>
                  <a:gd name="T20" fmla="*/ 2147483647 w 176"/>
                  <a:gd name="T21" fmla="*/ 2147483647 h 117"/>
                  <a:gd name="T22" fmla="*/ 2147483647 w 176"/>
                  <a:gd name="T23" fmla="*/ 0 h 117"/>
                  <a:gd name="T24" fmla="*/ 2147483647 w 176"/>
                  <a:gd name="T25" fmla="*/ 0 h 117"/>
                  <a:gd name="T26" fmla="*/ 2147483647 w 176"/>
                  <a:gd name="T27" fmla="*/ 2147483647 h 117"/>
                  <a:gd name="T28" fmla="*/ 2147483647 w 176"/>
                  <a:gd name="T29" fmla="*/ 2147483647 h 117"/>
                  <a:gd name="T30" fmla="*/ 2147483647 w 176"/>
                  <a:gd name="T31" fmla="*/ 2147483647 h 117"/>
                  <a:gd name="T32" fmla="*/ 2147483647 w 176"/>
                  <a:gd name="T33" fmla="*/ 2147483647 h 117"/>
                  <a:gd name="T34" fmla="*/ 2147483647 w 176"/>
                  <a:gd name="T35" fmla="*/ 2147483647 h 117"/>
                  <a:gd name="T36" fmla="*/ 2147483647 w 176"/>
                  <a:gd name="T37" fmla="*/ 2147483647 h 117"/>
                  <a:gd name="T38" fmla="*/ 2147483647 w 176"/>
                  <a:gd name="T39" fmla="*/ 2147483647 h 117"/>
                  <a:gd name="T40" fmla="*/ 2147483647 w 176"/>
                  <a:gd name="T41" fmla="*/ 2147483647 h 117"/>
                  <a:gd name="T42" fmla="*/ 2147483647 w 176"/>
                  <a:gd name="T43" fmla="*/ 2147483647 h 117"/>
                  <a:gd name="T44" fmla="*/ 2147483647 w 176"/>
                  <a:gd name="T45" fmla="*/ 2147483647 h 117"/>
                  <a:gd name="T46" fmla="*/ 2147483647 w 176"/>
                  <a:gd name="T47" fmla="*/ 2147483647 h 117"/>
                  <a:gd name="T48" fmla="*/ 2147483647 w 176"/>
                  <a:gd name="T49" fmla="*/ 2147483647 h 117"/>
                  <a:gd name="T50" fmla="*/ 2147483647 w 176"/>
                  <a:gd name="T51" fmla="*/ 2147483647 h 117"/>
                  <a:gd name="T52" fmla="*/ 2147483647 w 176"/>
                  <a:gd name="T53" fmla="*/ 2147483647 h 117"/>
                  <a:gd name="T54" fmla="*/ 2147483647 w 176"/>
                  <a:gd name="T55" fmla="*/ 2147483647 h 117"/>
                  <a:gd name="T56" fmla="*/ 2147483647 w 176"/>
                  <a:gd name="T57" fmla="*/ 2147483647 h 117"/>
                  <a:gd name="T58" fmla="*/ 2147483647 w 176"/>
                  <a:gd name="T59" fmla="*/ 2147483647 h 117"/>
                  <a:gd name="T60" fmla="*/ 2147483647 w 176"/>
                  <a:gd name="T61" fmla="*/ 2147483647 h 117"/>
                  <a:gd name="T62" fmla="*/ 2147483647 w 176"/>
                  <a:gd name="T63" fmla="*/ 2147483647 h 117"/>
                  <a:gd name="T64" fmla="*/ 2147483647 w 176"/>
                  <a:gd name="T65" fmla="*/ 2147483647 h 117"/>
                  <a:gd name="T66" fmla="*/ 2147483647 w 176"/>
                  <a:gd name="T67" fmla="*/ 2147483647 h 11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6"/>
                  <a:gd name="T103" fmla="*/ 0 h 117"/>
                  <a:gd name="T104" fmla="*/ 176 w 176"/>
                  <a:gd name="T105" fmla="*/ 117 h 11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6" h="117">
                    <a:moveTo>
                      <a:pt x="176" y="99"/>
                    </a:moveTo>
                    <a:cubicBezTo>
                      <a:pt x="176" y="108"/>
                      <a:pt x="176" y="108"/>
                      <a:pt x="176" y="108"/>
                    </a:cubicBezTo>
                    <a:cubicBezTo>
                      <a:pt x="176" y="113"/>
                      <a:pt x="169" y="117"/>
                      <a:pt x="161" y="117"/>
                    </a:cubicBezTo>
                    <a:cubicBezTo>
                      <a:pt x="15" y="117"/>
                      <a:pt x="15" y="117"/>
                      <a:pt x="15" y="117"/>
                    </a:cubicBezTo>
                    <a:cubicBezTo>
                      <a:pt x="7" y="117"/>
                      <a:pt x="0" y="113"/>
                      <a:pt x="0" y="108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15" y="99"/>
                      <a:pt x="15" y="99"/>
                      <a:pt x="15" y="99"/>
                    </a:cubicBezTo>
                    <a:cubicBezTo>
                      <a:pt x="161" y="99"/>
                      <a:pt x="161" y="99"/>
                      <a:pt x="161" y="99"/>
                    </a:cubicBezTo>
                    <a:lnTo>
                      <a:pt x="176" y="99"/>
                    </a:lnTo>
                    <a:close/>
                    <a:moveTo>
                      <a:pt x="24" y="79"/>
                    </a:move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6"/>
                      <a:pt x="30" y="0"/>
                      <a:pt x="38" y="0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46" y="0"/>
                      <a:pt x="152" y="6"/>
                      <a:pt x="152" y="14"/>
                    </a:cubicBezTo>
                    <a:cubicBezTo>
                      <a:pt x="152" y="79"/>
                      <a:pt x="152" y="79"/>
                      <a:pt x="152" y="79"/>
                    </a:cubicBezTo>
                    <a:cubicBezTo>
                      <a:pt x="152" y="87"/>
                      <a:pt x="146" y="93"/>
                      <a:pt x="138" y="93"/>
                    </a:cubicBezTo>
                    <a:cubicBezTo>
                      <a:pt x="38" y="93"/>
                      <a:pt x="38" y="93"/>
                      <a:pt x="38" y="93"/>
                    </a:cubicBezTo>
                    <a:cubicBezTo>
                      <a:pt x="30" y="93"/>
                      <a:pt x="24" y="87"/>
                      <a:pt x="24" y="79"/>
                    </a:cubicBezTo>
                    <a:close/>
                    <a:moveTo>
                      <a:pt x="35" y="79"/>
                    </a:moveTo>
                    <a:cubicBezTo>
                      <a:pt x="35" y="80"/>
                      <a:pt x="37" y="82"/>
                      <a:pt x="38" y="82"/>
                    </a:cubicBezTo>
                    <a:cubicBezTo>
                      <a:pt x="138" y="82"/>
                      <a:pt x="138" y="82"/>
                      <a:pt x="138" y="82"/>
                    </a:cubicBezTo>
                    <a:cubicBezTo>
                      <a:pt x="139" y="82"/>
                      <a:pt x="141" y="80"/>
                      <a:pt x="141" y="79"/>
                    </a:cubicBezTo>
                    <a:cubicBezTo>
                      <a:pt x="141" y="14"/>
                      <a:pt x="141" y="14"/>
                      <a:pt x="141" y="14"/>
                    </a:cubicBezTo>
                    <a:cubicBezTo>
                      <a:pt x="141" y="13"/>
                      <a:pt x="139" y="11"/>
                      <a:pt x="138" y="11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7" y="11"/>
                      <a:pt x="35" y="13"/>
                      <a:pt x="35" y="14"/>
                    </a:cubicBezTo>
                    <a:lnTo>
                      <a:pt x="35" y="79"/>
                    </a:lnTo>
                    <a:close/>
                    <a:moveTo>
                      <a:pt x="97" y="107"/>
                    </a:moveTo>
                    <a:cubicBezTo>
                      <a:pt x="97" y="106"/>
                      <a:pt x="96" y="105"/>
                      <a:pt x="95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0" y="105"/>
                      <a:pt x="79" y="106"/>
                      <a:pt x="79" y="107"/>
                    </a:cubicBezTo>
                    <a:cubicBezTo>
                      <a:pt x="79" y="107"/>
                      <a:pt x="80" y="108"/>
                      <a:pt x="81" y="108"/>
                    </a:cubicBezTo>
                    <a:cubicBezTo>
                      <a:pt x="95" y="108"/>
                      <a:pt x="95" y="108"/>
                      <a:pt x="95" y="108"/>
                    </a:cubicBezTo>
                    <a:cubicBezTo>
                      <a:pt x="96" y="108"/>
                      <a:pt x="97" y="107"/>
                      <a:pt x="97" y="10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1D2FBAD3-3768-07B3-4EBF-A3BD8C89629D}"/>
                </a:ext>
              </a:extLst>
            </p:cNvPr>
            <p:cNvGrpSpPr/>
            <p:nvPr/>
          </p:nvGrpSpPr>
          <p:grpSpPr>
            <a:xfrm>
              <a:off x="10821676" y="1830486"/>
              <a:ext cx="840175" cy="840174"/>
              <a:chOff x="10742219" y="4849460"/>
              <a:chExt cx="840175" cy="840174"/>
            </a:xfrm>
          </p:grpSpPr>
          <p:grpSp>
            <p:nvGrpSpPr>
              <p:cNvPr id="124" name="Google Shape;188;p14">
                <a:extLst>
                  <a:ext uri="{FF2B5EF4-FFF2-40B4-BE49-F238E27FC236}">
                    <a16:creationId xmlns:a16="http://schemas.microsoft.com/office/drawing/2014/main" id="{1C7122B7-BFAF-9FE4-3AE3-6C9CE5C86112}"/>
                  </a:ext>
                </a:extLst>
              </p:cNvPr>
              <p:cNvGrpSpPr/>
              <p:nvPr/>
            </p:nvGrpSpPr>
            <p:grpSpPr>
              <a:xfrm>
                <a:off x="10742219" y="4849460"/>
                <a:ext cx="840175" cy="840174"/>
                <a:chOff x="6323089" y="3637093"/>
                <a:chExt cx="630131" cy="630130"/>
              </a:xfrm>
            </p:grpSpPr>
            <p:sp>
              <p:nvSpPr>
                <p:cNvPr id="126" name="Google Shape;189;p14">
                  <a:extLst>
                    <a:ext uri="{FF2B5EF4-FFF2-40B4-BE49-F238E27FC236}">
                      <a16:creationId xmlns:a16="http://schemas.microsoft.com/office/drawing/2014/main" id="{A62DC191-BD7A-CCBA-FF69-5C8507969215}"/>
                    </a:ext>
                  </a:extLst>
                </p:cNvPr>
                <p:cNvSpPr/>
                <p:nvPr/>
              </p:nvSpPr>
              <p:spPr>
                <a:xfrm>
                  <a:off x="6368635" y="3682639"/>
                  <a:ext cx="539039" cy="539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38" h="20237" extrusionOk="0">
                      <a:moveTo>
                        <a:pt x="10135" y="1"/>
                      </a:moveTo>
                      <a:cubicBezTo>
                        <a:pt x="4530" y="1"/>
                        <a:pt x="1" y="4529"/>
                        <a:pt x="1" y="10103"/>
                      </a:cubicBezTo>
                      <a:cubicBezTo>
                        <a:pt x="1" y="15708"/>
                        <a:pt x="4530" y="20237"/>
                        <a:pt x="10135" y="20237"/>
                      </a:cubicBezTo>
                      <a:cubicBezTo>
                        <a:pt x="15709" y="20237"/>
                        <a:pt x="20237" y="15708"/>
                        <a:pt x="20237" y="10103"/>
                      </a:cubicBezTo>
                      <a:cubicBezTo>
                        <a:pt x="20237" y="4529"/>
                        <a:pt x="15709" y="1"/>
                        <a:pt x="10135" y="1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27" name="Google Shape;194;p14">
                  <a:extLst>
                    <a:ext uri="{FF2B5EF4-FFF2-40B4-BE49-F238E27FC236}">
                      <a16:creationId xmlns:a16="http://schemas.microsoft.com/office/drawing/2014/main" id="{19F7053C-B109-E3C7-47C1-E7BCB082AFAE}"/>
                    </a:ext>
                  </a:extLst>
                </p:cNvPr>
                <p:cNvSpPr/>
                <p:nvPr/>
              </p:nvSpPr>
              <p:spPr>
                <a:xfrm>
                  <a:off x="6533133" y="3637093"/>
                  <a:ext cx="420087" cy="535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2" h="20111" fill="none" extrusionOk="0">
                      <a:moveTo>
                        <a:pt x="12383" y="20110"/>
                      </a:moveTo>
                      <a:cubicBezTo>
                        <a:pt x="14473" y="17988"/>
                        <a:pt x="15772" y="15043"/>
                        <a:pt x="15772" y="11813"/>
                      </a:cubicBezTo>
                      <a:cubicBezTo>
                        <a:pt x="15772" y="5289"/>
                        <a:pt x="10483" y="0"/>
                        <a:pt x="3959" y="0"/>
                      </a:cubicBezTo>
                      <a:cubicBezTo>
                        <a:pt x="2566" y="0"/>
                        <a:pt x="1235" y="254"/>
                        <a:pt x="0" y="666"/>
                      </a:cubicBezTo>
                    </a:path>
                  </a:pathLst>
                </a:custGeom>
                <a:noFill/>
                <a:ln w="7925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28" name="Google Shape;195;p14">
                  <a:extLst>
                    <a:ext uri="{FF2B5EF4-FFF2-40B4-BE49-F238E27FC236}">
                      <a16:creationId xmlns:a16="http://schemas.microsoft.com/office/drawing/2014/main" id="{069469E8-94E8-201E-D33F-42C67D64B2A2}"/>
                    </a:ext>
                  </a:extLst>
                </p:cNvPr>
                <p:cNvSpPr/>
                <p:nvPr/>
              </p:nvSpPr>
              <p:spPr>
                <a:xfrm>
                  <a:off x="6323089" y="3722298"/>
                  <a:ext cx="315518" cy="54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6" h="20459" fill="none" extrusionOk="0">
                      <a:moveTo>
                        <a:pt x="3738" y="0"/>
                      </a:moveTo>
                      <a:cubicBezTo>
                        <a:pt x="1458" y="2154"/>
                        <a:pt x="1" y="5225"/>
                        <a:pt x="1" y="8614"/>
                      </a:cubicBezTo>
                      <a:cubicBezTo>
                        <a:pt x="1" y="15138"/>
                        <a:pt x="5321" y="20458"/>
                        <a:pt x="11845" y="20458"/>
                      </a:cubicBezTo>
                    </a:path>
                  </a:pathLst>
                </a:custGeom>
                <a:noFill/>
                <a:ln w="7925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sp>
            <p:nvSpPr>
              <p:cNvPr id="125" name="Google Shape;2753;p31">
                <a:extLst>
                  <a:ext uri="{FF2B5EF4-FFF2-40B4-BE49-F238E27FC236}">
                    <a16:creationId xmlns:a16="http://schemas.microsoft.com/office/drawing/2014/main" id="{B9FE2B68-36B7-8DB8-143E-F55542E9830B}"/>
                  </a:ext>
                </a:extLst>
              </p:cNvPr>
              <p:cNvSpPr/>
              <p:nvPr/>
            </p:nvSpPr>
            <p:spPr>
              <a:xfrm>
                <a:off x="10850696" y="5128209"/>
                <a:ext cx="638094" cy="359200"/>
              </a:xfrm>
              <a:custGeom>
                <a:avLst/>
                <a:gdLst/>
                <a:ahLst/>
                <a:cxnLst/>
                <a:rect l="l" t="t" r="r" b="b"/>
                <a:pathLst>
                  <a:path w="15709" h="8845" extrusionOk="0">
                    <a:moveTo>
                      <a:pt x="1964" y="309"/>
                    </a:moveTo>
                    <a:lnTo>
                      <a:pt x="3927" y="1164"/>
                    </a:lnTo>
                    <a:cubicBezTo>
                      <a:pt x="3484" y="2146"/>
                      <a:pt x="2312" y="4838"/>
                      <a:pt x="2312" y="4838"/>
                    </a:cubicBezTo>
                    <a:lnTo>
                      <a:pt x="380" y="3983"/>
                    </a:lnTo>
                    <a:lnTo>
                      <a:pt x="1964" y="309"/>
                    </a:lnTo>
                    <a:close/>
                    <a:moveTo>
                      <a:pt x="13745" y="816"/>
                    </a:moveTo>
                    <a:lnTo>
                      <a:pt x="15360" y="4490"/>
                    </a:lnTo>
                    <a:lnTo>
                      <a:pt x="13428" y="5345"/>
                    </a:lnTo>
                    <a:cubicBezTo>
                      <a:pt x="13016" y="4363"/>
                      <a:pt x="11940" y="1924"/>
                      <a:pt x="11813" y="1671"/>
                    </a:cubicBezTo>
                    <a:cubicBezTo>
                      <a:pt x="12478" y="1386"/>
                      <a:pt x="13111" y="1101"/>
                      <a:pt x="13745" y="816"/>
                    </a:cubicBezTo>
                    <a:close/>
                    <a:moveTo>
                      <a:pt x="8551" y="1703"/>
                    </a:moveTo>
                    <a:cubicBezTo>
                      <a:pt x="8931" y="1766"/>
                      <a:pt x="9279" y="1956"/>
                      <a:pt x="9660" y="2083"/>
                    </a:cubicBezTo>
                    <a:cubicBezTo>
                      <a:pt x="9976" y="2178"/>
                      <a:pt x="10356" y="2305"/>
                      <a:pt x="10705" y="2305"/>
                    </a:cubicBezTo>
                    <a:cubicBezTo>
                      <a:pt x="11053" y="2305"/>
                      <a:pt x="11401" y="2178"/>
                      <a:pt x="11686" y="2019"/>
                    </a:cubicBezTo>
                    <a:lnTo>
                      <a:pt x="12985" y="4996"/>
                    </a:lnTo>
                    <a:lnTo>
                      <a:pt x="12541" y="5376"/>
                    </a:lnTo>
                    <a:cubicBezTo>
                      <a:pt x="12446" y="5440"/>
                      <a:pt x="12383" y="5503"/>
                      <a:pt x="12320" y="5598"/>
                    </a:cubicBezTo>
                    <a:cubicBezTo>
                      <a:pt x="12130" y="5915"/>
                      <a:pt x="12035" y="5978"/>
                      <a:pt x="11971" y="5978"/>
                    </a:cubicBezTo>
                    <a:cubicBezTo>
                      <a:pt x="11813" y="5883"/>
                      <a:pt x="11686" y="5693"/>
                      <a:pt x="11560" y="5535"/>
                    </a:cubicBezTo>
                    <a:cubicBezTo>
                      <a:pt x="11306" y="5281"/>
                      <a:pt x="11085" y="5028"/>
                      <a:pt x="10863" y="4775"/>
                    </a:cubicBezTo>
                    <a:cubicBezTo>
                      <a:pt x="10483" y="4395"/>
                      <a:pt x="10103" y="3983"/>
                      <a:pt x="9755" y="3603"/>
                    </a:cubicBezTo>
                    <a:cubicBezTo>
                      <a:pt x="9565" y="3413"/>
                      <a:pt x="9406" y="3255"/>
                      <a:pt x="9248" y="3096"/>
                    </a:cubicBezTo>
                    <a:cubicBezTo>
                      <a:pt x="9089" y="2970"/>
                      <a:pt x="8931" y="2811"/>
                      <a:pt x="8773" y="2716"/>
                    </a:cubicBezTo>
                    <a:cubicBezTo>
                      <a:pt x="8707" y="2672"/>
                      <a:pt x="8642" y="2655"/>
                      <a:pt x="8577" y="2655"/>
                    </a:cubicBezTo>
                    <a:cubicBezTo>
                      <a:pt x="8455" y="2655"/>
                      <a:pt x="8338" y="2717"/>
                      <a:pt x="8234" y="2780"/>
                    </a:cubicBezTo>
                    <a:cubicBezTo>
                      <a:pt x="8108" y="2875"/>
                      <a:pt x="7981" y="2938"/>
                      <a:pt x="7823" y="2970"/>
                    </a:cubicBezTo>
                    <a:cubicBezTo>
                      <a:pt x="7601" y="3033"/>
                      <a:pt x="7253" y="3033"/>
                      <a:pt x="7189" y="3318"/>
                    </a:cubicBezTo>
                    <a:cubicBezTo>
                      <a:pt x="7094" y="3540"/>
                      <a:pt x="7094" y="3761"/>
                      <a:pt x="6968" y="3983"/>
                    </a:cubicBezTo>
                    <a:cubicBezTo>
                      <a:pt x="6865" y="4111"/>
                      <a:pt x="6638" y="4343"/>
                      <a:pt x="6438" y="4343"/>
                    </a:cubicBezTo>
                    <a:cubicBezTo>
                      <a:pt x="6391" y="4343"/>
                      <a:pt x="6345" y="4330"/>
                      <a:pt x="6303" y="4300"/>
                    </a:cubicBezTo>
                    <a:cubicBezTo>
                      <a:pt x="6208" y="4236"/>
                      <a:pt x="6239" y="4110"/>
                      <a:pt x="6239" y="3983"/>
                    </a:cubicBezTo>
                    <a:cubicBezTo>
                      <a:pt x="6271" y="3825"/>
                      <a:pt x="6303" y="3666"/>
                      <a:pt x="6366" y="3508"/>
                    </a:cubicBezTo>
                    <a:cubicBezTo>
                      <a:pt x="6429" y="3160"/>
                      <a:pt x="6493" y="2780"/>
                      <a:pt x="6651" y="2431"/>
                    </a:cubicBezTo>
                    <a:cubicBezTo>
                      <a:pt x="6683" y="2368"/>
                      <a:pt x="6714" y="2336"/>
                      <a:pt x="6778" y="2305"/>
                    </a:cubicBezTo>
                    <a:cubicBezTo>
                      <a:pt x="7031" y="2178"/>
                      <a:pt x="7284" y="2083"/>
                      <a:pt x="7538" y="1988"/>
                    </a:cubicBezTo>
                    <a:cubicBezTo>
                      <a:pt x="7728" y="1924"/>
                      <a:pt x="7918" y="1861"/>
                      <a:pt x="8108" y="1798"/>
                    </a:cubicBezTo>
                    <a:cubicBezTo>
                      <a:pt x="8234" y="1766"/>
                      <a:pt x="8393" y="1703"/>
                      <a:pt x="8551" y="1703"/>
                    </a:cubicBezTo>
                    <a:close/>
                    <a:moveTo>
                      <a:pt x="4460" y="5849"/>
                    </a:moveTo>
                    <a:cubicBezTo>
                      <a:pt x="4472" y="5849"/>
                      <a:pt x="4485" y="5850"/>
                      <a:pt x="4497" y="5851"/>
                    </a:cubicBezTo>
                    <a:cubicBezTo>
                      <a:pt x="4592" y="5883"/>
                      <a:pt x="4719" y="5915"/>
                      <a:pt x="4751" y="6010"/>
                    </a:cubicBezTo>
                    <a:cubicBezTo>
                      <a:pt x="4814" y="6105"/>
                      <a:pt x="4846" y="6136"/>
                      <a:pt x="4814" y="6231"/>
                    </a:cubicBezTo>
                    <a:cubicBezTo>
                      <a:pt x="4751" y="6295"/>
                      <a:pt x="4719" y="6390"/>
                      <a:pt x="4687" y="6485"/>
                    </a:cubicBezTo>
                    <a:cubicBezTo>
                      <a:pt x="4687" y="6548"/>
                      <a:pt x="4687" y="6706"/>
                      <a:pt x="4592" y="6706"/>
                    </a:cubicBezTo>
                    <a:cubicBezTo>
                      <a:pt x="4371" y="6706"/>
                      <a:pt x="4181" y="6453"/>
                      <a:pt x="4149" y="6295"/>
                    </a:cubicBezTo>
                    <a:cubicBezTo>
                      <a:pt x="4089" y="6086"/>
                      <a:pt x="4255" y="5849"/>
                      <a:pt x="4460" y="5849"/>
                    </a:cubicBezTo>
                    <a:close/>
                    <a:moveTo>
                      <a:pt x="5321" y="6326"/>
                    </a:moveTo>
                    <a:cubicBezTo>
                      <a:pt x="5638" y="6358"/>
                      <a:pt x="5733" y="6611"/>
                      <a:pt x="5764" y="6896"/>
                    </a:cubicBezTo>
                    <a:cubicBezTo>
                      <a:pt x="5764" y="7055"/>
                      <a:pt x="5764" y="7213"/>
                      <a:pt x="5701" y="7308"/>
                    </a:cubicBezTo>
                    <a:cubicBezTo>
                      <a:pt x="5649" y="7386"/>
                      <a:pt x="5554" y="7443"/>
                      <a:pt x="5469" y="7443"/>
                    </a:cubicBezTo>
                    <a:cubicBezTo>
                      <a:pt x="5451" y="7443"/>
                      <a:pt x="5433" y="7440"/>
                      <a:pt x="5416" y="7435"/>
                    </a:cubicBezTo>
                    <a:cubicBezTo>
                      <a:pt x="5226" y="7435"/>
                      <a:pt x="4973" y="7150"/>
                      <a:pt x="4941" y="6960"/>
                    </a:cubicBezTo>
                    <a:lnTo>
                      <a:pt x="4941" y="6960"/>
                    </a:lnTo>
                    <a:cubicBezTo>
                      <a:pt x="4946" y="6980"/>
                      <a:pt x="4949" y="6988"/>
                      <a:pt x="4950" y="6988"/>
                    </a:cubicBezTo>
                    <a:cubicBezTo>
                      <a:pt x="4952" y="6988"/>
                      <a:pt x="4941" y="6924"/>
                      <a:pt x="4935" y="6897"/>
                    </a:cubicBezTo>
                    <a:lnTo>
                      <a:pt x="4935" y="6897"/>
                    </a:lnTo>
                    <a:cubicBezTo>
                      <a:pt x="4936" y="6919"/>
                      <a:pt x="4938" y="6940"/>
                      <a:pt x="4941" y="6960"/>
                    </a:cubicBezTo>
                    <a:cubicBezTo>
                      <a:pt x="4933" y="6904"/>
                      <a:pt x="4931" y="6884"/>
                      <a:pt x="4932" y="6884"/>
                    </a:cubicBezTo>
                    <a:lnTo>
                      <a:pt x="4932" y="6884"/>
                    </a:lnTo>
                    <a:cubicBezTo>
                      <a:pt x="4933" y="6884"/>
                      <a:pt x="4934" y="6889"/>
                      <a:pt x="4935" y="6897"/>
                    </a:cubicBezTo>
                    <a:lnTo>
                      <a:pt x="4935" y="6897"/>
                    </a:lnTo>
                    <a:cubicBezTo>
                      <a:pt x="4928" y="6668"/>
                      <a:pt x="5032" y="6326"/>
                      <a:pt x="5321" y="6326"/>
                    </a:cubicBezTo>
                    <a:close/>
                    <a:moveTo>
                      <a:pt x="6334" y="6865"/>
                    </a:moveTo>
                    <a:cubicBezTo>
                      <a:pt x="6619" y="6896"/>
                      <a:pt x="6778" y="7118"/>
                      <a:pt x="6809" y="7372"/>
                    </a:cubicBezTo>
                    <a:cubicBezTo>
                      <a:pt x="6841" y="7625"/>
                      <a:pt x="6809" y="8037"/>
                      <a:pt x="6493" y="8100"/>
                    </a:cubicBezTo>
                    <a:cubicBezTo>
                      <a:pt x="6458" y="8113"/>
                      <a:pt x="6425" y="8119"/>
                      <a:pt x="6394" y="8119"/>
                    </a:cubicBezTo>
                    <a:cubicBezTo>
                      <a:pt x="6198" y="8119"/>
                      <a:pt x="6072" y="7884"/>
                      <a:pt x="6018" y="7720"/>
                    </a:cubicBezTo>
                    <a:cubicBezTo>
                      <a:pt x="5986" y="7530"/>
                      <a:pt x="5986" y="7372"/>
                      <a:pt x="6018" y="7213"/>
                    </a:cubicBezTo>
                    <a:cubicBezTo>
                      <a:pt x="6081" y="7055"/>
                      <a:pt x="6176" y="6865"/>
                      <a:pt x="6334" y="6865"/>
                    </a:cubicBezTo>
                    <a:close/>
                    <a:moveTo>
                      <a:pt x="3991" y="1671"/>
                    </a:moveTo>
                    <a:cubicBezTo>
                      <a:pt x="4212" y="1766"/>
                      <a:pt x="4466" y="1861"/>
                      <a:pt x="4719" y="1861"/>
                    </a:cubicBezTo>
                    <a:cubicBezTo>
                      <a:pt x="4973" y="1893"/>
                      <a:pt x="5194" y="1893"/>
                      <a:pt x="5448" y="1893"/>
                    </a:cubicBezTo>
                    <a:cubicBezTo>
                      <a:pt x="5806" y="1893"/>
                      <a:pt x="6165" y="1879"/>
                      <a:pt x="6534" y="1879"/>
                    </a:cubicBezTo>
                    <a:cubicBezTo>
                      <a:pt x="6718" y="1879"/>
                      <a:pt x="6904" y="1882"/>
                      <a:pt x="7094" y="1893"/>
                    </a:cubicBezTo>
                    <a:cubicBezTo>
                      <a:pt x="6936" y="1924"/>
                      <a:pt x="6809" y="1988"/>
                      <a:pt x="6683" y="2051"/>
                    </a:cubicBezTo>
                    <a:cubicBezTo>
                      <a:pt x="6619" y="2083"/>
                      <a:pt x="6588" y="2083"/>
                      <a:pt x="6524" y="2146"/>
                    </a:cubicBezTo>
                    <a:cubicBezTo>
                      <a:pt x="6461" y="2210"/>
                      <a:pt x="6398" y="2336"/>
                      <a:pt x="6366" y="2431"/>
                    </a:cubicBezTo>
                    <a:cubicBezTo>
                      <a:pt x="6176" y="2906"/>
                      <a:pt x="6081" y="3413"/>
                      <a:pt x="5986" y="3920"/>
                    </a:cubicBezTo>
                    <a:cubicBezTo>
                      <a:pt x="5923" y="4173"/>
                      <a:pt x="5923" y="4458"/>
                      <a:pt x="6208" y="4585"/>
                    </a:cubicBezTo>
                    <a:cubicBezTo>
                      <a:pt x="6272" y="4613"/>
                      <a:pt x="6338" y="4626"/>
                      <a:pt x="6403" y="4626"/>
                    </a:cubicBezTo>
                    <a:cubicBezTo>
                      <a:pt x="6629" y="4626"/>
                      <a:pt x="6852" y="4479"/>
                      <a:pt x="6999" y="4331"/>
                    </a:cubicBezTo>
                    <a:cubicBezTo>
                      <a:pt x="7189" y="4141"/>
                      <a:pt x="7316" y="3920"/>
                      <a:pt x="7379" y="3666"/>
                    </a:cubicBezTo>
                    <a:cubicBezTo>
                      <a:pt x="7379" y="3571"/>
                      <a:pt x="7411" y="3476"/>
                      <a:pt x="7443" y="3381"/>
                    </a:cubicBezTo>
                    <a:cubicBezTo>
                      <a:pt x="7443" y="3350"/>
                      <a:pt x="7601" y="3318"/>
                      <a:pt x="7633" y="3318"/>
                    </a:cubicBezTo>
                    <a:cubicBezTo>
                      <a:pt x="7696" y="3286"/>
                      <a:pt x="7791" y="3286"/>
                      <a:pt x="7854" y="3255"/>
                    </a:cubicBezTo>
                    <a:cubicBezTo>
                      <a:pt x="7981" y="3223"/>
                      <a:pt x="8108" y="3160"/>
                      <a:pt x="8234" y="3096"/>
                    </a:cubicBezTo>
                    <a:cubicBezTo>
                      <a:pt x="8361" y="3033"/>
                      <a:pt x="8456" y="2938"/>
                      <a:pt x="8583" y="2938"/>
                    </a:cubicBezTo>
                    <a:cubicBezTo>
                      <a:pt x="8709" y="2970"/>
                      <a:pt x="8868" y="3128"/>
                      <a:pt x="8963" y="3223"/>
                    </a:cubicBezTo>
                    <a:cubicBezTo>
                      <a:pt x="9153" y="3381"/>
                      <a:pt x="9311" y="3571"/>
                      <a:pt x="9501" y="3761"/>
                    </a:cubicBezTo>
                    <a:cubicBezTo>
                      <a:pt x="9850" y="4141"/>
                      <a:pt x="10230" y="4553"/>
                      <a:pt x="10578" y="4933"/>
                    </a:cubicBezTo>
                    <a:cubicBezTo>
                      <a:pt x="10926" y="5313"/>
                      <a:pt x="11275" y="5693"/>
                      <a:pt x="11623" y="6073"/>
                    </a:cubicBezTo>
                    <a:cubicBezTo>
                      <a:pt x="11718" y="6168"/>
                      <a:pt x="11750" y="6231"/>
                      <a:pt x="11781" y="6326"/>
                    </a:cubicBezTo>
                    <a:cubicBezTo>
                      <a:pt x="11813" y="6421"/>
                      <a:pt x="11813" y="6516"/>
                      <a:pt x="11813" y="6611"/>
                    </a:cubicBezTo>
                    <a:cubicBezTo>
                      <a:pt x="11813" y="6865"/>
                      <a:pt x="11591" y="6928"/>
                      <a:pt x="11401" y="6928"/>
                    </a:cubicBezTo>
                    <a:cubicBezTo>
                      <a:pt x="11370" y="6928"/>
                      <a:pt x="11180" y="6770"/>
                      <a:pt x="11148" y="6738"/>
                    </a:cubicBezTo>
                    <a:cubicBezTo>
                      <a:pt x="11021" y="6643"/>
                      <a:pt x="10863" y="6548"/>
                      <a:pt x="10736" y="6453"/>
                    </a:cubicBezTo>
                    <a:cubicBezTo>
                      <a:pt x="10356" y="6200"/>
                      <a:pt x="10008" y="5946"/>
                      <a:pt x="9628" y="5661"/>
                    </a:cubicBezTo>
                    <a:cubicBezTo>
                      <a:pt x="9533" y="5630"/>
                      <a:pt x="9438" y="5503"/>
                      <a:pt x="9311" y="5471"/>
                    </a:cubicBezTo>
                    <a:cubicBezTo>
                      <a:pt x="9298" y="5468"/>
                      <a:pt x="9285" y="5466"/>
                      <a:pt x="9273" y="5466"/>
                    </a:cubicBezTo>
                    <a:cubicBezTo>
                      <a:pt x="9172" y="5466"/>
                      <a:pt x="9128" y="5577"/>
                      <a:pt x="9184" y="5661"/>
                    </a:cubicBezTo>
                    <a:cubicBezTo>
                      <a:pt x="9184" y="5693"/>
                      <a:pt x="9216" y="5725"/>
                      <a:pt x="9248" y="5756"/>
                    </a:cubicBezTo>
                    <a:cubicBezTo>
                      <a:pt x="9501" y="5915"/>
                      <a:pt x="9723" y="6105"/>
                      <a:pt x="9976" y="6263"/>
                    </a:cubicBezTo>
                    <a:cubicBezTo>
                      <a:pt x="10166" y="6421"/>
                      <a:pt x="10388" y="6548"/>
                      <a:pt x="10578" y="6706"/>
                    </a:cubicBezTo>
                    <a:cubicBezTo>
                      <a:pt x="10768" y="6833"/>
                      <a:pt x="10926" y="6960"/>
                      <a:pt x="11053" y="7087"/>
                    </a:cubicBezTo>
                    <a:cubicBezTo>
                      <a:pt x="11085" y="7118"/>
                      <a:pt x="11116" y="7118"/>
                      <a:pt x="11148" y="7150"/>
                    </a:cubicBezTo>
                    <a:cubicBezTo>
                      <a:pt x="11180" y="7213"/>
                      <a:pt x="11148" y="7340"/>
                      <a:pt x="11148" y="7403"/>
                    </a:cubicBezTo>
                    <a:cubicBezTo>
                      <a:pt x="11148" y="7688"/>
                      <a:pt x="10958" y="7752"/>
                      <a:pt x="10705" y="7752"/>
                    </a:cubicBezTo>
                    <a:cubicBezTo>
                      <a:pt x="10578" y="7720"/>
                      <a:pt x="10483" y="7720"/>
                      <a:pt x="10388" y="7625"/>
                    </a:cubicBezTo>
                    <a:lnTo>
                      <a:pt x="10040" y="7372"/>
                    </a:lnTo>
                    <a:cubicBezTo>
                      <a:pt x="9945" y="7277"/>
                      <a:pt x="9850" y="7182"/>
                      <a:pt x="9755" y="7087"/>
                    </a:cubicBezTo>
                    <a:cubicBezTo>
                      <a:pt x="9628" y="6992"/>
                      <a:pt x="9501" y="6865"/>
                      <a:pt x="9375" y="6770"/>
                    </a:cubicBezTo>
                    <a:cubicBezTo>
                      <a:pt x="9153" y="6611"/>
                      <a:pt x="8931" y="6453"/>
                      <a:pt x="8709" y="6326"/>
                    </a:cubicBezTo>
                    <a:cubicBezTo>
                      <a:pt x="8678" y="6295"/>
                      <a:pt x="8646" y="6263"/>
                      <a:pt x="8583" y="6263"/>
                    </a:cubicBezTo>
                    <a:cubicBezTo>
                      <a:pt x="8456" y="6263"/>
                      <a:pt x="8393" y="6390"/>
                      <a:pt x="8456" y="6485"/>
                    </a:cubicBezTo>
                    <a:cubicBezTo>
                      <a:pt x="8488" y="6548"/>
                      <a:pt x="8583" y="6580"/>
                      <a:pt x="8646" y="6611"/>
                    </a:cubicBezTo>
                    <a:cubicBezTo>
                      <a:pt x="8773" y="6706"/>
                      <a:pt x="8899" y="6801"/>
                      <a:pt x="9026" y="6896"/>
                    </a:cubicBezTo>
                    <a:cubicBezTo>
                      <a:pt x="9248" y="7087"/>
                      <a:pt x="9501" y="7277"/>
                      <a:pt x="9723" y="7467"/>
                    </a:cubicBezTo>
                    <a:cubicBezTo>
                      <a:pt x="9881" y="7593"/>
                      <a:pt x="10040" y="7783"/>
                      <a:pt x="10071" y="7973"/>
                    </a:cubicBezTo>
                    <a:cubicBezTo>
                      <a:pt x="10096" y="8149"/>
                      <a:pt x="9922" y="8205"/>
                      <a:pt x="9770" y="8205"/>
                    </a:cubicBezTo>
                    <a:cubicBezTo>
                      <a:pt x="9731" y="8205"/>
                      <a:pt x="9692" y="8201"/>
                      <a:pt x="9660" y="8195"/>
                    </a:cubicBezTo>
                    <a:cubicBezTo>
                      <a:pt x="9438" y="8132"/>
                      <a:pt x="9248" y="8005"/>
                      <a:pt x="9026" y="7878"/>
                    </a:cubicBezTo>
                    <a:cubicBezTo>
                      <a:pt x="8646" y="7625"/>
                      <a:pt x="8266" y="7308"/>
                      <a:pt x="7886" y="7023"/>
                    </a:cubicBezTo>
                    <a:cubicBezTo>
                      <a:pt x="7791" y="6960"/>
                      <a:pt x="7664" y="6896"/>
                      <a:pt x="7569" y="6833"/>
                    </a:cubicBezTo>
                    <a:cubicBezTo>
                      <a:pt x="7545" y="6809"/>
                      <a:pt x="7516" y="6799"/>
                      <a:pt x="7488" y="6799"/>
                    </a:cubicBezTo>
                    <a:cubicBezTo>
                      <a:pt x="7443" y="6799"/>
                      <a:pt x="7399" y="6826"/>
                      <a:pt x="7379" y="6865"/>
                    </a:cubicBezTo>
                    <a:cubicBezTo>
                      <a:pt x="7316" y="6960"/>
                      <a:pt x="7379" y="6992"/>
                      <a:pt x="7411" y="7055"/>
                    </a:cubicBezTo>
                    <a:cubicBezTo>
                      <a:pt x="7506" y="7087"/>
                      <a:pt x="8329" y="7720"/>
                      <a:pt x="8646" y="7942"/>
                    </a:cubicBezTo>
                    <a:cubicBezTo>
                      <a:pt x="8773" y="8068"/>
                      <a:pt x="8994" y="8195"/>
                      <a:pt x="9089" y="8385"/>
                    </a:cubicBezTo>
                    <a:cubicBezTo>
                      <a:pt x="9045" y="8520"/>
                      <a:pt x="8888" y="8559"/>
                      <a:pt x="8733" y="8559"/>
                    </a:cubicBezTo>
                    <a:cubicBezTo>
                      <a:pt x="8669" y="8559"/>
                      <a:pt x="8606" y="8552"/>
                      <a:pt x="8551" y="8543"/>
                    </a:cubicBezTo>
                    <a:cubicBezTo>
                      <a:pt x="8361" y="8480"/>
                      <a:pt x="8139" y="8417"/>
                      <a:pt x="7949" y="8322"/>
                    </a:cubicBezTo>
                    <a:cubicBezTo>
                      <a:pt x="8044" y="8005"/>
                      <a:pt x="8013" y="7530"/>
                      <a:pt x="7728" y="7308"/>
                    </a:cubicBezTo>
                    <a:cubicBezTo>
                      <a:pt x="7605" y="7185"/>
                      <a:pt x="7443" y="7116"/>
                      <a:pt x="7283" y="7116"/>
                    </a:cubicBezTo>
                    <a:cubicBezTo>
                      <a:pt x="7196" y="7116"/>
                      <a:pt x="7110" y="7137"/>
                      <a:pt x="7031" y="7182"/>
                    </a:cubicBezTo>
                    <a:cubicBezTo>
                      <a:pt x="6962" y="6882"/>
                      <a:pt x="6657" y="6615"/>
                      <a:pt x="6350" y="6615"/>
                    </a:cubicBezTo>
                    <a:cubicBezTo>
                      <a:pt x="6236" y="6615"/>
                      <a:pt x="6121" y="6652"/>
                      <a:pt x="6018" y="6738"/>
                    </a:cubicBezTo>
                    <a:cubicBezTo>
                      <a:pt x="5986" y="6516"/>
                      <a:pt x="5859" y="6295"/>
                      <a:pt x="5638" y="6168"/>
                    </a:cubicBezTo>
                    <a:cubicBezTo>
                      <a:pt x="5535" y="6107"/>
                      <a:pt x="5420" y="6072"/>
                      <a:pt x="5300" y="6072"/>
                    </a:cubicBezTo>
                    <a:cubicBezTo>
                      <a:pt x="5234" y="6072"/>
                      <a:pt x="5166" y="6082"/>
                      <a:pt x="5099" y="6105"/>
                    </a:cubicBezTo>
                    <a:cubicBezTo>
                      <a:pt x="5068" y="5978"/>
                      <a:pt x="5004" y="5851"/>
                      <a:pt x="4909" y="5756"/>
                    </a:cubicBezTo>
                    <a:cubicBezTo>
                      <a:pt x="4877" y="5725"/>
                      <a:pt x="4751" y="5693"/>
                      <a:pt x="4719" y="5661"/>
                    </a:cubicBezTo>
                    <a:cubicBezTo>
                      <a:pt x="4719" y="5630"/>
                      <a:pt x="4719" y="5598"/>
                      <a:pt x="4687" y="5566"/>
                    </a:cubicBezTo>
                    <a:cubicBezTo>
                      <a:pt x="4624" y="5440"/>
                      <a:pt x="4497" y="5313"/>
                      <a:pt x="4402" y="5250"/>
                    </a:cubicBezTo>
                    <a:cubicBezTo>
                      <a:pt x="3927" y="4870"/>
                      <a:pt x="3294" y="4680"/>
                      <a:pt x="2756" y="4490"/>
                    </a:cubicBezTo>
                    <a:lnTo>
                      <a:pt x="3991" y="1671"/>
                    </a:lnTo>
                    <a:close/>
                    <a:moveTo>
                      <a:pt x="7320" y="7395"/>
                    </a:moveTo>
                    <a:cubicBezTo>
                      <a:pt x="7395" y="7395"/>
                      <a:pt x="7474" y="7419"/>
                      <a:pt x="7538" y="7467"/>
                    </a:cubicBezTo>
                    <a:cubicBezTo>
                      <a:pt x="7633" y="7562"/>
                      <a:pt x="7696" y="7720"/>
                      <a:pt x="7728" y="7847"/>
                    </a:cubicBezTo>
                    <a:cubicBezTo>
                      <a:pt x="7728" y="8037"/>
                      <a:pt x="7759" y="8258"/>
                      <a:pt x="7633" y="8417"/>
                    </a:cubicBezTo>
                    <a:cubicBezTo>
                      <a:pt x="7563" y="8509"/>
                      <a:pt x="7443" y="8568"/>
                      <a:pt x="7333" y="8568"/>
                    </a:cubicBezTo>
                    <a:cubicBezTo>
                      <a:pt x="7293" y="8568"/>
                      <a:pt x="7255" y="8560"/>
                      <a:pt x="7221" y="8543"/>
                    </a:cubicBezTo>
                    <a:cubicBezTo>
                      <a:pt x="7063" y="8448"/>
                      <a:pt x="6999" y="8258"/>
                      <a:pt x="6968" y="8068"/>
                    </a:cubicBezTo>
                    <a:cubicBezTo>
                      <a:pt x="6999" y="7973"/>
                      <a:pt x="7031" y="7878"/>
                      <a:pt x="7063" y="7783"/>
                    </a:cubicBezTo>
                    <a:cubicBezTo>
                      <a:pt x="7063" y="7688"/>
                      <a:pt x="7063" y="7562"/>
                      <a:pt x="7126" y="7467"/>
                    </a:cubicBezTo>
                    <a:cubicBezTo>
                      <a:pt x="7174" y="7419"/>
                      <a:pt x="7245" y="7395"/>
                      <a:pt x="7320" y="7395"/>
                    </a:cubicBezTo>
                    <a:close/>
                    <a:moveTo>
                      <a:pt x="1914" y="0"/>
                    </a:moveTo>
                    <a:cubicBezTo>
                      <a:pt x="1868" y="0"/>
                      <a:pt x="1830" y="16"/>
                      <a:pt x="1806" y="56"/>
                    </a:cubicBezTo>
                    <a:cubicBezTo>
                      <a:pt x="1742" y="151"/>
                      <a:pt x="1679" y="278"/>
                      <a:pt x="1647" y="373"/>
                    </a:cubicBezTo>
                    <a:cubicBezTo>
                      <a:pt x="1552" y="626"/>
                      <a:pt x="254" y="3540"/>
                      <a:pt x="159" y="3761"/>
                    </a:cubicBezTo>
                    <a:cubicBezTo>
                      <a:pt x="127" y="3856"/>
                      <a:pt x="0" y="4046"/>
                      <a:pt x="95" y="4141"/>
                    </a:cubicBezTo>
                    <a:cubicBezTo>
                      <a:pt x="127" y="4205"/>
                      <a:pt x="190" y="4205"/>
                      <a:pt x="254" y="4236"/>
                    </a:cubicBezTo>
                    <a:cubicBezTo>
                      <a:pt x="349" y="4300"/>
                      <a:pt x="2027" y="4996"/>
                      <a:pt x="2249" y="5123"/>
                    </a:cubicBezTo>
                    <a:cubicBezTo>
                      <a:pt x="2291" y="5137"/>
                      <a:pt x="2340" y="5151"/>
                      <a:pt x="2384" y="5151"/>
                    </a:cubicBezTo>
                    <a:cubicBezTo>
                      <a:pt x="2438" y="5151"/>
                      <a:pt x="2485" y="5130"/>
                      <a:pt x="2502" y="5060"/>
                    </a:cubicBezTo>
                    <a:cubicBezTo>
                      <a:pt x="2566" y="4965"/>
                      <a:pt x="2597" y="4838"/>
                      <a:pt x="2661" y="4743"/>
                    </a:cubicBezTo>
                    <a:cubicBezTo>
                      <a:pt x="3009" y="4870"/>
                      <a:pt x="3389" y="4996"/>
                      <a:pt x="3769" y="5155"/>
                    </a:cubicBezTo>
                    <a:cubicBezTo>
                      <a:pt x="3991" y="5281"/>
                      <a:pt x="4212" y="5408"/>
                      <a:pt x="4371" y="5598"/>
                    </a:cubicBezTo>
                    <a:cubicBezTo>
                      <a:pt x="3991" y="5630"/>
                      <a:pt x="3801" y="6041"/>
                      <a:pt x="3896" y="6390"/>
                    </a:cubicBezTo>
                    <a:cubicBezTo>
                      <a:pt x="3954" y="6652"/>
                      <a:pt x="4280" y="6967"/>
                      <a:pt x="4603" y="6967"/>
                    </a:cubicBezTo>
                    <a:cubicBezTo>
                      <a:pt x="4631" y="6967"/>
                      <a:pt x="4659" y="6965"/>
                      <a:pt x="4687" y="6960"/>
                    </a:cubicBezTo>
                    <a:cubicBezTo>
                      <a:pt x="4687" y="7182"/>
                      <a:pt x="4846" y="7372"/>
                      <a:pt x="5004" y="7530"/>
                    </a:cubicBezTo>
                    <a:cubicBezTo>
                      <a:pt x="5139" y="7646"/>
                      <a:pt x="5287" y="7715"/>
                      <a:pt x="5438" y="7715"/>
                    </a:cubicBezTo>
                    <a:cubicBezTo>
                      <a:pt x="5535" y="7715"/>
                      <a:pt x="5634" y="7687"/>
                      <a:pt x="5733" y="7625"/>
                    </a:cubicBezTo>
                    <a:cubicBezTo>
                      <a:pt x="5782" y="7997"/>
                      <a:pt x="6065" y="8389"/>
                      <a:pt x="6429" y="8389"/>
                    </a:cubicBezTo>
                    <a:cubicBezTo>
                      <a:pt x="6529" y="8389"/>
                      <a:pt x="6636" y="8359"/>
                      <a:pt x="6746" y="8290"/>
                    </a:cubicBezTo>
                    <a:cubicBezTo>
                      <a:pt x="6809" y="8543"/>
                      <a:pt x="6968" y="8733"/>
                      <a:pt x="7221" y="8828"/>
                    </a:cubicBezTo>
                    <a:cubicBezTo>
                      <a:pt x="7260" y="8840"/>
                      <a:pt x="7302" y="8845"/>
                      <a:pt x="7344" y="8845"/>
                    </a:cubicBezTo>
                    <a:cubicBezTo>
                      <a:pt x="7539" y="8845"/>
                      <a:pt x="7750" y="8731"/>
                      <a:pt x="7854" y="8575"/>
                    </a:cubicBezTo>
                    <a:cubicBezTo>
                      <a:pt x="8139" y="8733"/>
                      <a:pt x="8519" y="8828"/>
                      <a:pt x="8836" y="8828"/>
                    </a:cubicBezTo>
                    <a:cubicBezTo>
                      <a:pt x="9089" y="8797"/>
                      <a:pt x="9343" y="8638"/>
                      <a:pt x="9375" y="8353"/>
                    </a:cubicBezTo>
                    <a:cubicBezTo>
                      <a:pt x="9509" y="8420"/>
                      <a:pt x="9659" y="8488"/>
                      <a:pt x="9814" y="8488"/>
                    </a:cubicBezTo>
                    <a:cubicBezTo>
                      <a:pt x="9878" y="8488"/>
                      <a:pt x="9943" y="8476"/>
                      <a:pt x="10008" y="8448"/>
                    </a:cubicBezTo>
                    <a:cubicBezTo>
                      <a:pt x="10230" y="8353"/>
                      <a:pt x="10388" y="8195"/>
                      <a:pt x="10356" y="7942"/>
                    </a:cubicBezTo>
                    <a:lnTo>
                      <a:pt x="10356" y="7942"/>
                    </a:lnTo>
                    <a:cubicBezTo>
                      <a:pt x="10483" y="7989"/>
                      <a:pt x="10633" y="8021"/>
                      <a:pt x="10780" y="8021"/>
                    </a:cubicBezTo>
                    <a:cubicBezTo>
                      <a:pt x="10926" y="8021"/>
                      <a:pt x="11069" y="7989"/>
                      <a:pt x="11180" y="7910"/>
                    </a:cubicBezTo>
                    <a:cubicBezTo>
                      <a:pt x="11433" y="7783"/>
                      <a:pt x="11465" y="7467"/>
                      <a:pt x="11433" y="7213"/>
                    </a:cubicBezTo>
                    <a:cubicBezTo>
                      <a:pt x="11655" y="7182"/>
                      <a:pt x="11908" y="7118"/>
                      <a:pt x="12035" y="6896"/>
                    </a:cubicBezTo>
                    <a:cubicBezTo>
                      <a:pt x="12098" y="6770"/>
                      <a:pt x="12098" y="6643"/>
                      <a:pt x="12098" y="6485"/>
                    </a:cubicBezTo>
                    <a:cubicBezTo>
                      <a:pt x="12098" y="6421"/>
                      <a:pt x="12098" y="6358"/>
                      <a:pt x="12066" y="6326"/>
                    </a:cubicBezTo>
                    <a:cubicBezTo>
                      <a:pt x="12066" y="6263"/>
                      <a:pt x="12035" y="6263"/>
                      <a:pt x="12066" y="6263"/>
                    </a:cubicBezTo>
                    <a:cubicBezTo>
                      <a:pt x="12098" y="6231"/>
                      <a:pt x="12130" y="6231"/>
                      <a:pt x="12161" y="6200"/>
                    </a:cubicBezTo>
                    <a:cubicBezTo>
                      <a:pt x="12288" y="6136"/>
                      <a:pt x="12383" y="6010"/>
                      <a:pt x="12446" y="5883"/>
                    </a:cubicBezTo>
                    <a:cubicBezTo>
                      <a:pt x="12510" y="5820"/>
                      <a:pt x="12541" y="5725"/>
                      <a:pt x="12636" y="5661"/>
                    </a:cubicBezTo>
                    <a:cubicBezTo>
                      <a:pt x="12795" y="5535"/>
                      <a:pt x="12953" y="5408"/>
                      <a:pt x="13111" y="5281"/>
                    </a:cubicBezTo>
                    <a:cubicBezTo>
                      <a:pt x="13143" y="5376"/>
                      <a:pt x="13175" y="5566"/>
                      <a:pt x="13270" y="5630"/>
                    </a:cubicBezTo>
                    <a:cubicBezTo>
                      <a:pt x="13298" y="5639"/>
                      <a:pt x="13323" y="5643"/>
                      <a:pt x="13346" y="5643"/>
                    </a:cubicBezTo>
                    <a:cubicBezTo>
                      <a:pt x="13402" y="5643"/>
                      <a:pt x="13447" y="5620"/>
                      <a:pt x="13491" y="5598"/>
                    </a:cubicBezTo>
                    <a:cubicBezTo>
                      <a:pt x="13745" y="5503"/>
                      <a:pt x="15423" y="4775"/>
                      <a:pt x="15518" y="4711"/>
                    </a:cubicBezTo>
                    <a:cubicBezTo>
                      <a:pt x="15582" y="4680"/>
                      <a:pt x="15708" y="4648"/>
                      <a:pt x="15677" y="4521"/>
                    </a:cubicBezTo>
                    <a:cubicBezTo>
                      <a:pt x="15677" y="4521"/>
                      <a:pt x="15677" y="4521"/>
                      <a:pt x="15677" y="4490"/>
                    </a:cubicBezTo>
                    <a:cubicBezTo>
                      <a:pt x="15233" y="3508"/>
                      <a:pt x="14157" y="1038"/>
                      <a:pt x="14062" y="816"/>
                    </a:cubicBezTo>
                    <a:cubicBezTo>
                      <a:pt x="14002" y="727"/>
                      <a:pt x="13970" y="497"/>
                      <a:pt x="13835" y="497"/>
                    </a:cubicBezTo>
                    <a:cubicBezTo>
                      <a:pt x="13826" y="497"/>
                      <a:pt x="13817" y="498"/>
                      <a:pt x="13808" y="499"/>
                    </a:cubicBezTo>
                    <a:cubicBezTo>
                      <a:pt x="13745" y="499"/>
                      <a:pt x="13681" y="531"/>
                      <a:pt x="13650" y="563"/>
                    </a:cubicBezTo>
                    <a:cubicBezTo>
                      <a:pt x="13523" y="626"/>
                      <a:pt x="13428" y="658"/>
                      <a:pt x="13301" y="721"/>
                    </a:cubicBezTo>
                    <a:cubicBezTo>
                      <a:pt x="12985" y="848"/>
                      <a:pt x="11908" y="1323"/>
                      <a:pt x="11718" y="1418"/>
                    </a:cubicBezTo>
                    <a:cubicBezTo>
                      <a:pt x="11655" y="1418"/>
                      <a:pt x="11623" y="1449"/>
                      <a:pt x="11591" y="1481"/>
                    </a:cubicBezTo>
                    <a:cubicBezTo>
                      <a:pt x="11433" y="1544"/>
                      <a:pt x="11528" y="1671"/>
                      <a:pt x="11560" y="1766"/>
                    </a:cubicBezTo>
                    <a:cubicBezTo>
                      <a:pt x="11338" y="1924"/>
                      <a:pt x="11085" y="1988"/>
                      <a:pt x="10800" y="2019"/>
                    </a:cubicBezTo>
                    <a:cubicBezTo>
                      <a:pt x="10749" y="2025"/>
                      <a:pt x="10700" y="2028"/>
                      <a:pt x="10651" y="2028"/>
                    </a:cubicBezTo>
                    <a:cubicBezTo>
                      <a:pt x="10424" y="2028"/>
                      <a:pt x="10211" y="1971"/>
                      <a:pt x="9976" y="1893"/>
                    </a:cubicBezTo>
                    <a:cubicBezTo>
                      <a:pt x="9660" y="1798"/>
                      <a:pt x="9375" y="1703"/>
                      <a:pt x="9058" y="1576"/>
                    </a:cubicBezTo>
                    <a:cubicBezTo>
                      <a:pt x="8878" y="1525"/>
                      <a:pt x="8678" y="1432"/>
                      <a:pt x="8474" y="1432"/>
                    </a:cubicBezTo>
                    <a:cubicBezTo>
                      <a:pt x="8426" y="1432"/>
                      <a:pt x="8378" y="1437"/>
                      <a:pt x="8329" y="1449"/>
                    </a:cubicBezTo>
                    <a:cubicBezTo>
                      <a:pt x="8203" y="1481"/>
                      <a:pt x="8076" y="1513"/>
                      <a:pt x="7949" y="1576"/>
                    </a:cubicBezTo>
                    <a:cubicBezTo>
                      <a:pt x="7873" y="1576"/>
                      <a:pt x="7797" y="1617"/>
                      <a:pt x="7721" y="1617"/>
                    </a:cubicBezTo>
                    <a:cubicBezTo>
                      <a:pt x="7702" y="1617"/>
                      <a:pt x="7683" y="1614"/>
                      <a:pt x="7664" y="1608"/>
                    </a:cubicBezTo>
                    <a:lnTo>
                      <a:pt x="7284" y="1608"/>
                    </a:lnTo>
                    <a:cubicBezTo>
                      <a:pt x="6983" y="1592"/>
                      <a:pt x="6675" y="1584"/>
                      <a:pt x="6366" y="1584"/>
                    </a:cubicBezTo>
                    <a:cubicBezTo>
                      <a:pt x="6057" y="1584"/>
                      <a:pt x="5748" y="1592"/>
                      <a:pt x="5448" y="1608"/>
                    </a:cubicBezTo>
                    <a:lnTo>
                      <a:pt x="4814" y="1608"/>
                    </a:lnTo>
                    <a:cubicBezTo>
                      <a:pt x="4561" y="1576"/>
                      <a:pt x="4339" y="1513"/>
                      <a:pt x="4086" y="1418"/>
                    </a:cubicBezTo>
                    <a:cubicBezTo>
                      <a:pt x="4149" y="1323"/>
                      <a:pt x="4276" y="1133"/>
                      <a:pt x="4212" y="1038"/>
                    </a:cubicBezTo>
                    <a:cubicBezTo>
                      <a:pt x="4181" y="974"/>
                      <a:pt x="4117" y="943"/>
                      <a:pt x="4054" y="911"/>
                    </a:cubicBezTo>
                    <a:cubicBezTo>
                      <a:pt x="3801" y="816"/>
                      <a:pt x="2629" y="309"/>
                      <a:pt x="2344" y="183"/>
                    </a:cubicBezTo>
                    <a:cubicBezTo>
                      <a:pt x="2249" y="135"/>
                      <a:pt x="2049" y="0"/>
                      <a:pt x="1914" y="0"/>
                    </a:cubicBez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D48DF3C-2A36-2E18-3D47-F08A4B430CE7}"/>
                </a:ext>
              </a:extLst>
            </p:cNvPr>
            <p:cNvGrpSpPr/>
            <p:nvPr/>
          </p:nvGrpSpPr>
          <p:grpSpPr>
            <a:xfrm>
              <a:off x="609601" y="1815091"/>
              <a:ext cx="840139" cy="840175"/>
              <a:chOff x="609601" y="1815091"/>
              <a:chExt cx="840139" cy="840175"/>
            </a:xfrm>
          </p:grpSpPr>
          <p:grpSp>
            <p:nvGrpSpPr>
              <p:cNvPr id="130" name="Google Shape;202;p14">
                <a:extLst>
                  <a:ext uri="{FF2B5EF4-FFF2-40B4-BE49-F238E27FC236}">
                    <a16:creationId xmlns:a16="http://schemas.microsoft.com/office/drawing/2014/main" id="{7599424B-DE01-3AA9-3032-31005E394E8B}"/>
                  </a:ext>
                </a:extLst>
              </p:cNvPr>
              <p:cNvGrpSpPr/>
              <p:nvPr/>
            </p:nvGrpSpPr>
            <p:grpSpPr>
              <a:xfrm>
                <a:off x="609601" y="1815091"/>
                <a:ext cx="840139" cy="840175"/>
                <a:chOff x="2190776" y="1361318"/>
                <a:chExt cx="630104" cy="630131"/>
              </a:xfrm>
            </p:grpSpPr>
            <p:sp>
              <p:nvSpPr>
                <p:cNvPr id="137" name="Google Shape;203;p14">
                  <a:extLst>
                    <a:ext uri="{FF2B5EF4-FFF2-40B4-BE49-F238E27FC236}">
                      <a16:creationId xmlns:a16="http://schemas.microsoft.com/office/drawing/2014/main" id="{87BE3ADF-DBA8-2181-0F21-34DAB96B3D38}"/>
                    </a:ext>
                  </a:extLst>
                </p:cNvPr>
                <p:cNvSpPr/>
                <p:nvPr/>
              </p:nvSpPr>
              <p:spPr>
                <a:xfrm>
                  <a:off x="2200045" y="1406731"/>
                  <a:ext cx="611566" cy="539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61" h="20248" extrusionOk="0">
                      <a:moveTo>
                        <a:pt x="11461" y="1"/>
                      </a:moveTo>
                      <a:cubicBezTo>
                        <a:pt x="10173" y="1"/>
                        <a:pt x="8864" y="247"/>
                        <a:pt x="7601" y="766"/>
                      </a:cubicBezTo>
                      <a:cubicBezTo>
                        <a:pt x="2439" y="2919"/>
                        <a:pt x="0" y="8842"/>
                        <a:pt x="2122" y="14004"/>
                      </a:cubicBezTo>
                      <a:cubicBezTo>
                        <a:pt x="3749" y="17902"/>
                        <a:pt x="7525" y="20248"/>
                        <a:pt x="11500" y="20248"/>
                      </a:cubicBezTo>
                      <a:cubicBezTo>
                        <a:pt x="12788" y="20248"/>
                        <a:pt x="14097" y="20001"/>
                        <a:pt x="15360" y="19482"/>
                      </a:cubicBezTo>
                      <a:cubicBezTo>
                        <a:pt x="20522" y="17329"/>
                        <a:pt x="22960" y="11407"/>
                        <a:pt x="20839" y="6245"/>
                      </a:cubicBezTo>
                      <a:cubicBezTo>
                        <a:pt x="19212" y="2346"/>
                        <a:pt x="15436" y="1"/>
                        <a:pt x="11461" y="1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 dirty="0"/>
                </a:p>
              </p:txBody>
            </p:sp>
            <p:sp>
              <p:nvSpPr>
                <p:cNvPr id="138" name="Google Shape;208;p14">
                  <a:extLst>
                    <a:ext uri="{FF2B5EF4-FFF2-40B4-BE49-F238E27FC236}">
                      <a16:creationId xmlns:a16="http://schemas.microsoft.com/office/drawing/2014/main" id="{7491615C-01B9-E1AE-AA55-C52ABFE0ACD3}"/>
                    </a:ext>
                  </a:extLst>
                </p:cNvPr>
                <p:cNvSpPr/>
                <p:nvPr/>
              </p:nvSpPr>
              <p:spPr>
                <a:xfrm>
                  <a:off x="2190776" y="1361318"/>
                  <a:ext cx="420087" cy="535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2" h="20111" fill="none" extrusionOk="0">
                      <a:moveTo>
                        <a:pt x="3389" y="20111"/>
                      </a:moveTo>
                      <a:cubicBezTo>
                        <a:pt x="1298" y="17989"/>
                        <a:pt x="0" y="15044"/>
                        <a:pt x="0" y="11813"/>
                      </a:cubicBezTo>
                      <a:cubicBezTo>
                        <a:pt x="0" y="5289"/>
                        <a:pt x="5289" y="1"/>
                        <a:pt x="11813" y="1"/>
                      </a:cubicBezTo>
                      <a:cubicBezTo>
                        <a:pt x="13206" y="1"/>
                        <a:pt x="14536" y="254"/>
                        <a:pt x="15771" y="698"/>
                      </a:cubicBezTo>
                    </a:path>
                  </a:pathLst>
                </a:custGeom>
                <a:noFill/>
                <a:ln w="7925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39" name="Google Shape;209;p14">
                  <a:extLst>
                    <a:ext uri="{FF2B5EF4-FFF2-40B4-BE49-F238E27FC236}">
                      <a16:creationId xmlns:a16="http://schemas.microsoft.com/office/drawing/2014/main" id="{4A2478ED-656D-4868-A428-3C0B50A6B82F}"/>
                    </a:ext>
                  </a:extLst>
                </p:cNvPr>
                <p:cNvSpPr/>
                <p:nvPr/>
              </p:nvSpPr>
              <p:spPr>
                <a:xfrm>
                  <a:off x="2505388" y="1446524"/>
                  <a:ext cx="315492" cy="54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5" h="20459" fill="none" extrusionOk="0">
                      <a:moveTo>
                        <a:pt x="8108" y="0"/>
                      </a:moveTo>
                      <a:cubicBezTo>
                        <a:pt x="10388" y="2154"/>
                        <a:pt x="11845" y="5226"/>
                        <a:pt x="11845" y="8614"/>
                      </a:cubicBezTo>
                      <a:cubicBezTo>
                        <a:pt x="11845" y="15138"/>
                        <a:pt x="6556" y="20458"/>
                        <a:pt x="1" y="20458"/>
                      </a:cubicBezTo>
                    </a:path>
                  </a:pathLst>
                </a:custGeom>
                <a:noFill/>
                <a:ln w="7925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grpSp>
            <p:nvGrpSpPr>
              <p:cNvPr id="131" name="Groupe 130">
                <a:extLst>
                  <a:ext uri="{FF2B5EF4-FFF2-40B4-BE49-F238E27FC236}">
                    <a16:creationId xmlns:a16="http://schemas.microsoft.com/office/drawing/2014/main" id="{BDB69A69-12DF-7620-AAA4-CDB3FCFA8DCD}"/>
                  </a:ext>
                </a:extLst>
              </p:cNvPr>
              <p:cNvGrpSpPr/>
              <p:nvPr/>
            </p:nvGrpSpPr>
            <p:grpSpPr>
              <a:xfrm>
                <a:off x="752178" y="2012402"/>
                <a:ext cx="556062" cy="364143"/>
                <a:chOff x="778657" y="2035522"/>
                <a:chExt cx="556062" cy="364143"/>
              </a:xfrm>
            </p:grpSpPr>
            <p:sp>
              <p:nvSpPr>
                <p:cNvPr id="132" name="Google Shape;2816;p31">
                  <a:extLst>
                    <a:ext uri="{FF2B5EF4-FFF2-40B4-BE49-F238E27FC236}">
                      <a16:creationId xmlns:a16="http://schemas.microsoft.com/office/drawing/2014/main" id="{94A23DFB-3E67-887C-733F-166A00745A94}"/>
                    </a:ext>
                  </a:extLst>
                </p:cNvPr>
                <p:cNvSpPr/>
                <p:nvPr/>
              </p:nvSpPr>
              <p:spPr>
                <a:xfrm>
                  <a:off x="778657" y="2035522"/>
                  <a:ext cx="420656" cy="364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24" h="12225" extrusionOk="0">
                      <a:moveTo>
                        <a:pt x="11971" y="4656"/>
                      </a:moveTo>
                      <a:lnTo>
                        <a:pt x="13175" y="5068"/>
                      </a:lnTo>
                      <a:lnTo>
                        <a:pt x="13175" y="6398"/>
                      </a:lnTo>
                      <a:lnTo>
                        <a:pt x="13143" y="6398"/>
                      </a:lnTo>
                      <a:lnTo>
                        <a:pt x="11971" y="6778"/>
                      </a:lnTo>
                      <a:lnTo>
                        <a:pt x="11971" y="4656"/>
                      </a:lnTo>
                      <a:close/>
                      <a:moveTo>
                        <a:pt x="3706" y="4054"/>
                      </a:moveTo>
                      <a:lnTo>
                        <a:pt x="3706" y="7379"/>
                      </a:lnTo>
                      <a:lnTo>
                        <a:pt x="2027" y="7379"/>
                      </a:lnTo>
                      <a:cubicBezTo>
                        <a:pt x="1141" y="7379"/>
                        <a:pt x="380" y="6651"/>
                        <a:pt x="380" y="5733"/>
                      </a:cubicBezTo>
                      <a:cubicBezTo>
                        <a:pt x="380" y="4814"/>
                        <a:pt x="1141" y="4054"/>
                        <a:pt x="2027" y="4054"/>
                      </a:cubicBezTo>
                      <a:close/>
                      <a:moveTo>
                        <a:pt x="10008" y="1616"/>
                      </a:moveTo>
                      <a:lnTo>
                        <a:pt x="10008" y="9818"/>
                      </a:lnTo>
                      <a:lnTo>
                        <a:pt x="4054" y="7443"/>
                      </a:lnTo>
                      <a:lnTo>
                        <a:pt x="4054" y="4023"/>
                      </a:lnTo>
                      <a:lnTo>
                        <a:pt x="4086" y="3991"/>
                      </a:lnTo>
                      <a:lnTo>
                        <a:pt x="10008" y="1616"/>
                      </a:lnTo>
                      <a:close/>
                      <a:moveTo>
                        <a:pt x="10990" y="381"/>
                      </a:moveTo>
                      <a:cubicBezTo>
                        <a:pt x="11306" y="381"/>
                        <a:pt x="11591" y="666"/>
                        <a:pt x="11591" y="982"/>
                      </a:cubicBezTo>
                      <a:lnTo>
                        <a:pt x="11591" y="10451"/>
                      </a:lnTo>
                      <a:cubicBezTo>
                        <a:pt x="11591" y="10800"/>
                        <a:pt x="11306" y="11053"/>
                        <a:pt x="10990" y="11053"/>
                      </a:cubicBezTo>
                      <a:cubicBezTo>
                        <a:pt x="10641" y="11053"/>
                        <a:pt x="10388" y="10800"/>
                        <a:pt x="10388" y="10451"/>
                      </a:cubicBezTo>
                      <a:lnTo>
                        <a:pt x="10388" y="982"/>
                      </a:lnTo>
                      <a:cubicBezTo>
                        <a:pt x="10388" y="666"/>
                        <a:pt x="10641" y="381"/>
                        <a:pt x="10990" y="381"/>
                      </a:cubicBezTo>
                      <a:close/>
                      <a:moveTo>
                        <a:pt x="3737" y="7759"/>
                      </a:moveTo>
                      <a:lnTo>
                        <a:pt x="3737" y="7823"/>
                      </a:lnTo>
                      <a:lnTo>
                        <a:pt x="4497" y="10768"/>
                      </a:lnTo>
                      <a:cubicBezTo>
                        <a:pt x="4497" y="10800"/>
                        <a:pt x="4529" y="10831"/>
                        <a:pt x="4529" y="10863"/>
                      </a:cubicBezTo>
                      <a:lnTo>
                        <a:pt x="4846" y="11180"/>
                      </a:lnTo>
                      <a:cubicBezTo>
                        <a:pt x="4877" y="11211"/>
                        <a:pt x="4909" y="11243"/>
                        <a:pt x="4909" y="11306"/>
                      </a:cubicBezTo>
                      <a:cubicBezTo>
                        <a:pt x="4909" y="11338"/>
                        <a:pt x="4909" y="11370"/>
                        <a:pt x="4846" y="11433"/>
                      </a:cubicBezTo>
                      <a:cubicBezTo>
                        <a:pt x="4814" y="11465"/>
                        <a:pt x="4782" y="11465"/>
                        <a:pt x="4751" y="11465"/>
                      </a:cubicBezTo>
                      <a:lnTo>
                        <a:pt x="2946" y="11813"/>
                      </a:lnTo>
                      <a:lnTo>
                        <a:pt x="2946" y="11750"/>
                      </a:lnTo>
                      <a:lnTo>
                        <a:pt x="1996" y="7759"/>
                      </a:lnTo>
                      <a:close/>
                      <a:moveTo>
                        <a:pt x="10990" y="1"/>
                      </a:moveTo>
                      <a:cubicBezTo>
                        <a:pt x="10451" y="1"/>
                        <a:pt x="10008" y="444"/>
                        <a:pt x="10008" y="982"/>
                      </a:cubicBezTo>
                      <a:lnTo>
                        <a:pt x="10008" y="1236"/>
                      </a:lnTo>
                      <a:lnTo>
                        <a:pt x="9976" y="1236"/>
                      </a:lnTo>
                      <a:lnTo>
                        <a:pt x="3832" y="3706"/>
                      </a:lnTo>
                      <a:lnTo>
                        <a:pt x="2027" y="3706"/>
                      </a:lnTo>
                      <a:cubicBezTo>
                        <a:pt x="919" y="3706"/>
                        <a:pt x="0" y="4624"/>
                        <a:pt x="0" y="5733"/>
                      </a:cubicBezTo>
                      <a:cubicBezTo>
                        <a:pt x="0" y="6651"/>
                        <a:pt x="665" y="7474"/>
                        <a:pt x="1584" y="7696"/>
                      </a:cubicBezTo>
                      <a:lnTo>
                        <a:pt x="1616" y="7696"/>
                      </a:lnTo>
                      <a:lnTo>
                        <a:pt x="1616" y="7759"/>
                      </a:lnTo>
                      <a:lnTo>
                        <a:pt x="2661" y="12098"/>
                      </a:lnTo>
                      <a:cubicBezTo>
                        <a:pt x="2661" y="12161"/>
                        <a:pt x="2756" y="12225"/>
                        <a:pt x="2819" y="12225"/>
                      </a:cubicBezTo>
                      <a:lnTo>
                        <a:pt x="2851" y="12225"/>
                      </a:lnTo>
                      <a:lnTo>
                        <a:pt x="4846" y="11845"/>
                      </a:lnTo>
                      <a:cubicBezTo>
                        <a:pt x="4941" y="11813"/>
                        <a:pt x="5036" y="11781"/>
                        <a:pt x="5099" y="11686"/>
                      </a:cubicBezTo>
                      <a:cubicBezTo>
                        <a:pt x="5226" y="11591"/>
                        <a:pt x="5258" y="11465"/>
                        <a:pt x="5258" y="11306"/>
                      </a:cubicBezTo>
                      <a:cubicBezTo>
                        <a:pt x="5258" y="11148"/>
                        <a:pt x="5226" y="11021"/>
                        <a:pt x="5099" y="10926"/>
                      </a:cubicBezTo>
                      <a:lnTo>
                        <a:pt x="4814" y="10641"/>
                      </a:lnTo>
                      <a:lnTo>
                        <a:pt x="4814" y="10610"/>
                      </a:lnTo>
                      <a:lnTo>
                        <a:pt x="4149" y="7886"/>
                      </a:lnTo>
                      <a:lnTo>
                        <a:pt x="10008" y="10230"/>
                      </a:lnTo>
                      <a:lnTo>
                        <a:pt x="10008" y="10483"/>
                      </a:lnTo>
                      <a:cubicBezTo>
                        <a:pt x="10008" y="11021"/>
                        <a:pt x="10451" y="11433"/>
                        <a:pt x="10990" y="11433"/>
                      </a:cubicBezTo>
                      <a:cubicBezTo>
                        <a:pt x="11528" y="11433"/>
                        <a:pt x="11940" y="11021"/>
                        <a:pt x="11940" y="10483"/>
                      </a:cubicBezTo>
                      <a:lnTo>
                        <a:pt x="11940" y="7189"/>
                      </a:lnTo>
                      <a:lnTo>
                        <a:pt x="11971" y="7158"/>
                      </a:lnTo>
                      <a:lnTo>
                        <a:pt x="13396" y="6683"/>
                      </a:lnTo>
                      <a:cubicBezTo>
                        <a:pt x="13491" y="6683"/>
                        <a:pt x="13523" y="6588"/>
                        <a:pt x="13523" y="6524"/>
                      </a:cubicBezTo>
                      <a:lnTo>
                        <a:pt x="13523" y="4941"/>
                      </a:lnTo>
                      <a:cubicBezTo>
                        <a:pt x="13523" y="4846"/>
                        <a:pt x="13491" y="4783"/>
                        <a:pt x="13396" y="4751"/>
                      </a:cubicBezTo>
                      <a:lnTo>
                        <a:pt x="11971" y="4276"/>
                      </a:lnTo>
                      <a:lnTo>
                        <a:pt x="11971" y="982"/>
                      </a:lnTo>
                      <a:cubicBezTo>
                        <a:pt x="11971" y="444"/>
                        <a:pt x="11528" y="1"/>
                        <a:pt x="10990" y="1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grpSp>
              <p:nvGrpSpPr>
                <p:cNvPr id="133" name="Groupe 132">
                  <a:extLst>
                    <a:ext uri="{FF2B5EF4-FFF2-40B4-BE49-F238E27FC236}">
                      <a16:creationId xmlns:a16="http://schemas.microsoft.com/office/drawing/2014/main" id="{94E836B3-14F5-1C98-B460-8101DBE167FF}"/>
                    </a:ext>
                  </a:extLst>
                </p:cNvPr>
                <p:cNvGrpSpPr/>
                <p:nvPr/>
              </p:nvGrpSpPr>
              <p:grpSpPr>
                <a:xfrm>
                  <a:off x="1218153" y="2049717"/>
                  <a:ext cx="116566" cy="331906"/>
                  <a:chOff x="1218153" y="2049717"/>
                  <a:chExt cx="116566" cy="331906"/>
                </a:xfrm>
              </p:grpSpPr>
              <p:sp>
                <p:nvSpPr>
                  <p:cNvPr id="134" name="Google Shape;2818;p31">
                    <a:extLst>
                      <a:ext uri="{FF2B5EF4-FFF2-40B4-BE49-F238E27FC236}">
                        <a16:creationId xmlns:a16="http://schemas.microsoft.com/office/drawing/2014/main" id="{521036F0-33F0-1047-9A53-D09E079D7CF5}"/>
                      </a:ext>
                    </a:extLst>
                  </p:cNvPr>
                  <p:cNvSpPr/>
                  <p:nvPr/>
                </p:nvSpPr>
                <p:spPr>
                  <a:xfrm>
                    <a:off x="1218153" y="2049717"/>
                    <a:ext cx="57950" cy="431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3" h="1015" extrusionOk="0">
                        <a:moveTo>
                          <a:pt x="1173" y="1"/>
                        </a:moveTo>
                        <a:lnTo>
                          <a:pt x="1" y="697"/>
                        </a:lnTo>
                        <a:lnTo>
                          <a:pt x="191" y="1014"/>
                        </a:lnTo>
                        <a:lnTo>
                          <a:pt x="1363" y="317"/>
                        </a:lnTo>
                        <a:lnTo>
                          <a:pt x="1173" y="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35" name="Google Shape;2818;p31">
                    <a:extLst>
                      <a:ext uri="{FF2B5EF4-FFF2-40B4-BE49-F238E27FC236}">
                        <a16:creationId xmlns:a16="http://schemas.microsoft.com/office/drawing/2014/main" id="{E8A52EB0-B9DF-6765-723A-218E7CF49AA9}"/>
                      </a:ext>
                    </a:extLst>
                  </p:cNvPr>
                  <p:cNvSpPr/>
                  <p:nvPr/>
                </p:nvSpPr>
                <p:spPr>
                  <a:xfrm rot="2285962">
                    <a:off x="1276769" y="2213840"/>
                    <a:ext cx="57950" cy="431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3" h="1015" extrusionOk="0">
                        <a:moveTo>
                          <a:pt x="1173" y="1"/>
                        </a:moveTo>
                        <a:lnTo>
                          <a:pt x="1" y="697"/>
                        </a:lnTo>
                        <a:lnTo>
                          <a:pt x="191" y="1014"/>
                        </a:lnTo>
                        <a:lnTo>
                          <a:pt x="1363" y="317"/>
                        </a:lnTo>
                        <a:lnTo>
                          <a:pt x="1173" y="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36" name="Google Shape;2818;p31">
                    <a:extLst>
                      <a:ext uri="{FF2B5EF4-FFF2-40B4-BE49-F238E27FC236}">
                        <a16:creationId xmlns:a16="http://schemas.microsoft.com/office/drawing/2014/main" id="{47FE2D6A-0FD4-12F6-2039-4E6415A39B25}"/>
                      </a:ext>
                    </a:extLst>
                  </p:cNvPr>
                  <p:cNvSpPr/>
                  <p:nvPr/>
                </p:nvSpPr>
                <p:spPr>
                  <a:xfrm rot="14235721">
                    <a:off x="1253324" y="2331071"/>
                    <a:ext cx="57950" cy="431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3" h="1015" extrusionOk="0">
                        <a:moveTo>
                          <a:pt x="1173" y="1"/>
                        </a:moveTo>
                        <a:lnTo>
                          <a:pt x="1" y="697"/>
                        </a:lnTo>
                        <a:lnTo>
                          <a:pt x="191" y="1014"/>
                        </a:lnTo>
                        <a:lnTo>
                          <a:pt x="1363" y="317"/>
                        </a:lnTo>
                        <a:lnTo>
                          <a:pt x="1173" y="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</p:grpSp>
        </p:grpSp>
        <p:grpSp>
          <p:nvGrpSpPr>
            <p:cNvPr id="140" name="Groupe 139">
              <a:extLst>
                <a:ext uri="{FF2B5EF4-FFF2-40B4-BE49-F238E27FC236}">
                  <a16:creationId xmlns:a16="http://schemas.microsoft.com/office/drawing/2014/main" id="{D37D6AAC-A85B-76E7-8C87-17840E1CF31B}"/>
                </a:ext>
              </a:extLst>
            </p:cNvPr>
            <p:cNvGrpSpPr/>
            <p:nvPr/>
          </p:nvGrpSpPr>
          <p:grpSpPr>
            <a:xfrm>
              <a:off x="5275045" y="3045684"/>
              <a:ext cx="1531734" cy="509642"/>
              <a:chOff x="5287184" y="3011096"/>
              <a:chExt cx="1531734" cy="509642"/>
            </a:xfrm>
          </p:grpSpPr>
          <p:sp>
            <p:nvSpPr>
              <p:cNvPr id="141" name="Google Shape;125;p13">
                <a:extLst>
                  <a:ext uri="{FF2B5EF4-FFF2-40B4-BE49-F238E27FC236}">
                    <a16:creationId xmlns:a16="http://schemas.microsoft.com/office/drawing/2014/main" id="{05F2BBA6-1744-A7D6-008F-278C2EF9B3D9}"/>
                  </a:ext>
                </a:extLst>
              </p:cNvPr>
              <p:cNvSpPr/>
              <p:nvPr/>
            </p:nvSpPr>
            <p:spPr>
              <a:xfrm rot="1337275">
                <a:off x="5287184" y="3173924"/>
                <a:ext cx="244509" cy="206977"/>
              </a:xfrm>
              <a:custGeom>
                <a:avLst/>
                <a:gdLst/>
                <a:ahLst/>
                <a:cxnLst/>
                <a:rect l="l" t="t" r="r" b="b"/>
                <a:pathLst>
                  <a:path w="5987" h="5068" extrusionOk="0">
                    <a:moveTo>
                      <a:pt x="3770" y="0"/>
                    </a:moveTo>
                    <a:lnTo>
                      <a:pt x="1" y="3959"/>
                    </a:lnTo>
                    <a:lnTo>
                      <a:pt x="539" y="5067"/>
                    </a:lnTo>
                    <a:lnTo>
                      <a:pt x="5986" y="4497"/>
                    </a:lnTo>
                    <a:lnTo>
                      <a:pt x="5448" y="3389"/>
                    </a:lnTo>
                    <a:lnTo>
                      <a:pt x="1711" y="3801"/>
                    </a:lnTo>
                    <a:lnTo>
                      <a:pt x="4308" y="1109"/>
                    </a:lnTo>
                    <a:lnTo>
                      <a:pt x="3770" y="0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142" name="Groupe 141">
                <a:extLst>
                  <a:ext uri="{FF2B5EF4-FFF2-40B4-BE49-F238E27FC236}">
                    <a16:creationId xmlns:a16="http://schemas.microsoft.com/office/drawing/2014/main" id="{5D11A442-6285-19B8-77A2-1D901ECE356D}"/>
                  </a:ext>
                </a:extLst>
              </p:cNvPr>
              <p:cNvGrpSpPr/>
              <p:nvPr/>
            </p:nvGrpSpPr>
            <p:grpSpPr>
              <a:xfrm>
                <a:off x="5380724" y="3011096"/>
                <a:ext cx="1438194" cy="509642"/>
                <a:chOff x="5380724" y="3011096"/>
                <a:chExt cx="1438194" cy="509642"/>
              </a:xfrm>
            </p:grpSpPr>
            <p:grpSp>
              <p:nvGrpSpPr>
                <p:cNvPr id="143" name="Groupe 142">
                  <a:extLst>
                    <a:ext uri="{FF2B5EF4-FFF2-40B4-BE49-F238E27FC236}">
                      <a16:creationId xmlns:a16="http://schemas.microsoft.com/office/drawing/2014/main" id="{1EA0A087-7199-4785-6860-07245092CA5B}"/>
                    </a:ext>
                  </a:extLst>
                </p:cNvPr>
                <p:cNvGrpSpPr/>
                <p:nvPr/>
              </p:nvGrpSpPr>
              <p:grpSpPr>
                <a:xfrm>
                  <a:off x="6496706" y="3011096"/>
                  <a:ext cx="322212" cy="509642"/>
                  <a:chOff x="6496706" y="3011096"/>
                  <a:chExt cx="322212" cy="509642"/>
                </a:xfrm>
              </p:grpSpPr>
              <p:sp>
                <p:nvSpPr>
                  <p:cNvPr id="145" name="Google Shape;126;p13">
                    <a:extLst>
                      <a:ext uri="{FF2B5EF4-FFF2-40B4-BE49-F238E27FC236}">
                        <a16:creationId xmlns:a16="http://schemas.microsoft.com/office/drawing/2014/main" id="{B792B48D-A31F-E34C-D6E2-520CAE9B084C}"/>
                      </a:ext>
                    </a:extLst>
                  </p:cNvPr>
                  <p:cNvSpPr/>
                  <p:nvPr/>
                </p:nvSpPr>
                <p:spPr>
                  <a:xfrm rot="881940">
                    <a:off x="6496706" y="3011096"/>
                    <a:ext cx="95729" cy="5096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4" h="12479" extrusionOk="0">
                        <a:moveTo>
                          <a:pt x="1330" y="1"/>
                        </a:moveTo>
                        <a:lnTo>
                          <a:pt x="0" y="666"/>
                        </a:lnTo>
                        <a:lnTo>
                          <a:pt x="982" y="12479"/>
                        </a:lnTo>
                        <a:lnTo>
                          <a:pt x="2344" y="11813"/>
                        </a:lnTo>
                        <a:lnTo>
                          <a:pt x="1330" y="1"/>
                        </a:lnTo>
                        <a:close/>
                      </a:path>
                    </a:pathLst>
                  </a:cu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46" name="Google Shape;127;p13">
                    <a:extLst>
                      <a:ext uri="{FF2B5EF4-FFF2-40B4-BE49-F238E27FC236}">
                        <a16:creationId xmlns:a16="http://schemas.microsoft.com/office/drawing/2014/main" id="{FB227A6C-A5EF-404A-D089-7BEBF5609B0A}"/>
                      </a:ext>
                    </a:extLst>
                  </p:cNvPr>
                  <p:cNvSpPr/>
                  <p:nvPr/>
                </p:nvSpPr>
                <p:spPr>
                  <a:xfrm rot="1506357">
                    <a:off x="6574450" y="3221960"/>
                    <a:ext cx="244468" cy="206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86" h="5068" extrusionOk="0">
                        <a:moveTo>
                          <a:pt x="5416" y="0"/>
                        </a:moveTo>
                        <a:lnTo>
                          <a:pt x="0" y="570"/>
                        </a:lnTo>
                        <a:lnTo>
                          <a:pt x="539" y="1710"/>
                        </a:lnTo>
                        <a:lnTo>
                          <a:pt x="4276" y="1267"/>
                        </a:lnTo>
                        <a:lnTo>
                          <a:pt x="1647" y="3959"/>
                        </a:lnTo>
                        <a:lnTo>
                          <a:pt x="2217" y="5067"/>
                        </a:lnTo>
                        <a:lnTo>
                          <a:pt x="5986" y="1109"/>
                        </a:lnTo>
                        <a:lnTo>
                          <a:pt x="5416" y="0"/>
                        </a:lnTo>
                        <a:close/>
                      </a:path>
                    </a:pathLst>
                  </a:cu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  <p:sp>
              <p:nvSpPr>
                <p:cNvPr id="144" name="Google Shape;176;p14">
                  <a:extLst>
                    <a:ext uri="{FF2B5EF4-FFF2-40B4-BE49-F238E27FC236}">
                      <a16:creationId xmlns:a16="http://schemas.microsoft.com/office/drawing/2014/main" id="{DF925BAC-0695-1518-E5CE-A43EADDB1033}"/>
                    </a:ext>
                  </a:extLst>
                </p:cNvPr>
                <p:cNvSpPr txBox="1"/>
                <p:nvPr/>
              </p:nvSpPr>
              <p:spPr>
                <a:xfrm>
                  <a:off x="5380724" y="3052991"/>
                  <a:ext cx="1210116" cy="4644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en" sz="1600" b="1" dirty="0">
                      <a:solidFill>
                        <a:srgbClr val="00B050"/>
                      </a:solidFill>
                      <a:latin typeface="Fira Sans Medium"/>
                      <a:ea typeface="Fira Sans Medium"/>
                      <a:cs typeface="Fira Sans Medium"/>
                      <a:sym typeface="Fira Sans Medium"/>
                    </a:rPr>
                    <a:t>GS_PRO</a:t>
                  </a:r>
                  <a:endParaRPr sz="1600" b="1" dirty="0">
                    <a:solidFill>
                      <a:srgbClr val="00B050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endParaRPr>
                </a:p>
              </p:txBody>
            </p:sp>
          </p:grpSp>
        </p:grpSp>
        <p:grpSp>
          <p:nvGrpSpPr>
            <p:cNvPr id="147" name="组合 44">
              <a:extLst>
                <a:ext uri="{FF2B5EF4-FFF2-40B4-BE49-F238E27FC236}">
                  <a16:creationId xmlns:a16="http://schemas.microsoft.com/office/drawing/2014/main" id="{653716EF-1AC0-5C68-1E1E-2504F8EDC74F}"/>
                </a:ext>
              </a:extLst>
            </p:cNvPr>
            <p:cNvGrpSpPr/>
            <p:nvPr/>
          </p:nvGrpSpPr>
          <p:grpSpPr>
            <a:xfrm>
              <a:off x="120964" y="6242984"/>
              <a:ext cx="566887" cy="590190"/>
              <a:chOff x="1775793" y="4523754"/>
              <a:chExt cx="449065" cy="467525"/>
            </a:xfrm>
          </p:grpSpPr>
          <p:sp>
            <p:nvSpPr>
              <p:cNvPr id="148" name="椭圆 45">
                <a:extLst>
                  <a:ext uri="{FF2B5EF4-FFF2-40B4-BE49-F238E27FC236}">
                    <a16:creationId xmlns:a16="http://schemas.microsoft.com/office/drawing/2014/main" id="{980E07A5-E88F-E4FE-3A4C-B8762D3ED66E}"/>
                  </a:ext>
                </a:extLst>
              </p:cNvPr>
              <p:cNvSpPr/>
              <p:nvPr/>
            </p:nvSpPr>
            <p:spPr>
              <a:xfrm rot="9480000">
                <a:off x="1775793" y="4523754"/>
                <a:ext cx="449065" cy="449065"/>
              </a:xfrm>
              <a:prstGeom prst="ellipse">
                <a:avLst/>
              </a:prstGeom>
              <a:solidFill>
                <a:srgbClr val="FF9800"/>
              </a:solidFill>
              <a:ln w="38100">
                <a:solidFill>
                  <a:srgbClr val="D7D8DA"/>
                </a:solidFill>
              </a:ln>
              <a:effectLst>
                <a:outerShdw blurRad="444500" dist="1905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49" name="文本框 46">
                <a:extLst>
                  <a:ext uri="{FF2B5EF4-FFF2-40B4-BE49-F238E27FC236}">
                    <a16:creationId xmlns:a16="http://schemas.microsoft.com/office/drawing/2014/main" id="{DB6A3C37-F42C-7EA7-51E6-0209C7120BA3}"/>
                  </a:ext>
                </a:extLst>
              </p:cNvPr>
              <p:cNvSpPr txBox="1"/>
              <p:nvPr/>
            </p:nvSpPr>
            <p:spPr>
              <a:xfrm>
                <a:off x="1852912" y="4528044"/>
                <a:ext cx="344644" cy="463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altLang="zh-CN" sz="3200" dirty="0">
                    <a:solidFill>
                      <a:schemeClr val="bg1"/>
                    </a:solidFill>
                    <a:latin typeface="Fira Sans Medium" panose="020B0603050000020004" pitchFamily="34" charset="0"/>
                    <a:cs typeface="+mn-ea"/>
                    <a:sym typeface="+mn-lt"/>
                  </a:rPr>
                  <a:t>1</a:t>
                </a:r>
                <a:endParaRPr lang="zh-CN" altLang="en-US" sz="3200" dirty="0">
                  <a:solidFill>
                    <a:schemeClr val="bg1"/>
                  </a:solidFill>
                  <a:latin typeface="Fira Sans Medium" panose="020B0603050000020004" pitchFamily="34" charset="0"/>
                  <a:cs typeface="+mn-ea"/>
                  <a:sym typeface="+mn-lt"/>
                </a:endParaRPr>
              </a:p>
            </p:txBody>
          </p:sp>
        </p:grpSp>
        <p:sp>
          <p:nvSpPr>
            <p:cNvPr id="150" name="Google Shape;224;p14">
              <a:extLst>
                <a:ext uri="{FF2B5EF4-FFF2-40B4-BE49-F238E27FC236}">
                  <a16:creationId xmlns:a16="http://schemas.microsoft.com/office/drawing/2014/main" id="{79C2D295-54AE-181F-2163-77603599547B}"/>
                </a:ext>
              </a:extLst>
            </p:cNvPr>
            <p:cNvSpPr/>
            <p:nvPr/>
          </p:nvSpPr>
          <p:spPr>
            <a:xfrm rot="5400000">
              <a:off x="5920023" y="5896113"/>
              <a:ext cx="234514" cy="45719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1" y="1"/>
                  </a:moveTo>
                  <a:lnTo>
                    <a:pt x="26888" y="1"/>
                  </a:lnTo>
                </a:path>
              </a:pathLst>
            </a:custGeom>
            <a:noFill/>
            <a:ln w="7925" cap="flat" cmpd="sng">
              <a:solidFill>
                <a:srgbClr val="00B050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" name="Google Shape;172;p14">
              <a:extLst>
                <a:ext uri="{FF2B5EF4-FFF2-40B4-BE49-F238E27FC236}">
                  <a16:creationId xmlns:a16="http://schemas.microsoft.com/office/drawing/2014/main" id="{F3658C37-27BB-EF87-930F-9A16BA3A6EEB}"/>
                </a:ext>
              </a:extLst>
            </p:cNvPr>
            <p:cNvSpPr txBox="1"/>
            <p:nvPr/>
          </p:nvSpPr>
          <p:spPr>
            <a:xfrm>
              <a:off x="1422395" y="4934152"/>
              <a:ext cx="2337244" cy="6217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400" dirty="0">
                  <a:latin typeface="Fira Sans Medium"/>
                  <a:ea typeface="Fira Sans Medium"/>
                  <a:cs typeface="Fira Sans Medium"/>
                  <a:sym typeface="Fira Sans Medium"/>
                </a:rPr>
                <a:t>Contexte &amp; Problematique</a:t>
              </a:r>
              <a:endParaRPr sz="2400" dirty="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grpSp>
          <p:nvGrpSpPr>
            <p:cNvPr id="152" name="Groupe 151">
              <a:extLst>
                <a:ext uri="{FF2B5EF4-FFF2-40B4-BE49-F238E27FC236}">
                  <a16:creationId xmlns:a16="http://schemas.microsoft.com/office/drawing/2014/main" id="{5D569A0A-EAEC-78C6-58E5-17C56F6E05C8}"/>
                </a:ext>
              </a:extLst>
            </p:cNvPr>
            <p:cNvGrpSpPr/>
            <p:nvPr/>
          </p:nvGrpSpPr>
          <p:grpSpPr>
            <a:xfrm>
              <a:off x="564386" y="4776465"/>
              <a:ext cx="840139" cy="840139"/>
              <a:chOff x="609601" y="3332292"/>
              <a:chExt cx="840139" cy="840139"/>
            </a:xfrm>
            <a:solidFill>
              <a:srgbClr val="30475E"/>
            </a:solidFill>
          </p:grpSpPr>
          <p:grpSp>
            <p:nvGrpSpPr>
              <p:cNvPr id="153" name="Google Shape;215;p14">
                <a:extLst>
                  <a:ext uri="{FF2B5EF4-FFF2-40B4-BE49-F238E27FC236}">
                    <a16:creationId xmlns:a16="http://schemas.microsoft.com/office/drawing/2014/main" id="{C86762D4-F619-53E2-CD7C-A6CCBF673C0D}"/>
                  </a:ext>
                </a:extLst>
              </p:cNvPr>
              <p:cNvGrpSpPr/>
              <p:nvPr/>
            </p:nvGrpSpPr>
            <p:grpSpPr>
              <a:xfrm>
                <a:off x="609601" y="3332292"/>
                <a:ext cx="840139" cy="840139"/>
                <a:chOff x="2190776" y="2499219"/>
                <a:chExt cx="630104" cy="630104"/>
              </a:xfrm>
              <a:grpFill/>
            </p:grpSpPr>
            <p:sp>
              <p:nvSpPr>
                <p:cNvPr id="155" name="Google Shape;216;p14">
                  <a:extLst>
                    <a:ext uri="{FF2B5EF4-FFF2-40B4-BE49-F238E27FC236}">
                      <a16:creationId xmlns:a16="http://schemas.microsoft.com/office/drawing/2014/main" id="{D06EA4DE-60B3-0800-7595-67585441D841}"/>
                    </a:ext>
                  </a:extLst>
                </p:cNvPr>
                <p:cNvSpPr/>
                <p:nvPr/>
              </p:nvSpPr>
              <p:spPr>
                <a:xfrm>
                  <a:off x="2236321" y="2544765"/>
                  <a:ext cx="539012" cy="539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37" h="20237" extrusionOk="0">
                      <a:moveTo>
                        <a:pt x="10103" y="0"/>
                      </a:moveTo>
                      <a:cubicBezTo>
                        <a:pt x="4529" y="0"/>
                        <a:pt x="0" y="4529"/>
                        <a:pt x="0" y="10103"/>
                      </a:cubicBezTo>
                      <a:cubicBezTo>
                        <a:pt x="0" y="15708"/>
                        <a:pt x="4529" y="20237"/>
                        <a:pt x="10103" y="20237"/>
                      </a:cubicBezTo>
                      <a:cubicBezTo>
                        <a:pt x="15708" y="20237"/>
                        <a:pt x="20237" y="15708"/>
                        <a:pt x="20237" y="10103"/>
                      </a:cubicBezTo>
                      <a:cubicBezTo>
                        <a:pt x="20237" y="4529"/>
                        <a:pt x="15708" y="0"/>
                        <a:pt x="10103" y="0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56" name="Google Shape;219;p14">
                  <a:extLst>
                    <a:ext uri="{FF2B5EF4-FFF2-40B4-BE49-F238E27FC236}">
                      <a16:creationId xmlns:a16="http://schemas.microsoft.com/office/drawing/2014/main" id="{7E99CEFD-C15D-F7FD-B61C-B74C243C6795}"/>
                    </a:ext>
                  </a:extLst>
                </p:cNvPr>
                <p:cNvSpPr/>
                <p:nvPr/>
              </p:nvSpPr>
              <p:spPr>
                <a:xfrm>
                  <a:off x="2190776" y="2499219"/>
                  <a:ext cx="420087" cy="53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2" h="20110" fill="none" extrusionOk="0">
                      <a:moveTo>
                        <a:pt x="3389" y="20110"/>
                      </a:moveTo>
                      <a:cubicBezTo>
                        <a:pt x="1298" y="17988"/>
                        <a:pt x="0" y="15043"/>
                        <a:pt x="0" y="11813"/>
                      </a:cubicBezTo>
                      <a:cubicBezTo>
                        <a:pt x="0" y="5289"/>
                        <a:pt x="5289" y="0"/>
                        <a:pt x="11813" y="0"/>
                      </a:cubicBezTo>
                      <a:cubicBezTo>
                        <a:pt x="13206" y="0"/>
                        <a:pt x="14536" y="253"/>
                        <a:pt x="15771" y="697"/>
                      </a:cubicBezTo>
                    </a:path>
                  </a:pathLst>
                </a:custGeom>
                <a:grpFill/>
                <a:ln w="7925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57" name="Google Shape;220;p14">
                  <a:extLst>
                    <a:ext uri="{FF2B5EF4-FFF2-40B4-BE49-F238E27FC236}">
                      <a16:creationId xmlns:a16="http://schemas.microsoft.com/office/drawing/2014/main" id="{69D728D5-5BE0-1F3D-A0DF-CE312AE46AAD}"/>
                    </a:ext>
                  </a:extLst>
                </p:cNvPr>
                <p:cNvSpPr/>
                <p:nvPr/>
              </p:nvSpPr>
              <p:spPr>
                <a:xfrm>
                  <a:off x="2505388" y="2584398"/>
                  <a:ext cx="315492" cy="54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5" h="20459" fill="none" extrusionOk="0">
                      <a:moveTo>
                        <a:pt x="8108" y="1"/>
                      </a:moveTo>
                      <a:cubicBezTo>
                        <a:pt x="10388" y="2154"/>
                        <a:pt x="11845" y="5226"/>
                        <a:pt x="11845" y="8615"/>
                      </a:cubicBezTo>
                      <a:cubicBezTo>
                        <a:pt x="11845" y="15138"/>
                        <a:pt x="6556" y="20459"/>
                        <a:pt x="1" y="20459"/>
                      </a:cubicBezTo>
                    </a:path>
                  </a:pathLst>
                </a:custGeom>
                <a:grpFill/>
                <a:ln w="7925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sp>
            <p:nvSpPr>
              <p:cNvPr id="154" name="Google Shape;2540;p29">
                <a:extLst>
                  <a:ext uri="{FF2B5EF4-FFF2-40B4-BE49-F238E27FC236}">
                    <a16:creationId xmlns:a16="http://schemas.microsoft.com/office/drawing/2014/main" id="{CF9717FA-E51F-F771-BAD9-2029F4C8C2C3}"/>
                  </a:ext>
                </a:extLst>
              </p:cNvPr>
              <p:cNvSpPr/>
              <p:nvPr/>
            </p:nvSpPr>
            <p:spPr>
              <a:xfrm>
                <a:off x="801439" y="3519276"/>
                <a:ext cx="435269" cy="434256"/>
              </a:xfrm>
              <a:custGeom>
                <a:avLst/>
                <a:gdLst/>
                <a:ahLst/>
                <a:cxnLst/>
                <a:rect l="l" t="t" r="r" b="b"/>
                <a:pathLst>
                  <a:path w="9882" h="9859" extrusionOk="0">
                    <a:moveTo>
                      <a:pt x="4933" y="2888"/>
                    </a:moveTo>
                    <a:cubicBezTo>
                      <a:pt x="5192" y="2888"/>
                      <a:pt x="5453" y="2938"/>
                      <a:pt x="5701" y="3041"/>
                    </a:cubicBezTo>
                    <a:cubicBezTo>
                      <a:pt x="7063" y="3611"/>
                      <a:pt x="7411" y="5321"/>
                      <a:pt x="6366" y="6366"/>
                    </a:cubicBezTo>
                    <a:cubicBezTo>
                      <a:pt x="5988" y="6765"/>
                      <a:pt x="5471" y="6969"/>
                      <a:pt x="4944" y="6969"/>
                    </a:cubicBezTo>
                    <a:cubicBezTo>
                      <a:pt x="4676" y="6969"/>
                      <a:pt x="4405" y="6916"/>
                      <a:pt x="4149" y="6810"/>
                    </a:cubicBezTo>
                    <a:cubicBezTo>
                      <a:pt x="2787" y="6271"/>
                      <a:pt x="2439" y="4529"/>
                      <a:pt x="3484" y="3484"/>
                    </a:cubicBezTo>
                    <a:cubicBezTo>
                      <a:pt x="3868" y="3100"/>
                      <a:pt x="4397" y="2888"/>
                      <a:pt x="4933" y="2888"/>
                    </a:cubicBezTo>
                    <a:close/>
                    <a:moveTo>
                      <a:pt x="4529" y="1"/>
                    </a:moveTo>
                    <a:lnTo>
                      <a:pt x="3357" y="254"/>
                    </a:lnTo>
                    <a:cubicBezTo>
                      <a:pt x="3231" y="286"/>
                      <a:pt x="3167" y="381"/>
                      <a:pt x="3167" y="508"/>
                    </a:cubicBezTo>
                    <a:lnTo>
                      <a:pt x="3167" y="1711"/>
                    </a:lnTo>
                    <a:cubicBezTo>
                      <a:pt x="2977" y="1806"/>
                      <a:pt x="2756" y="1964"/>
                      <a:pt x="2566" y="2123"/>
                    </a:cubicBezTo>
                    <a:lnTo>
                      <a:pt x="1457" y="1648"/>
                    </a:lnTo>
                    <a:cubicBezTo>
                      <a:pt x="1431" y="1630"/>
                      <a:pt x="1402" y="1622"/>
                      <a:pt x="1372" y="1622"/>
                    </a:cubicBezTo>
                    <a:cubicBezTo>
                      <a:pt x="1297" y="1622"/>
                      <a:pt x="1218" y="1674"/>
                      <a:pt x="1172" y="1743"/>
                    </a:cubicBezTo>
                    <a:lnTo>
                      <a:pt x="507" y="2724"/>
                    </a:lnTo>
                    <a:cubicBezTo>
                      <a:pt x="444" y="2819"/>
                      <a:pt x="444" y="2946"/>
                      <a:pt x="539" y="3041"/>
                    </a:cubicBezTo>
                    <a:lnTo>
                      <a:pt x="1394" y="3864"/>
                    </a:lnTo>
                    <a:cubicBezTo>
                      <a:pt x="1331" y="4118"/>
                      <a:pt x="1267" y="4371"/>
                      <a:pt x="1267" y="4593"/>
                    </a:cubicBezTo>
                    <a:lnTo>
                      <a:pt x="159" y="5068"/>
                    </a:lnTo>
                    <a:cubicBezTo>
                      <a:pt x="64" y="5100"/>
                      <a:pt x="1" y="5226"/>
                      <a:pt x="1" y="5321"/>
                    </a:cubicBezTo>
                    <a:lnTo>
                      <a:pt x="254" y="6493"/>
                    </a:lnTo>
                    <a:cubicBezTo>
                      <a:pt x="286" y="6620"/>
                      <a:pt x="381" y="6683"/>
                      <a:pt x="507" y="6683"/>
                    </a:cubicBezTo>
                    <a:lnTo>
                      <a:pt x="1679" y="6683"/>
                    </a:lnTo>
                    <a:cubicBezTo>
                      <a:pt x="1806" y="6873"/>
                      <a:pt x="1932" y="7095"/>
                      <a:pt x="2091" y="7285"/>
                    </a:cubicBezTo>
                    <a:lnTo>
                      <a:pt x="1616" y="8393"/>
                    </a:lnTo>
                    <a:cubicBezTo>
                      <a:pt x="1584" y="8488"/>
                      <a:pt x="1616" y="8615"/>
                      <a:pt x="1711" y="8678"/>
                    </a:cubicBezTo>
                    <a:lnTo>
                      <a:pt x="2692" y="9343"/>
                    </a:lnTo>
                    <a:cubicBezTo>
                      <a:pt x="2729" y="9367"/>
                      <a:pt x="2774" y="9378"/>
                      <a:pt x="2820" y="9378"/>
                    </a:cubicBezTo>
                    <a:cubicBezTo>
                      <a:pt x="2895" y="9378"/>
                      <a:pt x="2970" y="9351"/>
                      <a:pt x="3009" y="9311"/>
                    </a:cubicBezTo>
                    <a:lnTo>
                      <a:pt x="3833" y="8456"/>
                    </a:lnTo>
                    <a:cubicBezTo>
                      <a:pt x="4086" y="8520"/>
                      <a:pt x="4339" y="8583"/>
                      <a:pt x="4593" y="8583"/>
                    </a:cubicBezTo>
                    <a:lnTo>
                      <a:pt x="5036" y="9723"/>
                    </a:lnTo>
                    <a:cubicBezTo>
                      <a:pt x="5062" y="9801"/>
                      <a:pt x="5152" y="9858"/>
                      <a:pt x="5254" y="9858"/>
                    </a:cubicBezTo>
                    <a:cubicBezTo>
                      <a:pt x="5276" y="9858"/>
                      <a:pt x="5299" y="9855"/>
                      <a:pt x="5321" y="9850"/>
                    </a:cubicBezTo>
                    <a:lnTo>
                      <a:pt x="6493" y="9628"/>
                    </a:lnTo>
                    <a:cubicBezTo>
                      <a:pt x="6588" y="9597"/>
                      <a:pt x="6683" y="9502"/>
                      <a:pt x="6683" y="9375"/>
                    </a:cubicBezTo>
                    <a:lnTo>
                      <a:pt x="6651" y="8171"/>
                    </a:lnTo>
                    <a:cubicBezTo>
                      <a:pt x="6873" y="8076"/>
                      <a:pt x="7094" y="7918"/>
                      <a:pt x="7284" y="7760"/>
                    </a:cubicBezTo>
                    <a:lnTo>
                      <a:pt x="8393" y="8235"/>
                    </a:lnTo>
                    <a:cubicBezTo>
                      <a:pt x="8417" y="8243"/>
                      <a:pt x="8442" y="8247"/>
                      <a:pt x="8469" y="8247"/>
                    </a:cubicBezTo>
                    <a:cubicBezTo>
                      <a:pt x="8547" y="8247"/>
                      <a:pt x="8630" y="8211"/>
                      <a:pt x="8678" y="8140"/>
                    </a:cubicBezTo>
                    <a:lnTo>
                      <a:pt x="9343" y="7126"/>
                    </a:lnTo>
                    <a:cubicBezTo>
                      <a:pt x="9406" y="7031"/>
                      <a:pt x="9375" y="6905"/>
                      <a:pt x="9311" y="6810"/>
                    </a:cubicBezTo>
                    <a:lnTo>
                      <a:pt x="8456" y="5986"/>
                    </a:lnTo>
                    <a:cubicBezTo>
                      <a:pt x="8520" y="5765"/>
                      <a:pt x="8551" y="5511"/>
                      <a:pt x="8583" y="5258"/>
                    </a:cubicBezTo>
                    <a:lnTo>
                      <a:pt x="9723" y="4815"/>
                    </a:lnTo>
                    <a:cubicBezTo>
                      <a:pt x="9818" y="4751"/>
                      <a:pt x="9881" y="4624"/>
                      <a:pt x="9850" y="4529"/>
                    </a:cubicBezTo>
                    <a:lnTo>
                      <a:pt x="9628" y="3358"/>
                    </a:lnTo>
                    <a:cubicBezTo>
                      <a:pt x="9596" y="3263"/>
                      <a:pt x="9501" y="3168"/>
                      <a:pt x="9375" y="3168"/>
                    </a:cubicBezTo>
                    <a:lnTo>
                      <a:pt x="8171" y="3199"/>
                    </a:lnTo>
                    <a:cubicBezTo>
                      <a:pt x="8045" y="2978"/>
                      <a:pt x="7918" y="2756"/>
                      <a:pt x="7728" y="2566"/>
                    </a:cubicBezTo>
                    <a:lnTo>
                      <a:pt x="8203" y="1458"/>
                    </a:lnTo>
                    <a:cubicBezTo>
                      <a:pt x="8235" y="1363"/>
                      <a:pt x="8203" y="1236"/>
                      <a:pt x="8108" y="1173"/>
                    </a:cubicBezTo>
                    <a:lnTo>
                      <a:pt x="7126" y="508"/>
                    </a:lnTo>
                    <a:cubicBezTo>
                      <a:pt x="7083" y="479"/>
                      <a:pt x="7028" y="463"/>
                      <a:pt x="6974" y="463"/>
                    </a:cubicBezTo>
                    <a:cubicBezTo>
                      <a:pt x="6908" y="463"/>
                      <a:pt x="6844" y="487"/>
                      <a:pt x="6809" y="539"/>
                    </a:cubicBezTo>
                    <a:lnTo>
                      <a:pt x="5954" y="1394"/>
                    </a:lnTo>
                    <a:cubicBezTo>
                      <a:pt x="5733" y="1331"/>
                      <a:pt x="5479" y="1299"/>
                      <a:pt x="5258" y="1268"/>
                    </a:cubicBezTo>
                    <a:lnTo>
                      <a:pt x="4783" y="159"/>
                    </a:lnTo>
                    <a:cubicBezTo>
                      <a:pt x="4751" y="64"/>
                      <a:pt x="4624" y="1"/>
                      <a:pt x="4529" y="1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225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3">
            <a:extLst>
              <a:ext uri="{FF2B5EF4-FFF2-40B4-BE49-F238E27FC236}">
                <a16:creationId xmlns:a16="http://schemas.microsoft.com/office/drawing/2014/main" id="{E55275B3-51B1-64F0-83F0-6F248D439A51}"/>
              </a:ext>
            </a:extLst>
          </p:cNvPr>
          <p:cNvCxnSpPr/>
          <p:nvPr/>
        </p:nvCxnSpPr>
        <p:spPr>
          <a:xfrm>
            <a:off x="2389643" y="2291219"/>
            <a:ext cx="0" cy="0"/>
          </a:xfrm>
          <a:prstGeom prst="line">
            <a:avLst/>
          </a:prstGeom>
          <a:ln w="19050">
            <a:solidFill>
              <a:srgbClr val="F7D9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8">
            <a:extLst>
              <a:ext uri="{FF2B5EF4-FFF2-40B4-BE49-F238E27FC236}">
                <a16:creationId xmlns:a16="http://schemas.microsoft.com/office/drawing/2014/main" id="{C09EA3B2-F2C2-B910-EEDF-9D97394441F5}"/>
              </a:ext>
            </a:extLst>
          </p:cNvPr>
          <p:cNvSpPr/>
          <p:nvPr/>
        </p:nvSpPr>
        <p:spPr>
          <a:xfrm rot="2944651">
            <a:off x="305187" y="231260"/>
            <a:ext cx="669570" cy="669570"/>
          </a:xfrm>
          <a:prstGeom prst="roundRect">
            <a:avLst/>
          </a:prstGeom>
          <a:noFill/>
          <a:ln w="47625">
            <a:solidFill>
              <a:srgbClr val="FF9800"/>
            </a:soli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zh-CN" altLang="en-US">
              <a:solidFill>
                <a:prstClr val="white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" name="矩形: 圆角 4">
            <a:extLst>
              <a:ext uri="{FF2B5EF4-FFF2-40B4-BE49-F238E27FC236}">
                <a16:creationId xmlns:a16="http://schemas.microsoft.com/office/drawing/2014/main" id="{E6E81395-D54C-6871-A4D2-B6BC296471BC}"/>
              </a:ext>
            </a:extLst>
          </p:cNvPr>
          <p:cNvSpPr/>
          <p:nvPr/>
        </p:nvSpPr>
        <p:spPr>
          <a:xfrm rot="2700000">
            <a:off x="663220" y="248280"/>
            <a:ext cx="713747" cy="713749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8089">
              <a:defRPr/>
            </a:pPr>
            <a:endParaRPr lang="zh-CN" altLang="en-US" sz="1016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" name="文本框 7">
            <a:extLst>
              <a:ext uri="{FF2B5EF4-FFF2-40B4-BE49-F238E27FC236}">
                <a16:creationId xmlns:a16="http://schemas.microsoft.com/office/drawing/2014/main" id="{DA2C4BED-AA1A-EF1F-F59E-BFAD064F07B9}"/>
              </a:ext>
            </a:extLst>
          </p:cNvPr>
          <p:cNvSpPr txBox="1"/>
          <p:nvPr/>
        </p:nvSpPr>
        <p:spPr>
          <a:xfrm>
            <a:off x="1465601" y="291658"/>
            <a:ext cx="7427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8089">
              <a:defRPr/>
            </a:pPr>
            <a:r>
              <a:rPr lang="en-US" altLang="zh-CN" sz="2800" b="1" dirty="0">
                <a:solidFill>
                  <a:srgbClr val="FF9800"/>
                </a:solidFill>
                <a:latin typeface="Fira Sans Medium" panose="020B0604020202020204" pitchFamily="34" charset="0"/>
                <a:cs typeface="+mn-ea"/>
                <a:sym typeface="+mn-lt"/>
              </a:rPr>
              <a:t>ANALYSE ET CONCEPTION</a:t>
            </a:r>
            <a:endParaRPr lang="zh-CN" altLang="en-US" sz="2800" b="1" dirty="0">
              <a:solidFill>
                <a:srgbClr val="FF9800"/>
              </a:solidFill>
              <a:latin typeface="Fira Sans Medium" panose="020B0604020202020204" pitchFamily="34" charset="0"/>
              <a:cs typeface="+mn-ea"/>
              <a:sym typeface="+mn-lt"/>
            </a:endParaRPr>
          </a:p>
        </p:txBody>
      </p:sp>
      <p:sp>
        <p:nvSpPr>
          <p:cNvPr id="6" name="Google Shape;487;p30">
            <a:extLst>
              <a:ext uri="{FF2B5EF4-FFF2-40B4-BE49-F238E27FC236}">
                <a16:creationId xmlns:a16="http://schemas.microsoft.com/office/drawing/2014/main" id="{FDF22340-57D0-8859-3FE8-F7CF6FF399D1}"/>
              </a:ext>
            </a:extLst>
          </p:cNvPr>
          <p:cNvSpPr txBox="1">
            <a:spLocks/>
          </p:cNvSpPr>
          <p:nvPr/>
        </p:nvSpPr>
        <p:spPr>
          <a:xfrm>
            <a:off x="8727312" y="6889361"/>
            <a:ext cx="1983200" cy="42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  <p:sp>
        <p:nvSpPr>
          <p:cNvPr id="7" name="椭圆 41">
            <a:extLst>
              <a:ext uri="{FF2B5EF4-FFF2-40B4-BE49-F238E27FC236}">
                <a16:creationId xmlns:a16="http://schemas.microsoft.com/office/drawing/2014/main" id="{EC0A56C3-B9C0-89AE-334D-DE5B8516BCFE}"/>
              </a:ext>
            </a:extLst>
          </p:cNvPr>
          <p:cNvSpPr/>
          <p:nvPr/>
        </p:nvSpPr>
        <p:spPr>
          <a:xfrm>
            <a:off x="9182580" y="2124918"/>
            <a:ext cx="225411" cy="228666"/>
          </a:xfrm>
          <a:custGeom>
            <a:avLst/>
            <a:gdLst>
              <a:gd name="T0" fmla="*/ 375 w 500"/>
              <a:gd name="T1" fmla="*/ 188 h 508"/>
              <a:gd name="T2" fmla="*/ 188 w 500"/>
              <a:gd name="T3" fmla="*/ 0 h 508"/>
              <a:gd name="T4" fmla="*/ 0 w 500"/>
              <a:gd name="T5" fmla="*/ 188 h 508"/>
              <a:gd name="T6" fmla="*/ 188 w 500"/>
              <a:gd name="T7" fmla="*/ 375 h 508"/>
              <a:gd name="T8" fmla="*/ 375 w 500"/>
              <a:gd name="T9" fmla="*/ 188 h 508"/>
              <a:gd name="T10" fmla="*/ 188 w 500"/>
              <a:gd name="T11" fmla="*/ 328 h 508"/>
              <a:gd name="T12" fmla="*/ 47 w 500"/>
              <a:gd name="T13" fmla="*/ 188 h 508"/>
              <a:gd name="T14" fmla="*/ 188 w 500"/>
              <a:gd name="T15" fmla="*/ 47 h 508"/>
              <a:gd name="T16" fmla="*/ 328 w 500"/>
              <a:gd name="T17" fmla="*/ 188 h 508"/>
              <a:gd name="T18" fmla="*/ 188 w 500"/>
              <a:gd name="T19" fmla="*/ 328 h 508"/>
              <a:gd name="T20" fmla="*/ 500 w 500"/>
              <a:gd name="T21" fmla="*/ 466 h 508"/>
              <a:gd name="T22" fmla="*/ 458 w 500"/>
              <a:gd name="T23" fmla="*/ 508 h 508"/>
              <a:gd name="T24" fmla="*/ 314 w 500"/>
              <a:gd name="T25" fmla="*/ 364 h 508"/>
              <a:gd name="T26" fmla="*/ 356 w 500"/>
              <a:gd name="T27" fmla="*/ 322 h 508"/>
              <a:gd name="T28" fmla="*/ 500 w 500"/>
              <a:gd name="T29" fmla="*/ 466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0" h="508">
                <a:moveTo>
                  <a:pt x="375" y="188"/>
                </a:moveTo>
                <a:cubicBezTo>
                  <a:pt x="375" y="84"/>
                  <a:pt x="291" y="0"/>
                  <a:pt x="188" y="0"/>
                </a:cubicBezTo>
                <a:cubicBezTo>
                  <a:pt x="84" y="0"/>
                  <a:pt x="0" y="84"/>
                  <a:pt x="0" y="188"/>
                </a:cubicBezTo>
                <a:cubicBezTo>
                  <a:pt x="0" y="291"/>
                  <a:pt x="84" y="375"/>
                  <a:pt x="188" y="375"/>
                </a:cubicBezTo>
                <a:cubicBezTo>
                  <a:pt x="291" y="375"/>
                  <a:pt x="375" y="291"/>
                  <a:pt x="375" y="188"/>
                </a:cubicBezTo>
                <a:close/>
                <a:moveTo>
                  <a:pt x="188" y="328"/>
                </a:moveTo>
                <a:cubicBezTo>
                  <a:pt x="110" y="328"/>
                  <a:pt x="47" y="265"/>
                  <a:pt x="47" y="188"/>
                </a:cubicBezTo>
                <a:cubicBezTo>
                  <a:pt x="47" y="110"/>
                  <a:pt x="110" y="47"/>
                  <a:pt x="188" y="47"/>
                </a:cubicBezTo>
                <a:cubicBezTo>
                  <a:pt x="265" y="47"/>
                  <a:pt x="328" y="110"/>
                  <a:pt x="328" y="188"/>
                </a:cubicBezTo>
                <a:cubicBezTo>
                  <a:pt x="328" y="265"/>
                  <a:pt x="265" y="328"/>
                  <a:pt x="188" y="328"/>
                </a:cubicBezTo>
                <a:close/>
                <a:moveTo>
                  <a:pt x="500" y="466"/>
                </a:moveTo>
                <a:lnTo>
                  <a:pt x="458" y="508"/>
                </a:lnTo>
                <a:lnTo>
                  <a:pt x="314" y="364"/>
                </a:lnTo>
                <a:lnTo>
                  <a:pt x="356" y="322"/>
                </a:lnTo>
                <a:lnTo>
                  <a:pt x="500" y="4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A877CF1E-7333-3926-B124-FF083094D219}"/>
              </a:ext>
            </a:extLst>
          </p:cNvPr>
          <p:cNvGrpSpPr/>
          <p:nvPr/>
        </p:nvGrpSpPr>
        <p:grpSpPr>
          <a:xfrm>
            <a:off x="6754768" y="181875"/>
            <a:ext cx="5269520" cy="690603"/>
            <a:chOff x="6754768" y="181875"/>
            <a:chExt cx="5269520" cy="690603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278891BE-2D14-D30A-B681-4E586147EE8D}"/>
                </a:ext>
              </a:extLst>
            </p:cNvPr>
            <p:cNvGrpSpPr/>
            <p:nvPr/>
          </p:nvGrpSpPr>
          <p:grpSpPr>
            <a:xfrm>
              <a:off x="6754768" y="181875"/>
              <a:ext cx="5269520" cy="690603"/>
              <a:chOff x="8764738" y="347556"/>
              <a:chExt cx="2912752" cy="543973"/>
            </a:xfrm>
          </p:grpSpPr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02693AC3-3774-948B-D652-7587497C39CA}"/>
                  </a:ext>
                </a:extLst>
              </p:cNvPr>
              <p:cNvGrpSpPr/>
              <p:nvPr/>
            </p:nvGrpSpPr>
            <p:grpSpPr>
              <a:xfrm>
                <a:off x="8833490" y="347556"/>
                <a:ext cx="2844000" cy="543973"/>
                <a:chOff x="9234322" y="698284"/>
                <a:chExt cx="2844000" cy="543973"/>
              </a:xfrm>
            </p:grpSpPr>
            <p:grpSp>
              <p:nvGrpSpPr>
                <p:cNvPr id="15" name="Groupe 14">
                  <a:extLst>
                    <a:ext uri="{FF2B5EF4-FFF2-40B4-BE49-F238E27FC236}">
                      <a16:creationId xmlns:a16="http://schemas.microsoft.com/office/drawing/2014/main" id="{C0A7548A-6A77-C6B5-9FF5-9D6679CEB3E0}"/>
                    </a:ext>
                  </a:extLst>
                </p:cNvPr>
                <p:cNvGrpSpPr/>
                <p:nvPr/>
              </p:nvGrpSpPr>
              <p:grpSpPr>
                <a:xfrm>
                  <a:off x="9234322" y="698284"/>
                  <a:ext cx="2844000" cy="543973"/>
                  <a:chOff x="3748728" y="-1351206"/>
                  <a:chExt cx="2965896" cy="543973"/>
                </a:xfrm>
              </p:grpSpPr>
              <p:sp>
                <p:nvSpPr>
                  <p:cNvPr id="17" name="矩形 72">
                    <a:extLst>
                      <a:ext uri="{FF2B5EF4-FFF2-40B4-BE49-F238E27FC236}">
                        <a16:creationId xmlns:a16="http://schemas.microsoft.com/office/drawing/2014/main" id="{8FBDB72E-791B-A6C6-1559-B7D638BDBA3C}"/>
                      </a:ext>
                    </a:extLst>
                  </p:cNvPr>
                  <p:cNvSpPr/>
                  <p:nvPr/>
                </p:nvSpPr>
                <p:spPr>
                  <a:xfrm>
                    <a:off x="3761791" y="-1351206"/>
                    <a:ext cx="2918868" cy="543973"/>
                  </a:xfrm>
                  <a:prstGeom prst="rect">
                    <a:avLst/>
                  </a:prstGeom>
                  <a:noFill/>
                  <a:ln>
                    <a:solidFill>
                      <a:srgbClr val="FF98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Agency FB" panose="020B0503020202020204" pitchFamily="34" charset="0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" name="矩形 73">
                    <a:extLst>
                      <a:ext uri="{FF2B5EF4-FFF2-40B4-BE49-F238E27FC236}">
                        <a16:creationId xmlns:a16="http://schemas.microsoft.com/office/drawing/2014/main" id="{3C89E5D2-598B-E51C-220F-613871C47558}"/>
                      </a:ext>
                    </a:extLst>
                  </p:cNvPr>
                  <p:cNvSpPr/>
                  <p:nvPr/>
                </p:nvSpPr>
                <p:spPr>
                  <a:xfrm>
                    <a:off x="3748728" y="-1212922"/>
                    <a:ext cx="2965896" cy="283133"/>
                  </a:xfrm>
                  <a:prstGeom prst="rect">
                    <a:avLst/>
                  </a:prstGeom>
                  <a:solidFill>
                    <a:srgbClr val="FEFEF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Agency FB" panose="020B0503020202020204" pitchFamily="34" charset="0"/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16" name="文本框 7">
                  <a:extLst>
                    <a:ext uri="{FF2B5EF4-FFF2-40B4-BE49-F238E27FC236}">
                      <a16:creationId xmlns:a16="http://schemas.microsoft.com/office/drawing/2014/main" id="{B4F0D2B1-F5C2-D865-8E2C-4F5998AB9884}"/>
                    </a:ext>
                  </a:extLst>
                </p:cNvPr>
                <p:cNvSpPr txBox="1"/>
                <p:nvPr/>
              </p:nvSpPr>
              <p:spPr>
                <a:xfrm>
                  <a:off x="9317465" y="719037"/>
                  <a:ext cx="276015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258089">
                    <a:defRPr/>
                  </a:pPr>
                  <a:endParaRPr lang="zh-CN" altLang="en-US" sz="2800" b="1" dirty="0">
                    <a:solidFill>
                      <a:srgbClr val="3F5378"/>
                    </a:solidFill>
                    <a:latin typeface="Fira Sans Medium" panose="020B0604020202020204" pitchFamily="34" charset="0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4" name="箭头: V 形 11">
                <a:extLst>
                  <a:ext uri="{FF2B5EF4-FFF2-40B4-BE49-F238E27FC236}">
                    <a16:creationId xmlns:a16="http://schemas.microsoft.com/office/drawing/2014/main" id="{437C3E51-566F-38CA-BB27-5F987966C749}"/>
                  </a:ext>
                </a:extLst>
              </p:cNvPr>
              <p:cNvSpPr/>
              <p:nvPr/>
            </p:nvSpPr>
            <p:spPr>
              <a:xfrm>
                <a:off x="8764738" y="541034"/>
                <a:ext cx="139369" cy="172697"/>
              </a:xfrm>
              <a:prstGeom prst="chevron">
                <a:avLst>
                  <a:gd name="adj" fmla="val 57813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9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58089">
                  <a:defRPr/>
                </a:pPr>
                <a:endParaRPr lang="zh-CN" altLang="en-US" sz="1016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2" name="文本框 7">
              <a:extLst>
                <a:ext uri="{FF2B5EF4-FFF2-40B4-BE49-F238E27FC236}">
                  <a16:creationId xmlns:a16="http://schemas.microsoft.com/office/drawing/2014/main" id="{F92C16D5-4E45-A4CB-7E38-2BE1054F2B5C}"/>
                </a:ext>
              </a:extLst>
            </p:cNvPr>
            <p:cNvSpPr txBox="1"/>
            <p:nvPr/>
          </p:nvSpPr>
          <p:spPr>
            <a:xfrm>
              <a:off x="7131284" y="289624"/>
              <a:ext cx="48340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258089">
                <a:defRPr/>
              </a:pPr>
              <a:r>
                <a:rPr lang="en-US" altLang="zh-CN" sz="2800" b="1" dirty="0">
                  <a:solidFill>
                    <a:srgbClr val="00B050"/>
                  </a:solidFill>
                  <a:latin typeface="Fira Sans Medium" panose="020B0604020202020204" pitchFamily="34" charset="0"/>
                  <a:cs typeface="+mn-ea"/>
                  <a:sym typeface="+mn-lt"/>
                </a:rPr>
                <a:t>DIAGRAMME DE CLASSES</a:t>
              </a:r>
              <a:endParaRPr lang="zh-CN" altLang="en-US" sz="2800" b="1" dirty="0">
                <a:solidFill>
                  <a:srgbClr val="00B050"/>
                </a:solidFill>
                <a:latin typeface="Fira Sans Medium" panose="020B0604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19" name="组合 44">
            <a:extLst>
              <a:ext uri="{FF2B5EF4-FFF2-40B4-BE49-F238E27FC236}">
                <a16:creationId xmlns:a16="http://schemas.microsoft.com/office/drawing/2014/main" id="{E4329916-BC58-8EE3-02CB-20C9E52791B2}"/>
              </a:ext>
            </a:extLst>
          </p:cNvPr>
          <p:cNvGrpSpPr/>
          <p:nvPr/>
        </p:nvGrpSpPr>
        <p:grpSpPr>
          <a:xfrm>
            <a:off x="99593" y="6242981"/>
            <a:ext cx="622303" cy="590191"/>
            <a:chOff x="1758863" y="4523754"/>
            <a:chExt cx="492963" cy="467526"/>
          </a:xfrm>
        </p:grpSpPr>
        <p:sp>
          <p:nvSpPr>
            <p:cNvPr id="20" name="椭圆 45">
              <a:extLst>
                <a:ext uri="{FF2B5EF4-FFF2-40B4-BE49-F238E27FC236}">
                  <a16:creationId xmlns:a16="http://schemas.microsoft.com/office/drawing/2014/main" id="{4FFA9A84-4292-9D8C-732C-2652E33DFE51}"/>
                </a:ext>
              </a:extLst>
            </p:cNvPr>
            <p:cNvSpPr/>
            <p:nvPr/>
          </p:nvSpPr>
          <p:spPr>
            <a:xfrm rot="9480000">
              <a:off x="1775793" y="4523754"/>
              <a:ext cx="449065" cy="449065"/>
            </a:xfrm>
            <a:prstGeom prst="ellipse">
              <a:avLst/>
            </a:prstGeom>
            <a:solidFill>
              <a:srgbClr val="FF9800"/>
            </a:solidFill>
            <a:ln w="38100">
              <a:solidFill>
                <a:srgbClr val="D7D8DA"/>
              </a:soli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21" name="文本框 46">
              <a:extLst>
                <a:ext uri="{FF2B5EF4-FFF2-40B4-BE49-F238E27FC236}">
                  <a16:creationId xmlns:a16="http://schemas.microsoft.com/office/drawing/2014/main" id="{5F62E512-9D2C-706A-661C-82CDF1A62D40}"/>
                </a:ext>
              </a:extLst>
            </p:cNvPr>
            <p:cNvSpPr txBox="1"/>
            <p:nvPr/>
          </p:nvSpPr>
          <p:spPr>
            <a:xfrm>
              <a:off x="1758863" y="4528044"/>
              <a:ext cx="492963" cy="4632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altLang="zh-CN" sz="3200" dirty="0">
                  <a:solidFill>
                    <a:schemeClr val="bg1"/>
                  </a:solidFill>
                  <a:latin typeface="Fira Sans Medium" panose="020B0603050000020004" pitchFamily="34" charset="0"/>
                  <a:cs typeface="+mn-ea"/>
                  <a:sym typeface="+mn-lt"/>
                </a:rPr>
                <a:t>19</a:t>
              </a:r>
              <a:endParaRPr lang="zh-CN" altLang="en-US" sz="3200" dirty="0">
                <a:solidFill>
                  <a:schemeClr val="bg1"/>
                </a:solidFill>
                <a:latin typeface="Fira Sans Medium" panose="020B0603050000020004" pitchFamily="34" charset="0"/>
                <a:cs typeface="+mn-ea"/>
                <a:sym typeface="+mn-lt"/>
              </a:endParaRPr>
            </a:p>
          </p:txBody>
        </p:sp>
      </p:grpSp>
      <p:pic>
        <p:nvPicPr>
          <p:cNvPr id="22" name="Image 21">
            <a:extLst>
              <a:ext uri="{FF2B5EF4-FFF2-40B4-BE49-F238E27FC236}">
                <a16:creationId xmlns:a16="http://schemas.microsoft.com/office/drawing/2014/main" id="{5F0C7551-CC7A-9E3C-30FC-142CB9DBA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83" y="1109851"/>
            <a:ext cx="7971434" cy="504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6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040BBA2-CB38-4B9A-02A1-0FD49A4CD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054" y="323193"/>
            <a:ext cx="9285891" cy="621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71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4">
            <a:extLst>
              <a:ext uri="{FF2B5EF4-FFF2-40B4-BE49-F238E27FC236}">
                <a16:creationId xmlns:a16="http://schemas.microsoft.com/office/drawing/2014/main" id="{04B4C0E5-6B70-CA18-4CF3-BAD382AFA869}"/>
              </a:ext>
            </a:extLst>
          </p:cNvPr>
          <p:cNvGrpSpPr/>
          <p:nvPr/>
        </p:nvGrpSpPr>
        <p:grpSpPr>
          <a:xfrm>
            <a:off x="99592" y="6242981"/>
            <a:ext cx="673800" cy="590191"/>
            <a:chOff x="1758863" y="4523754"/>
            <a:chExt cx="533757" cy="467526"/>
          </a:xfrm>
        </p:grpSpPr>
        <p:sp>
          <p:nvSpPr>
            <p:cNvPr id="5" name="椭圆 45">
              <a:extLst>
                <a:ext uri="{FF2B5EF4-FFF2-40B4-BE49-F238E27FC236}">
                  <a16:creationId xmlns:a16="http://schemas.microsoft.com/office/drawing/2014/main" id="{533A8CDC-7529-13FE-1AA2-9F14CB616F00}"/>
                </a:ext>
              </a:extLst>
            </p:cNvPr>
            <p:cNvSpPr/>
            <p:nvPr/>
          </p:nvSpPr>
          <p:spPr>
            <a:xfrm rot="9480000">
              <a:off x="1775793" y="4523754"/>
              <a:ext cx="449065" cy="449065"/>
            </a:xfrm>
            <a:prstGeom prst="ellipse">
              <a:avLst/>
            </a:prstGeom>
            <a:solidFill>
              <a:srgbClr val="FF9800"/>
            </a:solidFill>
            <a:ln w="38100">
              <a:solidFill>
                <a:srgbClr val="D7D8DA"/>
              </a:soli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6" name="文本框 46">
              <a:extLst>
                <a:ext uri="{FF2B5EF4-FFF2-40B4-BE49-F238E27FC236}">
                  <a16:creationId xmlns:a16="http://schemas.microsoft.com/office/drawing/2014/main" id="{DD95991E-5923-660B-F572-361D569A4E65}"/>
                </a:ext>
              </a:extLst>
            </p:cNvPr>
            <p:cNvSpPr txBox="1"/>
            <p:nvPr/>
          </p:nvSpPr>
          <p:spPr>
            <a:xfrm>
              <a:off x="1758863" y="4528044"/>
              <a:ext cx="533757" cy="4632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altLang="zh-CN" sz="3200" dirty="0">
                  <a:solidFill>
                    <a:schemeClr val="bg1"/>
                  </a:solidFill>
                  <a:latin typeface="Fira Sans Medium" panose="020B0603050000020004" pitchFamily="34" charset="0"/>
                  <a:cs typeface="+mn-ea"/>
                  <a:sym typeface="+mn-lt"/>
                </a:rPr>
                <a:t>21</a:t>
              </a:r>
              <a:endParaRPr lang="zh-CN" altLang="en-US" sz="3200" dirty="0">
                <a:solidFill>
                  <a:schemeClr val="bg1"/>
                </a:solidFill>
                <a:latin typeface="Fira Sans Medium" panose="020B06030500000200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2" name="组合 6">
            <a:extLst>
              <a:ext uri="{FF2B5EF4-FFF2-40B4-BE49-F238E27FC236}">
                <a16:creationId xmlns:a16="http://schemas.microsoft.com/office/drawing/2014/main" id="{FA5155E1-D4A1-5D43-35C8-17F04D7EEAAB}"/>
              </a:ext>
            </a:extLst>
          </p:cNvPr>
          <p:cNvGrpSpPr/>
          <p:nvPr/>
        </p:nvGrpSpPr>
        <p:grpSpPr>
          <a:xfrm>
            <a:off x="2300770" y="1189696"/>
            <a:ext cx="8147804" cy="4880694"/>
            <a:chOff x="5861649" y="1070410"/>
            <a:chExt cx="8147804" cy="4880694"/>
          </a:xfrm>
        </p:grpSpPr>
        <p:pic>
          <p:nvPicPr>
            <p:cNvPr id="3" name="图片 5" descr="e7d195523061f1c0deeec63e560781cfd59afb0ea006f2a87ABB68BF51EA6619813959095094C18C62A12F549504892A4AAA8C1554C6663626E05CA27F281A14E6983772AFC3FB97135759321DEA3D705820548C6D5B558CA8F362B18D312C152407D21FB34EF0A1D1B21F91EF7E1DCDE529C869E8F5A9E23DB214A825789D83372F841262D649B4">
              <a:extLst>
                <a:ext uri="{FF2B5EF4-FFF2-40B4-BE49-F238E27FC236}">
                  <a16:creationId xmlns:a16="http://schemas.microsoft.com/office/drawing/2014/main" id="{329B2E67-F1A1-5C57-9F8F-EE373EC5B4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/>
          </p:blipFill>
          <p:spPr>
            <a:xfrm rot="4123241" flipH="1">
              <a:off x="3979693" y="3091748"/>
              <a:ext cx="4865972" cy="85274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Parallelogram 2">
              <a:extLst>
                <a:ext uri="{FF2B5EF4-FFF2-40B4-BE49-F238E27FC236}">
                  <a16:creationId xmlns:a16="http://schemas.microsoft.com/office/drawing/2014/main" id="{50C9DD8B-E5B3-B660-5F85-112C53D9346A}"/>
                </a:ext>
              </a:extLst>
            </p:cNvPr>
            <p:cNvSpPr/>
            <p:nvPr/>
          </p:nvSpPr>
          <p:spPr>
            <a:xfrm flipV="1">
              <a:off x="5861649" y="1070410"/>
              <a:ext cx="8147804" cy="4678548"/>
            </a:xfrm>
            <a:prstGeom prst="parallelogram">
              <a:avLst>
                <a:gd name="adj" fmla="val 38740"/>
              </a:avLst>
            </a:prstGeom>
            <a:solidFill>
              <a:srgbClr val="00B05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8" name="Isosceles Triangle 4">
            <a:extLst>
              <a:ext uri="{FF2B5EF4-FFF2-40B4-BE49-F238E27FC236}">
                <a16:creationId xmlns:a16="http://schemas.microsoft.com/office/drawing/2014/main" id="{2555D53D-3442-56A5-06D4-3EEE632A258A}"/>
              </a:ext>
            </a:extLst>
          </p:cNvPr>
          <p:cNvSpPr/>
          <p:nvPr/>
        </p:nvSpPr>
        <p:spPr>
          <a:xfrm flipH="1">
            <a:off x="2235199" y="4061153"/>
            <a:ext cx="1479853" cy="1841793"/>
          </a:xfrm>
          <a:prstGeom prst="triangl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7">
            <a:extLst>
              <a:ext uri="{FF2B5EF4-FFF2-40B4-BE49-F238E27FC236}">
                <a16:creationId xmlns:a16="http://schemas.microsoft.com/office/drawing/2014/main" id="{5E92CC92-A879-A5E9-386C-4997EFC70A6F}"/>
              </a:ext>
            </a:extLst>
          </p:cNvPr>
          <p:cNvSpPr txBox="1"/>
          <p:nvPr/>
        </p:nvSpPr>
        <p:spPr>
          <a:xfrm>
            <a:off x="3258513" y="1878398"/>
            <a:ext cx="60120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3"/>
            <a:r>
              <a:rPr lang="en-US" altLang="zh-CN" sz="8800" dirty="0">
                <a:gradFill>
                  <a:gsLst>
                    <a:gs pos="24000">
                      <a:srgbClr val="BF9645"/>
                    </a:gs>
                    <a:gs pos="50000">
                      <a:srgbClr val="F2DD9C"/>
                    </a:gs>
                    <a:gs pos="87000">
                      <a:srgbClr val="E5BA7C"/>
                    </a:gs>
                  </a:gsLst>
                  <a:lin ang="13500000" scaled="1"/>
                </a:gradFill>
                <a:cs typeface="+mn-ea"/>
                <a:sym typeface="+mn-lt"/>
              </a:rPr>
              <a:t>5</a:t>
            </a:r>
            <a:endParaRPr lang="zh-CN" altLang="en-US" sz="8800" dirty="0">
              <a:gradFill>
                <a:gsLst>
                  <a:gs pos="24000">
                    <a:srgbClr val="BF9645"/>
                  </a:gs>
                  <a:gs pos="50000">
                    <a:srgbClr val="F2DD9C"/>
                  </a:gs>
                  <a:gs pos="87000">
                    <a:srgbClr val="E5BA7C"/>
                  </a:gs>
                </a:gsLst>
                <a:lin ang="13500000" scaled="1"/>
              </a:gradFill>
              <a:cs typeface="+mn-ea"/>
              <a:sym typeface="+mn-lt"/>
            </a:endParaRPr>
          </a:p>
        </p:txBody>
      </p:sp>
      <p:sp>
        <p:nvSpPr>
          <p:cNvPr id="10" name="文本框 8">
            <a:extLst>
              <a:ext uri="{FF2B5EF4-FFF2-40B4-BE49-F238E27FC236}">
                <a16:creationId xmlns:a16="http://schemas.microsoft.com/office/drawing/2014/main" id="{B3D733D2-176E-55D6-FB2F-9399E2BDD61F}"/>
              </a:ext>
            </a:extLst>
          </p:cNvPr>
          <p:cNvSpPr txBox="1"/>
          <p:nvPr/>
        </p:nvSpPr>
        <p:spPr>
          <a:xfrm>
            <a:off x="3755095" y="3092529"/>
            <a:ext cx="5616774" cy="1210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54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MISE EN OEUVRE</a:t>
            </a:r>
          </a:p>
        </p:txBody>
      </p:sp>
    </p:spTree>
    <p:extLst>
      <p:ext uri="{BB962C8B-B14F-4D97-AF65-F5344CB8AC3E}">
        <p14:creationId xmlns:p14="http://schemas.microsoft.com/office/powerpoint/2010/main" val="315229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786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8/9)*(#ppt_y-(#ppt_y+0.1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 fmla="1+(8/9)*(1-0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9" grpId="1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3">
            <a:extLst>
              <a:ext uri="{FF2B5EF4-FFF2-40B4-BE49-F238E27FC236}">
                <a16:creationId xmlns:a16="http://schemas.microsoft.com/office/drawing/2014/main" id="{DC7A622C-A0F5-F474-BA66-CCDD2D4DB9DB}"/>
              </a:ext>
            </a:extLst>
          </p:cNvPr>
          <p:cNvCxnSpPr/>
          <p:nvPr/>
        </p:nvCxnSpPr>
        <p:spPr>
          <a:xfrm>
            <a:off x="2389643" y="2291219"/>
            <a:ext cx="0" cy="0"/>
          </a:xfrm>
          <a:prstGeom prst="line">
            <a:avLst/>
          </a:prstGeom>
          <a:ln w="19050">
            <a:solidFill>
              <a:srgbClr val="F7D9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8">
            <a:extLst>
              <a:ext uri="{FF2B5EF4-FFF2-40B4-BE49-F238E27FC236}">
                <a16:creationId xmlns:a16="http://schemas.microsoft.com/office/drawing/2014/main" id="{22A5C459-B5F6-1283-09AF-866B132902AB}"/>
              </a:ext>
            </a:extLst>
          </p:cNvPr>
          <p:cNvSpPr/>
          <p:nvPr/>
        </p:nvSpPr>
        <p:spPr>
          <a:xfrm rot="2944651">
            <a:off x="305187" y="231260"/>
            <a:ext cx="669570" cy="669570"/>
          </a:xfrm>
          <a:prstGeom prst="roundRect">
            <a:avLst/>
          </a:prstGeom>
          <a:noFill/>
          <a:ln w="47625">
            <a:solidFill>
              <a:srgbClr val="FF9800"/>
            </a:soli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zh-CN" altLang="en-US">
              <a:solidFill>
                <a:prstClr val="white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" name="矩形: 圆角 4">
            <a:extLst>
              <a:ext uri="{FF2B5EF4-FFF2-40B4-BE49-F238E27FC236}">
                <a16:creationId xmlns:a16="http://schemas.microsoft.com/office/drawing/2014/main" id="{7F3444F9-E8FC-BFB2-8AF8-F2BE494FD247}"/>
              </a:ext>
            </a:extLst>
          </p:cNvPr>
          <p:cNvSpPr/>
          <p:nvPr/>
        </p:nvSpPr>
        <p:spPr>
          <a:xfrm rot="2700000">
            <a:off x="663220" y="248280"/>
            <a:ext cx="713747" cy="713749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8089">
              <a:defRPr/>
            </a:pPr>
            <a:endParaRPr lang="zh-CN" altLang="en-US" sz="1016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" name="文本框 7">
            <a:extLst>
              <a:ext uri="{FF2B5EF4-FFF2-40B4-BE49-F238E27FC236}">
                <a16:creationId xmlns:a16="http://schemas.microsoft.com/office/drawing/2014/main" id="{25112D91-4763-3FDC-A753-AEDCF6690AFD}"/>
              </a:ext>
            </a:extLst>
          </p:cNvPr>
          <p:cNvSpPr txBox="1"/>
          <p:nvPr/>
        </p:nvSpPr>
        <p:spPr>
          <a:xfrm>
            <a:off x="1721974" y="139885"/>
            <a:ext cx="5103641" cy="526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8089">
              <a:defRPr/>
            </a:pPr>
            <a:r>
              <a:rPr lang="en-US" altLang="zh-CN" sz="2800" b="1" dirty="0">
                <a:solidFill>
                  <a:srgbClr val="FF9800"/>
                </a:solidFill>
                <a:latin typeface="Fira Sans Medium" panose="020B0604020202020204" pitchFamily="34" charset="0"/>
                <a:cs typeface="+mn-ea"/>
                <a:sym typeface="+mn-lt"/>
              </a:rPr>
              <a:t>MISE EN OEUVRE</a:t>
            </a:r>
            <a:endParaRPr lang="zh-CN" altLang="en-US" sz="2800" b="1" dirty="0">
              <a:solidFill>
                <a:srgbClr val="FF9800"/>
              </a:solidFill>
              <a:latin typeface="Fira Sans Medium" panose="020B0604020202020204" pitchFamily="34" charset="0"/>
              <a:cs typeface="+mn-ea"/>
              <a:sym typeface="+mn-lt"/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30D0083B-0263-7D56-502E-90103A4F5E2D}"/>
              </a:ext>
            </a:extLst>
          </p:cNvPr>
          <p:cNvGrpSpPr/>
          <p:nvPr/>
        </p:nvGrpSpPr>
        <p:grpSpPr>
          <a:xfrm>
            <a:off x="5913259" y="227912"/>
            <a:ext cx="5455045" cy="754483"/>
            <a:chOff x="6569242" y="181875"/>
            <a:chExt cx="5455045" cy="927976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A57F5F0B-AC9E-BE68-19BE-DD95B9246D37}"/>
                </a:ext>
              </a:extLst>
            </p:cNvPr>
            <p:cNvGrpSpPr/>
            <p:nvPr/>
          </p:nvGrpSpPr>
          <p:grpSpPr>
            <a:xfrm>
              <a:off x="6569242" y="181875"/>
              <a:ext cx="5455045" cy="927976"/>
              <a:chOff x="8764738" y="347556"/>
              <a:chExt cx="2912752" cy="543973"/>
            </a:xfrm>
          </p:grpSpPr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5D24C992-E8E2-EC37-5C81-1BEA1B243329}"/>
                  </a:ext>
                </a:extLst>
              </p:cNvPr>
              <p:cNvGrpSpPr/>
              <p:nvPr/>
            </p:nvGrpSpPr>
            <p:grpSpPr>
              <a:xfrm>
                <a:off x="8833490" y="347556"/>
                <a:ext cx="2844000" cy="543973"/>
                <a:chOff x="9234322" y="698284"/>
                <a:chExt cx="2844000" cy="543973"/>
              </a:xfrm>
            </p:grpSpPr>
            <p:grpSp>
              <p:nvGrpSpPr>
                <p:cNvPr id="12" name="Groupe 11">
                  <a:extLst>
                    <a:ext uri="{FF2B5EF4-FFF2-40B4-BE49-F238E27FC236}">
                      <a16:creationId xmlns:a16="http://schemas.microsoft.com/office/drawing/2014/main" id="{6EC1596E-F3EB-F242-185D-82A94CFECAC6}"/>
                    </a:ext>
                  </a:extLst>
                </p:cNvPr>
                <p:cNvGrpSpPr/>
                <p:nvPr/>
              </p:nvGrpSpPr>
              <p:grpSpPr>
                <a:xfrm>
                  <a:off x="9234322" y="698284"/>
                  <a:ext cx="2844000" cy="543973"/>
                  <a:chOff x="3748728" y="-1351206"/>
                  <a:chExt cx="2965896" cy="543973"/>
                </a:xfrm>
              </p:grpSpPr>
              <p:sp>
                <p:nvSpPr>
                  <p:cNvPr id="14" name="矩形 72">
                    <a:extLst>
                      <a:ext uri="{FF2B5EF4-FFF2-40B4-BE49-F238E27FC236}">
                        <a16:creationId xmlns:a16="http://schemas.microsoft.com/office/drawing/2014/main" id="{AF126BC3-23A9-5964-3BBE-3758A1F12966}"/>
                      </a:ext>
                    </a:extLst>
                  </p:cNvPr>
                  <p:cNvSpPr/>
                  <p:nvPr/>
                </p:nvSpPr>
                <p:spPr>
                  <a:xfrm>
                    <a:off x="3761791" y="-1351206"/>
                    <a:ext cx="2918868" cy="543973"/>
                  </a:xfrm>
                  <a:prstGeom prst="rect">
                    <a:avLst/>
                  </a:prstGeom>
                  <a:noFill/>
                  <a:ln>
                    <a:solidFill>
                      <a:srgbClr val="FF98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Agency FB" panose="020B0503020202020204" pitchFamily="34" charset="0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" name="矩形 73">
                    <a:extLst>
                      <a:ext uri="{FF2B5EF4-FFF2-40B4-BE49-F238E27FC236}">
                        <a16:creationId xmlns:a16="http://schemas.microsoft.com/office/drawing/2014/main" id="{940A1896-C3AA-5822-C39E-385CB1320030}"/>
                      </a:ext>
                    </a:extLst>
                  </p:cNvPr>
                  <p:cNvSpPr/>
                  <p:nvPr/>
                </p:nvSpPr>
                <p:spPr>
                  <a:xfrm>
                    <a:off x="3748728" y="-1212922"/>
                    <a:ext cx="2965896" cy="283133"/>
                  </a:xfrm>
                  <a:prstGeom prst="rect">
                    <a:avLst/>
                  </a:prstGeom>
                  <a:solidFill>
                    <a:srgbClr val="FEFEF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Agency FB" panose="020B0503020202020204" pitchFamily="34" charset="0"/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13" name="文本框 7">
                  <a:extLst>
                    <a:ext uri="{FF2B5EF4-FFF2-40B4-BE49-F238E27FC236}">
                      <a16:creationId xmlns:a16="http://schemas.microsoft.com/office/drawing/2014/main" id="{F97049C5-B604-36EF-F390-DC1E587D55EB}"/>
                    </a:ext>
                  </a:extLst>
                </p:cNvPr>
                <p:cNvSpPr txBox="1"/>
                <p:nvPr/>
              </p:nvSpPr>
              <p:spPr>
                <a:xfrm>
                  <a:off x="9317465" y="719037"/>
                  <a:ext cx="276015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258089">
                    <a:defRPr/>
                  </a:pPr>
                  <a:endParaRPr lang="zh-CN" altLang="en-US" sz="2800" b="1" dirty="0">
                    <a:solidFill>
                      <a:srgbClr val="3F5378"/>
                    </a:solidFill>
                    <a:latin typeface="Fira Sans Medium" panose="020B0604020202020204" pitchFamily="34" charset="0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1" name="箭头: V 形 11">
                <a:extLst>
                  <a:ext uri="{FF2B5EF4-FFF2-40B4-BE49-F238E27FC236}">
                    <a16:creationId xmlns:a16="http://schemas.microsoft.com/office/drawing/2014/main" id="{742EE066-93E8-8DA1-2D12-D166C9B63D23}"/>
                  </a:ext>
                </a:extLst>
              </p:cNvPr>
              <p:cNvSpPr/>
              <p:nvPr/>
            </p:nvSpPr>
            <p:spPr>
              <a:xfrm>
                <a:off x="8764738" y="541034"/>
                <a:ext cx="139369" cy="172697"/>
              </a:xfrm>
              <a:prstGeom prst="chevron">
                <a:avLst>
                  <a:gd name="adj" fmla="val 57813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9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58089">
                  <a:defRPr/>
                </a:pPr>
                <a:endParaRPr lang="zh-CN" altLang="en-US" sz="1016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9" name="文本框 7">
              <a:extLst>
                <a:ext uri="{FF2B5EF4-FFF2-40B4-BE49-F238E27FC236}">
                  <a16:creationId xmlns:a16="http://schemas.microsoft.com/office/drawing/2014/main" id="{66E62820-E596-5DF0-B563-CF36434B2DE0}"/>
                </a:ext>
              </a:extLst>
            </p:cNvPr>
            <p:cNvSpPr txBox="1"/>
            <p:nvPr/>
          </p:nvSpPr>
          <p:spPr>
            <a:xfrm>
              <a:off x="6852390" y="397384"/>
              <a:ext cx="5112977" cy="643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258089">
                <a:defRPr/>
              </a:pPr>
              <a:r>
                <a:rPr lang="en-US" altLang="zh-CN" sz="2800" b="1" dirty="0">
                  <a:solidFill>
                    <a:srgbClr val="00B050"/>
                  </a:solidFill>
                  <a:latin typeface="Fira Sans Medium" panose="020B0604020202020204" pitchFamily="34" charset="0"/>
                  <a:cs typeface="+mn-ea"/>
                  <a:sym typeface="+mn-lt"/>
                </a:rPr>
                <a:t>OUTILS</a:t>
              </a:r>
              <a:r>
                <a:rPr lang="en-US" altLang="zh-CN" sz="2800" b="1" dirty="0">
                  <a:solidFill>
                    <a:srgbClr val="3F5378"/>
                  </a:solidFill>
                  <a:latin typeface="Fira Sans Medium" panose="020B0604020202020204" pitchFamily="34" charset="0"/>
                  <a:cs typeface="+mn-ea"/>
                  <a:sym typeface="+mn-lt"/>
                </a:rPr>
                <a:t> </a:t>
              </a:r>
              <a:r>
                <a:rPr lang="en-US" altLang="zh-CN" sz="2800" b="1" dirty="0">
                  <a:solidFill>
                    <a:srgbClr val="00B050"/>
                  </a:solidFill>
                  <a:latin typeface="Fira Sans Medium" panose="020B0604020202020204" pitchFamily="34" charset="0"/>
                  <a:cs typeface="+mn-ea"/>
                  <a:sym typeface="+mn-lt"/>
                </a:rPr>
                <a:t>TECHNOLOGIQUES</a:t>
              </a:r>
              <a:endParaRPr lang="zh-CN" altLang="en-US" sz="2800" b="1" dirty="0">
                <a:solidFill>
                  <a:srgbClr val="00B050"/>
                </a:solidFill>
                <a:latin typeface="Fira Sans Medium" panose="020B0604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31" name="组合 44">
            <a:extLst>
              <a:ext uri="{FF2B5EF4-FFF2-40B4-BE49-F238E27FC236}">
                <a16:creationId xmlns:a16="http://schemas.microsoft.com/office/drawing/2014/main" id="{BC8EC7D5-B80F-C837-B57E-E9B679452A79}"/>
              </a:ext>
            </a:extLst>
          </p:cNvPr>
          <p:cNvGrpSpPr/>
          <p:nvPr/>
        </p:nvGrpSpPr>
        <p:grpSpPr>
          <a:xfrm>
            <a:off x="99592" y="6242981"/>
            <a:ext cx="673800" cy="590191"/>
            <a:chOff x="1758863" y="4523754"/>
            <a:chExt cx="533757" cy="467526"/>
          </a:xfrm>
        </p:grpSpPr>
        <p:sp>
          <p:nvSpPr>
            <p:cNvPr id="32" name="椭圆 45">
              <a:extLst>
                <a:ext uri="{FF2B5EF4-FFF2-40B4-BE49-F238E27FC236}">
                  <a16:creationId xmlns:a16="http://schemas.microsoft.com/office/drawing/2014/main" id="{F5F32EA2-1692-8BEC-AC3F-BDB1DC8DC5AA}"/>
                </a:ext>
              </a:extLst>
            </p:cNvPr>
            <p:cNvSpPr/>
            <p:nvPr/>
          </p:nvSpPr>
          <p:spPr>
            <a:xfrm rot="9480000">
              <a:off x="1775793" y="4523754"/>
              <a:ext cx="449065" cy="449065"/>
            </a:xfrm>
            <a:prstGeom prst="ellipse">
              <a:avLst/>
            </a:prstGeom>
            <a:solidFill>
              <a:srgbClr val="FF9800"/>
            </a:solidFill>
            <a:ln w="38100">
              <a:solidFill>
                <a:srgbClr val="D7D8DA"/>
              </a:soli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33" name="文本框 46">
              <a:extLst>
                <a:ext uri="{FF2B5EF4-FFF2-40B4-BE49-F238E27FC236}">
                  <a16:creationId xmlns:a16="http://schemas.microsoft.com/office/drawing/2014/main" id="{11274994-6CB9-8F21-8B66-3B8AF645ED3F}"/>
                </a:ext>
              </a:extLst>
            </p:cNvPr>
            <p:cNvSpPr txBox="1"/>
            <p:nvPr/>
          </p:nvSpPr>
          <p:spPr>
            <a:xfrm>
              <a:off x="1758863" y="4528044"/>
              <a:ext cx="533757" cy="4632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altLang="zh-CN" sz="3200" dirty="0">
                  <a:solidFill>
                    <a:schemeClr val="bg1"/>
                  </a:solidFill>
                  <a:latin typeface="Fira Sans Medium" panose="020B0603050000020004" pitchFamily="34" charset="0"/>
                  <a:cs typeface="+mn-ea"/>
                  <a:sym typeface="+mn-lt"/>
                </a:rPr>
                <a:t>22</a:t>
              </a:r>
              <a:endParaRPr lang="zh-CN" altLang="en-US" sz="3200" dirty="0">
                <a:solidFill>
                  <a:schemeClr val="bg1"/>
                </a:solidFill>
                <a:latin typeface="Fira Sans Medium" panose="020B06030500000200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79DE0F6F-B559-B041-C721-E1D0BB7756C7}"/>
              </a:ext>
            </a:extLst>
          </p:cNvPr>
          <p:cNvGrpSpPr/>
          <p:nvPr/>
        </p:nvGrpSpPr>
        <p:grpSpPr>
          <a:xfrm>
            <a:off x="404407" y="1559965"/>
            <a:ext cx="10910758" cy="3942566"/>
            <a:chOff x="404407" y="1559965"/>
            <a:chExt cx="10910758" cy="3942566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80FFD9E9-26B4-A962-DF4A-2654C20C8832}"/>
                </a:ext>
              </a:extLst>
            </p:cNvPr>
            <p:cNvGrpSpPr/>
            <p:nvPr/>
          </p:nvGrpSpPr>
          <p:grpSpPr>
            <a:xfrm>
              <a:off x="404407" y="1559965"/>
              <a:ext cx="10910758" cy="3938802"/>
              <a:chOff x="404407" y="1559965"/>
              <a:chExt cx="10910758" cy="3938802"/>
            </a:xfrm>
          </p:grpSpPr>
          <p:grpSp>
            <p:nvGrpSpPr>
              <p:cNvPr id="22" name="Groupe 21">
                <a:extLst>
                  <a:ext uri="{FF2B5EF4-FFF2-40B4-BE49-F238E27FC236}">
                    <a16:creationId xmlns:a16="http://schemas.microsoft.com/office/drawing/2014/main" id="{597A8D76-048E-3C6C-AEE3-F65391F567B8}"/>
                  </a:ext>
                </a:extLst>
              </p:cNvPr>
              <p:cNvGrpSpPr/>
              <p:nvPr/>
            </p:nvGrpSpPr>
            <p:grpSpPr>
              <a:xfrm>
                <a:off x="6229067" y="1573108"/>
                <a:ext cx="2087218" cy="1661825"/>
                <a:chOff x="8752895" y="4878959"/>
                <a:chExt cx="2087218" cy="1661825"/>
              </a:xfrm>
            </p:grpSpPr>
            <p:pic>
              <p:nvPicPr>
                <p:cNvPr id="23" name="Image 22">
                  <a:extLst>
                    <a:ext uri="{FF2B5EF4-FFF2-40B4-BE49-F238E27FC236}">
                      <a16:creationId xmlns:a16="http://schemas.microsoft.com/office/drawing/2014/main" id="{C0750604-20E9-123D-3E8A-FBFC006337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09330" y="4878959"/>
                  <a:ext cx="823714" cy="1038740"/>
                </a:xfrm>
                <a:prstGeom prst="rect">
                  <a:avLst/>
                </a:prstGeom>
              </p:spPr>
            </p:pic>
            <p:sp>
              <p:nvSpPr>
                <p:cNvPr id="24" name="Rounded Rectangle 4">
                  <a:extLst>
                    <a:ext uri="{FF2B5EF4-FFF2-40B4-BE49-F238E27FC236}">
                      <a16:creationId xmlns:a16="http://schemas.microsoft.com/office/drawing/2014/main" id="{A8021C00-D837-C04C-CD46-06D96F0E1748}"/>
                    </a:ext>
                  </a:extLst>
                </p:cNvPr>
                <p:cNvSpPr/>
                <p:nvPr/>
              </p:nvSpPr>
              <p:spPr>
                <a:xfrm>
                  <a:off x="8752895" y="5970739"/>
                  <a:ext cx="2087218" cy="570045"/>
                </a:xfrm>
                <a:prstGeom prst="roundRect">
                  <a:avLst/>
                </a:prstGeom>
                <a:noFill/>
                <a:ln w="50800">
                  <a:solidFill>
                    <a:srgbClr val="336791"/>
                  </a:solidFill>
                </a:ln>
                <a:effectLst>
                  <a:outerShdw blurRad="444500" dist="1905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fr-FR" sz="2600" dirty="0">
                      <a:solidFill>
                        <a:schemeClr val="bg1"/>
                      </a:solidFill>
                      <a:latin typeface="Fira Sans Medium" panose="020B0604020202020204" pitchFamily="34" charset="0"/>
                    </a:rPr>
                    <a:t>PostgreSQL</a:t>
                  </a:r>
                </a:p>
              </p:txBody>
            </p:sp>
          </p:grpSp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424C2CF2-8685-943D-A734-58409C1AEE13}"/>
                  </a:ext>
                </a:extLst>
              </p:cNvPr>
              <p:cNvGrpSpPr/>
              <p:nvPr/>
            </p:nvGrpSpPr>
            <p:grpSpPr>
              <a:xfrm>
                <a:off x="481181" y="3429000"/>
                <a:ext cx="2087218" cy="2069767"/>
                <a:chOff x="3599322" y="4528380"/>
                <a:chExt cx="2087218" cy="2069767"/>
              </a:xfrm>
            </p:grpSpPr>
            <p:pic>
              <p:nvPicPr>
                <p:cNvPr id="29" name="Image 28">
                  <a:extLst>
                    <a:ext uri="{FF2B5EF4-FFF2-40B4-BE49-F238E27FC236}">
                      <a16:creationId xmlns:a16="http://schemas.microsoft.com/office/drawing/2014/main" id="{302687B0-05EE-28CA-88B6-200A535661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8944" y="4528380"/>
                  <a:ext cx="1545823" cy="1791427"/>
                </a:xfrm>
                <a:prstGeom prst="rect">
                  <a:avLst/>
                </a:prstGeom>
              </p:spPr>
            </p:pic>
            <p:sp>
              <p:nvSpPr>
                <p:cNvPr id="30" name="Rounded Rectangle 4">
                  <a:extLst>
                    <a:ext uri="{FF2B5EF4-FFF2-40B4-BE49-F238E27FC236}">
                      <a16:creationId xmlns:a16="http://schemas.microsoft.com/office/drawing/2014/main" id="{91B372EC-FDDE-632D-4D75-F1B4659D77F4}"/>
                    </a:ext>
                  </a:extLst>
                </p:cNvPr>
                <p:cNvSpPr/>
                <p:nvPr/>
              </p:nvSpPr>
              <p:spPr>
                <a:xfrm>
                  <a:off x="3599322" y="6028102"/>
                  <a:ext cx="2087218" cy="570045"/>
                </a:xfrm>
                <a:prstGeom prst="roundRect">
                  <a:avLst/>
                </a:prstGeom>
                <a:noFill/>
                <a:ln w="50800">
                  <a:solidFill>
                    <a:srgbClr val="ECC58E"/>
                  </a:solidFill>
                </a:ln>
                <a:effectLst>
                  <a:outerShdw blurRad="444500" dist="1905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fr-FR" sz="2600" dirty="0">
                      <a:solidFill>
                        <a:schemeClr val="bg1"/>
                      </a:solidFill>
                      <a:latin typeface="Fira Sans Medium" panose="020B0604020202020204" pitchFamily="34" charset="0"/>
                    </a:rPr>
                    <a:t>Architect</a:t>
                  </a:r>
                </a:p>
              </p:txBody>
            </p:sp>
          </p:grpSp>
          <p:grpSp>
            <p:nvGrpSpPr>
              <p:cNvPr id="43" name="Groupe 42">
                <a:extLst>
                  <a:ext uri="{FF2B5EF4-FFF2-40B4-BE49-F238E27FC236}">
                    <a16:creationId xmlns:a16="http://schemas.microsoft.com/office/drawing/2014/main" id="{8F963412-A228-2901-8DD3-206D2AE90666}"/>
                  </a:ext>
                </a:extLst>
              </p:cNvPr>
              <p:cNvGrpSpPr/>
              <p:nvPr/>
            </p:nvGrpSpPr>
            <p:grpSpPr>
              <a:xfrm>
                <a:off x="9227947" y="1559965"/>
                <a:ext cx="2087218" cy="1668727"/>
                <a:chOff x="9650593" y="1604849"/>
                <a:chExt cx="2087218" cy="1668727"/>
              </a:xfrm>
            </p:grpSpPr>
            <p:sp>
              <p:nvSpPr>
                <p:cNvPr id="44" name="Rounded Rectangle 4">
                  <a:extLst>
                    <a:ext uri="{FF2B5EF4-FFF2-40B4-BE49-F238E27FC236}">
                      <a16:creationId xmlns:a16="http://schemas.microsoft.com/office/drawing/2014/main" id="{B2BC6304-EC7B-CCAA-118D-FBAA2C08832C}"/>
                    </a:ext>
                  </a:extLst>
                </p:cNvPr>
                <p:cNvSpPr/>
                <p:nvPr/>
              </p:nvSpPr>
              <p:spPr>
                <a:xfrm>
                  <a:off x="9650593" y="2703531"/>
                  <a:ext cx="2087218" cy="570045"/>
                </a:xfrm>
                <a:prstGeom prst="roundRect">
                  <a:avLst/>
                </a:prstGeom>
                <a:noFill/>
                <a:ln w="50800">
                  <a:solidFill>
                    <a:srgbClr val="2BA1F1"/>
                  </a:solidFill>
                </a:ln>
                <a:effectLst>
                  <a:outerShdw blurRad="444500" dist="1905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fr-FR" sz="2600" dirty="0">
                      <a:solidFill>
                        <a:schemeClr val="bg1"/>
                      </a:solidFill>
                      <a:latin typeface="Fira Sans Medium" panose="020B0604020202020204" pitchFamily="34" charset="0"/>
                    </a:rPr>
                    <a:t>VS Code</a:t>
                  </a:r>
                </a:p>
              </p:txBody>
            </p:sp>
            <p:pic>
              <p:nvPicPr>
                <p:cNvPr id="45" name="Image 44">
                  <a:extLst>
                    <a:ext uri="{FF2B5EF4-FFF2-40B4-BE49-F238E27FC236}">
                      <a16:creationId xmlns:a16="http://schemas.microsoft.com/office/drawing/2014/main" id="{7F372090-FACB-886C-EF57-2482EF7D08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1844" y="1604849"/>
                  <a:ext cx="1189990" cy="1038740"/>
                </a:xfrm>
                <a:prstGeom prst="rect">
                  <a:avLst/>
                </a:prstGeom>
              </p:spPr>
            </p:pic>
          </p:grpSp>
          <p:grpSp>
            <p:nvGrpSpPr>
              <p:cNvPr id="46" name="Groupe 45">
                <a:extLst>
                  <a:ext uri="{FF2B5EF4-FFF2-40B4-BE49-F238E27FC236}">
                    <a16:creationId xmlns:a16="http://schemas.microsoft.com/office/drawing/2014/main" id="{25C10497-E179-9289-ADA2-287C09309618}"/>
                  </a:ext>
                </a:extLst>
              </p:cNvPr>
              <p:cNvGrpSpPr/>
              <p:nvPr/>
            </p:nvGrpSpPr>
            <p:grpSpPr>
              <a:xfrm>
                <a:off x="6196407" y="3871924"/>
                <a:ext cx="2087218" cy="1626842"/>
                <a:chOff x="9736996" y="3871925"/>
                <a:chExt cx="2087218" cy="1626842"/>
              </a:xfrm>
            </p:grpSpPr>
            <p:sp>
              <p:nvSpPr>
                <p:cNvPr id="47" name="Rounded Rectangle 4">
                  <a:extLst>
                    <a:ext uri="{FF2B5EF4-FFF2-40B4-BE49-F238E27FC236}">
                      <a16:creationId xmlns:a16="http://schemas.microsoft.com/office/drawing/2014/main" id="{7FD439CA-26EA-05A5-F022-EC341FB8CE03}"/>
                    </a:ext>
                  </a:extLst>
                </p:cNvPr>
                <p:cNvSpPr/>
                <p:nvPr/>
              </p:nvSpPr>
              <p:spPr>
                <a:xfrm>
                  <a:off x="9736996" y="4928722"/>
                  <a:ext cx="2087218" cy="570045"/>
                </a:xfrm>
                <a:prstGeom prst="roundRect">
                  <a:avLst/>
                </a:prstGeom>
                <a:noFill/>
                <a:ln w="50800">
                  <a:solidFill>
                    <a:srgbClr val="000000"/>
                  </a:solidFill>
                </a:ln>
                <a:effectLst>
                  <a:outerShdw blurRad="444500" dist="1905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fr-FR" sz="2600" dirty="0">
                      <a:solidFill>
                        <a:schemeClr val="bg1"/>
                      </a:solidFill>
                      <a:latin typeface="Fira Sans Medium" panose="020B0604020202020204" pitchFamily="34" charset="0"/>
                    </a:rPr>
                    <a:t>GitHub</a:t>
                  </a:r>
                </a:p>
              </p:txBody>
            </p:sp>
            <p:pic>
              <p:nvPicPr>
                <p:cNvPr id="48" name="Image 47">
                  <a:extLst>
                    <a:ext uri="{FF2B5EF4-FFF2-40B4-BE49-F238E27FC236}">
                      <a16:creationId xmlns:a16="http://schemas.microsoft.com/office/drawing/2014/main" id="{EE8A8E22-2E50-547D-788C-2FE6682467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09831" y="3871925"/>
                  <a:ext cx="1545823" cy="911735"/>
                </a:xfrm>
                <a:prstGeom prst="rect">
                  <a:avLst/>
                </a:prstGeom>
              </p:spPr>
            </p:pic>
          </p:grpSp>
          <p:grpSp>
            <p:nvGrpSpPr>
              <p:cNvPr id="59" name="Groupe 58">
                <a:extLst>
                  <a:ext uri="{FF2B5EF4-FFF2-40B4-BE49-F238E27FC236}">
                    <a16:creationId xmlns:a16="http://schemas.microsoft.com/office/drawing/2014/main" id="{3FEB45D0-E2CA-0536-E794-6A6EB990E61F}"/>
                  </a:ext>
                </a:extLst>
              </p:cNvPr>
              <p:cNvGrpSpPr/>
              <p:nvPr/>
            </p:nvGrpSpPr>
            <p:grpSpPr>
              <a:xfrm>
                <a:off x="404407" y="1573107"/>
                <a:ext cx="2087218" cy="1679336"/>
                <a:chOff x="404407" y="1573107"/>
                <a:chExt cx="2087218" cy="1679336"/>
              </a:xfrm>
            </p:grpSpPr>
            <p:sp>
              <p:nvSpPr>
                <p:cNvPr id="18" name="Rounded Rectangle 4">
                  <a:extLst>
                    <a:ext uri="{FF2B5EF4-FFF2-40B4-BE49-F238E27FC236}">
                      <a16:creationId xmlns:a16="http://schemas.microsoft.com/office/drawing/2014/main" id="{84BBD92E-2BCB-C807-3163-7B2A145EA470}"/>
                    </a:ext>
                  </a:extLst>
                </p:cNvPr>
                <p:cNvSpPr/>
                <p:nvPr/>
              </p:nvSpPr>
              <p:spPr>
                <a:xfrm>
                  <a:off x="404407" y="2682398"/>
                  <a:ext cx="2087218" cy="570045"/>
                </a:xfrm>
                <a:prstGeom prst="roundRect">
                  <a:avLst/>
                </a:prstGeom>
                <a:noFill/>
                <a:ln w="50800">
                  <a:solidFill>
                    <a:srgbClr val="C00000"/>
                  </a:solidFill>
                </a:ln>
                <a:effectLst>
                  <a:outerShdw blurRad="444500" dist="1905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fr-FR" sz="2600" dirty="0" err="1">
                      <a:solidFill>
                        <a:schemeClr val="bg1"/>
                      </a:solidFill>
                      <a:latin typeface="Fira Sans Medium" panose="020B0604020202020204" pitchFamily="34" charset="0"/>
                    </a:rPr>
                    <a:t>Laravel</a:t>
                  </a:r>
                  <a:endParaRPr lang="fr-FR" sz="2600" dirty="0">
                    <a:solidFill>
                      <a:schemeClr val="bg1"/>
                    </a:solidFill>
                    <a:latin typeface="Fira Sans Medium" panose="020B0604020202020204" pitchFamily="34" charset="0"/>
                  </a:endParaRPr>
                </a:p>
              </p:txBody>
            </p:sp>
            <p:pic>
              <p:nvPicPr>
                <p:cNvPr id="49" name="Image 48">
                  <a:extLst>
                    <a:ext uri="{FF2B5EF4-FFF2-40B4-BE49-F238E27FC236}">
                      <a16:creationId xmlns:a16="http://schemas.microsoft.com/office/drawing/2014/main" id="{3B336994-A687-0A81-4D2A-6C5F845CA0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630465" y="1573107"/>
                  <a:ext cx="1635102" cy="1024066"/>
                </a:xfrm>
                <a:prstGeom prst="rect">
                  <a:avLst/>
                </a:prstGeom>
              </p:spPr>
            </p:pic>
          </p:grpSp>
          <p:grpSp>
            <p:nvGrpSpPr>
              <p:cNvPr id="61" name="Groupe 60">
                <a:extLst>
                  <a:ext uri="{FF2B5EF4-FFF2-40B4-BE49-F238E27FC236}">
                    <a16:creationId xmlns:a16="http://schemas.microsoft.com/office/drawing/2014/main" id="{505402A3-04E2-C016-77E7-4E74A203226D}"/>
                  </a:ext>
                </a:extLst>
              </p:cNvPr>
              <p:cNvGrpSpPr/>
              <p:nvPr/>
            </p:nvGrpSpPr>
            <p:grpSpPr>
              <a:xfrm>
                <a:off x="3230187" y="1573107"/>
                <a:ext cx="2087218" cy="1655585"/>
                <a:chOff x="3230187" y="1573107"/>
                <a:chExt cx="2087218" cy="1655585"/>
              </a:xfrm>
            </p:grpSpPr>
            <p:pic>
              <p:nvPicPr>
                <p:cNvPr id="50" name="Picture 9511">
                  <a:extLst>
                    <a:ext uri="{FF2B5EF4-FFF2-40B4-BE49-F238E27FC236}">
                      <a16:creationId xmlns:a16="http://schemas.microsoft.com/office/drawing/2014/main" id="{C2F4A28A-E743-C7E0-1649-3FDE8875E2B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470167" y="1573107"/>
                  <a:ext cx="1478280" cy="1038740"/>
                </a:xfrm>
                <a:prstGeom prst="rect">
                  <a:avLst/>
                </a:prstGeom>
              </p:spPr>
            </p:pic>
            <p:sp>
              <p:nvSpPr>
                <p:cNvPr id="53" name="Rounded Rectangle 4">
                  <a:extLst>
                    <a:ext uri="{FF2B5EF4-FFF2-40B4-BE49-F238E27FC236}">
                      <a16:creationId xmlns:a16="http://schemas.microsoft.com/office/drawing/2014/main" id="{D1F001C4-32D4-24B6-6E84-5F4DC2A2B7AD}"/>
                    </a:ext>
                  </a:extLst>
                </p:cNvPr>
                <p:cNvSpPr/>
                <p:nvPr/>
              </p:nvSpPr>
              <p:spPr>
                <a:xfrm>
                  <a:off x="3230187" y="2658647"/>
                  <a:ext cx="2087218" cy="570045"/>
                </a:xfrm>
                <a:prstGeom prst="roundRect">
                  <a:avLst/>
                </a:prstGeom>
                <a:noFill/>
                <a:ln w="50800">
                  <a:solidFill>
                    <a:srgbClr val="6038D0"/>
                  </a:solidFill>
                </a:ln>
                <a:effectLst>
                  <a:outerShdw blurRad="444500" dist="1905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fr-FR" sz="2600" dirty="0">
                      <a:solidFill>
                        <a:schemeClr val="bg1"/>
                      </a:solidFill>
                      <a:latin typeface="Fira Sans Medium" panose="020B0604020202020204" pitchFamily="34" charset="0"/>
                    </a:rPr>
                    <a:t>Bootstrap</a:t>
                  </a:r>
                </a:p>
              </p:txBody>
            </p:sp>
          </p:grpSp>
          <p:grpSp>
            <p:nvGrpSpPr>
              <p:cNvPr id="60" name="Groupe 59">
                <a:extLst>
                  <a:ext uri="{FF2B5EF4-FFF2-40B4-BE49-F238E27FC236}">
                    <a16:creationId xmlns:a16="http://schemas.microsoft.com/office/drawing/2014/main" id="{E1B34DA4-CF80-D3E4-C0F4-D37F0228C59A}"/>
                  </a:ext>
                </a:extLst>
              </p:cNvPr>
              <p:cNvGrpSpPr/>
              <p:nvPr/>
            </p:nvGrpSpPr>
            <p:grpSpPr>
              <a:xfrm>
                <a:off x="3230187" y="3871924"/>
                <a:ext cx="2087218" cy="1626842"/>
                <a:chOff x="3230187" y="3871924"/>
                <a:chExt cx="2087218" cy="1626842"/>
              </a:xfrm>
            </p:grpSpPr>
            <p:sp>
              <p:nvSpPr>
                <p:cNvPr id="56" name="Rounded Rectangle 4">
                  <a:extLst>
                    <a:ext uri="{FF2B5EF4-FFF2-40B4-BE49-F238E27FC236}">
                      <a16:creationId xmlns:a16="http://schemas.microsoft.com/office/drawing/2014/main" id="{96BB9665-41DB-F025-9B2A-A6EF76F4BB0E}"/>
                    </a:ext>
                  </a:extLst>
                </p:cNvPr>
                <p:cNvSpPr/>
                <p:nvPr/>
              </p:nvSpPr>
              <p:spPr>
                <a:xfrm>
                  <a:off x="3230187" y="4928721"/>
                  <a:ext cx="2087218" cy="570045"/>
                </a:xfrm>
                <a:prstGeom prst="roundRect">
                  <a:avLst/>
                </a:prstGeom>
                <a:noFill/>
                <a:ln w="50800">
                  <a:solidFill>
                    <a:schemeClr val="accent5"/>
                  </a:solidFill>
                </a:ln>
                <a:effectLst>
                  <a:outerShdw blurRad="444500" dist="1905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fr-FR" sz="2600" dirty="0" err="1">
                      <a:solidFill>
                        <a:schemeClr val="bg1"/>
                      </a:solidFill>
                      <a:latin typeface="Fira Sans Medium" panose="020B0604020202020204" pitchFamily="34" charset="0"/>
                    </a:rPr>
                    <a:t>Canva</a:t>
                  </a:r>
                  <a:endParaRPr lang="fr-FR" sz="2600" dirty="0">
                    <a:solidFill>
                      <a:schemeClr val="bg1"/>
                    </a:solidFill>
                    <a:latin typeface="Fira Sans Medium" panose="020B0604020202020204" pitchFamily="34" charset="0"/>
                  </a:endParaRPr>
                </a:p>
              </p:txBody>
            </p:sp>
            <p:pic>
              <p:nvPicPr>
                <p:cNvPr id="57" name="Image 56">
                  <a:extLst>
                    <a:ext uri="{FF2B5EF4-FFF2-40B4-BE49-F238E27FC236}">
                      <a16:creationId xmlns:a16="http://schemas.microsoft.com/office/drawing/2014/main" id="{3DCF6879-0733-CA18-DD98-E613DB754B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00884" y="3871924"/>
                  <a:ext cx="1545823" cy="9810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3001B2AE-99AD-9E78-723A-DABFFC7F4567}"/>
                </a:ext>
              </a:extLst>
            </p:cNvPr>
            <p:cNvPicPr/>
            <p:nvPr/>
          </p:nvPicPr>
          <p:blipFill>
            <a:blip r:embed="rId10"/>
            <a:stretch/>
          </p:blipFill>
          <p:spPr>
            <a:xfrm>
              <a:off x="9591759" y="3871924"/>
              <a:ext cx="1343880" cy="981074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id="{BE87430C-8A1D-8B14-3F1C-A74FC83721A6}"/>
                </a:ext>
              </a:extLst>
            </p:cNvPr>
            <p:cNvSpPr/>
            <p:nvPr/>
          </p:nvSpPr>
          <p:spPr>
            <a:xfrm>
              <a:off x="9220090" y="4932486"/>
              <a:ext cx="2087218" cy="570045"/>
            </a:xfrm>
            <a:prstGeom prst="roundRect">
              <a:avLst/>
            </a:prstGeom>
            <a:noFill/>
            <a:ln w="50800">
              <a:solidFill>
                <a:srgbClr val="FFC000"/>
              </a:soli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 sz="2600" dirty="0">
                  <a:solidFill>
                    <a:schemeClr val="bg1"/>
                  </a:solidFill>
                  <a:latin typeface="Fira Sans Medium" panose="020B0604020202020204" pitchFamily="34" charset="0"/>
                </a:rPr>
                <a:t>JavaScript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92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13">
            <a:extLst>
              <a:ext uri="{FF2B5EF4-FFF2-40B4-BE49-F238E27FC236}">
                <a16:creationId xmlns:a16="http://schemas.microsoft.com/office/drawing/2014/main" id="{C921E7A8-F7D9-D2A5-EB0C-E8A614D40526}"/>
              </a:ext>
            </a:extLst>
          </p:cNvPr>
          <p:cNvCxnSpPr/>
          <p:nvPr/>
        </p:nvCxnSpPr>
        <p:spPr>
          <a:xfrm>
            <a:off x="2389643" y="2291219"/>
            <a:ext cx="0" cy="0"/>
          </a:xfrm>
          <a:prstGeom prst="line">
            <a:avLst/>
          </a:prstGeom>
          <a:ln w="19050">
            <a:solidFill>
              <a:srgbClr val="F7D9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8">
            <a:extLst>
              <a:ext uri="{FF2B5EF4-FFF2-40B4-BE49-F238E27FC236}">
                <a16:creationId xmlns:a16="http://schemas.microsoft.com/office/drawing/2014/main" id="{CC17F664-522E-5D4F-9F43-F055773C5F51}"/>
              </a:ext>
            </a:extLst>
          </p:cNvPr>
          <p:cNvSpPr/>
          <p:nvPr/>
        </p:nvSpPr>
        <p:spPr>
          <a:xfrm rot="2944651">
            <a:off x="305187" y="231260"/>
            <a:ext cx="669570" cy="669570"/>
          </a:xfrm>
          <a:prstGeom prst="roundRect">
            <a:avLst/>
          </a:prstGeom>
          <a:noFill/>
          <a:ln w="47625">
            <a:solidFill>
              <a:srgbClr val="FF9800"/>
            </a:soli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zh-CN" altLang="en-US">
              <a:solidFill>
                <a:prstClr val="white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99CA657-EB78-70A7-99A1-4D9D8B281BBC}"/>
              </a:ext>
            </a:extLst>
          </p:cNvPr>
          <p:cNvSpPr/>
          <p:nvPr/>
        </p:nvSpPr>
        <p:spPr>
          <a:xfrm rot="2700000">
            <a:off x="663220" y="248280"/>
            <a:ext cx="713747" cy="713749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8089">
              <a:defRPr/>
            </a:pPr>
            <a:endParaRPr lang="zh-CN" altLang="en-US" sz="1016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文本框 7">
            <a:extLst>
              <a:ext uri="{FF2B5EF4-FFF2-40B4-BE49-F238E27FC236}">
                <a16:creationId xmlns:a16="http://schemas.microsoft.com/office/drawing/2014/main" id="{FA8162F0-DF08-F0BE-F622-B0E969AF0B60}"/>
              </a:ext>
            </a:extLst>
          </p:cNvPr>
          <p:cNvSpPr txBox="1"/>
          <p:nvPr/>
        </p:nvSpPr>
        <p:spPr>
          <a:xfrm>
            <a:off x="1465601" y="291657"/>
            <a:ext cx="5103641" cy="526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8089">
              <a:defRPr/>
            </a:pPr>
            <a:r>
              <a:rPr lang="en-US" altLang="zh-CN" sz="2800" b="1" dirty="0">
                <a:solidFill>
                  <a:srgbClr val="FF9800"/>
                </a:solidFill>
                <a:latin typeface="Fira Sans Medium" panose="020B0604020202020204" pitchFamily="34" charset="0"/>
                <a:cs typeface="+mn-ea"/>
                <a:sym typeface="+mn-lt"/>
              </a:rPr>
              <a:t>MISE EN OEUVRE</a:t>
            </a:r>
            <a:endParaRPr lang="zh-CN" altLang="en-US" sz="2800" b="1" dirty="0">
              <a:solidFill>
                <a:srgbClr val="FF9800"/>
              </a:solidFill>
              <a:latin typeface="Fira Sans Medium" panose="020B0604020202020204" pitchFamily="34" charset="0"/>
              <a:cs typeface="+mn-ea"/>
              <a:sym typeface="+mn-lt"/>
            </a:endParaRP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9568A844-42DA-261D-CC30-03F4C6C447EF}"/>
              </a:ext>
            </a:extLst>
          </p:cNvPr>
          <p:cNvGrpSpPr/>
          <p:nvPr/>
        </p:nvGrpSpPr>
        <p:grpSpPr>
          <a:xfrm>
            <a:off x="5759016" y="108341"/>
            <a:ext cx="3536269" cy="866869"/>
            <a:chOff x="6569242" y="181875"/>
            <a:chExt cx="5455045" cy="927976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CBBBA6A9-B0DF-0D9B-DFBB-B6A6395DF8BD}"/>
                </a:ext>
              </a:extLst>
            </p:cNvPr>
            <p:cNvGrpSpPr/>
            <p:nvPr/>
          </p:nvGrpSpPr>
          <p:grpSpPr>
            <a:xfrm>
              <a:off x="6569242" y="181875"/>
              <a:ext cx="5455045" cy="927976"/>
              <a:chOff x="8764738" y="347556"/>
              <a:chExt cx="2912752" cy="543973"/>
            </a:xfrm>
          </p:grpSpPr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A7C130E3-807E-DAFD-17F0-53B88E1591B8}"/>
                  </a:ext>
                </a:extLst>
              </p:cNvPr>
              <p:cNvGrpSpPr/>
              <p:nvPr/>
            </p:nvGrpSpPr>
            <p:grpSpPr>
              <a:xfrm>
                <a:off x="8833490" y="347556"/>
                <a:ext cx="2844000" cy="543973"/>
                <a:chOff x="9234322" y="698284"/>
                <a:chExt cx="2844000" cy="543973"/>
              </a:xfrm>
            </p:grpSpPr>
            <p:grpSp>
              <p:nvGrpSpPr>
                <p:cNvPr id="37" name="Groupe 36">
                  <a:extLst>
                    <a:ext uri="{FF2B5EF4-FFF2-40B4-BE49-F238E27FC236}">
                      <a16:creationId xmlns:a16="http://schemas.microsoft.com/office/drawing/2014/main" id="{4483365B-371C-AF34-1929-3C0FEE9CB5AD}"/>
                    </a:ext>
                  </a:extLst>
                </p:cNvPr>
                <p:cNvGrpSpPr/>
                <p:nvPr/>
              </p:nvGrpSpPr>
              <p:grpSpPr>
                <a:xfrm>
                  <a:off x="9234322" y="698284"/>
                  <a:ext cx="2844000" cy="543973"/>
                  <a:chOff x="3748728" y="-1351206"/>
                  <a:chExt cx="2965896" cy="543973"/>
                </a:xfrm>
              </p:grpSpPr>
              <p:sp>
                <p:nvSpPr>
                  <p:cNvPr id="39" name="矩形 72">
                    <a:extLst>
                      <a:ext uri="{FF2B5EF4-FFF2-40B4-BE49-F238E27FC236}">
                        <a16:creationId xmlns:a16="http://schemas.microsoft.com/office/drawing/2014/main" id="{FD287A4E-8925-BAD3-ED6D-475288B8ADB0}"/>
                      </a:ext>
                    </a:extLst>
                  </p:cNvPr>
                  <p:cNvSpPr/>
                  <p:nvPr/>
                </p:nvSpPr>
                <p:spPr>
                  <a:xfrm>
                    <a:off x="3761791" y="-1351206"/>
                    <a:ext cx="2918868" cy="543973"/>
                  </a:xfrm>
                  <a:prstGeom prst="rect">
                    <a:avLst/>
                  </a:prstGeom>
                  <a:noFill/>
                  <a:ln>
                    <a:solidFill>
                      <a:srgbClr val="FF98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Agency FB" panose="020B0503020202020204" pitchFamily="34" charset="0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0" name="矩形 73">
                    <a:extLst>
                      <a:ext uri="{FF2B5EF4-FFF2-40B4-BE49-F238E27FC236}">
                        <a16:creationId xmlns:a16="http://schemas.microsoft.com/office/drawing/2014/main" id="{3875108F-F653-755A-9BB6-1B7520E3490B}"/>
                      </a:ext>
                    </a:extLst>
                  </p:cNvPr>
                  <p:cNvSpPr/>
                  <p:nvPr/>
                </p:nvSpPr>
                <p:spPr>
                  <a:xfrm>
                    <a:off x="3748728" y="-1212922"/>
                    <a:ext cx="2965896" cy="283133"/>
                  </a:xfrm>
                  <a:prstGeom prst="rect">
                    <a:avLst/>
                  </a:prstGeom>
                  <a:solidFill>
                    <a:srgbClr val="FEFEF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Agency FB" panose="020B0503020202020204" pitchFamily="34" charset="0"/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38" name="文本框 7">
                  <a:extLst>
                    <a:ext uri="{FF2B5EF4-FFF2-40B4-BE49-F238E27FC236}">
                      <a16:creationId xmlns:a16="http://schemas.microsoft.com/office/drawing/2014/main" id="{B078E253-6022-FC8D-BACD-59A98DA4416D}"/>
                    </a:ext>
                  </a:extLst>
                </p:cNvPr>
                <p:cNvSpPr txBox="1"/>
                <p:nvPr/>
              </p:nvSpPr>
              <p:spPr>
                <a:xfrm>
                  <a:off x="9317465" y="719037"/>
                  <a:ext cx="276015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258089">
                    <a:defRPr/>
                  </a:pPr>
                  <a:endParaRPr lang="zh-CN" altLang="en-US" sz="2800" b="1" dirty="0">
                    <a:solidFill>
                      <a:srgbClr val="3F5378"/>
                    </a:solidFill>
                    <a:latin typeface="Fira Sans Medium" panose="020B0604020202020204" pitchFamily="34" charset="0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6" name="箭头: V 形 11">
                <a:extLst>
                  <a:ext uri="{FF2B5EF4-FFF2-40B4-BE49-F238E27FC236}">
                    <a16:creationId xmlns:a16="http://schemas.microsoft.com/office/drawing/2014/main" id="{36E9CDD4-209F-8676-61A3-0CC403DD1933}"/>
                  </a:ext>
                </a:extLst>
              </p:cNvPr>
              <p:cNvSpPr/>
              <p:nvPr/>
            </p:nvSpPr>
            <p:spPr>
              <a:xfrm>
                <a:off x="8764738" y="541034"/>
                <a:ext cx="139369" cy="172697"/>
              </a:xfrm>
              <a:prstGeom prst="chevron">
                <a:avLst>
                  <a:gd name="adj" fmla="val 57813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9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58089">
                  <a:defRPr/>
                </a:pPr>
                <a:endParaRPr lang="zh-CN" altLang="en-US" sz="1016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4" name="文本框 7">
              <a:extLst>
                <a:ext uri="{FF2B5EF4-FFF2-40B4-BE49-F238E27FC236}">
                  <a16:creationId xmlns:a16="http://schemas.microsoft.com/office/drawing/2014/main" id="{8380C88A-466B-2385-C16C-2EA7C93DC160}"/>
                </a:ext>
              </a:extLst>
            </p:cNvPr>
            <p:cNvSpPr txBox="1"/>
            <p:nvPr/>
          </p:nvSpPr>
          <p:spPr>
            <a:xfrm>
              <a:off x="6852391" y="397384"/>
              <a:ext cx="5112977" cy="560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258089">
                <a:defRPr/>
              </a:pPr>
              <a:r>
                <a:rPr lang="en-US" altLang="zh-CN" sz="2800" b="1" dirty="0">
                  <a:solidFill>
                    <a:srgbClr val="00B050"/>
                  </a:solidFill>
                  <a:latin typeface="Fira Sans Medium" panose="020B0604020202020204" pitchFamily="34" charset="0"/>
                  <a:cs typeface="+mn-ea"/>
                  <a:sym typeface="+mn-lt"/>
                </a:rPr>
                <a:t>PROCESSUS</a:t>
              </a:r>
              <a:endParaRPr lang="zh-CN" altLang="en-US" sz="2800" b="1" dirty="0">
                <a:solidFill>
                  <a:srgbClr val="00B050"/>
                </a:solidFill>
                <a:latin typeface="Fira Sans Medium" panose="020B0604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EE809BA7-3216-2C74-1224-6D592B5A2AD9}"/>
              </a:ext>
            </a:extLst>
          </p:cNvPr>
          <p:cNvGrpSpPr/>
          <p:nvPr/>
        </p:nvGrpSpPr>
        <p:grpSpPr>
          <a:xfrm>
            <a:off x="99592" y="6242981"/>
            <a:ext cx="673800" cy="590191"/>
            <a:chOff x="1758863" y="4523754"/>
            <a:chExt cx="533757" cy="467526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E29D566A-8C75-8CBF-DD8F-7D04326A4037}"/>
                </a:ext>
              </a:extLst>
            </p:cNvPr>
            <p:cNvSpPr/>
            <p:nvPr/>
          </p:nvSpPr>
          <p:spPr>
            <a:xfrm rot="9480000">
              <a:off x="1775793" y="4523754"/>
              <a:ext cx="449065" cy="449065"/>
            </a:xfrm>
            <a:prstGeom prst="ellipse">
              <a:avLst/>
            </a:prstGeom>
            <a:solidFill>
              <a:srgbClr val="FF9800"/>
            </a:solidFill>
            <a:ln w="38100">
              <a:solidFill>
                <a:srgbClr val="D7D8DA"/>
              </a:soli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52E57F66-E111-1B21-1D53-570E5A062910}"/>
                </a:ext>
              </a:extLst>
            </p:cNvPr>
            <p:cNvSpPr txBox="1"/>
            <p:nvPr/>
          </p:nvSpPr>
          <p:spPr>
            <a:xfrm>
              <a:off x="1758863" y="4528044"/>
              <a:ext cx="533757" cy="4632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altLang="zh-CN" sz="3200" dirty="0">
                  <a:solidFill>
                    <a:schemeClr val="bg1"/>
                  </a:solidFill>
                  <a:latin typeface="Fira Sans Medium" panose="020B0603050000020004" pitchFamily="34" charset="0"/>
                  <a:cs typeface="+mn-ea"/>
                  <a:sym typeface="+mn-lt"/>
                </a:rPr>
                <a:t>23</a:t>
              </a:r>
              <a:endParaRPr lang="zh-CN" altLang="en-US" sz="3200" dirty="0">
                <a:solidFill>
                  <a:schemeClr val="bg1"/>
                </a:solidFill>
                <a:latin typeface="Fira Sans Medium" panose="020B0603050000020004" pitchFamily="34" charset="0"/>
                <a:cs typeface="+mn-ea"/>
                <a:sym typeface="+mn-lt"/>
              </a:endParaRPr>
            </a:p>
          </p:txBody>
        </p:sp>
      </p:grpSp>
      <p:graphicFrame>
        <p:nvGraphicFramePr>
          <p:cNvPr id="49" name="Tableau 48">
            <a:extLst>
              <a:ext uri="{FF2B5EF4-FFF2-40B4-BE49-F238E27FC236}">
                <a16:creationId xmlns:a16="http://schemas.microsoft.com/office/drawing/2014/main" id="{F64EBBC0-C042-07EB-ADA9-F435BFAD2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486773"/>
              </p:ext>
            </p:extLst>
          </p:nvPr>
        </p:nvGraphicFramePr>
        <p:xfrm>
          <a:off x="355352" y="2721641"/>
          <a:ext cx="3139598" cy="1132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9598">
                  <a:extLst>
                    <a:ext uri="{9D8B030D-6E8A-4147-A177-3AD203B41FA5}">
                      <a16:colId xmlns:a16="http://schemas.microsoft.com/office/drawing/2014/main" val="2160211632"/>
                    </a:ext>
                  </a:extLst>
                </a:gridCol>
              </a:tblGrid>
              <a:tr h="352248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Fira Sans Medium" panose="020B0603050000020004" pitchFamily="34" charset="0"/>
                          <a:cs typeface="Times New Roman" panose="02020603050405020304" pitchFamily="18" charset="0"/>
                        </a:rPr>
                        <a:t>Client</a:t>
                      </a:r>
                    </a:p>
                  </a:txBody>
                  <a:tcPr>
                    <a:solidFill>
                      <a:srgbClr val="0F4C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188756"/>
                  </a:ext>
                </a:extLst>
              </a:tr>
              <a:tr h="675708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Fira Sans Medium" panose="020B0603050000020004" pitchFamily="34" charset="0"/>
                          <a:cs typeface="Times New Roman" panose="02020603050405020304" pitchFamily="18" charset="0"/>
                        </a:rPr>
                        <a:t>Navigateur</a:t>
                      </a:r>
                      <a:r>
                        <a:rPr lang="fr-F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268694"/>
                  </a:ext>
                </a:extLst>
              </a:tr>
            </a:tbl>
          </a:graphicData>
        </a:graphic>
      </p:graphicFrame>
      <p:graphicFrame>
        <p:nvGraphicFramePr>
          <p:cNvPr id="50" name="Tableau 49">
            <a:extLst>
              <a:ext uri="{FF2B5EF4-FFF2-40B4-BE49-F238E27FC236}">
                <a16:creationId xmlns:a16="http://schemas.microsoft.com/office/drawing/2014/main" id="{3E67EAB9-2778-07F2-C6B6-BE389E7C1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685397"/>
              </p:ext>
            </p:extLst>
          </p:nvPr>
        </p:nvGraphicFramePr>
        <p:xfrm>
          <a:off x="4906182" y="5124318"/>
          <a:ext cx="1871080" cy="1132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080">
                  <a:extLst>
                    <a:ext uri="{9D8B030D-6E8A-4147-A177-3AD203B41FA5}">
                      <a16:colId xmlns:a16="http://schemas.microsoft.com/office/drawing/2014/main" val="2160211632"/>
                    </a:ext>
                  </a:extLst>
                </a:gridCol>
              </a:tblGrid>
              <a:tr h="352248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Fira Sans Medium" panose="020B0603050000020004" pitchFamily="34" charset="0"/>
                          <a:cs typeface="Times New Roman" panose="02020603050405020304" pitchFamily="18" charset="0"/>
                        </a:rPr>
                        <a:t>Application</a:t>
                      </a:r>
                    </a:p>
                  </a:txBody>
                  <a:tcPr>
                    <a:solidFill>
                      <a:srgbClr val="0F4C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188756"/>
                  </a:ext>
                </a:extLst>
              </a:tr>
              <a:tr h="675708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Fira Sans Medium" panose="020B0603050000020004" pitchFamily="34" charset="0"/>
                          <a:cs typeface="Times New Roman" panose="02020603050405020304" pitchFamily="18" charset="0"/>
                        </a:rPr>
                        <a:t>Laravel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268694"/>
                  </a:ext>
                </a:extLst>
              </a:tr>
            </a:tbl>
          </a:graphicData>
        </a:graphic>
      </p:graphicFrame>
      <p:graphicFrame>
        <p:nvGraphicFramePr>
          <p:cNvPr id="51" name="Tableau 50">
            <a:extLst>
              <a:ext uri="{FF2B5EF4-FFF2-40B4-BE49-F238E27FC236}">
                <a16:creationId xmlns:a16="http://schemas.microsoft.com/office/drawing/2014/main" id="{DABC7858-1D75-6E6A-261E-B15427AA5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894462"/>
              </p:ext>
            </p:extLst>
          </p:nvPr>
        </p:nvGraphicFramePr>
        <p:xfrm>
          <a:off x="8187234" y="2607596"/>
          <a:ext cx="2953517" cy="1132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17">
                  <a:extLst>
                    <a:ext uri="{9D8B030D-6E8A-4147-A177-3AD203B41FA5}">
                      <a16:colId xmlns:a16="http://schemas.microsoft.com/office/drawing/2014/main" val="21602116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2400" dirty="0">
                          <a:latin typeface="Fira Sans Medium" panose="020B0603050000020004" pitchFamily="34" charset="0"/>
                          <a:cs typeface="Times New Roman" panose="02020603050405020304" pitchFamily="18" charset="0"/>
                        </a:rPr>
                        <a:t>Base de données</a:t>
                      </a:r>
                    </a:p>
                  </a:txBody>
                  <a:tcPr>
                    <a:solidFill>
                      <a:srgbClr val="0F4C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188756"/>
                  </a:ext>
                </a:extLst>
              </a:tr>
              <a:tr h="675708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Fira Sans Medium" panose="020B0603050000020004" pitchFamily="34" charset="0"/>
                          <a:cs typeface="Times New Roman" panose="02020603050405020304" pitchFamily="18" charset="0"/>
                        </a:rPr>
                        <a:t>PostgreSQL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268694"/>
                  </a:ext>
                </a:extLst>
              </a:tr>
            </a:tbl>
          </a:graphicData>
        </a:graphic>
      </p:graphicFrame>
      <p:grpSp>
        <p:nvGrpSpPr>
          <p:cNvPr id="52" name="Group 8">
            <a:extLst>
              <a:ext uri="{FF2B5EF4-FFF2-40B4-BE49-F238E27FC236}">
                <a16:creationId xmlns:a16="http://schemas.microsoft.com/office/drawing/2014/main" id="{B45C3B76-92A2-59FB-01A4-20F331008C6D}"/>
              </a:ext>
            </a:extLst>
          </p:cNvPr>
          <p:cNvGrpSpPr/>
          <p:nvPr/>
        </p:nvGrpSpPr>
        <p:grpSpPr>
          <a:xfrm>
            <a:off x="5061525" y="2802624"/>
            <a:ext cx="727014" cy="727012"/>
            <a:chOff x="953424" y="1486519"/>
            <a:chExt cx="2228412" cy="2228408"/>
          </a:xfrm>
        </p:grpSpPr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4F6F6B1F-B12E-1B4A-2574-DD681DA12397}"/>
                </a:ext>
              </a:extLst>
            </p:cNvPr>
            <p:cNvSpPr/>
            <p:nvPr/>
          </p:nvSpPr>
          <p:spPr>
            <a:xfrm>
              <a:off x="953424" y="1486519"/>
              <a:ext cx="2228412" cy="2228408"/>
            </a:xfrm>
            <a:custGeom>
              <a:avLst/>
              <a:gdLst>
                <a:gd name="connsiteX0" fmla="*/ 1124074 w 1583637"/>
                <a:gd name="connsiteY0" fmla="*/ 252493 h 1583637"/>
                <a:gd name="connsiteX1" fmla="*/ 1247256 w 1583637"/>
                <a:gd name="connsiteY1" fmla="*/ 149126 h 1583637"/>
                <a:gd name="connsiteX2" fmla="*/ 1345663 w 1583637"/>
                <a:gd name="connsiteY2" fmla="*/ 231701 h 1583637"/>
                <a:gd name="connsiteX3" fmla="*/ 1265256 w 1583637"/>
                <a:gd name="connsiteY3" fmla="*/ 370961 h 1583637"/>
                <a:gd name="connsiteX4" fmla="*/ 1393012 w 1583637"/>
                <a:gd name="connsiteY4" fmla="*/ 592241 h 1583637"/>
                <a:gd name="connsiteX5" fmla="*/ 1553818 w 1583637"/>
                <a:gd name="connsiteY5" fmla="*/ 592237 h 1583637"/>
                <a:gd name="connsiteX6" fmla="*/ 1576125 w 1583637"/>
                <a:gd name="connsiteY6" fmla="*/ 718748 h 1583637"/>
                <a:gd name="connsiteX7" fmla="*/ 1425015 w 1583637"/>
                <a:gd name="connsiteY7" fmla="*/ 773743 h 1583637"/>
                <a:gd name="connsiteX8" fmla="*/ 1380646 w 1583637"/>
                <a:gd name="connsiteY8" fmla="*/ 1025372 h 1583637"/>
                <a:gd name="connsiteX9" fmla="*/ 1503833 w 1583637"/>
                <a:gd name="connsiteY9" fmla="*/ 1128733 h 1583637"/>
                <a:gd name="connsiteX10" fmla="*/ 1439602 w 1583637"/>
                <a:gd name="connsiteY10" fmla="*/ 1239984 h 1583637"/>
                <a:gd name="connsiteX11" fmla="*/ 1288495 w 1583637"/>
                <a:gd name="connsiteY11" fmla="*/ 1184982 h 1583637"/>
                <a:gd name="connsiteX12" fmla="*/ 1092761 w 1583637"/>
                <a:gd name="connsiteY12" fmla="*/ 1349222 h 1583637"/>
                <a:gd name="connsiteX13" fmla="*/ 1120689 w 1583637"/>
                <a:gd name="connsiteY13" fmla="*/ 1507584 h 1583637"/>
                <a:gd name="connsiteX14" fmla="*/ 999974 w 1583637"/>
                <a:gd name="connsiteY14" fmla="*/ 1551521 h 1583637"/>
                <a:gd name="connsiteX15" fmla="*/ 919574 w 1583637"/>
                <a:gd name="connsiteY15" fmla="*/ 1412257 h 1583637"/>
                <a:gd name="connsiteX16" fmla="*/ 664062 w 1583637"/>
                <a:gd name="connsiteY16" fmla="*/ 1412257 h 1583637"/>
                <a:gd name="connsiteX17" fmla="*/ 583663 w 1583637"/>
                <a:gd name="connsiteY17" fmla="*/ 1551521 h 1583637"/>
                <a:gd name="connsiteX18" fmla="*/ 462948 w 1583637"/>
                <a:gd name="connsiteY18" fmla="*/ 1507584 h 1583637"/>
                <a:gd name="connsiteX19" fmla="*/ 490876 w 1583637"/>
                <a:gd name="connsiteY19" fmla="*/ 1349222 h 1583637"/>
                <a:gd name="connsiteX20" fmla="*/ 295142 w 1583637"/>
                <a:gd name="connsiteY20" fmla="*/ 1184981 h 1583637"/>
                <a:gd name="connsiteX21" fmla="*/ 144035 w 1583637"/>
                <a:gd name="connsiteY21" fmla="*/ 1239984 h 1583637"/>
                <a:gd name="connsiteX22" fmla="*/ 79804 w 1583637"/>
                <a:gd name="connsiteY22" fmla="*/ 1128733 h 1583637"/>
                <a:gd name="connsiteX23" fmla="*/ 202991 w 1583637"/>
                <a:gd name="connsiteY23" fmla="*/ 1025372 h 1583637"/>
                <a:gd name="connsiteX24" fmla="*/ 158622 w 1583637"/>
                <a:gd name="connsiteY24" fmla="*/ 773743 h 1583637"/>
                <a:gd name="connsiteX25" fmla="*/ 7512 w 1583637"/>
                <a:gd name="connsiteY25" fmla="*/ 718748 h 1583637"/>
                <a:gd name="connsiteX26" fmla="*/ 29819 w 1583637"/>
                <a:gd name="connsiteY26" fmla="*/ 592237 h 1583637"/>
                <a:gd name="connsiteX27" fmla="*/ 190625 w 1583637"/>
                <a:gd name="connsiteY27" fmla="*/ 592241 h 1583637"/>
                <a:gd name="connsiteX28" fmla="*/ 318381 w 1583637"/>
                <a:gd name="connsiteY28" fmla="*/ 370961 h 1583637"/>
                <a:gd name="connsiteX29" fmla="*/ 237974 w 1583637"/>
                <a:gd name="connsiteY29" fmla="*/ 231701 h 1583637"/>
                <a:gd name="connsiteX30" fmla="*/ 336381 w 1583637"/>
                <a:gd name="connsiteY30" fmla="*/ 149126 h 1583637"/>
                <a:gd name="connsiteX31" fmla="*/ 459563 w 1583637"/>
                <a:gd name="connsiteY31" fmla="*/ 252493 h 1583637"/>
                <a:gd name="connsiteX32" fmla="*/ 699666 w 1583637"/>
                <a:gd name="connsiteY32" fmla="*/ 165103 h 1583637"/>
                <a:gd name="connsiteX33" fmla="*/ 727586 w 1583637"/>
                <a:gd name="connsiteY33" fmla="*/ 6739 h 1583637"/>
                <a:gd name="connsiteX34" fmla="*/ 856051 w 1583637"/>
                <a:gd name="connsiteY34" fmla="*/ 6739 h 1583637"/>
                <a:gd name="connsiteX35" fmla="*/ 883970 w 1583637"/>
                <a:gd name="connsiteY35" fmla="*/ 165102 h 1583637"/>
                <a:gd name="connsiteX36" fmla="*/ 1124073 w 1583637"/>
                <a:gd name="connsiteY36" fmla="*/ 252493 h 1583637"/>
                <a:gd name="connsiteX37" fmla="*/ 1124074 w 1583637"/>
                <a:gd name="connsiteY37" fmla="*/ 252493 h 158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83637" h="1583637">
                  <a:moveTo>
                    <a:pt x="1124074" y="252493"/>
                  </a:moveTo>
                  <a:lnTo>
                    <a:pt x="1247256" y="149126"/>
                  </a:lnTo>
                  <a:lnTo>
                    <a:pt x="1345663" y="231701"/>
                  </a:lnTo>
                  <a:lnTo>
                    <a:pt x="1265256" y="370961"/>
                  </a:lnTo>
                  <a:cubicBezTo>
                    <a:pt x="1322430" y="435278"/>
                    <a:pt x="1365899" y="510569"/>
                    <a:pt x="1393012" y="592241"/>
                  </a:cubicBezTo>
                  <a:lnTo>
                    <a:pt x="1553818" y="592237"/>
                  </a:lnTo>
                  <a:lnTo>
                    <a:pt x="1576125" y="718748"/>
                  </a:lnTo>
                  <a:lnTo>
                    <a:pt x="1425015" y="773743"/>
                  </a:lnTo>
                  <a:cubicBezTo>
                    <a:pt x="1427471" y="859762"/>
                    <a:pt x="1412374" y="945380"/>
                    <a:pt x="1380646" y="1025372"/>
                  </a:cubicBezTo>
                  <a:lnTo>
                    <a:pt x="1503833" y="1128733"/>
                  </a:lnTo>
                  <a:lnTo>
                    <a:pt x="1439602" y="1239984"/>
                  </a:lnTo>
                  <a:lnTo>
                    <a:pt x="1288495" y="1184982"/>
                  </a:lnTo>
                  <a:cubicBezTo>
                    <a:pt x="1235084" y="1252456"/>
                    <a:pt x="1168484" y="1308339"/>
                    <a:pt x="1092761" y="1349222"/>
                  </a:cubicBezTo>
                  <a:lnTo>
                    <a:pt x="1120689" y="1507584"/>
                  </a:lnTo>
                  <a:lnTo>
                    <a:pt x="999974" y="1551521"/>
                  </a:lnTo>
                  <a:lnTo>
                    <a:pt x="919574" y="1412257"/>
                  </a:lnTo>
                  <a:cubicBezTo>
                    <a:pt x="835287" y="1429613"/>
                    <a:pt x="748348" y="1429613"/>
                    <a:pt x="664062" y="1412257"/>
                  </a:cubicBezTo>
                  <a:lnTo>
                    <a:pt x="583663" y="1551521"/>
                  </a:lnTo>
                  <a:lnTo>
                    <a:pt x="462948" y="1507584"/>
                  </a:lnTo>
                  <a:lnTo>
                    <a:pt x="490876" y="1349222"/>
                  </a:lnTo>
                  <a:cubicBezTo>
                    <a:pt x="415153" y="1308339"/>
                    <a:pt x="348553" y="1252455"/>
                    <a:pt x="295142" y="1184981"/>
                  </a:cubicBezTo>
                  <a:lnTo>
                    <a:pt x="144035" y="1239984"/>
                  </a:lnTo>
                  <a:lnTo>
                    <a:pt x="79804" y="1128733"/>
                  </a:lnTo>
                  <a:lnTo>
                    <a:pt x="202991" y="1025372"/>
                  </a:lnTo>
                  <a:cubicBezTo>
                    <a:pt x="171263" y="945380"/>
                    <a:pt x="156166" y="859762"/>
                    <a:pt x="158622" y="773743"/>
                  </a:cubicBezTo>
                  <a:lnTo>
                    <a:pt x="7512" y="718748"/>
                  </a:lnTo>
                  <a:lnTo>
                    <a:pt x="29819" y="592237"/>
                  </a:lnTo>
                  <a:lnTo>
                    <a:pt x="190625" y="592241"/>
                  </a:lnTo>
                  <a:cubicBezTo>
                    <a:pt x="217738" y="510569"/>
                    <a:pt x="261208" y="435277"/>
                    <a:pt x="318381" y="370961"/>
                  </a:cubicBezTo>
                  <a:lnTo>
                    <a:pt x="237974" y="231701"/>
                  </a:lnTo>
                  <a:lnTo>
                    <a:pt x="336381" y="149126"/>
                  </a:lnTo>
                  <a:lnTo>
                    <a:pt x="459563" y="252493"/>
                  </a:lnTo>
                  <a:cubicBezTo>
                    <a:pt x="532831" y="207356"/>
                    <a:pt x="614527" y="177621"/>
                    <a:pt x="699666" y="165103"/>
                  </a:cubicBezTo>
                  <a:lnTo>
                    <a:pt x="727586" y="6739"/>
                  </a:lnTo>
                  <a:lnTo>
                    <a:pt x="856051" y="6739"/>
                  </a:lnTo>
                  <a:lnTo>
                    <a:pt x="883970" y="165102"/>
                  </a:lnTo>
                  <a:cubicBezTo>
                    <a:pt x="969110" y="177621"/>
                    <a:pt x="1050806" y="207356"/>
                    <a:pt x="1124073" y="252493"/>
                  </a:cubicBezTo>
                  <a:lnTo>
                    <a:pt x="1124074" y="25249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6481" tIns="548640" rIns="356481" bIns="436755" numCol="1" spcCol="1270" anchor="ctr" anchorCtr="0">
              <a:noAutofit/>
            </a:bodyPr>
            <a:lstStyle/>
            <a:p>
              <a:pPr algn="ctr" defTabSz="133346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000" dirty="0"/>
            </a:p>
          </p:txBody>
        </p:sp>
        <p:sp>
          <p:nvSpPr>
            <p:cNvPr id="54" name="Oval 21">
              <a:extLst>
                <a:ext uri="{FF2B5EF4-FFF2-40B4-BE49-F238E27FC236}">
                  <a16:creationId xmlns:a16="http://schemas.microsoft.com/office/drawing/2014/main" id="{A382B1E9-A145-6786-8790-F239D3F39162}"/>
                </a:ext>
              </a:extLst>
            </p:cNvPr>
            <p:cNvSpPr/>
            <p:nvPr/>
          </p:nvSpPr>
          <p:spPr>
            <a:xfrm>
              <a:off x="1376346" y="1909439"/>
              <a:ext cx="1382568" cy="138256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</p:grpSp>
      <p:grpSp>
        <p:nvGrpSpPr>
          <p:cNvPr id="55" name="Group 9">
            <a:extLst>
              <a:ext uri="{FF2B5EF4-FFF2-40B4-BE49-F238E27FC236}">
                <a16:creationId xmlns:a16="http://schemas.microsoft.com/office/drawing/2014/main" id="{B2AD2948-9038-B4D0-FCB4-FE201E2ACAB5}"/>
              </a:ext>
            </a:extLst>
          </p:cNvPr>
          <p:cNvGrpSpPr/>
          <p:nvPr/>
        </p:nvGrpSpPr>
        <p:grpSpPr>
          <a:xfrm>
            <a:off x="5659553" y="3178879"/>
            <a:ext cx="617719" cy="617717"/>
            <a:chOff x="953424" y="1486519"/>
            <a:chExt cx="2228412" cy="2228408"/>
          </a:xfrm>
        </p:grpSpPr>
        <p:sp>
          <p:nvSpPr>
            <p:cNvPr id="56" name="Freeform 8">
              <a:extLst>
                <a:ext uri="{FF2B5EF4-FFF2-40B4-BE49-F238E27FC236}">
                  <a16:creationId xmlns:a16="http://schemas.microsoft.com/office/drawing/2014/main" id="{21E142FC-455B-876B-CCB7-5001D7F5508E}"/>
                </a:ext>
              </a:extLst>
            </p:cNvPr>
            <p:cNvSpPr/>
            <p:nvPr/>
          </p:nvSpPr>
          <p:spPr>
            <a:xfrm>
              <a:off x="953424" y="1486519"/>
              <a:ext cx="2228412" cy="2228408"/>
            </a:xfrm>
            <a:custGeom>
              <a:avLst/>
              <a:gdLst>
                <a:gd name="connsiteX0" fmla="*/ 1124074 w 1583637"/>
                <a:gd name="connsiteY0" fmla="*/ 252493 h 1583637"/>
                <a:gd name="connsiteX1" fmla="*/ 1247256 w 1583637"/>
                <a:gd name="connsiteY1" fmla="*/ 149126 h 1583637"/>
                <a:gd name="connsiteX2" fmla="*/ 1345663 w 1583637"/>
                <a:gd name="connsiteY2" fmla="*/ 231701 h 1583637"/>
                <a:gd name="connsiteX3" fmla="*/ 1265256 w 1583637"/>
                <a:gd name="connsiteY3" fmla="*/ 370961 h 1583637"/>
                <a:gd name="connsiteX4" fmla="*/ 1393012 w 1583637"/>
                <a:gd name="connsiteY4" fmla="*/ 592241 h 1583637"/>
                <a:gd name="connsiteX5" fmla="*/ 1553818 w 1583637"/>
                <a:gd name="connsiteY5" fmla="*/ 592237 h 1583637"/>
                <a:gd name="connsiteX6" fmla="*/ 1576125 w 1583637"/>
                <a:gd name="connsiteY6" fmla="*/ 718748 h 1583637"/>
                <a:gd name="connsiteX7" fmla="*/ 1425015 w 1583637"/>
                <a:gd name="connsiteY7" fmla="*/ 773743 h 1583637"/>
                <a:gd name="connsiteX8" fmla="*/ 1380646 w 1583637"/>
                <a:gd name="connsiteY8" fmla="*/ 1025372 h 1583637"/>
                <a:gd name="connsiteX9" fmla="*/ 1503833 w 1583637"/>
                <a:gd name="connsiteY9" fmla="*/ 1128733 h 1583637"/>
                <a:gd name="connsiteX10" fmla="*/ 1439602 w 1583637"/>
                <a:gd name="connsiteY10" fmla="*/ 1239984 h 1583637"/>
                <a:gd name="connsiteX11" fmla="*/ 1288495 w 1583637"/>
                <a:gd name="connsiteY11" fmla="*/ 1184982 h 1583637"/>
                <a:gd name="connsiteX12" fmla="*/ 1092761 w 1583637"/>
                <a:gd name="connsiteY12" fmla="*/ 1349222 h 1583637"/>
                <a:gd name="connsiteX13" fmla="*/ 1120689 w 1583637"/>
                <a:gd name="connsiteY13" fmla="*/ 1507584 h 1583637"/>
                <a:gd name="connsiteX14" fmla="*/ 999974 w 1583637"/>
                <a:gd name="connsiteY14" fmla="*/ 1551521 h 1583637"/>
                <a:gd name="connsiteX15" fmla="*/ 919574 w 1583637"/>
                <a:gd name="connsiteY15" fmla="*/ 1412257 h 1583637"/>
                <a:gd name="connsiteX16" fmla="*/ 664062 w 1583637"/>
                <a:gd name="connsiteY16" fmla="*/ 1412257 h 1583637"/>
                <a:gd name="connsiteX17" fmla="*/ 583663 w 1583637"/>
                <a:gd name="connsiteY17" fmla="*/ 1551521 h 1583637"/>
                <a:gd name="connsiteX18" fmla="*/ 462948 w 1583637"/>
                <a:gd name="connsiteY18" fmla="*/ 1507584 h 1583637"/>
                <a:gd name="connsiteX19" fmla="*/ 490876 w 1583637"/>
                <a:gd name="connsiteY19" fmla="*/ 1349222 h 1583637"/>
                <a:gd name="connsiteX20" fmla="*/ 295142 w 1583637"/>
                <a:gd name="connsiteY20" fmla="*/ 1184981 h 1583637"/>
                <a:gd name="connsiteX21" fmla="*/ 144035 w 1583637"/>
                <a:gd name="connsiteY21" fmla="*/ 1239984 h 1583637"/>
                <a:gd name="connsiteX22" fmla="*/ 79804 w 1583637"/>
                <a:gd name="connsiteY22" fmla="*/ 1128733 h 1583637"/>
                <a:gd name="connsiteX23" fmla="*/ 202991 w 1583637"/>
                <a:gd name="connsiteY23" fmla="*/ 1025372 h 1583637"/>
                <a:gd name="connsiteX24" fmla="*/ 158622 w 1583637"/>
                <a:gd name="connsiteY24" fmla="*/ 773743 h 1583637"/>
                <a:gd name="connsiteX25" fmla="*/ 7512 w 1583637"/>
                <a:gd name="connsiteY25" fmla="*/ 718748 h 1583637"/>
                <a:gd name="connsiteX26" fmla="*/ 29819 w 1583637"/>
                <a:gd name="connsiteY26" fmla="*/ 592237 h 1583637"/>
                <a:gd name="connsiteX27" fmla="*/ 190625 w 1583637"/>
                <a:gd name="connsiteY27" fmla="*/ 592241 h 1583637"/>
                <a:gd name="connsiteX28" fmla="*/ 318381 w 1583637"/>
                <a:gd name="connsiteY28" fmla="*/ 370961 h 1583637"/>
                <a:gd name="connsiteX29" fmla="*/ 237974 w 1583637"/>
                <a:gd name="connsiteY29" fmla="*/ 231701 h 1583637"/>
                <a:gd name="connsiteX30" fmla="*/ 336381 w 1583637"/>
                <a:gd name="connsiteY30" fmla="*/ 149126 h 1583637"/>
                <a:gd name="connsiteX31" fmla="*/ 459563 w 1583637"/>
                <a:gd name="connsiteY31" fmla="*/ 252493 h 1583637"/>
                <a:gd name="connsiteX32" fmla="*/ 699666 w 1583637"/>
                <a:gd name="connsiteY32" fmla="*/ 165103 h 1583637"/>
                <a:gd name="connsiteX33" fmla="*/ 727586 w 1583637"/>
                <a:gd name="connsiteY33" fmla="*/ 6739 h 1583637"/>
                <a:gd name="connsiteX34" fmla="*/ 856051 w 1583637"/>
                <a:gd name="connsiteY34" fmla="*/ 6739 h 1583637"/>
                <a:gd name="connsiteX35" fmla="*/ 883970 w 1583637"/>
                <a:gd name="connsiteY35" fmla="*/ 165102 h 1583637"/>
                <a:gd name="connsiteX36" fmla="*/ 1124073 w 1583637"/>
                <a:gd name="connsiteY36" fmla="*/ 252493 h 1583637"/>
                <a:gd name="connsiteX37" fmla="*/ 1124074 w 1583637"/>
                <a:gd name="connsiteY37" fmla="*/ 252493 h 158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83637" h="1583637">
                  <a:moveTo>
                    <a:pt x="1124074" y="252493"/>
                  </a:moveTo>
                  <a:lnTo>
                    <a:pt x="1247256" y="149126"/>
                  </a:lnTo>
                  <a:lnTo>
                    <a:pt x="1345663" y="231701"/>
                  </a:lnTo>
                  <a:lnTo>
                    <a:pt x="1265256" y="370961"/>
                  </a:lnTo>
                  <a:cubicBezTo>
                    <a:pt x="1322430" y="435278"/>
                    <a:pt x="1365899" y="510569"/>
                    <a:pt x="1393012" y="592241"/>
                  </a:cubicBezTo>
                  <a:lnTo>
                    <a:pt x="1553818" y="592237"/>
                  </a:lnTo>
                  <a:lnTo>
                    <a:pt x="1576125" y="718748"/>
                  </a:lnTo>
                  <a:lnTo>
                    <a:pt x="1425015" y="773743"/>
                  </a:lnTo>
                  <a:cubicBezTo>
                    <a:pt x="1427471" y="859762"/>
                    <a:pt x="1412374" y="945380"/>
                    <a:pt x="1380646" y="1025372"/>
                  </a:cubicBezTo>
                  <a:lnTo>
                    <a:pt x="1503833" y="1128733"/>
                  </a:lnTo>
                  <a:lnTo>
                    <a:pt x="1439602" y="1239984"/>
                  </a:lnTo>
                  <a:lnTo>
                    <a:pt x="1288495" y="1184982"/>
                  </a:lnTo>
                  <a:cubicBezTo>
                    <a:pt x="1235084" y="1252456"/>
                    <a:pt x="1168484" y="1308339"/>
                    <a:pt x="1092761" y="1349222"/>
                  </a:cubicBezTo>
                  <a:lnTo>
                    <a:pt x="1120689" y="1507584"/>
                  </a:lnTo>
                  <a:lnTo>
                    <a:pt x="999974" y="1551521"/>
                  </a:lnTo>
                  <a:lnTo>
                    <a:pt x="919574" y="1412257"/>
                  </a:lnTo>
                  <a:cubicBezTo>
                    <a:pt x="835287" y="1429613"/>
                    <a:pt x="748348" y="1429613"/>
                    <a:pt x="664062" y="1412257"/>
                  </a:cubicBezTo>
                  <a:lnTo>
                    <a:pt x="583663" y="1551521"/>
                  </a:lnTo>
                  <a:lnTo>
                    <a:pt x="462948" y="1507584"/>
                  </a:lnTo>
                  <a:lnTo>
                    <a:pt x="490876" y="1349222"/>
                  </a:lnTo>
                  <a:cubicBezTo>
                    <a:pt x="415153" y="1308339"/>
                    <a:pt x="348553" y="1252455"/>
                    <a:pt x="295142" y="1184981"/>
                  </a:cubicBezTo>
                  <a:lnTo>
                    <a:pt x="144035" y="1239984"/>
                  </a:lnTo>
                  <a:lnTo>
                    <a:pt x="79804" y="1128733"/>
                  </a:lnTo>
                  <a:lnTo>
                    <a:pt x="202991" y="1025372"/>
                  </a:lnTo>
                  <a:cubicBezTo>
                    <a:pt x="171263" y="945380"/>
                    <a:pt x="156166" y="859762"/>
                    <a:pt x="158622" y="773743"/>
                  </a:cubicBezTo>
                  <a:lnTo>
                    <a:pt x="7512" y="718748"/>
                  </a:lnTo>
                  <a:lnTo>
                    <a:pt x="29819" y="592237"/>
                  </a:lnTo>
                  <a:lnTo>
                    <a:pt x="190625" y="592241"/>
                  </a:lnTo>
                  <a:cubicBezTo>
                    <a:pt x="217738" y="510569"/>
                    <a:pt x="261208" y="435277"/>
                    <a:pt x="318381" y="370961"/>
                  </a:cubicBezTo>
                  <a:lnTo>
                    <a:pt x="237974" y="231701"/>
                  </a:lnTo>
                  <a:lnTo>
                    <a:pt x="336381" y="149126"/>
                  </a:lnTo>
                  <a:lnTo>
                    <a:pt x="459563" y="252493"/>
                  </a:lnTo>
                  <a:cubicBezTo>
                    <a:pt x="532831" y="207356"/>
                    <a:pt x="614527" y="177621"/>
                    <a:pt x="699666" y="165103"/>
                  </a:cubicBezTo>
                  <a:lnTo>
                    <a:pt x="727586" y="6739"/>
                  </a:lnTo>
                  <a:lnTo>
                    <a:pt x="856051" y="6739"/>
                  </a:lnTo>
                  <a:lnTo>
                    <a:pt x="883970" y="165102"/>
                  </a:lnTo>
                  <a:cubicBezTo>
                    <a:pt x="969110" y="177621"/>
                    <a:pt x="1050806" y="207356"/>
                    <a:pt x="1124073" y="252493"/>
                  </a:cubicBezTo>
                  <a:lnTo>
                    <a:pt x="1124074" y="25249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6481" tIns="548640" rIns="356481" bIns="436755" numCol="1" spcCol="1270" anchor="ctr" anchorCtr="0">
              <a:noAutofit/>
            </a:bodyPr>
            <a:lstStyle/>
            <a:p>
              <a:pPr algn="ctr" defTabSz="133346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000" dirty="0"/>
            </a:p>
          </p:txBody>
        </p:sp>
        <p:sp>
          <p:nvSpPr>
            <p:cNvPr id="57" name="Oval 19">
              <a:extLst>
                <a:ext uri="{FF2B5EF4-FFF2-40B4-BE49-F238E27FC236}">
                  <a16:creationId xmlns:a16="http://schemas.microsoft.com/office/drawing/2014/main" id="{522B677A-2098-0810-DB8E-76602AE16D65}"/>
                </a:ext>
              </a:extLst>
            </p:cNvPr>
            <p:cNvSpPr/>
            <p:nvPr/>
          </p:nvSpPr>
          <p:spPr>
            <a:xfrm>
              <a:off x="1335155" y="1868251"/>
              <a:ext cx="1464952" cy="14649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58" name="Group 10">
            <a:extLst>
              <a:ext uri="{FF2B5EF4-FFF2-40B4-BE49-F238E27FC236}">
                <a16:creationId xmlns:a16="http://schemas.microsoft.com/office/drawing/2014/main" id="{0BC374F2-1127-A5CD-FE84-B4F2FF59DD93}"/>
              </a:ext>
            </a:extLst>
          </p:cNvPr>
          <p:cNvGrpSpPr/>
          <p:nvPr/>
        </p:nvGrpSpPr>
        <p:grpSpPr>
          <a:xfrm>
            <a:off x="5193627" y="3478387"/>
            <a:ext cx="471519" cy="471518"/>
            <a:chOff x="953424" y="1486519"/>
            <a:chExt cx="2228412" cy="2228408"/>
          </a:xfrm>
          <a:solidFill>
            <a:srgbClr val="FF3F3F"/>
          </a:solidFill>
        </p:grpSpPr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6D619951-42D9-F21D-0135-2F9BE237D2D8}"/>
                </a:ext>
              </a:extLst>
            </p:cNvPr>
            <p:cNvSpPr/>
            <p:nvPr/>
          </p:nvSpPr>
          <p:spPr>
            <a:xfrm>
              <a:off x="953424" y="1486519"/>
              <a:ext cx="2228412" cy="2228408"/>
            </a:xfrm>
            <a:custGeom>
              <a:avLst/>
              <a:gdLst>
                <a:gd name="connsiteX0" fmla="*/ 1124074 w 1583637"/>
                <a:gd name="connsiteY0" fmla="*/ 252493 h 1583637"/>
                <a:gd name="connsiteX1" fmla="*/ 1247256 w 1583637"/>
                <a:gd name="connsiteY1" fmla="*/ 149126 h 1583637"/>
                <a:gd name="connsiteX2" fmla="*/ 1345663 w 1583637"/>
                <a:gd name="connsiteY2" fmla="*/ 231701 h 1583637"/>
                <a:gd name="connsiteX3" fmla="*/ 1265256 w 1583637"/>
                <a:gd name="connsiteY3" fmla="*/ 370961 h 1583637"/>
                <a:gd name="connsiteX4" fmla="*/ 1393012 w 1583637"/>
                <a:gd name="connsiteY4" fmla="*/ 592241 h 1583637"/>
                <a:gd name="connsiteX5" fmla="*/ 1553818 w 1583637"/>
                <a:gd name="connsiteY5" fmla="*/ 592237 h 1583637"/>
                <a:gd name="connsiteX6" fmla="*/ 1576125 w 1583637"/>
                <a:gd name="connsiteY6" fmla="*/ 718748 h 1583637"/>
                <a:gd name="connsiteX7" fmla="*/ 1425015 w 1583637"/>
                <a:gd name="connsiteY7" fmla="*/ 773743 h 1583637"/>
                <a:gd name="connsiteX8" fmla="*/ 1380646 w 1583637"/>
                <a:gd name="connsiteY8" fmla="*/ 1025372 h 1583637"/>
                <a:gd name="connsiteX9" fmla="*/ 1503833 w 1583637"/>
                <a:gd name="connsiteY9" fmla="*/ 1128733 h 1583637"/>
                <a:gd name="connsiteX10" fmla="*/ 1439602 w 1583637"/>
                <a:gd name="connsiteY10" fmla="*/ 1239984 h 1583637"/>
                <a:gd name="connsiteX11" fmla="*/ 1288495 w 1583637"/>
                <a:gd name="connsiteY11" fmla="*/ 1184982 h 1583637"/>
                <a:gd name="connsiteX12" fmla="*/ 1092761 w 1583637"/>
                <a:gd name="connsiteY12" fmla="*/ 1349222 h 1583637"/>
                <a:gd name="connsiteX13" fmla="*/ 1120689 w 1583637"/>
                <a:gd name="connsiteY13" fmla="*/ 1507584 h 1583637"/>
                <a:gd name="connsiteX14" fmla="*/ 999974 w 1583637"/>
                <a:gd name="connsiteY14" fmla="*/ 1551521 h 1583637"/>
                <a:gd name="connsiteX15" fmla="*/ 919574 w 1583637"/>
                <a:gd name="connsiteY15" fmla="*/ 1412257 h 1583637"/>
                <a:gd name="connsiteX16" fmla="*/ 664062 w 1583637"/>
                <a:gd name="connsiteY16" fmla="*/ 1412257 h 1583637"/>
                <a:gd name="connsiteX17" fmla="*/ 583663 w 1583637"/>
                <a:gd name="connsiteY17" fmla="*/ 1551521 h 1583637"/>
                <a:gd name="connsiteX18" fmla="*/ 462948 w 1583637"/>
                <a:gd name="connsiteY18" fmla="*/ 1507584 h 1583637"/>
                <a:gd name="connsiteX19" fmla="*/ 490876 w 1583637"/>
                <a:gd name="connsiteY19" fmla="*/ 1349222 h 1583637"/>
                <a:gd name="connsiteX20" fmla="*/ 295142 w 1583637"/>
                <a:gd name="connsiteY20" fmla="*/ 1184981 h 1583637"/>
                <a:gd name="connsiteX21" fmla="*/ 144035 w 1583637"/>
                <a:gd name="connsiteY21" fmla="*/ 1239984 h 1583637"/>
                <a:gd name="connsiteX22" fmla="*/ 79804 w 1583637"/>
                <a:gd name="connsiteY22" fmla="*/ 1128733 h 1583637"/>
                <a:gd name="connsiteX23" fmla="*/ 202991 w 1583637"/>
                <a:gd name="connsiteY23" fmla="*/ 1025372 h 1583637"/>
                <a:gd name="connsiteX24" fmla="*/ 158622 w 1583637"/>
                <a:gd name="connsiteY24" fmla="*/ 773743 h 1583637"/>
                <a:gd name="connsiteX25" fmla="*/ 7512 w 1583637"/>
                <a:gd name="connsiteY25" fmla="*/ 718748 h 1583637"/>
                <a:gd name="connsiteX26" fmla="*/ 29819 w 1583637"/>
                <a:gd name="connsiteY26" fmla="*/ 592237 h 1583637"/>
                <a:gd name="connsiteX27" fmla="*/ 190625 w 1583637"/>
                <a:gd name="connsiteY27" fmla="*/ 592241 h 1583637"/>
                <a:gd name="connsiteX28" fmla="*/ 318381 w 1583637"/>
                <a:gd name="connsiteY28" fmla="*/ 370961 h 1583637"/>
                <a:gd name="connsiteX29" fmla="*/ 237974 w 1583637"/>
                <a:gd name="connsiteY29" fmla="*/ 231701 h 1583637"/>
                <a:gd name="connsiteX30" fmla="*/ 336381 w 1583637"/>
                <a:gd name="connsiteY30" fmla="*/ 149126 h 1583637"/>
                <a:gd name="connsiteX31" fmla="*/ 459563 w 1583637"/>
                <a:gd name="connsiteY31" fmla="*/ 252493 h 1583637"/>
                <a:gd name="connsiteX32" fmla="*/ 699666 w 1583637"/>
                <a:gd name="connsiteY32" fmla="*/ 165103 h 1583637"/>
                <a:gd name="connsiteX33" fmla="*/ 727586 w 1583637"/>
                <a:gd name="connsiteY33" fmla="*/ 6739 h 1583637"/>
                <a:gd name="connsiteX34" fmla="*/ 856051 w 1583637"/>
                <a:gd name="connsiteY34" fmla="*/ 6739 h 1583637"/>
                <a:gd name="connsiteX35" fmla="*/ 883970 w 1583637"/>
                <a:gd name="connsiteY35" fmla="*/ 165102 h 1583637"/>
                <a:gd name="connsiteX36" fmla="*/ 1124073 w 1583637"/>
                <a:gd name="connsiteY36" fmla="*/ 252493 h 1583637"/>
                <a:gd name="connsiteX37" fmla="*/ 1124074 w 1583637"/>
                <a:gd name="connsiteY37" fmla="*/ 252493 h 158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83637" h="1583637">
                  <a:moveTo>
                    <a:pt x="1124074" y="252493"/>
                  </a:moveTo>
                  <a:lnTo>
                    <a:pt x="1247256" y="149126"/>
                  </a:lnTo>
                  <a:lnTo>
                    <a:pt x="1345663" y="231701"/>
                  </a:lnTo>
                  <a:lnTo>
                    <a:pt x="1265256" y="370961"/>
                  </a:lnTo>
                  <a:cubicBezTo>
                    <a:pt x="1322430" y="435278"/>
                    <a:pt x="1365899" y="510569"/>
                    <a:pt x="1393012" y="592241"/>
                  </a:cubicBezTo>
                  <a:lnTo>
                    <a:pt x="1553818" y="592237"/>
                  </a:lnTo>
                  <a:lnTo>
                    <a:pt x="1576125" y="718748"/>
                  </a:lnTo>
                  <a:lnTo>
                    <a:pt x="1425015" y="773743"/>
                  </a:lnTo>
                  <a:cubicBezTo>
                    <a:pt x="1427471" y="859762"/>
                    <a:pt x="1412374" y="945380"/>
                    <a:pt x="1380646" y="1025372"/>
                  </a:cubicBezTo>
                  <a:lnTo>
                    <a:pt x="1503833" y="1128733"/>
                  </a:lnTo>
                  <a:lnTo>
                    <a:pt x="1439602" y="1239984"/>
                  </a:lnTo>
                  <a:lnTo>
                    <a:pt x="1288495" y="1184982"/>
                  </a:lnTo>
                  <a:cubicBezTo>
                    <a:pt x="1235084" y="1252456"/>
                    <a:pt x="1168484" y="1308339"/>
                    <a:pt x="1092761" y="1349222"/>
                  </a:cubicBezTo>
                  <a:lnTo>
                    <a:pt x="1120689" y="1507584"/>
                  </a:lnTo>
                  <a:lnTo>
                    <a:pt x="999974" y="1551521"/>
                  </a:lnTo>
                  <a:lnTo>
                    <a:pt x="919574" y="1412257"/>
                  </a:lnTo>
                  <a:cubicBezTo>
                    <a:pt x="835287" y="1429613"/>
                    <a:pt x="748348" y="1429613"/>
                    <a:pt x="664062" y="1412257"/>
                  </a:cubicBezTo>
                  <a:lnTo>
                    <a:pt x="583663" y="1551521"/>
                  </a:lnTo>
                  <a:lnTo>
                    <a:pt x="462948" y="1507584"/>
                  </a:lnTo>
                  <a:lnTo>
                    <a:pt x="490876" y="1349222"/>
                  </a:lnTo>
                  <a:cubicBezTo>
                    <a:pt x="415153" y="1308339"/>
                    <a:pt x="348553" y="1252455"/>
                    <a:pt x="295142" y="1184981"/>
                  </a:cubicBezTo>
                  <a:lnTo>
                    <a:pt x="144035" y="1239984"/>
                  </a:lnTo>
                  <a:lnTo>
                    <a:pt x="79804" y="1128733"/>
                  </a:lnTo>
                  <a:lnTo>
                    <a:pt x="202991" y="1025372"/>
                  </a:lnTo>
                  <a:cubicBezTo>
                    <a:pt x="171263" y="945380"/>
                    <a:pt x="156166" y="859762"/>
                    <a:pt x="158622" y="773743"/>
                  </a:cubicBezTo>
                  <a:lnTo>
                    <a:pt x="7512" y="718748"/>
                  </a:lnTo>
                  <a:lnTo>
                    <a:pt x="29819" y="592237"/>
                  </a:lnTo>
                  <a:lnTo>
                    <a:pt x="190625" y="592241"/>
                  </a:lnTo>
                  <a:cubicBezTo>
                    <a:pt x="217738" y="510569"/>
                    <a:pt x="261208" y="435277"/>
                    <a:pt x="318381" y="370961"/>
                  </a:cubicBezTo>
                  <a:lnTo>
                    <a:pt x="237974" y="231701"/>
                  </a:lnTo>
                  <a:lnTo>
                    <a:pt x="336381" y="149126"/>
                  </a:lnTo>
                  <a:lnTo>
                    <a:pt x="459563" y="252493"/>
                  </a:lnTo>
                  <a:cubicBezTo>
                    <a:pt x="532831" y="207356"/>
                    <a:pt x="614527" y="177621"/>
                    <a:pt x="699666" y="165103"/>
                  </a:cubicBezTo>
                  <a:lnTo>
                    <a:pt x="727586" y="6739"/>
                  </a:lnTo>
                  <a:lnTo>
                    <a:pt x="856051" y="6739"/>
                  </a:lnTo>
                  <a:lnTo>
                    <a:pt x="883970" y="165102"/>
                  </a:lnTo>
                  <a:cubicBezTo>
                    <a:pt x="969110" y="177621"/>
                    <a:pt x="1050806" y="207356"/>
                    <a:pt x="1124073" y="252493"/>
                  </a:cubicBezTo>
                  <a:lnTo>
                    <a:pt x="1124074" y="25249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6481" tIns="548640" rIns="356481" bIns="436755" numCol="1" spcCol="1270" anchor="ctr" anchorCtr="0">
              <a:noAutofit/>
            </a:bodyPr>
            <a:lstStyle/>
            <a:p>
              <a:pPr algn="ctr" defTabSz="133346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000" dirty="0"/>
            </a:p>
          </p:txBody>
        </p:sp>
        <p:sp>
          <p:nvSpPr>
            <p:cNvPr id="60" name="Oval 17">
              <a:extLst>
                <a:ext uri="{FF2B5EF4-FFF2-40B4-BE49-F238E27FC236}">
                  <a16:creationId xmlns:a16="http://schemas.microsoft.com/office/drawing/2014/main" id="{B8714075-CE04-8603-A8DD-7F6854F40B2C}"/>
                </a:ext>
              </a:extLst>
            </p:cNvPr>
            <p:cNvSpPr/>
            <p:nvPr/>
          </p:nvSpPr>
          <p:spPr>
            <a:xfrm>
              <a:off x="1376346" y="1909439"/>
              <a:ext cx="1382568" cy="138256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Group 11">
            <a:extLst>
              <a:ext uri="{FF2B5EF4-FFF2-40B4-BE49-F238E27FC236}">
                <a16:creationId xmlns:a16="http://schemas.microsoft.com/office/drawing/2014/main" id="{B1B8145F-E799-E5A7-55EC-78039EDB4366}"/>
              </a:ext>
            </a:extLst>
          </p:cNvPr>
          <p:cNvGrpSpPr/>
          <p:nvPr/>
        </p:nvGrpSpPr>
        <p:grpSpPr>
          <a:xfrm>
            <a:off x="5667670" y="2665201"/>
            <a:ext cx="461139" cy="461138"/>
            <a:chOff x="953424" y="1486519"/>
            <a:chExt cx="2228412" cy="2228408"/>
          </a:xfrm>
          <a:solidFill>
            <a:srgbClr val="FFC000"/>
          </a:solidFill>
        </p:grpSpPr>
        <p:sp>
          <p:nvSpPr>
            <p:cNvPr id="62" name="Freeform 14">
              <a:extLst>
                <a:ext uri="{FF2B5EF4-FFF2-40B4-BE49-F238E27FC236}">
                  <a16:creationId xmlns:a16="http://schemas.microsoft.com/office/drawing/2014/main" id="{84AF4849-438B-61AE-B1F2-7DD0D1102CE8}"/>
                </a:ext>
              </a:extLst>
            </p:cNvPr>
            <p:cNvSpPr/>
            <p:nvPr/>
          </p:nvSpPr>
          <p:spPr>
            <a:xfrm>
              <a:off x="953424" y="1486519"/>
              <a:ext cx="2228412" cy="2228408"/>
            </a:xfrm>
            <a:custGeom>
              <a:avLst/>
              <a:gdLst>
                <a:gd name="connsiteX0" fmla="*/ 1124074 w 1583637"/>
                <a:gd name="connsiteY0" fmla="*/ 252493 h 1583637"/>
                <a:gd name="connsiteX1" fmla="*/ 1247256 w 1583637"/>
                <a:gd name="connsiteY1" fmla="*/ 149126 h 1583637"/>
                <a:gd name="connsiteX2" fmla="*/ 1345663 w 1583637"/>
                <a:gd name="connsiteY2" fmla="*/ 231701 h 1583637"/>
                <a:gd name="connsiteX3" fmla="*/ 1265256 w 1583637"/>
                <a:gd name="connsiteY3" fmla="*/ 370961 h 1583637"/>
                <a:gd name="connsiteX4" fmla="*/ 1393012 w 1583637"/>
                <a:gd name="connsiteY4" fmla="*/ 592241 h 1583637"/>
                <a:gd name="connsiteX5" fmla="*/ 1553818 w 1583637"/>
                <a:gd name="connsiteY5" fmla="*/ 592237 h 1583637"/>
                <a:gd name="connsiteX6" fmla="*/ 1576125 w 1583637"/>
                <a:gd name="connsiteY6" fmla="*/ 718748 h 1583637"/>
                <a:gd name="connsiteX7" fmla="*/ 1425015 w 1583637"/>
                <a:gd name="connsiteY7" fmla="*/ 773743 h 1583637"/>
                <a:gd name="connsiteX8" fmla="*/ 1380646 w 1583637"/>
                <a:gd name="connsiteY8" fmla="*/ 1025372 h 1583637"/>
                <a:gd name="connsiteX9" fmla="*/ 1503833 w 1583637"/>
                <a:gd name="connsiteY9" fmla="*/ 1128733 h 1583637"/>
                <a:gd name="connsiteX10" fmla="*/ 1439602 w 1583637"/>
                <a:gd name="connsiteY10" fmla="*/ 1239984 h 1583637"/>
                <a:gd name="connsiteX11" fmla="*/ 1288495 w 1583637"/>
                <a:gd name="connsiteY11" fmla="*/ 1184982 h 1583637"/>
                <a:gd name="connsiteX12" fmla="*/ 1092761 w 1583637"/>
                <a:gd name="connsiteY12" fmla="*/ 1349222 h 1583637"/>
                <a:gd name="connsiteX13" fmla="*/ 1120689 w 1583637"/>
                <a:gd name="connsiteY13" fmla="*/ 1507584 h 1583637"/>
                <a:gd name="connsiteX14" fmla="*/ 999974 w 1583637"/>
                <a:gd name="connsiteY14" fmla="*/ 1551521 h 1583637"/>
                <a:gd name="connsiteX15" fmla="*/ 919574 w 1583637"/>
                <a:gd name="connsiteY15" fmla="*/ 1412257 h 1583637"/>
                <a:gd name="connsiteX16" fmla="*/ 664062 w 1583637"/>
                <a:gd name="connsiteY16" fmla="*/ 1412257 h 1583637"/>
                <a:gd name="connsiteX17" fmla="*/ 583663 w 1583637"/>
                <a:gd name="connsiteY17" fmla="*/ 1551521 h 1583637"/>
                <a:gd name="connsiteX18" fmla="*/ 462948 w 1583637"/>
                <a:gd name="connsiteY18" fmla="*/ 1507584 h 1583637"/>
                <a:gd name="connsiteX19" fmla="*/ 490876 w 1583637"/>
                <a:gd name="connsiteY19" fmla="*/ 1349222 h 1583637"/>
                <a:gd name="connsiteX20" fmla="*/ 295142 w 1583637"/>
                <a:gd name="connsiteY20" fmla="*/ 1184981 h 1583637"/>
                <a:gd name="connsiteX21" fmla="*/ 144035 w 1583637"/>
                <a:gd name="connsiteY21" fmla="*/ 1239984 h 1583637"/>
                <a:gd name="connsiteX22" fmla="*/ 79804 w 1583637"/>
                <a:gd name="connsiteY22" fmla="*/ 1128733 h 1583637"/>
                <a:gd name="connsiteX23" fmla="*/ 202991 w 1583637"/>
                <a:gd name="connsiteY23" fmla="*/ 1025372 h 1583637"/>
                <a:gd name="connsiteX24" fmla="*/ 158622 w 1583637"/>
                <a:gd name="connsiteY24" fmla="*/ 773743 h 1583637"/>
                <a:gd name="connsiteX25" fmla="*/ 7512 w 1583637"/>
                <a:gd name="connsiteY25" fmla="*/ 718748 h 1583637"/>
                <a:gd name="connsiteX26" fmla="*/ 29819 w 1583637"/>
                <a:gd name="connsiteY26" fmla="*/ 592237 h 1583637"/>
                <a:gd name="connsiteX27" fmla="*/ 190625 w 1583637"/>
                <a:gd name="connsiteY27" fmla="*/ 592241 h 1583637"/>
                <a:gd name="connsiteX28" fmla="*/ 318381 w 1583637"/>
                <a:gd name="connsiteY28" fmla="*/ 370961 h 1583637"/>
                <a:gd name="connsiteX29" fmla="*/ 237974 w 1583637"/>
                <a:gd name="connsiteY29" fmla="*/ 231701 h 1583637"/>
                <a:gd name="connsiteX30" fmla="*/ 336381 w 1583637"/>
                <a:gd name="connsiteY30" fmla="*/ 149126 h 1583637"/>
                <a:gd name="connsiteX31" fmla="*/ 459563 w 1583637"/>
                <a:gd name="connsiteY31" fmla="*/ 252493 h 1583637"/>
                <a:gd name="connsiteX32" fmla="*/ 699666 w 1583637"/>
                <a:gd name="connsiteY32" fmla="*/ 165103 h 1583637"/>
                <a:gd name="connsiteX33" fmla="*/ 727586 w 1583637"/>
                <a:gd name="connsiteY33" fmla="*/ 6739 h 1583637"/>
                <a:gd name="connsiteX34" fmla="*/ 856051 w 1583637"/>
                <a:gd name="connsiteY34" fmla="*/ 6739 h 1583637"/>
                <a:gd name="connsiteX35" fmla="*/ 883970 w 1583637"/>
                <a:gd name="connsiteY35" fmla="*/ 165102 h 1583637"/>
                <a:gd name="connsiteX36" fmla="*/ 1124073 w 1583637"/>
                <a:gd name="connsiteY36" fmla="*/ 252493 h 1583637"/>
                <a:gd name="connsiteX37" fmla="*/ 1124074 w 1583637"/>
                <a:gd name="connsiteY37" fmla="*/ 252493 h 158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83637" h="1583637">
                  <a:moveTo>
                    <a:pt x="1124074" y="252493"/>
                  </a:moveTo>
                  <a:lnTo>
                    <a:pt x="1247256" y="149126"/>
                  </a:lnTo>
                  <a:lnTo>
                    <a:pt x="1345663" y="231701"/>
                  </a:lnTo>
                  <a:lnTo>
                    <a:pt x="1265256" y="370961"/>
                  </a:lnTo>
                  <a:cubicBezTo>
                    <a:pt x="1322430" y="435278"/>
                    <a:pt x="1365899" y="510569"/>
                    <a:pt x="1393012" y="592241"/>
                  </a:cubicBezTo>
                  <a:lnTo>
                    <a:pt x="1553818" y="592237"/>
                  </a:lnTo>
                  <a:lnTo>
                    <a:pt x="1576125" y="718748"/>
                  </a:lnTo>
                  <a:lnTo>
                    <a:pt x="1425015" y="773743"/>
                  </a:lnTo>
                  <a:cubicBezTo>
                    <a:pt x="1427471" y="859762"/>
                    <a:pt x="1412374" y="945380"/>
                    <a:pt x="1380646" y="1025372"/>
                  </a:cubicBezTo>
                  <a:lnTo>
                    <a:pt x="1503833" y="1128733"/>
                  </a:lnTo>
                  <a:lnTo>
                    <a:pt x="1439602" y="1239984"/>
                  </a:lnTo>
                  <a:lnTo>
                    <a:pt x="1288495" y="1184982"/>
                  </a:lnTo>
                  <a:cubicBezTo>
                    <a:pt x="1235084" y="1252456"/>
                    <a:pt x="1168484" y="1308339"/>
                    <a:pt x="1092761" y="1349222"/>
                  </a:cubicBezTo>
                  <a:lnTo>
                    <a:pt x="1120689" y="1507584"/>
                  </a:lnTo>
                  <a:lnTo>
                    <a:pt x="999974" y="1551521"/>
                  </a:lnTo>
                  <a:lnTo>
                    <a:pt x="919574" y="1412257"/>
                  </a:lnTo>
                  <a:cubicBezTo>
                    <a:pt x="835287" y="1429613"/>
                    <a:pt x="748348" y="1429613"/>
                    <a:pt x="664062" y="1412257"/>
                  </a:cubicBezTo>
                  <a:lnTo>
                    <a:pt x="583663" y="1551521"/>
                  </a:lnTo>
                  <a:lnTo>
                    <a:pt x="462948" y="1507584"/>
                  </a:lnTo>
                  <a:lnTo>
                    <a:pt x="490876" y="1349222"/>
                  </a:lnTo>
                  <a:cubicBezTo>
                    <a:pt x="415153" y="1308339"/>
                    <a:pt x="348553" y="1252455"/>
                    <a:pt x="295142" y="1184981"/>
                  </a:cubicBezTo>
                  <a:lnTo>
                    <a:pt x="144035" y="1239984"/>
                  </a:lnTo>
                  <a:lnTo>
                    <a:pt x="79804" y="1128733"/>
                  </a:lnTo>
                  <a:lnTo>
                    <a:pt x="202991" y="1025372"/>
                  </a:lnTo>
                  <a:cubicBezTo>
                    <a:pt x="171263" y="945380"/>
                    <a:pt x="156166" y="859762"/>
                    <a:pt x="158622" y="773743"/>
                  </a:cubicBezTo>
                  <a:lnTo>
                    <a:pt x="7512" y="718748"/>
                  </a:lnTo>
                  <a:lnTo>
                    <a:pt x="29819" y="592237"/>
                  </a:lnTo>
                  <a:lnTo>
                    <a:pt x="190625" y="592241"/>
                  </a:lnTo>
                  <a:cubicBezTo>
                    <a:pt x="217738" y="510569"/>
                    <a:pt x="261208" y="435277"/>
                    <a:pt x="318381" y="370961"/>
                  </a:cubicBezTo>
                  <a:lnTo>
                    <a:pt x="237974" y="231701"/>
                  </a:lnTo>
                  <a:lnTo>
                    <a:pt x="336381" y="149126"/>
                  </a:lnTo>
                  <a:lnTo>
                    <a:pt x="459563" y="252493"/>
                  </a:lnTo>
                  <a:cubicBezTo>
                    <a:pt x="532831" y="207356"/>
                    <a:pt x="614527" y="177621"/>
                    <a:pt x="699666" y="165103"/>
                  </a:cubicBezTo>
                  <a:lnTo>
                    <a:pt x="727586" y="6739"/>
                  </a:lnTo>
                  <a:lnTo>
                    <a:pt x="856051" y="6739"/>
                  </a:lnTo>
                  <a:lnTo>
                    <a:pt x="883970" y="165102"/>
                  </a:lnTo>
                  <a:cubicBezTo>
                    <a:pt x="969110" y="177621"/>
                    <a:pt x="1050806" y="207356"/>
                    <a:pt x="1124073" y="252493"/>
                  </a:cubicBezTo>
                  <a:lnTo>
                    <a:pt x="1124074" y="25249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6481" tIns="548640" rIns="356481" bIns="436755" numCol="1" spcCol="1270" anchor="ctr" anchorCtr="0">
              <a:noAutofit/>
            </a:bodyPr>
            <a:lstStyle/>
            <a:p>
              <a:pPr algn="ctr" defTabSz="133346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000" dirty="0"/>
            </a:p>
          </p:txBody>
        </p:sp>
        <p:sp>
          <p:nvSpPr>
            <p:cNvPr id="63" name="Oval 15">
              <a:extLst>
                <a:ext uri="{FF2B5EF4-FFF2-40B4-BE49-F238E27FC236}">
                  <a16:creationId xmlns:a16="http://schemas.microsoft.com/office/drawing/2014/main" id="{EE0B9846-79EC-942E-8C03-B64E7925CB03}"/>
                </a:ext>
              </a:extLst>
            </p:cNvPr>
            <p:cNvSpPr/>
            <p:nvPr/>
          </p:nvSpPr>
          <p:spPr>
            <a:xfrm>
              <a:off x="1376346" y="1909439"/>
              <a:ext cx="1382568" cy="13825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sp>
        <p:nvSpPr>
          <p:cNvPr id="64" name="Ellipse 63">
            <a:extLst>
              <a:ext uri="{FF2B5EF4-FFF2-40B4-BE49-F238E27FC236}">
                <a16:creationId xmlns:a16="http://schemas.microsoft.com/office/drawing/2014/main" id="{B470865A-993D-0043-B875-440DD7E568B6}"/>
              </a:ext>
            </a:extLst>
          </p:cNvPr>
          <p:cNvSpPr/>
          <p:nvPr/>
        </p:nvSpPr>
        <p:spPr>
          <a:xfrm>
            <a:off x="4906181" y="2519136"/>
            <a:ext cx="1550404" cy="161532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319CF809-A626-2B5F-FBCF-36CB634FF143}"/>
              </a:ext>
            </a:extLst>
          </p:cNvPr>
          <p:cNvCxnSpPr>
            <a:cxnSpLocks/>
          </p:cNvCxnSpPr>
          <p:nvPr/>
        </p:nvCxnSpPr>
        <p:spPr>
          <a:xfrm>
            <a:off x="3446302" y="3017719"/>
            <a:ext cx="1512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28A04F91-BA47-DC35-892C-110F70BE7B1E}"/>
              </a:ext>
            </a:extLst>
          </p:cNvPr>
          <p:cNvCxnSpPr>
            <a:cxnSpLocks/>
          </p:cNvCxnSpPr>
          <p:nvPr/>
        </p:nvCxnSpPr>
        <p:spPr>
          <a:xfrm flipH="1">
            <a:off x="3435285" y="3567874"/>
            <a:ext cx="1512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395D4F21-86F5-27BF-606B-EDFE2DE4C263}"/>
              </a:ext>
            </a:extLst>
          </p:cNvPr>
          <p:cNvCxnSpPr>
            <a:cxnSpLocks/>
          </p:cNvCxnSpPr>
          <p:nvPr/>
        </p:nvCxnSpPr>
        <p:spPr>
          <a:xfrm flipV="1">
            <a:off x="5458082" y="4112428"/>
            <a:ext cx="0" cy="1008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7CD7F6A1-5AAC-E4C5-0982-A281D7993034}"/>
              </a:ext>
            </a:extLst>
          </p:cNvPr>
          <p:cNvCxnSpPr/>
          <p:nvPr/>
        </p:nvCxnSpPr>
        <p:spPr>
          <a:xfrm>
            <a:off x="6099147" y="4028897"/>
            <a:ext cx="0" cy="1116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A1418056-08AE-2607-DDD5-06920EBF4A99}"/>
              </a:ext>
            </a:extLst>
          </p:cNvPr>
          <p:cNvCxnSpPr>
            <a:cxnSpLocks/>
          </p:cNvCxnSpPr>
          <p:nvPr/>
        </p:nvCxnSpPr>
        <p:spPr>
          <a:xfrm>
            <a:off x="6777261" y="5617674"/>
            <a:ext cx="1726794" cy="127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670DCF49-3B5A-03F0-AFD9-4DF42526D747}"/>
              </a:ext>
            </a:extLst>
          </p:cNvPr>
          <p:cNvCxnSpPr>
            <a:cxnSpLocks/>
          </p:cNvCxnSpPr>
          <p:nvPr/>
        </p:nvCxnSpPr>
        <p:spPr>
          <a:xfrm>
            <a:off x="9663694" y="3796596"/>
            <a:ext cx="0" cy="11740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1" name="Group 8">
            <a:extLst>
              <a:ext uri="{FF2B5EF4-FFF2-40B4-BE49-F238E27FC236}">
                <a16:creationId xmlns:a16="http://schemas.microsoft.com/office/drawing/2014/main" id="{7FFA3E6E-A9CC-AE8A-DB6A-57354E86640F}"/>
              </a:ext>
            </a:extLst>
          </p:cNvPr>
          <p:cNvGrpSpPr/>
          <p:nvPr/>
        </p:nvGrpSpPr>
        <p:grpSpPr>
          <a:xfrm>
            <a:off x="8756807" y="5254169"/>
            <a:ext cx="727014" cy="727012"/>
            <a:chOff x="953424" y="1486519"/>
            <a:chExt cx="2228412" cy="2228408"/>
          </a:xfrm>
        </p:grpSpPr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047E81D8-32EE-4B92-7ECE-9ABC7284DEC3}"/>
                </a:ext>
              </a:extLst>
            </p:cNvPr>
            <p:cNvSpPr/>
            <p:nvPr/>
          </p:nvSpPr>
          <p:spPr>
            <a:xfrm>
              <a:off x="953424" y="1486519"/>
              <a:ext cx="2228412" cy="2228408"/>
            </a:xfrm>
            <a:custGeom>
              <a:avLst/>
              <a:gdLst>
                <a:gd name="connsiteX0" fmla="*/ 1124074 w 1583637"/>
                <a:gd name="connsiteY0" fmla="*/ 252493 h 1583637"/>
                <a:gd name="connsiteX1" fmla="*/ 1247256 w 1583637"/>
                <a:gd name="connsiteY1" fmla="*/ 149126 h 1583637"/>
                <a:gd name="connsiteX2" fmla="*/ 1345663 w 1583637"/>
                <a:gd name="connsiteY2" fmla="*/ 231701 h 1583637"/>
                <a:gd name="connsiteX3" fmla="*/ 1265256 w 1583637"/>
                <a:gd name="connsiteY3" fmla="*/ 370961 h 1583637"/>
                <a:gd name="connsiteX4" fmla="*/ 1393012 w 1583637"/>
                <a:gd name="connsiteY4" fmla="*/ 592241 h 1583637"/>
                <a:gd name="connsiteX5" fmla="*/ 1553818 w 1583637"/>
                <a:gd name="connsiteY5" fmla="*/ 592237 h 1583637"/>
                <a:gd name="connsiteX6" fmla="*/ 1576125 w 1583637"/>
                <a:gd name="connsiteY6" fmla="*/ 718748 h 1583637"/>
                <a:gd name="connsiteX7" fmla="*/ 1425015 w 1583637"/>
                <a:gd name="connsiteY7" fmla="*/ 773743 h 1583637"/>
                <a:gd name="connsiteX8" fmla="*/ 1380646 w 1583637"/>
                <a:gd name="connsiteY8" fmla="*/ 1025372 h 1583637"/>
                <a:gd name="connsiteX9" fmla="*/ 1503833 w 1583637"/>
                <a:gd name="connsiteY9" fmla="*/ 1128733 h 1583637"/>
                <a:gd name="connsiteX10" fmla="*/ 1439602 w 1583637"/>
                <a:gd name="connsiteY10" fmla="*/ 1239984 h 1583637"/>
                <a:gd name="connsiteX11" fmla="*/ 1288495 w 1583637"/>
                <a:gd name="connsiteY11" fmla="*/ 1184982 h 1583637"/>
                <a:gd name="connsiteX12" fmla="*/ 1092761 w 1583637"/>
                <a:gd name="connsiteY12" fmla="*/ 1349222 h 1583637"/>
                <a:gd name="connsiteX13" fmla="*/ 1120689 w 1583637"/>
                <a:gd name="connsiteY13" fmla="*/ 1507584 h 1583637"/>
                <a:gd name="connsiteX14" fmla="*/ 999974 w 1583637"/>
                <a:gd name="connsiteY14" fmla="*/ 1551521 h 1583637"/>
                <a:gd name="connsiteX15" fmla="*/ 919574 w 1583637"/>
                <a:gd name="connsiteY15" fmla="*/ 1412257 h 1583637"/>
                <a:gd name="connsiteX16" fmla="*/ 664062 w 1583637"/>
                <a:gd name="connsiteY16" fmla="*/ 1412257 h 1583637"/>
                <a:gd name="connsiteX17" fmla="*/ 583663 w 1583637"/>
                <a:gd name="connsiteY17" fmla="*/ 1551521 h 1583637"/>
                <a:gd name="connsiteX18" fmla="*/ 462948 w 1583637"/>
                <a:gd name="connsiteY18" fmla="*/ 1507584 h 1583637"/>
                <a:gd name="connsiteX19" fmla="*/ 490876 w 1583637"/>
                <a:gd name="connsiteY19" fmla="*/ 1349222 h 1583637"/>
                <a:gd name="connsiteX20" fmla="*/ 295142 w 1583637"/>
                <a:gd name="connsiteY20" fmla="*/ 1184981 h 1583637"/>
                <a:gd name="connsiteX21" fmla="*/ 144035 w 1583637"/>
                <a:gd name="connsiteY21" fmla="*/ 1239984 h 1583637"/>
                <a:gd name="connsiteX22" fmla="*/ 79804 w 1583637"/>
                <a:gd name="connsiteY22" fmla="*/ 1128733 h 1583637"/>
                <a:gd name="connsiteX23" fmla="*/ 202991 w 1583637"/>
                <a:gd name="connsiteY23" fmla="*/ 1025372 h 1583637"/>
                <a:gd name="connsiteX24" fmla="*/ 158622 w 1583637"/>
                <a:gd name="connsiteY24" fmla="*/ 773743 h 1583637"/>
                <a:gd name="connsiteX25" fmla="*/ 7512 w 1583637"/>
                <a:gd name="connsiteY25" fmla="*/ 718748 h 1583637"/>
                <a:gd name="connsiteX26" fmla="*/ 29819 w 1583637"/>
                <a:gd name="connsiteY26" fmla="*/ 592237 h 1583637"/>
                <a:gd name="connsiteX27" fmla="*/ 190625 w 1583637"/>
                <a:gd name="connsiteY27" fmla="*/ 592241 h 1583637"/>
                <a:gd name="connsiteX28" fmla="*/ 318381 w 1583637"/>
                <a:gd name="connsiteY28" fmla="*/ 370961 h 1583637"/>
                <a:gd name="connsiteX29" fmla="*/ 237974 w 1583637"/>
                <a:gd name="connsiteY29" fmla="*/ 231701 h 1583637"/>
                <a:gd name="connsiteX30" fmla="*/ 336381 w 1583637"/>
                <a:gd name="connsiteY30" fmla="*/ 149126 h 1583637"/>
                <a:gd name="connsiteX31" fmla="*/ 459563 w 1583637"/>
                <a:gd name="connsiteY31" fmla="*/ 252493 h 1583637"/>
                <a:gd name="connsiteX32" fmla="*/ 699666 w 1583637"/>
                <a:gd name="connsiteY32" fmla="*/ 165103 h 1583637"/>
                <a:gd name="connsiteX33" fmla="*/ 727586 w 1583637"/>
                <a:gd name="connsiteY33" fmla="*/ 6739 h 1583637"/>
                <a:gd name="connsiteX34" fmla="*/ 856051 w 1583637"/>
                <a:gd name="connsiteY34" fmla="*/ 6739 h 1583637"/>
                <a:gd name="connsiteX35" fmla="*/ 883970 w 1583637"/>
                <a:gd name="connsiteY35" fmla="*/ 165102 h 1583637"/>
                <a:gd name="connsiteX36" fmla="*/ 1124073 w 1583637"/>
                <a:gd name="connsiteY36" fmla="*/ 252493 h 1583637"/>
                <a:gd name="connsiteX37" fmla="*/ 1124074 w 1583637"/>
                <a:gd name="connsiteY37" fmla="*/ 252493 h 158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83637" h="1583637">
                  <a:moveTo>
                    <a:pt x="1124074" y="252493"/>
                  </a:moveTo>
                  <a:lnTo>
                    <a:pt x="1247256" y="149126"/>
                  </a:lnTo>
                  <a:lnTo>
                    <a:pt x="1345663" y="231701"/>
                  </a:lnTo>
                  <a:lnTo>
                    <a:pt x="1265256" y="370961"/>
                  </a:lnTo>
                  <a:cubicBezTo>
                    <a:pt x="1322430" y="435278"/>
                    <a:pt x="1365899" y="510569"/>
                    <a:pt x="1393012" y="592241"/>
                  </a:cubicBezTo>
                  <a:lnTo>
                    <a:pt x="1553818" y="592237"/>
                  </a:lnTo>
                  <a:lnTo>
                    <a:pt x="1576125" y="718748"/>
                  </a:lnTo>
                  <a:lnTo>
                    <a:pt x="1425015" y="773743"/>
                  </a:lnTo>
                  <a:cubicBezTo>
                    <a:pt x="1427471" y="859762"/>
                    <a:pt x="1412374" y="945380"/>
                    <a:pt x="1380646" y="1025372"/>
                  </a:cubicBezTo>
                  <a:lnTo>
                    <a:pt x="1503833" y="1128733"/>
                  </a:lnTo>
                  <a:lnTo>
                    <a:pt x="1439602" y="1239984"/>
                  </a:lnTo>
                  <a:lnTo>
                    <a:pt x="1288495" y="1184982"/>
                  </a:lnTo>
                  <a:cubicBezTo>
                    <a:pt x="1235084" y="1252456"/>
                    <a:pt x="1168484" y="1308339"/>
                    <a:pt x="1092761" y="1349222"/>
                  </a:cubicBezTo>
                  <a:lnTo>
                    <a:pt x="1120689" y="1507584"/>
                  </a:lnTo>
                  <a:lnTo>
                    <a:pt x="999974" y="1551521"/>
                  </a:lnTo>
                  <a:lnTo>
                    <a:pt x="919574" y="1412257"/>
                  </a:lnTo>
                  <a:cubicBezTo>
                    <a:pt x="835287" y="1429613"/>
                    <a:pt x="748348" y="1429613"/>
                    <a:pt x="664062" y="1412257"/>
                  </a:cubicBezTo>
                  <a:lnTo>
                    <a:pt x="583663" y="1551521"/>
                  </a:lnTo>
                  <a:lnTo>
                    <a:pt x="462948" y="1507584"/>
                  </a:lnTo>
                  <a:lnTo>
                    <a:pt x="490876" y="1349222"/>
                  </a:lnTo>
                  <a:cubicBezTo>
                    <a:pt x="415153" y="1308339"/>
                    <a:pt x="348553" y="1252455"/>
                    <a:pt x="295142" y="1184981"/>
                  </a:cubicBezTo>
                  <a:lnTo>
                    <a:pt x="144035" y="1239984"/>
                  </a:lnTo>
                  <a:lnTo>
                    <a:pt x="79804" y="1128733"/>
                  </a:lnTo>
                  <a:lnTo>
                    <a:pt x="202991" y="1025372"/>
                  </a:lnTo>
                  <a:cubicBezTo>
                    <a:pt x="171263" y="945380"/>
                    <a:pt x="156166" y="859762"/>
                    <a:pt x="158622" y="773743"/>
                  </a:cubicBezTo>
                  <a:lnTo>
                    <a:pt x="7512" y="718748"/>
                  </a:lnTo>
                  <a:lnTo>
                    <a:pt x="29819" y="592237"/>
                  </a:lnTo>
                  <a:lnTo>
                    <a:pt x="190625" y="592241"/>
                  </a:lnTo>
                  <a:cubicBezTo>
                    <a:pt x="217738" y="510569"/>
                    <a:pt x="261208" y="435277"/>
                    <a:pt x="318381" y="370961"/>
                  </a:cubicBezTo>
                  <a:lnTo>
                    <a:pt x="237974" y="231701"/>
                  </a:lnTo>
                  <a:lnTo>
                    <a:pt x="336381" y="149126"/>
                  </a:lnTo>
                  <a:lnTo>
                    <a:pt x="459563" y="252493"/>
                  </a:lnTo>
                  <a:cubicBezTo>
                    <a:pt x="532831" y="207356"/>
                    <a:pt x="614527" y="177621"/>
                    <a:pt x="699666" y="165103"/>
                  </a:cubicBezTo>
                  <a:lnTo>
                    <a:pt x="727586" y="6739"/>
                  </a:lnTo>
                  <a:lnTo>
                    <a:pt x="856051" y="6739"/>
                  </a:lnTo>
                  <a:lnTo>
                    <a:pt x="883970" y="165102"/>
                  </a:lnTo>
                  <a:cubicBezTo>
                    <a:pt x="969110" y="177621"/>
                    <a:pt x="1050806" y="207356"/>
                    <a:pt x="1124073" y="252493"/>
                  </a:cubicBezTo>
                  <a:lnTo>
                    <a:pt x="1124074" y="25249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6481" tIns="548640" rIns="356481" bIns="436755" numCol="1" spcCol="1270" anchor="ctr" anchorCtr="0">
              <a:noAutofit/>
            </a:bodyPr>
            <a:lstStyle/>
            <a:p>
              <a:pPr algn="ctr" defTabSz="133346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000" dirty="0"/>
            </a:p>
          </p:txBody>
        </p:sp>
        <p:sp>
          <p:nvSpPr>
            <p:cNvPr id="73" name="Oval 21">
              <a:extLst>
                <a:ext uri="{FF2B5EF4-FFF2-40B4-BE49-F238E27FC236}">
                  <a16:creationId xmlns:a16="http://schemas.microsoft.com/office/drawing/2014/main" id="{FF03D691-219E-67F2-BFD1-382FF837D505}"/>
                </a:ext>
              </a:extLst>
            </p:cNvPr>
            <p:cNvSpPr/>
            <p:nvPr/>
          </p:nvSpPr>
          <p:spPr>
            <a:xfrm>
              <a:off x="1376346" y="1909439"/>
              <a:ext cx="1382568" cy="138256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</p:grpSp>
      <p:grpSp>
        <p:nvGrpSpPr>
          <p:cNvPr id="74" name="Group 9">
            <a:extLst>
              <a:ext uri="{FF2B5EF4-FFF2-40B4-BE49-F238E27FC236}">
                <a16:creationId xmlns:a16="http://schemas.microsoft.com/office/drawing/2014/main" id="{5CEDD465-1A3D-9B0E-4ED6-8C062923A48F}"/>
              </a:ext>
            </a:extLst>
          </p:cNvPr>
          <p:cNvGrpSpPr/>
          <p:nvPr/>
        </p:nvGrpSpPr>
        <p:grpSpPr>
          <a:xfrm>
            <a:off x="9354835" y="5630424"/>
            <a:ext cx="617719" cy="617717"/>
            <a:chOff x="953424" y="1486519"/>
            <a:chExt cx="2228412" cy="2228408"/>
          </a:xfrm>
        </p:grpSpPr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0402742D-8DFD-097B-CE49-3719332681CE}"/>
                </a:ext>
              </a:extLst>
            </p:cNvPr>
            <p:cNvSpPr/>
            <p:nvPr/>
          </p:nvSpPr>
          <p:spPr>
            <a:xfrm>
              <a:off x="953424" y="1486519"/>
              <a:ext cx="2228412" cy="2228408"/>
            </a:xfrm>
            <a:custGeom>
              <a:avLst/>
              <a:gdLst>
                <a:gd name="connsiteX0" fmla="*/ 1124074 w 1583637"/>
                <a:gd name="connsiteY0" fmla="*/ 252493 h 1583637"/>
                <a:gd name="connsiteX1" fmla="*/ 1247256 w 1583637"/>
                <a:gd name="connsiteY1" fmla="*/ 149126 h 1583637"/>
                <a:gd name="connsiteX2" fmla="*/ 1345663 w 1583637"/>
                <a:gd name="connsiteY2" fmla="*/ 231701 h 1583637"/>
                <a:gd name="connsiteX3" fmla="*/ 1265256 w 1583637"/>
                <a:gd name="connsiteY3" fmla="*/ 370961 h 1583637"/>
                <a:gd name="connsiteX4" fmla="*/ 1393012 w 1583637"/>
                <a:gd name="connsiteY4" fmla="*/ 592241 h 1583637"/>
                <a:gd name="connsiteX5" fmla="*/ 1553818 w 1583637"/>
                <a:gd name="connsiteY5" fmla="*/ 592237 h 1583637"/>
                <a:gd name="connsiteX6" fmla="*/ 1576125 w 1583637"/>
                <a:gd name="connsiteY6" fmla="*/ 718748 h 1583637"/>
                <a:gd name="connsiteX7" fmla="*/ 1425015 w 1583637"/>
                <a:gd name="connsiteY7" fmla="*/ 773743 h 1583637"/>
                <a:gd name="connsiteX8" fmla="*/ 1380646 w 1583637"/>
                <a:gd name="connsiteY8" fmla="*/ 1025372 h 1583637"/>
                <a:gd name="connsiteX9" fmla="*/ 1503833 w 1583637"/>
                <a:gd name="connsiteY9" fmla="*/ 1128733 h 1583637"/>
                <a:gd name="connsiteX10" fmla="*/ 1439602 w 1583637"/>
                <a:gd name="connsiteY10" fmla="*/ 1239984 h 1583637"/>
                <a:gd name="connsiteX11" fmla="*/ 1288495 w 1583637"/>
                <a:gd name="connsiteY11" fmla="*/ 1184982 h 1583637"/>
                <a:gd name="connsiteX12" fmla="*/ 1092761 w 1583637"/>
                <a:gd name="connsiteY12" fmla="*/ 1349222 h 1583637"/>
                <a:gd name="connsiteX13" fmla="*/ 1120689 w 1583637"/>
                <a:gd name="connsiteY13" fmla="*/ 1507584 h 1583637"/>
                <a:gd name="connsiteX14" fmla="*/ 999974 w 1583637"/>
                <a:gd name="connsiteY14" fmla="*/ 1551521 h 1583637"/>
                <a:gd name="connsiteX15" fmla="*/ 919574 w 1583637"/>
                <a:gd name="connsiteY15" fmla="*/ 1412257 h 1583637"/>
                <a:gd name="connsiteX16" fmla="*/ 664062 w 1583637"/>
                <a:gd name="connsiteY16" fmla="*/ 1412257 h 1583637"/>
                <a:gd name="connsiteX17" fmla="*/ 583663 w 1583637"/>
                <a:gd name="connsiteY17" fmla="*/ 1551521 h 1583637"/>
                <a:gd name="connsiteX18" fmla="*/ 462948 w 1583637"/>
                <a:gd name="connsiteY18" fmla="*/ 1507584 h 1583637"/>
                <a:gd name="connsiteX19" fmla="*/ 490876 w 1583637"/>
                <a:gd name="connsiteY19" fmla="*/ 1349222 h 1583637"/>
                <a:gd name="connsiteX20" fmla="*/ 295142 w 1583637"/>
                <a:gd name="connsiteY20" fmla="*/ 1184981 h 1583637"/>
                <a:gd name="connsiteX21" fmla="*/ 144035 w 1583637"/>
                <a:gd name="connsiteY21" fmla="*/ 1239984 h 1583637"/>
                <a:gd name="connsiteX22" fmla="*/ 79804 w 1583637"/>
                <a:gd name="connsiteY22" fmla="*/ 1128733 h 1583637"/>
                <a:gd name="connsiteX23" fmla="*/ 202991 w 1583637"/>
                <a:gd name="connsiteY23" fmla="*/ 1025372 h 1583637"/>
                <a:gd name="connsiteX24" fmla="*/ 158622 w 1583637"/>
                <a:gd name="connsiteY24" fmla="*/ 773743 h 1583637"/>
                <a:gd name="connsiteX25" fmla="*/ 7512 w 1583637"/>
                <a:gd name="connsiteY25" fmla="*/ 718748 h 1583637"/>
                <a:gd name="connsiteX26" fmla="*/ 29819 w 1583637"/>
                <a:gd name="connsiteY26" fmla="*/ 592237 h 1583637"/>
                <a:gd name="connsiteX27" fmla="*/ 190625 w 1583637"/>
                <a:gd name="connsiteY27" fmla="*/ 592241 h 1583637"/>
                <a:gd name="connsiteX28" fmla="*/ 318381 w 1583637"/>
                <a:gd name="connsiteY28" fmla="*/ 370961 h 1583637"/>
                <a:gd name="connsiteX29" fmla="*/ 237974 w 1583637"/>
                <a:gd name="connsiteY29" fmla="*/ 231701 h 1583637"/>
                <a:gd name="connsiteX30" fmla="*/ 336381 w 1583637"/>
                <a:gd name="connsiteY30" fmla="*/ 149126 h 1583637"/>
                <a:gd name="connsiteX31" fmla="*/ 459563 w 1583637"/>
                <a:gd name="connsiteY31" fmla="*/ 252493 h 1583637"/>
                <a:gd name="connsiteX32" fmla="*/ 699666 w 1583637"/>
                <a:gd name="connsiteY32" fmla="*/ 165103 h 1583637"/>
                <a:gd name="connsiteX33" fmla="*/ 727586 w 1583637"/>
                <a:gd name="connsiteY33" fmla="*/ 6739 h 1583637"/>
                <a:gd name="connsiteX34" fmla="*/ 856051 w 1583637"/>
                <a:gd name="connsiteY34" fmla="*/ 6739 h 1583637"/>
                <a:gd name="connsiteX35" fmla="*/ 883970 w 1583637"/>
                <a:gd name="connsiteY35" fmla="*/ 165102 h 1583637"/>
                <a:gd name="connsiteX36" fmla="*/ 1124073 w 1583637"/>
                <a:gd name="connsiteY36" fmla="*/ 252493 h 1583637"/>
                <a:gd name="connsiteX37" fmla="*/ 1124074 w 1583637"/>
                <a:gd name="connsiteY37" fmla="*/ 252493 h 158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83637" h="1583637">
                  <a:moveTo>
                    <a:pt x="1124074" y="252493"/>
                  </a:moveTo>
                  <a:lnTo>
                    <a:pt x="1247256" y="149126"/>
                  </a:lnTo>
                  <a:lnTo>
                    <a:pt x="1345663" y="231701"/>
                  </a:lnTo>
                  <a:lnTo>
                    <a:pt x="1265256" y="370961"/>
                  </a:lnTo>
                  <a:cubicBezTo>
                    <a:pt x="1322430" y="435278"/>
                    <a:pt x="1365899" y="510569"/>
                    <a:pt x="1393012" y="592241"/>
                  </a:cubicBezTo>
                  <a:lnTo>
                    <a:pt x="1553818" y="592237"/>
                  </a:lnTo>
                  <a:lnTo>
                    <a:pt x="1576125" y="718748"/>
                  </a:lnTo>
                  <a:lnTo>
                    <a:pt x="1425015" y="773743"/>
                  </a:lnTo>
                  <a:cubicBezTo>
                    <a:pt x="1427471" y="859762"/>
                    <a:pt x="1412374" y="945380"/>
                    <a:pt x="1380646" y="1025372"/>
                  </a:cubicBezTo>
                  <a:lnTo>
                    <a:pt x="1503833" y="1128733"/>
                  </a:lnTo>
                  <a:lnTo>
                    <a:pt x="1439602" y="1239984"/>
                  </a:lnTo>
                  <a:lnTo>
                    <a:pt x="1288495" y="1184982"/>
                  </a:lnTo>
                  <a:cubicBezTo>
                    <a:pt x="1235084" y="1252456"/>
                    <a:pt x="1168484" y="1308339"/>
                    <a:pt x="1092761" y="1349222"/>
                  </a:cubicBezTo>
                  <a:lnTo>
                    <a:pt x="1120689" y="1507584"/>
                  </a:lnTo>
                  <a:lnTo>
                    <a:pt x="999974" y="1551521"/>
                  </a:lnTo>
                  <a:lnTo>
                    <a:pt x="919574" y="1412257"/>
                  </a:lnTo>
                  <a:cubicBezTo>
                    <a:pt x="835287" y="1429613"/>
                    <a:pt x="748348" y="1429613"/>
                    <a:pt x="664062" y="1412257"/>
                  </a:cubicBezTo>
                  <a:lnTo>
                    <a:pt x="583663" y="1551521"/>
                  </a:lnTo>
                  <a:lnTo>
                    <a:pt x="462948" y="1507584"/>
                  </a:lnTo>
                  <a:lnTo>
                    <a:pt x="490876" y="1349222"/>
                  </a:lnTo>
                  <a:cubicBezTo>
                    <a:pt x="415153" y="1308339"/>
                    <a:pt x="348553" y="1252455"/>
                    <a:pt x="295142" y="1184981"/>
                  </a:cubicBezTo>
                  <a:lnTo>
                    <a:pt x="144035" y="1239984"/>
                  </a:lnTo>
                  <a:lnTo>
                    <a:pt x="79804" y="1128733"/>
                  </a:lnTo>
                  <a:lnTo>
                    <a:pt x="202991" y="1025372"/>
                  </a:lnTo>
                  <a:cubicBezTo>
                    <a:pt x="171263" y="945380"/>
                    <a:pt x="156166" y="859762"/>
                    <a:pt x="158622" y="773743"/>
                  </a:cubicBezTo>
                  <a:lnTo>
                    <a:pt x="7512" y="718748"/>
                  </a:lnTo>
                  <a:lnTo>
                    <a:pt x="29819" y="592237"/>
                  </a:lnTo>
                  <a:lnTo>
                    <a:pt x="190625" y="592241"/>
                  </a:lnTo>
                  <a:cubicBezTo>
                    <a:pt x="217738" y="510569"/>
                    <a:pt x="261208" y="435277"/>
                    <a:pt x="318381" y="370961"/>
                  </a:cubicBezTo>
                  <a:lnTo>
                    <a:pt x="237974" y="231701"/>
                  </a:lnTo>
                  <a:lnTo>
                    <a:pt x="336381" y="149126"/>
                  </a:lnTo>
                  <a:lnTo>
                    <a:pt x="459563" y="252493"/>
                  </a:lnTo>
                  <a:cubicBezTo>
                    <a:pt x="532831" y="207356"/>
                    <a:pt x="614527" y="177621"/>
                    <a:pt x="699666" y="165103"/>
                  </a:cubicBezTo>
                  <a:lnTo>
                    <a:pt x="727586" y="6739"/>
                  </a:lnTo>
                  <a:lnTo>
                    <a:pt x="856051" y="6739"/>
                  </a:lnTo>
                  <a:lnTo>
                    <a:pt x="883970" y="165102"/>
                  </a:lnTo>
                  <a:cubicBezTo>
                    <a:pt x="969110" y="177621"/>
                    <a:pt x="1050806" y="207356"/>
                    <a:pt x="1124073" y="252493"/>
                  </a:cubicBezTo>
                  <a:lnTo>
                    <a:pt x="1124074" y="25249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6481" tIns="548640" rIns="356481" bIns="436755" numCol="1" spcCol="1270" anchor="ctr" anchorCtr="0">
              <a:noAutofit/>
            </a:bodyPr>
            <a:lstStyle/>
            <a:p>
              <a:pPr algn="ctr" defTabSz="133346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000" dirty="0"/>
            </a:p>
          </p:txBody>
        </p:sp>
        <p:sp>
          <p:nvSpPr>
            <p:cNvPr id="76" name="Oval 19">
              <a:extLst>
                <a:ext uri="{FF2B5EF4-FFF2-40B4-BE49-F238E27FC236}">
                  <a16:creationId xmlns:a16="http://schemas.microsoft.com/office/drawing/2014/main" id="{D0294691-053B-7811-2B30-55ECC4261163}"/>
                </a:ext>
              </a:extLst>
            </p:cNvPr>
            <p:cNvSpPr/>
            <p:nvPr/>
          </p:nvSpPr>
          <p:spPr>
            <a:xfrm>
              <a:off x="1335155" y="1868251"/>
              <a:ext cx="1464952" cy="14649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77" name="Group 10">
            <a:extLst>
              <a:ext uri="{FF2B5EF4-FFF2-40B4-BE49-F238E27FC236}">
                <a16:creationId xmlns:a16="http://schemas.microsoft.com/office/drawing/2014/main" id="{2648CA51-3DED-0BAD-B4F1-0EF721D32037}"/>
              </a:ext>
            </a:extLst>
          </p:cNvPr>
          <p:cNvGrpSpPr/>
          <p:nvPr/>
        </p:nvGrpSpPr>
        <p:grpSpPr>
          <a:xfrm>
            <a:off x="8888909" y="5929932"/>
            <a:ext cx="471519" cy="471518"/>
            <a:chOff x="953424" y="1486519"/>
            <a:chExt cx="2228412" cy="2228408"/>
          </a:xfrm>
          <a:solidFill>
            <a:srgbClr val="FF3F3F"/>
          </a:solidFill>
        </p:grpSpPr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DE28DCD0-8EAB-FA01-6604-DFCDF8D35960}"/>
                </a:ext>
              </a:extLst>
            </p:cNvPr>
            <p:cNvSpPr/>
            <p:nvPr/>
          </p:nvSpPr>
          <p:spPr>
            <a:xfrm>
              <a:off x="953424" y="1486519"/>
              <a:ext cx="2228412" cy="2228408"/>
            </a:xfrm>
            <a:custGeom>
              <a:avLst/>
              <a:gdLst>
                <a:gd name="connsiteX0" fmla="*/ 1124074 w 1583637"/>
                <a:gd name="connsiteY0" fmla="*/ 252493 h 1583637"/>
                <a:gd name="connsiteX1" fmla="*/ 1247256 w 1583637"/>
                <a:gd name="connsiteY1" fmla="*/ 149126 h 1583637"/>
                <a:gd name="connsiteX2" fmla="*/ 1345663 w 1583637"/>
                <a:gd name="connsiteY2" fmla="*/ 231701 h 1583637"/>
                <a:gd name="connsiteX3" fmla="*/ 1265256 w 1583637"/>
                <a:gd name="connsiteY3" fmla="*/ 370961 h 1583637"/>
                <a:gd name="connsiteX4" fmla="*/ 1393012 w 1583637"/>
                <a:gd name="connsiteY4" fmla="*/ 592241 h 1583637"/>
                <a:gd name="connsiteX5" fmla="*/ 1553818 w 1583637"/>
                <a:gd name="connsiteY5" fmla="*/ 592237 h 1583637"/>
                <a:gd name="connsiteX6" fmla="*/ 1576125 w 1583637"/>
                <a:gd name="connsiteY6" fmla="*/ 718748 h 1583637"/>
                <a:gd name="connsiteX7" fmla="*/ 1425015 w 1583637"/>
                <a:gd name="connsiteY7" fmla="*/ 773743 h 1583637"/>
                <a:gd name="connsiteX8" fmla="*/ 1380646 w 1583637"/>
                <a:gd name="connsiteY8" fmla="*/ 1025372 h 1583637"/>
                <a:gd name="connsiteX9" fmla="*/ 1503833 w 1583637"/>
                <a:gd name="connsiteY9" fmla="*/ 1128733 h 1583637"/>
                <a:gd name="connsiteX10" fmla="*/ 1439602 w 1583637"/>
                <a:gd name="connsiteY10" fmla="*/ 1239984 h 1583637"/>
                <a:gd name="connsiteX11" fmla="*/ 1288495 w 1583637"/>
                <a:gd name="connsiteY11" fmla="*/ 1184982 h 1583637"/>
                <a:gd name="connsiteX12" fmla="*/ 1092761 w 1583637"/>
                <a:gd name="connsiteY12" fmla="*/ 1349222 h 1583637"/>
                <a:gd name="connsiteX13" fmla="*/ 1120689 w 1583637"/>
                <a:gd name="connsiteY13" fmla="*/ 1507584 h 1583637"/>
                <a:gd name="connsiteX14" fmla="*/ 999974 w 1583637"/>
                <a:gd name="connsiteY14" fmla="*/ 1551521 h 1583637"/>
                <a:gd name="connsiteX15" fmla="*/ 919574 w 1583637"/>
                <a:gd name="connsiteY15" fmla="*/ 1412257 h 1583637"/>
                <a:gd name="connsiteX16" fmla="*/ 664062 w 1583637"/>
                <a:gd name="connsiteY16" fmla="*/ 1412257 h 1583637"/>
                <a:gd name="connsiteX17" fmla="*/ 583663 w 1583637"/>
                <a:gd name="connsiteY17" fmla="*/ 1551521 h 1583637"/>
                <a:gd name="connsiteX18" fmla="*/ 462948 w 1583637"/>
                <a:gd name="connsiteY18" fmla="*/ 1507584 h 1583637"/>
                <a:gd name="connsiteX19" fmla="*/ 490876 w 1583637"/>
                <a:gd name="connsiteY19" fmla="*/ 1349222 h 1583637"/>
                <a:gd name="connsiteX20" fmla="*/ 295142 w 1583637"/>
                <a:gd name="connsiteY20" fmla="*/ 1184981 h 1583637"/>
                <a:gd name="connsiteX21" fmla="*/ 144035 w 1583637"/>
                <a:gd name="connsiteY21" fmla="*/ 1239984 h 1583637"/>
                <a:gd name="connsiteX22" fmla="*/ 79804 w 1583637"/>
                <a:gd name="connsiteY22" fmla="*/ 1128733 h 1583637"/>
                <a:gd name="connsiteX23" fmla="*/ 202991 w 1583637"/>
                <a:gd name="connsiteY23" fmla="*/ 1025372 h 1583637"/>
                <a:gd name="connsiteX24" fmla="*/ 158622 w 1583637"/>
                <a:gd name="connsiteY24" fmla="*/ 773743 h 1583637"/>
                <a:gd name="connsiteX25" fmla="*/ 7512 w 1583637"/>
                <a:gd name="connsiteY25" fmla="*/ 718748 h 1583637"/>
                <a:gd name="connsiteX26" fmla="*/ 29819 w 1583637"/>
                <a:gd name="connsiteY26" fmla="*/ 592237 h 1583637"/>
                <a:gd name="connsiteX27" fmla="*/ 190625 w 1583637"/>
                <a:gd name="connsiteY27" fmla="*/ 592241 h 1583637"/>
                <a:gd name="connsiteX28" fmla="*/ 318381 w 1583637"/>
                <a:gd name="connsiteY28" fmla="*/ 370961 h 1583637"/>
                <a:gd name="connsiteX29" fmla="*/ 237974 w 1583637"/>
                <a:gd name="connsiteY29" fmla="*/ 231701 h 1583637"/>
                <a:gd name="connsiteX30" fmla="*/ 336381 w 1583637"/>
                <a:gd name="connsiteY30" fmla="*/ 149126 h 1583637"/>
                <a:gd name="connsiteX31" fmla="*/ 459563 w 1583637"/>
                <a:gd name="connsiteY31" fmla="*/ 252493 h 1583637"/>
                <a:gd name="connsiteX32" fmla="*/ 699666 w 1583637"/>
                <a:gd name="connsiteY32" fmla="*/ 165103 h 1583637"/>
                <a:gd name="connsiteX33" fmla="*/ 727586 w 1583637"/>
                <a:gd name="connsiteY33" fmla="*/ 6739 h 1583637"/>
                <a:gd name="connsiteX34" fmla="*/ 856051 w 1583637"/>
                <a:gd name="connsiteY34" fmla="*/ 6739 h 1583637"/>
                <a:gd name="connsiteX35" fmla="*/ 883970 w 1583637"/>
                <a:gd name="connsiteY35" fmla="*/ 165102 h 1583637"/>
                <a:gd name="connsiteX36" fmla="*/ 1124073 w 1583637"/>
                <a:gd name="connsiteY36" fmla="*/ 252493 h 1583637"/>
                <a:gd name="connsiteX37" fmla="*/ 1124074 w 1583637"/>
                <a:gd name="connsiteY37" fmla="*/ 252493 h 158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83637" h="1583637">
                  <a:moveTo>
                    <a:pt x="1124074" y="252493"/>
                  </a:moveTo>
                  <a:lnTo>
                    <a:pt x="1247256" y="149126"/>
                  </a:lnTo>
                  <a:lnTo>
                    <a:pt x="1345663" y="231701"/>
                  </a:lnTo>
                  <a:lnTo>
                    <a:pt x="1265256" y="370961"/>
                  </a:lnTo>
                  <a:cubicBezTo>
                    <a:pt x="1322430" y="435278"/>
                    <a:pt x="1365899" y="510569"/>
                    <a:pt x="1393012" y="592241"/>
                  </a:cubicBezTo>
                  <a:lnTo>
                    <a:pt x="1553818" y="592237"/>
                  </a:lnTo>
                  <a:lnTo>
                    <a:pt x="1576125" y="718748"/>
                  </a:lnTo>
                  <a:lnTo>
                    <a:pt x="1425015" y="773743"/>
                  </a:lnTo>
                  <a:cubicBezTo>
                    <a:pt x="1427471" y="859762"/>
                    <a:pt x="1412374" y="945380"/>
                    <a:pt x="1380646" y="1025372"/>
                  </a:cubicBezTo>
                  <a:lnTo>
                    <a:pt x="1503833" y="1128733"/>
                  </a:lnTo>
                  <a:lnTo>
                    <a:pt x="1439602" y="1239984"/>
                  </a:lnTo>
                  <a:lnTo>
                    <a:pt x="1288495" y="1184982"/>
                  </a:lnTo>
                  <a:cubicBezTo>
                    <a:pt x="1235084" y="1252456"/>
                    <a:pt x="1168484" y="1308339"/>
                    <a:pt x="1092761" y="1349222"/>
                  </a:cubicBezTo>
                  <a:lnTo>
                    <a:pt x="1120689" y="1507584"/>
                  </a:lnTo>
                  <a:lnTo>
                    <a:pt x="999974" y="1551521"/>
                  </a:lnTo>
                  <a:lnTo>
                    <a:pt x="919574" y="1412257"/>
                  </a:lnTo>
                  <a:cubicBezTo>
                    <a:pt x="835287" y="1429613"/>
                    <a:pt x="748348" y="1429613"/>
                    <a:pt x="664062" y="1412257"/>
                  </a:cubicBezTo>
                  <a:lnTo>
                    <a:pt x="583663" y="1551521"/>
                  </a:lnTo>
                  <a:lnTo>
                    <a:pt x="462948" y="1507584"/>
                  </a:lnTo>
                  <a:lnTo>
                    <a:pt x="490876" y="1349222"/>
                  </a:lnTo>
                  <a:cubicBezTo>
                    <a:pt x="415153" y="1308339"/>
                    <a:pt x="348553" y="1252455"/>
                    <a:pt x="295142" y="1184981"/>
                  </a:cubicBezTo>
                  <a:lnTo>
                    <a:pt x="144035" y="1239984"/>
                  </a:lnTo>
                  <a:lnTo>
                    <a:pt x="79804" y="1128733"/>
                  </a:lnTo>
                  <a:lnTo>
                    <a:pt x="202991" y="1025372"/>
                  </a:lnTo>
                  <a:cubicBezTo>
                    <a:pt x="171263" y="945380"/>
                    <a:pt x="156166" y="859762"/>
                    <a:pt x="158622" y="773743"/>
                  </a:cubicBezTo>
                  <a:lnTo>
                    <a:pt x="7512" y="718748"/>
                  </a:lnTo>
                  <a:lnTo>
                    <a:pt x="29819" y="592237"/>
                  </a:lnTo>
                  <a:lnTo>
                    <a:pt x="190625" y="592241"/>
                  </a:lnTo>
                  <a:cubicBezTo>
                    <a:pt x="217738" y="510569"/>
                    <a:pt x="261208" y="435277"/>
                    <a:pt x="318381" y="370961"/>
                  </a:cubicBezTo>
                  <a:lnTo>
                    <a:pt x="237974" y="231701"/>
                  </a:lnTo>
                  <a:lnTo>
                    <a:pt x="336381" y="149126"/>
                  </a:lnTo>
                  <a:lnTo>
                    <a:pt x="459563" y="252493"/>
                  </a:lnTo>
                  <a:cubicBezTo>
                    <a:pt x="532831" y="207356"/>
                    <a:pt x="614527" y="177621"/>
                    <a:pt x="699666" y="165103"/>
                  </a:cubicBezTo>
                  <a:lnTo>
                    <a:pt x="727586" y="6739"/>
                  </a:lnTo>
                  <a:lnTo>
                    <a:pt x="856051" y="6739"/>
                  </a:lnTo>
                  <a:lnTo>
                    <a:pt x="883970" y="165102"/>
                  </a:lnTo>
                  <a:cubicBezTo>
                    <a:pt x="969110" y="177621"/>
                    <a:pt x="1050806" y="207356"/>
                    <a:pt x="1124073" y="252493"/>
                  </a:cubicBezTo>
                  <a:lnTo>
                    <a:pt x="1124074" y="25249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6481" tIns="548640" rIns="356481" bIns="436755" numCol="1" spcCol="1270" anchor="ctr" anchorCtr="0">
              <a:noAutofit/>
            </a:bodyPr>
            <a:lstStyle/>
            <a:p>
              <a:pPr algn="ctr" defTabSz="133346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000" dirty="0"/>
            </a:p>
          </p:txBody>
        </p:sp>
        <p:sp>
          <p:nvSpPr>
            <p:cNvPr id="79" name="Oval 17">
              <a:extLst>
                <a:ext uri="{FF2B5EF4-FFF2-40B4-BE49-F238E27FC236}">
                  <a16:creationId xmlns:a16="http://schemas.microsoft.com/office/drawing/2014/main" id="{F6A33BE3-35EC-72B6-C4C4-947985B0CBBC}"/>
                </a:ext>
              </a:extLst>
            </p:cNvPr>
            <p:cNvSpPr/>
            <p:nvPr/>
          </p:nvSpPr>
          <p:spPr>
            <a:xfrm>
              <a:off x="1376346" y="1909439"/>
              <a:ext cx="1382568" cy="138256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11">
            <a:extLst>
              <a:ext uri="{FF2B5EF4-FFF2-40B4-BE49-F238E27FC236}">
                <a16:creationId xmlns:a16="http://schemas.microsoft.com/office/drawing/2014/main" id="{BAFD2AA9-4C11-35F0-3428-7031BE8A8979}"/>
              </a:ext>
            </a:extLst>
          </p:cNvPr>
          <p:cNvGrpSpPr/>
          <p:nvPr/>
        </p:nvGrpSpPr>
        <p:grpSpPr>
          <a:xfrm>
            <a:off x="9362952" y="5116746"/>
            <a:ext cx="461139" cy="461138"/>
            <a:chOff x="953424" y="1486519"/>
            <a:chExt cx="2228412" cy="2228408"/>
          </a:xfrm>
          <a:solidFill>
            <a:srgbClr val="FFC000"/>
          </a:solidFill>
        </p:grpSpPr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8C0540BE-D9B1-1F02-9687-A6583803F40A}"/>
                </a:ext>
              </a:extLst>
            </p:cNvPr>
            <p:cNvSpPr/>
            <p:nvPr/>
          </p:nvSpPr>
          <p:spPr>
            <a:xfrm>
              <a:off x="953424" y="1486519"/>
              <a:ext cx="2228412" cy="2228408"/>
            </a:xfrm>
            <a:custGeom>
              <a:avLst/>
              <a:gdLst>
                <a:gd name="connsiteX0" fmla="*/ 1124074 w 1583637"/>
                <a:gd name="connsiteY0" fmla="*/ 252493 h 1583637"/>
                <a:gd name="connsiteX1" fmla="*/ 1247256 w 1583637"/>
                <a:gd name="connsiteY1" fmla="*/ 149126 h 1583637"/>
                <a:gd name="connsiteX2" fmla="*/ 1345663 w 1583637"/>
                <a:gd name="connsiteY2" fmla="*/ 231701 h 1583637"/>
                <a:gd name="connsiteX3" fmla="*/ 1265256 w 1583637"/>
                <a:gd name="connsiteY3" fmla="*/ 370961 h 1583637"/>
                <a:gd name="connsiteX4" fmla="*/ 1393012 w 1583637"/>
                <a:gd name="connsiteY4" fmla="*/ 592241 h 1583637"/>
                <a:gd name="connsiteX5" fmla="*/ 1553818 w 1583637"/>
                <a:gd name="connsiteY5" fmla="*/ 592237 h 1583637"/>
                <a:gd name="connsiteX6" fmla="*/ 1576125 w 1583637"/>
                <a:gd name="connsiteY6" fmla="*/ 718748 h 1583637"/>
                <a:gd name="connsiteX7" fmla="*/ 1425015 w 1583637"/>
                <a:gd name="connsiteY7" fmla="*/ 773743 h 1583637"/>
                <a:gd name="connsiteX8" fmla="*/ 1380646 w 1583637"/>
                <a:gd name="connsiteY8" fmla="*/ 1025372 h 1583637"/>
                <a:gd name="connsiteX9" fmla="*/ 1503833 w 1583637"/>
                <a:gd name="connsiteY9" fmla="*/ 1128733 h 1583637"/>
                <a:gd name="connsiteX10" fmla="*/ 1439602 w 1583637"/>
                <a:gd name="connsiteY10" fmla="*/ 1239984 h 1583637"/>
                <a:gd name="connsiteX11" fmla="*/ 1288495 w 1583637"/>
                <a:gd name="connsiteY11" fmla="*/ 1184982 h 1583637"/>
                <a:gd name="connsiteX12" fmla="*/ 1092761 w 1583637"/>
                <a:gd name="connsiteY12" fmla="*/ 1349222 h 1583637"/>
                <a:gd name="connsiteX13" fmla="*/ 1120689 w 1583637"/>
                <a:gd name="connsiteY13" fmla="*/ 1507584 h 1583637"/>
                <a:gd name="connsiteX14" fmla="*/ 999974 w 1583637"/>
                <a:gd name="connsiteY14" fmla="*/ 1551521 h 1583637"/>
                <a:gd name="connsiteX15" fmla="*/ 919574 w 1583637"/>
                <a:gd name="connsiteY15" fmla="*/ 1412257 h 1583637"/>
                <a:gd name="connsiteX16" fmla="*/ 664062 w 1583637"/>
                <a:gd name="connsiteY16" fmla="*/ 1412257 h 1583637"/>
                <a:gd name="connsiteX17" fmla="*/ 583663 w 1583637"/>
                <a:gd name="connsiteY17" fmla="*/ 1551521 h 1583637"/>
                <a:gd name="connsiteX18" fmla="*/ 462948 w 1583637"/>
                <a:gd name="connsiteY18" fmla="*/ 1507584 h 1583637"/>
                <a:gd name="connsiteX19" fmla="*/ 490876 w 1583637"/>
                <a:gd name="connsiteY19" fmla="*/ 1349222 h 1583637"/>
                <a:gd name="connsiteX20" fmla="*/ 295142 w 1583637"/>
                <a:gd name="connsiteY20" fmla="*/ 1184981 h 1583637"/>
                <a:gd name="connsiteX21" fmla="*/ 144035 w 1583637"/>
                <a:gd name="connsiteY21" fmla="*/ 1239984 h 1583637"/>
                <a:gd name="connsiteX22" fmla="*/ 79804 w 1583637"/>
                <a:gd name="connsiteY22" fmla="*/ 1128733 h 1583637"/>
                <a:gd name="connsiteX23" fmla="*/ 202991 w 1583637"/>
                <a:gd name="connsiteY23" fmla="*/ 1025372 h 1583637"/>
                <a:gd name="connsiteX24" fmla="*/ 158622 w 1583637"/>
                <a:gd name="connsiteY24" fmla="*/ 773743 h 1583637"/>
                <a:gd name="connsiteX25" fmla="*/ 7512 w 1583637"/>
                <a:gd name="connsiteY25" fmla="*/ 718748 h 1583637"/>
                <a:gd name="connsiteX26" fmla="*/ 29819 w 1583637"/>
                <a:gd name="connsiteY26" fmla="*/ 592237 h 1583637"/>
                <a:gd name="connsiteX27" fmla="*/ 190625 w 1583637"/>
                <a:gd name="connsiteY27" fmla="*/ 592241 h 1583637"/>
                <a:gd name="connsiteX28" fmla="*/ 318381 w 1583637"/>
                <a:gd name="connsiteY28" fmla="*/ 370961 h 1583637"/>
                <a:gd name="connsiteX29" fmla="*/ 237974 w 1583637"/>
                <a:gd name="connsiteY29" fmla="*/ 231701 h 1583637"/>
                <a:gd name="connsiteX30" fmla="*/ 336381 w 1583637"/>
                <a:gd name="connsiteY30" fmla="*/ 149126 h 1583637"/>
                <a:gd name="connsiteX31" fmla="*/ 459563 w 1583637"/>
                <a:gd name="connsiteY31" fmla="*/ 252493 h 1583637"/>
                <a:gd name="connsiteX32" fmla="*/ 699666 w 1583637"/>
                <a:gd name="connsiteY32" fmla="*/ 165103 h 1583637"/>
                <a:gd name="connsiteX33" fmla="*/ 727586 w 1583637"/>
                <a:gd name="connsiteY33" fmla="*/ 6739 h 1583637"/>
                <a:gd name="connsiteX34" fmla="*/ 856051 w 1583637"/>
                <a:gd name="connsiteY34" fmla="*/ 6739 h 1583637"/>
                <a:gd name="connsiteX35" fmla="*/ 883970 w 1583637"/>
                <a:gd name="connsiteY35" fmla="*/ 165102 h 1583637"/>
                <a:gd name="connsiteX36" fmla="*/ 1124073 w 1583637"/>
                <a:gd name="connsiteY36" fmla="*/ 252493 h 1583637"/>
                <a:gd name="connsiteX37" fmla="*/ 1124074 w 1583637"/>
                <a:gd name="connsiteY37" fmla="*/ 252493 h 158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83637" h="1583637">
                  <a:moveTo>
                    <a:pt x="1124074" y="252493"/>
                  </a:moveTo>
                  <a:lnTo>
                    <a:pt x="1247256" y="149126"/>
                  </a:lnTo>
                  <a:lnTo>
                    <a:pt x="1345663" y="231701"/>
                  </a:lnTo>
                  <a:lnTo>
                    <a:pt x="1265256" y="370961"/>
                  </a:lnTo>
                  <a:cubicBezTo>
                    <a:pt x="1322430" y="435278"/>
                    <a:pt x="1365899" y="510569"/>
                    <a:pt x="1393012" y="592241"/>
                  </a:cubicBezTo>
                  <a:lnTo>
                    <a:pt x="1553818" y="592237"/>
                  </a:lnTo>
                  <a:lnTo>
                    <a:pt x="1576125" y="718748"/>
                  </a:lnTo>
                  <a:lnTo>
                    <a:pt x="1425015" y="773743"/>
                  </a:lnTo>
                  <a:cubicBezTo>
                    <a:pt x="1427471" y="859762"/>
                    <a:pt x="1412374" y="945380"/>
                    <a:pt x="1380646" y="1025372"/>
                  </a:cubicBezTo>
                  <a:lnTo>
                    <a:pt x="1503833" y="1128733"/>
                  </a:lnTo>
                  <a:lnTo>
                    <a:pt x="1439602" y="1239984"/>
                  </a:lnTo>
                  <a:lnTo>
                    <a:pt x="1288495" y="1184982"/>
                  </a:lnTo>
                  <a:cubicBezTo>
                    <a:pt x="1235084" y="1252456"/>
                    <a:pt x="1168484" y="1308339"/>
                    <a:pt x="1092761" y="1349222"/>
                  </a:cubicBezTo>
                  <a:lnTo>
                    <a:pt x="1120689" y="1507584"/>
                  </a:lnTo>
                  <a:lnTo>
                    <a:pt x="999974" y="1551521"/>
                  </a:lnTo>
                  <a:lnTo>
                    <a:pt x="919574" y="1412257"/>
                  </a:lnTo>
                  <a:cubicBezTo>
                    <a:pt x="835287" y="1429613"/>
                    <a:pt x="748348" y="1429613"/>
                    <a:pt x="664062" y="1412257"/>
                  </a:cubicBezTo>
                  <a:lnTo>
                    <a:pt x="583663" y="1551521"/>
                  </a:lnTo>
                  <a:lnTo>
                    <a:pt x="462948" y="1507584"/>
                  </a:lnTo>
                  <a:lnTo>
                    <a:pt x="490876" y="1349222"/>
                  </a:lnTo>
                  <a:cubicBezTo>
                    <a:pt x="415153" y="1308339"/>
                    <a:pt x="348553" y="1252455"/>
                    <a:pt x="295142" y="1184981"/>
                  </a:cubicBezTo>
                  <a:lnTo>
                    <a:pt x="144035" y="1239984"/>
                  </a:lnTo>
                  <a:lnTo>
                    <a:pt x="79804" y="1128733"/>
                  </a:lnTo>
                  <a:lnTo>
                    <a:pt x="202991" y="1025372"/>
                  </a:lnTo>
                  <a:cubicBezTo>
                    <a:pt x="171263" y="945380"/>
                    <a:pt x="156166" y="859762"/>
                    <a:pt x="158622" y="773743"/>
                  </a:cubicBezTo>
                  <a:lnTo>
                    <a:pt x="7512" y="718748"/>
                  </a:lnTo>
                  <a:lnTo>
                    <a:pt x="29819" y="592237"/>
                  </a:lnTo>
                  <a:lnTo>
                    <a:pt x="190625" y="592241"/>
                  </a:lnTo>
                  <a:cubicBezTo>
                    <a:pt x="217738" y="510569"/>
                    <a:pt x="261208" y="435277"/>
                    <a:pt x="318381" y="370961"/>
                  </a:cubicBezTo>
                  <a:lnTo>
                    <a:pt x="237974" y="231701"/>
                  </a:lnTo>
                  <a:lnTo>
                    <a:pt x="336381" y="149126"/>
                  </a:lnTo>
                  <a:lnTo>
                    <a:pt x="459563" y="252493"/>
                  </a:lnTo>
                  <a:cubicBezTo>
                    <a:pt x="532831" y="207356"/>
                    <a:pt x="614527" y="177621"/>
                    <a:pt x="699666" y="165103"/>
                  </a:cubicBezTo>
                  <a:lnTo>
                    <a:pt x="727586" y="6739"/>
                  </a:lnTo>
                  <a:lnTo>
                    <a:pt x="856051" y="6739"/>
                  </a:lnTo>
                  <a:lnTo>
                    <a:pt x="883970" y="165102"/>
                  </a:lnTo>
                  <a:cubicBezTo>
                    <a:pt x="969110" y="177621"/>
                    <a:pt x="1050806" y="207356"/>
                    <a:pt x="1124073" y="252493"/>
                  </a:cubicBezTo>
                  <a:lnTo>
                    <a:pt x="1124074" y="25249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6481" tIns="548640" rIns="356481" bIns="436755" numCol="1" spcCol="1270" anchor="ctr" anchorCtr="0">
              <a:noAutofit/>
            </a:bodyPr>
            <a:lstStyle/>
            <a:p>
              <a:pPr algn="ctr" defTabSz="133346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000" dirty="0"/>
            </a:p>
          </p:txBody>
        </p:sp>
        <p:sp>
          <p:nvSpPr>
            <p:cNvPr id="82" name="Oval 15">
              <a:extLst>
                <a:ext uri="{FF2B5EF4-FFF2-40B4-BE49-F238E27FC236}">
                  <a16:creationId xmlns:a16="http://schemas.microsoft.com/office/drawing/2014/main" id="{A4488DDB-7B73-2C8D-4D6E-8F2B3E377075}"/>
                </a:ext>
              </a:extLst>
            </p:cNvPr>
            <p:cNvSpPr/>
            <p:nvPr/>
          </p:nvSpPr>
          <p:spPr>
            <a:xfrm>
              <a:off x="1376346" y="1909439"/>
              <a:ext cx="1382568" cy="13825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sp>
        <p:nvSpPr>
          <p:cNvPr id="83" name="Ellipse 82">
            <a:extLst>
              <a:ext uri="{FF2B5EF4-FFF2-40B4-BE49-F238E27FC236}">
                <a16:creationId xmlns:a16="http://schemas.microsoft.com/office/drawing/2014/main" id="{9D186497-4056-5D23-410E-D134C1389749}"/>
              </a:ext>
            </a:extLst>
          </p:cNvPr>
          <p:cNvSpPr/>
          <p:nvPr/>
        </p:nvSpPr>
        <p:spPr>
          <a:xfrm>
            <a:off x="8601463" y="4970681"/>
            <a:ext cx="1550404" cy="161532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8654B6D1-03B1-E940-3116-8B8C637B1E86}"/>
              </a:ext>
            </a:extLst>
          </p:cNvPr>
          <p:cNvCxnSpPr>
            <a:cxnSpLocks/>
          </p:cNvCxnSpPr>
          <p:nvPr/>
        </p:nvCxnSpPr>
        <p:spPr>
          <a:xfrm flipH="1">
            <a:off x="6777261" y="6123780"/>
            <a:ext cx="18242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E2562912-FCE1-EEDD-60F4-54BA81A27DF8}"/>
              </a:ext>
            </a:extLst>
          </p:cNvPr>
          <p:cNvCxnSpPr>
            <a:cxnSpLocks/>
          </p:cNvCxnSpPr>
          <p:nvPr/>
        </p:nvCxnSpPr>
        <p:spPr>
          <a:xfrm flipV="1">
            <a:off x="9120313" y="3699055"/>
            <a:ext cx="0" cy="12298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31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7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7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7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7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" dur="7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7" dur="7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" dur="7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7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25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75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75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8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4">
            <a:extLst>
              <a:ext uri="{FF2B5EF4-FFF2-40B4-BE49-F238E27FC236}">
                <a16:creationId xmlns:a16="http://schemas.microsoft.com/office/drawing/2014/main" id="{F69E8C66-B4D3-197A-252B-E47CDD35E29F}"/>
              </a:ext>
            </a:extLst>
          </p:cNvPr>
          <p:cNvGrpSpPr/>
          <p:nvPr/>
        </p:nvGrpSpPr>
        <p:grpSpPr>
          <a:xfrm>
            <a:off x="99592" y="6242981"/>
            <a:ext cx="673800" cy="590191"/>
            <a:chOff x="1758863" y="4523754"/>
            <a:chExt cx="533757" cy="467526"/>
          </a:xfrm>
        </p:grpSpPr>
        <p:sp>
          <p:nvSpPr>
            <p:cNvPr id="5" name="椭圆 45">
              <a:extLst>
                <a:ext uri="{FF2B5EF4-FFF2-40B4-BE49-F238E27FC236}">
                  <a16:creationId xmlns:a16="http://schemas.microsoft.com/office/drawing/2014/main" id="{D9C510B2-88E1-2C1F-B615-136C60C7521A}"/>
                </a:ext>
              </a:extLst>
            </p:cNvPr>
            <p:cNvSpPr/>
            <p:nvPr/>
          </p:nvSpPr>
          <p:spPr>
            <a:xfrm rot="9480000">
              <a:off x="1775793" y="4523754"/>
              <a:ext cx="449065" cy="449065"/>
            </a:xfrm>
            <a:prstGeom prst="ellipse">
              <a:avLst/>
            </a:prstGeom>
            <a:solidFill>
              <a:srgbClr val="FF9800"/>
            </a:solidFill>
            <a:ln w="38100">
              <a:solidFill>
                <a:srgbClr val="D7D8DA"/>
              </a:soli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6" name="文本框 46">
              <a:extLst>
                <a:ext uri="{FF2B5EF4-FFF2-40B4-BE49-F238E27FC236}">
                  <a16:creationId xmlns:a16="http://schemas.microsoft.com/office/drawing/2014/main" id="{F358A3DF-73FC-CF11-430B-E8EE2C2AB25B}"/>
                </a:ext>
              </a:extLst>
            </p:cNvPr>
            <p:cNvSpPr txBox="1"/>
            <p:nvPr/>
          </p:nvSpPr>
          <p:spPr>
            <a:xfrm>
              <a:off x="1758863" y="4528044"/>
              <a:ext cx="533757" cy="4632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altLang="zh-CN" sz="3200" dirty="0">
                  <a:solidFill>
                    <a:schemeClr val="bg1"/>
                  </a:solidFill>
                  <a:latin typeface="Fira Sans Medium" panose="020B0603050000020004" pitchFamily="34" charset="0"/>
                  <a:cs typeface="+mn-ea"/>
                  <a:sym typeface="+mn-lt"/>
                </a:rPr>
                <a:t>24</a:t>
              </a:r>
              <a:endParaRPr lang="zh-CN" altLang="en-US" sz="3200" dirty="0">
                <a:solidFill>
                  <a:schemeClr val="bg1"/>
                </a:solidFill>
                <a:latin typeface="Fira Sans Medium" panose="020B06030500000200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2" name="组合 6">
            <a:extLst>
              <a:ext uri="{FF2B5EF4-FFF2-40B4-BE49-F238E27FC236}">
                <a16:creationId xmlns:a16="http://schemas.microsoft.com/office/drawing/2014/main" id="{94A49E0E-9461-F659-3639-DF2A6EF07E45}"/>
              </a:ext>
            </a:extLst>
          </p:cNvPr>
          <p:cNvGrpSpPr/>
          <p:nvPr/>
        </p:nvGrpSpPr>
        <p:grpSpPr>
          <a:xfrm>
            <a:off x="2300770" y="1189696"/>
            <a:ext cx="8147804" cy="4880694"/>
            <a:chOff x="5861649" y="1070410"/>
            <a:chExt cx="8147804" cy="4880694"/>
          </a:xfrm>
        </p:grpSpPr>
        <p:pic>
          <p:nvPicPr>
            <p:cNvPr id="3" name="图片 5" descr="e7d195523061f1c0deeec63e560781cfd59afb0ea006f2a87ABB68BF51EA6619813959095094C18C62A12F549504892A4AAA8C1554C6663626E05CA27F281A14E6983772AFC3FB97135759321DEA3D705820548C6D5B558CA8F362B18D312C152407D21FB34EF0A1D1B21F91EF7E1DCDE529C869E8F5A9E23DB214A825789D83372F841262D649B4">
              <a:extLst>
                <a:ext uri="{FF2B5EF4-FFF2-40B4-BE49-F238E27FC236}">
                  <a16:creationId xmlns:a16="http://schemas.microsoft.com/office/drawing/2014/main" id="{284763C7-80E0-D0B2-0B5E-54AFB221C2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/>
          </p:blipFill>
          <p:spPr>
            <a:xfrm rot="4123241" flipH="1">
              <a:off x="3979693" y="3091748"/>
              <a:ext cx="4865972" cy="85274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Parallelogram 2">
              <a:extLst>
                <a:ext uri="{FF2B5EF4-FFF2-40B4-BE49-F238E27FC236}">
                  <a16:creationId xmlns:a16="http://schemas.microsoft.com/office/drawing/2014/main" id="{ED1537CE-FAB9-B4D4-F11E-2B144D5B6554}"/>
                </a:ext>
              </a:extLst>
            </p:cNvPr>
            <p:cNvSpPr/>
            <p:nvPr/>
          </p:nvSpPr>
          <p:spPr>
            <a:xfrm flipV="1">
              <a:off x="5861649" y="1070410"/>
              <a:ext cx="8147804" cy="4678548"/>
            </a:xfrm>
            <a:prstGeom prst="parallelogram">
              <a:avLst>
                <a:gd name="adj" fmla="val 38740"/>
              </a:avLst>
            </a:prstGeom>
            <a:solidFill>
              <a:srgbClr val="00B05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0" name="Isosceles Triangle 4">
            <a:extLst>
              <a:ext uri="{FF2B5EF4-FFF2-40B4-BE49-F238E27FC236}">
                <a16:creationId xmlns:a16="http://schemas.microsoft.com/office/drawing/2014/main" id="{D2F39324-5409-A836-F459-294B8518B8BF}"/>
              </a:ext>
            </a:extLst>
          </p:cNvPr>
          <p:cNvSpPr/>
          <p:nvPr/>
        </p:nvSpPr>
        <p:spPr>
          <a:xfrm flipH="1">
            <a:off x="2235199" y="4061153"/>
            <a:ext cx="1479853" cy="1841793"/>
          </a:xfrm>
          <a:prstGeom prst="triangl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CE1EF33D-F9E3-3D08-529F-9733BBBE82ED}"/>
              </a:ext>
            </a:extLst>
          </p:cNvPr>
          <p:cNvSpPr txBox="1"/>
          <p:nvPr/>
        </p:nvSpPr>
        <p:spPr>
          <a:xfrm>
            <a:off x="3258513" y="1878398"/>
            <a:ext cx="60120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3"/>
            <a:r>
              <a:rPr lang="en-US" altLang="zh-CN" sz="8800" dirty="0">
                <a:gradFill>
                  <a:gsLst>
                    <a:gs pos="24000">
                      <a:srgbClr val="BF9645"/>
                    </a:gs>
                    <a:gs pos="50000">
                      <a:srgbClr val="F2DD9C"/>
                    </a:gs>
                    <a:gs pos="87000">
                      <a:srgbClr val="E5BA7C"/>
                    </a:gs>
                  </a:gsLst>
                  <a:lin ang="13500000" scaled="1"/>
                </a:gradFill>
                <a:cs typeface="+mn-ea"/>
                <a:sym typeface="+mn-lt"/>
              </a:rPr>
              <a:t>6</a:t>
            </a:r>
            <a:endParaRPr lang="zh-CN" altLang="en-US" sz="8800" dirty="0">
              <a:gradFill>
                <a:gsLst>
                  <a:gs pos="24000">
                    <a:srgbClr val="BF9645"/>
                  </a:gs>
                  <a:gs pos="50000">
                    <a:srgbClr val="F2DD9C"/>
                  </a:gs>
                  <a:gs pos="87000">
                    <a:srgbClr val="E5BA7C"/>
                  </a:gs>
                </a:gsLst>
                <a:lin ang="13500000" scaled="1"/>
              </a:gradFill>
              <a:cs typeface="+mn-ea"/>
              <a:sym typeface="+mn-lt"/>
            </a:endParaRPr>
          </a:p>
        </p:txBody>
      </p:sp>
      <p:sp>
        <p:nvSpPr>
          <p:cNvPr id="12" name="文本框 8">
            <a:extLst>
              <a:ext uri="{FF2B5EF4-FFF2-40B4-BE49-F238E27FC236}">
                <a16:creationId xmlns:a16="http://schemas.microsoft.com/office/drawing/2014/main" id="{3A2055F4-B76B-F37D-0D50-73C2EC1FF9DD}"/>
              </a:ext>
            </a:extLst>
          </p:cNvPr>
          <p:cNvSpPr txBox="1"/>
          <p:nvPr/>
        </p:nvSpPr>
        <p:spPr>
          <a:xfrm>
            <a:off x="3755095" y="3092529"/>
            <a:ext cx="5616774" cy="1210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54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348920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786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8/9)*(#ppt_y-(#ppt_y+0.1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 fmla="1+(8/9)*(1-0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1" grpId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4">
            <a:extLst>
              <a:ext uri="{FF2B5EF4-FFF2-40B4-BE49-F238E27FC236}">
                <a16:creationId xmlns:a16="http://schemas.microsoft.com/office/drawing/2014/main" id="{204FDA7D-368A-A438-B00A-799BE6496BA5}"/>
              </a:ext>
            </a:extLst>
          </p:cNvPr>
          <p:cNvGrpSpPr/>
          <p:nvPr/>
        </p:nvGrpSpPr>
        <p:grpSpPr>
          <a:xfrm>
            <a:off x="99592" y="6242981"/>
            <a:ext cx="673800" cy="590191"/>
            <a:chOff x="1758863" y="4523754"/>
            <a:chExt cx="533757" cy="467526"/>
          </a:xfrm>
        </p:grpSpPr>
        <p:sp>
          <p:nvSpPr>
            <p:cNvPr id="5" name="椭圆 45">
              <a:extLst>
                <a:ext uri="{FF2B5EF4-FFF2-40B4-BE49-F238E27FC236}">
                  <a16:creationId xmlns:a16="http://schemas.microsoft.com/office/drawing/2014/main" id="{9A09208F-0C42-1A27-FEDC-9A43CBBABE83}"/>
                </a:ext>
              </a:extLst>
            </p:cNvPr>
            <p:cNvSpPr/>
            <p:nvPr/>
          </p:nvSpPr>
          <p:spPr>
            <a:xfrm rot="9480000">
              <a:off x="1775793" y="4523754"/>
              <a:ext cx="449065" cy="449065"/>
            </a:xfrm>
            <a:prstGeom prst="ellipse">
              <a:avLst/>
            </a:prstGeom>
            <a:solidFill>
              <a:srgbClr val="FF9800"/>
            </a:solidFill>
            <a:ln w="38100">
              <a:solidFill>
                <a:srgbClr val="D7D8DA"/>
              </a:soli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6" name="文本框 46">
              <a:extLst>
                <a:ext uri="{FF2B5EF4-FFF2-40B4-BE49-F238E27FC236}">
                  <a16:creationId xmlns:a16="http://schemas.microsoft.com/office/drawing/2014/main" id="{5DB53058-1BAD-2D49-D7D2-6148CD0A0DF3}"/>
                </a:ext>
              </a:extLst>
            </p:cNvPr>
            <p:cNvSpPr txBox="1"/>
            <p:nvPr/>
          </p:nvSpPr>
          <p:spPr>
            <a:xfrm>
              <a:off x="1758863" y="4528044"/>
              <a:ext cx="533757" cy="4632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altLang="zh-CN" sz="3200" dirty="0">
                  <a:solidFill>
                    <a:schemeClr val="bg1"/>
                  </a:solidFill>
                  <a:latin typeface="Fira Sans Medium" panose="020B0603050000020004" pitchFamily="34" charset="0"/>
                  <a:cs typeface="+mn-ea"/>
                  <a:sym typeface="+mn-lt"/>
                </a:rPr>
                <a:t>25</a:t>
              </a:r>
              <a:endParaRPr lang="zh-CN" altLang="en-US" sz="3200" dirty="0">
                <a:solidFill>
                  <a:schemeClr val="bg1"/>
                </a:solidFill>
                <a:latin typeface="Fira Sans Medium" panose="020B06030500000200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2" name="组合 6">
            <a:extLst>
              <a:ext uri="{FF2B5EF4-FFF2-40B4-BE49-F238E27FC236}">
                <a16:creationId xmlns:a16="http://schemas.microsoft.com/office/drawing/2014/main" id="{CC0F367A-00E9-1FC3-1425-E61FD90C6CBA}"/>
              </a:ext>
            </a:extLst>
          </p:cNvPr>
          <p:cNvGrpSpPr/>
          <p:nvPr/>
        </p:nvGrpSpPr>
        <p:grpSpPr>
          <a:xfrm>
            <a:off x="2300770" y="1189696"/>
            <a:ext cx="8147804" cy="4880694"/>
            <a:chOff x="5861649" y="1070410"/>
            <a:chExt cx="8147804" cy="4880694"/>
          </a:xfrm>
        </p:grpSpPr>
        <p:pic>
          <p:nvPicPr>
            <p:cNvPr id="3" name="图片 5" descr="e7d195523061f1c0deeec63e560781cfd59afb0ea006f2a87ABB68BF51EA6619813959095094C18C62A12F549504892A4AAA8C1554C6663626E05CA27F281A14E6983772AFC3FB97135759321DEA3D705820548C6D5B558CA8F362B18D312C152407D21FB34EF0A1D1B21F91EF7E1DCDE529C869E8F5A9E23DB214A825789D83372F841262D649B4">
              <a:extLst>
                <a:ext uri="{FF2B5EF4-FFF2-40B4-BE49-F238E27FC236}">
                  <a16:creationId xmlns:a16="http://schemas.microsoft.com/office/drawing/2014/main" id="{3EDADF8B-08C2-C9FE-4F20-B0E60DEE4D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/>
          </p:blipFill>
          <p:spPr>
            <a:xfrm rot="4123241" flipH="1">
              <a:off x="3979693" y="3091748"/>
              <a:ext cx="4865972" cy="85274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Parallelogram 2">
              <a:extLst>
                <a:ext uri="{FF2B5EF4-FFF2-40B4-BE49-F238E27FC236}">
                  <a16:creationId xmlns:a16="http://schemas.microsoft.com/office/drawing/2014/main" id="{D0637D47-EB0C-424B-6A4D-58EF6EABEBAA}"/>
                </a:ext>
              </a:extLst>
            </p:cNvPr>
            <p:cNvSpPr/>
            <p:nvPr/>
          </p:nvSpPr>
          <p:spPr>
            <a:xfrm flipV="1">
              <a:off x="5861649" y="1070410"/>
              <a:ext cx="8147804" cy="4678548"/>
            </a:xfrm>
            <a:prstGeom prst="parallelogram">
              <a:avLst>
                <a:gd name="adj" fmla="val 38740"/>
              </a:avLst>
            </a:prstGeom>
            <a:solidFill>
              <a:srgbClr val="00B05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0" name="Isosceles Triangle 4">
            <a:extLst>
              <a:ext uri="{FF2B5EF4-FFF2-40B4-BE49-F238E27FC236}">
                <a16:creationId xmlns:a16="http://schemas.microsoft.com/office/drawing/2014/main" id="{5A8EE840-D40D-9E73-BC88-9566C81C480B}"/>
              </a:ext>
            </a:extLst>
          </p:cNvPr>
          <p:cNvSpPr/>
          <p:nvPr/>
        </p:nvSpPr>
        <p:spPr>
          <a:xfrm flipH="1">
            <a:off x="2235199" y="4061153"/>
            <a:ext cx="1479853" cy="1841793"/>
          </a:xfrm>
          <a:prstGeom prst="triangl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F3A055DE-9EE7-67D9-B96E-3974EDD4F2BE}"/>
              </a:ext>
            </a:extLst>
          </p:cNvPr>
          <p:cNvSpPr txBox="1"/>
          <p:nvPr/>
        </p:nvSpPr>
        <p:spPr>
          <a:xfrm>
            <a:off x="3258513" y="1878398"/>
            <a:ext cx="60120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3"/>
            <a:r>
              <a:rPr lang="en-US" altLang="zh-CN" sz="8800" dirty="0">
                <a:gradFill>
                  <a:gsLst>
                    <a:gs pos="24000">
                      <a:srgbClr val="BF9645"/>
                    </a:gs>
                    <a:gs pos="50000">
                      <a:srgbClr val="F2DD9C"/>
                    </a:gs>
                    <a:gs pos="87000">
                      <a:srgbClr val="E5BA7C"/>
                    </a:gs>
                  </a:gsLst>
                  <a:lin ang="13500000" scaled="1"/>
                </a:gradFill>
                <a:cs typeface="+mn-ea"/>
                <a:sym typeface="+mn-lt"/>
              </a:rPr>
              <a:t>7</a:t>
            </a:r>
            <a:endParaRPr lang="zh-CN" altLang="en-US" sz="8800" dirty="0">
              <a:gradFill>
                <a:gsLst>
                  <a:gs pos="24000">
                    <a:srgbClr val="BF9645"/>
                  </a:gs>
                  <a:gs pos="50000">
                    <a:srgbClr val="F2DD9C"/>
                  </a:gs>
                  <a:gs pos="87000">
                    <a:srgbClr val="E5BA7C"/>
                  </a:gs>
                </a:gsLst>
                <a:lin ang="13500000" scaled="1"/>
              </a:gradFill>
              <a:cs typeface="+mn-ea"/>
              <a:sym typeface="+mn-lt"/>
            </a:endParaRPr>
          </a:p>
        </p:txBody>
      </p:sp>
      <p:sp>
        <p:nvSpPr>
          <p:cNvPr id="12" name="文本框 8">
            <a:extLst>
              <a:ext uri="{FF2B5EF4-FFF2-40B4-BE49-F238E27FC236}">
                <a16:creationId xmlns:a16="http://schemas.microsoft.com/office/drawing/2014/main" id="{10466ED1-6B25-8A37-ECCA-0CA85F47B999}"/>
              </a:ext>
            </a:extLst>
          </p:cNvPr>
          <p:cNvSpPr txBox="1"/>
          <p:nvPr/>
        </p:nvSpPr>
        <p:spPr>
          <a:xfrm>
            <a:off x="3755095" y="3092529"/>
            <a:ext cx="5616774" cy="1210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54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3628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786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8/9)*(#ppt_y-(#ppt_y+0.1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 fmla="1+(8/9)*(1-0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1" grpId="1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3">
            <a:extLst>
              <a:ext uri="{FF2B5EF4-FFF2-40B4-BE49-F238E27FC236}">
                <a16:creationId xmlns:a16="http://schemas.microsoft.com/office/drawing/2014/main" id="{64681D81-A568-FFCB-90E5-C4012A522A2B}"/>
              </a:ext>
            </a:extLst>
          </p:cNvPr>
          <p:cNvCxnSpPr/>
          <p:nvPr/>
        </p:nvCxnSpPr>
        <p:spPr>
          <a:xfrm>
            <a:off x="2389643" y="2291219"/>
            <a:ext cx="0" cy="0"/>
          </a:xfrm>
          <a:prstGeom prst="line">
            <a:avLst/>
          </a:prstGeom>
          <a:ln w="19050">
            <a:solidFill>
              <a:srgbClr val="F7D9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8">
            <a:extLst>
              <a:ext uri="{FF2B5EF4-FFF2-40B4-BE49-F238E27FC236}">
                <a16:creationId xmlns:a16="http://schemas.microsoft.com/office/drawing/2014/main" id="{582B7F9F-37D9-D84A-144E-3B32C15E32C5}"/>
              </a:ext>
            </a:extLst>
          </p:cNvPr>
          <p:cNvSpPr/>
          <p:nvPr/>
        </p:nvSpPr>
        <p:spPr>
          <a:xfrm rot="2944651">
            <a:off x="305187" y="231260"/>
            <a:ext cx="669570" cy="669570"/>
          </a:xfrm>
          <a:prstGeom prst="roundRect">
            <a:avLst/>
          </a:prstGeom>
          <a:noFill/>
          <a:ln w="47625">
            <a:solidFill>
              <a:srgbClr val="FF9800"/>
            </a:soli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zh-CN" altLang="en-US">
              <a:solidFill>
                <a:prstClr val="white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" name="矩形: 圆角 4">
            <a:extLst>
              <a:ext uri="{FF2B5EF4-FFF2-40B4-BE49-F238E27FC236}">
                <a16:creationId xmlns:a16="http://schemas.microsoft.com/office/drawing/2014/main" id="{B3AE786F-8E81-F5F6-1289-690969C4554E}"/>
              </a:ext>
            </a:extLst>
          </p:cNvPr>
          <p:cNvSpPr/>
          <p:nvPr/>
        </p:nvSpPr>
        <p:spPr>
          <a:xfrm rot="2700000">
            <a:off x="663220" y="248280"/>
            <a:ext cx="713747" cy="713749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8089">
              <a:defRPr/>
            </a:pPr>
            <a:endParaRPr lang="zh-CN" altLang="en-US" sz="1016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" name="文本框 7">
            <a:extLst>
              <a:ext uri="{FF2B5EF4-FFF2-40B4-BE49-F238E27FC236}">
                <a16:creationId xmlns:a16="http://schemas.microsoft.com/office/drawing/2014/main" id="{867C8CDD-0DC2-D729-9F56-5FB78312B70E}"/>
              </a:ext>
            </a:extLst>
          </p:cNvPr>
          <p:cNvSpPr txBox="1"/>
          <p:nvPr/>
        </p:nvSpPr>
        <p:spPr>
          <a:xfrm>
            <a:off x="1537790" y="291657"/>
            <a:ext cx="5103641" cy="526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8089">
              <a:defRPr/>
            </a:pPr>
            <a:r>
              <a:rPr lang="en-US" altLang="zh-CN" sz="2800" b="1" dirty="0">
                <a:solidFill>
                  <a:srgbClr val="FF9800"/>
                </a:solidFill>
                <a:latin typeface="Fira Sans Medium" panose="020B0604020202020204" pitchFamily="34" charset="0"/>
                <a:cs typeface="+mn-ea"/>
                <a:sym typeface="+mn-lt"/>
              </a:rPr>
              <a:t>CONCLUSION</a:t>
            </a:r>
            <a:endParaRPr lang="zh-CN" altLang="en-US" sz="2800" b="1" dirty="0">
              <a:solidFill>
                <a:srgbClr val="FF9800"/>
              </a:solidFill>
              <a:latin typeface="Fira Sans Medium" panose="020B0604020202020204" pitchFamily="34" charset="0"/>
              <a:cs typeface="+mn-ea"/>
              <a:sym typeface="+mn-lt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2CF1345-85E0-F5D9-A5D9-DF0FC277FD70}"/>
              </a:ext>
            </a:extLst>
          </p:cNvPr>
          <p:cNvSpPr txBox="1"/>
          <p:nvPr/>
        </p:nvSpPr>
        <p:spPr>
          <a:xfrm>
            <a:off x="354322" y="3746109"/>
            <a:ext cx="11837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lvl="0" indent="-571500" algn="just">
              <a:buFont typeface="Wingdings" panose="05000000000000000000" pitchFamily="2" charset="2"/>
              <a:buChar char="q"/>
              <a:defRPr/>
            </a:pPr>
            <a:r>
              <a:rPr lang="fr-FR" sz="2400" dirty="0">
                <a:solidFill>
                  <a:srgbClr val="3F5378"/>
                </a:solidFill>
                <a:latin typeface="Fira Sans Medium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Perspectives</a:t>
            </a:r>
            <a:endParaRPr lang="fr-FR" sz="2400" dirty="0">
              <a:solidFill>
                <a:srgbClr val="3F5378"/>
              </a:solidFill>
              <a:latin typeface="Fira Sans Medium" panose="020B0604020202020204" pitchFamily="34" charset="0"/>
            </a:endParaRPr>
          </a:p>
        </p:txBody>
      </p:sp>
      <p:grpSp>
        <p:nvGrpSpPr>
          <p:cNvPr id="8" name="组合 44">
            <a:extLst>
              <a:ext uri="{FF2B5EF4-FFF2-40B4-BE49-F238E27FC236}">
                <a16:creationId xmlns:a16="http://schemas.microsoft.com/office/drawing/2014/main" id="{5F16E362-16BB-D7B1-6F00-1D42D155927B}"/>
              </a:ext>
            </a:extLst>
          </p:cNvPr>
          <p:cNvGrpSpPr/>
          <p:nvPr/>
        </p:nvGrpSpPr>
        <p:grpSpPr>
          <a:xfrm>
            <a:off x="99592" y="6242981"/>
            <a:ext cx="673800" cy="590191"/>
            <a:chOff x="1758863" y="4523754"/>
            <a:chExt cx="533757" cy="467526"/>
          </a:xfrm>
        </p:grpSpPr>
        <p:sp>
          <p:nvSpPr>
            <p:cNvPr id="9" name="椭圆 45">
              <a:extLst>
                <a:ext uri="{FF2B5EF4-FFF2-40B4-BE49-F238E27FC236}">
                  <a16:creationId xmlns:a16="http://schemas.microsoft.com/office/drawing/2014/main" id="{8A24321E-BA29-5934-09D3-C4E3A3D73248}"/>
                </a:ext>
              </a:extLst>
            </p:cNvPr>
            <p:cNvSpPr/>
            <p:nvPr/>
          </p:nvSpPr>
          <p:spPr>
            <a:xfrm rot="9480000">
              <a:off x="1775793" y="4523754"/>
              <a:ext cx="449065" cy="449065"/>
            </a:xfrm>
            <a:prstGeom prst="ellipse">
              <a:avLst/>
            </a:prstGeom>
            <a:solidFill>
              <a:srgbClr val="FF9800"/>
            </a:solidFill>
            <a:ln w="38100">
              <a:solidFill>
                <a:srgbClr val="D7D8DA"/>
              </a:soli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0" name="文本框 46">
              <a:extLst>
                <a:ext uri="{FF2B5EF4-FFF2-40B4-BE49-F238E27FC236}">
                  <a16:creationId xmlns:a16="http://schemas.microsoft.com/office/drawing/2014/main" id="{FC451A97-FDFC-49B7-6111-46C94EA4C128}"/>
                </a:ext>
              </a:extLst>
            </p:cNvPr>
            <p:cNvSpPr txBox="1"/>
            <p:nvPr/>
          </p:nvSpPr>
          <p:spPr>
            <a:xfrm>
              <a:off x="1758863" y="4528044"/>
              <a:ext cx="533757" cy="4632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altLang="zh-CN" sz="3200" dirty="0">
                  <a:solidFill>
                    <a:schemeClr val="bg1"/>
                  </a:solidFill>
                  <a:latin typeface="Fira Sans Medium" panose="020B0603050000020004" pitchFamily="34" charset="0"/>
                  <a:cs typeface="+mn-ea"/>
                  <a:sym typeface="+mn-lt"/>
                </a:rPr>
                <a:t>26</a:t>
              </a:r>
              <a:endParaRPr lang="zh-CN" altLang="en-US" sz="3200" dirty="0">
                <a:solidFill>
                  <a:schemeClr val="bg1"/>
                </a:solidFill>
                <a:latin typeface="Fira Sans Medium" panose="020B0603050000020004" pitchFamily="34" charset="0"/>
                <a:cs typeface="+mn-ea"/>
                <a:sym typeface="+mn-lt"/>
              </a:endParaRPr>
            </a:p>
          </p:txBody>
        </p: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809B35F5-5F83-E949-A45C-01AC002C1F3B}"/>
              </a:ext>
            </a:extLst>
          </p:cNvPr>
          <p:cNvSpPr txBox="1"/>
          <p:nvPr/>
        </p:nvSpPr>
        <p:spPr>
          <a:xfrm>
            <a:off x="436492" y="1672931"/>
            <a:ext cx="117555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lvl="0" indent="-571500" algn="just">
              <a:buFont typeface="Wingdings" panose="05000000000000000000" pitchFamily="2" charset="2"/>
              <a:buChar char="q"/>
              <a:defRPr/>
            </a:pPr>
            <a:r>
              <a:rPr lang="fr-FR" sz="2400" dirty="0">
                <a:solidFill>
                  <a:srgbClr val="3F5378"/>
                </a:solidFill>
                <a:latin typeface="Fira Sans Medium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pratique nos connaissances théoriques et nos compétences en programmation afin d’implémenter les différentes fonctionnalités de notre application web GS_PRO</a:t>
            </a:r>
            <a:endParaRPr lang="fr-FR" sz="2400" dirty="0">
              <a:solidFill>
                <a:srgbClr val="3F5378"/>
              </a:solidFill>
              <a:latin typeface="Fira Sans Medium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92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3">
            <a:extLst>
              <a:ext uri="{FF2B5EF4-FFF2-40B4-BE49-F238E27FC236}">
                <a16:creationId xmlns:a16="http://schemas.microsoft.com/office/drawing/2014/main" id="{04E8A091-E2DE-275C-AC33-8815575BBDEE}"/>
              </a:ext>
            </a:extLst>
          </p:cNvPr>
          <p:cNvCxnSpPr/>
          <p:nvPr/>
        </p:nvCxnSpPr>
        <p:spPr>
          <a:xfrm>
            <a:off x="2389643" y="2291219"/>
            <a:ext cx="0" cy="0"/>
          </a:xfrm>
          <a:prstGeom prst="line">
            <a:avLst/>
          </a:prstGeom>
          <a:ln w="19050">
            <a:solidFill>
              <a:srgbClr val="F7D9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直角三角形 21">
            <a:extLst>
              <a:ext uri="{FF2B5EF4-FFF2-40B4-BE49-F238E27FC236}">
                <a16:creationId xmlns:a16="http://schemas.microsoft.com/office/drawing/2014/main" id="{4662D404-4B4E-AE0B-0434-76913A3F3DE0}"/>
              </a:ext>
            </a:extLst>
          </p:cNvPr>
          <p:cNvSpPr/>
          <p:nvPr/>
        </p:nvSpPr>
        <p:spPr>
          <a:xfrm flipH="1" flipV="1">
            <a:off x="8550222" y="0"/>
            <a:ext cx="3676261" cy="3637152"/>
          </a:xfrm>
          <a:prstGeom prst="rtTriangl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Rectangle: Single Corner Snipped 21">
            <a:extLst>
              <a:ext uri="{FF2B5EF4-FFF2-40B4-BE49-F238E27FC236}">
                <a16:creationId xmlns:a16="http://schemas.microsoft.com/office/drawing/2014/main" id="{DE7B8895-36D5-D77A-EDA5-01EB05976CBE}"/>
              </a:ext>
            </a:extLst>
          </p:cNvPr>
          <p:cNvSpPr/>
          <p:nvPr/>
        </p:nvSpPr>
        <p:spPr>
          <a:xfrm>
            <a:off x="3509825" y="-2"/>
            <a:ext cx="6933461" cy="6857999"/>
          </a:xfrm>
          <a:prstGeom prst="snip1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71500" dist="279400" dir="1500000" sx="98000" sy="98000" algn="ctr" rotWithShape="0">
              <a:sysClr val="windowText" lastClr="000000">
                <a:lumMod val="85000"/>
                <a:lumOff val="15000"/>
                <a:alpha val="17000"/>
              </a:sysClr>
            </a:outerShdw>
          </a:effectLst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ID" ker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Rectangle: Top Corners One Rounded and One Snipped 16">
            <a:extLst>
              <a:ext uri="{FF2B5EF4-FFF2-40B4-BE49-F238E27FC236}">
                <a16:creationId xmlns:a16="http://schemas.microsoft.com/office/drawing/2014/main" id="{D84FA9BD-7A7B-CB42-61C3-505C32F9C538}"/>
              </a:ext>
            </a:extLst>
          </p:cNvPr>
          <p:cNvSpPr/>
          <p:nvPr/>
        </p:nvSpPr>
        <p:spPr>
          <a:xfrm>
            <a:off x="-34484" y="-1"/>
            <a:ext cx="8584706" cy="6857999"/>
          </a:xfrm>
          <a:prstGeom prst="snipRoundRect">
            <a:avLst>
              <a:gd name="adj1" fmla="val 0"/>
              <a:gd name="adj2" fmla="val 50000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71500" dist="279400" dir="1500000" sx="98000" sy="98000" algn="ctr" rotWithShape="0">
              <a:sysClr val="windowText" lastClr="000000">
                <a:lumMod val="85000"/>
                <a:lumOff val="15000"/>
                <a:alpha val="17000"/>
              </a:sysClr>
            </a:outerShdw>
          </a:effectLst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ID" kern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5B2466D-7FA2-49DC-8355-09FAFE96AB05}"/>
              </a:ext>
            </a:extLst>
          </p:cNvPr>
          <p:cNvGrpSpPr/>
          <p:nvPr/>
        </p:nvGrpSpPr>
        <p:grpSpPr>
          <a:xfrm>
            <a:off x="424601" y="2100572"/>
            <a:ext cx="6805812" cy="4108618"/>
            <a:chOff x="390118" y="2100572"/>
            <a:chExt cx="6805812" cy="410861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BF7B30-E0B1-4F57-B7AD-FB67EA72796C}"/>
                </a:ext>
              </a:extLst>
            </p:cNvPr>
            <p:cNvSpPr/>
            <p:nvPr/>
          </p:nvSpPr>
          <p:spPr>
            <a:xfrm>
              <a:off x="390118" y="2100572"/>
              <a:ext cx="6805812" cy="363715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BF2B922-53BF-4675-AC61-AB2DA951A963}"/>
                </a:ext>
              </a:extLst>
            </p:cNvPr>
            <p:cNvSpPr/>
            <p:nvPr/>
          </p:nvSpPr>
          <p:spPr>
            <a:xfrm rot="18900000">
              <a:off x="3438431" y="5468318"/>
              <a:ext cx="538816" cy="538816"/>
            </a:xfrm>
            <a:prstGeom prst="rect">
              <a:avLst/>
            </a:prstGeom>
            <a:solidFill>
              <a:schemeClr val="bg1"/>
            </a:solidFill>
            <a:ln w="165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FAC390E-BE0C-4043-9284-1775F19A97B8}"/>
                </a:ext>
              </a:extLst>
            </p:cNvPr>
            <p:cNvSpPr/>
            <p:nvPr/>
          </p:nvSpPr>
          <p:spPr>
            <a:xfrm rot="18900000">
              <a:off x="3236373" y="5266260"/>
              <a:ext cx="942930" cy="942930"/>
            </a:xfrm>
            <a:prstGeom prst="rect">
              <a:avLst/>
            </a:prstGeom>
            <a:noFill/>
            <a:ln w="165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0" name="文本框 7">
            <a:extLst>
              <a:ext uri="{FF2B5EF4-FFF2-40B4-BE49-F238E27FC236}">
                <a16:creationId xmlns:a16="http://schemas.microsoft.com/office/drawing/2014/main" id="{E7F6449E-8D40-4B15-976F-00287713DA4B}"/>
              </a:ext>
            </a:extLst>
          </p:cNvPr>
          <p:cNvSpPr txBox="1"/>
          <p:nvPr/>
        </p:nvSpPr>
        <p:spPr>
          <a:xfrm>
            <a:off x="678779" y="2859359"/>
            <a:ext cx="601202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3"/>
            <a:r>
              <a:rPr lang="en-US" altLang="zh-CN" sz="4800" dirty="0">
                <a:gradFill>
                  <a:gsLst>
                    <a:gs pos="24000">
                      <a:srgbClr val="BF9645"/>
                    </a:gs>
                    <a:gs pos="50000">
                      <a:srgbClr val="F2DD9C"/>
                    </a:gs>
                    <a:gs pos="87000">
                      <a:srgbClr val="E5BA7C"/>
                    </a:gs>
                  </a:gsLst>
                  <a:lin ang="13500000" scaled="1"/>
                </a:gra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MERCI </a:t>
            </a:r>
            <a:r>
              <a:rPr lang="en-US" altLang="zh-CN" sz="5400" dirty="0">
                <a:gradFill>
                  <a:gsLst>
                    <a:gs pos="24000">
                      <a:srgbClr val="BF9645"/>
                    </a:gs>
                    <a:gs pos="50000">
                      <a:srgbClr val="F2DD9C"/>
                    </a:gs>
                    <a:gs pos="87000">
                      <a:srgbClr val="E5BA7C"/>
                    </a:gs>
                  </a:gsLst>
                  <a:lin ang="13500000" scaled="1"/>
                </a:gra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POUR</a:t>
            </a:r>
            <a:r>
              <a:rPr lang="en-US" altLang="zh-CN" sz="4800" dirty="0">
                <a:gradFill>
                  <a:gsLst>
                    <a:gs pos="24000">
                      <a:srgbClr val="BF9645"/>
                    </a:gs>
                    <a:gs pos="50000">
                      <a:srgbClr val="F2DD9C"/>
                    </a:gs>
                    <a:gs pos="87000">
                      <a:srgbClr val="E5BA7C"/>
                    </a:gs>
                  </a:gsLst>
                  <a:lin ang="13500000" scaled="1"/>
                </a:gra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VOTRE ATTENTION</a:t>
            </a:r>
            <a:endParaRPr lang="zh-CN" altLang="en-US" sz="4800" dirty="0">
              <a:gradFill>
                <a:gsLst>
                  <a:gs pos="24000">
                    <a:srgbClr val="BF9645"/>
                  </a:gs>
                  <a:gs pos="50000">
                    <a:srgbClr val="F2DD9C"/>
                  </a:gs>
                  <a:gs pos="87000">
                    <a:srgbClr val="E5BA7C"/>
                  </a:gs>
                </a:gsLst>
                <a:lin ang="13500000" scaled="1"/>
              </a:gradFill>
              <a:latin typeface="Roboto Condensed" panose="02000000000000000000" pitchFamily="2" charset="0"/>
              <a:cs typeface="Roboto Condensed" panose="02000000000000000000" pitchFamily="2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4909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87C1F666-F2E5-0A41-208D-D256CD9DE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34" y="121927"/>
            <a:ext cx="1843359" cy="1883240"/>
          </a:xfrm>
          <a:prstGeom prst="rect">
            <a:avLst/>
          </a:prstGeom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CEE24301-7AAF-E8ED-0019-7BF94C7CDB58}"/>
              </a:ext>
            </a:extLst>
          </p:cNvPr>
          <p:cNvGrpSpPr/>
          <p:nvPr/>
        </p:nvGrpSpPr>
        <p:grpSpPr>
          <a:xfrm>
            <a:off x="961767" y="2138873"/>
            <a:ext cx="10268465" cy="2211198"/>
            <a:chOff x="12088303" y="2113002"/>
            <a:chExt cx="8314247" cy="2211198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875B49C5-9F3A-09DF-5C3C-6C6FCBDE0CFB}"/>
                </a:ext>
              </a:extLst>
            </p:cNvPr>
            <p:cNvSpPr txBox="1"/>
            <p:nvPr/>
          </p:nvSpPr>
          <p:spPr>
            <a:xfrm>
              <a:off x="12088303" y="2113002"/>
              <a:ext cx="8314247" cy="16158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fr-FR" sz="33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Mise en place d’une application web de gestion et suivi des projets de recherche de l’Université Thomas SANKARA</a:t>
              </a:r>
              <a:endParaRPr lang="fr-FR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33F3AA28-04AD-19E8-98A2-D88793929D32}"/>
                </a:ext>
              </a:extLst>
            </p:cNvPr>
            <p:cNvSpPr txBox="1"/>
            <p:nvPr/>
          </p:nvSpPr>
          <p:spPr>
            <a:xfrm>
              <a:off x="13661692" y="3862535"/>
              <a:ext cx="4683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Présenté par : </a:t>
              </a:r>
              <a:r>
                <a:rPr lang="fr-FR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SAWADOGO Thomas </a:t>
              </a:r>
            </a:p>
          </p:txBody>
        </p:sp>
      </p:grp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DB01556-393E-67B1-3EFC-C69A652DAAD5}"/>
              </a:ext>
            </a:extLst>
          </p:cNvPr>
          <p:cNvCxnSpPr>
            <a:cxnSpLocks/>
          </p:cNvCxnSpPr>
          <p:nvPr/>
        </p:nvCxnSpPr>
        <p:spPr>
          <a:xfrm>
            <a:off x="3289138" y="3754700"/>
            <a:ext cx="5613721" cy="0"/>
          </a:xfrm>
          <a:prstGeom prst="straightConnector1">
            <a:avLst/>
          </a:prstGeom>
          <a:ln w="28575">
            <a:solidFill>
              <a:srgbClr val="09642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06993DF1-B6E6-75D3-673E-5FF5E00038EA}"/>
              </a:ext>
            </a:extLst>
          </p:cNvPr>
          <p:cNvCxnSpPr>
            <a:cxnSpLocks/>
          </p:cNvCxnSpPr>
          <p:nvPr/>
        </p:nvCxnSpPr>
        <p:spPr>
          <a:xfrm>
            <a:off x="3289138" y="2187335"/>
            <a:ext cx="5613721" cy="0"/>
          </a:xfrm>
          <a:prstGeom prst="straightConnector1">
            <a:avLst/>
          </a:prstGeom>
          <a:ln w="28575">
            <a:solidFill>
              <a:srgbClr val="09642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 de texte 454">
            <a:extLst>
              <a:ext uri="{FF2B5EF4-FFF2-40B4-BE49-F238E27FC236}">
                <a16:creationId xmlns:a16="http://schemas.microsoft.com/office/drawing/2014/main" id="{21FAC70A-7204-B09D-46D4-9B01BBDB015E}"/>
              </a:ext>
            </a:extLst>
          </p:cNvPr>
          <p:cNvSpPr txBox="1"/>
          <p:nvPr/>
        </p:nvSpPr>
        <p:spPr>
          <a:xfrm>
            <a:off x="786713" y="5010716"/>
            <a:ext cx="3352193" cy="14842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Superviseur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:</a:t>
            </a:r>
            <a:endParaRPr lang="fr-F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fr-F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M. </a:t>
            </a:r>
            <a:r>
              <a:rPr lang="fr-FR" b="1" dirty="0">
                <a:latin typeface="Times New Roman" panose="02020603050405020304" pitchFamily="18" charset="0"/>
                <a:ea typeface="Calibri" panose="020F0502020204030204" pitchFamily="34" charset="0"/>
              </a:rPr>
              <a:t>Ousmane BARA</a:t>
            </a:r>
            <a:endParaRPr lang="fr-FR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fr-FR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Enseignant en Informatique à l’Université Joseph KI-ZERBO</a:t>
            </a:r>
          </a:p>
        </p:txBody>
      </p:sp>
      <p:sp>
        <p:nvSpPr>
          <p:cNvPr id="10" name="Zone de texte 455">
            <a:extLst>
              <a:ext uri="{FF2B5EF4-FFF2-40B4-BE49-F238E27FC236}">
                <a16:creationId xmlns:a16="http://schemas.microsoft.com/office/drawing/2014/main" id="{C9D0FEDF-831D-3EEA-B4C0-2E0BFA1F25B5}"/>
              </a:ext>
            </a:extLst>
          </p:cNvPr>
          <p:cNvSpPr txBox="1"/>
          <p:nvPr/>
        </p:nvSpPr>
        <p:spPr>
          <a:xfrm>
            <a:off x="6911173" y="5010716"/>
            <a:ext cx="4044231" cy="122196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Maitre de stage :</a:t>
            </a:r>
            <a:endParaRPr lang="fr-FR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fr-F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M. </a:t>
            </a:r>
            <a:r>
              <a:rPr lang="fr-FR" b="1" dirty="0">
                <a:latin typeface="Times New Roman" panose="02020603050405020304" pitchFamily="18" charset="0"/>
                <a:ea typeface="Calibri" panose="020F0502020204030204" pitchFamily="34" charset="0"/>
              </a:rPr>
              <a:t>Jean De La Croix </a:t>
            </a:r>
            <a:r>
              <a:rPr lang="fr-FR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Kiguigouleli</a:t>
            </a:r>
            <a:r>
              <a:rPr lang="fr-FR" b="1" dirty="0">
                <a:latin typeface="Times New Roman" panose="02020603050405020304" pitchFamily="18" charset="0"/>
                <a:ea typeface="Calibri" panose="020F0502020204030204" pitchFamily="34" charset="0"/>
              </a:rPr>
              <a:t> KI</a:t>
            </a:r>
          </a:p>
          <a:p>
            <a:pPr algn="ctr"/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</a:rPr>
              <a:t>Directeur des Services Informatiques à l’Université Thomas SANKARA</a:t>
            </a:r>
            <a:endParaRPr lang="fr-FR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B43E8B7-5F77-0FB3-96BB-DD1E5E3AF4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51" y="0"/>
            <a:ext cx="3099716" cy="200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4">
            <a:extLst>
              <a:ext uri="{FF2B5EF4-FFF2-40B4-BE49-F238E27FC236}">
                <a16:creationId xmlns:a16="http://schemas.microsoft.com/office/drawing/2014/main" id="{C2C28B93-DDCB-324B-56C9-64ADA5567A4C}"/>
              </a:ext>
            </a:extLst>
          </p:cNvPr>
          <p:cNvGrpSpPr/>
          <p:nvPr/>
        </p:nvGrpSpPr>
        <p:grpSpPr>
          <a:xfrm>
            <a:off x="120964" y="6242984"/>
            <a:ext cx="566887" cy="590190"/>
            <a:chOff x="1775793" y="4523754"/>
            <a:chExt cx="449065" cy="467525"/>
          </a:xfrm>
        </p:grpSpPr>
        <p:sp>
          <p:nvSpPr>
            <p:cNvPr id="5" name="椭圆 45">
              <a:extLst>
                <a:ext uri="{FF2B5EF4-FFF2-40B4-BE49-F238E27FC236}">
                  <a16:creationId xmlns:a16="http://schemas.microsoft.com/office/drawing/2014/main" id="{9B8EA125-233F-54F3-6CB4-867C922E7BB9}"/>
                </a:ext>
              </a:extLst>
            </p:cNvPr>
            <p:cNvSpPr/>
            <p:nvPr/>
          </p:nvSpPr>
          <p:spPr>
            <a:xfrm rot="9480000">
              <a:off x="1775793" y="4523754"/>
              <a:ext cx="449065" cy="449065"/>
            </a:xfrm>
            <a:prstGeom prst="ellipse">
              <a:avLst/>
            </a:prstGeom>
            <a:solidFill>
              <a:srgbClr val="FF9800"/>
            </a:solidFill>
            <a:ln w="38100">
              <a:solidFill>
                <a:srgbClr val="D7D8DA"/>
              </a:soli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6" name="文本框 46">
              <a:extLst>
                <a:ext uri="{FF2B5EF4-FFF2-40B4-BE49-F238E27FC236}">
                  <a16:creationId xmlns:a16="http://schemas.microsoft.com/office/drawing/2014/main" id="{FED8B135-EDF2-97E6-093A-6D46F5322A9B}"/>
                </a:ext>
              </a:extLst>
            </p:cNvPr>
            <p:cNvSpPr txBox="1"/>
            <p:nvPr/>
          </p:nvSpPr>
          <p:spPr>
            <a:xfrm>
              <a:off x="1852912" y="4528044"/>
              <a:ext cx="344644" cy="4632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altLang="zh-CN" sz="3200" dirty="0">
                  <a:solidFill>
                    <a:schemeClr val="bg1"/>
                  </a:solidFill>
                  <a:latin typeface="Fira Sans Medium" panose="020B0603050000020004" pitchFamily="34" charset="0"/>
                  <a:cs typeface="+mn-ea"/>
                  <a:sym typeface="+mn-lt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latin typeface="Fira Sans Medium" panose="020B06030500000200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3" name="组合 6">
            <a:extLst>
              <a:ext uri="{FF2B5EF4-FFF2-40B4-BE49-F238E27FC236}">
                <a16:creationId xmlns:a16="http://schemas.microsoft.com/office/drawing/2014/main" id="{0BE91A73-5C43-4074-A92B-A5BD7EC5B556}"/>
              </a:ext>
            </a:extLst>
          </p:cNvPr>
          <p:cNvGrpSpPr/>
          <p:nvPr/>
        </p:nvGrpSpPr>
        <p:grpSpPr>
          <a:xfrm>
            <a:off x="2300770" y="1189696"/>
            <a:ext cx="8147804" cy="4880694"/>
            <a:chOff x="5861649" y="1070410"/>
            <a:chExt cx="8147804" cy="4880694"/>
          </a:xfrm>
        </p:grpSpPr>
        <p:pic>
          <p:nvPicPr>
            <p:cNvPr id="7" name="图片 5" descr="e7d195523061f1c0deeec63e560781cfd59afb0ea006f2a87ABB68BF51EA6619813959095094C18C62A12F549504892A4AAA8C1554C6663626E05CA27F281A14E6983772AFC3FB97135759321DEA3D705820548C6D5B558CA8F362B18D312C152407D21FB34EF0A1D1B21F91EF7E1DCDE529C869E8F5A9E23DB214A825789D83372F841262D649B4">
              <a:extLst>
                <a:ext uri="{FF2B5EF4-FFF2-40B4-BE49-F238E27FC236}">
                  <a16:creationId xmlns:a16="http://schemas.microsoft.com/office/drawing/2014/main" id="{BA950B88-AC3C-5807-0FB1-E2D2CEF6E0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/>
          </p:blipFill>
          <p:spPr>
            <a:xfrm rot="4123241" flipH="1">
              <a:off x="3979693" y="3091748"/>
              <a:ext cx="4865972" cy="85274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Parallelogram 2">
              <a:extLst>
                <a:ext uri="{FF2B5EF4-FFF2-40B4-BE49-F238E27FC236}">
                  <a16:creationId xmlns:a16="http://schemas.microsoft.com/office/drawing/2014/main" id="{D6B28E14-D2CF-5858-1FDE-2F848558FD9B}"/>
                </a:ext>
              </a:extLst>
            </p:cNvPr>
            <p:cNvSpPr/>
            <p:nvPr/>
          </p:nvSpPr>
          <p:spPr>
            <a:xfrm flipV="1">
              <a:off x="5861649" y="1070410"/>
              <a:ext cx="8147804" cy="4678548"/>
            </a:xfrm>
            <a:prstGeom prst="parallelogram">
              <a:avLst>
                <a:gd name="adj" fmla="val 38740"/>
              </a:avLst>
            </a:prstGeom>
            <a:solidFill>
              <a:srgbClr val="00B05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9" name="Isosceles Triangle 4">
            <a:extLst>
              <a:ext uri="{FF2B5EF4-FFF2-40B4-BE49-F238E27FC236}">
                <a16:creationId xmlns:a16="http://schemas.microsoft.com/office/drawing/2014/main" id="{14BE175B-3087-B62A-5CF6-62C7DA515574}"/>
              </a:ext>
            </a:extLst>
          </p:cNvPr>
          <p:cNvSpPr/>
          <p:nvPr/>
        </p:nvSpPr>
        <p:spPr>
          <a:xfrm flipH="1">
            <a:off x="2235199" y="4061153"/>
            <a:ext cx="1479853" cy="1841793"/>
          </a:xfrm>
          <a:prstGeom prst="triangl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文本框 7">
            <a:extLst>
              <a:ext uri="{FF2B5EF4-FFF2-40B4-BE49-F238E27FC236}">
                <a16:creationId xmlns:a16="http://schemas.microsoft.com/office/drawing/2014/main" id="{64B53AD6-5284-8BB0-9887-C70A29AAD4A9}"/>
              </a:ext>
            </a:extLst>
          </p:cNvPr>
          <p:cNvSpPr txBox="1"/>
          <p:nvPr/>
        </p:nvSpPr>
        <p:spPr>
          <a:xfrm>
            <a:off x="3285017" y="2193482"/>
            <a:ext cx="60120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3"/>
            <a:r>
              <a:rPr lang="en-US" altLang="zh-CN" sz="8800" dirty="0">
                <a:gradFill>
                  <a:gsLst>
                    <a:gs pos="24000">
                      <a:srgbClr val="BF9645"/>
                    </a:gs>
                    <a:gs pos="50000">
                      <a:srgbClr val="F2DD9C"/>
                    </a:gs>
                    <a:gs pos="87000">
                      <a:srgbClr val="E5BA7C"/>
                    </a:gs>
                  </a:gsLst>
                  <a:lin ang="13500000" scaled="1"/>
                </a:gradFill>
                <a:cs typeface="+mn-ea"/>
                <a:sym typeface="+mn-lt"/>
              </a:rPr>
              <a:t>1</a:t>
            </a:r>
            <a:endParaRPr lang="zh-CN" altLang="en-US" sz="8800" dirty="0">
              <a:gradFill>
                <a:gsLst>
                  <a:gs pos="24000">
                    <a:srgbClr val="BF9645"/>
                  </a:gs>
                  <a:gs pos="50000">
                    <a:srgbClr val="F2DD9C"/>
                  </a:gs>
                  <a:gs pos="87000">
                    <a:srgbClr val="E5BA7C"/>
                  </a:gs>
                </a:gsLst>
                <a:lin ang="13500000" scaled="1"/>
              </a:gradFill>
              <a:cs typeface="+mn-ea"/>
              <a:sym typeface="+mn-lt"/>
            </a:endParaRP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983592C8-59E7-50BB-DB1A-9AC733D52FBF}"/>
              </a:ext>
            </a:extLst>
          </p:cNvPr>
          <p:cNvSpPr txBox="1"/>
          <p:nvPr/>
        </p:nvSpPr>
        <p:spPr>
          <a:xfrm>
            <a:off x="3715052" y="3767079"/>
            <a:ext cx="56167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lt1"/>
              </a:buClr>
              <a:buSzPts val="3000"/>
            </a:pPr>
            <a:r>
              <a:rPr lang="en-US" altLang="zh-CN" sz="5400" b="1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+mn-lt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5115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786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8/9)*(#ppt_y-(#ppt_y+0.1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 fmla="1+(8/9)*(1-0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0" grpId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7">
            <a:extLst>
              <a:ext uri="{FF2B5EF4-FFF2-40B4-BE49-F238E27FC236}">
                <a16:creationId xmlns:a16="http://schemas.microsoft.com/office/drawing/2014/main" id="{C074F21B-2CF4-A693-3E50-5574334BAC35}"/>
              </a:ext>
            </a:extLst>
          </p:cNvPr>
          <p:cNvSpPr txBox="1"/>
          <p:nvPr/>
        </p:nvSpPr>
        <p:spPr>
          <a:xfrm>
            <a:off x="1395972" y="330614"/>
            <a:ext cx="3369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8089">
              <a:defRPr/>
            </a:pPr>
            <a:r>
              <a:rPr lang="en-US" altLang="zh-CN" sz="3200" b="1" dirty="0">
                <a:solidFill>
                  <a:srgbClr val="FF9800"/>
                </a:solidFill>
                <a:latin typeface="Fira Sans Medium" panose="020B0604020202020204" pitchFamily="34" charset="0"/>
                <a:cs typeface="+mn-ea"/>
                <a:sym typeface="+mn-lt"/>
              </a:rPr>
              <a:t>INTRODUCTION</a:t>
            </a:r>
            <a:endParaRPr lang="zh-CN" altLang="en-US" sz="3200" b="1" dirty="0">
              <a:solidFill>
                <a:srgbClr val="FF9800"/>
              </a:solidFill>
              <a:latin typeface="Fira Sans Medium" panose="020B0604020202020204" pitchFamily="34" charset="0"/>
              <a:cs typeface="+mn-ea"/>
              <a:sym typeface="+mn-lt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FED90A54-2F01-14C8-329E-93B88DF06552}"/>
              </a:ext>
            </a:extLst>
          </p:cNvPr>
          <p:cNvGrpSpPr/>
          <p:nvPr/>
        </p:nvGrpSpPr>
        <p:grpSpPr>
          <a:xfrm>
            <a:off x="277299" y="257617"/>
            <a:ext cx="1071781" cy="730768"/>
            <a:chOff x="-3087719" y="137474"/>
            <a:chExt cx="1071781" cy="730768"/>
          </a:xfrm>
        </p:grpSpPr>
        <p:sp>
          <p:nvSpPr>
            <p:cNvPr id="4" name="圆角矩形 8">
              <a:extLst>
                <a:ext uri="{FF2B5EF4-FFF2-40B4-BE49-F238E27FC236}">
                  <a16:creationId xmlns:a16="http://schemas.microsoft.com/office/drawing/2014/main" id="{D293EEE1-3F81-76F8-6771-2A527EBF0D2A}"/>
                </a:ext>
              </a:extLst>
            </p:cNvPr>
            <p:cNvSpPr/>
            <p:nvPr/>
          </p:nvSpPr>
          <p:spPr>
            <a:xfrm rot="2944651">
              <a:off x="-3087719" y="137474"/>
              <a:ext cx="669570" cy="669570"/>
            </a:xfrm>
            <a:prstGeom prst="roundRect">
              <a:avLst/>
            </a:prstGeom>
            <a:noFill/>
            <a:ln w="47625">
              <a:solidFill>
                <a:srgbClr val="FF9800"/>
              </a:soli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zh-CN" altLang="en-US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34105E71-1E4F-6326-679A-0C9FE8E5128F}"/>
                </a:ext>
              </a:extLst>
            </p:cNvPr>
            <p:cNvSpPr/>
            <p:nvPr/>
          </p:nvSpPr>
          <p:spPr>
            <a:xfrm rot="2700000">
              <a:off x="-2729686" y="154494"/>
              <a:ext cx="713747" cy="713749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58089">
                <a:defRPr/>
              </a:pPr>
              <a:endParaRPr lang="zh-CN" altLang="en-US" sz="1016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0FD038B4-915B-BA1D-29CB-BAA0FBB655AE}"/>
              </a:ext>
            </a:extLst>
          </p:cNvPr>
          <p:cNvGrpSpPr/>
          <p:nvPr/>
        </p:nvGrpSpPr>
        <p:grpSpPr>
          <a:xfrm>
            <a:off x="1084344" y="1949535"/>
            <a:ext cx="1228660" cy="1228660"/>
            <a:chOff x="1112232" y="2895616"/>
            <a:chExt cx="1228660" cy="1228660"/>
          </a:xfrm>
        </p:grpSpPr>
        <p:sp>
          <p:nvSpPr>
            <p:cNvPr id="7" name="圆角矩形 8">
              <a:extLst>
                <a:ext uri="{FF2B5EF4-FFF2-40B4-BE49-F238E27FC236}">
                  <a16:creationId xmlns:a16="http://schemas.microsoft.com/office/drawing/2014/main" id="{ED92AF5F-DA38-9DFA-ADF8-2556F1ADA7B3}"/>
                </a:ext>
              </a:extLst>
            </p:cNvPr>
            <p:cNvSpPr/>
            <p:nvPr/>
          </p:nvSpPr>
          <p:spPr>
            <a:xfrm>
              <a:off x="1112232" y="2895616"/>
              <a:ext cx="1228660" cy="122866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47625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8900000" scaled="1"/>
                <a:tileRect/>
              </a:gra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zh-CN" altLang="en-US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8" name="Google Shape;1455;p16">
              <a:extLst>
                <a:ext uri="{FF2B5EF4-FFF2-40B4-BE49-F238E27FC236}">
                  <a16:creationId xmlns:a16="http://schemas.microsoft.com/office/drawing/2014/main" id="{66C50859-BA2F-AEF0-4725-378F6A00823D}"/>
                </a:ext>
              </a:extLst>
            </p:cNvPr>
            <p:cNvSpPr/>
            <p:nvPr/>
          </p:nvSpPr>
          <p:spPr>
            <a:xfrm>
              <a:off x="1349080" y="3152338"/>
              <a:ext cx="720190" cy="710445"/>
            </a:xfrm>
            <a:custGeom>
              <a:avLst/>
              <a:gdLst/>
              <a:ahLst/>
              <a:cxnLst/>
              <a:rect l="l" t="t" r="r" b="b"/>
              <a:pathLst>
                <a:path w="9311" h="9185" fill="none" extrusionOk="0">
                  <a:moveTo>
                    <a:pt x="8614" y="2502"/>
                  </a:moveTo>
                  <a:cubicBezTo>
                    <a:pt x="8044" y="1426"/>
                    <a:pt x="7062" y="666"/>
                    <a:pt x="5922" y="317"/>
                  </a:cubicBezTo>
                  <a:cubicBezTo>
                    <a:pt x="4750" y="0"/>
                    <a:pt x="3547" y="127"/>
                    <a:pt x="2502" y="697"/>
                  </a:cubicBezTo>
                  <a:cubicBezTo>
                    <a:pt x="1425" y="1299"/>
                    <a:pt x="665" y="2249"/>
                    <a:pt x="317" y="3389"/>
                  </a:cubicBezTo>
                  <a:cubicBezTo>
                    <a:pt x="0" y="4561"/>
                    <a:pt x="127" y="5764"/>
                    <a:pt x="697" y="6841"/>
                  </a:cubicBezTo>
                  <a:cubicBezTo>
                    <a:pt x="1299" y="7886"/>
                    <a:pt x="2249" y="8646"/>
                    <a:pt x="3389" y="8994"/>
                  </a:cubicBezTo>
                  <a:cubicBezTo>
                    <a:pt x="3705" y="9089"/>
                    <a:pt x="4022" y="9121"/>
                    <a:pt x="4339" y="9153"/>
                  </a:cubicBezTo>
                  <a:cubicBezTo>
                    <a:pt x="4434" y="9184"/>
                    <a:pt x="4529" y="9184"/>
                    <a:pt x="4655" y="9184"/>
                  </a:cubicBezTo>
                  <a:cubicBezTo>
                    <a:pt x="4750" y="9184"/>
                    <a:pt x="4877" y="9184"/>
                    <a:pt x="5004" y="9153"/>
                  </a:cubicBezTo>
                  <a:cubicBezTo>
                    <a:pt x="5637" y="9089"/>
                    <a:pt x="6239" y="8931"/>
                    <a:pt x="6841" y="8614"/>
                  </a:cubicBezTo>
                  <a:cubicBezTo>
                    <a:pt x="7886" y="8044"/>
                    <a:pt x="8646" y="7063"/>
                    <a:pt x="8994" y="5923"/>
                  </a:cubicBezTo>
                  <a:cubicBezTo>
                    <a:pt x="9311" y="4751"/>
                    <a:pt x="9184" y="3547"/>
                    <a:pt x="8614" y="2502"/>
                  </a:cubicBezTo>
                  <a:close/>
                  <a:moveTo>
                    <a:pt x="8836" y="4529"/>
                  </a:moveTo>
                  <a:lnTo>
                    <a:pt x="7316" y="4529"/>
                  </a:lnTo>
                  <a:cubicBezTo>
                    <a:pt x="7316" y="3737"/>
                    <a:pt x="7189" y="3041"/>
                    <a:pt x="6967" y="2407"/>
                  </a:cubicBezTo>
                  <a:lnTo>
                    <a:pt x="8171" y="2407"/>
                  </a:lnTo>
                  <a:cubicBezTo>
                    <a:pt x="8234" y="2471"/>
                    <a:pt x="8297" y="2566"/>
                    <a:pt x="8329" y="2661"/>
                  </a:cubicBezTo>
                  <a:cubicBezTo>
                    <a:pt x="8646" y="3231"/>
                    <a:pt x="8836" y="3864"/>
                    <a:pt x="8836" y="4529"/>
                  </a:cubicBezTo>
                  <a:close/>
                  <a:moveTo>
                    <a:pt x="4940" y="8836"/>
                  </a:moveTo>
                  <a:cubicBezTo>
                    <a:pt x="4877" y="8836"/>
                    <a:pt x="4845" y="8836"/>
                    <a:pt x="4814" y="8836"/>
                  </a:cubicBezTo>
                  <a:lnTo>
                    <a:pt x="4814" y="7284"/>
                  </a:lnTo>
                  <a:lnTo>
                    <a:pt x="6492" y="7284"/>
                  </a:lnTo>
                  <a:cubicBezTo>
                    <a:pt x="6112" y="8108"/>
                    <a:pt x="5574" y="8709"/>
                    <a:pt x="4940" y="8836"/>
                  </a:cubicBezTo>
                  <a:close/>
                  <a:moveTo>
                    <a:pt x="2787" y="7284"/>
                  </a:moveTo>
                  <a:lnTo>
                    <a:pt x="4497" y="7284"/>
                  </a:lnTo>
                  <a:lnTo>
                    <a:pt x="4497" y="8836"/>
                  </a:lnTo>
                  <a:cubicBezTo>
                    <a:pt x="4434" y="8836"/>
                    <a:pt x="4402" y="8836"/>
                    <a:pt x="4370" y="8836"/>
                  </a:cubicBezTo>
                  <a:cubicBezTo>
                    <a:pt x="3737" y="8709"/>
                    <a:pt x="3167" y="8108"/>
                    <a:pt x="2787" y="7284"/>
                  </a:cubicBezTo>
                  <a:close/>
                  <a:moveTo>
                    <a:pt x="4814" y="507"/>
                  </a:moveTo>
                  <a:cubicBezTo>
                    <a:pt x="5479" y="602"/>
                    <a:pt x="6081" y="1172"/>
                    <a:pt x="6492" y="2091"/>
                  </a:cubicBezTo>
                  <a:lnTo>
                    <a:pt x="4814" y="2091"/>
                  </a:lnTo>
                  <a:close/>
                  <a:moveTo>
                    <a:pt x="4497" y="507"/>
                  </a:moveTo>
                  <a:lnTo>
                    <a:pt x="4497" y="2091"/>
                  </a:lnTo>
                  <a:lnTo>
                    <a:pt x="2787" y="2091"/>
                  </a:lnTo>
                  <a:cubicBezTo>
                    <a:pt x="3199" y="1172"/>
                    <a:pt x="3800" y="602"/>
                    <a:pt x="4497" y="507"/>
                  </a:cubicBezTo>
                  <a:close/>
                  <a:moveTo>
                    <a:pt x="4497" y="2407"/>
                  </a:moveTo>
                  <a:lnTo>
                    <a:pt x="4497" y="4529"/>
                  </a:lnTo>
                  <a:lnTo>
                    <a:pt x="2280" y="4529"/>
                  </a:lnTo>
                  <a:cubicBezTo>
                    <a:pt x="2312" y="3737"/>
                    <a:pt x="2439" y="3009"/>
                    <a:pt x="2660" y="2407"/>
                  </a:cubicBezTo>
                  <a:close/>
                  <a:moveTo>
                    <a:pt x="4497" y="4846"/>
                  </a:moveTo>
                  <a:lnTo>
                    <a:pt x="4497" y="6968"/>
                  </a:lnTo>
                  <a:lnTo>
                    <a:pt x="2660" y="6968"/>
                  </a:lnTo>
                  <a:cubicBezTo>
                    <a:pt x="2439" y="6334"/>
                    <a:pt x="2312" y="5638"/>
                    <a:pt x="2280" y="4846"/>
                  </a:cubicBezTo>
                  <a:close/>
                  <a:moveTo>
                    <a:pt x="4814" y="6968"/>
                  </a:moveTo>
                  <a:lnTo>
                    <a:pt x="4814" y="4846"/>
                  </a:lnTo>
                  <a:lnTo>
                    <a:pt x="6999" y="4846"/>
                  </a:lnTo>
                  <a:cubicBezTo>
                    <a:pt x="6999" y="5606"/>
                    <a:pt x="6841" y="6334"/>
                    <a:pt x="6619" y="6968"/>
                  </a:cubicBezTo>
                  <a:close/>
                  <a:moveTo>
                    <a:pt x="4814" y="4529"/>
                  </a:moveTo>
                  <a:lnTo>
                    <a:pt x="4814" y="2407"/>
                  </a:lnTo>
                  <a:lnTo>
                    <a:pt x="6619" y="2407"/>
                  </a:lnTo>
                  <a:cubicBezTo>
                    <a:pt x="6841" y="3009"/>
                    <a:pt x="6999" y="3737"/>
                    <a:pt x="6999" y="4529"/>
                  </a:cubicBezTo>
                  <a:close/>
                  <a:moveTo>
                    <a:pt x="7949" y="2091"/>
                  </a:moveTo>
                  <a:lnTo>
                    <a:pt x="6841" y="2091"/>
                  </a:lnTo>
                  <a:cubicBezTo>
                    <a:pt x="6587" y="1457"/>
                    <a:pt x="6239" y="982"/>
                    <a:pt x="5827" y="634"/>
                  </a:cubicBezTo>
                  <a:lnTo>
                    <a:pt x="5827" y="634"/>
                  </a:lnTo>
                  <a:cubicBezTo>
                    <a:pt x="6682" y="887"/>
                    <a:pt x="7411" y="1394"/>
                    <a:pt x="7949" y="2091"/>
                  </a:cubicBezTo>
                  <a:close/>
                  <a:moveTo>
                    <a:pt x="2629" y="982"/>
                  </a:moveTo>
                  <a:cubicBezTo>
                    <a:pt x="2882" y="856"/>
                    <a:pt x="3167" y="729"/>
                    <a:pt x="3452" y="666"/>
                  </a:cubicBezTo>
                  <a:cubicBezTo>
                    <a:pt x="3040" y="982"/>
                    <a:pt x="2692" y="1489"/>
                    <a:pt x="2439" y="2091"/>
                  </a:cubicBezTo>
                  <a:lnTo>
                    <a:pt x="1362" y="2091"/>
                  </a:lnTo>
                  <a:cubicBezTo>
                    <a:pt x="1710" y="1647"/>
                    <a:pt x="2122" y="1267"/>
                    <a:pt x="2629" y="982"/>
                  </a:cubicBezTo>
                  <a:close/>
                  <a:moveTo>
                    <a:pt x="1140" y="2407"/>
                  </a:moveTo>
                  <a:lnTo>
                    <a:pt x="2344" y="2407"/>
                  </a:lnTo>
                  <a:cubicBezTo>
                    <a:pt x="2122" y="3041"/>
                    <a:pt x="1995" y="3737"/>
                    <a:pt x="1964" y="4529"/>
                  </a:cubicBezTo>
                  <a:lnTo>
                    <a:pt x="475" y="4529"/>
                  </a:lnTo>
                  <a:cubicBezTo>
                    <a:pt x="475" y="4181"/>
                    <a:pt x="538" y="3832"/>
                    <a:pt x="633" y="3484"/>
                  </a:cubicBezTo>
                  <a:cubicBezTo>
                    <a:pt x="760" y="3104"/>
                    <a:pt x="918" y="2724"/>
                    <a:pt x="1140" y="2407"/>
                  </a:cubicBezTo>
                  <a:close/>
                  <a:moveTo>
                    <a:pt x="475" y="4846"/>
                  </a:moveTo>
                  <a:lnTo>
                    <a:pt x="1964" y="4846"/>
                  </a:lnTo>
                  <a:cubicBezTo>
                    <a:pt x="1995" y="5606"/>
                    <a:pt x="2122" y="6334"/>
                    <a:pt x="2344" y="6968"/>
                  </a:cubicBezTo>
                  <a:lnTo>
                    <a:pt x="1172" y="6968"/>
                  </a:lnTo>
                  <a:cubicBezTo>
                    <a:pt x="1109" y="6873"/>
                    <a:pt x="1045" y="6778"/>
                    <a:pt x="982" y="6683"/>
                  </a:cubicBezTo>
                  <a:cubicBezTo>
                    <a:pt x="665" y="6113"/>
                    <a:pt x="507" y="5479"/>
                    <a:pt x="475" y="4846"/>
                  </a:cubicBezTo>
                  <a:close/>
                  <a:moveTo>
                    <a:pt x="1394" y="7284"/>
                  </a:moveTo>
                  <a:lnTo>
                    <a:pt x="2470" y="7284"/>
                  </a:lnTo>
                  <a:cubicBezTo>
                    <a:pt x="2692" y="7854"/>
                    <a:pt x="3009" y="8298"/>
                    <a:pt x="3357" y="8646"/>
                  </a:cubicBezTo>
                  <a:cubicBezTo>
                    <a:pt x="2565" y="8393"/>
                    <a:pt x="1900" y="7918"/>
                    <a:pt x="1394" y="7284"/>
                  </a:cubicBezTo>
                  <a:close/>
                  <a:moveTo>
                    <a:pt x="6682" y="8329"/>
                  </a:moveTo>
                  <a:cubicBezTo>
                    <a:pt x="6429" y="8456"/>
                    <a:pt x="6176" y="8583"/>
                    <a:pt x="5922" y="8646"/>
                  </a:cubicBezTo>
                  <a:cubicBezTo>
                    <a:pt x="6271" y="8329"/>
                    <a:pt x="6587" y="7854"/>
                    <a:pt x="6841" y="7284"/>
                  </a:cubicBezTo>
                  <a:lnTo>
                    <a:pt x="7917" y="7284"/>
                  </a:lnTo>
                  <a:cubicBezTo>
                    <a:pt x="7601" y="7696"/>
                    <a:pt x="7157" y="8076"/>
                    <a:pt x="6682" y="8329"/>
                  </a:cubicBezTo>
                  <a:close/>
                  <a:moveTo>
                    <a:pt x="8171" y="6968"/>
                  </a:moveTo>
                  <a:lnTo>
                    <a:pt x="6967" y="6968"/>
                  </a:lnTo>
                  <a:cubicBezTo>
                    <a:pt x="7157" y="6334"/>
                    <a:pt x="7316" y="5606"/>
                    <a:pt x="7316" y="4846"/>
                  </a:cubicBezTo>
                  <a:lnTo>
                    <a:pt x="8836" y="4846"/>
                  </a:lnTo>
                  <a:cubicBezTo>
                    <a:pt x="8804" y="5163"/>
                    <a:pt x="8772" y="5511"/>
                    <a:pt x="8677" y="5828"/>
                  </a:cubicBezTo>
                  <a:cubicBezTo>
                    <a:pt x="8551" y="6239"/>
                    <a:pt x="8392" y="6619"/>
                    <a:pt x="8171" y="6968"/>
                  </a:cubicBezTo>
                  <a:close/>
                </a:path>
              </a:pathLst>
            </a:custGeom>
            <a:noFill/>
            <a:ln w="2375" cap="flat" cmpd="sng">
              <a:solidFill>
                <a:srgbClr val="FF9800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02ECD635-3EF9-A531-1853-648BEC0EC77A}"/>
              </a:ext>
            </a:extLst>
          </p:cNvPr>
          <p:cNvSpPr txBox="1"/>
          <p:nvPr/>
        </p:nvSpPr>
        <p:spPr>
          <a:xfrm>
            <a:off x="3329352" y="2598979"/>
            <a:ext cx="80303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tx2"/>
                </a:solidFill>
                <a:latin typeface="Fira Sans Medium" panose="020B0604020202020204" pitchFamily="34" charset="0"/>
              </a:rPr>
              <a:t>Application web de gestion et suivi des projets de recherche (GS_PRO)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AA3D6F5-4E0A-1850-1B97-624AD6F4F4D1}"/>
              </a:ext>
            </a:extLst>
          </p:cNvPr>
          <p:cNvSpPr txBox="1"/>
          <p:nvPr/>
        </p:nvSpPr>
        <p:spPr>
          <a:xfrm>
            <a:off x="3329352" y="1687925"/>
            <a:ext cx="80303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tx2"/>
                </a:solidFill>
                <a:latin typeface="Fira Sans Medium" panose="020B0604020202020204" pitchFamily="34" charset="0"/>
              </a:rPr>
              <a:t>Les acteurs de recherche </a:t>
            </a:r>
          </a:p>
        </p:txBody>
      </p:sp>
      <p:grpSp>
        <p:nvGrpSpPr>
          <p:cNvPr id="12" name="组合 44">
            <a:extLst>
              <a:ext uri="{FF2B5EF4-FFF2-40B4-BE49-F238E27FC236}">
                <a16:creationId xmlns:a16="http://schemas.microsoft.com/office/drawing/2014/main" id="{640028B6-F84B-1ED1-998A-C0108D376B1D}"/>
              </a:ext>
            </a:extLst>
          </p:cNvPr>
          <p:cNvGrpSpPr/>
          <p:nvPr/>
        </p:nvGrpSpPr>
        <p:grpSpPr>
          <a:xfrm>
            <a:off x="120964" y="6242984"/>
            <a:ext cx="566887" cy="590190"/>
            <a:chOff x="1775793" y="4523754"/>
            <a:chExt cx="449065" cy="467525"/>
          </a:xfrm>
        </p:grpSpPr>
        <p:sp>
          <p:nvSpPr>
            <p:cNvPr id="13" name="椭圆 45">
              <a:extLst>
                <a:ext uri="{FF2B5EF4-FFF2-40B4-BE49-F238E27FC236}">
                  <a16:creationId xmlns:a16="http://schemas.microsoft.com/office/drawing/2014/main" id="{D59DAB09-7398-A258-6130-69C5F7867714}"/>
                </a:ext>
              </a:extLst>
            </p:cNvPr>
            <p:cNvSpPr/>
            <p:nvPr/>
          </p:nvSpPr>
          <p:spPr>
            <a:xfrm rot="9480000">
              <a:off x="1775793" y="4523754"/>
              <a:ext cx="449065" cy="449065"/>
            </a:xfrm>
            <a:prstGeom prst="ellipse">
              <a:avLst/>
            </a:prstGeom>
            <a:solidFill>
              <a:srgbClr val="FF9800"/>
            </a:solidFill>
            <a:ln w="38100">
              <a:solidFill>
                <a:srgbClr val="D7D8DA"/>
              </a:soli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4" name="文本框 46">
              <a:extLst>
                <a:ext uri="{FF2B5EF4-FFF2-40B4-BE49-F238E27FC236}">
                  <a16:creationId xmlns:a16="http://schemas.microsoft.com/office/drawing/2014/main" id="{2CBF93AF-768A-3A74-8357-8D26D85C935A}"/>
                </a:ext>
              </a:extLst>
            </p:cNvPr>
            <p:cNvSpPr txBox="1"/>
            <p:nvPr/>
          </p:nvSpPr>
          <p:spPr>
            <a:xfrm>
              <a:off x="1852912" y="4528044"/>
              <a:ext cx="344644" cy="4632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altLang="zh-CN" sz="3200" dirty="0">
                  <a:solidFill>
                    <a:schemeClr val="bg1"/>
                  </a:solidFill>
                  <a:latin typeface="Fira Sans Medium" panose="020B0603050000020004" pitchFamily="34" charset="0"/>
                  <a:cs typeface="+mn-ea"/>
                  <a:sym typeface="+mn-lt"/>
                </a:rPr>
                <a:t>3</a:t>
              </a:r>
              <a:endParaRPr lang="zh-CN" altLang="en-US" sz="3200" dirty="0">
                <a:solidFill>
                  <a:schemeClr val="bg1"/>
                </a:solidFill>
                <a:latin typeface="Fira Sans Medium" panose="020B0603050000020004" pitchFamily="34" charset="0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48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4">
            <a:extLst>
              <a:ext uri="{FF2B5EF4-FFF2-40B4-BE49-F238E27FC236}">
                <a16:creationId xmlns:a16="http://schemas.microsoft.com/office/drawing/2014/main" id="{C00D33F8-E598-E71F-B9EA-A90FE38D9258}"/>
              </a:ext>
            </a:extLst>
          </p:cNvPr>
          <p:cNvGrpSpPr/>
          <p:nvPr/>
        </p:nvGrpSpPr>
        <p:grpSpPr>
          <a:xfrm>
            <a:off x="120964" y="6242984"/>
            <a:ext cx="566887" cy="590190"/>
            <a:chOff x="1775793" y="4523754"/>
            <a:chExt cx="449065" cy="467525"/>
          </a:xfrm>
        </p:grpSpPr>
        <p:sp>
          <p:nvSpPr>
            <p:cNvPr id="6" name="椭圆 45">
              <a:extLst>
                <a:ext uri="{FF2B5EF4-FFF2-40B4-BE49-F238E27FC236}">
                  <a16:creationId xmlns:a16="http://schemas.microsoft.com/office/drawing/2014/main" id="{E4EEDB3E-7A36-7AA9-F8C6-941E4AB5F2B2}"/>
                </a:ext>
              </a:extLst>
            </p:cNvPr>
            <p:cNvSpPr/>
            <p:nvPr/>
          </p:nvSpPr>
          <p:spPr>
            <a:xfrm rot="9480000">
              <a:off x="1775793" y="4523754"/>
              <a:ext cx="449065" cy="449065"/>
            </a:xfrm>
            <a:prstGeom prst="ellipse">
              <a:avLst/>
            </a:prstGeom>
            <a:solidFill>
              <a:srgbClr val="FF9800"/>
            </a:solidFill>
            <a:ln w="38100">
              <a:solidFill>
                <a:srgbClr val="D7D8DA"/>
              </a:soli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7" name="文本框 46">
              <a:extLst>
                <a:ext uri="{FF2B5EF4-FFF2-40B4-BE49-F238E27FC236}">
                  <a16:creationId xmlns:a16="http://schemas.microsoft.com/office/drawing/2014/main" id="{F7205EDF-8CBF-545F-C6A1-46E2ABB6042B}"/>
                </a:ext>
              </a:extLst>
            </p:cNvPr>
            <p:cNvSpPr txBox="1"/>
            <p:nvPr/>
          </p:nvSpPr>
          <p:spPr>
            <a:xfrm>
              <a:off x="1852912" y="4528044"/>
              <a:ext cx="344644" cy="4632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altLang="zh-CN" sz="3200" dirty="0">
                  <a:solidFill>
                    <a:schemeClr val="bg1"/>
                  </a:solidFill>
                  <a:latin typeface="Fira Sans Medium" panose="020B0603050000020004" pitchFamily="34" charset="0"/>
                  <a:cs typeface="+mn-ea"/>
                  <a:sym typeface="+mn-lt"/>
                </a:rPr>
                <a:t>4</a:t>
              </a:r>
              <a:endParaRPr lang="zh-CN" altLang="en-US" sz="3200" dirty="0">
                <a:solidFill>
                  <a:schemeClr val="bg1"/>
                </a:solidFill>
                <a:latin typeface="Fira Sans Medium" panose="020B06030500000200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2" name="组合 6">
            <a:extLst>
              <a:ext uri="{FF2B5EF4-FFF2-40B4-BE49-F238E27FC236}">
                <a16:creationId xmlns:a16="http://schemas.microsoft.com/office/drawing/2014/main" id="{97119C5F-6818-EA0E-A527-45A8D033B944}"/>
              </a:ext>
            </a:extLst>
          </p:cNvPr>
          <p:cNvGrpSpPr/>
          <p:nvPr/>
        </p:nvGrpSpPr>
        <p:grpSpPr>
          <a:xfrm>
            <a:off x="2300770" y="1189696"/>
            <a:ext cx="8147804" cy="4880694"/>
            <a:chOff x="5861649" y="1070410"/>
            <a:chExt cx="8147804" cy="4880694"/>
          </a:xfrm>
        </p:grpSpPr>
        <p:pic>
          <p:nvPicPr>
            <p:cNvPr id="3" name="图片 5" descr="e7d195523061f1c0deeec63e560781cfd59afb0ea006f2a87ABB68BF51EA6619813959095094C18C62A12F549504892A4AAA8C1554C6663626E05CA27F281A14E6983772AFC3FB97135759321DEA3D705820548C6D5B558CA8F362B18D312C152407D21FB34EF0A1D1B21F91EF7E1DCDE529C869E8F5A9E23DB214A825789D83372F841262D649B4">
              <a:extLst>
                <a:ext uri="{FF2B5EF4-FFF2-40B4-BE49-F238E27FC236}">
                  <a16:creationId xmlns:a16="http://schemas.microsoft.com/office/drawing/2014/main" id="{A50A3D24-938D-9BED-5F7A-B89FA87ACB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/>
          </p:blipFill>
          <p:spPr>
            <a:xfrm rot="4123241" flipH="1">
              <a:off x="3979693" y="3091748"/>
              <a:ext cx="4865972" cy="85274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" name="Parallelogram 2">
              <a:extLst>
                <a:ext uri="{FF2B5EF4-FFF2-40B4-BE49-F238E27FC236}">
                  <a16:creationId xmlns:a16="http://schemas.microsoft.com/office/drawing/2014/main" id="{DDEB1670-1D19-B0A8-0CAC-69B00540928D}"/>
                </a:ext>
              </a:extLst>
            </p:cNvPr>
            <p:cNvSpPr/>
            <p:nvPr/>
          </p:nvSpPr>
          <p:spPr>
            <a:xfrm flipV="1">
              <a:off x="5861649" y="1070410"/>
              <a:ext cx="8147804" cy="4678548"/>
            </a:xfrm>
            <a:prstGeom prst="parallelogram">
              <a:avLst>
                <a:gd name="adj" fmla="val 38740"/>
              </a:avLst>
            </a:prstGeom>
            <a:solidFill>
              <a:srgbClr val="00B05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1" name="Isosceles Triangle 4">
            <a:extLst>
              <a:ext uri="{FF2B5EF4-FFF2-40B4-BE49-F238E27FC236}">
                <a16:creationId xmlns:a16="http://schemas.microsoft.com/office/drawing/2014/main" id="{EE8C443F-7574-122A-0187-4128C6AD0DCB}"/>
              </a:ext>
            </a:extLst>
          </p:cNvPr>
          <p:cNvSpPr/>
          <p:nvPr/>
        </p:nvSpPr>
        <p:spPr>
          <a:xfrm flipH="1">
            <a:off x="2235199" y="4061153"/>
            <a:ext cx="1479853" cy="1841793"/>
          </a:xfrm>
          <a:prstGeom prst="triangl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文本框 7">
            <a:extLst>
              <a:ext uri="{FF2B5EF4-FFF2-40B4-BE49-F238E27FC236}">
                <a16:creationId xmlns:a16="http://schemas.microsoft.com/office/drawing/2014/main" id="{894CAD97-834E-B768-B7B8-A79BAC5A4EF5}"/>
              </a:ext>
            </a:extLst>
          </p:cNvPr>
          <p:cNvSpPr txBox="1"/>
          <p:nvPr/>
        </p:nvSpPr>
        <p:spPr>
          <a:xfrm>
            <a:off x="3089988" y="2056917"/>
            <a:ext cx="60120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3"/>
            <a:r>
              <a:rPr lang="en-US" altLang="zh-CN" sz="8800" dirty="0">
                <a:gradFill>
                  <a:gsLst>
                    <a:gs pos="24000">
                      <a:srgbClr val="BF9645"/>
                    </a:gs>
                    <a:gs pos="50000">
                      <a:srgbClr val="F2DD9C"/>
                    </a:gs>
                    <a:gs pos="87000">
                      <a:srgbClr val="E5BA7C"/>
                    </a:gs>
                  </a:gsLst>
                  <a:lin ang="13500000" scaled="1"/>
                </a:gradFill>
                <a:cs typeface="+mn-ea"/>
                <a:sym typeface="+mn-lt"/>
              </a:rPr>
              <a:t>2</a:t>
            </a:r>
            <a:endParaRPr lang="zh-CN" altLang="en-US" sz="8800" dirty="0">
              <a:gradFill>
                <a:gsLst>
                  <a:gs pos="24000">
                    <a:srgbClr val="BF9645"/>
                  </a:gs>
                  <a:gs pos="50000">
                    <a:srgbClr val="F2DD9C"/>
                  </a:gs>
                  <a:gs pos="87000">
                    <a:srgbClr val="E5BA7C"/>
                  </a:gs>
                </a:gsLst>
                <a:lin ang="13500000" scaled="1"/>
              </a:gradFill>
              <a:cs typeface="+mn-ea"/>
              <a:sym typeface="+mn-lt"/>
            </a:endParaRP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E8E56D0C-AD76-1872-0635-D7D6AD39ECD6}"/>
              </a:ext>
            </a:extLst>
          </p:cNvPr>
          <p:cNvSpPr txBox="1"/>
          <p:nvPr/>
        </p:nvSpPr>
        <p:spPr>
          <a:xfrm>
            <a:off x="3715052" y="3221480"/>
            <a:ext cx="5616774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chemeClr val="lt1"/>
              </a:buClr>
              <a:buSzPts val="3000"/>
            </a:pPr>
            <a:r>
              <a:rPr lang="en-US" altLang="zh-CN" sz="5400" b="1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+mn-lt"/>
              </a:rPr>
              <a:t>STRUCTURE D’ACCUEIL</a:t>
            </a:r>
          </a:p>
        </p:txBody>
      </p:sp>
    </p:spTree>
    <p:extLst>
      <p:ext uri="{BB962C8B-B14F-4D97-AF65-F5344CB8AC3E}">
        <p14:creationId xmlns:p14="http://schemas.microsoft.com/office/powerpoint/2010/main" val="223121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786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8/9)*(#ppt_y-(#ppt_y+0.1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 fmla="1+(8/9)*(1-0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2" grpId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13">
            <a:extLst>
              <a:ext uri="{FF2B5EF4-FFF2-40B4-BE49-F238E27FC236}">
                <a16:creationId xmlns:a16="http://schemas.microsoft.com/office/drawing/2014/main" id="{4AA7D4ED-821B-0946-BD5C-C860B8684E07}"/>
              </a:ext>
            </a:extLst>
          </p:cNvPr>
          <p:cNvCxnSpPr/>
          <p:nvPr/>
        </p:nvCxnSpPr>
        <p:spPr>
          <a:xfrm>
            <a:off x="2389643" y="2291219"/>
            <a:ext cx="0" cy="0"/>
          </a:xfrm>
          <a:prstGeom prst="line">
            <a:avLst/>
          </a:prstGeom>
          <a:ln w="19050">
            <a:solidFill>
              <a:srgbClr val="F7D9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40">
            <a:extLst>
              <a:ext uri="{FF2B5EF4-FFF2-40B4-BE49-F238E27FC236}">
                <a16:creationId xmlns:a16="http://schemas.microsoft.com/office/drawing/2014/main" id="{6CE3185D-9BB3-7DA1-471E-F64AFE8BB6B9}"/>
              </a:ext>
            </a:extLst>
          </p:cNvPr>
          <p:cNvGrpSpPr/>
          <p:nvPr/>
        </p:nvGrpSpPr>
        <p:grpSpPr>
          <a:xfrm>
            <a:off x="502495" y="2750376"/>
            <a:ext cx="1987120" cy="198712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7" name="42">
              <a:extLst>
                <a:ext uri="{FF2B5EF4-FFF2-40B4-BE49-F238E27FC236}">
                  <a16:creationId xmlns:a16="http://schemas.microsoft.com/office/drawing/2014/main" id="{F1E436A5-5A3A-3646-5511-645E5AA1B48C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43">
              <a:extLst>
                <a:ext uri="{FF2B5EF4-FFF2-40B4-BE49-F238E27FC236}">
                  <a16:creationId xmlns:a16="http://schemas.microsoft.com/office/drawing/2014/main" id="{35765585-3F3E-A98B-1770-D12D8D733B40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9" name="Ellipse 28">
            <a:extLst>
              <a:ext uri="{FF2B5EF4-FFF2-40B4-BE49-F238E27FC236}">
                <a16:creationId xmlns:a16="http://schemas.microsoft.com/office/drawing/2014/main" id="{B1CBD2C5-98A5-A1AB-832F-818753EAE6AB}"/>
              </a:ext>
            </a:extLst>
          </p:cNvPr>
          <p:cNvSpPr/>
          <p:nvPr/>
        </p:nvSpPr>
        <p:spPr>
          <a:xfrm>
            <a:off x="686766" y="2901684"/>
            <a:ext cx="1643092" cy="1643092"/>
          </a:xfrm>
          <a:prstGeom prst="ellipse">
            <a:avLst/>
          </a:prstGeom>
          <a:solidFill>
            <a:srgbClr val="F4F4F4"/>
          </a:solidFill>
          <a:ln>
            <a:solidFill>
              <a:srgbClr val="FF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EAC57FD1-AA16-3823-7549-1B49B65BED58}"/>
              </a:ext>
            </a:extLst>
          </p:cNvPr>
          <p:cNvGrpSpPr/>
          <p:nvPr/>
        </p:nvGrpSpPr>
        <p:grpSpPr>
          <a:xfrm>
            <a:off x="1658871" y="4529450"/>
            <a:ext cx="10436421" cy="2025312"/>
            <a:chOff x="1585710" y="4544776"/>
            <a:chExt cx="10436421" cy="2025312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9AC5347E-F221-975C-10C8-11249762A4E6}"/>
                </a:ext>
              </a:extLst>
            </p:cNvPr>
            <p:cNvGrpSpPr/>
            <p:nvPr/>
          </p:nvGrpSpPr>
          <p:grpSpPr>
            <a:xfrm>
              <a:off x="1585710" y="4544776"/>
              <a:ext cx="10436421" cy="2025312"/>
              <a:chOff x="1585710" y="4544776"/>
              <a:chExt cx="10436421" cy="2025312"/>
            </a:xfrm>
          </p:grpSpPr>
          <p:grpSp>
            <p:nvGrpSpPr>
              <p:cNvPr id="12" name="组合 35">
                <a:extLst>
                  <a:ext uri="{FF2B5EF4-FFF2-40B4-BE49-F238E27FC236}">
                    <a16:creationId xmlns:a16="http://schemas.microsoft.com/office/drawing/2014/main" id="{221A8F7B-8FD8-CA74-E53D-FDECE88C8793}"/>
                  </a:ext>
                </a:extLst>
              </p:cNvPr>
              <p:cNvGrpSpPr/>
              <p:nvPr/>
            </p:nvGrpSpPr>
            <p:grpSpPr>
              <a:xfrm>
                <a:off x="4331023" y="4813336"/>
                <a:ext cx="7691108" cy="1756752"/>
                <a:chOff x="4259868" y="4848880"/>
                <a:chExt cx="7691108" cy="1011454"/>
              </a:xfrm>
            </p:grpSpPr>
            <p:cxnSp>
              <p:nvCxnSpPr>
                <p:cNvPr id="13" name="直接连接符 36">
                  <a:extLst>
                    <a:ext uri="{FF2B5EF4-FFF2-40B4-BE49-F238E27FC236}">
                      <a16:creationId xmlns:a16="http://schemas.microsoft.com/office/drawing/2014/main" id="{AC94B1AA-6E42-32A5-F04C-2EFAF9A27C72}"/>
                    </a:ext>
                  </a:extLst>
                </p:cNvPr>
                <p:cNvCxnSpPr/>
                <p:nvPr/>
              </p:nvCxnSpPr>
              <p:spPr>
                <a:xfrm flipH="1">
                  <a:off x="4259868" y="5361443"/>
                  <a:ext cx="893763" cy="0"/>
                </a:xfrm>
                <a:prstGeom prst="line">
                  <a:avLst/>
                </a:prstGeom>
                <a:ln w="19050">
                  <a:solidFill>
                    <a:srgbClr val="FF98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左中括号 37">
                  <a:extLst>
                    <a:ext uri="{FF2B5EF4-FFF2-40B4-BE49-F238E27FC236}">
                      <a16:creationId xmlns:a16="http://schemas.microsoft.com/office/drawing/2014/main" id="{CF6F1DBD-0A98-1498-523E-67141A0F89C5}"/>
                    </a:ext>
                  </a:extLst>
                </p:cNvPr>
                <p:cNvSpPr/>
                <p:nvPr/>
              </p:nvSpPr>
              <p:spPr>
                <a:xfrm>
                  <a:off x="5180858" y="4858340"/>
                  <a:ext cx="123825" cy="992534"/>
                </a:xfrm>
                <a:prstGeom prst="leftBracket">
                  <a:avLst/>
                </a:prstGeom>
                <a:ln w="19050">
                  <a:solidFill>
                    <a:srgbClr val="FF98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400">
                    <a:cs typeface="+mn-ea"/>
                    <a:sym typeface="+mn-lt"/>
                  </a:endParaRPr>
                </a:p>
              </p:txBody>
            </p:sp>
            <p:sp>
              <p:nvSpPr>
                <p:cNvPr id="15" name="Rectangle 5">
                  <a:extLst>
                    <a:ext uri="{FF2B5EF4-FFF2-40B4-BE49-F238E27FC236}">
                      <a16:creationId xmlns:a16="http://schemas.microsoft.com/office/drawing/2014/main" id="{BB869F2D-72A7-0980-057F-F67F5E609B86}"/>
                    </a:ext>
                  </a:extLst>
                </p:cNvPr>
                <p:cNvSpPr/>
                <p:nvPr/>
              </p:nvSpPr>
              <p:spPr bwMode="auto">
                <a:xfrm>
                  <a:off x="5685778" y="4848880"/>
                  <a:ext cx="6265198" cy="10114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 anchor="t"/>
                <a:lstStyle/>
                <a:p>
                  <a:pPr marR="114300" algn="just">
                    <a:lnSpc>
                      <a:spcPct val="150000"/>
                    </a:lnSpc>
                    <a:spcAft>
                      <a:spcPts val="750"/>
                    </a:spcAft>
                  </a:pPr>
                  <a:r>
                    <a:rPr lang="fr-FR" sz="2400" dirty="0">
                      <a:solidFill>
                        <a:srgbClr val="3F5378"/>
                      </a:solidFill>
                      <a:latin typeface="Fira Sans Medium" panose="020B0604020202020204" pitchFamily="34" charset="0"/>
                      <a:cs typeface="Times New Roman" panose="02020603050405020304" pitchFamily="18" charset="0"/>
                    </a:rPr>
                    <a:t>Dotation des services administratifs en matériel informatique, déploiement de plateformes en ligne innovantes</a:t>
                  </a:r>
                </a:p>
              </p:txBody>
            </p:sp>
          </p:grp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662FC2BD-6B58-F0EA-9992-1E42918E4EE2}"/>
                  </a:ext>
                </a:extLst>
              </p:cNvPr>
              <p:cNvGrpSpPr/>
              <p:nvPr/>
            </p:nvGrpSpPr>
            <p:grpSpPr>
              <a:xfrm>
                <a:off x="1585710" y="4544776"/>
                <a:ext cx="1833551" cy="1203464"/>
                <a:chOff x="1585710" y="4544776"/>
                <a:chExt cx="1833551" cy="1203464"/>
              </a:xfrm>
            </p:grpSpPr>
            <p:cxnSp>
              <p:nvCxnSpPr>
                <p:cNvPr id="2" name="直接连接符 7">
                  <a:extLst>
                    <a:ext uri="{FF2B5EF4-FFF2-40B4-BE49-F238E27FC236}">
                      <a16:creationId xmlns:a16="http://schemas.microsoft.com/office/drawing/2014/main" id="{7C568A91-66CD-8C8A-0E6C-8354E06DA6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11041" y="4544776"/>
                  <a:ext cx="0" cy="1203464"/>
                </a:xfrm>
                <a:prstGeom prst="line">
                  <a:avLst/>
                </a:prstGeom>
                <a:ln w="76200">
                  <a:solidFill>
                    <a:srgbClr val="FF98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trait">
                  <a:extLst>
                    <a:ext uri="{FF2B5EF4-FFF2-40B4-BE49-F238E27FC236}">
                      <a16:creationId xmlns:a16="http://schemas.microsoft.com/office/drawing/2014/main" id="{435581A7-0876-F016-8B2F-94A896A7F0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85710" y="5716108"/>
                  <a:ext cx="1833551" cy="6096"/>
                </a:xfrm>
                <a:prstGeom prst="line">
                  <a:avLst/>
                </a:prstGeom>
                <a:ln w="76200">
                  <a:solidFill>
                    <a:srgbClr val="FF98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" name="dsa">
              <a:extLst>
                <a:ext uri="{FF2B5EF4-FFF2-40B4-BE49-F238E27FC236}">
                  <a16:creationId xmlns:a16="http://schemas.microsoft.com/office/drawing/2014/main" id="{244CC080-998B-AE41-B16B-51C246B9C4DC}"/>
                </a:ext>
              </a:extLst>
            </p:cNvPr>
            <p:cNvGrpSpPr/>
            <p:nvPr/>
          </p:nvGrpSpPr>
          <p:grpSpPr>
            <a:xfrm>
              <a:off x="3320675" y="5032896"/>
              <a:ext cx="1085577" cy="1030975"/>
              <a:chOff x="3069402" y="4521604"/>
              <a:chExt cx="472849" cy="449065"/>
            </a:xfrm>
          </p:grpSpPr>
          <p:sp>
            <p:nvSpPr>
              <p:cNvPr id="33" name="椭圆 51">
                <a:extLst>
                  <a:ext uri="{FF2B5EF4-FFF2-40B4-BE49-F238E27FC236}">
                    <a16:creationId xmlns:a16="http://schemas.microsoft.com/office/drawing/2014/main" id="{58C8FF07-ADB1-76E5-AD17-52930B0907EA}"/>
                  </a:ext>
                </a:extLst>
              </p:cNvPr>
              <p:cNvSpPr/>
              <p:nvPr/>
            </p:nvSpPr>
            <p:spPr>
              <a:xfrm rot="9480000">
                <a:off x="3069402" y="4521604"/>
                <a:ext cx="449065" cy="449065"/>
              </a:xfrm>
              <a:prstGeom prst="ellipse">
                <a:avLst/>
              </a:prstGeom>
              <a:solidFill>
                <a:srgbClr val="00B050"/>
              </a:solidFill>
              <a:ln w="38100">
                <a:solidFill>
                  <a:schemeClr val="bg1"/>
                </a:solidFill>
              </a:ln>
              <a:effectLst>
                <a:outerShdw blurRad="444500" dist="1905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34" name="文本框 52">
                <a:extLst>
                  <a:ext uri="{FF2B5EF4-FFF2-40B4-BE49-F238E27FC236}">
                    <a16:creationId xmlns:a16="http://schemas.microsoft.com/office/drawing/2014/main" id="{47A36675-9B08-7429-B6D4-24035B26F668}"/>
                  </a:ext>
                </a:extLst>
              </p:cNvPr>
              <p:cNvSpPr txBox="1"/>
              <p:nvPr/>
            </p:nvSpPr>
            <p:spPr>
              <a:xfrm>
                <a:off x="3197607" y="4653587"/>
                <a:ext cx="344644" cy="201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altLang="zh-CN" sz="2400" dirty="0">
                    <a:solidFill>
                      <a:schemeClr val="bg1"/>
                    </a:solidFill>
                    <a:latin typeface="Fira Sans Medium" panose="020B0603050000020004" pitchFamily="34" charset="0"/>
                    <a:cs typeface="+mn-ea"/>
                    <a:sym typeface="+mn-lt"/>
                  </a:rPr>
                  <a:t>DSI</a:t>
                </a:r>
                <a:endParaRPr lang="zh-CN" altLang="en-US" sz="2400" dirty="0">
                  <a:solidFill>
                    <a:schemeClr val="bg1"/>
                  </a:solidFill>
                  <a:latin typeface="Fira Sans Medium" panose="020B0603050000020004" pitchFamily="34" charset="0"/>
                  <a:cs typeface="+mn-ea"/>
                  <a:sym typeface="+mn-lt"/>
                </a:endParaRPr>
              </a:p>
            </p:txBody>
          </p:sp>
        </p:grpSp>
      </p:grpSp>
      <p:sp>
        <p:nvSpPr>
          <p:cNvPr id="35" name="文本框 7">
            <a:extLst>
              <a:ext uri="{FF2B5EF4-FFF2-40B4-BE49-F238E27FC236}">
                <a16:creationId xmlns:a16="http://schemas.microsoft.com/office/drawing/2014/main" id="{5AE7EFF4-6653-3099-2EAA-61AA4E2BFF1F}"/>
              </a:ext>
            </a:extLst>
          </p:cNvPr>
          <p:cNvSpPr txBox="1"/>
          <p:nvPr/>
        </p:nvSpPr>
        <p:spPr>
          <a:xfrm>
            <a:off x="1350643" y="287910"/>
            <a:ext cx="6011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8089">
              <a:defRPr/>
            </a:pPr>
            <a:r>
              <a:rPr lang="en-US" altLang="zh-CN" sz="3200" b="1" dirty="0">
                <a:solidFill>
                  <a:srgbClr val="FF9800"/>
                </a:solidFill>
                <a:latin typeface="Fira Sans Medium" panose="020B0604020202020204" pitchFamily="34" charset="0"/>
                <a:cs typeface="+mn-ea"/>
                <a:sym typeface="+mn-lt"/>
              </a:rPr>
              <a:t>STRUCTURE D’ACCUEIL</a:t>
            </a:r>
            <a:endParaRPr lang="zh-CN" altLang="en-US" sz="3200" b="1" dirty="0">
              <a:solidFill>
                <a:srgbClr val="FF9800"/>
              </a:solidFill>
              <a:latin typeface="Fira Sans Medium" panose="020B0604020202020204" pitchFamily="34" charset="0"/>
              <a:cs typeface="+mn-ea"/>
              <a:sym typeface="+mn-lt"/>
            </a:endParaRPr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216CFB94-BA76-795E-8991-8FAB5AE1E9DD}"/>
              </a:ext>
            </a:extLst>
          </p:cNvPr>
          <p:cNvGrpSpPr/>
          <p:nvPr/>
        </p:nvGrpSpPr>
        <p:grpSpPr>
          <a:xfrm>
            <a:off x="224366" y="234796"/>
            <a:ext cx="1071781" cy="730768"/>
            <a:chOff x="-3087719" y="137474"/>
            <a:chExt cx="1071781" cy="730768"/>
          </a:xfrm>
        </p:grpSpPr>
        <p:sp>
          <p:nvSpPr>
            <p:cNvPr id="37" name="圆角矩形 8">
              <a:extLst>
                <a:ext uri="{FF2B5EF4-FFF2-40B4-BE49-F238E27FC236}">
                  <a16:creationId xmlns:a16="http://schemas.microsoft.com/office/drawing/2014/main" id="{796F4665-5717-EC8C-9A29-33CBDB939169}"/>
                </a:ext>
              </a:extLst>
            </p:cNvPr>
            <p:cNvSpPr/>
            <p:nvPr/>
          </p:nvSpPr>
          <p:spPr>
            <a:xfrm rot="2944651">
              <a:off x="-3087719" y="137474"/>
              <a:ext cx="669570" cy="669570"/>
            </a:xfrm>
            <a:prstGeom prst="roundRect">
              <a:avLst/>
            </a:prstGeom>
            <a:noFill/>
            <a:ln w="47625">
              <a:solidFill>
                <a:srgbClr val="FF9800"/>
              </a:soli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zh-CN" altLang="en-US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8" name="矩形: 圆角 4">
              <a:extLst>
                <a:ext uri="{FF2B5EF4-FFF2-40B4-BE49-F238E27FC236}">
                  <a16:creationId xmlns:a16="http://schemas.microsoft.com/office/drawing/2014/main" id="{37774702-E943-78F1-297F-33CF8A502D7A}"/>
                </a:ext>
              </a:extLst>
            </p:cNvPr>
            <p:cNvSpPr/>
            <p:nvPr/>
          </p:nvSpPr>
          <p:spPr>
            <a:xfrm rot="2700000">
              <a:off x="-2729686" y="154494"/>
              <a:ext cx="713747" cy="713749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58089">
                <a:defRPr/>
              </a:pPr>
              <a:endParaRPr lang="zh-CN" altLang="en-US" sz="1016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组合 44">
            <a:extLst>
              <a:ext uri="{FF2B5EF4-FFF2-40B4-BE49-F238E27FC236}">
                <a16:creationId xmlns:a16="http://schemas.microsoft.com/office/drawing/2014/main" id="{001C09DF-96D2-A475-2803-34BA9095C4FE}"/>
              </a:ext>
            </a:extLst>
          </p:cNvPr>
          <p:cNvGrpSpPr/>
          <p:nvPr/>
        </p:nvGrpSpPr>
        <p:grpSpPr>
          <a:xfrm>
            <a:off x="120964" y="6242984"/>
            <a:ext cx="566887" cy="590190"/>
            <a:chOff x="1775793" y="4523754"/>
            <a:chExt cx="449065" cy="467525"/>
          </a:xfrm>
        </p:grpSpPr>
        <p:sp>
          <p:nvSpPr>
            <p:cNvPr id="40" name="椭圆 45">
              <a:extLst>
                <a:ext uri="{FF2B5EF4-FFF2-40B4-BE49-F238E27FC236}">
                  <a16:creationId xmlns:a16="http://schemas.microsoft.com/office/drawing/2014/main" id="{4E1476E3-A116-A29B-6D54-199D8C6A92ED}"/>
                </a:ext>
              </a:extLst>
            </p:cNvPr>
            <p:cNvSpPr/>
            <p:nvPr/>
          </p:nvSpPr>
          <p:spPr>
            <a:xfrm rot="9480000">
              <a:off x="1775793" y="4523754"/>
              <a:ext cx="449065" cy="449065"/>
            </a:xfrm>
            <a:prstGeom prst="ellipse">
              <a:avLst/>
            </a:prstGeom>
            <a:solidFill>
              <a:srgbClr val="FF9800"/>
            </a:solidFill>
            <a:ln w="38100">
              <a:solidFill>
                <a:srgbClr val="D7D8DA"/>
              </a:soli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41" name="文本框 46">
              <a:extLst>
                <a:ext uri="{FF2B5EF4-FFF2-40B4-BE49-F238E27FC236}">
                  <a16:creationId xmlns:a16="http://schemas.microsoft.com/office/drawing/2014/main" id="{B83F07E3-D169-1D1D-9B01-2C0E8BF7C246}"/>
                </a:ext>
              </a:extLst>
            </p:cNvPr>
            <p:cNvSpPr txBox="1"/>
            <p:nvPr/>
          </p:nvSpPr>
          <p:spPr>
            <a:xfrm>
              <a:off x="1852912" y="4528044"/>
              <a:ext cx="344644" cy="4632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altLang="zh-CN" sz="3200" dirty="0">
                  <a:solidFill>
                    <a:schemeClr val="bg1"/>
                  </a:solidFill>
                  <a:latin typeface="Fira Sans Medium" panose="020B0603050000020004" pitchFamily="34" charset="0"/>
                  <a:cs typeface="+mn-ea"/>
                  <a:sym typeface="+mn-lt"/>
                </a:rPr>
                <a:t>5</a:t>
              </a:r>
              <a:endParaRPr lang="zh-CN" altLang="en-US" sz="3200" dirty="0">
                <a:solidFill>
                  <a:schemeClr val="bg1"/>
                </a:solidFill>
                <a:latin typeface="Fira Sans Medium" panose="020B0603050000020004" pitchFamily="34" charset="0"/>
                <a:cs typeface="+mn-ea"/>
                <a:sym typeface="+mn-lt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4AEBDF3-0139-29EB-2BB4-7277924ED188}"/>
              </a:ext>
            </a:extLst>
          </p:cNvPr>
          <p:cNvSpPr/>
          <p:nvPr/>
        </p:nvSpPr>
        <p:spPr>
          <a:xfrm>
            <a:off x="899019" y="3190507"/>
            <a:ext cx="1232908" cy="99451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71861938-128E-3346-EECF-8510DA659083}"/>
              </a:ext>
            </a:extLst>
          </p:cNvPr>
          <p:cNvGrpSpPr/>
          <p:nvPr/>
        </p:nvGrpSpPr>
        <p:grpSpPr>
          <a:xfrm>
            <a:off x="2355189" y="2922233"/>
            <a:ext cx="8909406" cy="1643405"/>
            <a:chOff x="2452965" y="2922233"/>
            <a:chExt cx="8811630" cy="1643405"/>
          </a:xfrm>
        </p:grpSpPr>
        <p:grpSp>
          <p:nvGrpSpPr>
            <p:cNvPr id="22" name="组合 47">
              <a:extLst>
                <a:ext uri="{FF2B5EF4-FFF2-40B4-BE49-F238E27FC236}">
                  <a16:creationId xmlns:a16="http://schemas.microsoft.com/office/drawing/2014/main" id="{903E7C73-CBD2-7454-EC45-4DDFCD87B3B7}"/>
                </a:ext>
              </a:extLst>
            </p:cNvPr>
            <p:cNvGrpSpPr/>
            <p:nvPr/>
          </p:nvGrpSpPr>
          <p:grpSpPr>
            <a:xfrm>
              <a:off x="3434459" y="3173348"/>
              <a:ext cx="1028835" cy="1028833"/>
              <a:chOff x="2456706" y="4523754"/>
              <a:chExt cx="449065" cy="449065"/>
            </a:xfrm>
          </p:grpSpPr>
          <p:sp>
            <p:nvSpPr>
              <p:cNvPr id="23" name="椭圆 48">
                <a:extLst>
                  <a:ext uri="{FF2B5EF4-FFF2-40B4-BE49-F238E27FC236}">
                    <a16:creationId xmlns:a16="http://schemas.microsoft.com/office/drawing/2014/main" id="{92B5D71C-071F-C8BA-2C70-54FC371A4A46}"/>
                  </a:ext>
                </a:extLst>
              </p:cNvPr>
              <p:cNvSpPr/>
              <p:nvPr/>
            </p:nvSpPr>
            <p:spPr>
              <a:xfrm rot="9480000">
                <a:off x="2456706" y="4523754"/>
                <a:ext cx="449065" cy="449065"/>
              </a:xfrm>
              <a:prstGeom prst="ellipse">
                <a:avLst/>
              </a:prstGeom>
              <a:solidFill>
                <a:srgbClr val="00B050"/>
              </a:solidFill>
              <a:ln w="38100">
                <a:solidFill>
                  <a:schemeClr val="bg1"/>
                </a:solidFill>
              </a:ln>
              <a:effectLst>
                <a:outerShdw blurRad="444500" dist="1905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4" name="文本框 49">
                <a:extLst>
                  <a:ext uri="{FF2B5EF4-FFF2-40B4-BE49-F238E27FC236}">
                    <a16:creationId xmlns:a16="http://schemas.microsoft.com/office/drawing/2014/main" id="{20827297-154C-393A-4D79-01022C57C735}"/>
                  </a:ext>
                </a:extLst>
              </p:cNvPr>
              <p:cNvSpPr txBox="1"/>
              <p:nvPr/>
            </p:nvSpPr>
            <p:spPr>
              <a:xfrm>
                <a:off x="2530265" y="4542301"/>
                <a:ext cx="344644" cy="398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5333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DBAE6582-8B5F-7F3F-DF3C-FCFD22294614}"/>
                </a:ext>
              </a:extLst>
            </p:cNvPr>
            <p:cNvGrpSpPr/>
            <p:nvPr/>
          </p:nvGrpSpPr>
          <p:grpSpPr>
            <a:xfrm>
              <a:off x="2452965" y="2922233"/>
              <a:ext cx="8811630" cy="1643405"/>
              <a:chOff x="2452965" y="2922233"/>
              <a:chExt cx="8811630" cy="1643405"/>
            </a:xfrm>
          </p:grpSpPr>
          <p:grpSp>
            <p:nvGrpSpPr>
              <p:cNvPr id="8" name="组合 31">
                <a:extLst>
                  <a:ext uri="{FF2B5EF4-FFF2-40B4-BE49-F238E27FC236}">
                    <a16:creationId xmlns:a16="http://schemas.microsoft.com/office/drawing/2014/main" id="{44FCFFC8-C7F6-313D-7114-BA4A19ED5696}"/>
                  </a:ext>
                </a:extLst>
              </p:cNvPr>
              <p:cNvGrpSpPr/>
              <p:nvPr/>
            </p:nvGrpSpPr>
            <p:grpSpPr>
              <a:xfrm>
                <a:off x="4405030" y="2922233"/>
                <a:ext cx="6859565" cy="1643405"/>
                <a:chOff x="5453518" y="3190508"/>
                <a:chExt cx="6859565" cy="1320686"/>
              </a:xfrm>
            </p:grpSpPr>
            <p:cxnSp>
              <p:nvCxnSpPr>
                <p:cNvPr id="9" name="直接连接符 32">
                  <a:extLst>
                    <a:ext uri="{FF2B5EF4-FFF2-40B4-BE49-F238E27FC236}">
                      <a16:creationId xmlns:a16="http://schemas.microsoft.com/office/drawing/2014/main" id="{C013E795-9196-7EFD-7A4F-48C2E3979DB3}"/>
                    </a:ext>
                  </a:extLst>
                </p:cNvPr>
                <p:cNvCxnSpPr/>
                <p:nvPr/>
              </p:nvCxnSpPr>
              <p:spPr>
                <a:xfrm flipH="1">
                  <a:off x="5453518" y="3806372"/>
                  <a:ext cx="893762" cy="0"/>
                </a:xfrm>
                <a:prstGeom prst="line">
                  <a:avLst/>
                </a:prstGeom>
                <a:ln w="19050">
                  <a:solidFill>
                    <a:srgbClr val="FF98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左中括号 33">
                  <a:extLst>
                    <a:ext uri="{FF2B5EF4-FFF2-40B4-BE49-F238E27FC236}">
                      <a16:creationId xmlns:a16="http://schemas.microsoft.com/office/drawing/2014/main" id="{3871D08B-EA45-9FFD-ECE6-AFB58DA3613E}"/>
                    </a:ext>
                  </a:extLst>
                </p:cNvPr>
                <p:cNvSpPr/>
                <p:nvPr/>
              </p:nvSpPr>
              <p:spPr>
                <a:xfrm>
                  <a:off x="6411915" y="3309485"/>
                  <a:ext cx="123825" cy="989920"/>
                </a:xfrm>
                <a:prstGeom prst="leftBracket">
                  <a:avLst/>
                </a:prstGeom>
                <a:ln w="19050">
                  <a:solidFill>
                    <a:srgbClr val="FF98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400">
                    <a:cs typeface="+mn-ea"/>
                    <a:sym typeface="+mn-lt"/>
                  </a:endParaRPr>
                </a:p>
              </p:txBody>
            </p:sp>
            <p:sp>
              <p:nvSpPr>
                <p:cNvPr id="11" name="Rectangle 5">
                  <a:extLst>
                    <a:ext uri="{FF2B5EF4-FFF2-40B4-BE49-F238E27FC236}">
                      <a16:creationId xmlns:a16="http://schemas.microsoft.com/office/drawing/2014/main" id="{7811BE29-D5B4-7D78-9388-56D67F45B2BE}"/>
                    </a:ext>
                  </a:extLst>
                </p:cNvPr>
                <p:cNvSpPr/>
                <p:nvPr/>
              </p:nvSpPr>
              <p:spPr bwMode="auto">
                <a:xfrm>
                  <a:off x="6710237" y="3190508"/>
                  <a:ext cx="5602846" cy="13206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 anchor="t"/>
                <a:lstStyle/>
                <a:p>
                  <a:pPr marR="114300" algn="just">
                    <a:lnSpc>
                      <a:spcPct val="150000"/>
                    </a:lnSpc>
                    <a:spcAft>
                      <a:spcPts val="750"/>
                    </a:spcAft>
                  </a:pPr>
                  <a:r>
                    <a:rPr lang="fr-FR" sz="2400" dirty="0">
                      <a:solidFill>
                        <a:srgbClr val="3F5378"/>
                      </a:solidFill>
                      <a:latin typeface="Fira Sans Medium" panose="020B0604020202020204" pitchFamily="34" charset="0"/>
                      <a:cs typeface="Times New Roman" panose="02020603050405020304" pitchFamily="18" charset="0"/>
                    </a:rPr>
                    <a:t>Etablissement public de l’Etat à caractère scientifique, culturel et technique</a:t>
                  </a:r>
                </a:p>
              </p:txBody>
            </p:sp>
          </p:grpSp>
          <p:cxnSp>
            <p:nvCxnSpPr>
              <p:cNvPr id="25" name="trait">
                <a:extLst>
                  <a:ext uri="{FF2B5EF4-FFF2-40B4-BE49-F238E27FC236}">
                    <a16:creationId xmlns:a16="http://schemas.microsoft.com/office/drawing/2014/main" id="{7C3586CB-EB9F-7DDE-3566-51215204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2965" y="3724816"/>
                <a:ext cx="986826" cy="6096"/>
              </a:xfrm>
              <a:prstGeom prst="line">
                <a:avLst/>
              </a:prstGeom>
              <a:ln w="76200">
                <a:solidFill>
                  <a:srgbClr val="FF98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8E38F415-5545-79D8-D15B-90E0999F6ADE}"/>
              </a:ext>
            </a:extLst>
          </p:cNvPr>
          <p:cNvGrpSpPr/>
          <p:nvPr/>
        </p:nvGrpSpPr>
        <p:grpSpPr>
          <a:xfrm>
            <a:off x="1672449" y="833620"/>
            <a:ext cx="9910767" cy="2088613"/>
            <a:chOff x="1672449" y="833620"/>
            <a:chExt cx="9910767" cy="2088613"/>
          </a:xfrm>
        </p:grpSpPr>
        <p:grpSp>
          <p:nvGrpSpPr>
            <p:cNvPr id="19" name="组合 44">
              <a:extLst>
                <a:ext uri="{FF2B5EF4-FFF2-40B4-BE49-F238E27FC236}">
                  <a16:creationId xmlns:a16="http://schemas.microsoft.com/office/drawing/2014/main" id="{66F53C91-6452-3D3D-67B6-5E7AE494A9AA}"/>
                </a:ext>
              </a:extLst>
            </p:cNvPr>
            <p:cNvGrpSpPr/>
            <p:nvPr/>
          </p:nvGrpSpPr>
          <p:grpSpPr>
            <a:xfrm>
              <a:off x="3498262" y="1315495"/>
              <a:ext cx="989023" cy="989023"/>
              <a:chOff x="1775793" y="4523754"/>
              <a:chExt cx="449065" cy="449065"/>
            </a:xfrm>
          </p:grpSpPr>
          <p:sp>
            <p:nvSpPr>
              <p:cNvPr id="20" name="椭圆 45">
                <a:extLst>
                  <a:ext uri="{FF2B5EF4-FFF2-40B4-BE49-F238E27FC236}">
                    <a16:creationId xmlns:a16="http://schemas.microsoft.com/office/drawing/2014/main" id="{1931201A-5AF2-2A13-7AF9-585649CC022D}"/>
                  </a:ext>
                </a:extLst>
              </p:cNvPr>
              <p:cNvSpPr/>
              <p:nvPr/>
            </p:nvSpPr>
            <p:spPr>
              <a:xfrm rot="9480000">
                <a:off x="1775793" y="4523754"/>
                <a:ext cx="449065" cy="449065"/>
              </a:xfrm>
              <a:prstGeom prst="ellipse">
                <a:avLst/>
              </a:prstGeom>
              <a:solidFill>
                <a:srgbClr val="00B050"/>
              </a:solidFill>
              <a:ln w="38100">
                <a:solidFill>
                  <a:schemeClr val="bg1"/>
                </a:solidFill>
              </a:ln>
              <a:effectLst>
                <a:outerShdw blurRad="444500" dist="1905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1" name="文本框 46">
                <a:extLst>
                  <a:ext uri="{FF2B5EF4-FFF2-40B4-BE49-F238E27FC236}">
                    <a16:creationId xmlns:a16="http://schemas.microsoft.com/office/drawing/2014/main" id="{276A8B7D-1A4D-B694-344B-DD73773E620D}"/>
                  </a:ext>
                </a:extLst>
              </p:cNvPr>
              <p:cNvSpPr txBox="1"/>
              <p:nvPr/>
            </p:nvSpPr>
            <p:spPr>
              <a:xfrm>
                <a:off x="1852912" y="4528044"/>
                <a:ext cx="344644" cy="414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5333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5F4B496D-E387-101D-41CB-EE720F8B8630}"/>
                </a:ext>
              </a:extLst>
            </p:cNvPr>
            <p:cNvGrpSpPr/>
            <p:nvPr/>
          </p:nvGrpSpPr>
          <p:grpSpPr>
            <a:xfrm>
              <a:off x="1672449" y="833620"/>
              <a:ext cx="9910767" cy="2088613"/>
              <a:chOff x="1672449" y="833620"/>
              <a:chExt cx="9910767" cy="2088613"/>
            </a:xfrm>
          </p:grpSpPr>
          <p:grpSp>
            <p:nvGrpSpPr>
              <p:cNvPr id="4" name="组合 27">
                <a:extLst>
                  <a:ext uri="{FF2B5EF4-FFF2-40B4-BE49-F238E27FC236}">
                    <a16:creationId xmlns:a16="http://schemas.microsoft.com/office/drawing/2014/main" id="{A5E738D9-6942-7194-27AE-89C8C44D0805}"/>
                  </a:ext>
                </a:extLst>
              </p:cNvPr>
              <p:cNvGrpSpPr/>
              <p:nvPr/>
            </p:nvGrpSpPr>
            <p:grpSpPr>
              <a:xfrm>
                <a:off x="4427155" y="833620"/>
                <a:ext cx="7156061" cy="1934090"/>
                <a:chOff x="4532898" y="1685115"/>
                <a:chExt cx="5830770" cy="1101743"/>
              </a:xfrm>
            </p:grpSpPr>
            <p:cxnSp>
              <p:nvCxnSpPr>
                <p:cNvPr id="5" name="直接连接符 28">
                  <a:extLst>
                    <a:ext uri="{FF2B5EF4-FFF2-40B4-BE49-F238E27FC236}">
                      <a16:creationId xmlns:a16="http://schemas.microsoft.com/office/drawing/2014/main" id="{F88F4484-0099-01D5-E9B7-AAEAD19EF2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32898" y="2251530"/>
                  <a:ext cx="676145" cy="0"/>
                </a:xfrm>
                <a:prstGeom prst="line">
                  <a:avLst/>
                </a:prstGeom>
                <a:ln w="19050">
                  <a:solidFill>
                    <a:srgbClr val="FF98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左中括号 29">
                  <a:extLst>
                    <a:ext uri="{FF2B5EF4-FFF2-40B4-BE49-F238E27FC236}">
                      <a16:creationId xmlns:a16="http://schemas.microsoft.com/office/drawing/2014/main" id="{66FD5835-4101-7020-010B-C5EC98E76422}"/>
                    </a:ext>
                  </a:extLst>
                </p:cNvPr>
                <p:cNvSpPr/>
                <p:nvPr/>
              </p:nvSpPr>
              <p:spPr>
                <a:xfrm>
                  <a:off x="5264605" y="1744778"/>
                  <a:ext cx="123825" cy="1042080"/>
                </a:xfrm>
                <a:prstGeom prst="leftBracket">
                  <a:avLst/>
                </a:prstGeom>
                <a:ln w="19050">
                  <a:solidFill>
                    <a:srgbClr val="FF98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400">
                    <a:cs typeface="+mn-ea"/>
                    <a:sym typeface="+mn-lt"/>
                  </a:endParaRPr>
                </a:p>
              </p:txBody>
            </p:sp>
            <p:sp>
              <p:nvSpPr>
                <p:cNvPr id="7" name="Rectangle 5">
                  <a:extLst>
                    <a:ext uri="{FF2B5EF4-FFF2-40B4-BE49-F238E27FC236}">
                      <a16:creationId xmlns:a16="http://schemas.microsoft.com/office/drawing/2014/main" id="{A0F7040B-015B-5906-5B60-032346FA4E6D}"/>
                    </a:ext>
                  </a:extLst>
                </p:cNvPr>
                <p:cNvSpPr/>
                <p:nvPr/>
              </p:nvSpPr>
              <p:spPr bwMode="auto">
                <a:xfrm>
                  <a:off x="5566470" y="1685115"/>
                  <a:ext cx="4797198" cy="10713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 anchor="t"/>
                <a:lstStyle/>
                <a:p>
                  <a:pPr algn="just" fontAlgn="base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fr-FR" sz="2400" kern="0" dirty="0">
                      <a:solidFill>
                        <a:srgbClr val="3F5378"/>
                      </a:solidFill>
                      <a:latin typeface="Fira Sans Medium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UTS</a:t>
                  </a:r>
                  <a:r>
                    <a:rPr lang="fr-FR" sz="2400" kern="0" dirty="0">
                      <a:solidFill>
                        <a:srgbClr val="3F5378"/>
                      </a:solidFill>
                      <a:effectLst/>
                      <a:latin typeface="Fira Sans Medium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, créée par Décret </a:t>
                  </a:r>
                  <a:r>
                    <a:rPr lang="fr-FR" sz="2400" kern="0" dirty="0">
                      <a:solidFill>
                        <a:srgbClr val="3F5378"/>
                      </a:solidFill>
                      <a:latin typeface="Fira Sans Medium" panose="020B0604020202020204" pitchFamily="34" charset="0"/>
                      <a:cs typeface="Times New Roman" panose="02020603050405020304" pitchFamily="18" charset="0"/>
                    </a:rPr>
                    <a:t>n° 2007- 834/PRÈS/PM/MESSRS/MEF du 12      décembre 2007</a:t>
                  </a:r>
                </a:p>
              </p:txBody>
            </p:sp>
          </p:grpSp>
          <p:grpSp>
            <p:nvGrpSpPr>
              <p:cNvPr id="46" name="Groupe 45">
                <a:extLst>
                  <a:ext uri="{FF2B5EF4-FFF2-40B4-BE49-F238E27FC236}">
                    <a16:creationId xmlns:a16="http://schemas.microsoft.com/office/drawing/2014/main" id="{43E781C1-F0D8-0B44-1B63-172240828330}"/>
                  </a:ext>
                </a:extLst>
              </p:cNvPr>
              <p:cNvGrpSpPr/>
              <p:nvPr/>
            </p:nvGrpSpPr>
            <p:grpSpPr>
              <a:xfrm>
                <a:off x="1672449" y="1738631"/>
                <a:ext cx="1836117" cy="1183602"/>
                <a:chOff x="1672449" y="1738631"/>
                <a:chExt cx="1836117" cy="1183602"/>
              </a:xfrm>
            </p:grpSpPr>
            <p:cxnSp>
              <p:nvCxnSpPr>
                <p:cNvPr id="26" name="trait">
                  <a:extLst>
                    <a:ext uri="{FF2B5EF4-FFF2-40B4-BE49-F238E27FC236}">
                      <a16:creationId xmlns:a16="http://schemas.microsoft.com/office/drawing/2014/main" id="{B710F16E-9E2C-87DB-830B-A5A7F57544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75015" y="1771099"/>
                  <a:ext cx="1833551" cy="6096"/>
                </a:xfrm>
                <a:prstGeom prst="line">
                  <a:avLst/>
                </a:prstGeom>
                <a:ln w="76200">
                  <a:solidFill>
                    <a:srgbClr val="FF98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7">
                  <a:extLst>
                    <a:ext uri="{FF2B5EF4-FFF2-40B4-BE49-F238E27FC236}">
                      <a16:creationId xmlns:a16="http://schemas.microsoft.com/office/drawing/2014/main" id="{F38A6431-CFB5-A94A-4C64-F48F71BF15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672449" y="1738631"/>
                  <a:ext cx="2566" cy="1183602"/>
                </a:xfrm>
                <a:prstGeom prst="line">
                  <a:avLst/>
                </a:prstGeom>
                <a:ln w="76200">
                  <a:solidFill>
                    <a:srgbClr val="FF98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474A9204-DCFC-D8DC-AA2C-BE218BC843A6}"/>
              </a:ext>
            </a:extLst>
          </p:cNvPr>
          <p:cNvGrpSpPr/>
          <p:nvPr/>
        </p:nvGrpSpPr>
        <p:grpSpPr>
          <a:xfrm>
            <a:off x="530881" y="2751199"/>
            <a:ext cx="1987120" cy="1987120"/>
            <a:chOff x="530881" y="2751199"/>
            <a:chExt cx="1987120" cy="1987120"/>
          </a:xfrm>
        </p:grpSpPr>
        <p:grpSp>
          <p:nvGrpSpPr>
            <p:cNvPr id="71" name="40">
              <a:extLst>
                <a:ext uri="{FF2B5EF4-FFF2-40B4-BE49-F238E27FC236}">
                  <a16:creationId xmlns:a16="http://schemas.microsoft.com/office/drawing/2014/main" id="{00BBE2DF-566A-196E-3BAD-1CF06BC026FA}"/>
                </a:ext>
              </a:extLst>
            </p:cNvPr>
            <p:cNvGrpSpPr/>
            <p:nvPr/>
          </p:nvGrpSpPr>
          <p:grpSpPr>
            <a:xfrm>
              <a:off x="530881" y="2751199"/>
              <a:ext cx="1987120" cy="198712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2" name="42">
                <a:extLst>
                  <a:ext uri="{FF2B5EF4-FFF2-40B4-BE49-F238E27FC236}">
                    <a16:creationId xmlns:a16="http://schemas.microsoft.com/office/drawing/2014/main" id="{4D2E5AA3-E6D9-5758-2853-86E9B3D5615E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3" name="43">
                <a:extLst>
                  <a:ext uri="{FF2B5EF4-FFF2-40B4-BE49-F238E27FC236}">
                    <a16:creationId xmlns:a16="http://schemas.microsoft.com/office/drawing/2014/main" id="{2D0D5DD8-A57C-5711-6D5D-83E73ACC3A44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A2E019E-0211-EC38-38F6-2856ADCEBA0D}"/>
                </a:ext>
              </a:extLst>
            </p:cNvPr>
            <p:cNvSpPr/>
            <p:nvPr/>
          </p:nvSpPr>
          <p:spPr>
            <a:xfrm>
              <a:off x="927405" y="3191330"/>
              <a:ext cx="1232908" cy="994516"/>
            </a:xfrm>
            <a:prstGeom prst="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6935933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4">
            <a:extLst>
              <a:ext uri="{FF2B5EF4-FFF2-40B4-BE49-F238E27FC236}">
                <a16:creationId xmlns:a16="http://schemas.microsoft.com/office/drawing/2014/main" id="{627ECA27-6CB9-CEB4-A4DC-AEA646387E42}"/>
              </a:ext>
            </a:extLst>
          </p:cNvPr>
          <p:cNvGrpSpPr/>
          <p:nvPr/>
        </p:nvGrpSpPr>
        <p:grpSpPr>
          <a:xfrm>
            <a:off x="120964" y="6242984"/>
            <a:ext cx="566887" cy="590190"/>
            <a:chOff x="1775793" y="4523754"/>
            <a:chExt cx="449065" cy="467525"/>
          </a:xfrm>
        </p:grpSpPr>
        <p:sp>
          <p:nvSpPr>
            <p:cNvPr id="3" name="椭圆 45">
              <a:extLst>
                <a:ext uri="{FF2B5EF4-FFF2-40B4-BE49-F238E27FC236}">
                  <a16:creationId xmlns:a16="http://schemas.microsoft.com/office/drawing/2014/main" id="{E5D8B309-279F-5875-0824-260DDB1D87C4}"/>
                </a:ext>
              </a:extLst>
            </p:cNvPr>
            <p:cNvSpPr/>
            <p:nvPr/>
          </p:nvSpPr>
          <p:spPr>
            <a:xfrm rot="9480000">
              <a:off x="1775793" y="4523754"/>
              <a:ext cx="449065" cy="449065"/>
            </a:xfrm>
            <a:prstGeom prst="ellipse">
              <a:avLst/>
            </a:prstGeom>
            <a:solidFill>
              <a:srgbClr val="FF9800"/>
            </a:solidFill>
            <a:ln w="38100">
              <a:solidFill>
                <a:srgbClr val="D7D8DA"/>
              </a:soli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4" name="文本框 46">
              <a:extLst>
                <a:ext uri="{FF2B5EF4-FFF2-40B4-BE49-F238E27FC236}">
                  <a16:creationId xmlns:a16="http://schemas.microsoft.com/office/drawing/2014/main" id="{E8EFDC02-D0DA-AA8D-7657-3F8017C3C7C8}"/>
                </a:ext>
              </a:extLst>
            </p:cNvPr>
            <p:cNvSpPr txBox="1"/>
            <p:nvPr/>
          </p:nvSpPr>
          <p:spPr>
            <a:xfrm>
              <a:off x="1852912" y="4528044"/>
              <a:ext cx="344644" cy="4632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altLang="zh-CN" sz="3200" dirty="0">
                  <a:solidFill>
                    <a:schemeClr val="bg1"/>
                  </a:solidFill>
                  <a:latin typeface="Fira Sans Medium" panose="020B0603050000020004" pitchFamily="34" charset="0"/>
                  <a:cs typeface="+mn-ea"/>
                  <a:sym typeface="+mn-lt"/>
                </a:rPr>
                <a:t>6</a:t>
              </a:r>
              <a:endParaRPr lang="zh-CN" altLang="en-US" sz="3200" dirty="0">
                <a:solidFill>
                  <a:schemeClr val="bg1"/>
                </a:solidFill>
                <a:latin typeface="Fira Sans Medium" panose="020B06030500000200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5" name="组合 6">
            <a:extLst>
              <a:ext uri="{FF2B5EF4-FFF2-40B4-BE49-F238E27FC236}">
                <a16:creationId xmlns:a16="http://schemas.microsoft.com/office/drawing/2014/main" id="{2D8A4510-FA93-3CE3-E1B8-EBFAD5EC1891}"/>
              </a:ext>
            </a:extLst>
          </p:cNvPr>
          <p:cNvGrpSpPr/>
          <p:nvPr/>
        </p:nvGrpSpPr>
        <p:grpSpPr>
          <a:xfrm>
            <a:off x="2300770" y="1189696"/>
            <a:ext cx="8147804" cy="4880694"/>
            <a:chOff x="5861649" y="1070410"/>
            <a:chExt cx="8147804" cy="4880694"/>
          </a:xfrm>
        </p:grpSpPr>
        <p:pic>
          <p:nvPicPr>
            <p:cNvPr id="6" name="图片 5" descr="e7d195523061f1c0deeec63e560781cfd59afb0ea006f2a87ABB68BF51EA6619813959095094C18C62A12F549504892A4AAA8C1554C6663626E05CA27F281A14E6983772AFC3FB97135759321DEA3D705820548C6D5B558CA8F362B18D312C152407D21FB34EF0A1D1B21F91EF7E1DCDE529C869E8F5A9E23DB214A825789D83372F841262D649B4">
              <a:extLst>
                <a:ext uri="{FF2B5EF4-FFF2-40B4-BE49-F238E27FC236}">
                  <a16:creationId xmlns:a16="http://schemas.microsoft.com/office/drawing/2014/main" id="{35C9ABEA-F54B-B16D-B167-793FE91617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/>
          </p:blipFill>
          <p:spPr>
            <a:xfrm rot="4123241" flipH="1">
              <a:off x="3979693" y="3091748"/>
              <a:ext cx="4865972" cy="85274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Parallelogram 2">
              <a:extLst>
                <a:ext uri="{FF2B5EF4-FFF2-40B4-BE49-F238E27FC236}">
                  <a16:creationId xmlns:a16="http://schemas.microsoft.com/office/drawing/2014/main" id="{77AB9E84-6114-B9DC-12A1-FBE7EEB0FCA4}"/>
                </a:ext>
              </a:extLst>
            </p:cNvPr>
            <p:cNvSpPr/>
            <p:nvPr/>
          </p:nvSpPr>
          <p:spPr>
            <a:xfrm flipV="1">
              <a:off x="5861649" y="1070410"/>
              <a:ext cx="8147804" cy="4678548"/>
            </a:xfrm>
            <a:prstGeom prst="parallelogram">
              <a:avLst>
                <a:gd name="adj" fmla="val 38740"/>
              </a:avLst>
            </a:prstGeom>
            <a:solidFill>
              <a:srgbClr val="00B05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8" name="Isosceles Triangle 4">
            <a:extLst>
              <a:ext uri="{FF2B5EF4-FFF2-40B4-BE49-F238E27FC236}">
                <a16:creationId xmlns:a16="http://schemas.microsoft.com/office/drawing/2014/main" id="{D24B0707-5B89-AE77-E3CB-42BA7169EB25}"/>
              </a:ext>
            </a:extLst>
          </p:cNvPr>
          <p:cNvSpPr/>
          <p:nvPr/>
        </p:nvSpPr>
        <p:spPr>
          <a:xfrm flipH="1">
            <a:off x="2235199" y="4061153"/>
            <a:ext cx="1479853" cy="1841793"/>
          </a:xfrm>
          <a:prstGeom prst="triangl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7">
            <a:extLst>
              <a:ext uri="{FF2B5EF4-FFF2-40B4-BE49-F238E27FC236}">
                <a16:creationId xmlns:a16="http://schemas.microsoft.com/office/drawing/2014/main" id="{209621E1-8BCE-C10A-9429-5C5FD364EE96}"/>
              </a:ext>
            </a:extLst>
          </p:cNvPr>
          <p:cNvSpPr txBox="1"/>
          <p:nvPr/>
        </p:nvSpPr>
        <p:spPr>
          <a:xfrm>
            <a:off x="3304892" y="1982450"/>
            <a:ext cx="60120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3"/>
            <a:r>
              <a:rPr lang="en-US" altLang="zh-CN" sz="8800" dirty="0">
                <a:gradFill>
                  <a:gsLst>
                    <a:gs pos="24000">
                      <a:srgbClr val="BF9645"/>
                    </a:gs>
                    <a:gs pos="50000">
                      <a:srgbClr val="F2DD9C"/>
                    </a:gs>
                    <a:gs pos="87000">
                      <a:srgbClr val="E5BA7C"/>
                    </a:gs>
                  </a:gsLst>
                  <a:lin ang="13500000" scaled="1"/>
                </a:gradFill>
                <a:cs typeface="+mn-ea"/>
                <a:sym typeface="+mn-lt"/>
              </a:rPr>
              <a:t>3</a:t>
            </a:r>
            <a:endParaRPr lang="zh-CN" altLang="en-US" sz="8800" dirty="0">
              <a:gradFill>
                <a:gsLst>
                  <a:gs pos="24000">
                    <a:srgbClr val="BF9645"/>
                  </a:gs>
                  <a:gs pos="50000">
                    <a:srgbClr val="F2DD9C"/>
                  </a:gs>
                  <a:gs pos="87000">
                    <a:srgbClr val="E5BA7C"/>
                  </a:gs>
                </a:gsLst>
                <a:lin ang="13500000" scaled="1"/>
              </a:gradFill>
              <a:cs typeface="+mn-ea"/>
              <a:sym typeface="+mn-lt"/>
            </a:endParaRPr>
          </a:p>
        </p:txBody>
      </p:sp>
      <p:sp>
        <p:nvSpPr>
          <p:cNvPr id="10" name="文本框 8">
            <a:extLst>
              <a:ext uri="{FF2B5EF4-FFF2-40B4-BE49-F238E27FC236}">
                <a16:creationId xmlns:a16="http://schemas.microsoft.com/office/drawing/2014/main" id="{DCEA0AB9-B890-2DAC-4CF8-028146C69E17}"/>
              </a:ext>
            </a:extLst>
          </p:cNvPr>
          <p:cNvSpPr txBox="1"/>
          <p:nvPr/>
        </p:nvSpPr>
        <p:spPr>
          <a:xfrm>
            <a:off x="3700142" y="2998342"/>
            <a:ext cx="5616774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chemeClr val="lt1"/>
              </a:buClr>
              <a:buSzPts val="3000"/>
            </a:pPr>
            <a:r>
              <a:rPr lang="en-US" altLang="zh-CN" sz="5400" b="1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+mn-lt"/>
              </a:rPr>
              <a:t>CONTEXTE &amp; PROBLÉMATIQUE</a:t>
            </a:r>
          </a:p>
        </p:txBody>
      </p:sp>
    </p:spTree>
    <p:extLst>
      <p:ext uri="{BB962C8B-B14F-4D97-AF65-F5344CB8AC3E}">
        <p14:creationId xmlns:p14="http://schemas.microsoft.com/office/powerpoint/2010/main" val="371775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786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8/9)*(#ppt_y-(#ppt_y+0.1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 fmla="1+(8/9)*(1-0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9" grpId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3">
            <a:extLst>
              <a:ext uri="{FF2B5EF4-FFF2-40B4-BE49-F238E27FC236}">
                <a16:creationId xmlns:a16="http://schemas.microsoft.com/office/drawing/2014/main" id="{578C97AF-40E9-CB9E-65FE-DA8C06E0C8CA}"/>
              </a:ext>
            </a:extLst>
          </p:cNvPr>
          <p:cNvCxnSpPr/>
          <p:nvPr/>
        </p:nvCxnSpPr>
        <p:spPr>
          <a:xfrm>
            <a:off x="2389643" y="2291219"/>
            <a:ext cx="0" cy="0"/>
          </a:xfrm>
          <a:prstGeom prst="line">
            <a:avLst/>
          </a:prstGeom>
          <a:ln w="19050">
            <a:solidFill>
              <a:srgbClr val="F7D9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e 4">
            <a:extLst>
              <a:ext uri="{FF2B5EF4-FFF2-40B4-BE49-F238E27FC236}">
                <a16:creationId xmlns:a16="http://schemas.microsoft.com/office/drawing/2014/main" id="{8DD67166-D434-4EBC-F94C-7C4EF5D20F16}"/>
              </a:ext>
            </a:extLst>
          </p:cNvPr>
          <p:cNvGrpSpPr/>
          <p:nvPr/>
        </p:nvGrpSpPr>
        <p:grpSpPr>
          <a:xfrm>
            <a:off x="8764738" y="347556"/>
            <a:ext cx="2912752" cy="543973"/>
            <a:chOff x="8764738" y="347556"/>
            <a:chExt cx="2912752" cy="543973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39F734E4-3F65-F564-8F9A-6FB06BF3AFFA}"/>
                </a:ext>
              </a:extLst>
            </p:cNvPr>
            <p:cNvGrpSpPr/>
            <p:nvPr/>
          </p:nvGrpSpPr>
          <p:grpSpPr>
            <a:xfrm>
              <a:off x="8833490" y="347556"/>
              <a:ext cx="2844000" cy="543973"/>
              <a:chOff x="9234322" y="698284"/>
              <a:chExt cx="2844000" cy="543973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B491209F-AAA9-5D65-7E8C-5374DD41FA56}"/>
                  </a:ext>
                </a:extLst>
              </p:cNvPr>
              <p:cNvGrpSpPr/>
              <p:nvPr/>
            </p:nvGrpSpPr>
            <p:grpSpPr>
              <a:xfrm>
                <a:off x="9234322" y="698284"/>
                <a:ext cx="2844000" cy="543973"/>
                <a:chOff x="3748728" y="-1351206"/>
                <a:chExt cx="2965896" cy="543973"/>
              </a:xfrm>
            </p:grpSpPr>
            <p:sp>
              <p:nvSpPr>
                <p:cNvPr id="10" name="矩形 72">
                  <a:extLst>
                    <a:ext uri="{FF2B5EF4-FFF2-40B4-BE49-F238E27FC236}">
                      <a16:creationId xmlns:a16="http://schemas.microsoft.com/office/drawing/2014/main" id="{196DDBD1-C444-232B-2748-86E76B6AB3C6}"/>
                    </a:ext>
                  </a:extLst>
                </p:cNvPr>
                <p:cNvSpPr/>
                <p:nvPr/>
              </p:nvSpPr>
              <p:spPr>
                <a:xfrm>
                  <a:off x="3761791" y="-1351206"/>
                  <a:ext cx="2918868" cy="543973"/>
                </a:xfrm>
                <a:prstGeom prst="rect">
                  <a:avLst/>
                </a:prstGeom>
                <a:noFill/>
                <a:ln>
                  <a:solidFill>
                    <a:srgbClr val="FF98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gency FB" panose="020B0503020202020204" pitchFamily="34" charset="0"/>
                    <a:cs typeface="+mn-ea"/>
                    <a:sym typeface="+mn-lt"/>
                  </a:endParaRPr>
                </a:p>
              </p:txBody>
            </p:sp>
            <p:sp>
              <p:nvSpPr>
                <p:cNvPr id="11" name="矩形 73">
                  <a:extLst>
                    <a:ext uri="{FF2B5EF4-FFF2-40B4-BE49-F238E27FC236}">
                      <a16:creationId xmlns:a16="http://schemas.microsoft.com/office/drawing/2014/main" id="{606D89BA-0447-0637-CBF7-FED3D8BF5C03}"/>
                    </a:ext>
                  </a:extLst>
                </p:cNvPr>
                <p:cNvSpPr/>
                <p:nvPr/>
              </p:nvSpPr>
              <p:spPr>
                <a:xfrm>
                  <a:off x="3748728" y="-1212922"/>
                  <a:ext cx="2965896" cy="283133"/>
                </a:xfrm>
                <a:prstGeom prst="rect">
                  <a:avLst/>
                </a:prstGeom>
                <a:solidFill>
                  <a:srgbClr val="FEFE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gency FB" panose="020B0503020202020204" pitchFamily="34" charset="0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9" name="文本框 7">
                <a:extLst>
                  <a:ext uri="{FF2B5EF4-FFF2-40B4-BE49-F238E27FC236}">
                    <a16:creationId xmlns:a16="http://schemas.microsoft.com/office/drawing/2014/main" id="{EF1F573B-F158-507D-4EE1-1035AE683440}"/>
                  </a:ext>
                </a:extLst>
              </p:cNvPr>
              <p:cNvSpPr txBox="1"/>
              <p:nvPr/>
            </p:nvSpPr>
            <p:spPr>
              <a:xfrm>
                <a:off x="9446546" y="719037"/>
                <a:ext cx="23995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258089">
                  <a:defRPr/>
                </a:pPr>
                <a:r>
                  <a:rPr lang="en-US" altLang="zh-CN" sz="2800" b="1" dirty="0">
                    <a:solidFill>
                      <a:srgbClr val="00B050"/>
                    </a:solidFill>
                    <a:latin typeface="Fira Sans Medium" panose="020B0604020202020204" pitchFamily="34" charset="0"/>
                    <a:cs typeface="+mn-ea"/>
                    <a:sym typeface="+mn-lt"/>
                  </a:rPr>
                  <a:t>CONTEXTE</a:t>
                </a:r>
                <a:endParaRPr lang="zh-CN" altLang="en-US" sz="2800" b="1" dirty="0">
                  <a:solidFill>
                    <a:srgbClr val="00B050"/>
                  </a:solidFill>
                  <a:latin typeface="Fira Sans Medium" panose="020B0604020202020204" pitchFamily="34" charset="0"/>
                  <a:cs typeface="+mn-ea"/>
                  <a:sym typeface="+mn-lt"/>
                </a:endParaRPr>
              </a:p>
            </p:txBody>
          </p:sp>
        </p:grpSp>
        <p:sp>
          <p:nvSpPr>
            <p:cNvPr id="7" name="箭头: V 形 11">
              <a:extLst>
                <a:ext uri="{FF2B5EF4-FFF2-40B4-BE49-F238E27FC236}">
                  <a16:creationId xmlns:a16="http://schemas.microsoft.com/office/drawing/2014/main" id="{511FC67B-668D-FF20-2AA2-CA4947FE7A37}"/>
                </a:ext>
              </a:extLst>
            </p:cNvPr>
            <p:cNvSpPr/>
            <p:nvPr/>
          </p:nvSpPr>
          <p:spPr>
            <a:xfrm>
              <a:off x="8764738" y="541034"/>
              <a:ext cx="139369" cy="172697"/>
            </a:xfrm>
            <a:prstGeom prst="chevron">
              <a:avLst>
                <a:gd name="adj" fmla="val 57813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FF9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58089">
                <a:defRPr/>
              </a:pPr>
              <a:endParaRPr lang="zh-CN" altLang="en-US" sz="1016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442D81E1-8DFB-891A-1279-8F02998F4265}"/>
              </a:ext>
            </a:extLst>
          </p:cNvPr>
          <p:cNvGrpSpPr/>
          <p:nvPr/>
        </p:nvGrpSpPr>
        <p:grpSpPr>
          <a:xfrm>
            <a:off x="3833412" y="1441200"/>
            <a:ext cx="8211761" cy="1107228"/>
            <a:chOff x="3247232" y="1187191"/>
            <a:chExt cx="8723136" cy="1107228"/>
          </a:xfrm>
        </p:grpSpPr>
        <p:sp>
          <p:nvSpPr>
            <p:cNvPr id="3" name="Rectangle 5">
              <a:extLst>
                <a:ext uri="{FF2B5EF4-FFF2-40B4-BE49-F238E27FC236}">
                  <a16:creationId xmlns:a16="http://schemas.microsoft.com/office/drawing/2014/main" id="{1D3EA9EF-43F1-F4D7-8B32-0EFC673F4667}"/>
                </a:ext>
              </a:extLst>
            </p:cNvPr>
            <p:cNvSpPr/>
            <p:nvPr/>
          </p:nvSpPr>
          <p:spPr bwMode="auto">
            <a:xfrm>
              <a:off x="5400574" y="1196518"/>
              <a:ext cx="6569794" cy="1097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just"/>
              <a:r>
                <a:rPr lang="fr-FR" sz="2400" dirty="0">
                  <a:solidFill>
                    <a:schemeClr val="tx2"/>
                  </a:solidFill>
                  <a:latin typeface="Fira Sans Medium" panose="020B0604020202020204" pitchFamily="34" charset="0"/>
                </a:rPr>
                <a:t>Avoir une source de confiance pour les bailleurs de fonds afin d’obtenir des financements pour ces activités de recherche</a:t>
              </a:r>
            </a:p>
          </p:txBody>
        </p: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7E563186-BAC5-B234-0237-960105B418A0}"/>
                </a:ext>
              </a:extLst>
            </p:cNvPr>
            <p:cNvGrpSpPr/>
            <p:nvPr/>
          </p:nvGrpSpPr>
          <p:grpSpPr>
            <a:xfrm>
              <a:off x="3247232" y="1187191"/>
              <a:ext cx="1925807" cy="831871"/>
              <a:chOff x="3247232" y="1187191"/>
              <a:chExt cx="1925807" cy="831871"/>
            </a:xfrm>
          </p:grpSpPr>
          <p:grpSp>
            <p:nvGrpSpPr>
              <p:cNvPr id="16" name="组合 6">
                <a:extLst>
                  <a:ext uri="{FF2B5EF4-FFF2-40B4-BE49-F238E27FC236}">
                    <a16:creationId xmlns:a16="http://schemas.microsoft.com/office/drawing/2014/main" id="{8D25D2C5-6E4E-BF4E-AB0C-13FFB791D59A}"/>
                  </a:ext>
                </a:extLst>
              </p:cNvPr>
              <p:cNvGrpSpPr/>
              <p:nvPr/>
            </p:nvGrpSpPr>
            <p:grpSpPr>
              <a:xfrm>
                <a:off x="3809806" y="1370082"/>
                <a:ext cx="1363233" cy="491373"/>
                <a:chOff x="3838575" y="2712368"/>
                <a:chExt cx="1604974" cy="368530"/>
              </a:xfrm>
            </p:grpSpPr>
            <p:cxnSp>
              <p:nvCxnSpPr>
                <p:cNvPr id="20" name="直接连接符 7">
                  <a:extLst>
                    <a:ext uri="{FF2B5EF4-FFF2-40B4-BE49-F238E27FC236}">
                      <a16:creationId xmlns:a16="http://schemas.microsoft.com/office/drawing/2014/main" id="{F446C75E-2286-FBDE-CBC1-CADE69EB5A8B}"/>
                    </a:ext>
                  </a:extLst>
                </p:cNvPr>
                <p:cNvCxnSpPr/>
                <p:nvPr/>
              </p:nvCxnSpPr>
              <p:spPr>
                <a:xfrm>
                  <a:off x="3838575" y="2892218"/>
                  <a:ext cx="593181" cy="0"/>
                </a:xfrm>
                <a:prstGeom prst="line">
                  <a:avLst/>
                </a:prstGeom>
                <a:ln w="76200">
                  <a:solidFill>
                    <a:srgbClr val="3F537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8">
                  <a:extLst>
                    <a:ext uri="{FF2B5EF4-FFF2-40B4-BE49-F238E27FC236}">
                      <a16:creationId xmlns:a16="http://schemas.microsoft.com/office/drawing/2014/main" id="{35E1D6C1-7F09-3B05-BD35-D70FB99EC259}"/>
                    </a:ext>
                  </a:extLst>
                </p:cNvPr>
                <p:cNvCxnSpPr/>
                <p:nvPr/>
              </p:nvCxnSpPr>
              <p:spPr>
                <a:xfrm>
                  <a:off x="4952634" y="2911353"/>
                  <a:ext cx="490915" cy="0"/>
                </a:xfrm>
                <a:prstGeom prst="line">
                  <a:avLst/>
                </a:prstGeom>
                <a:ln w="76200">
                  <a:solidFill>
                    <a:srgbClr val="3F537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9">
                  <a:extLst>
                    <a:ext uri="{FF2B5EF4-FFF2-40B4-BE49-F238E27FC236}">
                      <a16:creationId xmlns:a16="http://schemas.microsoft.com/office/drawing/2014/main" id="{C3474DA3-1379-5D07-0799-990001BF8688}"/>
                    </a:ext>
                  </a:extLst>
                </p:cNvPr>
                <p:cNvCxnSpPr/>
                <p:nvPr/>
              </p:nvCxnSpPr>
              <p:spPr>
                <a:xfrm flipV="1">
                  <a:off x="4405565" y="2712368"/>
                  <a:ext cx="186017" cy="189461"/>
                </a:xfrm>
                <a:prstGeom prst="line">
                  <a:avLst/>
                </a:prstGeom>
                <a:ln w="76200">
                  <a:solidFill>
                    <a:srgbClr val="3F537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10">
                  <a:extLst>
                    <a:ext uri="{FF2B5EF4-FFF2-40B4-BE49-F238E27FC236}">
                      <a16:creationId xmlns:a16="http://schemas.microsoft.com/office/drawing/2014/main" id="{89993C85-A66E-06CB-0B7D-72921CEF11B7}"/>
                    </a:ext>
                  </a:extLst>
                </p:cNvPr>
                <p:cNvCxnSpPr/>
                <p:nvPr/>
              </p:nvCxnSpPr>
              <p:spPr>
                <a:xfrm flipV="1">
                  <a:off x="4807526" y="2899283"/>
                  <a:ext cx="171299" cy="174470"/>
                </a:xfrm>
                <a:prstGeom prst="line">
                  <a:avLst/>
                </a:prstGeom>
                <a:ln w="76200">
                  <a:solidFill>
                    <a:srgbClr val="3F537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11">
                  <a:extLst>
                    <a:ext uri="{FF2B5EF4-FFF2-40B4-BE49-F238E27FC236}">
                      <a16:creationId xmlns:a16="http://schemas.microsoft.com/office/drawing/2014/main" id="{E7124617-3C7C-0BBA-DA15-66FC944B05F1}"/>
                    </a:ext>
                  </a:extLst>
                </p:cNvPr>
                <p:cNvCxnSpPr/>
                <p:nvPr/>
              </p:nvCxnSpPr>
              <p:spPr>
                <a:xfrm flipH="1" flipV="1">
                  <a:off x="4543202" y="2717130"/>
                  <a:ext cx="316707" cy="363768"/>
                </a:xfrm>
                <a:prstGeom prst="line">
                  <a:avLst/>
                </a:prstGeom>
                <a:ln w="76200">
                  <a:solidFill>
                    <a:srgbClr val="3F537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D06A3C52-76CF-C786-9B7C-39BF9CBC7937}"/>
                  </a:ext>
                </a:extLst>
              </p:cNvPr>
              <p:cNvGrpSpPr/>
              <p:nvPr/>
            </p:nvGrpSpPr>
            <p:grpSpPr>
              <a:xfrm>
                <a:off x="3247232" y="1187191"/>
                <a:ext cx="831871" cy="831871"/>
                <a:chOff x="304800" y="673100"/>
                <a:chExt cx="4000500" cy="4000500"/>
              </a:xfrm>
              <a:effectLst>
                <a:outerShdw blurRad="317500" dist="1905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18" name="同心圆 17">
                  <a:extLst>
                    <a:ext uri="{FF2B5EF4-FFF2-40B4-BE49-F238E27FC236}">
                      <a16:creationId xmlns:a16="http://schemas.microsoft.com/office/drawing/2014/main" id="{54DE1DBC-1DEA-F12F-25EB-DEBE04B58FA7}"/>
                    </a:ext>
                  </a:extLst>
                </p:cNvPr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333" b="1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椭圆 18">
                  <a:extLst>
                    <a:ext uri="{FF2B5EF4-FFF2-40B4-BE49-F238E27FC236}">
                      <a16:creationId xmlns:a16="http://schemas.microsoft.com/office/drawing/2014/main" id="{7F2425FB-B876-9EC6-474C-B6C504CD51E6}"/>
                    </a:ext>
                  </a:extLst>
                </p:cNvPr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3333" b="1" dirty="0">
                      <a:solidFill>
                        <a:schemeClr val="bg1">
                          <a:lumMod val="50000"/>
                        </a:schemeClr>
                      </a:solidFill>
                      <a:cs typeface="+mn-ea"/>
                      <a:sym typeface="+mn-lt"/>
                    </a:rPr>
                    <a:t>1</a:t>
                  </a:r>
                  <a:endParaRPr lang="zh-CN" altLang="en-US" sz="3333" b="1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DFFFAFC6-53CD-A543-E4D4-503EA4F5C381}"/>
              </a:ext>
            </a:extLst>
          </p:cNvPr>
          <p:cNvGrpSpPr/>
          <p:nvPr/>
        </p:nvGrpSpPr>
        <p:grpSpPr>
          <a:xfrm>
            <a:off x="4677308" y="3203728"/>
            <a:ext cx="7367866" cy="1377980"/>
            <a:chOff x="4539735" y="2631075"/>
            <a:chExt cx="7425735" cy="1325325"/>
          </a:xfrm>
        </p:grpSpPr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5E0A75FA-1C72-64C3-8AEB-1D41E8DBFAD7}"/>
                </a:ext>
              </a:extLst>
            </p:cNvPr>
            <p:cNvSpPr/>
            <p:nvPr/>
          </p:nvSpPr>
          <p:spPr bwMode="auto">
            <a:xfrm>
              <a:off x="6373103" y="2649230"/>
              <a:ext cx="5592367" cy="1307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just"/>
              <a:r>
                <a:rPr lang="fr-FR" sz="2400" dirty="0">
                  <a:solidFill>
                    <a:schemeClr val="tx2"/>
                  </a:solidFill>
                  <a:latin typeface="Fira Sans Medium" panose="020B0603050000020004" pitchFamily="34" charset="0"/>
                  <a:ea typeface="Cambria" panose="02040503050406030204" pitchFamily="18" charset="0"/>
                </a:rPr>
                <a:t>Avoir une</a:t>
              </a:r>
              <a:r>
                <a:rPr lang="fr-FR" sz="2400" dirty="0">
                  <a:solidFill>
                    <a:schemeClr val="tx2"/>
                  </a:solidFill>
                  <a:ea typeface="Cambria" panose="02040503050406030204" pitchFamily="18" charset="0"/>
                </a:rPr>
                <a:t> </a:t>
              </a:r>
              <a:r>
                <a:rPr lang="fr-FR" sz="2400" b="0" i="0" u="none" strike="noStrike" baseline="0" dirty="0">
                  <a:solidFill>
                    <a:schemeClr val="tx2"/>
                  </a:solidFill>
                  <a:latin typeface="Fira Sans Medium" panose="020B0603050000020004" pitchFamily="34" charset="0"/>
                  <a:ea typeface="Cambria" panose="02040503050406030204" pitchFamily="18" charset="0"/>
                </a:rPr>
                <a:t>source  d’accueil, de suivi efficace et filtrage des sujets de recherches à impact</a:t>
              </a:r>
              <a:endParaRPr lang="fr-FR" sz="2400" dirty="0">
                <a:solidFill>
                  <a:schemeClr val="tx2"/>
                </a:solidFill>
                <a:latin typeface="Fira Sans Medium" panose="020B0604020202020204" pitchFamily="34" charset="0"/>
              </a:endParaRPr>
            </a:p>
          </p:txBody>
        </p: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7DE37EE0-DFF2-009F-50FA-59872D2D06BA}"/>
                </a:ext>
              </a:extLst>
            </p:cNvPr>
            <p:cNvGrpSpPr/>
            <p:nvPr/>
          </p:nvGrpSpPr>
          <p:grpSpPr>
            <a:xfrm>
              <a:off x="4539735" y="2631075"/>
              <a:ext cx="1773383" cy="831871"/>
              <a:chOff x="4539735" y="2631075"/>
              <a:chExt cx="1773383" cy="831871"/>
            </a:xfrm>
          </p:grpSpPr>
          <p:grpSp>
            <p:nvGrpSpPr>
              <p:cNvPr id="28" name="组合 6">
                <a:extLst>
                  <a:ext uri="{FF2B5EF4-FFF2-40B4-BE49-F238E27FC236}">
                    <a16:creationId xmlns:a16="http://schemas.microsoft.com/office/drawing/2014/main" id="{DCC4AE27-5C49-1A92-AE6A-C802E0875D6D}"/>
                  </a:ext>
                </a:extLst>
              </p:cNvPr>
              <p:cNvGrpSpPr/>
              <p:nvPr/>
            </p:nvGrpSpPr>
            <p:grpSpPr>
              <a:xfrm>
                <a:off x="5274839" y="2801323"/>
                <a:ext cx="1038279" cy="491373"/>
                <a:chOff x="3838575" y="2712368"/>
                <a:chExt cx="1604974" cy="368530"/>
              </a:xfrm>
            </p:grpSpPr>
            <p:cxnSp>
              <p:nvCxnSpPr>
                <p:cNvPr id="32" name="直接连接符 7">
                  <a:extLst>
                    <a:ext uri="{FF2B5EF4-FFF2-40B4-BE49-F238E27FC236}">
                      <a16:creationId xmlns:a16="http://schemas.microsoft.com/office/drawing/2014/main" id="{9A2FF341-6381-5F87-CE0C-FE3889B7327D}"/>
                    </a:ext>
                  </a:extLst>
                </p:cNvPr>
                <p:cNvCxnSpPr/>
                <p:nvPr/>
              </p:nvCxnSpPr>
              <p:spPr>
                <a:xfrm>
                  <a:off x="3838575" y="2892218"/>
                  <a:ext cx="593181" cy="0"/>
                </a:xfrm>
                <a:prstGeom prst="line">
                  <a:avLst/>
                </a:prstGeom>
                <a:ln w="76200">
                  <a:solidFill>
                    <a:srgbClr val="3F537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8">
                  <a:extLst>
                    <a:ext uri="{FF2B5EF4-FFF2-40B4-BE49-F238E27FC236}">
                      <a16:creationId xmlns:a16="http://schemas.microsoft.com/office/drawing/2014/main" id="{876BC3CA-40E1-0F89-C55D-52B1F540E5C5}"/>
                    </a:ext>
                  </a:extLst>
                </p:cNvPr>
                <p:cNvCxnSpPr/>
                <p:nvPr/>
              </p:nvCxnSpPr>
              <p:spPr>
                <a:xfrm>
                  <a:off x="4952634" y="2911353"/>
                  <a:ext cx="490915" cy="0"/>
                </a:xfrm>
                <a:prstGeom prst="line">
                  <a:avLst/>
                </a:prstGeom>
                <a:ln w="76200">
                  <a:solidFill>
                    <a:srgbClr val="3F537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9">
                  <a:extLst>
                    <a:ext uri="{FF2B5EF4-FFF2-40B4-BE49-F238E27FC236}">
                      <a16:creationId xmlns:a16="http://schemas.microsoft.com/office/drawing/2014/main" id="{507553F3-768F-0B34-87AF-C8127953109F}"/>
                    </a:ext>
                  </a:extLst>
                </p:cNvPr>
                <p:cNvCxnSpPr/>
                <p:nvPr/>
              </p:nvCxnSpPr>
              <p:spPr>
                <a:xfrm flipV="1">
                  <a:off x="4405565" y="2712368"/>
                  <a:ext cx="186017" cy="189461"/>
                </a:xfrm>
                <a:prstGeom prst="line">
                  <a:avLst/>
                </a:prstGeom>
                <a:ln w="76200">
                  <a:solidFill>
                    <a:srgbClr val="3F537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10">
                  <a:extLst>
                    <a:ext uri="{FF2B5EF4-FFF2-40B4-BE49-F238E27FC236}">
                      <a16:creationId xmlns:a16="http://schemas.microsoft.com/office/drawing/2014/main" id="{A1149A59-F1D0-6E7E-8FD1-90B63FE0A0A3}"/>
                    </a:ext>
                  </a:extLst>
                </p:cNvPr>
                <p:cNvCxnSpPr/>
                <p:nvPr/>
              </p:nvCxnSpPr>
              <p:spPr>
                <a:xfrm flipV="1">
                  <a:off x="4807526" y="2899283"/>
                  <a:ext cx="171299" cy="174470"/>
                </a:xfrm>
                <a:prstGeom prst="line">
                  <a:avLst/>
                </a:prstGeom>
                <a:ln w="76200">
                  <a:solidFill>
                    <a:srgbClr val="3F537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11">
                  <a:extLst>
                    <a:ext uri="{FF2B5EF4-FFF2-40B4-BE49-F238E27FC236}">
                      <a16:creationId xmlns:a16="http://schemas.microsoft.com/office/drawing/2014/main" id="{EB0920B1-1513-1D4B-06D1-3C03057BAB25}"/>
                    </a:ext>
                  </a:extLst>
                </p:cNvPr>
                <p:cNvCxnSpPr/>
                <p:nvPr/>
              </p:nvCxnSpPr>
              <p:spPr>
                <a:xfrm flipH="1" flipV="1">
                  <a:off x="4543202" y="2717130"/>
                  <a:ext cx="316707" cy="363768"/>
                </a:xfrm>
                <a:prstGeom prst="line">
                  <a:avLst/>
                </a:prstGeom>
                <a:ln w="76200">
                  <a:solidFill>
                    <a:srgbClr val="3F537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组合 16">
                <a:extLst>
                  <a:ext uri="{FF2B5EF4-FFF2-40B4-BE49-F238E27FC236}">
                    <a16:creationId xmlns:a16="http://schemas.microsoft.com/office/drawing/2014/main" id="{4E4B506A-7376-6E7F-1B32-FBCF5FDC1D93}"/>
                  </a:ext>
                </a:extLst>
              </p:cNvPr>
              <p:cNvGrpSpPr/>
              <p:nvPr/>
            </p:nvGrpSpPr>
            <p:grpSpPr>
              <a:xfrm>
                <a:off x="4539735" y="2631075"/>
                <a:ext cx="831871" cy="831871"/>
                <a:chOff x="304800" y="673100"/>
                <a:chExt cx="4000500" cy="4000500"/>
              </a:xfrm>
              <a:effectLst>
                <a:outerShdw blurRad="317500" dist="1905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30" name="同心圆 17">
                  <a:extLst>
                    <a:ext uri="{FF2B5EF4-FFF2-40B4-BE49-F238E27FC236}">
                      <a16:creationId xmlns:a16="http://schemas.microsoft.com/office/drawing/2014/main" id="{1090A397-5DF7-1C08-5845-916FCCE4D0BB}"/>
                    </a:ext>
                  </a:extLst>
                </p:cNvPr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333" b="1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椭圆 18">
                  <a:extLst>
                    <a:ext uri="{FF2B5EF4-FFF2-40B4-BE49-F238E27FC236}">
                      <a16:creationId xmlns:a16="http://schemas.microsoft.com/office/drawing/2014/main" id="{DF98BF5B-B78C-5948-D943-F925F4EB6787}"/>
                    </a:ext>
                  </a:extLst>
                </p:cNvPr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3333" b="1" dirty="0">
                      <a:solidFill>
                        <a:schemeClr val="bg1">
                          <a:lumMod val="50000"/>
                        </a:schemeClr>
                      </a:solidFill>
                      <a:cs typeface="+mn-ea"/>
                      <a:sym typeface="+mn-lt"/>
                    </a:rPr>
                    <a:t>2</a:t>
                  </a:r>
                  <a:endParaRPr lang="zh-CN" altLang="en-US" sz="3333" b="1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D914E306-A3B5-2A4E-EE7D-205A22AFF0D6}"/>
              </a:ext>
            </a:extLst>
          </p:cNvPr>
          <p:cNvGrpSpPr/>
          <p:nvPr/>
        </p:nvGrpSpPr>
        <p:grpSpPr>
          <a:xfrm>
            <a:off x="4079102" y="5048528"/>
            <a:ext cx="7966071" cy="920634"/>
            <a:chOff x="3247231" y="5391385"/>
            <a:chExt cx="8689482" cy="920634"/>
          </a:xfrm>
        </p:grpSpPr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62428643-E6B6-EE47-1568-F71318BB724A}"/>
                </a:ext>
              </a:extLst>
            </p:cNvPr>
            <p:cNvSpPr/>
            <p:nvPr/>
          </p:nvSpPr>
          <p:spPr bwMode="auto">
            <a:xfrm>
              <a:off x="5272429" y="5482789"/>
              <a:ext cx="6664284" cy="829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just"/>
              <a:r>
                <a:rPr lang="fr-FR" sz="2400" dirty="0">
                  <a:solidFill>
                    <a:schemeClr val="tx2"/>
                  </a:solidFill>
                  <a:latin typeface="Fira Sans Medium" panose="020B0603050000020004" pitchFamily="34" charset="0"/>
                </a:rPr>
                <a:t>Avoir une source des projets qui sera un indice pour des recherches futures</a:t>
              </a:r>
            </a:p>
          </p:txBody>
        </p: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8925B53D-69AE-C6A1-FE06-CF520C43A0B2}"/>
                </a:ext>
              </a:extLst>
            </p:cNvPr>
            <p:cNvGrpSpPr/>
            <p:nvPr/>
          </p:nvGrpSpPr>
          <p:grpSpPr>
            <a:xfrm>
              <a:off x="3247231" y="5391385"/>
              <a:ext cx="1925808" cy="831871"/>
              <a:chOff x="3247231" y="5391385"/>
              <a:chExt cx="1925808" cy="831871"/>
            </a:xfrm>
          </p:grpSpPr>
          <p:grpSp>
            <p:nvGrpSpPr>
              <p:cNvPr id="38" name="组合 6">
                <a:extLst>
                  <a:ext uri="{FF2B5EF4-FFF2-40B4-BE49-F238E27FC236}">
                    <a16:creationId xmlns:a16="http://schemas.microsoft.com/office/drawing/2014/main" id="{5D55B16C-7A6D-58A5-FE4F-F3059B6CB915}"/>
                  </a:ext>
                </a:extLst>
              </p:cNvPr>
              <p:cNvGrpSpPr/>
              <p:nvPr/>
            </p:nvGrpSpPr>
            <p:grpSpPr>
              <a:xfrm>
                <a:off x="3779990" y="5586623"/>
                <a:ext cx="1393049" cy="491373"/>
                <a:chOff x="3838575" y="2712368"/>
                <a:chExt cx="1604974" cy="368530"/>
              </a:xfrm>
            </p:grpSpPr>
            <p:cxnSp>
              <p:nvCxnSpPr>
                <p:cNvPr id="42" name="直接连接符 7">
                  <a:extLst>
                    <a:ext uri="{FF2B5EF4-FFF2-40B4-BE49-F238E27FC236}">
                      <a16:creationId xmlns:a16="http://schemas.microsoft.com/office/drawing/2014/main" id="{375DCF69-1A05-2E6E-6C4C-76332B8E410B}"/>
                    </a:ext>
                  </a:extLst>
                </p:cNvPr>
                <p:cNvCxnSpPr/>
                <p:nvPr/>
              </p:nvCxnSpPr>
              <p:spPr>
                <a:xfrm>
                  <a:off x="3838575" y="2892218"/>
                  <a:ext cx="593181" cy="0"/>
                </a:xfrm>
                <a:prstGeom prst="line">
                  <a:avLst/>
                </a:prstGeom>
                <a:ln w="76200">
                  <a:solidFill>
                    <a:srgbClr val="3F537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8">
                  <a:extLst>
                    <a:ext uri="{FF2B5EF4-FFF2-40B4-BE49-F238E27FC236}">
                      <a16:creationId xmlns:a16="http://schemas.microsoft.com/office/drawing/2014/main" id="{65C83FA5-99E9-55DC-F648-946697481B11}"/>
                    </a:ext>
                  </a:extLst>
                </p:cNvPr>
                <p:cNvCxnSpPr/>
                <p:nvPr/>
              </p:nvCxnSpPr>
              <p:spPr>
                <a:xfrm>
                  <a:off x="4952634" y="2911353"/>
                  <a:ext cx="490915" cy="0"/>
                </a:xfrm>
                <a:prstGeom prst="line">
                  <a:avLst/>
                </a:prstGeom>
                <a:ln w="76200">
                  <a:solidFill>
                    <a:srgbClr val="3F537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9">
                  <a:extLst>
                    <a:ext uri="{FF2B5EF4-FFF2-40B4-BE49-F238E27FC236}">
                      <a16:creationId xmlns:a16="http://schemas.microsoft.com/office/drawing/2014/main" id="{A4FBFF03-BB95-0031-9CC2-F5E61BFFF5F1}"/>
                    </a:ext>
                  </a:extLst>
                </p:cNvPr>
                <p:cNvCxnSpPr/>
                <p:nvPr/>
              </p:nvCxnSpPr>
              <p:spPr>
                <a:xfrm flipV="1">
                  <a:off x="4405565" y="2712368"/>
                  <a:ext cx="186017" cy="189461"/>
                </a:xfrm>
                <a:prstGeom prst="line">
                  <a:avLst/>
                </a:prstGeom>
                <a:ln w="76200">
                  <a:solidFill>
                    <a:srgbClr val="3F537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10">
                  <a:extLst>
                    <a:ext uri="{FF2B5EF4-FFF2-40B4-BE49-F238E27FC236}">
                      <a16:creationId xmlns:a16="http://schemas.microsoft.com/office/drawing/2014/main" id="{9629C4CB-F184-8BFF-6C3B-5B3459A3B0AE}"/>
                    </a:ext>
                  </a:extLst>
                </p:cNvPr>
                <p:cNvCxnSpPr/>
                <p:nvPr/>
              </p:nvCxnSpPr>
              <p:spPr>
                <a:xfrm flipV="1">
                  <a:off x="4807526" y="2899283"/>
                  <a:ext cx="171299" cy="174470"/>
                </a:xfrm>
                <a:prstGeom prst="line">
                  <a:avLst/>
                </a:prstGeom>
                <a:ln w="76200">
                  <a:solidFill>
                    <a:srgbClr val="3F537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11">
                  <a:extLst>
                    <a:ext uri="{FF2B5EF4-FFF2-40B4-BE49-F238E27FC236}">
                      <a16:creationId xmlns:a16="http://schemas.microsoft.com/office/drawing/2014/main" id="{CD346F80-6D2E-64A5-EAC9-D3D7D8F67FB2}"/>
                    </a:ext>
                  </a:extLst>
                </p:cNvPr>
                <p:cNvCxnSpPr/>
                <p:nvPr/>
              </p:nvCxnSpPr>
              <p:spPr>
                <a:xfrm flipH="1" flipV="1">
                  <a:off x="4543202" y="2717130"/>
                  <a:ext cx="316707" cy="363768"/>
                </a:xfrm>
                <a:prstGeom prst="line">
                  <a:avLst/>
                </a:prstGeom>
                <a:ln w="76200">
                  <a:solidFill>
                    <a:srgbClr val="3F537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组合 16">
                <a:extLst>
                  <a:ext uri="{FF2B5EF4-FFF2-40B4-BE49-F238E27FC236}">
                    <a16:creationId xmlns:a16="http://schemas.microsoft.com/office/drawing/2014/main" id="{927D4347-90AB-3CC7-5511-710002E885A2}"/>
                  </a:ext>
                </a:extLst>
              </p:cNvPr>
              <p:cNvGrpSpPr/>
              <p:nvPr/>
            </p:nvGrpSpPr>
            <p:grpSpPr>
              <a:xfrm>
                <a:off x="3247231" y="5391385"/>
                <a:ext cx="831871" cy="831871"/>
                <a:chOff x="304800" y="673100"/>
                <a:chExt cx="4000500" cy="4000500"/>
              </a:xfrm>
              <a:effectLst>
                <a:outerShdw blurRad="317500" dist="1905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40" name="同心圆 17">
                  <a:extLst>
                    <a:ext uri="{FF2B5EF4-FFF2-40B4-BE49-F238E27FC236}">
                      <a16:creationId xmlns:a16="http://schemas.microsoft.com/office/drawing/2014/main" id="{93DE3EAF-8729-66B3-5678-DEC4C6112E8C}"/>
                    </a:ext>
                  </a:extLst>
                </p:cNvPr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333" b="1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椭圆 18">
                  <a:extLst>
                    <a:ext uri="{FF2B5EF4-FFF2-40B4-BE49-F238E27FC236}">
                      <a16:creationId xmlns:a16="http://schemas.microsoft.com/office/drawing/2014/main" id="{5F19E924-039B-6E11-ACC7-CB0AC4B2B47D}"/>
                    </a:ext>
                  </a:extLst>
                </p:cNvPr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3333" b="1" dirty="0">
                      <a:solidFill>
                        <a:schemeClr val="bg1">
                          <a:lumMod val="50000"/>
                        </a:schemeClr>
                      </a:solidFill>
                      <a:cs typeface="+mn-ea"/>
                      <a:sym typeface="+mn-lt"/>
                    </a:rPr>
                    <a:t>3</a:t>
                  </a:r>
                  <a:endParaRPr lang="zh-CN" altLang="en-US" sz="3333" b="1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60" name="文本框 7">
            <a:extLst>
              <a:ext uri="{FF2B5EF4-FFF2-40B4-BE49-F238E27FC236}">
                <a16:creationId xmlns:a16="http://schemas.microsoft.com/office/drawing/2014/main" id="{37E44572-70E6-6ABA-6101-A0C9775F9EAE}"/>
              </a:ext>
            </a:extLst>
          </p:cNvPr>
          <p:cNvSpPr txBox="1"/>
          <p:nvPr/>
        </p:nvSpPr>
        <p:spPr>
          <a:xfrm>
            <a:off x="1396706" y="359477"/>
            <a:ext cx="6023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8089">
              <a:defRPr/>
            </a:pPr>
            <a:r>
              <a:rPr lang="en-US" altLang="zh-CN" sz="3200" b="1" dirty="0">
                <a:solidFill>
                  <a:srgbClr val="FF9800"/>
                </a:solidFill>
                <a:latin typeface="Fira Sans Medium" panose="020B0604020202020204" pitchFamily="34" charset="0"/>
                <a:cs typeface="+mn-ea"/>
                <a:sym typeface="+mn-lt"/>
              </a:rPr>
              <a:t>CONTEXTE ET PROBLÉMATIQUE</a:t>
            </a:r>
            <a:endParaRPr lang="zh-CN" altLang="en-US" sz="3200" b="1" dirty="0">
              <a:solidFill>
                <a:srgbClr val="FF9800"/>
              </a:solidFill>
              <a:latin typeface="Fira Sans Medium" panose="020B0604020202020204" pitchFamily="34" charset="0"/>
              <a:cs typeface="+mn-ea"/>
              <a:sym typeface="+mn-lt"/>
            </a:endParaRPr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EC15D6E6-8DD3-B6A9-B104-8115FCFDE4C9}"/>
              </a:ext>
            </a:extLst>
          </p:cNvPr>
          <p:cNvGrpSpPr/>
          <p:nvPr/>
        </p:nvGrpSpPr>
        <p:grpSpPr>
          <a:xfrm>
            <a:off x="213465" y="339998"/>
            <a:ext cx="1071781" cy="730768"/>
            <a:chOff x="-3087719" y="137474"/>
            <a:chExt cx="1071781" cy="730768"/>
          </a:xfrm>
        </p:grpSpPr>
        <p:sp>
          <p:nvSpPr>
            <p:cNvPr id="62" name="圆角矩形 8">
              <a:extLst>
                <a:ext uri="{FF2B5EF4-FFF2-40B4-BE49-F238E27FC236}">
                  <a16:creationId xmlns:a16="http://schemas.microsoft.com/office/drawing/2014/main" id="{A2637559-B17F-01F3-AEA4-03DB9FB52708}"/>
                </a:ext>
              </a:extLst>
            </p:cNvPr>
            <p:cNvSpPr/>
            <p:nvPr/>
          </p:nvSpPr>
          <p:spPr>
            <a:xfrm rot="2944651">
              <a:off x="-3087719" y="137474"/>
              <a:ext cx="669570" cy="669570"/>
            </a:xfrm>
            <a:prstGeom prst="roundRect">
              <a:avLst/>
            </a:prstGeom>
            <a:noFill/>
            <a:ln w="47625">
              <a:solidFill>
                <a:srgbClr val="FF9800"/>
              </a:soli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zh-CN" altLang="en-US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3" name="矩形: 圆角 4">
              <a:extLst>
                <a:ext uri="{FF2B5EF4-FFF2-40B4-BE49-F238E27FC236}">
                  <a16:creationId xmlns:a16="http://schemas.microsoft.com/office/drawing/2014/main" id="{25969BF0-6E11-0E6F-0B44-A10B640B4B15}"/>
                </a:ext>
              </a:extLst>
            </p:cNvPr>
            <p:cNvSpPr/>
            <p:nvPr/>
          </p:nvSpPr>
          <p:spPr>
            <a:xfrm rot="2700000">
              <a:off x="-2729686" y="154494"/>
              <a:ext cx="713747" cy="713749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58089">
                <a:defRPr/>
              </a:pPr>
              <a:endParaRPr lang="zh-CN" altLang="en-US" sz="1016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4" name="组合 44">
            <a:extLst>
              <a:ext uri="{FF2B5EF4-FFF2-40B4-BE49-F238E27FC236}">
                <a16:creationId xmlns:a16="http://schemas.microsoft.com/office/drawing/2014/main" id="{3C2737C6-978D-5D79-3D2A-9ADEDC6CDDAB}"/>
              </a:ext>
            </a:extLst>
          </p:cNvPr>
          <p:cNvGrpSpPr/>
          <p:nvPr/>
        </p:nvGrpSpPr>
        <p:grpSpPr>
          <a:xfrm>
            <a:off x="120964" y="6242985"/>
            <a:ext cx="566887" cy="590185"/>
            <a:chOff x="1775793" y="4523754"/>
            <a:chExt cx="449065" cy="467521"/>
          </a:xfrm>
        </p:grpSpPr>
        <p:sp>
          <p:nvSpPr>
            <p:cNvPr id="65" name="椭圆 45">
              <a:extLst>
                <a:ext uri="{FF2B5EF4-FFF2-40B4-BE49-F238E27FC236}">
                  <a16:creationId xmlns:a16="http://schemas.microsoft.com/office/drawing/2014/main" id="{AA2E0D35-3F69-FA08-54E8-A3FFDC7F5C85}"/>
                </a:ext>
              </a:extLst>
            </p:cNvPr>
            <p:cNvSpPr/>
            <p:nvPr/>
          </p:nvSpPr>
          <p:spPr>
            <a:xfrm rot="9480000">
              <a:off x="1775793" y="4523754"/>
              <a:ext cx="449065" cy="449065"/>
            </a:xfrm>
            <a:prstGeom prst="ellipse">
              <a:avLst/>
            </a:prstGeom>
            <a:solidFill>
              <a:srgbClr val="FF9800"/>
            </a:solidFill>
            <a:ln w="38100">
              <a:solidFill>
                <a:srgbClr val="D7D8DA"/>
              </a:soli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66" name="文本框 46">
              <a:extLst>
                <a:ext uri="{FF2B5EF4-FFF2-40B4-BE49-F238E27FC236}">
                  <a16:creationId xmlns:a16="http://schemas.microsoft.com/office/drawing/2014/main" id="{57E7640A-3871-3632-DBF0-C2A95B98C829}"/>
                </a:ext>
              </a:extLst>
            </p:cNvPr>
            <p:cNvSpPr txBox="1"/>
            <p:nvPr/>
          </p:nvSpPr>
          <p:spPr>
            <a:xfrm>
              <a:off x="1852912" y="4528044"/>
              <a:ext cx="344644" cy="4632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altLang="zh-CN" sz="3200" dirty="0">
                  <a:solidFill>
                    <a:schemeClr val="bg1"/>
                  </a:solidFill>
                  <a:latin typeface="Fira Sans Medium" panose="020B0603050000020004" pitchFamily="34" charset="0"/>
                  <a:cs typeface="+mn-ea"/>
                  <a:sym typeface="+mn-lt"/>
                </a:rPr>
                <a:t>7</a:t>
              </a:r>
              <a:endParaRPr lang="zh-CN" altLang="en-US" sz="3200" dirty="0">
                <a:solidFill>
                  <a:schemeClr val="bg1"/>
                </a:solidFill>
                <a:latin typeface="Fira Sans Medium" panose="020B06030500000200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05CC9F93-4BDA-FD6F-CCE2-61D6650D7E14}"/>
              </a:ext>
            </a:extLst>
          </p:cNvPr>
          <p:cNvGrpSpPr/>
          <p:nvPr/>
        </p:nvGrpSpPr>
        <p:grpSpPr>
          <a:xfrm>
            <a:off x="354676" y="1572682"/>
            <a:ext cx="4433684" cy="4433684"/>
            <a:chOff x="354676" y="1572682"/>
            <a:chExt cx="4433684" cy="4433684"/>
          </a:xfrm>
        </p:grpSpPr>
        <p:grpSp>
          <p:nvGrpSpPr>
            <p:cNvPr id="12" name="40">
              <a:extLst>
                <a:ext uri="{FF2B5EF4-FFF2-40B4-BE49-F238E27FC236}">
                  <a16:creationId xmlns:a16="http://schemas.microsoft.com/office/drawing/2014/main" id="{8A8CFEAB-6314-5E6A-C9E8-021361193792}"/>
                </a:ext>
              </a:extLst>
            </p:cNvPr>
            <p:cNvGrpSpPr/>
            <p:nvPr/>
          </p:nvGrpSpPr>
          <p:grpSpPr>
            <a:xfrm>
              <a:off x="354676" y="1572682"/>
              <a:ext cx="4433684" cy="4433684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3" name="42">
                <a:extLst>
                  <a:ext uri="{FF2B5EF4-FFF2-40B4-BE49-F238E27FC236}">
                    <a16:creationId xmlns:a16="http://schemas.microsoft.com/office/drawing/2014/main" id="{56C735E2-14B4-706E-8434-2F0AFF906E26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" name="43">
                <a:extLst>
                  <a:ext uri="{FF2B5EF4-FFF2-40B4-BE49-F238E27FC236}">
                    <a16:creationId xmlns:a16="http://schemas.microsoft.com/office/drawing/2014/main" id="{A3B1F39F-408F-E895-6168-52AEB58EEDA2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ABFB87AB-ED64-4B3C-39F5-BCBCE3A4397D}"/>
                </a:ext>
              </a:extLst>
            </p:cNvPr>
            <p:cNvGrpSpPr/>
            <p:nvPr/>
          </p:nvGrpSpPr>
          <p:grpSpPr>
            <a:xfrm>
              <a:off x="875084" y="2644748"/>
              <a:ext cx="3321733" cy="1946164"/>
              <a:chOff x="875084" y="2644748"/>
              <a:chExt cx="3321733" cy="1946164"/>
            </a:xfrm>
          </p:grpSpPr>
          <p:grpSp>
            <p:nvGrpSpPr>
              <p:cNvPr id="96" name="Google Shape;513;p32">
                <a:extLst>
                  <a:ext uri="{FF2B5EF4-FFF2-40B4-BE49-F238E27FC236}">
                    <a16:creationId xmlns:a16="http://schemas.microsoft.com/office/drawing/2014/main" id="{0B89578B-7988-7EBA-37E7-05BF958480C1}"/>
                  </a:ext>
                </a:extLst>
              </p:cNvPr>
              <p:cNvGrpSpPr/>
              <p:nvPr/>
            </p:nvGrpSpPr>
            <p:grpSpPr>
              <a:xfrm>
                <a:off x="875084" y="2644748"/>
                <a:ext cx="3321733" cy="1946164"/>
                <a:chOff x="1177450" y="241631"/>
                <a:chExt cx="6173152" cy="3616776"/>
              </a:xfrm>
            </p:grpSpPr>
            <p:sp>
              <p:nvSpPr>
                <p:cNvPr id="98" name="Google Shape;514;p32">
                  <a:extLst>
                    <a:ext uri="{FF2B5EF4-FFF2-40B4-BE49-F238E27FC236}">
                      <a16:creationId xmlns:a16="http://schemas.microsoft.com/office/drawing/2014/main" id="{576BFEC2-F9C1-FD02-D02E-23A3B6F8478E}"/>
                    </a:ext>
                  </a:extLst>
                </p:cNvPr>
                <p:cNvSpPr/>
                <p:nvPr/>
              </p:nvSpPr>
              <p:spPr>
                <a:xfrm>
                  <a:off x="1682275" y="241631"/>
                  <a:ext cx="5161606" cy="3454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1606" h="3454973" extrusionOk="0">
                      <a:moveTo>
                        <a:pt x="4992053" y="0"/>
                      </a:moveTo>
                      <a:lnTo>
                        <a:pt x="170498" y="0"/>
                      </a:lnTo>
                      <a:cubicBezTo>
                        <a:pt x="76200" y="0"/>
                        <a:pt x="0" y="76143"/>
                        <a:pt x="0" y="170369"/>
                      </a:cubicBezTo>
                      <a:lnTo>
                        <a:pt x="0" y="3396915"/>
                      </a:lnTo>
                      <a:cubicBezTo>
                        <a:pt x="0" y="3429275"/>
                        <a:pt x="26670" y="3454973"/>
                        <a:pt x="58102" y="3454973"/>
                      </a:cubicBezTo>
                      <a:lnTo>
                        <a:pt x="5103495" y="3454973"/>
                      </a:lnTo>
                      <a:cubicBezTo>
                        <a:pt x="5135880" y="3454973"/>
                        <a:pt x="5161598" y="3428324"/>
                        <a:pt x="5161598" y="3396915"/>
                      </a:cubicBezTo>
                      <a:lnTo>
                        <a:pt x="5161598" y="170369"/>
                      </a:lnTo>
                      <a:cubicBezTo>
                        <a:pt x="5162550" y="76143"/>
                        <a:pt x="5086350" y="0"/>
                        <a:pt x="4992053" y="0"/>
                      </a:cubicBezTo>
                      <a:close/>
                      <a:moveTo>
                        <a:pt x="4981575" y="3245581"/>
                      </a:moveTo>
                      <a:lnTo>
                        <a:pt x="190500" y="3245581"/>
                      </a:lnTo>
                      <a:lnTo>
                        <a:pt x="190500" y="199874"/>
                      </a:lnTo>
                      <a:lnTo>
                        <a:pt x="4981575" y="199874"/>
                      </a:lnTo>
                      <a:lnTo>
                        <a:pt x="4981575" y="3245581"/>
                      </a:lnTo>
                      <a:close/>
                    </a:path>
                  </a:pathLst>
                </a:custGeom>
                <a:solidFill>
                  <a:srgbClr val="FF9800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515;p32">
                  <a:extLst>
                    <a:ext uri="{FF2B5EF4-FFF2-40B4-BE49-F238E27FC236}">
                      <a16:creationId xmlns:a16="http://schemas.microsoft.com/office/drawing/2014/main" id="{7A739477-1E21-33BB-B232-FEF3AE0E0B3D}"/>
                    </a:ext>
                  </a:extLst>
                </p:cNvPr>
                <p:cNvSpPr/>
                <p:nvPr/>
              </p:nvSpPr>
              <p:spPr>
                <a:xfrm>
                  <a:off x="1177450" y="3763229"/>
                  <a:ext cx="6173152" cy="95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3152" h="95178" extrusionOk="0">
                      <a:moveTo>
                        <a:pt x="0" y="0"/>
                      </a:moveTo>
                      <a:cubicBezTo>
                        <a:pt x="0" y="0"/>
                        <a:pt x="129540" y="95178"/>
                        <a:pt x="450533" y="95178"/>
                      </a:cubicBezTo>
                      <a:lnTo>
                        <a:pt x="5817870" y="95178"/>
                      </a:lnTo>
                      <a:cubicBezTo>
                        <a:pt x="5948363" y="95178"/>
                        <a:pt x="6173153" y="0"/>
                        <a:pt x="6173153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9800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" name="Google Shape;516;p32">
                  <a:extLst>
                    <a:ext uri="{FF2B5EF4-FFF2-40B4-BE49-F238E27FC236}">
                      <a16:creationId xmlns:a16="http://schemas.microsoft.com/office/drawing/2014/main" id="{70A6B596-DBFD-8150-D07F-DB1B40FE8B9C}"/>
                    </a:ext>
                  </a:extLst>
                </p:cNvPr>
                <p:cNvSpPr/>
                <p:nvPr/>
              </p:nvSpPr>
              <p:spPr>
                <a:xfrm>
                  <a:off x="1177450" y="3687086"/>
                  <a:ext cx="6172200" cy="76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2200" h="76142" extrusionOk="0">
                      <a:moveTo>
                        <a:pt x="0" y="76143"/>
                      </a:moveTo>
                      <a:lnTo>
                        <a:pt x="6172200" y="76143"/>
                      </a:lnTo>
                      <a:lnTo>
                        <a:pt x="61722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" name="Google Shape;517;p32">
                  <a:extLst>
                    <a:ext uri="{FF2B5EF4-FFF2-40B4-BE49-F238E27FC236}">
                      <a16:creationId xmlns:a16="http://schemas.microsoft.com/office/drawing/2014/main" id="{0CD5C6E0-DB9B-AF46-F14D-1CF394E546DD}"/>
                    </a:ext>
                  </a:extLst>
                </p:cNvPr>
                <p:cNvSpPr/>
                <p:nvPr/>
              </p:nvSpPr>
              <p:spPr>
                <a:xfrm>
                  <a:off x="3806350" y="3687086"/>
                  <a:ext cx="903922" cy="47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3922" h="47589" extrusionOk="0">
                      <a:moveTo>
                        <a:pt x="0" y="0"/>
                      </a:moveTo>
                      <a:cubicBezTo>
                        <a:pt x="0" y="0"/>
                        <a:pt x="26670" y="47589"/>
                        <a:pt x="53340" y="47589"/>
                      </a:cubicBezTo>
                      <a:lnTo>
                        <a:pt x="850582" y="47589"/>
                      </a:lnTo>
                      <a:cubicBezTo>
                        <a:pt x="877253" y="47589"/>
                        <a:pt x="903922" y="0"/>
                        <a:pt x="903922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pic>
            <p:nvPicPr>
              <p:cNvPr id="102" name="Image 101">
                <a:extLst>
                  <a:ext uri="{FF2B5EF4-FFF2-40B4-BE49-F238E27FC236}">
                    <a16:creationId xmlns:a16="http://schemas.microsoft.com/office/drawing/2014/main" id="{E2692A71-C581-0578-6F16-E2983904F4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9591" y="2767664"/>
                <a:ext cx="2573821" cy="16342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9177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7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47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47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3">
            <a:extLst>
              <a:ext uri="{FF2B5EF4-FFF2-40B4-BE49-F238E27FC236}">
                <a16:creationId xmlns:a16="http://schemas.microsoft.com/office/drawing/2014/main" id="{4416CF5E-A61B-C6BA-8F45-B4BEDAB9AADD}"/>
              </a:ext>
            </a:extLst>
          </p:cNvPr>
          <p:cNvCxnSpPr/>
          <p:nvPr/>
        </p:nvCxnSpPr>
        <p:spPr>
          <a:xfrm>
            <a:off x="2389643" y="2291219"/>
            <a:ext cx="0" cy="0"/>
          </a:xfrm>
          <a:prstGeom prst="line">
            <a:avLst/>
          </a:prstGeom>
          <a:ln w="19050">
            <a:solidFill>
              <a:srgbClr val="F7D9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>
            <a:extLst>
              <a:ext uri="{FF2B5EF4-FFF2-40B4-BE49-F238E27FC236}">
                <a16:creationId xmlns:a16="http://schemas.microsoft.com/office/drawing/2014/main" id="{E566BED8-C1AB-8FAA-3392-FC4DF7E14DD6}"/>
              </a:ext>
            </a:extLst>
          </p:cNvPr>
          <p:cNvGrpSpPr/>
          <p:nvPr/>
        </p:nvGrpSpPr>
        <p:grpSpPr>
          <a:xfrm>
            <a:off x="8016658" y="347556"/>
            <a:ext cx="3660832" cy="543973"/>
            <a:chOff x="8764738" y="347556"/>
            <a:chExt cx="2912752" cy="543973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24BCE36E-1AA3-6B7E-BABC-DBAB925AC0CC}"/>
                </a:ext>
              </a:extLst>
            </p:cNvPr>
            <p:cNvGrpSpPr/>
            <p:nvPr/>
          </p:nvGrpSpPr>
          <p:grpSpPr>
            <a:xfrm>
              <a:off x="8833490" y="347556"/>
              <a:ext cx="2844000" cy="543973"/>
              <a:chOff x="9234322" y="698284"/>
              <a:chExt cx="2844000" cy="543973"/>
            </a:xfrm>
          </p:grpSpPr>
          <p:grpSp>
            <p:nvGrpSpPr>
              <p:cNvPr id="6" name="Groupe 5">
                <a:extLst>
                  <a:ext uri="{FF2B5EF4-FFF2-40B4-BE49-F238E27FC236}">
                    <a16:creationId xmlns:a16="http://schemas.microsoft.com/office/drawing/2014/main" id="{A6BD008C-3A6C-6487-47EB-A7E12FC8495E}"/>
                  </a:ext>
                </a:extLst>
              </p:cNvPr>
              <p:cNvGrpSpPr/>
              <p:nvPr/>
            </p:nvGrpSpPr>
            <p:grpSpPr>
              <a:xfrm>
                <a:off x="9234322" y="698284"/>
                <a:ext cx="2844000" cy="543973"/>
                <a:chOff x="3748728" y="-1351206"/>
                <a:chExt cx="2965896" cy="543973"/>
              </a:xfrm>
            </p:grpSpPr>
            <p:sp>
              <p:nvSpPr>
                <p:cNvPr id="8" name="矩形 72">
                  <a:extLst>
                    <a:ext uri="{FF2B5EF4-FFF2-40B4-BE49-F238E27FC236}">
                      <a16:creationId xmlns:a16="http://schemas.microsoft.com/office/drawing/2014/main" id="{CA2B3569-D405-5511-A75A-362A1DA7C93D}"/>
                    </a:ext>
                  </a:extLst>
                </p:cNvPr>
                <p:cNvSpPr/>
                <p:nvPr/>
              </p:nvSpPr>
              <p:spPr>
                <a:xfrm>
                  <a:off x="3761791" y="-1351206"/>
                  <a:ext cx="2918868" cy="543973"/>
                </a:xfrm>
                <a:prstGeom prst="rect">
                  <a:avLst/>
                </a:prstGeom>
                <a:noFill/>
                <a:ln>
                  <a:solidFill>
                    <a:srgbClr val="FF98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gency FB" panose="020B0503020202020204" pitchFamily="34" charset="0"/>
                    <a:cs typeface="+mn-ea"/>
                    <a:sym typeface="+mn-lt"/>
                  </a:endParaRPr>
                </a:p>
              </p:txBody>
            </p:sp>
            <p:sp>
              <p:nvSpPr>
                <p:cNvPr id="9" name="矩形 73">
                  <a:extLst>
                    <a:ext uri="{FF2B5EF4-FFF2-40B4-BE49-F238E27FC236}">
                      <a16:creationId xmlns:a16="http://schemas.microsoft.com/office/drawing/2014/main" id="{BC704A75-CF76-D155-91F1-38ADF655B79F}"/>
                    </a:ext>
                  </a:extLst>
                </p:cNvPr>
                <p:cNvSpPr/>
                <p:nvPr/>
              </p:nvSpPr>
              <p:spPr>
                <a:xfrm>
                  <a:off x="3748728" y="-1212922"/>
                  <a:ext cx="2965896" cy="283133"/>
                </a:xfrm>
                <a:prstGeom prst="rect">
                  <a:avLst/>
                </a:prstGeom>
                <a:solidFill>
                  <a:srgbClr val="FEFE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gency FB" panose="020B0503020202020204" pitchFamily="34" charset="0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7" name="文本框 7">
                <a:extLst>
                  <a:ext uri="{FF2B5EF4-FFF2-40B4-BE49-F238E27FC236}">
                    <a16:creationId xmlns:a16="http://schemas.microsoft.com/office/drawing/2014/main" id="{B2E20D92-4728-60A1-22ED-4536E5E243CB}"/>
                  </a:ext>
                </a:extLst>
              </p:cNvPr>
              <p:cNvSpPr txBox="1"/>
              <p:nvPr/>
            </p:nvSpPr>
            <p:spPr>
              <a:xfrm>
                <a:off x="9446546" y="719037"/>
                <a:ext cx="26310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258089">
                  <a:defRPr/>
                </a:pPr>
                <a:r>
                  <a:rPr lang="en-US" altLang="zh-CN" sz="2800" b="1" dirty="0">
                    <a:solidFill>
                      <a:srgbClr val="00B050"/>
                    </a:solidFill>
                    <a:latin typeface="Fira Sans Medium" panose="020B0604020202020204" pitchFamily="34" charset="0"/>
                    <a:cs typeface="+mn-ea"/>
                    <a:sym typeface="+mn-lt"/>
                  </a:rPr>
                  <a:t>PROBLEMATIQUE</a:t>
                </a:r>
                <a:endParaRPr lang="zh-CN" altLang="en-US" sz="2800" b="1" dirty="0">
                  <a:solidFill>
                    <a:srgbClr val="00B050"/>
                  </a:solidFill>
                  <a:latin typeface="Fira Sans Medium" panose="020B0604020202020204" pitchFamily="34" charset="0"/>
                  <a:cs typeface="+mn-ea"/>
                  <a:sym typeface="+mn-lt"/>
                </a:endParaRPr>
              </a:p>
            </p:txBody>
          </p:sp>
        </p:grpSp>
        <p:sp>
          <p:nvSpPr>
            <p:cNvPr id="5" name="箭头: V 形 11">
              <a:extLst>
                <a:ext uri="{FF2B5EF4-FFF2-40B4-BE49-F238E27FC236}">
                  <a16:creationId xmlns:a16="http://schemas.microsoft.com/office/drawing/2014/main" id="{30504838-2AFB-F675-DD6D-9C170D057FE6}"/>
                </a:ext>
              </a:extLst>
            </p:cNvPr>
            <p:cNvSpPr/>
            <p:nvPr/>
          </p:nvSpPr>
          <p:spPr>
            <a:xfrm>
              <a:off x="8764738" y="541034"/>
              <a:ext cx="139369" cy="172697"/>
            </a:xfrm>
            <a:prstGeom prst="chevron">
              <a:avLst>
                <a:gd name="adj" fmla="val 57813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FF9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58089">
                <a:defRPr/>
              </a:pPr>
              <a:endParaRPr lang="zh-CN" altLang="en-US" sz="1016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11E5795E-8DD0-0791-5F67-CA02C827ECA8}"/>
              </a:ext>
            </a:extLst>
          </p:cNvPr>
          <p:cNvGrpSpPr/>
          <p:nvPr/>
        </p:nvGrpSpPr>
        <p:grpSpPr>
          <a:xfrm>
            <a:off x="742316" y="1368871"/>
            <a:ext cx="6677581" cy="4188093"/>
            <a:chOff x="742316" y="1368871"/>
            <a:chExt cx="6677581" cy="4188093"/>
          </a:xfrm>
        </p:grpSpPr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8D5349C9-45AF-7CC0-3F4C-18EC63D1728F}"/>
                </a:ext>
              </a:extLst>
            </p:cNvPr>
            <p:cNvSpPr/>
            <p:nvPr/>
          </p:nvSpPr>
          <p:spPr>
            <a:xfrm>
              <a:off x="773392" y="1368871"/>
              <a:ext cx="6646505" cy="1105264"/>
            </a:xfrm>
            <a:prstGeom prst="roundRect">
              <a:avLst/>
            </a:prstGeom>
            <a:solidFill>
              <a:srgbClr val="FF9800"/>
            </a:solidFill>
            <a:ln w="50800">
              <a:solidFill>
                <a:srgbClr val="3F5378"/>
              </a:soli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 sz="2400" dirty="0">
                  <a:solidFill>
                    <a:schemeClr val="bg1"/>
                  </a:solidFill>
                  <a:latin typeface="Fira Sans Medium" panose="020B0604020202020204" pitchFamily="34" charset="0"/>
                </a:rPr>
                <a:t>L’indisponibilité d’une source d’accueil, de suivi efficace  et de filtrage des sujets de recherche à impact</a:t>
              </a:r>
            </a:p>
          </p:txBody>
        </p:sp>
        <p:sp>
          <p:nvSpPr>
            <p:cNvPr id="11" name="Rounded Rectangle 4">
              <a:extLst>
                <a:ext uri="{FF2B5EF4-FFF2-40B4-BE49-F238E27FC236}">
                  <a16:creationId xmlns:a16="http://schemas.microsoft.com/office/drawing/2014/main" id="{89197319-BC12-B4DB-0168-AEA657E3DD15}"/>
                </a:ext>
              </a:extLst>
            </p:cNvPr>
            <p:cNvSpPr/>
            <p:nvPr/>
          </p:nvSpPr>
          <p:spPr>
            <a:xfrm>
              <a:off x="742316" y="4451699"/>
              <a:ext cx="6646505" cy="1105265"/>
            </a:xfrm>
            <a:prstGeom prst="roundRect">
              <a:avLst/>
            </a:prstGeom>
            <a:solidFill>
              <a:srgbClr val="FF9800"/>
            </a:solidFill>
            <a:ln w="50800">
              <a:solidFill>
                <a:srgbClr val="3F5378"/>
              </a:soli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 sz="2400" dirty="0">
                  <a:solidFill>
                    <a:schemeClr val="bg1"/>
                  </a:solidFill>
                  <a:latin typeface="Fira Sans Medium" panose="020B0604020202020204" pitchFamily="34" charset="0"/>
                </a:rPr>
                <a:t>L’indisponibilité d’une source des projets qui sera un indice pour des recherches futures</a:t>
              </a:r>
            </a:p>
          </p:txBody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37F5CD1C-9241-9024-2CA4-9AA450315706}"/>
                </a:ext>
              </a:extLst>
            </p:cNvPr>
            <p:cNvSpPr/>
            <p:nvPr/>
          </p:nvSpPr>
          <p:spPr>
            <a:xfrm>
              <a:off x="773392" y="2910285"/>
              <a:ext cx="6646505" cy="1105264"/>
            </a:xfrm>
            <a:prstGeom prst="roundRect">
              <a:avLst/>
            </a:prstGeom>
            <a:solidFill>
              <a:srgbClr val="FF9800"/>
            </a:solidFill>
            <a:ln w="50800">
              <a:solidFill>
                <a:srgbClr val="3F5378"/>
              </a:soli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 sz="2400" dirty="0">
                  <a:solidFill>
                    <a:schemeClr val="bg1"/>
                  </a:solidFill>
                  <a:latin typeface="Fira Sans Medium" panose="020B0604020202020204" pitchFamily="34" charset="0"/>
                </a:rPr>
                <a:t>L’indisponibilité d’une source de confiance pour les bailleurs de fonds et les partenaires de développement</a:t>
              </a:r>
            </a:p>
          </p:txBody>
        </p:sp>
      </p:grpSp>
      <p:sp>
        <p:nvSpPr>
          <p:cNvPr id="14" name="文本框 7">
            <a:extLst>
              <a:ext uri="{FF2B5EF4-FFF2-40B4-BE49-F238E27FC236}">
                <a16:creationId xmlns:a16="http://schemas.microsoft.com/office/drawing/2014/main" id="{476166E5-0FA7-157E-72D9-D72B5CE38489}"/>
              </a:ext>
            </a:extLst>
          </p:cNvPr>
          <p:cNvSpPr txBox="1"/>
          <p:nvPr/>
        </p:nvSpPr>
        <p:spPr>
          <a:xfrm>
            <a:off x="1396706" y="359477"/>
            <a:ext cx="6023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8089">
              <a:defRPr/>
            </a:pPr>
            <a:r>
              <a:rPr lang="en-US" altLang="zh-CN" sz="3200" b="1" dirty="0">
                <a:solidFill>
                  <a:srgbClr val="FF9800"/>
                </a:solidFill>
                <a:latin typeface="Fira Sans Medium" panose="020B0604020202020204" pitchFamily="34" charset="0"/>
                <a:cs typeface="+mn-ea"/>
                <a:sym typeface="+mn-lt"/>
              </a:rPr>
              <a:t>CONTEXTE ET PROBLÉMATIQUE</a:t>
            </a:r>
            <a:endParaRPr lang="zh-CN" altLang="en-US" sz="3200" b="1" dirty="0">
              <a:solidFill>
                <a:srgbClr val="FF9800"/>
              </a:solidFill>
              <a:latin typeface="Fira Sans Medium" panose="020B0604020202020204" pitchFamily="34" charset="0"/>
              <a:cs typeface="+mn-ea"/>
              <a:sym typeface="+mn-lt"/>
            </a:endParaRP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87A1FFDA-C4D6-0DC0-775A-3EEA67D9BDAA}"/>
              </a:ext>
            </a:extLst>
          </p:cNvPr>
          <p:cNvGrpSpPr/>
          <p:nvPr/>
        </p:nvGrpSpPr>
        <p:grpSpPr>
          <a:xfrm>
            <a:off x="213465" y="339998"/>
            <a:ext cx="1071781" cy="730768"/>
            <a:chOff x="-3087719" y="137474"/>
            <a:chExt cx="1071781" cy="730768"/>
          </a:xfrm>
        </p:grpSpPr>
        <p:sp>
          <p:nvSpPr>
            <p:cNvPr id="16" name="圆角矩形 8">
              <a:extLst>
                <a:ext uri="{FF2B5EF4-FFF2-40B4-BE49-F238E27FC236}">
                  <a16:creationId xmlns:a16="http://schemas.microsoft.com/office/drawing/2014/main" id="{C08B61E1-FDFB-1FE1-D6C0-EB042C1BE2AE}"/>
                </a:ext>
              </a:extLst>
            </p:cNvPr>
            <p:cNvSpPr/>
            <p:nvPr/>
          </p:nvSpPr>
          <p:spPr>
            <a:xfrm rot="2944651">
              <a:off x="-3087719" y="137474"/>
              <a:ext cx="669570" cy="669570"/>
            </a:xfrm>
            <a:prstGeom prst="roundRect">
              <a:avLst/>
            </a:prstGeom>
            <a:noFill/>
            <a:ln w="47625">
              <a:solidFill>
                <a:srgbClr val="FF9800"/>
              </a:soli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zh-CN" altLang="en-US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7" name="矩形: 圆角 4">
              <a:extLst>
                <a:ext uri="{FF2B5EF4-FFF2-40B4-BE49-F238E27FC236}">
                  <a16:creationId xmlns:a16="http://schemas.microsoft.com/office/drawing/2014/main" id="{A47696D2-D9AF-FC15-3161-79BA38E87E56}"/>
                </a:ext>
              </a:extLst>
            </p:cNvPr>
            <p:cNvSpPr/>
            <p:nvPr/>
          </p:nvSpPr>
          <p:spPr>
            <a:xfrm rot="2700000">
              <a:off x="-2729686" y="154494"/>
              <a:ext cx="713747" cy="713749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58089">
                <a:defRPr/>
              </a:pPr>
              <a:endParaRPr lang="zh-CN" altLang="en-US" sz="1016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44">
            <a:extLst>
              <a:ext uri="{FF2B5EF4-FFF2-40B4-BE49-F238E27FC236}">
                <a16:creationId xmlns:a16="http://schemas.microsoft.com/office/drawing/2014/main" id="{A49C7D73-28B0-E1C1-2340-E3CA050E849D}"/>
              </a:ext>
            </a:extLst>
          </p:cNvPr>
          <p:cNvGrpSpPr/>
          <p:nvPr/>
        </p:nvGrpSpPr>
        <p:grpSpPr>
          <a:xfrm>
            <a:off x="120964" y="6242984"/>
            <a:ext cx="566887" cy="590190"/>
            <a:chOff x="1775793" y="4523754"/>
            <a:chExt cx="449065" cy="467525"/>
          </a:xfrm>
        </p:grpSpPr>
        <p:sp>
          <p:nvSpPr>
            <p:cNvPr id="19" name="椭圆 45">
              <a:extLst>
                <a:ext uri="{FF2B5EF4-FFF2-40B4-BE49-F238E27FC236}">
                  <a16:creationId xmlns:a16="http://schemas.microsoft.com/office/drawing/2014/main" id="{050A728C-1C7B-8ABD-5002-11DACAAF2889}"/>
                </a:ext>
              </a:extLst>
            </p:cNvPr>
            <p:cNvSpPr/>
            <p:nvPr/>
          </p:nvSpPr>
          <p:spPr>
            <a:xfrm rot="9480000">
              <a:off x="1775793" y="4523754"/>
              <a:ext cx="449065" cy="449065"/>
            </a:xfrm>
            <a:prstGeom prst="ellipse">
              <a:avLst/>
            </a:prstGeom>
            <a:solidFill>
              <a:srgbClr val="FF9800"/>
            </a:solidFill>
            <a:ln w="38100">
              <a:solidFill>
                <a:srgbClr val="D7D8DA"/>
              </a:soli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20" name="文本框 46">
              <a:extLst>
                <a:ext uri="{FF2B5EF4-FFF2-40B4-BE49-F238E27FC236}">
                  <a16:creationId xmlns:a16="http://schemas.microsoft.com/office/drawing/2014/main" id="{4B97CAE5-E256-C7B6-6572-21D9E22F40F2}"/>
                </a:ext>
              </a:extLst>
            </p:cNvPr>
            <p:cNvSpPr txBox="1"/>
            <p:nvPr/>
          </p:nvSpPr>
          <p:spPr>
            <a:xfrm>
              <a:off x="1852912" y="4528044"/>
              <a:ext cx="344644" cy="4632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altLang="zh-CN" sz="3200" dirty="0">
                  <a:solidFill>
                    <a:schemeClr val="bg1"/>
                  </a:solidFill>
                  <a:latin typeface="Fira Sans Medium" panose="020B0603050000020004" pitchFamily="34" charset="0"/>
                  <a:cs typeface="+mn-ea"/>
                  <a:sym typeface="+mn-lt"/>
                </a:rPr>
                <a:t>8</a:t>
              </a:r>
              <a:endParaRPr lang="zh-CN" altLang="en-US" sz="3200" dirty="0">
                <a:solidFill>
                  <a:schemeClr val="bg1"/>
                </a:solidFill>
                <a:latin typeface="Fira Sans Medium" panose="020B06030500000200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7E3B4626-8081-5105-7FA4-010D8D34B099}"/>
              </a:ext>
            </a:extLst>
          </p:cNvPr>
          <p:cNvGrpSpPr/>
          <p:nvPr/>
        </p:nvGrpSpPr>
        <p:grpSpPr>
          <a:xfrm>
            <a:off x="7700875" y="1440782"/>
            <a:ext cx="4353616" cy="3976435"/>
            <a:chOff x="5417931" y="1547438"/>
            <a:chExt cx="5802146" cy="4502188"/>
          </a:xfrm>
        </p:grpSpPr>
        <p:grpSp>
          <p:nvGrpSpPr>
            <p:cNvPr id="21" name="Group 4">
              <a:extLst>
                <a:ext uri="{FF2B5EF4-FFF2-40B4-BE49-F238E27FC236}">
                  <a16:creationId xmlns:a16="http://schemas.microsoft.com/office/drawing/2014/main" id="{00F9A73B-4DCA-261F-3AD3-362BF76FF357}"/>
                </a:ext>
              </a:extLst>
            </p:cNvPr>
            <p:cNvGrpSpPr/>
            <p:nvPr/>
          </p:nvGrpSpPr>
          <p:grpSpPr>
            <a:xfrm>
              <a:off x="5417931" y="1547438"/>
              <a:ext cx="5802146" cy="4502188"/>
              <a:chOff x="5936981" y="1732196"/>
              <a:chExt cx="5802146" cy="4502188"/>
            </a:xfrm>
            <a:solidFill>
              <a:srgbClr val="1A2F64"/>
            </a:solidFill>
          </p:grpSpPr>
          <p:sp>
            <p:nvSpPr>
              <p:cNvPr id="22" name="Freeform 5">
                <a:extLst>
                  <a:ext uri="{FF2B5EF4-FFF2-40B4-BE49-F238E27FC236}">
                    <a16:creationId xmlns:a16="http://schemas.microsoft.com/office/drawing/2014/main" id="{D42FB720-0015-3D54-0322-8CB272C182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6981" y="1732196"/>
                <a:ext cx="5802146" cy="4502188"/>
              </a:xfrm>
              <a:custGeom>
                <a:avLst/>
                <a:gdLst>
                  <a:gd name="T0" fmla="*/ 106 w 1001"/>
                  <a:gd name="T1" fmla="*/ 621 h 776"/>
                  <a:gd name="T2" fmla="*/ 303 w 1001"/>
                  <a:gd name="T3" fmla="*/ 621 h 776"/>
                  <a:gd name="T4" fmla="*/ 613 w 1001"/>
                  <a:gd name="T5" fmla="*/ 776 h 776"/>
                  <a:gd name="T6" fmla="*/ 1001 w 1001"/>
                  <a:gd name="T7" fmla="*/ 388 h 776"/>
                  <a:gd name="T8" fmla="*/ 613 w 1001"/>
                  <a:gd name="T9" fmla="*/ 0 h 776"/>
                  <a:gd name="T10" fmla="*/ 256 w 1001"/>
                  <a:gd name="T11" fmla="*/ 541 h 776"/>
                  <a:gd name="T12" fmla="*/ 106 w 1001"/>
                  <a:gd name="T13" fmla="*/ 541 h 776"/>
                  <a:gd name="T14" fmla="*/ 82 w 1001"/>
                  <a:gd name="T15" fmla="*/ 517 h 776"/>
                  <a:gd name="T16" fmla="*/ 60 w 1001"/>
                  <a:gd name="T17" fmla="*/ 517 h 776"/>
                  <a:gd name="T18" fmla="*/ 7 w 1001"/>
                  <a:gd name="T19" fmla="*/ 570 h 776"/>
                  <a:gd name="T20" fmla="*/ 7 w 1001"/>
                  <a:gd name="T21" fmla="*/ 592 h 776"/>
                  <a:gd name="T22" fmla="*/ 60 w 1001"/>
                  <a:gd name="T23" fmla="*/ 645 h 776"/>
                  <a:gd name="T24" fmla="*/ 82 w 1001"/>
                  <a:gd name="T25" fmla="*/ 645 h 776"/>
                  <a:gd name="T26" fmla="*/ 106 w 1001"/>
                  <a:gd name="T27" fmla="*/ 621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01" h="776">
                    <a:moveTo>
                      <a:pt x="106" y="621"/>
                    </a:move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73" y="715"/>
                      <a:pt x="486" y="776"/>
                      <a:pt x="613" y="776"/>
                    </a:cubicBezTo>
                    <a:cubicBezTo>
                      <a:pt x="828" y="776"/>
                      <a:pt x="1001" y="603"/>
                      <a:pt x="1001" y="388"/>
                    </a:cubicBezTo>
                    <a:cubicBezTo>
                      <a:pt x="1001" y="174"/>
                      <a:pt x="828" y="0"/>
                      <a:pt x="613" y="0"/>
                    </a:cubicBezTo>
                    <a:cubicBezTo>
                      <a:pt x="333" y="0"/>
                      <a:pt x="148" y="288"/>
                      <a:pt x="256" y="541"/>
                    </a:cubicBezTo>
                    <a:cubicBezTo>
                      <a:pt x="106" y="541"/>
                      <a:pt x="106" y="541"/>
                      <a:pt x="106" y="541"/>
                    </a:cubicBezTo>
                    <a:cubicBezTo>
                      <a:pt x="82" y="517"/>
                      <a:pt x="82" y="517"/>
                      <a:pt x="82" y="517"/>
                    </a:cubicBezTo>
                    <a:cubicBezTo>
                      <a:pt x="76" y="511"/>
                      <a:pt x="66" y="511"/>
                      <a:pt x="60" y="517"/>
                    </a:cubicBezTo>
                    <a:cubicBezTo>
                      <a:pt x="7" y="570"/>
                      <a:pt x="7" y="570"/>
                      <a:pt x="7" y="570"/>
                    </a:cubicBezTo>
                    <a:cubicBezTo>
                      <a:pt x="0" y="576"/>
                      <a:pt x="0" y="586"/>
                      <a:pt x="7" y="592"/>
                    </a:cubicBezTo>
                    <a:cubicBezTo>
                      <a:pt x="60" y="645"/>
                      <a:pt x="60" y="645"/>
                      <a:pt x="60" y="645"/>
                    </a:cubicBezTo>
                    <a:cubicBezTo>
                      <a:pt x="66" y="651"/>
                      <a:pt x="76" y="651"/>
                      <a:pt x="82" y="645"/>
                    </a:cubicBezTo>
                    <a:cubicBezTo>
                      <a:pt x="106" y="621"/>
                      <a:pt x="106" y="621"/>
                      <a:pt x="106" y="621"/>
                    </a:cubicBezTo>
                    <a:close/>
                  </a:path>
                </a:pathLst>
              </a:custGeom>
              <a:solidFill>
                <a:srgbClr val="00B05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406400" dist="228600" dir="2700000" sx="96000" sy="96000" algn="br" rotWithShape="0">
                  <a:schemeClr val="bg1">
                    <a:lumMod val="50000"/>
                    <a:alpha val="14000"/>
                  </a:scheme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2394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Rectangle 6">
                <a:extLst>
                  <a:ext uri="{FF2B5EF4-FFF2-40B4-BE49-F238E27FC236}">
                    <a16:creationId xmlns:a16="http://schemas.microsoft.com/office/drawing/2014/main" id="{B9B0BF1C-2E2F-80EE-F025-FF34F72FE113}"/>
                  </a:ext>
                </a:extLst>
              </p:cNvPr>
              <p:cNvSpPr/>
              <p:nvPr/>
            </p:nvSpPr>
            <p:spPr>
              <a:xfrm>
                <a:off x="6135704" y="4940468"/>
                <a:ext cx="320659" cy="320659"/>
              </a:xfrm>
              <a:prstGeom prst="rect">
                <a:avLst/>
              </a:prstGeom>
              <a:solidFill>
                <a:srgbClr val="00B05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Group 7">
              <a:extLst>
                <a:ext uri="{FF2B5EF4-FFF2-40B4-BE49-F238E27FC236}">
                  <a16:creationId xmlns:a16="http://schemas.microsoft.com/office/drawing/2014/main" id="{59870984-0EA1-4E6D-D885-F9E32F12718C}"/>
                </a:ext>
              </a:extLst>
            </p:cNvPr>
            <p:cNvGrpSpPr/>
            <p:nvPr/>
          </p:nvGrpSpPr>
          <p:grpSpPr>
            <a:xfrm>
              <a:off x="5417931" y="1861594"/>
              <a:ext cx="5487990" cy="3873875"/>
              <a:chOff x="5936981" y="2046352"/>
              <a:chExt cx="5487990" cy="3873875"/>
            </a:xfrm>
            <a:solidFill>
              <a:schemeClr val="bg1"/>
            </a:solidFill>
            <a:effectLst>
              <a:outerShdw blurRad="254000" dist="38100" dir="16200000" rotWithShape="0">
                <a:prstClr val="black">
                  <a:alpha val="40000"/>
                </a:prstClr>
              </a:outerShdw>
            </a:effectLst>
          </p:grpSpPr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5A663440-1D45-64EA-55C8-FD47652149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6981" y="2046352"/>
                <a:ext cx="5487990" cy="3873875"/>
              </a:xfrm>
              <a:custGeom>
                <a:avLst/>
                <a:gdLst>
                  <a:gd name="T0" fmla="*/ 106 w 947"/>
                  <a:gd name="T1" fmla="*/ 450 h 668"/>
                  <a:gd name="T2" fmla="*/ 300 w 947"/>
                  <a:gd name="T3" fmla="*/ 450 h 668"/>
                  <a:gd name="T4" fmla="*/ 613 w 947"/>
                  <a:gd name="T5" fmla="*/ 668 h 668"/>
                  <a:gd name="T6" fmla="*/ 947 w 947"/>
                  <a:gd name="T7" fmla="*/ 334 h 668"/>
                  <a:gd name="T8" fmla="*/ 613 w 947"/>
                  <a:gd name="T9" fmla="*/ 0 h 668"/>
                  <a:gd name="T10" fmla="*/ 281 w 947"/>
                  <a:gd name="T11" fmla="*/ 370 h 668"/>
                  <a:gd name="T12" fmla="*/ 106 w 947"/>
                  <a:gd name="T13" fmla="*/ 370 h 668"/>
                  <a:gd name="T14" fmla="*/ 82 w 947"/>
                  <a:gd name="T15" fmla="*/ 345 h 668"/>
                  <a:gd name="T16" fmla="*/ 60 w 947"/>
                  <a:gd name="T17" fmla="*/ 345 h 668"/>
                  <a:gd name="T18" fmla="*/ 7 w 947"/>
                  <a:gd name="T19" fmla="*/ 399 h 668"/>
                  <a:gd name="T20" fmla="*/ 7 w 947"/>
                  <a:gd name="T21" fmla="*/ 421 h 668"/>
                  <a:gd name="T22" fmla="*/ 60 w 947"/>
                  <a:gd name="T23" fmla="*/ 474 h 668"/>
                  <a:gd name="T24" fmla="*/ 82 w 947"/>
                  <a:gd name="T25" fmla="*/ 474 h 668"/>
                  <a:gd name="T26" fmla="*/ 106 w 947"/>
                  <a:gd name="T27" fmla="*/ 450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47" h="668">
                    <a:moveTo>
                      <a:pt x="106" y="450"/>
                    </a:moveTo>
                    <a:cubicBezTo>
                      <a:pt x="300" y="450"/>
                      <a:pt x="300" y="450"/>
                      <a:pt x="300" y="450"/>
                    </a:cubicBezTo>
                    <a:cubicBezTo>
                      <a:pt x="347" y="577"/>
                      <a:pt x="469" y="668"/>
                      <a:pt x="613" y="668"/>
                    </a:cubicBezTo>
                    <a:cubicBezTo>
                      <a:pt x="798" y="668"/>
                      <a:pt x="947" y="519"/>
                      <a:pt x="947" y="334"/>
                    </a:cubicBezTo>
                    <a:cubicBezTo>
                      <a:pt x="947" y="150"/>
                      <a:pt x="798" y="0"/>
                      <a:pt x="613" y="0"/>
                    </a:cubicBezTo>
                    <a:cubicBezTo>
                      <a:pt x="414" y="0"/>
                      <a:pt x="260" y="173"/>
                      <a:pt x="281" y="370"/>
                    </a:cubicBezTo>
                    <a:cubicBezTo>
                      <a:pt x="106" y="370"/>
                      <a:pt x="106" y="370"/>
                      <a:pt x="106" y="370"/>
                    </a:cubicBezTo>
                    <a:cubicBezTo>
                      <a:pt x="82" y="345"/>
                      <a:pt x="82" y="345"/>
                      <a:pt x="82" y="345"/>
                    </a:cubicBezTo>
                    <a:cubicBezTo>
                      <a:pt x="76" y="339"/>
                      <a:pt x="66" y="339"/>
                      <a:pt x="60" y="345"/>
                    </a:cubicBezTo>
                    <a:cubicBezTo>
                      <a:pt x="7" y="399"/>
                      <a:pt x="7" y="399"/>
                      <a:pt x="7" y="399"/>
                    </a:cubicBezTo>
                    <a:cubicBezTo>
                      <a:pt x="0" y="405"/>
                      <a:pt x="0" y="415"/>
                      <a:pt x="7" y="421"/>
                    </a:cubicBezTo>
                    <a:cubicBezTo>
                      <a:pt x="60" y="474"/>
                      <a:pt x="60" y="474"/>
                      <a:pt x="60" y="474"/>
                    </a:cubicBezTo>
                    <a:cubicBezTo>
                      <a:pt x="66" y="480"/>
                      <a:pt x="76" y="480"/>
                      <a:pt x="82" y="474"/>
                    </a:cubicBezTo>
                    <a:cubicBezTo>
                      <a:pt x="106" y="450"/>
                      <a:pt x="106" y="450"/>
                      <a:pt x="106" y="45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>
                <a:outerShdw blurRad="406400" dist="228600" dir="2700000" sx="96000" sy="96000" algn="br" rotWithShape="0">
                  <a:schemeClr val="bg1">
                    <a:lumMod val="50000"/>
                    <a:alpha val="14000"/>
                  </a:scheme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2394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" name="Rectangle 9">
                <a:extLst>
                  <a:ext uri="{FF2B5EF4-FFF2-40B4-BE49-F238E27FC236}">
                    <a16:creationId xmlns:a16="http://schemas.microsoft.com/office/drawing/2014/main" id="{86CE5733-8A2D-290A-0532-455CB6D5F548}"/>
                  </a:ext>
                </a:extLst>
              </p:cNvPr>
              <p:cNvSpPr/>
              <p:nvPr/>
            </p:nvSpPr>
            <p:spPr>
              <a:xfrm>
                <a:off x="6135704" y="4249906"/>
                <a:ext cx="320659" cy="320659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Group 10">
              <a:extLst>
                <a:ext uri="{FF2B5EF4-FFF2-40B4-BE49-F238E27FC236}">
                  <a16:creationId xmlns:a16="http://schemas.microsoft.com/office/drawing/2014/main" id="{EA13F777-FAC2-E9DB-5EDD-09FCA7FB7822}"/>
                </a:ext>
              </a:extLst>
            </p:cNvPr>
            <p:cNvGrpSpPr/>
            <p:nvPr/>
          </p:nvGrpSpPr>
          <p:grpSpPr>
            <a:xfrm>
              <a:off x="5417931" y="2180084"/>
              <a:ext cx="5176000" cy="3241229"/>
              <a:chOff x="5936981" y="2364842"/>
              <a:chExt cx="5176000" cy="3241229"/>
            </a:xfrm>
            <a:solidFill>
              <a:srgbClr val="1A2F64"/>
            </a:solidFill>
          </p:grpSpPr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75102F52-36CB-5096-DDB1-A3B64FCA2F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6981" y="2364842"/>
                <a:ext cx="5176000" cy="3241229"/>
              </a:xfrm>
              <a:custGeom>
                <a:avLst/>
                <a:gdLst>
                  <a:gd name="T0" fmla="*/ 106 w 893"/>
                  <a:gd name="T1" fmla="*/ 274 h 559"/>
                  <a:gd name="T2" fmla="*/ 334 w 893"/>
                  <a:gd name="T3" fmla="*/ 274 h 559"/>
                  <a:gd name="T4" fmla="*/ 613 w 893"/>
                  <a:gd name="T5" fmla="*/ 559 h 559"/>
                  <a:gd name="T6" fmla="*/ 893 w 893"/>
                  <a:gd name="T7" fmla="*/ 279 h 559"/>
                  <a:gd name="T8" fmla="*/ 613 w 893"/>
                  <a:gd name="T9" fmla="*/ 0 h 559"/>
                  <a:gd name="T10" fmla="*/ 347 w 893"/>
                  <a:gd name="T11" fmla="*/ 194 h 559"/>
                  <a:gd name="T12" fmla="*/ 106 w 893"/>
                  <a:gd name="T13" fmla="*/ 194 h 559"/>
                  <a:gd name="T14" fmla="*/ 82 w 893"/>
                  <a:gd name="T15" fmla="*/ 170 h 559"/>
                  <a:gd name="T16" fmla="*/ 60 w 893"/>
                  <a:gd name="T17" fmla="*/ 170 h 559"/>
                  <a:gd name="T18" fmla="*/ 7 w 893"/>
                  <a:gd name="T19" fmla="*/ 223 h 559"/>
                  <a:gd name="T20" fmla="*/ 7 w 893"/>
                  <a:gd name="T21" fmla="*/ 245 h 559"/>
                  <a:gd name="T22" fmla="*/ 60 w 893"/>
                  <a:gd name="T23" fmla="*/ 299 h 559"/>
                  <a:gd name="T24" fmla="*/ 82 w 893"/>
                  <a:gd name="T25" fmla="*/ 299 h 559"/>
                  <a:gd name="T26" fmla="*/ 106 w 893"/>
                  <a:gd name="T27" fmla="*/ 274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93" h="559">
                    <a:moveTo>
                      <a:pt x="106" y="274"/>
                    </a:moveTo>
                    <a:cubicBezTo>
                      <a:pt x="334" y="274"/>
                      <a:pt x="334" y="274"/>
                      <a:pt x="334" y="274"/>
                    </a:cubicBezTo>
                    <a:cubicBezTo>
                      <a:pt x="331" y="431"/>
                      <a:pt x="457" y="559"/>
                      <a:pt x="613" y="559"/>
                    </a:cubicBezTo>
                    <a:cubicBezTo>
                      <a:pt x="768" y="559"/>
                      <a:pt x="893" y="434"/>
                      <a:pt x="893" y="279"/>
                    </a:cubicBezTo>
                    <a:cubicBezTo>
                      <a:pt x="893" y="125"/>
                      <a:pt x="768" y="0"/>
                      <a:pt x="613" y="0"/>
                    </a:cubicBezTo>
                    <a:cubicBezTo>
                      <a:pt x="488" y="0"/>
                      <a:pt x="383" y="81"/>
                      <a:pt x="347" y="194"/>
                    </a:cubicBezTo>
                    <a:cubicBezTo>
                      <a:pt x="106" y="194"/>
                      <a:pt x="106" y="194"/>
                      <a:pt x="106" y="194"/>
                    </a:cubicBezTo>
                    <a:cubicBezTo>
                      <a:pt x="82" y="170"/>
                      <a:pt x="82" y="170"/>
                      <a:pt x="82" y="170"/>
                    </a:cubicBezTo>
                    <a:cubicBezTo>
                      <a:pt x="76" y="164"/>
                      <a:pt x="66" y="164"/>
                      <a:pt x="60" y="170"/>
                    </a:cubicBezTo>
                    <a:cubicBezTo>
                      <a:pt x="7" y="223"/>
                      <a:pt x="7" y="223"/>
                      <a:pt x="7" y="223"/>
                    </a:cubicBezTo>
                    <a:cubicBezTo>
                      <a:pt x="0" y="230"/>
                      <a:pt x="0" y="239"/>
                      <a:pt x="7" y="245"/>
                    </a:cubicBezTo>
                    <a:cubicBezTo>
                      <a:pt x="60" y="299"/>
                      <a:pt x="60" y="299"/>
                      <a:pt x="60" y="299"/>
                    </a:cubicBezTo>
                    <a:cubicBezTo>
                      <a:pt x="66" y="305"/>
                      <a:pt x="76" y="305"/>
                      <a:pt x="82" y="299"/>
                    </a:cubicBezTo>
                    <a:cubicBezTo>
                      <a:pt x="106" y="274"/>
                      <a:pt x="106" y="274"/>
                      <a:pt x="106" y="274"/>
                    </a:cubicBezTo>
                    <a:close/>
                  </a:path>
                </a:pathLst>
              </a:custGeom>
              <a:solidFill>
                <a:srgbClr val="00B05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406400" dist="228600" dir="2700000" sx="96000" sy="96000" algn="br" rotWithShape="0">
                  <a:srgbClr val="1A2F64">
                    <a:alpha val="14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2394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" name="Rectangle 12">
                <a:extLst>
                  <a:ext uri="{FF2B5EF4-FFF2-40B4-BE49-F238E27FC236}">
                    <a16:creationId xmlns:a16="http://schemas.microsoft.com/office/drawing/2014/main" id="{713CA504-8B34-7832-A62C-CC287FB2809A}"/>
                  </a:ext>
                </a:extLst>
              </p:cNvPr>
              <p:cNvSpPr/>
              <p:nvPr/>
            </p:nvSpPr>
            <p:spPr>
              <a:xfrm>
                <a:off x="6135704" y="3559194"/>
                <a:ext cx="320659" cy="320659"/>
              </a:xfrm>
              <a:prstGeom prst="rect">
                <a:avLst/>
              </a:prstGeom>
              <a:solidFill>
                <a:srgbClr val="00B05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Group 13">
              <a:extLst>
                <a:ext uri="{FF2B5EF4-FFF2-40B4-BE49-F238E27FC236}">
                  <a16:creationId xmlns:a16="http://schemas.microsoft.com/office/drawing/2014/main" id="{E6312FD2-8EE3-83D7-D51B-6BC18960BA53}"/>
                </a:ext>
              </a:extLst>
            </p:cNvPr>
            <p:cNvGrpSpPr/>
            <p:nvPr/>
          </p:nvGrpSpPr>
          <p:grpSpPr>
            <a:xfrm>
              <a:off x="5417931" y="2245082"/>
              <a:ext cx="4840177" cy="2840409"/>
              <a:chOff x="5936981" y="2429840"/>
              <a:chExt cx="4840177" cy="2840409"/>
            </a:xfrm>
            <a:solidFill>
              <a:schemeClr val="bg1"/>
            </a:solidFill>
            <a:effectLst>
              <a:outerShdw blurRad="2540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35A8E19F-0564-DB6C-5B81-EBE94C20F6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6981" y="2429840"/>
                <a:ext cx="4840177" cy="2840409"/>
              </a:xfrm>
              <a:custGeom>
                <a:avLst/>
                <a:gdLst>
                  <a:gd name="T0" fmla="*/ 522 w 835"/>
                  <a:gd name="T1" fmla="*/ 66 h 490"/>
                  <a:gd name="T2" fmla="*/ 106 w 835"/>
                  <a:gd name="T3" fmla="*/ 66 h 490"/>
                  <a:gd name="T4" fmla="*/ 82 w 835"/>
                  <a:gd name="T5" fmla="*/ 42 h 490"/>
                  <a:gd name="T6" fmla="*/ 60 w 835"/>
                  <a:gd name="T7" fmla="*/ 42 h 490"/>
                  <a:gd name="T8" fmla="*/ 7 w 835"/>
                  <a:gd name="T9" fmla="*/ 95 h 490"/>
                  <a:gd name="T10" fmla="*/ 7 w 835"/>
                  <a:gd name="T11" fmla="*/ 117 h 490"/>
                  <a:gd name="T12" fmla="*/ 60 w 835"/>
                  <a:gd name="T13" fmla="*/ 170 h 490"/>
                  <a:gd name="T14" fmla="*/ 82 w 835"/>
                  <a:gd name="T15" fmla="*/ 170 h 490"/>
                  <a:gd name="T16" fmla="*/ 106 w 835"/>
                  <a:gd name="T17" fmla="*/ 146 h 490"/>
                  <a:gd name="T18" fmla="*/ 428 w 835"/>
                  <a:gd name="T19" fmla="*/ 146 h 490"/>
                  <a:gd name="T20" fmla="*/ 613 w 835"/>
                  <a:gd name="T21" fmla="*/ 490 h 490"/>
                  <a:gd name="T22" fmla="*/ 835 w 835"/>
                  <a:gd name="T23" fmla="*/ 268 h 490"/>
                  <a:gd name="T24" fmla="*/ 522 w 835"/>
                  <a:gd name="T25" fmla="*/ 66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35" h="490">
                    <a:moveTo>
                      <a:pt x="522" y="66"/>
                    </a:moveTo>
                    <a:cubicBezTo>
                      <a:pt x="106" y="66"/>
                      <a:pt x="106" y="66"/>
                      <a:pt x="106" y="66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76" y="36"/>
                      <a:pt x="66" y="36"/>
                      <a:pt x="60" y="42"/>
                    </a:cubicBezTo>
                    <a:cubicBezTo>
                      <a:pt x="7" y="95"/>
                      <a:pt x="7" y="95"/>
                      <a:pt x="7" y="95"/>
                    </a:cubicBezTo>
                    <a:cubicBezTo>
                      <a:pt x="0" y="101"/>
                      <a:pt x="0" y="111"/>
                      <a:pt x="7" y="117"/>
                    </a:cubicBezTo>
                    <a:cubicBezTo>
                      <a:pt x="60" y="170"/>
                      <a:pt x="60" y="170"/>
                      <a:pt x="60" y="170"/>
                    </a:cubicBezTo>
                    <a:cubicBezTo>
                      <a:pt x="66" y="176"/>
                      <a:pt x="76" y="176"/>
                      <a:pt x="82" y="170"/>
                    </a:cubicBezTo>
                    <a:cubicBezTo>
                      <a:pt x="106" y="146"/>
                      <a:pt x="106" y="146"/>
                      <a:pt x="106" y="146"/>
                    </a:cubicBezTo>
                    <a:cubicBezTo>
                      <a:pt x="428" y="146"/>
                      <a:pt x="428" y="146"/>
                      <a:pt x="428" y="146"/>
                    </a:cubicBezTo>
                    <a:cubicBezTo>
                      <a:pt x="332" y="291"/>
                      <a:pt x="435" y="490"/>
                      <a:pt x="613" y="490"/>
                    </a:cubicBezTo>
                    <a:cubicBezTo>
                      <a:pt x="736" y="490"/>
                      <a:pt x="835" y="391"/>
                      <a:pt x="835" y="268"/>
                    </a:cubicBezTo>
                    <a:cubicBezTo>
                      <a:pt x="835" y="106"/>
                      <a:pt x="667" y="0"/>
                      <a:pt x="522" y="66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>
                <a:outerShdw blurRad="406400" dist="228600" dir="2700000" sx="96000" sy="96000" algn="br" rotWithShape="0">
                  <a:schemeClr val="bg1">
                    <a:lumMod val="50000"/>
                    <a:alpha val="14000"/>
                  </a:scheme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2394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" name="Rectangle 16">
                <a:extLst>
                  <a:ext uri="{FF2B5EF4-FFF2-40B4-BE49-F238E27FC236}">
                    <a16:creationId xmlns:a16="http://schemas.microsoft.com/office/drawing/2014/main" id="{DBC89914-65FB-3468-FE64-F237C99E3ED3}"/>
                  </a:ext>
                </a:extLst>
              </p:cNvPr>
              <p:cNvSpPr/>
              <p:nvPr/>
            </p:nvSpPr>
            <p:spPr>
              <a:xfrm>
                <a:off x="6135704" y="2868482"/>
                <a:ext cx="320659" cy="320659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pic>
          <p:nvPicPr>
            <p:cNvPr id="33" name="Graphique 32">
              <a:extLst>
                <a:ext uri="{FF2B5EF4-FFF2-40B4-BE49-F238E27FC236}">
                  <a16:creationId xmlns:a16="http://schemas.microsoft.com/office/drawing/2014/main" id="{46B360AA-A27A-8EF2-93D8-593CC76BC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03228" y="2835313"/>
              <a:ext cx="1856719" cy="21233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510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7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3061</TotalTime>
  <Words>1975</Words>
  <Application>Microsoft Office PowerPoint</Application>
  <PresentationFormat>Grand écran</PresentationFormat>
  <Paragraphs>262</Paragraphs>
  <Slides>29</Slides>
  <Notes>27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40" baseType="lpstr">
      <vt:lpstr>Agency FB</vt:lpstr>
      <vt:lpstr>Arial</vt:lpstr>
      <vt:lpstr>Calibri</vt:lpstr>
      <vt:lpstr>Calibri Light</vt:lpstr>
      <vt:lpstr>Cambria</vt:lpstr>
      <vt:lpstr>Courier New</vt:lpstr>
      <vt:lpstr>Fira Sans Medium</vt:lpstr>
      <vt:lpstr>Roboto Condensed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SAWADOGO</dc:creator>
  <cp:lastModifiedBy>THOMAS SAWADOGO</cp:lastModifiedBy>
  <cp:revision>270</cp:revision>
  <dcterms:created xsi:type="dcterms:W3CDTF">2024-05-01T05:56:18Z</dcterms:created>
  <dcterms:modified xsi:type="dcterms:W3CDTF">2024-05-20T15:02:45Z</dcterms:modified>
</cp:coreProperties>
</file>