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31"/>
  </p:notesMasterIdLst>
  <p:handoutMasterIdLst>
    <p:handoutMasterId r:id="rId32"/>
  </p:handoutMasterIdLst>
  <p:sldIdLst>
    <p:sldId id="311" r:id="rId3"/>
    <p:sldId id="257" r:id="rId4"/>
    <p:sldId id="258" r:id="rId5"/>
    <p:sldId id="313" r:id="rId6"/>
    <p:sldId id="266" r:id="rId7"/>
    <p:sldId id="314" r:id="rId8"/>
    <p:sldId id="274" r:id="rId9"/>
    <p:sldId id="317" r:id="rId10"/>
    <p:sldId id="316" r:id="rId11"/>
    <p:sldId id="318" r:id="rId12"/>
    <p:sldId id="319" r:id="rId13"/>
    <p:sldId id="320" r:id="rId14"/>
    <p:sldId id="333" r:id="rId15"/>
    <p:sldId id="340" r:id="rId16"/>
    <p:sldId id="273" r:id="rId17"/>
    <p:sldId id="341" r:id="rId18"/>
    <p:sldId id="339" r:id="rId19"/>
    <p:sldId id="367" r:id="rId20"/>
    <p:sldId id="368" r:id="rId21"/>
    <p:sldId id="343" r:id="rId22"/>
    <p:sldId id="373" r:id="rId23"/>
    <p:sldId id="374" r:id="rId24"/>
    <p:sldId id="301" r:id="rId25"/>
    <p:sldId id="375" r:id="rId26"/>
    <p:sldId id="376" r:id="rId27"/>
    <p:sldId id="377" r:id="rId28"/>
    <p:sldId id="370" r:id="rId29"/>
    <p:sldId id="37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F64"/>
    <a:srgbClr val="BF9645"/>
    <a:srgbClr val="E7E8EA"/>
    <a:srgbClr val="E5BA7C"/>
    <a:srgbClr val="F2DD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4" autoAdjust="0"/>
    <p:restoredTop sz="72744" autoAdjust="0"/>
  </p:normalViewPr>
  <p:slideViewPr>
    <p:cSldViewPr snapToGrid="0">
      <p:cViewPr varScale="1">
        <p:scale>
          <a:sx n="53" d="100"/>
          <a:sy n="53" d="100"/>
        </p:scale>
        <p:origin x="1314" y="36"/>
      </p:cViewPr>
      <p:guideLst/>
    </p:cSldViewPr>
  </p:slideViewPr>
  <p:notesTextViewPr>
    <p:cViewPr>
      <p:scale>
        <a:sx n="1" d="1"/>
        <a:sy n="1" d="1"/>
      </p:scale>
      <p:origin x="0" y="0"/>
    </p:cViewPr>
  </p:notesTextViewPr>
  <p:sorterViewPr>
    <p:cViewPr>
      <p:scale>
        <a:sx n="100" d="100"/>
        <a:sy n="100" d="100"/>
      </p:scale>
      <p:origin x="0" y="-448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6A883F8-C818-48EF-8B16-65B040A1E4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75DDF0C-395C-4166-AB97-4193303511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67E859-3477-4463-A4B8-F36F7451C24A}" type="datetimeFigureOut">
              <a:rPr lang="fr-FR" smtClean="0"/>
              <a:t>17/07/2023</a:t>
            </a:fld>
            <a:endParaRPr lang="fr-FR"/>
          </a:p>
        </p:txBody>
      </p:sp>
      <p:sp>
        <p:nvSpPr>
          <p:cNvPr id="4" name="Espace réservé du pied de page 3">
            <a:extLst>
              <a:ext uri="{FF2B5EF4-FFF2-40B4-BE49-F238E27FC236}">
                <a16:creationId xmlns:a16="http://schemas.microsoft.com/office/drawing/2014/main" id="{4A74664A-CD09-40A8-90B0-B38AE3146A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1</a:t>
            </a:r>
          </a:p>
        </p:txBody>
      </p:sp>
      <p:sp>
        <p:nvSpPr>
          <p:cNvPr id="5" name="Espace réservé du numéro de diapositive 4">
            <a:extLst>
              <a:ext uri="{FF2B5EF4-FFF2-40B4-BE49-F238E27FC236}">
                <a16:creationId xmlns:a16="http://schemas.microsoft.com/office/drawing/2014/main" id="{47AA8746-ABEF-41FD-B90F-B49B0335D68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1184A0-8BD7-4E1C-B791-C7ECCD359C4A}" type="slidenum">
              <a:rPr lang="fr-FR" smtClean="0"/>
              <a:t>‹N°›</a:t>
            </a:fld>
            <a:endParaRPr lang="fr-FR"/>
          </a:p>
        </p:txBody>
      </p:sp>
    </p:spTree>
    <p:extLst>
      <p:ext uri="{BB962C8B-B14F-4D97-AF65-F5344CB8AC3E}">
        <p14:creationId xmlns:p14="http://schemas.microsoft.com/office/powerpoint/2010/main" val="272489419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2B0F7-EF22-491E-862C-113B22312B90}" type="datetimeFigureOut">
              <a:rPr lang="fr-FR" smtClean="0"/>
              <a:t>17/07/2023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1</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1C010-3D75-40FB-A8CF-BC8131B11C4F}" type="slidenum">
              <a:rPr lang="fr-FR" smtClean="0"/>
              <a:t>‹N°›</a:t>
            </a:fld>
            <a:endParaRPr lang="fr-FR"/>
          </a:p>
        </p:txBody>
      </p:sp>
    </p:spTree>
    <p:extLst>
      <p:ext uri="{BB962C8B-B14F-4D97-AF65-F5344CB8AC3E}">
        <p14:creationId xmlns:p14="http://schemas.microsoft.com/office/powerpoint/2010/main" val="35435764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400" dirty="0">
                <a:latin typeface="Times New Roman" panose="02020603050405020304" pitchFamily="18" charset="0"/>
                <a:cs typeface="Times New Roman" panose="02020603050405020304" pitchFamily="18" charset="0"/>
              </a:rPr>
              <a:t>Bonjour, M le président du jury, honorable membres du jury, chaleureux public , </a:t>
            </a:r>
          </a:p>
          <a:p>
            <a:r>
              <a:rPr lang="fr-FR" altLang="zh-CN" sz="1400" dirty="0">
                <a:latin typeface="Times New Roman" panose="02020603050405020304" pitchFamily="18" charset="0"/>
                <a:cs typeface="Times New Roman" panose="02020603050405020304" pitchFamily="18" charset="0"/>
              </a:rPr>
              <a:t>Avant tout propos ,Je voudrais adresser mes remerciement au Jury </a:t>
            </a:r>
            <a:r>
              <a:rPr lang="fr-FR" altLang="zh-CN" sz="8000" dirty="0">
                <a:latin typeface="Times New Roman" panose="02020603050405020304" pitchFamily="18" charset="0"/>
                <a:cs typeface="Times New Roman" panose="02020603050405020304" pitchFamily="18" charset="0"/>
              </a:rPr>
              <a:t>qui m’ont permis de présenter  </a:t>
            </a:r>
            <a:r>
              <a:rPr lang="fr-FR" altLang="zh-CN" sz="1400" dirty="0">
                <a:latin typeface="Times New Roman" panose="02020603050405020304" pitchFamily="18" charset="0"/>
                <a:cs typeface="Times New Roman" panose="02020603050405020304" pitchFamily="18" charset="0"/>
              </a:rPr>
              <a:t>le resultat de nos 3 mois de travaux dont le thème est : …………,</a:t>
            </a:r>
          </a:p>
          <a:p>
            <a:r>
              <a:rPr lang="fr-FR" altLang="zh-CN" sz="1400" dirty="0">
                <a:latin typeface="Times New Roman" panose="02020603050405020304" pitchFamily="18" charset="0"/>
                <a:cs typeface="Times New Roman" panose="02020603050405020304" pitchFamily="18" charset="0"/>
              </a:rPr>
              <a:t>Nos travaux ont été supervisé par M Goayon Koala, enseign…… et  </a:t>
            </a:r>
          </a:p>
          <a:p>
            <a:r>
              <a:rPr lang="fr-FR" altLang="zh-CN" sz="1400" dirty="0">
                <a:latin typeface="Times New Roman" panose="02020603050405020304" pitchFamily="18" charset="0"/>
                <a:cs typeface="Times New Roman" panose="02020603050405020304" pitchFamily="18" charset="0"/>
              </a:rPr>
              <a:t>Dirigé par M. Issouf Nikiema, notre Maitre de Stage qui est Ingenieur en Conception au sein de l’ANPTIC,</a:t>
            </a:r>
          </a:p>
          <a:p>
            <a:endParaRPr lang="fr-FR" altLang="zh-CN" sz="1400" dirty="0">
              <a:latin typeface="Times New Roman" panose="02020603050405020304" pitchFamily="18" charset="0"/>
              <a:cs typeface="Times New Roman" panose="02020603050405020304" pitchFamily="18" charset="0"/>
            </a:endParaRPr>
          </a:p>
          <a:p>
            <a:r>
              <a:rPr lang="fr-FR" altLang="zh-CN" sz="1400" dirty="0">
                <a:latin typeface="Times New Roman" panose="02020603050405020304" pitchFamily="18" charset="0"/>
                <a:cs typeface="Times New Roman" panose="02020603050405020304" pitchFamily="18" charset="0"/>
              </a:rPr>
              <a:t>Sans plus tardé, présentons le plan de notre Présentation</a:t>
            </a:r>
          </a:p>
          <a:p>
            <a:r>
              <a:rPr lang="fr-FR" altLang="zh-CN" sz="1400" dirty="0">
                <a:latin typeface="Times New Roman" panose="02020603050405020304" pitchFamily="18" charset="0"/>
                <a:cs typeface="Times New Roman" panose="02020603050405020304" pitchFamily="18" charset="0"/>
              </a:rPr>
              <a:t>Pour vous permettre de bien nous suivre, notre travail se </a:t>
            </a:r>
            <a:r>
              <a:rPr lang="fr-FR" altLang="zh-CN" sz="1400" dirty="0" err="1">
                <a:latin typeface="Times New Roman" panose="02020603050405020304" pitchFamily="18" charset="0"/>
                <a:cs typeface="Times New Roman" panose="02020603050405020304" pitchFamily="18" charset="0"/>
              </a:rPr>
              <a:t>prentera</a:t>
            </a:r>
            <a:r>
              <a:rPr lang="fr-FR" altLang="zh-CN" sz="1400" dirty="0">
                <a:latin typeface="Times New Roman" panose="02020603050405020304" pitchFamily="18" charset="0"/>
                <a:cs typeface="Times New Roman" panose="02020603050405020304" pitchFamily="18" charset="0"/>
              </a:rPr>
              <a:t> comme suit…..</a:t>
            </a:r>
            <a:endParaRPr lang="zh-CN" altLang="en-US" sz="1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74E7DC6A-F9F9-48DB-9FE7-E174AE0538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Espace réservé du pied de page 4">
            <a:extLst>
              <a:ext uri="{FF2B5EF4-FFF2-40B4-BE49-F238E27FC236}">
                <a16:creationId xmlns:a16="http://schemas.microsoft.com/office/drawing/2014/main" id="{675A787D-2DEC-408E-B286-9F869A0829AC}"/>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1698049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dirty="0">
                <a:solidFill>
                  <a:srgbClr val="3F5378"/>
                </a:solidFill>
                <a:effectLst/>
                <a:latin typeface="Cambria" panose="02040503050406030204" pitchFamily="18" charset="0"/>
                <a:ea typeface="Cambria" panose="02040503050406030204" pitchFamily="18" charset="0"/>
                <a:cs typeface="Times New Roman" panose="02020603050405020304" pitchFamily="18" charset="0"/>
              </a:rPr>
              <a:t>Le choix d’une méthodologie de conduite de projet ……..</a:t>
            </a:r>
            <a:endParaRPr lang="fr-FR" sz="1200" b="0" dirty="0">
              <a:effectLst/>
              <a:latin typeface="Cambria" panose="02040503050406030204" pitchFamily="18" charset="0"/>
              <a:ea typeface="Cambria" panose="02040503050406030204" pitchFamily="18" charset="0"/>
              <a:cs typeface="Times New Roman" panose="02020603050405020304" pitchFamily="18" charset="0"/>
            </a:endParaRPr>
          </a:p>
          <a:p>
            <a:r>
              <a:rPr lang="fr-FR" sz="1200" dirty="0">
                <a:effectLst/>
                <a:latin typeface="Cambria" panose="02040503050406030204" pitchFamily="18" charset="0"/>
                <a:ea typeface="Calibri" panose="020F0502020204030204" pitchFamily="34" charset="0"/>
                <a:cs typeface="Times New Roman" panose="02020603050405020304" pitchFamily="18" charset="0"/>
              </a:rPr>
              <a:t>Ce choix dépend de la nature du projet et de sa taille. Lorsqu’il s’agit d’un projet, où toutes les données ne sont pas réunies dès le départ ,il est recommandé de s’orienter vers une méthode agile. </a:t>
            </a:r>
          </a:p>
          <a:p>
            <a:endParaRPr lang="fr-FR" altLang="zh-CN" sz="1200" dirty="0">
              <a:effectLst/>
              <a:latin typeface="Cambria" panose="02040503050406030204" pitchFamily="18" charset="0"/>
              <a:cs typeface="Times New Roman" panose="02020603050405020304" pitchFamily="18" charset="0"/>
            </a:endParaRPr>
          </a:p>
          <a:p>
            <a:r>
              <a:rPr lang="fr-FR" altLang="zh-CN" sz="1200" dirty="0">
                <a:effectLst/>
                <a:latin typeface="Cambria" panose="02040503050406030204" pitchFamily="18" charset="0"/>
                <a:cs typeface="Times New Roman" panose="02020603050405020304" pitchFamily="18" charset="0"/>
              </a:rPr>
              <a:t>Pour notre projet nous avons choisi la </a:t>
            </a:r>
            <a:r>
              <a:rPr lang="fr-FR" altLang="zh-CN" sz="1200" dirty="0"/>
              <a:t>méthode agile SCRUM, car il permet a l’équipe de travailler</a:t>
            </a:r>
            <a:r>
              <a:rPr lang="fr-FR" sz="1200" kern="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 de façon itérative sur un ensemble de fonctionnalités à réaliser.</a:t>
            </a:r>
            <a:endParaRPr lang="en-US" altLang="zh-CN" sz="1200" dirty="0">
              <a:solidFill>
                <a:srgbClr val="3F5378"/>
              </a:solidFill>
              <a:latin typeface="Fira Sans Medium" panose="020B0604020202020204" pitchFamily="34" charset="0"/>
              <a:cs typeface="+mn-ea"/>
              <a:sym typeface="+mn-lt"/>
            </a:endParaRPr>
          </a:p>
          <a:p>
            <a:r>
              <a:rPr lang="fr-FR" altLang="zh-CN" sz="1200" dirty="0"/>
              <a:t>c’est aussi la méthode utilisée par le service Informatique…..</a:t>
            </a:r>
          </a:p>
          <a:p>
            <a:endParaRPr lang="zh-CN" altLang="en-US" sz="1200" dirty="0"/>
          </a:p>
          <a:p>
            <a:endParaRPr lang="fr-FR" altLang="zh-CN" dirty="0"/>
          </a:p>
          <a:p>
            <a:endParaRPr lang="fr-FR" altLang="zh-CN" dirty="0"/>
          </a:p>
          <a:p>
            <a:r>
              <a:rPr lang="fr-FR" altLang="zh-CN" dirty="0"/>
              <a:t>Il existe plusieurs méthodes agiles … </a:t>
            </a:r>
          </a:p>
          <a:p>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12</a:t>
            </a:fld>
            <a:endParaRPr lang="fr-FR"/>
          </a:p>
        </p:txBody>
      </p:sp>
      <p:sp>
        <p:nvSpPr>
          <p:cNvPr id="5" name="Espace réservé du pied de page 4">
            <a:extLst>
              <a:ext uri="{FF2B5EF4-FFF2-40B4-BE49-F238E27FC236}">
                <a16:creationId xmlns:a16="http://schemas.microsoft.com/office/drawing/2014/main" id="{CAAD8AE8-24B5-44F4-AFAA-2883BEE460F3}"/>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2354550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13</a:t>
            </a:fld>
            <a:endParaRPr lang="fr-FR"/>
          </a:p>
        </p:txBody>
      </p:sp>
      <p:sp>
        <p:nvSpPr>
          <p:cNvPr id="5" name="Espace réservé du pied de page 4">
            <a:extLst>
              <a:ext uri="{FF2B5EF4-FFF2-40B4-BE49-F238E27FC236}">
                <a16:creationId xmlns:a16="http://schemas.microsoft.com/office/drawing/2014/main" id="{662ECD8F-C099-4F0D-AC10-93F92833DE71}"/>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787741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Elle s’appuie sur le découpage de projet en itérations nommées « Sprint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Un Sprint peut avoir une durée qui varie entre (1) semaines et (1) mois.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Avant chaque Sprint les tâches sont estimées en temps et en complexité.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A la fin de chaque sprint, le client reçoit un logiciel fonctionnel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Plus le projet avance, plus le logiciel contient de plus en plus de fonctionnalités.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mbria" panose="02040503050406030204" pitchFamily="18" charset="0"/>
                <a:ea typeface="Calibri" panose="020F0502020204030204" pitchFamily="34" charset="0"/>
                <a:cs typeface="Times New Roman" panose="02020603050405020304" pitchFamily="18" charset="0"/>
              </a:rPr>
              <a:t>Pour la modelisation , on a eu recours a 2 diagrammes dont : ,,,,,</a:t>
            </a:r>
            <a:endParaRPr lang="fr-FR" sz="1800" dirty="0">
              <a:effectLst/>
              <a:latin typeface="Calibri" panose="020F0502020204030204" pitchFamily="34" charset="0"/>
              <a:ea typeface="Calibri" panose="020F0502020204030204" pitchFamily="34" charset="0"/>
            </a:endParaRPr>
          </a:p>
          <a:p>
            <a:pPr marL="0" indent="0">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14</a:t>
            </a:fld>
            <a:endParaRPr lang="zh-CN" altLang="en-US"/>
          </a:p>
        </p:txBody>
      </p:sp>
      <p:sp>
        <p:nvSpPr>
          <p:cNvPr id="5" name="Espace réservé du pied de page 4">
            <a:extLst>
              <a:ext uri="{FF2B5EF4-FFF2-40B4-BE49-F238E27FC236}">
                <a16:creationId xmlns:a16="http://schemas.microsoft.com/office/drawing/2014/main" id="{D24C67DD-F2A1-4500-9631-7F60EF6C0795}"/>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4185106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des cas d’utilisations représente la structure des grandes fonctionnalités nécessaires aux utilisateurs de la plateforme.</a:t>
            </a:r>
          </a:p>
          <a:p>
            <a:endParaRPr lang="fr-FR" dirty="0"/>
          </a:p>
          <a:p>
            <a:r>
              <a:rPr lang="fr-FR" dirty="0"/>
              <a:t> C’est le premier diagramme du modèle UML, assurant la relation entre l’utilisateur et les objets </a:t>
            </a:r>
          </a:p>
          <a:p>
            <a:endParaRPr lang="fr-FR" altLang="zh-CN" dirty="0"/>
          </a:p>
          <a:p>
            <a:r>
              <a:rPr lang="fr-FR" altLang="zh-CN" dirty="0"/>
              <a:t>Apres avoir relever toutes les fonctionnalités de notre projet , Voici comment se présente notre diagramme de cas d’utilisation ,,,,</a:t>
            </a:r>
            <a:endParaRPr lang="zh-CN" altLang="en-US" dirty="0"/>
          </a:p>
          <a:p>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15</a:t>
            </a:fld>
            <a:endParaRPr lang="fr-FR"/>
          </a:p>
        </p:txBody>
      </p:sp>
      <p:sp>
        <p:nvSpPr>
          <p:cNvPr id="5" name="Espace réservé du pied de page 4">
            <a:extLst>
              <a:ext uri="{FF2B5EF4-FFF2-40B4-BE49-F238E27FC236}">
                <a16:creationId xmlns:a16="http://schemas.microsoft.com/office/drawing/2014/main" id="{21737559-FF03-432B-82AA-3A37315CD3EB}"/>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105791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16</a:t>
            </a:fld>
            <a:endParaRPr lang="fr-FR"/>
          </a:p>
        </p:txBody>
      </p:sp>
      <p:sp>
        <p:nvSpPr>
          <p:cNvPr id="5" name="Espace réservé du pied de page 4">
            <a:extLst>
              <a:ext uri="{FF2B5EF4-FFF2-40B4-BE49-F238E27FC236}">
                <a16:creationId xmlns:a16="http://schemas.microsoft.com/office/drawing/2014/main" id="{5DA6F917-E777-4DD0-AAAE-E069C8BE3445}"/>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3845042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fr-FR" altLang="zh-CN" dirty="0"/>
          </a:p>
          <a:p>
            <a:endParaRPr lang="fr-FR" altLang="zh-CN" dirty="0"/>
          </a:p>
          <a:p>
            <a:endParaRPr lang="fr-FR" altLang="zh-CN" dirty="0"/>
          </a:p>
          <a:p>
            <a:endParaRPr lang="fr-FR" altLang="zh-CN" dirty="0"/>
          </a:p>
          <a:p>
            <a:endParaRPr lang="fr-FR"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0" dirty="0">
                <a:solidFill>
                  <a:srgbClr val="3F5378"/>
                </a:solidFill>
                <a:latin typeface="Cambria" panose="02040503050406030204" pitchFamily="18" charset="0"/>
                <a:ea typeface="Cambria" panose="02040503050406030204" pitchFamily="18" charset="0"/>
                <a:cs typeface="Times New Roman" panose="02020603050405020304" pitchFamily="18" charset="0"/>
              </a:rPr>
              <a:t>Considéré comme Le plus important  de la modélisation </a:t>
            </a:r>
            <a:r>
              <a:rPr lang="fr-FR" sz="1200" b="0" kern="0" dirty="0" err="1">
                <a:solidFill>
                  <a:srgbClr val="3F5378"/>
                </a:solidFill>
                <a:latin typeface="Cambria" panose="02040503050406030204" pitchFamily="18" charset="0"/>
                <a:ea typeface="Cambria" panose="02040503050406030204" pitchFamily="18" charset="0"/>
                <a:cs typeface="Times New Roman" panose="02020603050405020304" pitchFamily="18" charset="0"/>
              </a:rPr>
              <a:t>UML,le</a:t>
            </a:r>
            <a:r>
              <a:rPr lang="fr-FR" sz="1200" b="0" kern="0" dirty="0">
                <a:solidFill>
                  <a:srgbClr val="3F5378"/>
                </a:solidFill>
                <a:latin typeface="Cambria" panose="02040503050406030204" pitchFamily="18" charset="0"/>
                <a:ea typeface="Cambria" panose="02040503050406030204" pitchFamily="18" charset="0"/>
                <a:cs typeface="Times New Roman" panose="02020603050405020304" pitchFamily="18" charset="0"/>
              </a:rPr>
              <a:t> diagramme de classe………</a:t>
            </a:r>
            <a:endParaRPr lang="fr-FR" sz="1200" b="0" dirty="0">
              <a:solidFill>
                <a:srgbClr val="3F5378"/>
              </a:solidFill>
              <a:latin typeface="Cambria" panose="02040503050406030204" pitchFamily="18" charset="0"/>
              <a:ea typeface="Cambria" panose="020405030504060302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17</a:t>
            </a:fld>
            <a:endParaRPr lang="zh-CN" altLang="en-US"/>
          </a:p>
        </p:txBody>
      </p:sp>
      <p:sp>
        <p:nvSpPr>
          <p:cNvPr id="5" name="Espace réservé du pied de page 4">
            <a:extLst>
              <a:ext uri="{FF2B5EF4-FFF2-40B4-BE49-F238E27FC236}">
                <a16:creationId xmlns:a16="http://schemas.microsoft.com/office/drawing/2014/main" id="{D68F1377-FD8A-467F-9794-394C6ED4EFCB}"/>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494587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ltLang="zh-CN" dirty="0"/>
          </a:p>
          <a:p>
            <a:r>
              <a:rPr lang="fr-FR" altLang="zh-CN" dirty="0"/>
              <a:t>Le diagramme de classe permet de ………</a:t>
            </a:r>
          </a:p>
          <a:p>
            <a:endParaRPr lang="fr-FR" altLang="zh-CN" dirty="0"/>
          </a:p>
          <a:p>
            <a:r>
              <a:rPr lang="fr-FR" altLang="zh-CN" dirty="0"/>
              <a:t>Il permet de ,,,,,,,</a:t>
            </a:r>
          </a:p>
          <a:p>
            <a:endParaRPr lang="fr-FR" altLang="zh-CN" dirty="0"/>
          </a:p>
          <a:p>
            <a:r>
              <a:rPr lang="fr-FR" altLang="zh-CN" dirty="0"/>
              <a:t>Pour notre Projet, notre Diagramme présente comme suite :</a:t>
            </a:r>
            <a:endParaRPr lang="zh-CN" altLang="en-US" dirty="0"/>
          </a:p>
          <a:p>
            <a:endParaRPr lang="fr-FR" dirty="0"/>
          </a:p>
        </p:txBody>
      </p:sp>
      <p:sp>
        <p:nvSpPr>
          <p:cNvPr id="4" name="Espace réservé du pied de page 3"/>
          <p:cNvSpPr>
            <a:spLocks noGrp="1"/>
          </p:cNvSpPr>
          <p:nvPr>
            <p:ph type="ftr" sz="quarter" idx="4"/>
          </p:nvPr>
        </p:nvSpPr>
        <p:spPr/>
        <p:txBody>
          <a:bodyPr/>
          <a:lstStyle/>
          <a:p>
            <a:r>
              <a:rPr lang="fr-FR"/>
              <a:t>1</a:t>
            </a:r>
          </a:p>
        </p:txBody>
      </p:sp>
      <p:sp>
        <p:nvSpPr>
          <p:cNvPr id="5" name="Espace réservé du numéro de diapositive 4"/>
          <p:cNvSpPr>
            <a:spLocks noGrp="1"/>
          </p:cNvSpPr>
          <p:nvPr>
            <p:ph type="sldNum" sz="quarter" idx="5"/>
          </p:nvPr>
        </p:nvSpPr>
        <p:spPr/>
        <p:txBody>
          <a:bodyPr/>
          <a:lstStyle/>
          <a:p>
            <a:fld id="{4A31C010-3D75-40FB-A8CF-BC8131B11C4F}" type="slidenum">
              <a:rPr lang="fr-FR" smtClean="0"/>
              <a:t>18</a:t>
            </a:fld>
            <a:endParaRPr lang="fr-FR"/>
          </a:p>
        </p:txBody>
      </p:sp>
    </p:spTree>
    <p:extLst>
      <p:ext uri="{BB962C8B-B14F-4D97-AF65-F5344CB8AC3E}">
        <p14:creationId xmlns:p14="http://schemas.microsoft.com/office/powerpoint/2010/main" val="3463642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E7DC6A-F9F9-48DB-9FE7-E174AE05389F}" type="slidenum">
              <a:rPr lang="zh-CN" altLang="en-US" smtClean="0"/>
              <a:t>20</a:t>
            </a:fld>
            <a:endParaRPr lang="zh-CN" altLang="en-US"/>
          </a:p>
        </p:txBody>
      </p:sp>
      <p:sp>
        <p:nvSpPr>
          <p:cNvPr id="5" name="Espace réservé du pied de page 4">
            <a:extLst>
              <a:ext uri="{FF2B5EF4-FFF2-40B4-BE49-F238E27FC236}">
                <a16:creationId xmlns:a16="http://schemas.microsoft.com/office/drawing/2014/main" id="{A9331566-45A1-435F-9536-BCC2D6C7F51A}"/>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2407254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après avoir déterminé les besoins et faire les différentes modélisations , nous pouvons passer a l’implémentation de notre projet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dirty="0"/>
              <a:t>Pour la mise en œuvre de notre Solution , nous avons eu recours a certains outils technologiques , on peut citer entre autres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21</a:t>
            </a:fld>
            <a:endParaRPr lang="fr-FR"/>
          </a:p>
        </p:txBody>
      </p:sp>
      <p:sp>
        <p:nvSpPr>
          <p:cNvPr id="5" name="Espace réservé du pied de page 4">
            <a:extLst>
              <a:ext uri="{FF2B5EF4-FFF2-40B4-BE49-F238E27FC236}">
                <a16:creationId xmlns:a16="http://schemas.microsoft.com/office/drawing/2014/main" id="{A340F6E5-49F9-42EB-947A-F38E05BE4193}"/>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2436247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dirty="0"/>
              <a:t>Pour la mise en œuvre de notre Application , nous avons eu recours a certains outils technologiques , on peut citer entre autres : </a:t>
            </a:r>
          </a:p>
          <a:p>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22</a:t>
            </a:fld>
            <a:endParaRPr lang="fr-FR"/>
          </a:p>
        </p:txBody>
      </p:sp>
      <p:sp>
        <p:nvSpPr>
          <p:cNvPr id="5" name="Espace réservé du pied de page 4">
            <a:extLst>
              <a:ext uri="{FF2B5EF4-FFF2-40B4-BE49-F238E27FC236}">
                <a16:creationId xmlns:a16="http://schemas.microsoft.com/office/drawing/2014/main" id="{FC9FC30E-B297-4B7A-8699-7045B7A1413D}"/>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186645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En premier lieu , nous avons l’introduction </a:t>
            </a:r>
          </a:p>
          <a:p>
            <a:pPr marL="0" lvl="0" indent="0" algn="l" rtl="0">
              <a:spcBef>
                <a:spcPts val="0"/>
              </a:spcBef>
              <a:spcAft>
                <a:spcPts val="0"/>
              </a:spcAft>
              <a:buNone/>
            </a:pPr>
            <a:r>
              <a:rPr lang="fr-FR" dirty="0"/>
              <a:t>Celle-ci sera suivi par  la présentation de notre structure d’accueil,</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Ensuite nous entrerons dans le contexte et …….  De nos travaux ,</a:t>
            </a:r>
          </a:p>
          <a:p>
            <a:pPr marL="0" lvl="0" indent="0" algn="l" rtl="0">
              <a:spcBef>
                <a:spcPts val="0"/>
              </a:spcBef>
              <a:spcAft>
                <a:spcPts val="0"/>
              </a:spcAft>
              <a:buNone/>
            </a:pPr>
            <a:r>
              <a:rPr lang="fr-FR" dirty="0"/>
              <a:t>Nous poursuivrons avec l’analyse et ……… qui nous permettrons de faire </a:t>
            </a:r>
          </a:p>
          <a:p>
            <a:pPr marL="0" lvl="0" indent="0" algn="l" rtl="0">
              <a:spcBef>
                <a:spcPts val="0"/>
              </a:spcBef>
              <a:spcAft>
                <a:spcPts val="0"/>
              </a:spcAft>
              <a:buNone/>
            </a:pPr>
            <a:r>
              <a:rPr lang="fr-FR" dirty="0"/>
              <a:t>La mise en œuvre de nos travaux,</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Enfin nous vous ferons une </a:t>
            </a:r>
            <a:r>
              <a:rPr lang="fr-FR" dirty="0" err="1"/>
              <a:t>demonstration</a:t>
            </a:r>
            <a:r>
              <a:rPr lang="fr-FR" dirty="0"/>
              <a:t> de nos travaux et terminerons par une conclusion,,</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Mr le </a:t>
            </a:r>
            <a:r>
              <a:rPr lang="fr-FR" dirty="0" err="1"/>
              <a:t>president</a:t>
            </a:r>
            <a:r>
              <a:rPr lang="fr-FR" dirty="0"/>
              <a:t> du jury, honorable </a:t>
            </a:r>
            <a:r>
              <a:rPr lang="fr-FR" dirty="0" err="1"/>
              <a:t>menbre</a:t>
            </a:r>
            <a:r>
              <a:rPr lang="fr-FR" dirty="0"/>
              <a:t> du jury, au Burkina </a:t>
            </a:r>
            <a:r>
              <a:rPr lang="fr-FR" dirty="0" err="1"/>
              <a:t>faso</a:t>
            </a:r>
            <a:r>
              <a:rPr lang="fr-FR" dirty="0"/>
              <a:t> ……..</a:t>
            </a:r>
          </a:p>
          <a:p>
            <a:endParaRPr lang="fr-FR" dirty="0"/>
          </a:p>
        </p:txBody>
      </p:sp>
      <p:sp>
        <p:nvSpPr>
          <p:cNvPr id="4" name="Espace réservé du pied de page 3"/>
          <p:cNvSpPr>
            <a:spLocks noGrp="1"/>
          </p:cNvSpPr>
          <p:nvPr>
            <p:ph type="ftr" sz="quarter" idx="4"/>
          </p:nvPr>
        </p:nvSpPr>
        <p:spPr/>
        <p:txBody>
          <a:bodyPr/>
          <a:lstStyle/>
          <a:p>
            <a:r>
              <a:rPr lang="fr-FR"/>
              <a:t>1</a:t>
            </a:r>
          </a:p>
        </p:txBody>
      </p:sp>
      <p:sp>
        <p:nvSpPr>
          <p:cNvPr id="5" name="Espace réservé du numéro de diapositive 4"/>
          <p:cNvSpPr>
            <a:spLocks noGrp="1"/>
          </p:cNvSpPr>
          <p:nvPr>
            <p:ph type="sldNum" sz="quarter" idx="5"/>
          </p:nvPr>
        </p:nvSpPr>
        <p:spPr/>
        <p:txBody>
          <a:bodyPr/>
          <a:lstStyle/>
          <a:p>
            <a:fld id="{4A31C010-3D75-40FB-A8CF-BC8131B11C4F}" type="slidenum">
              <a:rPr lang="fr-FR" smtClean="0"/>
              <a:t>2</a:t>
            </a:fld>
            <a:endParaRPr lang="fr-FR"/>
          </a:p>
        </p:txBody>
      </p:sp>
    </p:spTree>
    <p:extLst>
      <p:ext uri="{BB962C8B-B14F-4D97-AF65-F5344CB8AC3E}">
        <p14:creationId xmlns:p14="http://schemas.microsoft.com/office/powerpoint/2010/main" val="1771457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Lorsqu’un utilisateur fait une action, une requête est envoyer a l’api laravel qui interroge la bd, la bd fait le traitement et envoi a son tour l’information a l’api qui l'affiche a l’utilisateur </a:t>
            </a:r>
          </a:p>
        </p:txBody>
      </p:sp>
      <p:sp>
        <p:nvSpPr>
          <p:cNvPr id="4" name="Espace réservé du numéro de diapositive 3"/>
          <p:cNvSpPr>
            <a:spLocks noGrp="1"/>
          </p:cNvSpPr>
          <p:nvPr>
            <p:ph type="sldNum" sz="quarter" idx="5"/>
          </p:nvPr>
        </p:nvSpPr>
        <p:spPr/>
        <p:txBody>
          <a:bodyPr/>
          <a:lstStyle/>
          <a:p>
            <a:fld id="{D0644989-B186-44DF-B70F-FE34BAA12F6A}" type="slidenum">
              <a:rPr lang="fr-FR" smtClean="0"/>
              <a:t>23</a:t>
            </a:fld>
            <a:endParaRPr lang="fr-FR"/>
          </a:p>
        </p:txBody>
      </p:sp>
    </p:spTree>
    <p:extLst>
      <p:ext uri="{BB962C8B-B14F-4D97-AF65-F5344CB8AC3E}">
        <p14:creationId xmlns:p14="http://schemas.microsoft.com/office/powerpoint/2010/main" val="2763807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système étant mis en place, </a:t>
            </a:r>
            <a:r>
              <a:rPr lang="fr-FR" dirty="0" err="1"/>
              <a:t>fesons</a:t>
            </a:r>
            <a:r>
              <a:rPr lang="fr-FR" dirty="0"/>
              <a:t> une petite démonstration sur le fonctionnement de celui-ci …   </a:t>
            </a:r>
          </a:p>
          <a:p>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24</a:t>
            </a:fld>
            <a:endParaRPr lang="fr-FR"/>
          </a:p>
        </p:txBody>
      </p:sp>
      <p:sp>
        <p:nvSpPr>
          <p:cNvPr id="5" name="Espace réservé du pied de page 4">
            <a:extLst>
              <a:ext uri="{FF2B5EF4-FFF2-40B4-BE49-F238E27FC236}">
                <a16:creationId xmlns:a16="http://schemas.microsoft.com/office/drawing/2014/main" id="{4C906D6C-5119-4B12-9801-B1A393DCC559}"/>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994805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Il faut dire qu’au bout de ses 3 mois de stage , nous avons pu mettre en exergue nos connaissance acquise tout au long de notre 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rPr>
              <a:t>afin d’implémenter quelques fonctionnalités de notre application web.</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3F5378"/>
                </a:solidFill>
                <a:effectLst/>
                <a:latin typeface="Fira Sans Medium" panose="020B0604020202020204" pitchFamily="34" charset="0"/>
                <a:cs typeface="Times New Roman" panose="02020603050405020304" pitchFamily="18" charset="0"/>
              </a:rPr>
              <a:t>Comme perspectives , Nous souhaiterons continuer nos travaux afin d’implémenter la fonctionnalité location de véhicules</a:t>
            </a:r>
            <a:endParaRPr lang="fr-FR" sz="12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pied de page 3"/>
          <p:cNvSpPr>
            <a:spLocks noGrp="1"/>
          </p:cNvSpPr>
          <p:nvPr>
            <p:ph type="ftr" sz="quarter" idx="4"/>
          </p:nvPr>
        </p:nvSpPr>
        <p:spPr/>
        <p:txBody>
          <a:bodyPr/>
          <a:lstStyle/>
          <a:p>
            <a:r>
              <a:rPr lang="fr-FR"/>
              <a:t>1</a:t>
            </a:r>
          </a:p>
        </p:txBody>
      </p:sp>
      <p:sp>
        <p:nvSpPr>
          <p:cNvPr id="5" name="Espace réservé du numéro de diapositive 4"/>
          <p:cNvSpPr>
            <a:spLocks noGrp="1"/>
          </p:cNvSpPr>
          <p:nvPr>
            <p:ph type="sldNum" sz="quarter" idx="5"/>
          </p:nvPr>
        </p:nvSpPr>
        <p:spPr/>
        <p:txBody>
          <a:bodyPr/>
          <a:lstStyle/>
          <a:p>
            <a:fld id="{4A31C010-3D75-40FB-A8CF-BC8131B11C4F}" type="slidenum">
              <a:rPr lang="fr-FR" smtClean="0"/>
              <a:t>26</a:t>
            </a:fld>
            <a:endParaRPr lang="fr-FR"/>
          </a:p>
        </p:txBody>
      </p:sp>
    </p:spTree>
    <p:extLst>
      <p:ext uri="{BB962C8B-B14F-4D97-AF65-F5344CB8AC3E}">
        <p14:creationId xmlns:p14="http://schemas.microsoft.com/office/powerpoint/2010/main" val="307460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74E7DC6A-F9F9-48DB-9FE7-E174AE05389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Espace réservé du pied de page 4">
            <a:extLst>
              <a:ext uri="{FF2B5EF4-FFF2-40B4-BE49-F238E27FC236}">
                <a16:creationId xmlns:a16="http://schemas.microsoft.com/office/drawing/2014/main" id="{7D425641-EB65-4A15-9B5C-BF9826F55DD0}"/>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312522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dirty="0">
                <a:effectLst/>
                <a:latin typeface="Times New Roman" panose="02020603050405020304" pitchFamily="18" charset="0"/>
                <a:ea typeface="Times New Roman" panose="02020603050405020304" pitchFamily="18" charset="0"/>
                <a:cs typeface="Times New Roman" panose="02020603050405020304" pitchFamily="18" charset="0"/>
              </a:rPr>
              <a:t>Au Burkina Faso, les déplacements sont essentiels tant pour les voyageurs que pour le développement économique. Cependant, les méthodes traditionnelles de réservation de tickets de transport et de location de véhicules sont souvent contraignantes et peu pratiques. Il est devenu essentiel de proposer une solution technologique qui facilite ces transaction.</a:t>
            </a:r>
          </a:p>
          <a:p>
            <a:endParaRPr lang="fr-FR" dirty="0"/>
          </a:p>
          <a:p>
            <a:r>
              <a:rPr lang="fr-FR" sz="1800" dirty="0">
                <a:effectLst/>
                <a:latin typeface="Times New Roman" panose="02020603050405020304" pitchFamily="18" charset="0"/>
                <a:ea typeface="Times New Roman" panose="02020603050405020304" pitchFamily="18" charset="0"/>
              </a:rPr>
              <a:t>En outre, une application web de vente de tickets de transport en ligne et de location de véhicules au Burkina Faso offre aux utilisateurs l'accessibilité et la flexibilité nécessaires pour planifier leurs déplacements en toute simplicité.</a:t>
            </a:r>
          </a:p>
          <a:p>
            <a:r>
              <a:rPr lang="fr-FR" sz="1800" dirty="0">
                <a:effectLst/>
                <a:latin typeface="Times New Roman" panose="02020603050405020304" pitchFamily="18" charset="0"/>
              </a:rPr>
              <a:t>C ’est ainsi que </a:t>
            </a:r>
            <a:r>
              <a:rPr lang="fr-FR" sz="1800" dirty="0" err="1">
                <a:effectLst/>
                <a:latin typeface="Times New Roman" panose="02020603050405020304" pitchFamily="18" charset="0"/>
              </a:rPr>
              <a:t>yiki</a:t>
            </a:r>
            <a:r>
              <a:rPr lang="fr-FR" sz="1800" dirty="0">
                <a:effectLst/>
                <a:latin typeface="Times New Roman" panose="02020603050405020304" pitchFamily="18" charset="0"/>
              </a:rPr>
              <a:t> Startup Incubadtor  a décider de mettre en place une plateforme web de vente de tickets de transport et de location de véhicule</a:t>
            </a:r>
          </a:p>
          <a:p>
            <a:endParaRPr lang="fr-FR" sz="1800" dirty="0">
              <a:effectLst/>
              <a:latin typeface="Times New Roman" panose="02020603050405020304" pitchFamily="18" charset="0"/>
            </a:endParaRPr>
          </a:p>
          <a:p>
            <a:r>
              <a:rPr lang="fr-FR" sz="1800" dirty="0">
                <a:effectLst/>
                <a:latin typeface="Times New Roman" panose="02020603050405020304" pitchFamily="18" charset="0"/>
              </a:rPr>
              <a:t>Passons à la présentation de l’entreprise</a:t>
            </a:r>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3</a:t>
            </a:fld>
            <a:endParaRPr lang="fr-FR"/>
          </a:p>
        </p:txBody>
      </p:sp>
      <p:sp>
        <p:nvSpPr>
          <p:cNvPr id="5" name="Espace réservé du pied de page 4">
            <a:extLst>
              <a:ext uri="{FF2B5EF4-FFF2-40B4-BE49-F238E27FC236}">
                <a16:creationId xmlns:a16="http://schemas.microsoft.com/office/drawing/2014/main" id="{38392D93-F3DF-4523-B7AC-0DDAAD629077}"/>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6202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YIKI STARTUP INCUBATOR est une Société à Responsabilité Limitée (SARL), créé en 2019, spécialisée dans le domaine de l'incubation de projets et du numérique. Elle est située aux 1200 Logements dans la ville de Ouagadougou, au Burkina Faso. Yiki…… est specialiser dan le domaine de l’incubation des projets. </a:t>
            </a:r>
            <a:endParaRPr lang="fr-FR" sz="1800" dirty="0">
              <a:effectLst/>
              <a:latin typeface="Times New Roman" panose="02020603050405020304" pitchFamily="18" charset="0"/>
            </a:endParaRPr>
          </a:p>
          <a:p>
            <a:r>
              <a:rPr lang="fr-FR" sz="1800" dirty="0">
                <a:effectLst/>
                <a:latin typeface="Times New Roman" panose="02020603050405020304" pitchFamily="18" charset="0"/>
                <a:ea typeface="Times New Roman" panose="02020603050405020304" pitchFamily="18" charset="0"/>
              </a:rPr>
              <a:t>YIKI STARTUP INCUBATOR dispose d'un personnel pluridisciplinaire qui permet d'accompagner ses clients .</a:t>
            </a:r>
          </a:p>
          <a:p>
            <a:endParaRPr lang="fr-FR"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Notre structure d’accueil étant présenté , passons a la suite de notre présentation</a:t>
            </a:r>
            <a:endParaRPr lang="fr-FR" sz="1200" dirty="0">
              <a:effectLst/>
              <a:latin typeface="Calibri" panose="020F0502020204030204" pitchFamily="34" charset="0"/>
              <a:ea typeface="Calibri" panose="020F050202020403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5</a:t>
            </a:fld>
            <a:endParaRPr lang="fr-FR"/>
          </a:p>
        </p:txBody>
      </p:sp>
      <p:sp>
        <p:nvSpPr>
          <p:cNvPr id="5" name="Espace réservé du pied de page 4">
            <a:extLst>
              <a:ext uri="{FF2B5EF4-FFF2-40B4-BE49-F238E27FC236}">
                <a16:creationId xmlns:a16="http://schemas.microsoft.com/office/drawing/2014/main" id="{8819FC1B-A90C-4FFD-B1CD-3EC477D9C875}"/>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631918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1</a:t>
            </a:r>
          </a:p>
        </p:txBody>
      </p:sp>
      <p:sp>
        <p:nvSpPr>
          <p:cNvPr id="5" name="Espace réservé du numéro de diapositive 4"/>
          <p:cNvSpPr>
            <a:spLocks noGrp="1"/>
          </p:cNvSpPr>
          <p:nvPr>
            <p:ph type="sldNum" sz="quarter" idx="5"/>
          </p:nvPr>
        </p:nvSpPr>
        <p:spPr/>
        <p:txBody>
          <a:bodyPr/>
          <a:lstStyle/>
          <a:p>
            <a:fld id="{4A31C010-3D75-40FB-A8CF-BC8131B11C4F}" type="slidenum">
              <a:rPr lang="fr-FR" smtClean="0"/>
              <a:t>6</a:t>
            </a:fld>
            <a:endParaRPr lang="fr-FR"/>
          </a:p>
        </p:txBody>
      </p:sp>
    </p:spTree>
    <p:extLst>
      <p:ext uri="{BB962C8B-B14F-4D97-AF65-F5344CB8AC3E}">
        <p14:creationId xmlns:p14="http://schemas.microsoft.com/office/powerpoint/2010/main" val="1990436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Pour une problématique majeure se pose : manque de plateformes fiables et sécurisées de vente de tickets de transport en ligne et de location de véhicules intégrée, adaptée aux besoins spécifiques des utilisateurs locaux.</a:t>
            </a:r>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8</a:t>
            </a:fld>
            <a:endParaRPr lang="fr-FR"/>
          </a:p>
        </p:txBody>
      </p:sp>
      <p:sp>
        <p:nvSpPr>
          <p:cNvPr id="5" name="Espace réservé du pied de page 4">
            <a:extLst>
              <a:ext uri="{FF2B5EF4-FFF2-40B4-BE49-F238E27FC236}">
                <a16:creationId xmlns:a16="http://schemas.microsoft.com/office/drawing/2014/main" id="{8B183CC4-2AD6-4F6F-BD57-2812CC920713}"/>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1120064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dirty="0"/>
              <a:t>Concernant l’application , elle doit permettre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dirty="0"/>
              <a:t>Le contexte et la problématique ayant déterminé , passons a la phase d’analyse et conception</a:t>
            </a:r>
            <a:endParaRPr lang="zh-CN" altLang="en-US" dirty="0"/>
          </a:p>
          <a:p>
            <a:endParaRPr lang="fr-FR" dirty="0"/>
          </a:p>
        </p:txBody>
      </p:sp>
      <p:sp>
        <p:nvSpPr>
          <p:cNvPr id="4" name="Espace réservé du pied de page 3"/>
          <p:cNvSpPr>
            <a:spLocks noGrp="1"/>
          </p:cNvSpPr>
          <p:nvPr>
            <p:ph type="ftr" sz="quarter" idx="4"/>
          </p:nvPr>
        </p:nvSpPr>
        <p:spPr/>
        <p:txBody>
          <a:bodyPr/>
          <a:lstStyle/>
          <a:p>
            <a:r>
              <a:rPr lang="fr-FR"/>
              <a:t>1</a:t>
            </a:r>
          </a:p>
        </p:txBody>
      </p:sp>
      <p:sp>
        <p:nvSpPr>
          <p:cNvPr id="5" name="Espace réservé du numéro de diapositive 4"/>
          <p:cNvSpPr>
            <a:spLocks noGrp="1"/>
          </p:cNvSpPr>
          <p:nvPr>
            <p:ph type="sldNum" sz="quarter" idx="5"/>
          </p:nvPr>
        </p:nvSpPr>
        <p:spPr/>
        <p:txBody>
          <a:bodyPr/>
          <a:lstStyle/>
          <a:p>
            <a:fld id="{4A31C010-3D75-40FB-A8CF-BC8131B11C4F}" type="slidenum">
              <a:rPr lang="fr-FR" smtClean="0"/>
              <a:t>9</a:t>
            </a:fld>
            <a:endParaRPr lang="fr-FR"/>
          </a:p>
        </p:txBody>
      </p:sp>
    </p:spTree>
    <p:extLst>
      <p:ext uri="{BB962C8B-B14F-4D97-AF65-F5344CB8AC3E}">
        <p14:creationId xmlns:p14="http://schemas.microsoft.com/office/powerpoint/2010/main" val="128445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1</a:t>
            </a:r>
          </a:p>
        </p:txBody>
      </p:sp>
      <p:sp>
        <p:nvSpPr>
          <p:cNvPr id="5" name="Espace réservé du numéro de diapositive 4"/>
          <p:cNvSpPr>
            <a:spLocks noGrp="1"/>
          </p:cNvSpPr>
          <p:nvPr>
            <p:ph type="sldNum" sz="quarter" idx="5"/>
          </p:nvPr>
        </p:nvSpPr>
        <p:spPr/>
        <p:txBody>
          <a:bodyPr/>
          <a:lstStyle/>
          <a:p>
            <a:fld id="{4A31C010-3D75-40FB-A8CF-BC8131B11C4F}" type="slidenum">
              <a:rPr lang="fr-FR" smtClean="0"/>
              <a:t>10</a:t>
            </a:fld>
            <a:endParaRPr lang="fr-FR"/>
          </a:p>
        </p:txBody>
      </p:sp>
    </p:spTree>
    <p:extLst>
      <p:ext uri="{BB962C8B-B14F-4D97-AF65-F5344CB8AC3E}">
        <p14:creationId xmlns:p14="http://schemas.microsoft.com/office/powerpoint/2010/main" val="287788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zh-CN" dirty="0"/>
              <a:t>Tout projet informatique doit  passer par une phase d’analyse et de conception,</a:t>
            </a:r>
          </a:p>
          <a:p>
            <a:r>
              <a:rPr lang="fr-FR" altLang="zh-CN" dirty="0"/>
              <a:t>C’est une étape importante car elle nous permet de réfléchir……. Afin de les modéliser,</a:t>
            </a:r>
          </a:p>
          <a:p>
            <a:endParaRPr lang="fr-FR" altLang="zh-CN" dirty="0"/>
          </a:p>
          <a:p>
            <a:r>
              <a:rPr lang="fr-FR" altLang="zh-CN" dirty="0"/>
              <a:t>Apres le recensement des besoins , il faut passer a leur  …………modélisation de ceux-ci ,,,</a:t>
            </a:r>
          </a:p>
          <a:p>
            <a:endParaRPr lang="fr-FR" altLang="zh-CN" dirty="0"/>
          </a:p>
          <a:p>
            <a:r>
              <a:rPr lang="fr-FR" altLang="zh-CN" dirty="0"/>
              <a:t>Tout cela se fait après avoir choisi une méthodologie de travail bien précise qui nous permettra ……… de dégager</a:t>
            </a:r>
            <a:endParaRPr lang="zh-CN" altLang="en-US" dirty="0"/>
          </a:p>
          <a:p>
            <a:endParaRPr lang="fr-FR" dirty="0"/>
          </a:p>
        </p:txBody>
      </p:sp>
      <p:sp>
        <p:nvSpPr>
          <p:cNvPr id="4" name="Espace réservé du numéro de diapositive 3"/>
          <p:cNvSpPr>
            <a:spLocks noGrp="1"/>
          </p:cNvSpPr>
          <p:nvPr>
            <p:ph type="sldNum" sz="quarter" idx="5"/>
          </p:nvPr>
        </p:nvSpPr>
        <p:spPr/>
        <p:txBody>
          <a:bodyPr/>
          <a:lstStyle/>
          <a:p>
            <a:fld id="{4A31C010-3D75-40FB-A8CF-BC8131B11C4F}" type="slidenum">
              <a:rPr lang="fr-FR" smtClean="0"/>
              <a:t>11</a:t>
            </a:fld>
            <a:endParaRPr lang="fr-FR"/>
          </a:p>
        </p:txBody>
      </p:sp>
      <p:sp>
        <p:nvSpPr>
          <p:cNvPr id="5" name="Espace réservé du pied de page 4">
            <a:extLst>
              <a:ext uri="{FF2B5EF4-FFF2-40B4-BE49-F238E27FC236}">
                <a16:creationId xmlns:a16="http://schemas.microsoft.com/office/drawing/2014/main" id="{8E05A078-A370-4EF3-9F51-19F944EE2892}"/>
              </a:ext>
            </a:extLst>
          </p:cNvPr>
          <p:cNvSpPr>
            <a:spLocks noGrp="1"/>
          </p:cNvSpPr>
          <p:nvPr>
            <p:ph type="ftr" sz="quarter" idx="4"/>
          </p:nvPr>
        </p:nvSpPr>
        <p:spPr/>
        <p:txBody>
          <a:bodyPr/>
          <a:lstStyle/>
          <a:p>
            <a:r>
              <a:rPr lang="fr-FR"/>
              <a:t>1</a:t>
            </a:r>
          </a:p>
        </p:txBody>
      </p:sp>
    </p:spTree>
    <p:extLst>
      <p:ext uri="{BB962C8B-B14F-4D97-AF65-F5344CB8AC3E}">
        <p14:creationId xmlns:p14="http://schemas.microsoft.com/office/powerpoint/2010/main" val="366716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9805B9D4-899F-0E94-9E22-B5001F510FEA}"/>
              </a:ext>
            </a:extLst>
          </p:cNvPr>
          <p:cNvSpPr/>
          <p:nvPr userDrawn="1"/>
        </p:nvSpPr>
        <p:spPr>
          <a:xfrm>
            <a:off x="0" y="0"/>
            <a:ext cx="12192000" cy="6858000"/>
          </a:xfrm>
          <a:prstGeom prst="rect">
            <a:avLst/>
          </a:prstGeom>
          <a:gradFill flip="none" rotWithShape="1">
            <a:gsLst>
              <a:gs pos="0">
                <a:srgbClr val="E7E8EA"/>
              </a:gs>
              <a:gs pos="51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473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01C0A-6EEB-6111-6513-D45EA74AC6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423C818-EDF3-C1E8-F358-62FBC620F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3ADF8B-B8CD-56F6-88CB-75FAA55ED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563AC4-BAF3-210A-D18F-991EDE37011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47177401-9DCA-633F-46B6-C2CD6740D6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272A56-3A80-ABE7-1299-45D0F24EFBE7}"/>
              </a:ext>
            </a:extLst>
          </p:cNvPr>
          <p:cNvSpPr>
            <a:spLocks noGrp="1"/>
          </p:cNvSpPr>
          <p:nvPr>
            <p:ph type="sldNum" sz="quarter" idx="12"/>
          </p:nvPr>
        </p:nvSpPr>
        <p:spPr/>
        <p:txBody>
          <a:bodyPr/>
          <a:lstStyle/>
          <a:p>
            <a:fld id="{6BF30D8A-1AD9-4CFD-9B67-CF657CDFA009}" type="slidenum">
              <a:rPr lang="zh-CN" altLang="en-US" smtClean="0"/>
              <a:t>‹N°›</a:t>
            </a:fld>
            <a:endParaRPr lang="zh-CN" altLang="en-US"/>
          </a:p>
        </p:txBody>
      </p:sp>
    </p:spTree>
    <p:extLst>
      <p:ext uri="{BB962C8B-B14F-4D97-AF65-F5344CB8AC3E}">
        <p14:creationId xmlns:p14="http://schemas.microsoft.com/office/powerpoint/2010/main" val="82206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8C7D9-BBB1-84AC-7530-E1218618CB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663BE0-3AD6-951F-DF9E-EE456F3E51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B4982-8C49-66B6-5591-79D795C329C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4DF8D633-AB3C-FAC7-20D8-05895E82F1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CC3AF1-0D14-AFC5-BBC7-D0AF65F1B7C8}"/>
              </a:ext>
            </a:extLst>
          </p:cNvPr>
          <p:cNvSpPr>
            <a:spLocks noGrp="1"/>
          </p:cNvSpPr>
          <p:nvPr>
            <p:ph type="sldNum" sz="quarter" idx="12"/>
          </p:nvPr>
        </p:nvSpPr>
        <p:spPr/>
        <p:txBody>
          <a:bodyPr/>
          <a:lstStyle/>
          <a:p>
            <a:fld id="{6BF30D8A-1AD9-4CFD-9B67-CF657CDFA009}" type="slidenum">
              <a:rPr lang="zh-CN" altLang="en-US" smtClean="0"/>
              <a:t>‹N°›</a:t>
            </a:fld>
            <a:endParaRPr lang="zh-CN" altLang="en-US"/>
          </a:p>
        </p:txBody>
      </p:sp>
    </p:spTree>
    <p:extLst>
      <p:ext uri="{BB962C8B-B14F-4D97-AF65-F5344CB8AC3E}">
        <p14:creationId xmlns:p14="http://schemas.microsoft.com/office/powerpoint/2010/main" val="22318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6BA4AC-7599-1482-064A-CF0E76A125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DE41CC-3FE7-4198-F339-6DFCCFD01C4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9701EF-181A-32D0-260D-1B5AEA349B2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9C7EC1C7-7659-094C-5809-3F8857BE35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7D19D2-093D-CDB7-4ED2-CE5BDCB29DD9}"/>
              </a:ext>
            </a:extLst>
          </p:cNvPr>
          <p:cNvSpPr>
            <a:spLocks noGrp="1"/>
          </p:cNvSpPr>
          <p:nvPr>
            <p:ph type="sldNum" sz="quarter" idx="12"/>
          </p:nvPr>
        </p:nvSpPr>
        <p:spPr/>
        <p:txBody>
          <a:bodyPr/>
          <a:lstStyle/>
          <a:p>
            <a:fld id="{6BF30D8A-1AD9-4CFD-9B67-CF657CDFA009}" type="slidenum">
              <a:rPr lang="zh-CN" altLang="en-US" smtClean="0"/>
              <a:t>‹N°›</a:t>
            </a:fld>
            <a:endParaRPr lang="zh-CN" altLang="en-US"/>
          </a:p>
        </p:txBody>
      </p:sp>
    </p:spTree>
    <p:extLst>
      <p:ext uri="{BB962C8B-B14F-4D97-AF65-F5344CB8AC3E}">
        <p14:creationId xmlns:p14="http://schemas.microsoft.com/office/powerpoint/2010/main" val="19178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0F6B95-7404-4568-B5D4-5DE4BAFE68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B5DDF00-66E1-44C0-901E-4FE4CEBD7FF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48CBC2-13A4-416F-9F38-A7894B2486CD}"/>
              </a:ext>
            </a:extLst>
          </p:cNvPr>
          <p:cNvSpPr>
            <a:spLocks noGrp="1"/>
          </p:cNvSpPr>
          <p:nvPr>
            <p:ph type="dt" sz="half" idx="10"/>
          </p:nvPr>
        </p:nvSpPr>
        <p:spPr/>
        <p:txBody>
          <a:bodyPr/>
          <a:lstStyle/>
          <a:p>
            <a:fld id="{5951AD76-9441-4485-B14A-16E5B2C74E62}" type="datetimeFigureOut">
              <a:rPr lang="fr-FR" smtClean="0"/>
              <a:t>17/07/2023</a:t>
            </a:fld>
            <a:endParaRPr lang="fr-FR"/>
          </a:p>
        </p:txBody>
      </p:sp>
      <p:sp>
        <p:nvSpPr>
          <p:cNvPr id="5" name="Espace réservé du pied de page 4">
            <a:extLst>
              <a:ext uri="{FF2B5EF4-FFF2-40B4-BE49-F238E27FC236}">
                <a16:creationId xmlns:a16="http://schemas.microsoft.com/office/drawing/2014/main" id="{AE6CEEA7-976A-40CD-A580-BA70E4B167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9611AB-223B-4019-BA39-361C77BC811A}"/>
              </a:ext>
            </a:extLst>
          </p:cNvPr>
          <p:cNvSpPr>
            <a:spLocks noGrp="1"/>
          </p:cNvSpPr>
          <p:nvPr>
            <p:ph type="sldNum" sz="quarter" idx="12"/>
          </p:nvPr>
        </p:nvSpPr>
        <p:spPr/>
        <p:txBody>
          <a:bodyPr/>
          <a:lstStyle/>
          <a:p>
            <a:fld id="{CD0DDB31-6998-4D98-AF86-520DA7986310}" type="slidenum">
              <a:rPr lang="fr-FR" smtClean="0"/>
              <a:t>‹N°›</a:t>
            </a:fld>
            <a:endParaRPr lang="fr-FR"/>
          </a:p>
        </p:txBody>
      </p:sp>
    </p:spTree>
    <p:extLst>
      <p:ext uri="{BB962C8B-B14F-4D97-AF65-F5344CB8AC3E}">
        <p14:creationId xmlns:p14="http://schemas.microsoft.com/office/powerpoint/2010/main" val="1359625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‹N°›</a:t>
            </a:fld>
            <a:endParaRPr lang="zh-CN" altLang="en-US"/>
          </a:p>
        </p:txBody>
      </p:sp>
    </p:spTree>
    <p:extLst>
      <p:ext uri="{BB962C8B-B14F-4D97-AF65-F5344CB8AC3E}">
        <p14:creationId xmlns:p14="http://schemas.microsoft.com/office/powerpoint/2010/main" val="2865284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‹N°›</a:t>
            </a:fld>
            <a:endParaRPr lang="zh-CN" altLang="en-US"/>
          </a:p>
        </p:txBody>
      </p:sp>
    </p:spTree>
    <p:extLst>
      <p:ext uri="{BB962C8B-B14F-4D97-AF65-F5344CB8AC3E}">
        <p14:creationId xmlns:p14="http://schemas.microsoft.com/office/powerpoint/2010/main" val="2265177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900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0A0F928-C328-EF03-6A35-5723890CACE1}"/>
              </a:ext>
            </a:extLst>
          </p:cNvPr>
          <p:cNvSpPr/>
          <p:nvPr userDrawn="1"/>
        </p:nvSpPr>
        <p:spPr>
          <a:xfrm flipH="1">
            <a:off x="0" y="0"/>
            <a:ext cx="12192000" cy="6858000"/>
          </a:xfrm>
          <a:prstGeom prst="rect">
            <a:avLst/>
          </a:prstGeom>
          <a:gradFill flip="none" rotWithShape="1">
            <a:gsLst>
              <a:gs pos="0">
                <a:srgbClr val="E7E8EA"/>
              </a:gs>
              <a:gs pos="51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435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B427-A6F8-D1BD-3C80-D0303EAA51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6492EA-BFDC-1A4E-2D45-37356253A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BA72BD-8779-D468-9807-41109582EBE9}"/>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6540D5E-86CC-030D-0FD2-4B15BE44A0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9741ED-6380-C5BD-F39D-E679C1F87CF5}"/>
              </a:ext>
            </a:extLst>
          </p:cNvPr>
          <p:cNvSpPr>
            <a:spLocks noGrp="1"/>
          </p:cNvSpPr>
          <p:nvPr>
            <p:ph type="sldNum" sz="quarter" idx="12"/>
          </p:nvPr>
        </p:nvSpPr>
        <p:spPr/>
        <p:txBody>
          <a:bodyPr/>
          <a:lstStyle/>
          <a:p>
            <a:fld id="{6BF30D8A-1AD9-4CFD-9B67-CF657CDFA009}" type="slidenum">
              <a:rPr lang="zh-CN" altLang="en-US" smtClean="0"/>
              <a:t>‹N°›</a:t>
            </a:fld>
            <a:endParaRPr lang="zh-CN" altLang="en-US"/>
          </a:p>
        </p:txBody>
      </p:sp>
    </p:spTree>
    <p:extLst>
      <p:ext uri="{BB962C8B-B14F-4D97-AF65-F5344CB8AC3E}">
        <p14:creationId xmlns:p14="http://schemas.microsoft.com/office/powerpoint/2010/main" val="323330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1C6CF-67FA-E8A6-B7A4-517D5F64D3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8B8D05-F389-7B90-2268-D262F66D35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2D2CD8-BED8-DB02-8E25-0EF628556A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74CCA94-81AE-7396-1590-88248FACFEFF}"/>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661F53A-4DB2-BB3F-C85B-F2D19A67E5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33DE1F-D9F1-8F78-556A-FD894CD40D67}"/>
              </a:ext>
            </a:extLst>
          </p:cNvPr>
          <p:cNvSpPr>
            <a:spLocks noGrp="1"/>
          </p:cNvSpPr>
          <p:nvPr>
            <p:ph type="sldNum" sz="quarter" idx="12"/>
          </p:nvPr>
        </p:nvSpPr>
        <p:spPr/>
        <p:txBody>
          <a:bodyPr/>
          <a:lstStyle/>
          <a:p>
            <a:fld id="{6BF30D8A-1AD9-4CFD-9B67-CF657CDFA009}" type="slidenum">
              <a:rPr lang="zh-CN" altLang="en-US" smtClean="0"/>
              <a:t>‹N°›</a:t>
            </a:fld>
            <a:endParaRPr lang="zh-CN" altLang="en-US"/>
          </a:p>
        </p:txBody>
      </p:sp>
    </p:spTree>
    <p:extLst>
      <p:ext uri="{BB962C8B-B14F-4D97-AF65-F5344CB8AC3E}">
        <p14:creationId xmlns:p14="http://schemas.microsoft.com/office/powerpoint/2010/main" val="9032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FD686-D7D3-19BD-57E5-8F7C4BC9B1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F34BD2-DA31-C83B-B876-3B98456EA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8A6314-F4C5-28D7-73D6-F172F25994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51D3C1-A091-CF6C-1087-2D393E06F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3867DBC-5CBD-D62B-015F-82F68948C6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903972E-99BA-5388-E7BF-3EC42AD22452}"/>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FBE54C97-1B8A-5400-1852-3BBDDE129C8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09702A-FC1B-8868-63DB-C0FA894D3B2E}"/>
              </a:ext>
            </a:extLst>
          </p:cNvPr>
          <p:cNvSpPr>
            <a:spLocks noGrp="1"/>
          </p:cNvSpPr>
          <p:nvPr>
            <p:ph type="sldNum" sz="quarter" idx="12"/>
          </p:nvPr>
        </p:nvSpPr>
        <p:spPr/>
        <p:txBody>
          <a:bodyPr/>
          <a:lstStyle/>
          <a:p>
            <a:fld id="{6BF30D8A-1AD9-4CFD-9B67-CF657CDFA009}" type="slidenum">
              <a:rPr lang="zh-CN" altLang="en-US" smtClean="0"/>
              <a:t>‹N°›</a:t>
            </a:fld>
            <a:endParaRPr lang="zh-CN" altLang="en-US"/>
          </a:p>
        </p:txBody>
      </p:sp>
    </p:spTree>
    <p:extLst>
      <p:ext uri="{BB962C8B-B14F-4D97-AF65-F5344CB8AC3E}">
        <p14:creationId xmlns:p14="http://schemas.microsoft.com/office/powerpoint/2010/main" val="123168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FD686-D7D3-19BD-57E5-8F7C4BC9B1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F34BD2-DA31-C83B-B876-3B98456EA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8A6314-F4C5-28D7-73D6-F172F25994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51D3C1-A091-CF6C-1087-2D393E06F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3867DBC-5CBD-D62B-015F-82F68948C6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903972E-99BA-5388-E7BF-3EC42AD22452}"/>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FBE54C97-1B8A-5400-1852-3BBDDE129C8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09702A-FC1B-8868-63DB-C0FA894D3B2E}"/>
              </a:ext>
            </a:extLst>
          </p:cNvPr>
          <p:cNvSpPr>
            <a:spLocks noGrp="1"/>
          </p:cNvSpPr>
          <p:nvPr>
            <p:ph type="sldNum" sz="quarter" idx="12"/>
          </p:nvPr>
        </p:nvSpPr>
        <p:spPr/>
        <p:txBody>
          <a:bodyPr/>
          <a:lstStyle/>
          <a:p>
            <a:fld id="{6BF30D8A-1AD9-4CFD-9B67-CF657CDFA009}" type="slidenum">
              <a:rPr lang="zh-CN" altLang="en-US" smtClean="0"/>
              <a:t>‹N°›</a:t>
            </a:fld>
            <a:endParaRPr lang="zh-CN" altLang="en-US"/>
          </a:p>
        </p:txBody>
      </p:sp>
      <p:sp>
        <p:nvSpPr>
          <p:cNvPr id="11" name="TextBox 9">
            <a:extLst>
              <a:ext uri="{FF2B5EF4-FFF2-40B4-BE49-F238E27FC236}">
                <a16:creationId xmlns:a16="http://schemas.microsoft.com/office/drawing/2014/main" id="{CD8A65E2-D24B-8667-4D50-04AF971D82E8}"/>
              </a:ext>
            </a:extLst>
          </p:cNvPr>
          <p:cNvSpPr txBox="1"/>
          <p:nvPr userDrawn="1"/>
        </p:nvSpPr>
        <p:spPr>
          <a:xfrm>
            <a:off x="1973796" y="6721475"/>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下载</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401546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9B253-B33C-003B-D924-211F368DBA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4EC76F-6D17-DF59-2E24-80412B681E3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277C1116-E9F5-00DA-34FC-516EEF35E9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04680E6-9A42-E083-ECE6-4D196613D204}"/>
              </a:ext>
            </a:extLst>
          </p:cNvPr>
          <p:cNvSpPr>
            <a:spLocks noGrp="1"/>
          </p:cNvSpPr>
          <p:nvPr>
            <p:ph type="sldNum" sz="quarter" idx="12"/>
          </p:nvPr>
        </p:nvSpPr>
        <p:spPr/>
        <p:txBody>
          <a:bodyPr/>
          <a:lstStyle/>
          <a:p>
            <a:fld id="{6BF30D8A-1AD9-4CFD-9B67-CF657CDFA009}" type="slidenum">
              <a:rPr lang="zh-CN" altLang="en-US" smtClean="0"/>
              <a:t>‹N°›</a:t>
            </a:fld>
            <a:endParaRPr lang="zh-CN" altLang="en-US"/>
          </a:p>
        </p:txBody>
      </p:sp>
    </p:spTree>
    <p:extLst>
      <p:ext uri="{BB962C8B-B14F-4D97-AF65-F5344CB8AC3E}">
        <p14:creationId xmlns:p14="http://schemas.microsoft.com/office/powerpoint/2010/main" val="375485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23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15475-C1E4-490B-AED7-FD6DF95298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ABE746-3C7C-E912-DDC3-31C3EC6BC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36CFE01-11AF-58B2-0E2A-FEFC900EA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DCB3BB-D82D-94ED-2398-39B1A8612B5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C90A826-9E41-7FD6-EB34-574A88C272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726546-94B2-03BA-7CD3-88679881BC1D}"/>
              </a:ext>
            </a:extLst>
          </p:cNvPr>
          <p:cNvSpPr>
            <a:spLocks noGrp="1"/>
          </p:cNvSpPr>
          <p:nvPr>
            <p:ph type="sldNum" sz="quarter" idx="12"/>
          </p:nvPr>
        </p:nvSpPr>
        <p:spPr/>
        <p:txBody>
          <a:bodyPr/>
          <a:lstStyle/>
          <a:p>
            <a:fld id="{6BF30D8A-1AD9-4CFD-9B67-CF657CDFA009}" type="slidenum">
              <a:rPr lang="zh-CN" altLang="en-US" smtClean="0"/>
              <a:t>‹N°›</a:t>
            </a:fld>
            <a:endParaRPr lang="zh-CN" altLang="en-US"/>
          </a:p>
        </p:txBody>
      </p:sp>
    </p:spTree>
    <p:extLst>
      <p:ext uri="{BB962C8B-B14F-4D97-AF65-F5344CB8AC3E}">
        <p14:creationId xmlns:p14="http://schemas.microsoft.com/office/powerpoint/2010/main" val="135648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50AB27-0014-57CD-CB7A-E47A33C949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185F98-6979-93C8-A7E3-4D62DB307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EF7F12-C07C-52B2-B123-124370106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03653792-F43B-40C1-7B8C-335A0B7F6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11B3F7-BC1C-D29A-71AC-8C5F588D3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30D8A-1AD9-4CFD-9B67-CF657CDFA009}" type="slidenum">
              <a:rPr lang="zh-CN" altLang="en-US" smtClean="0"/>
              <a:t>‹N°›</a:t>
            </a:fld>
            <a:endParaRPr lang="zh-CN" altLang="en-US"/>
          </a:p>
        </p:txBody>
      </p:sp>
    </p:spTree>
    <p:extLst>
      <p:ext uri="{BB962C8B-B14F-4D97-AF65-F5344CB8AC3E}">
        <p14:creationId xmlns:p14="http://schemas.microsoft.com/office/powerpoint/2010/main" val="28671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 id="2147483665"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3256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7" descr="A picture containing logo&#10;&#10;Description automatically generated">
            <a:extLst>
              <a:ext uri="{FF2B5EF4-FFF2-40B4-BE49-F238E27FC236}">
                <a16:creationId xmlns:a16="http://schemas.microsoft.com/office/drawing/2014/main" id="{A43D3727-81DA-EA93-C466-F7D3EE0C88C1}"/>
              </a:ext>
            </a:extLst>
          </p:cNvPr>
          <p:cNvPicPr>
            <a:picLocks noChangeAspect="1"/>
          </p:cNvPicPr>
          <p:nvPr/>
        </p:nvPicPr>
        <p:blipFill>
          <a:blip r:embed="rId3"/>
          <a:stretch>
            <a:fillRect/>
          </a:stretch>
        </p:blipFill>
        <p:spPr>
          <a:xfrm>
            <a:off x="717426" y="80348"/>
            <a:ext cx="1843359" cy="1883240"/>
          </a:xfrm>
          <a:prstGeom prst="rect">
            <a:avLst/>
          </a:prstGeom>
        </p:spPr>
      </p:pic>
      <p:grpSp>
        <p:nvGrpSpPr>
          <p:cNvPr id="30" name="Groupe 29">
            <a:extLst>
              <a:ext uri="{FF2B5EF4-FFF2-40B4-BE49-F238E27FC236}">
                <a16:creationId xmlns:a16="http://schemas.microsoft.com/office/drawing/2014/main" id="{456B354A-C758-4FB3-0FD4-91AA89E06009}"/>
              </a:ext>
            </a:extLst>
          </p:cNvPr>
          <p:cNvGrpSpPr/>
          <p:nvPr/>
        </p:nvGrpSpPr>
        <p:grpSpPr>
          <a:xfrm>
            <a:off x="914400" y="2038861"/>
            <a:ext cx="10268465" cy="2211198"/>
            <a:chOff x="12088303" y="2113002"/>
            <a:chExt cx="8314247" cy="2211198"/>
          </a:xfrm>
        </p:grpSpPr>
        <p:grpSp>
          <p:nvGrpSpPr>
            <p:cNvPr id="31" name="Groupe 30">
              <a:extLst>
                <a:ext uri="{FF2B5EF4-FFF2-40B4-BE49-F238E27FC236}">
                  <a16:creationId xmlns:a16="http://schemas.microsoft.com/office/drawing/2014/main" id="{8CEB4D52-4E53-4876-2311-20F010B02697}"/>
                </a:ext>
              </a:extLst>
            </p:cNvPr>
            <p:cNvGrpSpPr/>
            <p:nvPr/>
          </p:nvGrpSpPr>
          <p:grpSpPr>
            <a:xfrm>
              <a:off x="12088303" y="2113002"/>
              <a:ext cx="8314247" cy="1572383"/>
              <a:chOff x="12088303" y="2875002"/>
              <a:chExt cx="8314247" cy="1572383"/>
            </a:xfrm>
          </p:grpSpPr>
          <p:sp>
            <p:nvSpPr>
              <p:cNvPr id="33" name="ZoneTexte 32">
                <a:extLst>
                  <a:ext uri="{FF2B5EF4-FFF2-40B4-BE49-F238E27FC236}">
                    <a16:creationId xmlns:a16="http://schemas.microsoft.com/office/drawing/2014/main" id="{291A6B62-4FE3-DF75-91A1-D5D2FAA10165}"/>
                  </a:ext>
                </a:extLst>
              </p:cNvPr>
              <p:cNvSpPr txBox="1"/>
              <p:nvPr/>
            </p:nvSpPr>
            <p:spPr>
              <a:xfrm>
                <a:off x="12088303" y="2875002"/>
                <a:ext cx="8314247" cy="1307537"/>
              </a:xfrm>
              <a:prstGeom prst="rect">
                <a:avLst/>
              </a:prstGeom>
              <a:noFill/>
            </p:spPr>
            <p:txBody>
              <a:bodyPr wrap="square">
                <a:spAutoFit/>
              </a:bodyPr>
              <a:lstStyle/>
              <a:p>
                <a:pPr algn="ctr">
                  <a:lnSpc>
                    <a:spcPct val="150000"/>
                  </a:lnSpc>
                </a:pPr>
                <a:r>
                  <a:rPr lang="fr-FR" sz="2800" b="1" dirty="0">
                    <a:effectLst/>
                    <a:latin typeface="Times New Roman" panose="02020603050405020304" pitchFamily="18" charset="0"/>
                    <a:ea typeface="Times New Roman" panose="02020603050405020304" pitchFamily="18" charset="0"/>
                    <a:cs typeface="Times New Roman" panose="02020603050405020304" pitchFamily="18" charset="0"/>
                  </a:rPr>
                  <a:t> Conception et développement d'une application web de vente de tickets de transport et location de véhicules en ligne</a:t>
                </a:r>
                <a:endParaRPr lang="fr-FR"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34" name="Groupe 33">
                <a:extLst>
                  <a:ext uri="{FF2B5EF4-FFF2-40B4-BE49-F238E27FC236}">
                    <a16:creationId xmlns:a16="http://schemas.microsoft.com/office/drawing/2014/main" id="{340909C8-3F10-61BA-7B92-A6090A87F6EE}"/>
                  </a:ext>
                </a:extLst>
              </p:cNvPr>
              <p:cNvGrpSpPr/>
              <p:nvPr/>
            </p:nvGrpSpPr>
            <p:grpSpPr>
              <a:xfrm>
                <a:off x="12881238" y="4333085"/>
                <a:ext cx="6597065" cy="114300"/>
                <a:chOff x="12881238" y="4333085"/>
                <a:chExt cx="6597065" cy="114300"/>
              </a:xfrm>
            </p:grpSpPr>
            <p:cxnSp>
              <p:nvCxnSpPr>
                <p:cNvPr id="35" name="直接连接符 74">
                  <a:extLst>
                    <a:ext uri="{FF2B5EF4-FFF2-40B4-BE49-F238E27FC236}">
                      <a16:creationId xmlns:a16="http://schemas.microsoft.com/office/drawing/2014/main" id="{C8056FE7-1E4C-D7F2-75E7-15DFDAB6D09F}"/>
                    </a:ext>
                  </a:extLst>
                </p:cNvPr>
                <p:cNvCxnSpPr/>
                <p:nvPr/>
              </p:nvCxnSpPr>
              <p:spPr>
                <a:xfrm>
                  <a:off x="13382303" y="4333085"/>
                  <a:ext cx="6096000" cy="0"/>
                </a:xfrm>
                <a:prstGeom prst="line">
                  <a:avLst/>
                </a:prstGeom>
                <a:ln w="19050">
                  <a:solidFill>
                    <a:srgbClr val="45D1FD"/>
                  </a:solidFill>
                </a:ln>
              </p:spPr>
              <p:style>
                <a:lnRef idx="1">
                  <a:schemeClr val="accent1"/>
                </a:lnRef>
                <a:fillRef idx="0">
                  <a:schemeClr val="accent1"/>
                </a:fillRef>
                <a:effectRef idx="0">
                  <a:schemeClr val="accent1"/>
                </a:effectRef>
                <a:fontRef idx="minor">
                  <a:schemeClr val="tx1"/>
                </a:fontRef>
              </p:style>
            </p:cxnSp>
            <p:cxnSp>
              <p:nvCxnSpPr>
                <p:cNvPr id="36" name="直接连接符 75">
                  <a:extLst>
                    <a:ext uri="{FF2B5EF4-FFF2-40B4-BE49-F238E27FC236}">
                      <a16:creationId xmlns:a16="http://schemas.microsoft.com/office/drawing/2014/main" id="{DD298D99-B1E8-1A19-CC25-FA1250BDF014}"/>
                    </a:ext>
                  </a:extLst>
                </p:cNvPr>
                <p:cNvCxnSpPr>
                  <a:cxnSpLocks/>
                </p:cNvCxnSpPr>
                <p:nvPr/>
              </p:nvCxnSpPr>
              <p:spPr>
                <a:xfrm>
                  <a:off x="12881238" y="4447385"/>
                  <a:ext cx="3848100" cy="0"/>
                </a:xfrm>
                <a:prstGeom prst="line">
                  <a:avLst/>
                </a:prstGeom>
                <a:ln w="12700">
                  <a:solidFill>
                    <a:srgbClr val="02539A"/>
                  </a:solidFill>
                </a:ln>
              </p:spPr>
              <p:style>
                <a:lnRef idx="1">
                  <a:schemeClr val="accent1"/>
                </a:lnRef>
                <a:fillRef idx="0">
                  <a:schemeClr val="accent1"/>
                </a:fillRef>
                <a:effectRef idx="0">
                  <a:schemeClr val="accent1"/>
                </a:effectRef>
                <a:fontRef idx="minor">
                  <a:schemeClr val="tx1"/>
                </a:fontRef>
              </p:style>
            </p:cxnSp>
          </p:grpSp>
        </p:grpSp>
        <p:sp>
          <p:nvSpPr>
            <p:cNvPr id="32" name="ZoneTexte 31">
              <a:extLst>
                <a:ext uri="{FF2B5EF4-FFF2-40B4-BE49-F238E27FC236}">
                  <a16:creationId xmlns:a16="http://schemas.microsoft.com/office/drawing/2014/main" id="{0070D1B2-93EB-585A-BB20-9CA95DA470F7}"/>
                </a:ext>
              </a:extLst>
            </p:cNvPr>
            <p:cNvSpPr txBox="1"/>
            <p:nvPr/>
          </p:nvSpPr>
          <p:spPr>
            <a:xfrm>
              <a:off x="13661692" y="3862535"/>
              <a:ext cx="4683457" cy="461665"/>
            </a:xfrm>
            <a:prstGeom prst="rect">
              <a:avLst/>
            </a:prstGeom>
            <a:noFill/>
          </p:spPr>
          <p:txBody>
            <a:bodyPr wrap="square" rtlCol="0">
              <a:spAutoFit/>
            </a:bodyPr>
            <a:lstStyle/>
            <a:p>
              <a:pPr algn="ctr"/>
              <a:r>
                <a:rPr lang="fr-FR" sz="2400" dirty="0">
                  <a:latin typeface="Times New Roman" panose="02020603050405020304" pitchFamily="18" charset="0"/>
                  <a:cs typeface="Times New Roman" panose="02020603050405020304" pitchFamily="18" charset="0"/>
                </a:rPr>
                <a:t>Présenté par : </a:t>
              </a:r>
              <a:r>
                <a:rPr lang="fr-FR" sz="2400" b="1" dirty="0">
                  <a:effectLst/>
                  <a:latin typeface="Times New Roman" panose="02020603050405020304" pitchFamily="18" charset="0"/>
                  <a:ea typeface="Times New Roman" panose="02020603050405020304" pitchFamily="18" charset="0"/>
                </a:rPr>
                <a:t>GAGRE Andréa </a:t>
              </a:r>
              <a:endParaRPr lang="fr-FR" sz="2400" b="1" dirty="0">
                <a:latin typeface="Times New Roman" panose="02020603050405020304" pitchFamily="18" charset="0"/>
                <a:cs typeface="Times New Roman" panose="02020603050405020304" pitchFamily="18" charset="0"/>
              </a:endParaRPr>
            </a:p>
          </p:txBody>
        </p:sp>
      </p:grpSp>
      <p:sp>
        <p:nvSpPr>
          <p:cNvPr id="38" name="Zone de texte 454">
            <a:extLst>
              <a:ext uri="{FF2B5EF4-FFF2-40B4-BE49-F238E27FC236}">
                <a16:creationId xmlns:a16="http://schemas.microsoft.com/office/drawing/2014/main" id="{666E27C5-29D6-2167-358E-5EBF25BD79FF}"/>
              </a:ext>
            </a:extLst>
          </p:cNvPr>
          <p:cNvSpPr txBox="1"/>
          <p:nvPr/>
        </p:nvSpPr>
        <p:spPr>
          <a:xfrm>
            <a:off x="786713" y="5010716"/>
            <a:ext cx="3352193" cy="14842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775"/>
              </a:spcAft>
              <a:tabLst>
                <a:tab pos="1371600" algn="ctr"/>
                <a:tab pos="1828800" algn="ctr"/>
                <a:tab pos="2286000" algn="ctr"/>
                <a:tab pos="2743200" algn="ctr"/>
                <a:tab pos="3200400" algn="ctr"/>
                <a:tab pos="3657600" algn="ctr"/>
                <a:tab pos="4745990" algn="ctr"/>
              </a:tabLst>
            </a:pPr>
            <a:r>
              <a:rPr lang="fr-FR" sz="1800" b="1"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Enseignant de suivi</a:t>
            </a:r>
            <a:r>
              <a:rPr lang="fr-FR" sz="1800"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ctr">
              <a:lnSpc>
                <a:spcPct val="107000"/>
              </a:lnSpc>
              <a:spcAft>
                <a:spcPts val="775"/>
              </a:spcAft>
              <a:tabLst>
                <a:tab pos="1371600" algn="ctr"/>
                <a:tab pos="1828800" algn="ctr"/>
                <a:tab pos="2286000" algn="ctr"/>
                <a:tab pos="2743200" algn="ctr"/>
                <a:tab pos="3200400" algn="ctr"/>
                <a:tab pos="3657600" algn="ctr"/>
                <a:tab pos="4745990" algn="ctr"/>
              </a:tabLs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M. Gouayon KOALA</a:t>
            </a:r>
          </a:p>
          <a:p>
            <a:pPr algn="ctr">
              <a:lnSpc>
                <a:spcPct val="107000"/>
              </a:lnSpc>
              <a:spcAft>
                <a:spcPts val="775"/>
              </a:spcAft>
              <a:tabLst>
                <a:tab pos="1371600" algn="ctr"/>
                <a:tab pos="1828800" algn="ctr"/>
                <a:tab pos="2286000" algn="ctr"/>
                <a:tab pos="2743200" algn="ctr"/>
                <a:tab pos="3200400" algn="ctr"/>
                <a:tab pos="3657600" algn="ctr"/>
                <a:tab pos="4745990" algn="ctr"/>
              </a:tabLs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Enseignant à l’</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UJKZ</a:t>
            </a: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0" name="Zone de texte 455">
            <a:extLst>
              <a:ext uri="{FF2B5EF4-FFF2-40B4-BE49-F238E27FC236}">
                <a16:creationId xmlns:a16="http://schemas.microsoft.com/office/drawing/2014/main" id="{B90CE6B8-1EDF-E6D1-71E5-17BA2EEFFDAB}"/>
              </a:ext>
            </a:extLst>
          </p:cNvPr>
          <p:cNvSpPr txBox="1"/>
          <p:nvPr/>
        </p:nvSpPr>
        <p:spPr>
          <a:xfrm>
            <a:off x="6911173" y="5010716"/>
            <a:ext cx="4044231" cy="122196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fr-FR" sz="1800" b="1"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Maître de Stage</a:t>
            </a:r>
            <a:r>
              <a:rPr lang="fr-FR" sz="1800"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M. Issouf NIKIEMA</a:t>
            </a:r>
          </a:p>
          <a:p>
            <a:pPr algn="ctr">
              <a:lnSpc>
                <a:spcPct val="150000"/>
              </a:lnSpc>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Chef de l’équipe informatique</a:t>
            </a:r>
          </a:p>
        </p:txBody>
      </p:sp>
      <p:pic>
        <p:nvPicPr>
          <p:cNvPr id="13" name="Image 12">
            <a:extLst>
              <a:ext uri="{FF2B5EF4-FFF2-40B4-BE49-F238E27FC236}">
                <a16:creationId xmlns:a16="http://schemas.microsoft.com/office/drawing/2014/main" id="{F0DFD466-9250-4242-8BAB-468320593BA3}"/>
              </a:ext>
            </a:extLst>
          </p:cNvPr>
          <p:cNvPicPr/>
          <p:nvPr/>
        </p:nvPicPr>
        <p:blipFill>
          <a:blip r:embed="rId4">
            <a:extLst>
              <a:ext uri="{28A0092B-C50C-407E-A947-70E740481C1C}">
                <a14:useLocalDpi xmlns:a14="http://schemas.microsoft.com/office/drawing/2010/main" val="0"/>
              </a:ext>
            </a:extLst>
          </a:blip>
          <a:stretch>
            <a:fillRect/>
          </a:stretch>
        </p:blipFill>
        <p:spPr>
          <a:xfrm>
            <a:off x="10041379" y="374542"/>
            <a:ext cx="1433195" cy="1307537"/>
          </a:xfrm>
          <a:prstGeom prst="rect">
            <a:avLst/>
          </a:prstGeom>
        </p:spPr>
      </p:pic>
    </p:spTree>
    <p:extLst>
      <p:ext uri="{BB962C8B-B14F-4D97-AF65-F5344CB8AC3E}">
        <p14:creationId xmlns:p14="http://schemas.microsoft.com/office/powerpoint/2010/main" val="1557409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ACFBA9E-4E4E-5F61-4562-99B69AB69379}"/>
              </a:ext>
            </a:extLst>
          </p:cNvPr>
          <p:cNvGrpSpPr/>
          <p:nvPr/>
        </p:nvGrpSpPr>
        <p:grpSpPr>
          <a:xfrm>
            <a:off x="2300770" y="1189696"/>
            <a:ext cx="8147804" cy="4880694"/>
            <a:chOff x="5861649" y="1070410"/>
            <a:chExt cx="8147804" cy="4880694"/>
          </a:xfrm>
        </p:grpSpPr>
        <p:pic>
          <p:nvPicPr>
            <p:cNvPr id="6" name="图片 5"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5D086624-0124-F94E-BDA2-8CADEDC2E7F5}"/>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4123241" flipH="1">
              <a:off x="3979693" y="3091748"/>
              <a:ext cx="4865972" cy="852740"/>
            </a:xfrm>
            <a:prstGeom prst="rect">
              <a:avLst/>
            </a:prstGeom>
            <a:noFill/>
            <a:ln>
              <a:noFill/>
            </a:ln>
            <a:effectLst>
              <a:outerShdw blurRad="50800" dist="38100" dir="8100000" algn="tr" rotWithShape="0">
                <a:prstClr val="black">
                  <a:alpha val="40000"/>
                </a:prstClr>
              </a:outerShdw>
            </a:effectLst>
          </p:spPr>
        </p:pic>
        <p:sp>
          <p:nvSpPr>
            <p:cNvPr id="4" name="Parallelogram 2">
              <a:extLst>
                <a:ext uri="{FF2B5EF4-FFF2-40B4-BE49-F238E27FC236}">
                  <a16:creationId xmlns:a16="http://schemas.microsoft.com/office/drawing/2014/main" id="{A59B347F-4A41-4485-BDE9-13A59BDEDA0B}"/>
                </a:ext>
              </a:extLst>
            </p:cNvPr>
            <p:cNvSpPr/>
            <p:nvPr/>
          </p:nvSpPr>
          <p:spPr>
            <a:xfrm flipV="1">
              <a:off x="5861649" y="1070410"/>
              <a:ext cx="8147804" cy="4678548"/>
            </a:xfrm>
            <a:prstGeom prst="parallelogram">
              <a:avLst>
                <a:gd name="adj" fmla="val 38740"/>
              </a:avLst>
            </a:prstGeom>
            <a:solidFill>
              <a:srgbClr val="1A2F64"/>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sp>
        <p:nvSpPr>
          <p:cNvPr id="5" name="Isosceles Triangle 4">
            <a:extLst>
              <a:ext uri="{FF2B5EF4-FFF2-40B4-BE49-F238E27FC236}">
                <a16:creationId xmlns:a16="http://schemas.microsoft.com/office/drawing/2014/main" id="{82C1E8B8-1F48-4D32-8ECC-CCAAD1C7532C}"/>
              </a:ext>
            </a:extLst>
          </p:cNvPr>
          <p:cNvSpPr/>
          <p:nvPr/>
        </p:nvSpPr>
        <p:spPr>
          <a:xfrm flipH="1">
            <a:off x="2235199" y="4061153"/>
            <a:ext cx="1479853" cy="1841793"/>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8" name="文本框 7">
            <a:extLst>
              <a:ext uri="{FF2B5EF4-FFF2-40B4-BE49-F238E27FC236}">
                <a16:creationId xmlns:a16="http://schemas.microsoft.com/office/drawing/2014/main" id="{C75CF366-1508-FAE1-A9DF-3573FE765F87}"/>
              </a:ext>
            </a:extLst>
          </p:cNvPr>
          <p:cNvSpPr txBox="1"/>
          <p:nvPr/>
        </p:nvSpPr>
        <p:spPr>
          <a:xfrm>
            <a:off x="3258513" y="1878398"/>
            <a:ext cx="6012024" cy="1446550"/>
          </a:xfrm>
          <a:prstGeom prst="rect">
            <a:avLst/>
          </a:prstGeom>
          <a:noFill/>
        </p:spPr>
        <p:txBody>
          <a:bodyPr wrap="square" rtlCol="0">
            <a:spAutoFit/>
          </a:bodyPr>
          <a:lstStyle/>
          <a:p>
            <a:pPr algn="ctr" defTabSz="914363"/>
            <a:r>
              <a:rPr lang="en-US" altLang="zh-CN" sz="8800" dirty="0">
                <a:gradFill>
                  <a:gsLst>
                    <a:gs pos="24000">
                      <a:srgbClr val="BF9645"/>
                    </a:gs>
                    <a:gs pos="50000">
                      <a:srgbClr val="F2DD9C"/>
                    </a:gs>
                    <a:gs pos="87000">
                      <a:srgbClr val="E5BA7C"/>
                    </a:gs>
                  </a:gsLst>
                  <a:lin ang="13500000" scaled="1"/>
                </a:gradFill>
                <a:cs typeface="+mn-ea"/>
                <a:sym typeface="+mn-lt"/>
              </a:rPr>
              <a:t>4</a:t>
            </a:r>
            <a:endParaRPr lang="zh-CN" altLang="en-US" sz="8800" dirty="0">
              <a:gradFill>
                <a:gsLst>
                  <a:gs pos="24000">
                    <a:srgbClr val="BF9645"/>
                  </a:gs>
                  <a:gs pos="50000">
                    <a:srgbClr val="F2DD9C"/>
                  </a:gs>
                  <a:gs pos="87000">
                    <a:srgbClr val="E5BA7C"/>
                  </a:gs>
                </a:gsLst>
                <a:lin ang="13500000" scaled="1"/>
              </a:gradFill>
              <a:cs typeface="+mn-ea"/>
              <a:sym typeface="+mn-lt"/>
            </a:endParaRPr>
          </a:p>
        </p:txBody>
      </p:sp>
      <p:sp>
        <p:nvSpPr>
          <p:cNvPr id="9" name="文本框 8">
            <a:extLst>
              <a:ext uri="{FF2B5EF4-FFF2-40B4-BE49-F238E27FC236}">
                <a16:creationId xmlns:a16="http://schemas.microsoft.com/office/drawing/2014/main" id="{1E7C3444-FE38-95D4-54AB-A38A7460E2CE}"/>
              </a:ext>
            </a:extLst>
          </p:cNvPr>
          <p:cNvSpPr txBox="1"/>
          <p:nvPr/>
        </p:nvSpPr>
        <p:spPr>
          <a:xfrm>
            <a:off x="3755095" y="3092529"/>
            <a:ext cx="5616774" cy="2456506"/>
          </a:xfrm>
          <a:prstGeom prst="rect">
            <a:avLst/>
          </a:prstGeom>
          <a:noFill/>
        </p:spPr>
        <p:txBody>
          <a:bodyPr wrap="square">
            <a:spAutoFit/>
          </a:bodyPr>
          <a:lstStyle/>
          <a:p>
            <a:pPr algn="ctr">
              <a:lnSpc>
                <a:spcPct val="150000"/>
              </a:lnSpc>
            </a:pPr>
            <a:r>
              <a:rPr lang="en-US" altLang="zh-CN" sz="5400" dirty="0">
                <a:solidFill>
                  <a:schemeClr val="bg1"/>
                </a:solidFill>
                <a:cs typeface="+mn-ea"/>
                <a:sym typeface="+mn-lt"/>
              </a:rPr>
              <a:t>Analyse et conception</a:t>
            </a:r>
          </a:p>
        </p:txBody>
      </p:sp>
      <p:sp>
        <p:nvSpPr>
          <p:cNvPr id="11" name="Oval 9">
            <a:extLst>
              <a:ext uri="{FF2B5EF4-FFF2-40B4-BE49-F238E27FC236}">
                <a16:creationId xmlns:a16="http://schemas.microsoft.com/office/drawing/2014/main" id="{2C9DC379-4B10-4E46-A9CE-D592AE59F8EE}"/>
              </a:ext>
            </a:extLst>
          </p:cNvPr>
          <p:cNvSpPr>
            <a:spLocks noChangeArrowheads="1"/>
          </p:cNvSpPr>
          <p:nvPr/>
        </p:nvSpPr>
        <p:spPr bwMode="auto">
          <a:xfrm>
            <a:off x="268999" y="597768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2" name="Rectangle 11">
            <a:extLst>
              <a:ext uri="{FF2B5EF4-FFF2-40B4-BE49-F238E27FC236}">
                <a16:creationId xmlns:a16="http://schemas.microsoft.com/office/drawing/2014/main" id="{FC2781AE-2285-41A1-B64E-0C0940025F54}"/>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9</a:t>
            </a:r>
          </a:p>
        </p:txBody>
      </p:sp>
    </p:spTree>
    <p:extLst>
      <p:ext uri="{BB962C8B-B14F-4D97-AF65-F5344CB8AC3E}">
        <p14:creationId xmlns:p14="http://schemas.microsoft.com/office/powerpoint/2010/main" val="24235036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700"/>
                            </p:stCondLst>
                            <p:childTnLst>
                              <p:par>
                                <p:cTn id="14" presetID="2" presetClass="entr" presetSubtype="4"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500"/>
                                  </p:stCondLst>
                                  <p:iterate type="lt">
                                    <p:tmPct val="10000"/>
                                  </p:iterate>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par>
                          <p:cTn id="21" fill="hold">
                            <p:stCondLst>
                              <p:cond delay="2700"/>
                            </p:stCondLst>
                            <p:childTnLst>
                              <p:par>
                                <p:cTn id="22" presetID="42" presetClass="entr" presetSubtype="0" fill="hold" grpId="0" nodeType="afterEffect">
                                  <p:stCondLst>
                                    <p:cond delay="0"/>
                                  </p:stCondLst>
                                  <p:iterate type="lt">
                                    <p:tmPct val="1786"/>
                                  </p:iterate>
                                  <p:childTnLst>
                                    <p:set>
                                      <p:cBhvr>
                                        <p:cTn id="23" dur="1" fill="hold">
                                          <p:stCondLst>
                                            <p:cond delay="0"/>
                                          </p:stCondLst>
                                        </p:cTn>
                                        <p:tgtEl>
                                          <p:spTgt spid="9"/>
                                        </p:tgtEl>
                                        <p:attrNameLst>
                                          <p:attrName>style.visibility</p:attrName>
                                        </p:attrNameLst>
                                      </p:cBhvr>
                                      <p:to>
                                        <p:strVal val="visible"/>
                                      </p:to>
                                    </p:set>
                                    <p:anim to="" calcmode="lin" valueType="num">
                                      <p:cBhvr>
                                        <p:cTn id="24" dur="700" fill="hold">
                                          <p:stCondLst>
                                            <p:cond delay="0"/>
                                          </p:stCondLst>
                                        </p:cTn>
                                        <p:tgtEl>
                                          <p:spTgt spid="9"/>
                                        </p:tgtEl>
                                        <p:attrNameLst>
                                          <p:attrName>ppt_y</p:attrName>
                                        </p:attrNameLst>
                                      </p:cBhvr>
                                      <p:tavLst>
                                        <p:tav tm="0" fmla="#ppt_y+(8/9)*(#ppt_y-(#ppt_y+0.1))*((1.5-1.5*$)^2-(1.5-1.5*$)^3)">
                                          <p:val>
                                            <p:strVal val="0"/>
                                          </p:val>
                                        </p:tav>
                                        <p:tav tm="100000">
                                          <p:val>
                                            <p:strVal val="1"/>
                                          </p:val>
                                        </p:tav>
                                      </p:tavLst>
                                    </p:anim>
                                    <p:anim to="" calcmode="lin" valueType="num">
                                      <p:cBhvr>
                                        <p:cTn id="25" dur="700" fill="hold">
                                          <p:stCondLst>
                                            <p:cond delay="0"/>
                                          </p:stCondLst>
                                        </p:cTn>
                                        <p:tgtEl>
                                          <p:spTgt spid="9"/>
                                        </p:tgtEl>
                                        <p:attrNameLst>
                                          <p:attrName>style.opacity</p:attrName>
                                        </p:attrNameLst>
                                      </p:cBhvr>
                                      <p:tavLst>
                                        <p:tav tm="0" fmla="1+(8/9)*(1-0)*((1.5-1.5*$)^2-(1.5-1.5*$)^3)">
                                          <p:val>
                                            <p:strVal val="0"/>
                                          </p:val>
                                        </p:tav>
                                        <p:tav tm="100000">
                                          <p:val>
                                            <p:strVal val="1"/>
                                          </p:val>
                                        </p:tav>
                                      </p:tavLst>
                                    </p:anim>
                                  </p:childTnLst>
                                </p:cTn>
                              </p:par>
                            </p:childTnLst>
                          </p:cTn>
                        </p:par>
                        <p:par>
                          <p:cTn id="26" fill="hold">
                            <p:stCondLst>
                              <p:cond delay="3625"/>
                            </p:stCondLst>
                            <p:childTnLst>
                              <p:par>
                                <p:cTn id="27" presetID="2" presetClass="entr" presetSubtype="1" decel="10000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1000" fill="hold"/>
                                        <p:tgtEl>
                                          <p:spTgt spid="11"/>
                                        </p:tgtEl>
                                        <p:attrNameLst>
                                          <p:attrName>ppt_x</p:attrName>
                                        </p:attrNameLst>
                                      </p:cBhvr>
                                      <p:tavLst>
                                        <p:tav tm="0">
                                          <p:val>
                                            <p:strVal val="#ppt_x"/>
                                          </p:val>
                                        </p:tav>
                                        <p:tav tm="100000">
                                          <p:val>
                                            <p:strVal val="#ppt_x"/>
                                          </p:val>
                                        </p:tav>
                                      </p:tavLst>
                                    </p:anim>
                                    <p:anim calcmode="lin" valueType="num">
                                      <p:cBhvr additive="base">
                                        <p:cTn id="30"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8" grpId="1"/>
      <p:bldP spid="9"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D25A9E05-0C55-F47B-A551-036C790F015F}"/>
              </a:ext>
            </a:extLst>
          </p:cNvPr>
          <p:cNvSpPr txBox="1"/>
          <p:nvPr/>
        </p:nvSpPr>
        <p:spPr>
          <a:xfrm>
            <a:off x="2066929" y="5429124"/>
            <a:ext cx="1894693" cy="1185581"/>
          </a:xfrm>
          <a:prstGeom prst="rect">
            <a:avLst/>
          </a:prstGeom>
          <a:noFill/>
          <a:effectLst/>
        </p:spPr>
        <p:txBody>
          <a:bodyPr wrap="square" rtlCol="0">
            <a:spAutoFit/>
          </a:bodyPr>
          <a:lstStyle/>
          <a:p>
            <a:pPr algn="ctr">
              <a:lnSpc>
                <a:spcPct val="120000"/>
              </a:lnSpc>
            </a:pPr>
            <a:r>
              <a:rPr lang="en-US" sz="2400" dirty="0">
                <a:latin typeface="Times New Roman" panose="02020603050405020304" pitchFamily="18" charset="0"/>
                <a:cs typeface="Times New Roman" panose="02020603050405020304" pitchFamily="18" charset="0"/>
              </a:rPr>
              <a:t>Réflexion sur les Besoins</a:t>
            </a:r>
            <a:endParaRPr lang="fr-FR" sz="2400" dirty="0">
              <a:latin typeface="Times New Roman" panose="02020603050405020304" pitchFamily="18" charset="0"/>
              <a:cs typeface="Times New Roman" panose="02020603050405020304" pitchFamily="18" charset="0"/>
            </a:endParaRPr>
          </a:p>
          <a:p>
            <a:pPr algn="ctr">
              <a:lnSpc>
                <a:spcPct val="120000"/>
              </a:lnSpc>
            </a:pPr>
            <a:r>
              <a:rPr lang="en-US" altLang="zh-CN" sz="1200" dirty="0">
                <a:solidFill>
                  <a:prstClr val="white">
                    <a:lumMod val="50000"/>
                  </a:prstClr>
                </a:solidFill>
                <a:cs typeface="+mn-ea"/>
                <a:sym typeface="+mn-lt"/>
              </a:rPr>
              <a:t>. </a:t>
            </a:r>
          </a:p>
        </p:txBody>
      </p:sp>
      <p:sp>
        <p:nvSpPr>
          <p:cNvPr id="14" name="文本框 1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A94E1C5F-60AE-01DD-6B1F-11618BD7EAAD}"/>
              </a:ext>
            </a:extLst>
          </p:cNvPr>
          <p:cNvSpPr txBox="1"/>
          <p:nvPr/>
        </p:nvSpPr>
        <p:spPr>
          <a:xfrm>
            <a:off x="3457628" y="1197301"/>
            <a:ext cx="1894693" cy="830997"/>
          </a:xfrm>
          <a:prstGeom prst="rect">
            <a:avLst/>
          </a:prstGeom>
          <a:noFill/>
          <a:effectLst/>
        </p:spPr>
        <p:txBody>
          <a:bodyPr wrap="square" rtlCol="0">
            <a:spAutoFit/>
          </a:bodyPr>
          <a:lstStyle/>
          <a:p>
            <a:r>
              <a:rPr lang="en-US" sz="2400" dirty="0">
                <a:latin typeface="Times New Roman" panose="02020603050405020304" pitchFamily="18" charset="0"/>
                <a:cs typeface="Times New Roman" panose="02020603050405020304" pitchFamily="18" charset="0"/>
              </a:rPr>
              <a:t>Modéliser les Besoins</a:t>
            </a:r>
            <a:endParaRPr lang="fr-FR" sz="2400" dirty="0">
              <a:effectLst/>
              <a:latin typeface="Times New Roman" panose="02020603050405020304" pitchFamily="18" charset="0"/>
              <a:cs typeface="Times New Roman" panose="02020603050405020304" pitchFamily="18" charset="0"/>
            </a:endParaRPr>
          </a:p>
        </p:txBody>
      </p:sp>
      <p:sp>
        <p:nvSpPr>
          <p:cNvPr id="26" name="文本框 2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B04A0762-AE36-3C8C-D6D1-CE264495C9B2}"/>
              </a:ext>
            </a:extLst>
          </p:cNvPr>
          <p:cNvSpPr txBox="1"/>
          <p:nvPr/>
        </p:nvSpPr>
        <p:spPr>
          <a:xfrm>
            <a:off x="4641391" y="5429124"/>
            <a:ext cx="2701887" cy="1185581"/>
          </a:xfrm>
          <a:prstGeom prst="rect">
            <a:avLst/>
          </a:prstGeom>
          <a:noFill/>
          <a:effectLst/>
        </p:spPr>
        <p:txBody>
          <a:bodyPr wrap="square" rtlCol="0">
            <a:spAutoFit/>
          </a:bodyPr>
          <a:lstStyle/>
          <a:p>
            <a:pPr algn="ctr">
              <a:lnSpc>
                <a:spcPct val="120000"/>
              </a:lnSpc>
            </a:pPr>
            <a:r>
              <a:rPr lang="fr-FR" sz="2400" dirty="0">
                <a:latin typeface="Times New Roman" panose="02020603050405020304" pitchFamily="18" charset="0"/>
                <a:cs typeface="Times New Roman" panose="02020603050405020304" pitchFamily="18" charset="0"/>
              </a:rPr>
              <a:t>Choisir une méthode de Travail</a:t>
            </a:r>
          </a:p>
          <a:p>
            <a:pPr algn="ctr">
              <a:lnSpc>
                <a:spcPct val="120000"/>
              </a:lnSpc>
            </a:pPr>
            <a:r>
              <a:rPr lang="en-US" altLang="zh-CN" sz="1200" dirty="0">
                <a:solidFill>
                  <a:prstClr val="white">
                    <a:lumMod val="50000"/>
                  </a:prstClr>
                </a:solidFill>
                <a:cs typeface="+mn-ea"/>
                <a:sym typeface="+mn-lt"/>
              </a:rPr>
              <a:t>. </a:t>
            </a:r>
          </a:p>
        </p:txBody>
      </p:sp>
      <p:sp>
        <p:nvSpPr>
          <p:cNvPr id="28" name="文本框 2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418BDD68-22A2-7929-440D-5665F3BE85BE}"/>
              </a:ext>
            </a:extLst>
          </p:cNvPr>
          <p:cNvSpPr txBox="1"/>
          <p:nvPr/>
        </p:nvSpPr>
        <p:spPr>
          <a:xfrm>
            <a:off x="6582420" y="1105870"/>
            <a:ext cx="2482067" cy="940066"/>
          </a:xfrm>
          <a:prstGeom prst="rect">
            <a:avLst/>
          </a:prstGeom>
          <a:noFill/>
          <a:effectLst/>
        </p:spPr>
        <p:txBody>
          <a:bodyPr wrap="square" rtlCol="0">
            <a:spAutoFit/>
          </a:bodyPr>
          <a:lstStyle/>
          <a:p>
            <a:pPr algn="ctr">
              <a:lnSpc>
                <a:spcPct val="120000"/>
              </a:lnSpc>
            </a:pPr>
            <a:r>
              <a:rPr lang="fr-FR" sz="2400" dirty="0">
                <a:latin typeface="Times New Roman" panose="02020603050405020304" pitchFamily="18" charset="0"/>
                <a:cs typeface="Times New Roman" panose="02020603050405020304" pitchFamily="18" charset="0"/>
              </a:rPr>
              <a:t>Dégager les Fonctionnalités</a:t>
            </a:r>
            <a:endParaRPr lang="en-US" altLang="zh-CN" sz="2400" dirty="0">
              <a:solidFill>
                <a:prstClr val="white">
                  <a:lumMod val="50000"/>
                </a:prstClr>
              </a:solidFill>
              <a:latin typeface="Times New Roman" panose="02020603050405020304" pitchFamily="18" charset="0"/>
              <a:cs typeface="Times New Roman" panose="02020603050405020304" pitchFamily="18" charset="0"/>
              <a:sym typeface="+mn-lt"/>
            </a:endParaRPr>
          </a:p>
        </p:txBody>
      </p:sp>
      <p:sp>
        <p:nvSpPr>
          <p:cNvPr id="30" name="文本框 2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id="{48BFFCFB-20B4-DBD7-5184-63EC3DAF2B60}"/>
              </a:ext>
            </a:extLst>
          </p:cNvPr>
          <p:cNvSpPr txBox="1"/>
          <p:nvPr/>
        </p:nvSpPr>
        <p:spPr>
          <a:xfrm>
            <a:off x="8245283" y="5429124"/>
            <a:ext cx="2462474" cy="940066"/>
          </a:xfrm>
          <a:prstGeom prst="rect">
            <a:avLst/>
          </a:prstGeom>
          <a:noFill/>
          <a:effectLst/>
        </p:spPr>
        <p:txBody>
          <a:bodyPr wrap="square" rtlCol="0">
            <a:spAutoFit/>
          </a:bodyPr>
          <a:lstStyle/>
          <a:p>
            <a:pPr algn="ctr">
              <a:lnSpc>
                <a:spcPct val="120000"/>
              </a:lnSpc>
            </a:pPr>
            <a:r>
              <a:rPr lang="fr-FR" sz="2400" dirty="0">
                <a:latin typeface="Times New Roman" panose="02020603050405020304" pitchFamily="18" charset="0"/>
                <a:cs typeface="Times New Roman" panose="02020603050405020304" pitchFamily="18" charset="0"/>
              </a:rPr>
              <a:t>mettre en place la base de Donnée</a:t>
            </a:r>
            <a:endParaRPr lang="en-US" altLang="zh-CN" sz="2400" dirty="0">
              <a:solidFill>
                <a:prstClr val="white">
                  <a:lumMod val="50000"/>
                </a:prstClr>
              </a:solidFill>
              <a:latin typeface="Times New Roman" panose="02020603050405020304" pitchFamily="18" charset="0"/>
              <a:cs typeface="Times New Roman" panose="02020603050405020304" pitchFamily="18" charset="0"/>
              <a:sym typeface="+mn-lt"/>
            </a:endParaRPr>
          </a:p>
        </p:txBody>
      </p:sp>
      <p:grpSp>
        <p:nvGrpSpPr>
          <p:cNvPr id="32" name="组合 1">
            <a:extLst>
              <a:ext uri="{FF2B5EF4-FFF2-40B4-BE49-F238E27FC236}">
                <a16:creationId xmlns:a16="http://schemas.microsoft.com/office/drawing/2014/main" id="{ECFCE6FA-4DF8-42AA-B003-02604188209A}"/>
              </a:ext>
            </a:extLst>
          </p:cNvPr>
          <p:cNvGrpSpPr/>
          <p:nvPr/>
        </p:nvGrpSpPr>
        <p:grpSpPr>
          <a:xfrm>
            <a:off x="361880" y="190207"/>
            <a:ext cx="4506595" cy="584835"/>
            <a:chOff x="455" y="300"/>
            <a:chExt cx="7097" cy="921"/>
          </a:xfrm>
        </p:grpSpPr>
        <p:grpSp>
          <p:nvGrpSpPr>
            <p:cNvPr id="33" name="组合 3">
              <a:extLst>
                <a:ext uri="{FF2B5EF4-FFF2-40B4-BE49-F238E27FC236}">
                  <a16:creationId xmlns:a16="http://schemas.microsoft.com/office/drawing/2014/main" id="{85A1A144-CB52-498E-8E52-6762F8EFEA0E}"/>
                </a:ext>
              </a:extLst>
            </p:cNvPr>
            <p:cNvGrpSpPr/>
            <p:nvPr/>
          </p:nvGrpSpPr>
          <p:grpSpPr>
            <a:xfrm>
              <a:off x="455" y="472"/>
              <a:ext cx="808" cy="607"/>
              <a:chOff x="579" y="476"/>
              <a:chExt cx="994" cy="746"/>
            </a:xfrm>
          </p:grpSpPr>
          <p:sp>
            <p:nvSpPr>
              <p:cNvPr id="35" name="Freeform 5">
                <a:extLst>
                  <a:ext uri="{FF2B5EF4-FFF2-40B4-BE49-F238E27FC236}">
                    <a16:creationId xmlns:a16="http://schemas.microsoft.com/office/drawing/2014/main" id="{F29D3493-4074-41B3-B5A5-C0E4AC4A49B1}"/>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36" name="Freeform 5">
                <a:extLst>
                  <a:ext uri="{FF2B5EF4-FFF2-40B4-BE49-F238E27FC236}">
                    <a16:creationId xmlns:a16="http://schemas.microsoft.com/office/drawing/2014/main" id="{24FCD886-687E-4605-9D2D-3E41CD7F131C}"/>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37" name="Freeform 5">
                <a:extLst>
                  <a:ext uri="{FF2B5EF4-FFF2-40B4-BE49-F238E27FC236}">
                    <a16:creationId xmlns:a16="http://schemas.microsoft.com/office/drawing/2014/main" id="{5084C501-83BB-4F88-B542-EDA1CAE5B101}"/>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34" name="文本框 8">
              <a:extLst>
                <a:ext uri="{FF2B5EF4-FFF2-40B4-BE49-F238E27FC236}">
                  <a16:creationId xmlns:a16="http://schemas.microsoft.com/office/drawing/2014/main" id="{B92F50F9-E47A-4BC3-BB06-F89CF57B893F}"/>
                </a:ext>
              </a:extLst>
            </p:cNvPr>
            <p:cNvSpPr txBox="1"/>
            <p:nvPr/>
          </p:nvSpPr>
          <p:spPr>
            <a:xfrm>
              <a:off x="1369" y="300"/>
              <a:ext cx="6183"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Analyse et Conception</a:t>
              </a:r>
            </a:p>
          </p:txBody>
        </p:sp>
      </p:grpSp>
      <p:grpSp>
        <p:nvGrpSpPr>
          <p:cNvPr id="15" name="Groupe 14">
            <a:extLst>
              <a:ext uri="{FF2B5EF4-FFF2-40B4-BE49-F238E27FC236}">
                <a16:creationId xmlns:a16="http://schemas.microsoft.com/office/drawing/2014/main" id="{CEAF34D6-1FC6-4626-8624-77A903E83656}"/>
              </a:ext>
            </a:extLst>
          </p:cNvPr>
          <p:cNvGrpSpPr/>
          <p:nvPr/>
        </p:nvGrpSpPr>
        <p:grpSpPr>
          <a:xfrm>
            <a:off x="308328" y="5995928"/>
            <a:ext cx="1089578" cy="689085"/>
            <a:chOff x="308328" y="5995928"/>
            <a:chExt cx="1089578" cy="689085"/>
          </a:xfrm>
        </p:grpSpPr>
        <p:sp>
          <p:nvSpPr>
            <p:cNvPr id="23" name="Oval 9">
              <a:extLst>
                <a:ext uri="{FF2B5EF4-FFF2-40B4-BE49-F238E27FC236}">
                  <a16:creationId xmlns:a16="http://schemas.microsoft.com/office/drawing/2014/main" id="{81DA82DF-4BB1-467D-95D0-26675958806C}"/>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24" name="Rectangle 23">
              <a:extLst>
                <a:ext uri="{FF2B5EF4-FFF2-40B4-BE49-F238E27FC236}">
                  <a16:creationId xmlns:a16="http://schemas.microsoft.com/office/drawing/2014/main" id="{9D8B0D20-16E2-44E6-B7E0-EDC16329FC21}"/>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10</a:t>
              </a:r>
            </a:p>
          </p:txBody>
        </p:sp>
      </p:grpSp>
      <p:grpSp>
        <p:nvGrpSpPr>
          <p:cNvPr id="7" name="Groupe 6">
            <a:extLst>
              <a:ext uri="{FF2B5EF4-FFF2-40B4-BE49-F238E27FC236}">
                <a16:creationId xmlns:a16="http://schemas.microsoft.com/office/drawing/2014/main" id="{2B22A68C-416D-45A2-96E2-C9B775285A0F}"/>
              </a:ext>
            </a:extLst>
          </p:cNvPr>
          <p:cNvGrpSpPr/>
          <p:nvPr/>
        </p:nvGrpSpPr>
        <p:grpSpPr>
          <a:xfrm>
            <a:off x="2271364" y="3154366"/>
            <a:ext cx="2038164" cy="2041101"/>
            <a:chOff x="2271364" y="3154366"/>
            <a:chExt cx="2038164" cy="2041101"/>
          </a:xfrm>
        </p:grpSpPr>
        <p:sp>
          <p:nvSpPr>
            <p:cNvPr id="6" name="Freeform 10">
              <a:extLst>
                <a:ext uri="{FF2B5EF4-FFF2-40B4-BE49-F238E27FC236}">
                  <a16:creationId xmlns:a16="http://schemas.microsoft.com/office/drawing/2014/main" id="{93537251-6D4F-F5A3-EEC8-2CC82C75FCD6}"/>
                </a:ext>
              </a:extLst>
            </p:cNvPr>
            <p:cNvSpPr>
              <a:spLocks noEditPoints="1"/>
            </p:cNvSpPr>
            <p:nvPr/>
          </p:nvSpPr>
          <p:spPr bwMode="auto">
            <a:xfrm>
              <a:off x="2271364" y="3154366"/>
              <a:ext cx="2038164" cy="2041101"/>
            </a:xfrm>
            <a:custGeom>
              <a:avLst/>
              <a:gdLst>
                <a:gd name="T0" fmla="*/ 406 w 578"/>
                <a:gd name="T1" fmla="*/ 0 h 578"/>
                <a:gd name="T2" fmla="*/ 182 w 578"/>
                <a:gd name="T3" fmla="*/ 152 h 578"/>
                <a:gd name="T4" fmla="*/ 0 w 578"/>
                <a:gd name="T5" fmla="*/ 364 h 578"/>
                <a:gd name="T6" fmla="*/ 214 w 578"/>
                <a:gd name="T7" fmla="*/ 578 h 578"/>
                <a:gd name="T8" fmla="*/ 426 w 578"/>
                <a:gd name="T9" fmla="*/ 396 h 578"/>
                <a:gd name="T10" fmla="*/ 578 w 578"/>
                <a:gd name="T11" fmla="*/ 172 h 578"/>
                <a:gd name="T12" fmla="*/ 406 w 578"/>
                <a:gd name="T13" fmla="*/ 0 h 578"/>
                <a:gd name="T14" fmla="*/ 214 w 578"/>
                <a:gd name="T15" fmla="*/ 539 h 578"/>
                <a:gd name="T16" fmla="*/ 39 w 578"/>
                <a:gd name="T17" fmla="*/ 364 h 578"/>
                <a:gd name="T18" fmla="*/ 214 w 578"/>
                <a:gd name="T19" fmla="*/ 188 h 578"/>
                <a:gd name="T20" fmla="*/ 390 w 578"/>
                <a:gd name="T21" fmla="*/ 364 h 578"/>
                <a:gd name="T22" fmla="*/ 214 w 578"/>
                <a:gd name="T23" fmla="*/ 539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578">
                  <a:moveTo>
                    <a:pt x="406" y="0"/>
                  </a:moveTo>
                  <a:cubicBezTo>
                    <a:pt x="374" y="97"/>
                    <a:pt x="317" y="130"/>
                    <a:pt x="182" y="152"/>
                  </a:cubicBezTo>
                  <a:cubicBezTo>
                    <a:pt x="79" y="167"/>
                    <a:pt x="0" y="256"/>
                    <a:pt x="0" y="364"/>
                  </a:cubicBezTo>
                  <a:cubicBezTo>
                    <a:pt x="0" y="482"/>
                    <a:pt x="96" y="578"/>
                    <a:pt x="214" y="578"/>
                  </a:cubicBezTo>
                  <a:cubicBezTo>
                    <a:pt x="322" y="578"/>
                    <a:pt x="411" y="499"/>
                    <a:pt x="426" y="396"/>
                  </a:cubicBezTo>
                  <a:cubicBezTo>
                    <a:pt x="448" y="262"/>
                    <a:pt x="481" y="204"/>
                    <a:pt x="578" y="172"/>
                  </a:cubicBezTo>
                  <a:cubicBezTo>
                    <a:pt x="494" y="149"/>
                    <a:pt x="429" y="84"/>
                    <a:pt x="406" y="0"/>
                  </a:cubicBezTo>
                  <a:close/>
                  <a:moveTo>
                    <a:pt x="214" y="539"/>
                  </a:moveTo>
                  <a:cubicBezTo>
                    <a:pt x="117" y="539"/>
                    <a:pt x="39" y="461"/>
                    <a:pt x="39" y="364"/>
                  </a:cubicBezTo>
                  <a:cubicBezTo>
                    <a:pt x="39" y="267"/>
                    <a:pt x="117" y="188"/>
                    <a:pt x="214" y="188"/>
                  </a:cubicBezTo>
                  <a:cubicBezTo>
                    <a:pt x="311" y="188"/>
                    <a:pt x="390" y="267"/>
                    <a:pt x="390" y="364"/>
                  </a:cubicBezTo>
                  <a:cubicBezTo>
                    <a:pt x="390" y="461"/>
                    <a:pt x="311" y="539"/>
                    <a:pt x="214" y="539"/>
                  </a:cubicBezTo>
                  <a:close/>
                </a:path>
              </a:pathLst>
            </a:custGeom>
            <a:solidFill>
              <a:srgbClr val="1A2F64"/>
            </a:solidFill>
            <a:ln>
              <a:noFill/>
            </a:ln>
            <a:effectLst>
              <a:outerShdw blurRad="330200" dist="127000" dir="2400000" sx="94000" sy="94000" algn="ctr" rotWithShape="0">
                <a:schemeClr val="bg1">
                  <a:lumMod val="50000"/>
                  <a:alpha val="38000"/>
                </a:scheme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999999"/>
                </a:solidFill>
                <a:effectLst/>
                <a:uLnTx/>
                <a:uFillTx/>
                <a:cs typeface="+mn-ea"/>
                <a:sym typeface="+mn-lt"/>
              </a:endParaRPr>
            </a:p>
          </p:txBody>
        </p:sp>
        <p:sp>
          <p:nvSpPr>
            <p:cNvPr id="25" name="椭圆 79">
              <a:extLst>
                <a:ext uri="{FF2B5EF4-FFF2-40B4-BE49-F238E27FC236}">
                  <a16:creationId xmlns:a16="http://schemas.microsoft.com/office/drawing/2014/main" id="{FEDF3309-8A3E-472D-8D6B-8D31A76625DC}"/>
                </a:ext>
              </a:extLst>
            </p:cNvPr>
            <p:cNvSpPr/>
            <p:nvPr/>
          </p:nvSpPr>
          <p:spPr>
            <a:xfrm>
              <a:off x="2693395" y="4020624"/>
              <a:ext cx="773996" cy="773996"/>
            </a:xfrm>
            <a:prstGeom prst="ellipse">
              <a:avLst/>
            </a:prstGeom>
            <a:solidFill>
              <a:srgbClr val="1A2F64"/>
            </a:soli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7" name="Freeform 27">
              <a:extLst>
                <a:ext uri="{FF2B5EF4-FFF2-40B4-BE49-F238E27FC236}">
                  <a16:creationId xmlns:a16="http://schemas.microsoft.com/office/drawing/2014/main" id="{B0E6BD8B-A3E3-4CD9-97A6-833848E703D6}"/>
                </a:ext>
              </a:extLst>
            </p:cNvPr>
            <p:cNvSpPr>
              <a:spLocks noEditPoints="1"/>
            </p:cNvSpPr>
            <p:nvPr/>
          </p:nvSpPr>
          <p:spPr bwMode="auto">
            <a:xfrm>
              <a:off x="2929421" y="4257148"/>
              <a:ext cx="301944" cy="300948"/>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1 h 128"/>
                <a:gd name="T14" fmla="*/ 112 w 128"/>
                <a:gd name="T15" fmla="*/ 22 h 128"/>
                <a:gd name="T16" fmla="*/ 97 w 128"/>
                <a:gd name="T17" fmla="*/ 12 h 128"/>
                <a:gd name="T18" fmla="*/ 87 w 128"/>
                <a:gd name="T19" fmla="*/ 16 h 128"/>
                <a:gd name="T20" fmla="*/ 82 w 128"/>
                <a:gd name="T21" fmla="*/ 13 h 128"/>
                <a:gd name="T22" fmla="*/ 61 w 128"/>
                <a:gd name="T23" fmla="*/ 0 h 128"/>
                <a:gd name="T24" fmla="*/ 46 w 128"/>
                <a:gd name="T25" fmla="*/ 14 h 128"/>
                <a:gd name="T26" fmla="*/ 41 w 128"/>
                <a:gd name="T27" fmla="*/ 16 h 128"/>
                <a:gd name="T28" fmla="*/ 21 w 128"/>
                <a:gd name="T29" fmla="*/ 17 h 128"/>
                <a:gd name="T30" fmla="*/ 12 w 128"/>
                <a:gd name="T31" fmla="*/ 32 h 128"/>
                <a:gd name="T32" fmla="*/ 16 w 128"/>
                <a:gd name="T33" fmla="*/ 42 h 128"/>
                <a:gd name="T34" fmla="*/ 13 w 128"/>
                <a:gd name="T35" fmla="*/ 47 h 128"/>
                <a:gd name="T36" fmla="*/ 0 w 128"/>
                <a:gd name="T37" fmla="*/ 68 h 128"/>
                <a:gd name="T38" fmla="*/ 14 w 128"/>
                <a:gd name="T39" fmla="*/ 82 h 128"/>
                <a:gd name="T40" fmla="*/ 16 w 128"/>
                <a:gd name="T41" fmla="*/ 88 h 128"/>
                <a:gd name="T42" fmla="*/ 16 w 128"/>
                <a:gd name="T43" fmla="*/ 107 h 128"/>
                <a:gd name="T44" fmla="*/ 32 w 128"/>
                <a:gd name="T45" fmla="*/ 116 h 128"/>
                <a:gd name="T46" fmla="*/ 41 w 128"/>
                <a:gd name="T47" fmla="*/ 113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1 h 128"/>
                <a:gd name="T66" fmla="*/ 120 w 128"/>
                <a:gd name="T67" fmla="*/ 68 h 128"/>
                <a:gd name="T68" fmla="*/ 108 w 128"/>
                <a:gd name="T69" fmla="*/ 77 h 128"/>
                <a:gd name="T70" fmla="*/ 106 w 128"/>
                <a:gd name="T71" fmla="*/ 92 h 128"/>
                <a:gd name="T72" fmla="*/ 101 w 128"/>
                <a:gd name="T73" fmla="*/ 106 h 128"/>
                <a:gd name="T74" fmla="*/ 91 w 128"/>
                <a:gd name="T75" fmla="*/ 106 h 128"/>
                <a:gd name="T76" fmla="*/ 76 w 128"/>
                <a:gd name="T77" fmla="*/ 108 h 128"/>
                <a:gd name="T78" fmla="*/ 68 w 128"/>
                <a:gd name="T79" fmla="*/ 120 h 128"/>
                <a:gd name="T80" fmla="*/ 54 w 128"/>
                <a:gd name="T81" fmla="*/ 113 h 128"/>
                <a:gd name="T82" fmla="*/ 42 w 128"/>
                <a:gd name="T83" fmla="*/ 104 h 128"/>
                <a:gd name="T84" fmla="*/ 32 w 128"/>
                <a:gd name="T85" fmla="*/ 108 h 128"/>
                <a:gd name="T86" fmla="*/ 22 w 128"/>
                <a:gd name="T87" fmla="*/ 101 h 128"/>
                <a:gd name="T88" fmla="*/ 25 w 128"/>
                <a:gd name="T89" fmla="*/ 87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7 w 128"/>
                <a:gd name="T101" fmla="*/ 22 h 128"/>
                <a:gd name="T102" fmla="*/ 52 w 128"/>
                <a:gd name="T103" fmla="*/ 20 h 128"/>
                <a:gd name="T104" fmla="*/ 61 w 128"/>
                <a:gd name="T105" fmla="*/ 8 h 128"/>
                <a:gd name="T106" fmla="*/ 75 w 128"/>
                <a:gd name="T107" fmla="*/ 15 h 128"/>
                <a:gd name="T108" fmla="*/ 87 w 128"/>
                <a:gd name="T109" fmla="*/ 25 h 128"/>
                <a:gd name="T110" fmla="*/ 97 w 128"/>
                <a:gd name="T111" fmla="*/ 20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8" y="76"/>
                    <a:pt x="52" y="71"/>
                    <a:pt x="52" y="64"/>
                  </a:cubicBezTo>
                  <a:cubicBezTo>
                    <a:pt x="52" y="58"/>
                    <a:pt x="58" y="52"/>
                    <a:pt x="64" y="52"/>
                  </a:cubicBezTo>
                  <a:cubicBezTo>
                    <a:pt x="71" y="52"/>
                    <a:pt x="76" y="58"/>
                    <a:pt x="76" y="64"/>
                  </a:cubicBezTo>
                  <a:cubicBezTo>
                    <a:pt x="76" y="71"/>
                    <a:pt x="71" y="76"/>
                    <a:pt x="64" y="76"/>
                  </a:cubicBezTo>
                  <a:close/>
                  <a:moveTo>
                    <a:pt x="115" y="47"/>
                  </a:moveTo>
                  <a:cubicBezTo>
                    <a:pt x="114" y="46"/>
                    <a:pt x="114" y="46"/>
                    <a:pt x="114" y="46"/>
                  </a:cubicBezTo>
                  <a:cubicBezTo>
                    <a:pt x="114" y="45"/>
                    <a:pt x="113" y="43"/>
                    <a:pt x="112" y="42"/>
                  </a:cubicBezTo>
                  <a:cubicBezTo>
                    <a:pt x="113" y="41"/>
                    <a:pt x="113" y="41"/>
                    <a:pt x="113" y="41"/>
                  </a:cubicBezTo>
                  <a:cubicBezTo>
                    <a:pt x="115" y="38"/>
                    <a:pt x="116" y="35"/>
                    <a:pt x="116" y="32"/>
                  </a:cubicBezTo>
                  <a:cubicBezTo>
                    <a:pt x="116" y="28"/>
                    <a:pt x="115" y="24"/>
                    <a:pt x="112" y="22"/>
                  </a:cubicBezTo>
                  <a:cubicBezTo>
                    <a:pt x="107" y="17"/>
                    <a:pt x="107" y="17"/>
                    <a:pt x="107" y="17"/>
                  </a:cubicBezTo>
                  <a:cubicBezTo>
                    <a:pt x="104" y="14"/>
                    <a:pt x="101" y="12"/>
                    <a:pt x="97" y="12"/>
                  </a:cubicBezTo>
                  <a:cubicBezTo>
                    <a:pt x="94" y="12"/>
                    <a:pt x="90" y="14"/>
                    <a:pt x="88" y="16"/>
                  </a:cubicBezTo>
                  <a:cubicBezTo>
                    <a:pt x="87" y="16"/>
                    <a:pt x="87" y="16"/>
                    <a:pt x="87" y="16"/>
                  </a:cubicBezTo>
                  <a:cubicBezTo>
                    <a:pt x="85" y="15"/>
                    <a:pt x="84" y="15"/>
                    <a:pt x="82" y="14"/>
                  </a:cubicBezTo>
                  <a:cubicBezTo>
                    <a:pt x="82" y="13"/>
                    <a:pt x="82" y="13"/>
                    <a:pt x="82" y="13"/>
                  </a:cubicBezTo>
                  <a:cubicBezTo>
                    <a:pt x="81" y="6"/>
                    <a:pt x="75" y="0"/>
                    <a:pt x="68" y="0"/>
                  </a:cubicBezTo>
                  <a:cubicBezTo>
                    <a:pt x="61" y="0"/>
                    <a:pt x="61" y="0"/>
                    <a:pt x="61" y="0"/>
                  </a:cubicBezTo>
                  <a:cubicBezTo>
                    <a:pt x="53" y="0"/>
                    <a:pt x="47" y="6"/>
                    <a:pt x="46" y="13"/>
                  </a:cubicBezTo>
                  <a:cubicBezTo>
                    <a:pt x="46" y="14"/>
                    <a:pt x="46" y="14"/>
                    <a:pt x="46" y="14"/>
                  </a:cubicBezTo>
                  <a:cubicBezTo>
                    <a:pt x="45" y="15"/>
                    <a:pt x="43" y="15"/>
                    <a:pt x="41" y="16"/>
                  </a:cubicBezTo>
                  <a:cubicBezTo>
                    <a:pt x="41" y="16"/>
                    <a:pt x="41" y="16"/>
                    <a:pt x="41" y="16"/>
                  </a:cubicBezTo>
                  <a:cubicBezTo>
                    <a:pt x="38" y="14"/>
                    <a:pt x="35" y="12"/>
                    <a:pt x="32" y="12"/>
                  </a:cubicBezTo>
                  <a:cubicBezTo>
                    <a:pt x="28" y="12"/>
                    <a:pt x="24" y="14"/>
                    <a:pt x="21" y="17"/>
                  </a:cubicBezTo>
                  <a:cubicBezTo>
                    <a:pt x="16" y="22"/>
                    <a:pt x="16" y="22"/>
                    <a:pt x="16" y="22"/>
                  </a:cubicBezTo>
                  <a:cubicBezTo>
                    <a:pt x="14" y="24"/>
                    <a:pt x="12" y="28"/>
                    <a:pt x="12" y="32"/>
                  </a:cubicBezTo>
                  <a:cubicBezTo>
                    <a:pt x="12" y="35"/>
                    <a:pt x="13" y="38"/>
                    <a:pt x="16" y="41"/>
                  </a:cubicBezTo>
                  <a:cubicBezTo>
                    <a:pt x="16" y="42"/>
                    <a:pt x="16" y="42"/>
                    <a:pt x="16" y="42"/>
                  </a:cubicBezTo>
                  <a:cubicBezTo>
                    <a:pt x="15" y="43"/>
                    <a:pt x="15" y="45"/>
                    <a:pt x="14" y="46"/>
                  </a:cubicBezTo>
                  <a:cubicBezTo>
                    <a:pt x="13" y="47"/>
                    <a:pt x="13" y="47"/>
                    <a:pt x="13" y="47"/>
                  </a:cubicBezTo>
                  <a:cubicBezTo>
                    <a:pt x="6" y="47"/>
                    <a:pt x="0" y="53"/>
                    <a:pt x="0" y="61"/>
                  </a:cubicBezTo>
                  <a:cubicBezTo>
                    <a:pt x="0" y="68"/>
                    <a:pt x="0" y="68"/>
                    <a:pt x="0" y="68"/>
                  </a:cubicBezTo>
                  <a:cubicBezTo>
                    <a:pt x="0" y="75"/>
                    <a:pt x="6" y="81"/>
                    <a:pt x="13" y="82"/>
                  </a:cubicBezTo>
                  <a:cubicBezTo>
                    <a:pt x="14" y="82"/>
                    <a:pt x="14" y="82"/>
                    <a:pt x="14" y="82"/>
                  </a:cubicBezTo>
                  <a:cubicBezTo>
                    <a:pt x="15" y="84"/>
                    <a:pt x="15" y="86"/>
                    <a:pt x="16" y="87"/>
                  </a:cubicBezTo>
                  <a:cubicBezTo>
                    <a:pt x="16" y="88"/>
                    <a:pt x="16" y="88"/>
                    <a:pt x="16" y="88"/>
                  </a:cubicBezTo>
                  <a:cubicBezTo>
                    <a:pt x="13" y="90"/>
                    <a:pt x="12" y="94"/>
                    <a:pt x="12" y="97"/>
                  </a:cubicBezTo>
                  <a:cubicBezTo>
                    <a:pt x="12" y="101"/>
                    <a:pt x="14" y="104"/>
                    <a:pt x="16" y="107"/>
                  </a:cubicBezTo>
                  <a:cubicBezTo>
                    <a:pt x="21" y="112"/>
                    <a:pt x="21" y="112"/>
                    <a:pt x="21" y="112"/>
                  </a:cubicBezTo>
                  <a:cubicBezTo>
                    <a:pt x="24" y="115"/>
                    <a:pt x="28" y="116"/>
                    <a:pt x="32" y="116"/>
                  </a:cubicBezTo>
                  <a:cubicBezTo>
                    <a:pt x="35" y="116"/>
                    <a:pt x="38" y="115"/>
                    <a:pt x="41" y="113"/>
                  </a:cubicBezTo>
                  <a:cubicBezTo>
                    <a:pt x="41" y="113"/>
                    <a:pt x="41" y="113"/>
                    <a:pt x="41" y="113"/>
                  </a:cubicBezTo>
                  <a:cubicBezTo>
                    <a:pt x="43" y="113"/>
                    <a:pt x="45" y="114"/>
                    <a:pt x="46" y="114"/>
                  </a:cubicBezTo>
                  <a:cubicBezTo>
                    <a:pt x="46" y="115"/>
                    <a:pt x="46" y="115"/>
                    <a:pt x="46" y="115"/>
                  </a:cubicBezTo>
                  <a:cubicBezTo>
                    <a:pt x="47" y="123"/>
                    <a:pt x="53" y="128"/>
                    <a:pt x="61" y="128"/>
                  </a:cubicBezTo>
                  <a:cubicBezTo>
                    <a:pt x="68" y="128"/>
                    <a:pt x="68" y="128"/>
                    <a:pt x="68" y="128"/>
                  </a:cubicBezTo>
                  <a:cubicBezTo>
                    <a:pt x="75" y="128"/>
                    <a:pt x="81" y="123"/>
                    <a:pt x="82" y="115"/>
                  </a:cubicBezTo>
                  <a:cubicBezTo>
                    <a:pt x="82" y="114"/>
                    <a:pt x="82" y="114"/>
                    <a:pt x="82" y="114"/>
                  </a:cubicBezTo>
                  <a:cubicBezTo>
                    <a:pt x="84" y="114"/>
                    <a:pt x="85" y="113"/>
                    <a:pt x="87" y="113"/>
                  </a:cubicBezTo>
                  <a:cubicBezTo>
                    <a:pt x="88" y="113"/>
                    <a:pt x="88" y="113"/>
                    <a:pt x="88" y="113"/>
                  </a:cubicBezTo>
                  <a:cubicBezTo>
                    <a:pt x="90" y="115"/>
                    <a:pt x="94" y="116"/>
                    <a:pt x="97" y="116"/>
                  </a:cubicBezTo>
                  <a:cubicBezTo>
                    <a:pt x="101" y="116"/>
                    <a:pt x="104" y="115"/>
                    <a:pt x="107" y="112"/>
                  </a:cubicBezTo>
                  <a:cubicBezTo>
                    <a:pt x="112" y="107"/>
                    <a:pt x="112" y="107"/>
                    <a:pt x="112" y="107"/>
                  </a:cubicBezTo>
                  <a:cubicBezTo>
                    <a:pt x="115" y="104"/>
                    <a:pt x="116" y="101"/>
                    <a:pt x="116" y="97"/>
                  </a:cubicBezTo>
                  <a:cubicBezTo>
                    <a:pt x="116" y="94"/>
                    <a:pt x="115" y="90"/>
                    <a:pt x="113" y="88"/>
                  </a:cubicBezTo>
                  <a:cubicBezTo>
                    <a:pt x="112" y="87"/>
                    <a:pt x="112" y="87"/>
                    <a:pt x="112" y="87"/>
                  </a:cubicBezTo>
                  <a:cubicBezTo>
                    <a:pt x="113" y="86"/>
                    <a:pt x="114" y="84"/>
                    <a:pt x="114" y="82"/>
                  </a:cubicBezTo>
                  <a:cubicBezTo>
                    <a:pt x="115" y="82"/>
                    <a:pt x="115" y="82"/>
                    <a:pt x="115" y="82"/>
                  </a:cubicBezTo>
                  <a:cubicBezTo>
                    <a:pt x="123" y="81"/>
                    <a:pt x="128" y="75"/>
                    <a:pt x="128" y="68"/>
                  </a:cubicBezTo>
                  <a:cubicBezTo>
                    <a:pt x="128" y="61"/>
                    <a:pt x="128" y="61"/>
                    <a:pt x="128" y="61"/>
                  </a:cubicBezTo>
                  <a:cubicBezTo>
                    <a:pt x="128" y="53"/>
                    <a:pt x="123" y="47"/>
                    <a:pt x="115" y="47"/>
                  </a:cubicBezTo>
                  <a:close/>
                  <a:moveTo>
                    <a:pt x="120" y="68"/>
                  </a:moveTo>
                  <a:cubicBezTo>
                    <a:pt x="120" y="72"/>
                    <a:pt x="117" y="75"/>
                    <a:pt x="113" y="75"/>
                  </a:cubicBezTo>
                  <a:cubicBezTo>
                    <a:pt x="108" y="77"/>
                    <a:pt x="108" y="77"/>
                    <a:pt x="108" y="77"/>
                  </a:cubicBezTo>
                  <a:cubicBezTo>
                    <a:pt x="107" y="80"/>
                    <a:pt x="106" y="84"/>
                    <a:pt x="104" y="87"/>
                  </a:cubicBezTo>
                  <a:cubicBezTo>
                    <a:pt x="106" y="92"/>
                    <a:pt x="106" y="92"/>
                    <a:pt x="106" y="92"/>
                  </a:cubicBezTo>
                  <a:cubicBezTo>
                    <a:pt x="109" y="94"/>
                    <a:pt x="109" y="99"/>
                    <a:pt x="106" y="101"/>
                  </a:cubicBezTo>
                  <a:cubicBezTo>
                    <a:pt x="101" y="106"/>
                    <a:pt x="101" y="106"/>
                    <a:pt x="101" y="106"/>
                  </a:cubicBezTo>
                  <a:cubicBezTo>
                    <a:pt x="100" y="108"/>
                    <a:pt x="98" y="108"/>
                    <a:pt x="96" y="108"/>
                  </a:cubicBezTo>
                  <a:cubicBezTo>
                    <a:pt x="95" y="108"/>
                    <a:pt x="93" y="108"/>
                    <a:pt x="91" y="106"/>
                  </a:cubicBezTo>
                  <a:cubicBezTo>
                    <a:pt x="87" y="104"/>
                    <a:pt x="87" y="104"/>
                    <a:pt x="87" y="104"/>
                  </a:cubicBezTo>
                  <a:cubicBezTo>
                    <a:pt x="83" y="106"/>
                    <a:pt x="80" y="107"/>
                    <a:pt x="76" y="108"/>
                  </a:cubicBezTo>
                  <a:cubicBezTo>
                    <a:pt x="75" y="113"/>
                    <a:pt x="75" y="113"/>
                    <a:pt x="75" y="113"/>
                  </a:cubicBezTo>
                  <a:cubicBezTo>
                    <a:pt x="75" y="117"/>
                    <a:pt x="72" y="120"/>
                    <a:pt x="68" y="120"/>
                  </a:cubicBezTo>
                  <a:cubicBezTo>
                    <a:pt x="61" y="120"/>
                    <a:pt x="61" y="120"/>
                    <a:pt x="61" y="120"/>
                  </a:cubicBezTo>
                  <a:cubicBezTo>
                    <a:pt x="57" y="120"/>
                    <a:pt x="54" y="117"/>
                    <a:pt x="54" y="113"/>
                  </a:cubicBezTo>
                  <a:cubicBezTo>
                    <a:pt x="52" y="108"/>
                    <a:pt x="52" y="108"/>
                    <a:pt x="52" y="108"/>
                  </a:cubicBezTo>
                  <a:cubicBezTo>
                    <a:pt x="48" y="107"/>
                    <a:pt x="45" y="106"/>
                    <a:pt x="42" y="104"/>
                  </a:cubicBezTo>
                  <a:cubicBezTo>
                    <a:pt x="37" y="106"/>
                    <a:pt x="37" y="106"/>
                    <a:pt x="37" y="106"/>
                  </a:cubicBezTo>
                  <a:cubicBezTo>
                    <a:pt x="36" y="108"/>
                    <a:pt x="34" y="108"/>
                    <a:pt x="32" y="108"/>
                  </a:cubicBezTo>
                  <a:cubicBezTo>
                    <a:pt x="30" y="108"/>
                    <a:pt x="28" y="108"/>
                    <a:pt x="27" y="106"/>
                  </a:cubicBezTo>
                  <a:cubicBezTo>
                    <a:pt x="22" y="101"/>
                    <a:pt x="22" y="101"/>
                    <a:pt x="22" y="101"/>
                  </a:cubicBezTo>
                  <a:cubicBezTo>
                    <a:pt x="19" y="99"/>
                    <a:pt x="19" y="94"/>
                    <a:pt x="22" y="92"/>
                  </a:cubicBezTo>
                  <a:cubicBezTo>
                    <a:pt x="25" y="87"/>
                    <a:pt x="25" y="87"/>
                    <a:pt x="25" y="87"/>
                  </a:cubicBezTo>
                  <a:cubicBezTo>
                    <a:pt x="23" y="84"/>
                    <a:pt x="21" y="80"/>
                    <a:pt x="20" y="77"/>
                  </a:cubicBezTo>
                  <a:cubicBezTo>
                    <a:pt x="15" y="75"/>
                    <a:pt x="15" y="75"/>
                    <a:pt x="15" y="75"/>
                  </a:cubicBezTo>
                  <a:cubicBezTo>
                    <a:pt x="11" y="75"/>
                    <a:pt x="8" y="72"/>
                    <a:pt x="8" y="68"/>
                  </a:cubicBezTo>
                  <a:cubicBezTo>
                    <a:pt x="8" y="61"/>
                    <a:pt x="8" y="61"/>
                    <a:pt x="8" y="61"/>
                  </a:cubicBezTo>
                  <a:cubicBezTo>
                    <a:pt x="8" y="57"/>
                    <a:pt x="11" y="54"/>
                    <a:pt x="15" y="54"/>
                  </a:cubicBezTo>
                  <a:cubicBezTo>
                    <a:pt x="20" y="52"/>
                    <a:pt x="20" y="52"/>
                    <a:pt x="20" y="52"/>
                  </a:cubicBezTo>
                  <a:cubicBezTo>
                    <a:pt x="21" y="49"/>
                    <a:pt x="23" y="45"/>
                    <a:pt x="25"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7" y="22"/>
                  </a:cubicBezTo>
                  <a:cubicBezTo>
                    <a:pt x="42" y="24"/>
                    <a:pt x="42" y="24"/>
                    <a:pt x="42" y="24"/>
                  </a:cubicBezTo>
                  <a:cubicBezTo>
                    <a:pt x="45" y="22"/>
                    <a:pt x="48" y="21"/>
                    <a:pt x="52" y="20"/>
                  </a:cubicBezTo>
                  <a:cubicBezTo>
                    <a:pt x="54" y="15"/>
                    <a:pt x="54" y="15"/>
                    <a:pt x="54" y="15"/>
                  </a:cubicBezTo>
                  <a:cubicBezTo>
                    <a:pt x="54" y="11"/>
                    <a:pt x="57" y="8"/>
                    <a:pt x="61" y="8"/>
                  </a:cubicBezTo>
                  <a:cubicBezTo>
                    <a:pt x="68" y="8"/>
                    <a:pt x="68" y="8"/>
                    <a:pt x="68" y="8"/>
                  </a:cubicBezTo>
                  <a:cubicBezTo>
                    <a:pt x="72" y="8"/>
                    <a:pt x="75" y="11"/>
                    <a:pt x="75" y="15"/>
                  </a:cubicBezTo>
                  <a:cubicBezTo>
                    <a:pt x="76" y="21"/>
                    <a:pt x="76" y="21"/>
                    <a:pt x="76" y="21"/>
                  </a:cubicBezTo>
                  <a:cubicBezTo>
                    <a:pt x="80" y="22"/>
                    <a:pt x="83" y="23"/>
                    <a:pt x="87" y="25"/>
                  </a:cubicBezTo>
                  <a:cubicBezTo>
                    <a:pt x="91" y="22"/>
                    <a:pt x="91" y="22"/>
                    <a:pt x="91" y="22"/>
                  </a:cubicBezTo>
                  <a:cubicBezTo>
                    <a:pt x="93" y="21"/>
                    <a:pt x="95" y="20"/>
                    <a:pt x="97" y="20"/>
                  </a:cubicBezTo>
                  <a:cubicBezTo>
                    <a:pt x="99" y="20"/>
                    <a:pt x="100" y="21"/>
                    <a:pt x="101" y="22"/>
                  </a:cubicBezTo>
                  <a:cubicBezTo>
                    <a:pt x="106" y="27"/>
                    <a:pt x="106" y="27"/>
                    <a:pt x="106" y="27"/>
                  </a:cubicBezTo>
                  <a:cubicBezTo>
                    <a:pt x="109" y="30"/>
                    <a:pt x="109" y="34"/>
                    <a:pt x="106" y="37"/>
                  </a:cubicBezTo>
                  <a:cubicBezTo>
                    <a:pt x="104" y="42"/>
                    <a:pt x="104" y="42"/>
                    <a:pt x="104" y="42"/>
                  </a:cubicBezTo>
                  <a:cubicBezTo>
                    <a:pt x="106" y="45"/>
                    <a:pt x="107" y="49"/>
                    <a:pt x="108" y="52"/>
                  </a:cubicBezTo>
                  <a:cubicBezTo>
                    <a:pt x="113" y="54"/>
                    <a:pt x="113" y="54"/>
                    <a:pt x="113" y="54"/>
                  </a:cubicBezTo>
                  <a:cubicBezTo>
                    <a:pt x="117" y="54"/>
                    <a:pt x="120" y="57"/>
                    <a:pt x="120" y="61"/>
                  </a:cubicBezTo>
                  <a:lnTo>
                    <a:pt x="120" y="68"/>
                  </a:ln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13" name="Groupe 12">
            <a:extLst>
              <a:ext uri="{FF2B5EF4-FFF2-40B4-BE49-F238E27FC236}">
                <a16:creationId xmlns:a16="http://schemas.microsoft.com/office/drawing/2014/main" id="{5B68C7DE-9632-4743-8BEE-B8B1BFD5AADE}"/>
              </a:ext>
            </a:extLst>
          </p:cNvPr>
          <p:cNvGrpSpPr/>
          <p:nvPr/>
        </p:nvGrpSpPr>
        <p:grpSpPr>
          <a:xfrm>
            <a:off x="3770619" y="2180805"/>
            <a:ext cx="2038164" cy="2041101"/>
            <a:chOff x="3770619" y="2180805"/>
            <a:chExt cx="2038164" cy="2041101"/>
          </a:xfrm>
        </p:grpSpPr>
        <p:sp>
          <p:nvSpPr>
            <p:cNvPr id="5" name="Freeform 9">
              <a:extLst>
                <a:ext uri="{FF2B5EF4-FFF2-40B4-BE49-F238E27FC236}">
                  <a16:creationId xmlns:a16="http://schemas.microsoft.com/office/drawing/2014/main" id="{100B1658-51A5-86A7-6C7D-BABAFDFA50DE}"/>
                </a:ext>
              </a:extLst>
            </p:cNvPr>
            <p:cNvSpPr>
              <a:spLocks noEditPoints="1"/>
            </p:cNvSpPr>
            <p:nvPr/>
          </p:nvSpPr>
          <p:spPr bwMode="auto">
            <a:xfrm>
              <a:off x="3770619" y="2180805"/>
              <a:ext cx="2038164" cy="2041101"/>
            </a:xfrm>
            <a:custGeom>
              <a:avLst/>
              <a:gdLst>
                <a:gd name="T0" fmla="*/ 427 w 578"/>
                <a:gd name="T1" fmla="*/ 182 h 578"/>
                <a:gd name="T2" fmla="*/ 215 w 578"/>
                <a:gd name="T3" fmla="*/ 0 h 578"/>
                <a:gd name="T4" fmla="*/ 0 w 578"/>
                <a:gd name="T5" fmla="*/ 214 h 578"/>
                <a:gd name="T6" fmla="*/ 183 w 578"/>
                <a:gd name="T7" fmla="*/ 426 h 578"/>
                <a:gd name="T8" fmla="*/ 407 w 578"/>
                <a:gd name="T9" fmla="*/ 578 h 578"/>
                <a:gd name="T10" fmla="*/ 578 w 578"/>
                <a:gd name="T11" fmla="*/ 406 h 578"/>
                <a:gd name="T12" fmla="*/ 427 w 578"/>
                <a:gd name="T13" fmla="*/ 182 h 578"/>
                <a:gd name="T14" fmla="*/ 215 w 578"/>
                <a:gd name="T15" fmla="*/ 390 h 578"/>
                <a:gd name="T16" fmla="*/ 39 w 578"/>
                <a:gd name="T17" fmla="*/ 214 h 578"/>
                <a:gd name="T18" fmla="*/ 215 w 578"/>
                <a:gd name="T19" fmla="*/ 39 h 578"/>
                <a:gd name="T20" fmla="*/ 390 w 578"/>
                <a:gd name="T21" fmla="*/ 214 h 578"/>
                <a:gd name="T22" fmla="*/ 215 w 578"/>
                <a:gd name="T23" fmla="*/ 39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578">
                  <a:moveTo>
                    <a:pt x="427" y="182"/>
                  </a:moveTo>
                  <a:cubicBezTo>
                    <a:pt x="411" y="79"/>
                    <a:pt x="322" y="0"/>
                    <a:pt x="215" y="0"/>
                  </a:cubicBezTo>
                  <a:cubicBezTo>
                    <a:pt x="96" y="0"/>
                    <a:pt x="0" y="96"/>
                    <a:pt x="0" y="214"/>
                  </a:cubicBezTo>
                  <a:cubicBezTo>
                    <a:pt x="0" y="322"/>
                    <a:pt x="79" y="411"/>
                    <a:pt x="183" y="426"/>
                  </a:cubicBezTo>
                  <a:cubicBezTo>
                    <a:pt x="317" y="448"/>
                    <a:pt x="375" y="481"/>
                    <a:pt x="407" y="578"/>
                  </a:cubicBezTo>
                  <a:cubicBezTo>
                    <a:pt x="429" y="494"/>
                    <a:pt x="495" y="429"/>
                    <a:pt x="578" y="406"/>
                  </a:cubicBezTo>
                  <a:cubicBezTo>
                    <a:pt x="482" y="374"/>
                    <a:pt x="448" y="316"/>
                    <a:pt x="427" y="182"/>
                  </a:cubicBezTo>
                  <a:close/>
                  <a:moveTo>
                    <a:pt x="215" y="390"/>
                  </a:moveTo>
                  <a:cubicBezTo>
                    <a:pt x="118" y="390"/>
                    <a:pt x="39" y="311"/>
                    <a:pt x="39" y="214"/>
                  </a:cubicBezTo>
                  <a:cubicBezTo>
                    <a:pt x="39" y="117"/>
                    <a:pt x="118" y="39"/>
                    <a:pt x="215" y="39"/>
                  </a:cubicBezTo>
                  <a:cubicBezTo>
                    <a:pt x="312" y="39"/>
                    <a:pt x="390" y="117"/>
                    <a:pt x="390" y="214"/>
                  </a:cubicBezTo>
                  <a:cubicBezTo>
                    <a:pt x="390" y="311"/>
                    <a:pt x="312" y="390"/>
                    <a:pt x="215" y="390"/>
                  </a:cubicBezTo>
                  <a:close/>
                </a:path>
              </a:pathLst>
            </a:custGeom>
            <a:gradFill>
              <a:gsLst>
                <a:gs pos="24000">
                  <a:srgbClr val="BF9645"/>
                </a:gs>
                <a:gs pos="87000">
                  <a:srgbClr val="E5BA7C"/>
                </a:gs>
              </a:gsLst>
              <a:lin ang="13500000" scaled="1"/>
            </a:gradFill>
            <a:ln>
              <a:noFill/>
            </a:ln>
            <a:effectLst>
              <a:outerShdw blurRad="330200" dist="127000" dir="2400000" sx="94000" sy="94000" algn="ctr" rotWithShape="0">
                <a:schemeClr val="bg1">
                  <a:lumMod val="50000"/>
                  <a:alpha val="38000"/>
                </a:scheme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999999"/>
                </a:solidFill>
                <a:effectLst/>
                <a:uLnTx/>
                <a:uFillTx/>
                <a:cs typeface="+mn-ea"/>
                <a:sym typeface="+mn-lt"/>
              </a:endParaRPr>
            </a:p>
          </p:txBody>
        </p:sp>
        <p:sp>
          <p:nvSpPr>
            <p:cNvPr id="31" name="椭圆 76">
              <a:extLst>
                <a:ext uri="{FF2B5EF4-FFF2-40B4-BE49-F238E27FC236}">
                  <a16:creationId xmlns:a16="http://schemas.microsoft.com/office/drawing/2014/main" id="{6D772F71-EB02-4DA3-BDCC-F6252D106127}"/>
                </a:ext>
              </a:extLst>
            </p:cNvPr>
            <p:cNvSpPr/>
            <p:nvPr/>
          </p:nvSpPr>
          <p:spPr>
            <a:xfrm>
              <a:off x="4136184" y="2533711"/>
              <a:ext cx="773996" cy="773996"/>
            </a:xfrm>
            <a:prstGeom prst="ellipse">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8" name="Freeform 8">
              <a:extLst>
                <a:ext uri="{FF2B5EF4-FFF2-40B4-BE49-F238E27FC236}">
                  <a16:creationId xmlns:a16="http://schemas.microsoft.com/office/drawing/2014/main" id="{E1CBD327-B511-4630-9C43-AF163957AA11}"/>
                </a:ext>
              </a:extLst>
            </p:cNvPr>
            <p:cNvSpPr>
              <a:spLocks noEditPoints="1" noChangeArrowheads="1"/>
            </p:cNvSpPr>
            <p:nvPr/>
          </p:nvSpPr>
          <p:spPr bwMode="auto">
            <a:xfrm>
              <a:off x="4387145" y="2641813"/>
              <a:ext cx="343888" cy="506756"/>
            </a:xfrm>
            <a:custGeom>
              <a:avLst/>
              <a:gdLst>
                <a:gd name="T0" fmla="*/ 2147483647 w 94"/>
                <a:gd name="T1" fmla="*/ 2147483647 h 140"/>
                <a:gd name="T2" fmla="*/ 2147483647 w 94"/>
                <a:gd name="T3" fmla="*/ 2147483647 h 140"/>
                <a:gd name="T4" fmla="*/ 2147483647 w 94"/>
                <a:gd name="T5" fmla="*/ 2147483647 h 140"/>
                <a:gd name="T6" fmla="*/ 2147483647 w 94"/>
                <a:gd name="T7" fmla="*/ 2147483647 h 140"/>
                <a:gd name="T8" fmla="*/ 2147483647 w 94"/>
                <a:gd name="T9" fmla="*/ 2147483647 h 140"/>
                <a:gd name="T10" fmla="*/ 2147483647 w 94"/>
                <a:gd name="T11" fmla="*/ 2147483647 h 140"/>
                <a:gd name="T12" fmla="*/ 0 w 94"/>
                <a:gd name="T13" fmla="*/ 2147483647 h 140"/>
                <a:gd name="T14" fmla="*/ 2147483647 w 94"/>
                <a:gd name="T15" fmla="*/ 2147483647 h 140"/>
                <a:gd name="T16" fmla="*/ 2147483647 w 94"/>
                <a:gd name="T17" fmla="*/ 2147483647 h 140"/>
                <a:gd name="T18" fmla="*/ 0 w 94"/>
                <a:gd name="T19" fmla="*/ 2147483647 h 140"/>
                <a:gd name="T20" fmla="*/ 2147483647 w 94"/>
                <a:gd name="T21" fmla="*/ 0 h 140"/>
                <a:gd name="T22" fmla="*/ 2147483647 w 94"/>
                <a:gd name="T23" fmla="*/ 2147483647 h 140"/>
                <a:gd name="T24" fmla="*/ 2147483647 w 94"/>
                <a:gd name="T25" fmla="*/ 2147483647 h 140"/>
                <a:gd name="T26" fmla="*/ 2147483647 w 94"/>
                <a:gd name="T27" fmla="*/ 2147483647 h 140"/>
                <a:gd name="T28" fmla="*/ 2147483647 w 94"/>
                <a:gd name="T29" fmla="*/ 2147483647 h 140"/>
                <a:gd name="T30" fmla="*/ 2147483647 w 94"/>
                <a:gd name="T31" fmla="*/ 2147483647 h 140"/>
                <a:gd name="T32" fmla="*/ 2147483647 w 94"/>
                <a:gd name="T33" fmla="*/ 2147483647 h 140"/>
                <a:gd name="T34" fmla="*/ 2147483647 w 94"/>
                <a:gd name="T35" fmla="*/ 2147483647 h 140"/>
                <a:gd name="T36" fmla="*/ 2147483647 w 94"/>
                <a:gd name="T37" fmla="*/ 2147483647 h 140"/>
                <a:gd name="T38" fmla="*/ 2147483647 w 94"/>
                <a:gd name="T39" fmla="*/ 2147483647 h 140"/>
                <a:gd name="T40" fmla="*/ 2147483647 w 94"/>
                <a:gd name="T41" fmla="*/ 2147483647 h 140"/>
                <a:gd name="T42" fmla="*/ 2147483647 w 94"/>
                <a:gd name="T43" fmla="*/ 2147483647 h 140"/>
                <a:gd name="T44" fmla="*/ 2147483647 w 94"/>
                <a:gd name="T45" fmla="*/ 2147483647 h 140"/>
                <a:gd name="T46" fmla="*/ 2147483647 w 94"/>
                <a:gd name="T47" fmla="*/ 2147483647 h 140"/>
                <a:gd name="T48" fmla="*/ 2147483647 w 94"/>
                <a:gd name="T49" fmla="*/ 2147483647 h 140"/>
                <a:gd name="T50" fmla="*/ 2147483647 w 94"/>
                <a:gd name="T51" fmla="*/ 2147483647 h 140"/>
                <a:gd name="T52" fmla="*/ 2147483647 w 94"/>
                <a:gd name="T53" fmla="*/ 2147483647 h 140"/>
                <a:gd name="T54" fmla="*/ 2147483647 w 94"/>
                <a:gd name="T55" fmla="*/ 2147483647 h 140"/>
                <a:gd name="T56" fmla="*/ 2147483647 w 94"/>
                <a:gd name="T57" fmla="*/ 2147483647 h 140"/>
                <a:gd name="T58" fmla="*/ 2147483647 w 94"/>
                <a:gd name="T59" fmla="*/ 2147483647 h 140"/>
                <a:gd name="T60" fmla="*/ 2147483647 w 94"/>
                <a:gd name="T61" fmla="*/ 2147483647 h 140"/>
                <a:gd name="T62" fmla="*/ 2147483647 w 94"/>
                <a:gd name="T63" fmla="*/ 2147483647 h 140"/>
                <a:gd name="T64" fmla="*/ 2147483647 w 94"/>
                <a:gd name="T65" fmla="*/ 2147483647 h 140"/>
                <a:gd name="T66" fmla="*/ 2147483647 w 94"/>
                <a:gd name="T67" fmla="*/ 2147483647 h 140"/>
                <a:gd name="T68" fmla="*/ 2147483647 w 94"/>
                <a:gd name="T69" fmla="*/ 2147483647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40"/>
                <a:gd name="T107" fmla="*/ 94 w 94"/>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F4F5F7"/>
            </a:solidFill>
            <a:ln>
              <a:noFill/>
            </a:ln>
          </p:spPr>
          <p:txBody>
            <a:bodyPr/>
            <a:lstStyle/>
            <a:p>
              <a:endParaRPr lang="zh-CN" altLang="en-US" dirty="0">
                <a:solidFill>
                  <a:schemeClr val="tx1">
                    <a:lumMod val="75000"/>
                    <a:lumOff val="25000"/>
                  </a:schemeClr>
                </a:solidFill>
                <a:cs typeface="+mn-ea"/>
                <a:sym typeface="+mn-lt"/>
              </a:endParaRPr>
            </a:p>
          </p:txBody>
        </p:sp>
      </p:grpSp>
      <p:grpSp>
        <p:nvGrpSpPr>
          <p:cNvPr id="9" name="Groupe 8">
            <a:extLst>
              <a:ext uri="{FF2B5EF4-FFF2-40B4-BE49-F238E27FC236}">
                <a16:creationId xmlns:a16="http://schemas.microsoft.com/office/drawing/2014/main" id="{95DA3A95-BC9A-46C9-A1EE-4AE6915FECD9}"/>
              </a:ext>
            </a:extLst>
          </p:cNvPr>
          <p:cNvGrpSpPr/>
          <p:nvPr/>
        </p:nvGrpSpPr>
        <p:grpSpPr>
          <a:xfrm>
            <a:off x="5272809" y="3154366"/>
            <a:ext cx="2035227" cy="2041101"/>
            <a:chOff x="5272809" y="3154366"/>
            <a:chExt cx="2035227" cy="2041101"/>
          </a:xfrm>
        </p:grpSpPr>
        <p:sp>
          <p:nvSpPr>
            <p:cNvPr id="4" name="Freeform 8">
              <a:extLst>
                <a:ext uri="{FF2B5EF4-FFF2-40B4-BE49-F238E27FC236}">
                  <a16:creationId xmlns:a16="http://schemas.microsoft.com/office/drawing/2014/main" id="{3883FF47-7ED6-66E7-EBEA-EE3B22DB7379}"/>
                </a:ext>
              </a:extLst>
            </p:cNvPr>
            <p:cNvSpPr>
              <a:spLocks noEditPoints="1"/>
            </p:cNvSpPr>
            <p:nvPr/>
          </p:nvSpPr>
          <p:spPr bwMode="auto">
            <a:xfrm>
              <a:off x="5272809" y="3154366"/>
              <a:ext cx="2035227" cy="2041101"/>
            </a:xfrm>
            <a:custGeom>
              <a:avLst/>
              <a:gdLst>
                <a:gd name="T0" fmla="*/ 406 w 577"/>
                <a:gd name="T1" fmla="*/ 0 h 578"/>
                <a:gd name="T2" fmla="*/ 182 w 577"/>
                <a:gd name="T3" fmla="*/ 152 h 578"/>
                <a:gd name="T4" fmla="*/ 0 w 577"/>
                <a:gd name="T5" fmla="*/ 364 h 578"/>
                <a:gd name="T6" fmla="*/ 214 w 577"/>
                <a:gd name="T7" fmla="*/ 578 h 578"/>
                <a:gd name="T8" fmla="*/ 426 w 577"/>
                <a:gd name="T9" fmla="*/ 396 h 578"/>
                <a:gd name="T10" fmla="*/ 577 w 577"/>
                <a:gd name="T11" fmla="*/ 172 h 578"/>
                <a:gd name="T12" fmla="*/ 406 w 577"/>
                <a:gd name="T13" fmla="*/ 0 h 578"/>
                <a:gd name="T14" fmla="*/ 214 w 577"/>
                <a:gd name="T15" fmla="*/ 539 h 578"/>
                <a:gd name="T16" fmla="*/ 39 w 577"/>
                <a:gd name="T17" fmla="*/ 364 h 578"/>
                <a:gd name="T18" fmla="*/ 214 w 577"/>
                <a:gd name="T19" fmla="*/ 188 h 578"/>
                <a:gd name="T20" fmla="*/ 389 w 577"/>
                <a:gd name="T21" fmla="*/ 364 h 578"/>
                <a:gd name="T22" fmla="*/ 214 w 577"/>
                <a:gd name="T23" fmla="*/ 539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7" h="578">
                  <a:moveTo>
                    <a:pt x="406" y="0"/>
                  </a:moveTo>
                  <a:cubicBezTo>
                    <a:pt x="374" y="97"/>
                    <a:pt x="316" y="130"/>
                    <a:pt x="182" y="152"/>
                  </a:cubicBezTo>
                  <a:cubicBezTo>
                    <a:pt x="79" y="167"/>
                    <a:pt x="0" y="256"/>
                    <a:pt x="0" y="364"/>
                  </a:cubicBezTo>
                  <a:cubicBezTo>
                    <a:pt x="0" y="482"/>
                    <a:pt x="96" y="578"/>
                    <a:pt x="214" y="578"/>
                  </a:cubicBezTo>
                  <a:cubicBezTo>
                    <a:pt x="322" y="578"/>
                    <a:pt x="410" y="499"/>
                    <a:pt x="426" y="396"/>
                  </a:cubicBezTo>
                  <a:cubicBezTo>
                    <a:pt x="447" y="262"/>
                    <a:pt x="481" y="204"/>
                    <a:pt x="577" y="172"/>
                  </a:cubicBezTo>
                  <a:cubicBezTo>
                    <a:pt x="494" y="149"/>
                    <a:pt x="428" y="84"/>
                    <a:pt x="406" y="0"/>
                  </a:cubicBezTo>
                  <a:close/>
                  <a:moveTo>
                    <a:pt x="214" y="539"/>
                  </a:moveTo>
                  <a:cubicBezTo>
                    <a:pt x="117" y="539"/>
                    <a:pt x="39" y="461"/>
                    <a:pt x="39" y="364"/>
                  </a:cubicBezTo>
                  <a:cubicBezTo>
                    <a:pt x="39" y="267"/>
                    <a:pt x="117" y="188"/>
                    <a:pt x="214" y="188"/>
                  </a:cubicBezTo>
                  <a:cubicBezTo>
                    <a:pt x="311" y="188"/>
                    <a:pt x="389" y="267"/>
                    <a:pt x="389" y="364"/>
                  </a:cubicBezTo>
                  <a:cubicBezTo>
                    <a:pt x="389" y="461"/>
                    <a:pt x="311" y="539"/>
                    <a:pt x="214" y="539"/>
                  </a:cubicBezTo>
                  <a:close/>
                </a:path>
              </a:pathLst>
            </a:custGeom>
            <a:solidFill>
              <a:srgbClr val="1A2F64"/>
            </a:solidFill>
            <a:ln>
              <a:noFill/>
            </a:ln>
            <a:effectLst>
              <a:outerShdw blurRad="330200" dist="127000" dir="2400000" sx="94000" sy="94000" algn="ctr" rotWithShape="0">
                <a:schemeClr val="bg1">
                  <a:lumMod val="50000"/>
                  <a:alpha val="38000"/>
                </a:scheme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999999"/>
                </a:solidFill>
                <a:effectLst/>
                <a:uLnTx/>
                <a:uFillTx/>
                <a:cs typeface="+mn-ea"/>
                <a:sym typeface="+mn-lt"/>
              </a:endParaRPr>
            </a:p>
          </p:txBody>
        </p:sp>
        <p:sp>
          <p:nvSpPr>
            <p:cNvPr id="40" name="Google Shape;184;p14">
              <a:extLst>
                <a:ext uri="{FF2B5EF4-FFF2-40B4-BE49-F238E27FC236}">
                  <a16:creationId xmlns:a16="http://schemas.microsoft.com/office/drawing/2014/main" id="{473DA2D7-0AB4-4997-90F8-3CE1F6DEE29D}"/>
                </a:ext>
              </a:extLst>
            </p:cNvPr>
            <p:cNvSpPr/>
            <p:nvPr/>
          </p:nvSpPr>
          <p:spPr>
            <a:xfrm>
              <a:off x="5615779" y="4079092"/>
              <a:ext cx="816523" cy="719536"/>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41" name="Google Shape;185;p14">
              <a:extLst>
                <a:ext uri="{FF2B5EF4-FFF2-40B4-BE49-F238E27FC236}">
                  <a16:creationId xmlns:a16="http://schemas.microsoft.com/office/drawing/2014/main" id="{27A4EEC2-A144-4C7D-8F7E-CE512023D813}"/>
                </a:ext>
              </a:extLst>
            </p:cNvPr>
            <p:cNvSpPr/>
            <p:nvPr/>
          </p:nvSpPr>
          <p:spPr>
            <a:xfrm>
              <a:off x="5805845" y="4239435"/>
              <a:ext cx="435287" cy="399312"/>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0" name="Groupe 9">
            <a:extLst>
              <a:ext uri="{FF2B5EF4-FFF2-40B4-BE49-F238E27FC236}">
                <a16:creationId xmlns:a16="http://schemas.microsoft.com/office/drawing/2014/main" id="{EB995B34-E08B-4A81-ABCB-520FEB1E82D4}"/>
              </a:ext>
            </a:extLst>
          </p:cNvPr>
          <p:cNvGrpSpPr/>
          <p:nvPr/>
        </p:nvGrpSpPr>
        <p:grpSpPr>
          <a:xfrm>
            <a:off x="6772064" y="2217684"/>
            <a:ext cx="2038164" cy="2041101"/>
            <a:chOff x="6772064" y="2180805"/>
            <a:chExt cx="2038164" cy="2041101"/>
          </a:xfrm>
        </p:grpSpPr>
        <p:sp>
          <p:nvSpPr>
            <p:cNvPr id="3" name="Freeform 7">
              <a:extLst>
                <a:ext uri="{FF2B5EF4-FFF2-40B4-BE49-F238E27FC236}">
                  <a16:creationId xmlns:a16="http://schemas.microsoft.com/office/drawing/2014/main" id="{6409DB93-CEEC-2F0F-53DC-F91818866733}"/>
                </a:ext>
              </a:extLst>
            </p:cNvPr>
            <p:cNvSpPr>
              <a:spLocks noEditPoints="1"/>
            </p:cNvSpPr>
            <p:nvPr/>
          </p:nvSpPr>
          <p:spPr bwMode="auto">
            <a:xfrm>
              <a:off x="6772064" y="2180805"/>
              <a:ext cx="2038164" cy="2041101"/>
            </a:xfrm>
            <a:custGeom>
              <a:avLst/>
              <a:gdLst>
                <a:gd name="T0" fmla="*/ 426 w 578"/>
                <a:gd name="T1" fmla="*/ 182 h 578"/>
                <a:gd name="T2" fmla="*/ 214 w 578"/>
                <a:gd name="T3" fmla="*/ 0 h 578"/>
                <a:gd name="T4" fmla="*/ 0 w 578"/>
                <a:gd name="T5" fmla="*/ 214 h 578"/>
                <a:gd name="T6" fmla="*/ 182 w 578"/>
                <a:gd name="T7" fmla="*/ 426 h 578"/>
                <a:gd name="T8" fmla="*/ 406 w 578"/>
                <a:gd name="T9" fmla="*/ 578 h 578"/>
                <a:gd name="T10" fmla="*/ 578 w 578"/>
                <a:gd name="T11" fmla="*/ 406 h 578"/>
                <a:gd name="T12" fmla="*/ 426 w 578"/>
                <a:gd name="T13" fmla="*/ 182 h 578"/>
                <a:gd name="T14" fmla="*/ 214 w 578"/>
                <a:gd name="T15" fmla="*/ 390 h 578"/>
                <a:gd name="T16" fmla="*/ 39 w 578"/>
                <a:gd name="T17" fmla="*/ 214 h 578"/>
                <a:gd name="T18" fmla="*/ 214 w 578"/>
                <a:gd name="T19" fmla="*/ 39 h 578"/>
                <a:gd name="T20" fmla="*/ 390 w 578"/>
                <a:gd name="T21" fmla="*/ 214 h 578"/>
                <a:gd name="T22" fmla="*/ 214 w 578"/>
                <a:gd name="T23" fmla="*/ 39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578">
                  <a:moveTo>
                    <a:pt x="426" y="182"/>
                  </a:moveTo>
                  <a:cubicBezTo>
                    <a:pt x="411" y="79"/>
                    <a:pt x="322" y="0"/>
                    <a:pt x="214" y="0"/>
                  </a:cubicBezTo>
                  <a:cubicBezTo>
                    <a:pt x="96" y="0"/>
                    <a:pt x="0" y="96"/>
                    <a:pt x="0" y="214"/>
                  </a:cubicBezTo>
                  <a:cubicBezTo>
                    <a:pt x="0" y="322"/>
                    <a:pt x="79" y="411"/>
                    <a:pt x="182" y="426"/>
                  </a:cubicBezTo>
                  <a:cubicBezTo>
                    <a:pt x="317" y="448"/>
                    <a:pt x="375" y="481"/>
                    <a:pt x="406" y="578"/>
                  </a:cubicBezTo>
                  <a:cubicBezTo>
                    <a:pt x="429" y="494"/>
                    <a:pt x="494" y="429"/>
                    <a:pt x="578" y="406"/>
                  </a:cubicBezTo>
                  <a:cubicBezTo>
                    <a:pt x="482" y="374"/>
                    <a:pt x="448" y="316"/>
                    <a:pt x="426" y="182"/>
                  </a:cubicBezTo>
                  <a:close/>
                  <a:moveTo>
                    <a:pt x="214" y="390"/>
                  </a:moveTo>
                  <a:cubicBezTo>
                    <a:pt x="118" y="390"/>
                    <a:pt x="39" y="311"/>
                    <a:pt x="39" y="214"/>
                  </a:cubicBezTo>
                  <a:cubicBezTo>
                    <a:pt x="39" y="117"/>
                    <a:pt x="118" y="39"/>
                    <a:pt x="214" y="39"/>
                  </a:cubicBezTo>
                  <a:cubicBezTo>
                    <a:pt x="311" y="39"/>
                    <a:pt x="390" y="117"/>
                    <a:pt x="390" y="214"/>
                  </a:cubicBezTo>
                  <a:cubicBezTo>
                    <a:pt x="390" y="311"/>
                    <a:pt x="311" y="390"/>
                    <a:pt x="214" y="390"/>
                  </a:cubicBezTo>
                  <a:close/>
                </a:path>
              </a:pathLst>
            </a:custGeom>
            <a:gradFill>
              <a:gsLst>
                <a:gs pos="24000">
                  <a:srgbClr val="BF9645"/>
                </a:gs>
                <a:gs pos="87000">
                  <a:srgbClr val="E5BA7C"/>
                </a:gs>
              </a:gsLst>
              <a:lin ang="13500000" scaled="1"/>
            </a:gradFill>
            <a:ln>
              <a:noFill/>
            </a:ln>
            <a:effectLst>
              <a:outerShdw blurRad="330200" dist="127000" dir="2400000" sx="94000" sy="94000" algn="ctr" rotWithShape="0">
                <a:schemeClr val="bg1">
                  <a:lumMod val="50000"/>
                  <a:alpha val="38000"/>
                </a:scheme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999999"/>
                </a:solidFill>
                <a:effectLst/>
                <a:uLnTx/>
                <a:uFillTx/>
                <a:cs typeface="+mn-ea"/>
                <a:sym typeface="+mn-lt"/>
              </a:endParaRPr>
            </a:p>
          </p:txBody>
        </p:sp>
        <p:sp>
          <p:nvSpPr>
            <p:cNvPr id="42" name="椭圆 76">
              <a:extLst>
                <a:ext uri="{FF2B5EF4-FFF2-40B4-BE49-F238E27FC236}">
                  <a16:creationId xmlns:a16="http://schemas.microsoft.com/office/drawing/2014/main" id="{33051F57-8BD6-4933-AE1C-79FC71FB1209}"/>
                </a:ext>
              </a:extLst>
            </p:cNvPr>
            <p:cNvSpPr/>
            <p:nvPr/>
          </p:nvSpPr>
          <p:spPr>
            <a:xfrm>
              <a:off x="7111020" y="2513958"/>
              <a:ext cx="773996" cy="773996"/>
            </a:xfrm>
            <a:prstGeom prst="ellipse">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3" name="Freeform 6">
              <a:extLst>
                <a:ext uri="{FF2B5EF4-FFF2-40B4-BE49-F238E27FC236}">
                  <a16:creationId xmlns:a16="http://schemas.microsoft.com/office/drawing/2014/main" id="{0DB172AB-51AA-4A82-B40A-A6D2EAB56A56}"/>
                </a:ext>
              </a:extLst>
            </p:cNvPr>
            <p:cNvSpPr>
              <a:spLocks noEditPoints="1" noChangeArrowheads="1"/>
            </p:cNvSpPr>
            <p:nvPr/>
          </p:nvSpPr>
          <p:spPr bwMode="auto">
            <a:xfrm>
              <a:off x="7226560" y="2715226"/>
              <a:ext cx="542916" cy="357029"/>
            </a:xfrm>
            <a:custGeom>
              <a:avLst/>
              <a:gdLst>
                <a:gd name="T0" fmla="*/ 2147483647 w 176"/>
                <a:gd name="T1" fmla="*/ 2147483647 h 117"/>
                <a:gd name="T2" fmla="*/ 2147483647 w 176"/>
                <a:gd name="T3" fmla="*/ 2147483647 h 117"/>
                <a:gd name="T4" fmla="*/ 2147483647 w 176"/>
                <a:gd name="T5" fmla="*/ 2147483647 h 117"/>
                <a:gd name="T6" fmla="*/ 2147483647 w 176"/>
                <a:gd name="T7" fmla="*/ 2147483647 h 117"/>
                <a:gd name="T8" fmla="*/ 0 w 176"/>
                <a:gd name="T9" fmla="*/ 2147483647 h 117"/>
                <a:gd name="T10" fmla="*/ 0 w 176"/>
                <a:gd name="T11" fmla="*/ 2147483647 h 117"/>
                <a:gd name="T12" fmla="*/ 2147483647 w 176"/>
                <a:gd name="T13" fmla="*/ 2147483647 h 117"/>
                <a:gd name="T14" fmla="*/ 2147483647 w 176"/>
                <a:gd name="T15" fmla="*/ 2147483647 h 117"/>
                <a:gd name="T16" fmla="*/ 2147483647 w 176"/>
                <a:gd name="T17" fmla="*/ 2147483647 h 117"/>
                <a:gd name="T18" fmla="*/ 2147483647 w 176"/>
                <a:gd name="T19" fmla="*/ 2147483647 h 117"/>
                <a:gd name="T20" fmla="*/ 2147483647 w 176"/>
                <a:gd name="T21" fmla="*/ 2147483647 h 117"/>
                <a:gd name="T22" fmla="*/ 2147483647 w 176"/>
                <a:gd name="T23" fmla="*/ 0 h 117"/>
                <a:gd name="T24" fmla="*/ 2147483647 w 176"/>
                <a:gd name="T25" fmla="*/ 0 h 117"/>
                <a:gd name="T26" fmla="*/ 2147483647 w 176"/>
                <a:gd name="T27" fmla="*/ 2147483647 h 117"/>
                <a:gd name="T28" fmla="*/ 2147483647 w 176"/>
                <a:gd name="T29" fmla="*/ 2147483647 h 117"/>
                <a:gd name="T30" fmla="*/ 2147483647 w 176"/>
                <a:gd name="T31" fmla="*/ 2147483647 h 117"/>
                <a:gd name="T32" fmla="*/ 2147483647 w 176"/>
                <a:gd name="T33" fmla="*/ 2147483647 h 117"/>
                <a:gd name="T34" fmla="*/ 2147483647 w 176"/>
                <a:gd name="T35" fmla="*/ 2147483647 h 117"/>
                <a:gd name="T36" fmla="*/ 2147483647 w 176"/>
                <a:gd name="T37" fmla="*/ 2147483647 h 117"/>
                <a:gd name="T38" fmla="*/ 2147483647 w 176"/>
                <a:gd name="T39" fmla="*/ 2147483647 h 117"/>
                <a:gd name="T40" fmla="*/ 2147483647 w 176"/>
                <a:gd name="T41" fmla="*/ 2147483647 h 117"/>
                <a:gd name="T42" fmla="*/ 2147483647 w 176"/>
                <a:gd name="T43" fmla="*/ 2147483647 h 117"/>
                <a:gd name="T44" fmla="*/ 2147483647 w 176"/>
                <a:gd name="T45" fmla="*/ 2147483647 h 117"/>
                <a:gd name="T46" fmla="*/ 2147483647 w 176"/>
                <a:gd name="T47" fmla="*/ 2147483647 h 117"/>
                <a:gd name="T48" fmla="*/ 2147483647 w 176"/>
                <a:gd name="T49" fmla="*/ 2147483647 h 117"/>
                <a:gd name="T50" fmla="*/ 2147483647 w 176"/>
                <a:gd name="T51" fmla="*/ 2147483647 h 117"/>
                <a:gd name="T52" fmla="*/ 2147483647 w 176"/>
                <a:gd name="T53" fmla="*/ 2147483647 h 117"/>
                <a:gd name="T54" fmla="*/ 2147483647 w 176"/>
                <a:gd name="T55" fmla="*/ 2147483647 h 117"/>
                <a:gd name="T56" fmla="*/ 2147483647 w 176"/>
                <a:gd name="T57" fmla="*/ 2147483647 h 117"/>
                <a:gd name="T58" fmla="*/ 2147483647 w 176"/>
                <a:gd name="T59" fmla="*/ 2147483647 h 117"/>
                <a:gd name="T60" fmla="*/ 2147483647 w 176"/>
                <a:gd name="T61" fmla="*/ 2147483647 h 117"/>
                <a:gd name="T62" fmla="*/ 2147483647 w 176"/>
                <a:gd name="T63" fmla="*/ 2147483647 h 117"/>
                <a:gd name="T64" fmla="*/ 2147483647 w 176"/>
                <a:gd name="T65" fmla="*/ 2147483647 h 117"/>
                <a:gd name="T66" fmla="*/ 2147483647 w 176"/>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117"/>
                <a:gd name="T104" fmla="*/ 176 w 176"/>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a:lstStyle/>
            <a:p>
              <a:endParaRPr lang="zh-CN" altLang="en-US" dirty="0">
                <a:solidFill>
                  <a:schemeClr val="tx1">
                    <a:lumMod val="75000"/>
                    <a:lumOff val="25000"/>
                  </a:schemeClr>
                </a:solidFill>
                <a:cs typeface="+mn-ea"/>
                <a:sym typeface="+mn-lt"/>
              </a:endParaRPr>
            </a:p>
          </p:txBody>
        </p:sp>
      </p:grpSp>
      <p:grpSp>
        <p:nvGrpSpPr>
          <p:cNvPr id="11" name="Groupe 10">
            <a:extLst>
              <a:ext uri="{FF2B5EF4-FFF2-40B4-BE49-F238E27FC236}">
                <a16:creationId xmlns:a16="http://schemas.microsoft.com/office/drawing/2014/main" id="{98DBD653-BEA0-44F0-8BA9-F2B5F15AE468}"/>
              </a:ext>
            </a:extLst>
          </p:cNvPr>
          <p:cNvGrpSpPr/>
          <p:nvPr/>
        </p:nvGrpSpPr>
        <p:grpSpPr>
          <a:xfrm>
            <a:off x="8274255" y="3684465"/>
            <a:ext cx="1509533" cy="1511002"/>
            <a:chOff x="8274255" y="3684465"/>
            <a:chExt cx="1509533" cy="1511002"/>
          </a:xfrm>
        </p:grpSpPr>
        <p:sp>
          <p:nvSpPr>
            <p:cNvPr id="2" name="Freeform 6">
              <a:extLst>
                <a:ext uri="{FF2B5EF4-FFF2-40B4-BE49-F238E27FC236}">
                  <a16:creationId xmlns:a16="http://schemas.microsoft.com/office/drawing/2014/main" id="{BA9055F8-49F2-5178-390E-6322C5230EAC}"/>
                </a:ext>
              </a:extLst>
            </p:cNvPr>
            <p:cNvSpPr>
              <a:spLocks noEditPoints="1"/>
            </p:cNvSpPr>
            <p:nvPr/>
          </p:nvSpPr>
          <p:spPr bwMode="auto">
            <a:xfrm>
              <a:off x="8274255" y="3684465"/>
              <a:ext cx="1509533" cy="1511002"/>
            </a:xfrm>
            <a:custGeom>
              <a:avLst/>
              <a:gdLst>
                <a:gd name="T0" fmla="*/ 214 w 428"/>
                <a:gd name="T1" fmla="*/ 0 h 428"/>
                <a:gd name="T2" fmla="*/ 0 w 428"/>
                <a:gd name="T3" fmla="*/ 214 h 428"/>
                <a:gd name="T4" fmla="*/ 214 w 428"/>
                <a:gd name="T5" fmla="*/ 428 h 428"/>
                <a:gd name="T6" fmla="*/ 428 w 428"/>
                <a:gd name="T7" fmla="*/ 214 h 428"/>
                <a:gd name="T8" fmla="*/ 214 w 428"/>
                <a:gd name="T9" fmla="*/ 0 h 428"/>
                <a:gd name="T10" fmla="*/ 214 w 428"/>
                <a:gd name="T11" fmla="*/ 389 h 428"/>
                <a:gd name="T12" fmla="*/ 38 w 428"/>
                <a:gd name="T13" fmla="*/ 214 h 428"/>
                <a:gd name="T14" fmla="*/ 214 w 428"/>
                <a:gd name="T15" fmla="*/ 38 h 428"/>
                <a:gd name="T16" fmla="*/ 389 w 428"/>
                <a:gd name="T17" fmla="*/ 214 h 428"/>
                <a:gd name="T18" fmla="*/ 214 w 428"/>
                <a:gd name="T19" fmla="*/ 389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8" h="428">
                  <a:moveTo>
                    <a:pt x="214" y="0"/>
                  </a:moveTo>
                  <a:cubicBezTo>
                    <a:pt x="95" y="0"/>
                    <a:pt x="0" y="95"/>
                    <a:pt x="0" y="214"/>
                  </a:cubicBezTo>
                  <a:cubicBezTo>
                    <a:pt x="0" y="332"/>
                    <a:pt x="95" y="428"/>
                    <a:pt x="214" y="428"/>
                  </a:cubicBezTo>
                  <a:cubicBezTo>
                    <a:pt x="332" y="428"/>
                    <a:pt x="428" y="332"/>
                    <a:pt x="428" y="214"/>
                  </a:cubicBezTo>
                  <a:cubicBezTo>
                    <a:pt x="428" y="95"/>
                    <a:pt x="332" y="0"/>
                    <a:pt x="214" y="0"/>
                  </a:cubicBezTo>
                  <a:close/>
                  <a:moveTo>
                    <a:pt x="214" y="389"/>
                  </a:moveTo>
                  <a:cubicBezTo>
                    <a:pt x="117" y="389"/>
                    <a:pt x="38" y="311"/>
                    <a:pt x="38" y="214"/>
                  </a:cubicBezTo>
                  <a:cubicBezTo>
                    <a:pt x="38" y="117"/>
                    <a:pt x="117" y="38"/>
                    <a:pt x="214" y="38"/>
                  </a:cubicBezTo>
                  <a:cubicBezTo>
                    <a:pt x="311" y="38"/>
                    <a:pt x="389" y="117"/>
                    <a:pt x="389" y="214"/>
                  </a:cubicBezTo>
                  <a:cubicBezTo>
                    <a:pt x="389" y="311"/>
                    <a:pt x="311" y="389"/>
                    <a:pt x="214" y="389"/>
                  </a:cubicBezTo>
                  <a:close/>
                </a:path>
              </a:pathLst>
            </a:custGeom>
            <a:solidFill>
              <a:srgbClr val="1A2F64"/>
            </a:solidFill>
            <a:ln>
              <a:noFill/>
            </a:ln>
            <a:effectLst>
              <a:outerShdw blurRad="330200" dist="127000" dir="2400000" sx="94000" sy="94000" algn="ctr" rotWithShape="0">
                <a:schemeClr val="bg1">
                  <a:lumMod val="50000"/>
                  <a:alpha val="38000"/>
                </a:scheme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999999"/>
                </a:solidFill>
                <a:effectLst/>
                <a:uLnTx/>
                <a:uFillTx/>
                <a:cs typeface="+mn-ea"/>
                <a:sym typeface="+mn-lt"/>
              </a:endParaRPr>
            </a:p>
          </p:txBody>
        </p:sp>
        <p:sp>
          <p:nvSpPr>
            <p:cNvPr id="46" name="椭圆 79">
              <a:extLst>
                <a:ext uri="{FF2B5EF4-FFF2-40B4-BE49-F238E27FC236}">
                  <a16:creationId xmlns:a16="http://schemas.microsoft.com/office/drawing/2014/main" id="{2E92887E-20EA-4C12-8F45-15F96A0F4644}"/>
                </a:ext>
              </a:extLst>
            </p:cNvPr>
            <p:cNvSpPr/>
            <p:nvPr/>
          </p:nvSpPr>
          <p:spPr>
            <a:xfrm>
              <a:off x="8664111" y="4079091"/>
              <a:ext cx="773996" cy="716425"/>
            </a:xfrm>
            <a:prstGeom prst="ellipse">
              <a:avLst/>
            </a:prstGeom>
            <a:solidFill>
              <a:srgbClr val="1A2F64"/>
            </a:soli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Freeform 27">
              <a:extLst>
                <a:ext uri="{FF2B5EF4-FFF2-40B4-BE49-F238E27FC236}">
                  <a16:creationId xmlns:a16="http://schemas.microsoft.com/office/drawing/2014/main" id="{DF63F690-E0E6-4BFC-9D25-1AA1A22DF192}"/>
                </a:ext>
              </a:extLst>
            </p:cNvPr>
            <p:cNvSpPr>
              <a:spLocks noEditPoints="1"/>
            </p:cNvSpPr>
            <p:nvPr/>
          </p:nvSpPr>
          <p:spPr bwMode="auto">
            <a:xfrm>
              <a:off x="8913515" y="4300834"/>
              <a:ext cx="301944" cy="300948"/>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1 h 128"/>
                <a:gd name="T14" fmla="*/ 112 w 128"/>
                <a:gd name="T15" fmla="*/ 22 h 128"/>
                <a:gd name="T16" fmla="*/ 97 w 128"/>
                <a:gd name="T17" fmla="*/ 12 h 128"/>
                <a:gd name="T18" fmla="*/ 87 w 128"/>
                <a:gd name="T19" fmla="*/ 16 h 128"/>
                <a:gd name="T20" fmla="*/ 82 w 128"/>
                <a:gd name="T21" fmla="*/ 13 h 128"/>
                <a:gd name="T22" fmla="*/ 61 w 128"/>
                <a:gd name="T23" fmla="*/ 0 h 128"/>
                <a:gd name="T24" fmla="*/ 46 w 128"/>
                <a:gd name="T25" fmla="*/ 14 h 128"/>
                <a:gd name="T26" fmla="*/ 41 w 128"/>
                <a:gd name="T27" fmla="*/ 16 h 128"/>
                <a:gd name="T28" fmla="*/ 21 w 128"/>
                <a:gd name="T29" fmla="*/ 17 h 128"/>
                <a:gd name="T30" fmla="*/ 12 w 128"/>
                <a:gd name="T31" fmla="*/ 32 h 128"/>
                <a:gd name="T32" fmla="*/ 16 w 128"/>
                <a:gd name="T33" fmla="*/ 42 h 128"/>
                <a:gd name="T34" fmla="*/ 13 w 128"/>
                <a:gd name="T35" fmla="*/ 47 h 128"/>
                <a:gd name="T36" fmla="*/ 0 w 128"/>
                <a:gd name="T37" fmla="*/ 68 h 128"/>
                <a:gd name="T38" fmla="*/ 14 w 128"/>
                <a:gd name="T39" fmla="*/ 82 h 128"/>
                <a:gd name="T40" fmla="*/ 16 w 128"/>
                <a:gd name="T41" fmla="*/ 88 h 128"/>
                <a:gd name="T42" fmla="*/ 16 w 128"/>
                <a:gd name="T43" fmla="*/ 107 h 128"/>
                <a:gd name="T44" fmla="*/ 32 w 128"/>
                <a:gd name="T45" fmla="*/ 116 h 128"/>
                <a:gd name="T46" fmla="*/ 41 w 128"/>
                <a:gd name="T47" fmla="*/ 113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1 h 128"/>
                <a:gd name="T66" fmla="*/ 120 w 128"/>
                <a:gd name="T67" fmla="*/ 68 h 128"/>
                <a:gd name="T68" fmla="*/ 108 w 128"/>
                <a:gd name="T69" fmla="*/ 77 h 128"/>
                <a:gd name="T70" fmla="*/ 106 w 128"/>
                <a:gd name="T71" fmla="*/ 92 h 128"/>
                <a:gd name="T72" fmla="*/ 101 w 128"/>
                <a:gd name="T73" fmla="*/ 106 h 128"/>
                <a:gd name="T74" fmla="*/ 91 w 128"/>
                <a:gd name="T75" fmla="*/ 106 h 128"/>
                <a:gd name="T76" fmla="*/ 76 w 128"/>
                <a:gd name="T77" fmla="*/ 108 h 128"/>
                <a:gd name="T78" fmla="*/ 68 w 128"/>
                <a:gd name="T79" fmla="*/ 120 h 128"/>
                <a:gd name="T80" fmla="*/ 54 w 128"/>
                <a:gd name="T81" fmla="*/ 113 h 128"/>
                <a:gd name="T82" fmla="*/ 42 w 128"/>
                <a:gd name="T83" fmla="*/ 104 h 128"/>
                <a:gd name="T84" fmla="*/ 32 w 128"/>
                <a:gd name="T85" fmla="*/ 108 h 128"/>
                <a:gd name="T86" fmla="*/ 22 w 128"/>
                <a:gd name="T87" fmla="*/ 101 h 128"/>
                <a:gd name="T88" fmla="*/ 25 w 128"/>
                <a:gd name="T89" fmla="*/ 87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7 w 128"/>
                <a:gd name="T101" fmla="*/ 22 h 128"/>
                <a:gd name="T102" fmla="*/ 52 w 128"/>
                <a:gd name="T103" fmla="*/ 20 h 128"/>
                <a:gd name="T104" fmla="*/ 61 w 128"/>
                <a:gd name="T105" fmla="*/ 8 h 128"/>
                <a:gd name="T106" fmla="*/ 75 w 128"/>
                <a:gd name="T107" fmla="*/ 15 h 128"/>
                <a:gd name="T108" fmla="*/ 87 w 128"/>
                <a:gd name="T109" fmla="*/ 25 h 128"/>
                <a:gd name="T110" fmla="*/ 97 w 128"/>
                <a:gd name="T111" fmla="*/ 20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8" y="76"/>
                    <a:pt x="52" y="71"/>
                    <a:pt x="52" y="64"/>
                  </a:cubicBezTo>
                  <a:cubicBezTo>
                    <a:pt x="52" y="58"/>
                    <a:pt x="58" y="52"/>
                    <a:pt x="64" y="52"/>
                  </a:cubicBezTo>
                  <a:cubicBezTo>
                    <a:pt x="71" y="52"/>
                    <a:pt x="76" y="58"/>
                    <a:pt x="76" y="64"/>
                  </a:cubicBezTo>
                  <a:cubicBezTo>
                    <a:pt x="76" y="71"/>
                    <a:pt x="71" y="76"/>
                    <a:pt x="64" y="76"/>
                  </a:cubicBezTo>
                  <a:close/>
                  <a:moveTo>
                    <a:pt x="115" y="47"/>
                  </a:moveTo>
                  <a:cubicBezTo>
                    <a:pt x="114" y="46"/>
                    <a:pt x="114" y="46"/>
                    <a:pt x="114" y="46"/>
                  </a:cubicBezTo>
                  <a:cubicBezTo>
                    <a:pt x="114" y="45"/>
                    <a:pt x="113" y="43"/>
                    <a:pt x="112" y="42"/>
                  </a:cubicBezTo>
                  <a:cubicBezTo>
                    <a:pt x="113" y="41"/>
                    <a:pt x="113" y="41"/>
                    <a:pt x="113" y="41"/>
                  </a:cubicBezTo>
                  <a:cubicBezTo>
                    <a:pt x="115" y="38"/>
                    <a:pt x="116" y="35"/>
                    <a:pt x="116" y="32"/>
                  </a:cubicBezTo>
                  <a:cubicBezTo>
                    <a:pt x="116" y="28"/>
                    <a:pt x="115" y="24"/>
                    <a:pt x="112" y="22"/>
                  </a:cubicBezTo>
                  <a:cubicBezTo>
                    <a:pt x="107" y="17"/>
                    <a:pt x="107" y="17"/>
                    <a:pt x="107" y="17"/>
                  </a:cubicBezTo>
                  <a:cubicBezTo>
                    <a:pt x="104" y="14"/>
                    <a:pt x="101" y="12"/>
                    <a:pt x="97" y="12"/>
                  </a:cubicBezTo>
                  <a:cubicBezTo>
                    <a:pt x="94" y="12"/>
                    <a:pt x="90" y="14"/>
                    <a:pt x="88" y="16"/>
                  </a:cubicBezTo>
                  <a:cubicBezTo>
                    <a:pt x="87" y="16"/>
                    <a:pt x="87" y="16"/>
                    <a:pt x="87" y="16"/>
                  </a:cubicBezTo>
                  <a:cubicBezTo>
                    <a:pt x="85" y="15"/>
                    <a:pt x="84" y="15"/>
                    <a:pt x="82" y="14"/>
                  </a:cubicBezTo>
                  <a:cubicBezTo>
                    <a:pt x="82" y="13"/>
                    <a:pt x="82" y="13"/>
                    <a:pt x="82" y="13"/>
                  </a:cubicBezTo>
                  <a:cubicBezTo>
                    <a:pt x="81" y="6"/>
                    <a:pt x="75" y="0"/>
                    <a:pt x="68" y="0"/>
                  </a:cubicBezTo>
                  <a:cubicBezTo>
                    <a:pt x="61" y="0"/>
                    <a:pt x="61" y="0"/>
                    <a:pt x="61" y="0"/>
                  </a:cubicBezTo>
                  <a:cubicBezTo>
                    <a:pt x="53" y="0"/>
                    <a:pt x="47" y="6"/>
                    <a:pt x="46" y="13"/>
                  </a:cubicBezTo>
                  <a:cubicBezTo>
                    <a:pt x="46" y="14"/>
                    <a:pt x="46" y="14"/>
                    <a:pt x="46" y="14"/>
                  </a:cubicBezTo>
                  <a:cubicBezTo>
                    <a:pt x="45" y="15"/>
                    <a:pt x="43" y="15"/>
                    <a:pt x="41" y="16"/>
                  </a:cubicBezTo>
                  <a:cubicBezTo>
                    <a:pt x="41" y="16"/>
                    <a:pt x="41" y="16"/>
                    <a:pt x="41" y="16"/>
                  </a:cubicBezTo>
                  <a:cubicBezTo>
                    <a:pt x="38" y="14"/>
                    <a:pt x="35" y="12"/>
                    <a:pt x="32" y="12"/>
                  </a:cubicBezTo>
                  <a:cubicBezTo>
                    <a:pt x="28" y="12"/>
                    <a:pt x="24" y="14"/>
                    <a:pt x="21" y="17"/>
                  </a:cubicBezTo>
                  <a:cubicBezTo>
                    <a:pt x="16" y="22"/>
                    <a:pt x="16" y="22"/>
                    <a:pt x="16" y="22"/>
                  </a:cubicBezTo>
                  <a:cubicBezTo>
                    <a:pt x="14" y="24"/>
                    <a:pt x="12" y="28"/>
                    <a:pt x="12" y="32"/>
                  </a:cubicBezTo>
                  <a:cubicBezTo>
                    <a:pt x="12" y="35"/>
                    <a:pt x="13" y="38"/>
                    <a:pt x="16" y="41"/>
                  </a:cubicBezTo>
                  <a:cubicBezTo>
                    <a:pt x="16" y="42"/>
                    <a:pt x="16" y="42"/>
                    <a:pt x="16" y="42"/>
                  </a:cubicBezTo>
                  <a:cubicBezTo>
                    <a:pt x="15" y="43"/>
                    <a:pt x="15" y="45"/>
                    <a:pt x="14" y="46"/>
                  </a:cubicBezTo>
                  <a:cubicBezTo>
                    <a:pt x="13" y="47"/>
                    <a:pt x="13" y="47"/>
                    <a:pt x="13" y="47"/>
                  </a:cubicBezTo>
                  <a:cubicBezTo>
                    <a:pt x="6" y="47"/>
                    <a:pt x="0" y="53"/>
                    <a:pt x="0" y="61"/>
                  </a:cubicBezTo>
                  <a:cubicBezTo>
                    <a:pt x="0" y="68"/>
                    <a:pt x="0" y="68"/>
                    <a:pt x="0" y="68"/>
                  </a:cubicBezTo>
                  <a:cubicBezTo>
                    <a:pt x="0" y="75"/>
                    <a:pt x="6" y="81"/>
                    <a:pt x="13" y="82"/>
                  </a:cubicBezTo>
                  <a:cubicBezTo>
                    <a:pt x="14" y="82"/>
                    <a:pt x="14" y="82"/>
                    <a:pt x="14" y="82"/>
                  </a:cubicBezTo>
                  <a:cubicBezTo>
                    <a:pt x="15" y="84"/>
                    <a:pt x="15" y="86"/>
                    <a:pt x="16" y="87"/>
                  </a:cubicBezTo>
                  <a:cubicBezTo>
                    <a:pt x="16" y="88"/>
                    <a:pt x="16" y="88"/>
                    <a:pt x="16" y="88"/>
                  </a:cubicBezTo>
                  <a:cubicBezTo>
                    <a:pt x="13" y="90"/>
                    <a:pt x="12" y="94"/>
                    <a:pt x="12" y="97"/>
                  </a:cubicBezTo>
                  <a:cubicBezTo>
                    <a:pt x="12" y="101"/>
                    <a:pt x="14" y="104"/>
                    <a:pt x="16" y="107"/>
                  </a:cubicBezTo>
                  <a:cubicBezTo>
                    <a:pt x="21" y="112"/>
                    <a:pt x="21" y="112"/>
                    <a:pt x="21" y="112"/>
                  </a:cubicBezTo>
                  <a:cubicBezTo>
                    <a:pt x="24" y="115"/>
                    <a:pt x="28" y="116"/>
                    <a:pt x="32" y="116"/>
                  </a:cubicBezTo>
                  <a:cubicBezTo>
                    <a:pt x="35" y="116"/>
                    <a:pt x="38" y="115"/>
                    <a:pt x="41" y="113"/>
                  </a:cubicBezTo>
                  <a:cubicBezTo>
                    <a:pt x="41" y="113"/>
                    <a:pt x="41" y="113"/>
                    <a:pt x="41" y="113"/>
                  </a:cubicBezTo>
                  <a:cubicBezTo>
                    <a:pt x="43" y="113"/>
                    <a:pt x="45" y="114"/>
                    <a:pt x="46" y="114"/>
                  </a:cubicBezTo>
                  <a:cubicBezTo>
                    <a:pt x="46" y="115"/>
                    <a:pt x="46" y="115"/>
                    <a:pt x="46" y="115"/>
                  </a:cubicBezTo>
                  <a:cubicBezTo>
                    <a:pt x="47" y="123"/>
                    <a:pt x="53" y="128"/>
                    <a:pt x="61" y="128"/>
                  </a:cubicBezTo>
                  <a:cubicBezTo>
                    <a:pt x="68" y="128"/>
                    <a:pt x="68" y="128"/>
                    <a:pt x="68" y="128"/>
                  </a:cubicBezTo>
                  <a:cubicBezTo>
                    <a:pt x="75" y="128"/>
                    <a:pt x="81" y="123"/>
                    <a:pt x="82" y="115"/>
                  </a:cubicBezTo>
                  <a:cubicBezTo>
                    <a:pt x="82" y="114"/>
                    <a:pt x="82" y="114"/>
                    <a:pt x="82" y="114"/>
                  </a:cubicBezTo>
                  <a:cubicBezTo>
                    <a:pt x="84" y="114"/>
                    <a:pt x="85" y="113"/>
                    <a:pt x="87" y="113"/>
                  </a:cubicBezTo>
                  <a:cubicBezTo>
                    <a:pt x="88" y="113"/>
                    <a:pt x="88" y="113"/>
                    <a:pt x="88" y="113"/>
                  </a:cubicBezTo>
                  <a:cubicBezTo>
                    <a:pt x="90" y="115"/>
                    <a:pt x="94" y="116"/>
                    <a:pt x="97" y="116"/>
                  </a:cubicBezTo>
                  <a:cubicBezTo>
                    <a:pt x="101" y="116"/>
                    <a:pt x="104" y="115"/>
                    <a:pt x="107" y="112"/>
                  </a:cubicBezTo>
                  <a:cubicBezTo>
                    <a:pt x="112" y="107"/>
                    <a:pt x="112" y="107"/>
                    <a:pt x="112" y="107"/>
                  </a:cubicBezTo>
                  <a:cubicBezTo>
                    <a:pt x="115" y="104"/>
                    <a:pt x="116" y="101"/>
                    <a:pt x="116" y="97"/>
                  </a:cubicBezTo>
                  <a:cubicBezTo>
                    <a:pt x="116" y="94"/>
                    <a:pt x="115" y="90"/>
                    <a:pt x="113" y="88"/>
                  </a:cubicBezTo>
                  <a:cubicBezTo>
                    <a:pt x="112" y="87"/>
                    <a:pt x="112" y="87"/>
                    <a:pt x="112" y="87"/>
                  </a:cubicBezTo>
                  <a:cubicBezTo>
                    <a:pt x="113" y="86"/>
                    <a:pt x="114" y="84"/>
                    <a:pt x="114" y="82"/>
                  </a:cubicBezTo>
                  <a:cubicBezTo>
                    <a:pt x="115" y="82"/>
                    <a:pt x="115" y="82"/>
                    <a:pt x="115" y="82"/>
                  </a:cubicBezTo>
                  <a:cubicBezTo>
                    <a:pt x="123" y="81"/>
                    <a:pt x="128" y="75"/>
                    <a:pt x="128" y="68"/>
                  </a:cubicBezTo>
                  <a:cubicBezTo>
                    <a:pt x="128" y="61"/>
                    <a:pt x="128" y="61"/>
                    <a:pt x="128" y="61"/>
                  </a:cubicBezTo>
                  <a:cubicBezTo>
                    <a:pt x="128" y="53"/>
                    <a:pt x="123" y="47"/>
                    <a:pt x="115" y="47"/>
                  </a:cubicBezTo>
                  <a:close/>
                  <a:moveTo>
                    <a:pt x="120" y="68"/>
                  </a:moveTo>
                  <a:cubicBezTo>
                    <a:pt x="120" y="72"/>
                    <a:pt x="117" y="75"/>
                    <a:pt x="113" y="75"/>
                  </a:cubicBezTo>
                  <a:cubicBezTo>
                    <a:pt x="108" y="77"/>
                    <a:pt x="108" y="77"/>
                    <a:pt x="108" y="77"/>
                  </a:cubicBezTo>
                  <a:cubicBezTo>
                    <a:pt x="107" y="80"/>
                    <a:pt x="106" y="84"/>
                    <a:pt x="104" y="87"/>
                  </a:cubicBezTo>
                  <a:cubicBezTo>
                    <a:pt x="106" y="92"/>
                    <a:pt x="106" y="92"/>
                    <a:pt x="106" y="92"/>
                  </a:cubicBezTo>
                  <a:cubicBezTo>
                    <a:pt x="109" y="94"/>
                    <a:pt x="109" y="99"/>
                    <a:pt x="106" y="101"/>
                  </a:cubicBezTo>
                  <a:cubicBezTo>
                    <a:pt x="101" y="106"/>
                    <a:pt x="101" y="106"/>
                    <a:pt x="101" y="106"/>
                  </a:cubicBezTo>
                  <a:cubicBezTo>
                    <a:pt x="100" y="108"/>
                    <a:pt x="98" y="108"/>
                    <a:pt x="96" y="108"/>
                  </a:cubicBezTo>
                  <a:cubicBezTo>
                    <a:pt x="95" y="108"/>
                    <a:pt x="93" y="108"/>
                    <a:pt x="91" y="106"/>
                  </a:cubicBezTo>
                  <a:cubicBezTo>
                    <a:pt x="87" y="104"/>
                    <a:pt x="87" y="104"/>
                    <a:pt x="87" y="104"/>
                  </a:cubicBezTo>
                  <a:cubicBezTo>
                    <a:pt x="83" y="106"/>
                    <a:pt x="80" y="107"/>
                    <a:pt x="76" y="108"/>
                  </a:cubicBezTo>
                  <a:cubicBezTo>
                    <a:pt x="75" y="113"/>
                    <a:pt x="75" y="113"/>
                    <a:pt x="75" y="113"/>
                  </a:cubicBezTo>
                  <a:cubicBezTo>
                    <a:pt x="75" y="117"/>
                    <a:pt x="72" y="120"/>
                    <a:pt x="68" y="120"/>
                  </a:cubicBezTo>
                  <a:cubicBezTo>
                    <a:pt x="61" y="120"/>
                    <a:pt x="61" y="120"/>
                    <a:pt x="61" y="120"/>
                  </a:cubicBezTo>
                  <a:cubicBezTo>
                    <a:pt x="57" y="120"/>
                    <a:pt x="54" y="117"/>
                    <a:pt x="54" y="113"/>
                  </a:cubicBezTo>
                  <a:cubicBezTo>
                    <a:pt x="52" y="108"/>
                    <a:pt x="52" y="108"/>
                    <a:pt x="52" y="108"/>
                  </a:cubicBezTo>
                  <a:cubicBezTo>
                    <a:pt x="48" y="107"/>
                    <a:pt x="45" y="106"/>
                    <a:pt x="42" y="104"/>
                  </a:cubicBezTo>
                  <a:cubicBezTo>
                    <a:pt x="37" y="106"/>
                    <a:pt x="37" y="106"/>
                    <a:pt x="37" y="106"/>
                  </a:cubicBezTo>
                  <a:cubicBezTo>
                    <a:pt x="36" y="108"/>
                    <a:pt x="34" y="108"/>
                    <a:pt x="32" y="108"/>
                  </a:cubicBezTo>
                  <a:cubicBezTo>
                    <a:pt x="30" y="108"/>
                    <a:pt x="28" y="108"/>
                    <a:pt x="27" y="106"/>
                  </a:cubicBezTo>
                  <a:cubicBezTo>
                    <a:pt x="22" y="101"/>
                    <a:pt x="22" y="101"/>
                    <a:pt x="22" y="101"/>
                  </a:cubicBezTo>
                  <a:cubicBezTo>
                    <a:pt x="19" y="99"/>
                    <a:pt x="19" y="94"/>
                    <a:pt x="22" y="92"/>
                  </a:cubicBezTo>
                  <a:cubicBezTo>
                    <a:pt x="25" y="87"/>
                    <a:pt x="25" y="87"/>
                    <a:pt x="25" y="87"/>
                  </a:cubicBezTo>
                  <a:cubicBezTo>
                    <a:pt x="23" y="84"/>
                    <a:pt x="21" y="80"/>
                    <a:pt x="20" y="77"/>
                  </a:cubicBezTo>
                  <a:cubicBezTo>
                    <a:pt x="15" y="75"/>
                    <a:pt x="15" y="75"/>
                    <a:pt x="15" y="75"/>
                  </a:cubicBezTo>
                  <a:cubicBezTo>
                    <a:pt x="11" y="75"/>
                    <a:pt x="8" y="72"/>
                    <a:pt x="8" y="68"/>
                  </a:cubicBezTo>
                  <a:cubicBezTo>
                    <a:pt x="8" y="61"/>
                    <a:pt x="8" y="61"/>
                    <a:pt x="8" y="61"/>
                  </a:cubicBezTo>
                  <a:cubicBezTo>
                    <a:pt x="8" y="57"/>
                    <a:pt x="11" y="54"/>
                    <a:pt x="15" y="54"/>
                  </a:cubicBezTo>
                  <a:cubicBezTo>
                    <a:pt x="20" y="52"/>
                    <a:pt x="20" y="52"/>
                    <a:pt x="20" y="52"/>
                  </a:cubicBezTo>
                  <a:cubicBezTo>
                    <a:pt x="21" y="49"/>
                    <a:pt x="23" y="45"/>
                    <a:pt x="25"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7" y="22"/>
                  </a:cubicBezTo>
                  <a:cubicBezTo>
                    <a:pt x="42" y="24"/>
                    <a:pt x="42" y="24"/>
                    <a:pt x="42" y="24"/>
                  </a:cubicBezTo>
                  <a:cubicBezTo>
                    <a:pt x="45" y="22"/>
                    <a:pt x="48" y="21"/>
                    <a:pt x="52" y="20"/>
                  </a:cubicBezTo>
                  <a:cubicBezTo>
                    <a:pt x="54" y="15"/>
                    <a:pt x="54" y="15"/>
                    <a:pt x="54" y="15"/>
                  </a:cubicBezTo>
                  <a:cubicBezTo>
                    <a:pt x="54" y="11"/>
                    <a:pt x="57" y="8"/>
                    <a:pt x="61" y="8"/>
                  </a:cubicBezTo>
                  <a:cubicBezTo>
                    <a:pt x="68" y="8"/>
                    <a:pt x="68" y="8"/>
                    <a:pt x="68" y="8"/>
                  </a:cubicBezTo>
                  <a:cubicBezTo>
                    <a:pt x="72" y="8"/>
                    <a:pt x="75" y="11"/>
                    <a:pt x="75" y="15"/>
                  </a:cubicBezTo>
                  <a:cubicBezTo>
                    <a:pt x="76" y="21"/>
                    <a:pt x="76" y="21"/>
                    <a:pt x="76" y="21"/>
                  </a:cubicBezTo>
                  <a:cubicBezTo>
                    <a:pt x="80" y="22"/>
                    <a:pt x="83" y="23"/>
                    <a:pt x="87" y="25"/>
                  </a:cubicBezTo>
                  <a:cubicBezTo>
                    <a:pt x="91" y="22"/>
                    <a:pt x="91" y="22"/>
                    <a:pt x="91" y="22"/>
                  </a:cubicBezTo>
                  <a:cubicBezTo>
                    <a:pt x="93" y="21"/>
                    <a:pt x="95" y="20"/>
                    <a:pt x="97" y="20"/>
                  </a:cubicBezTo>
                  <a:cubicBezTo>
                    <a:pt x="99" y="20"/>
                    <a:pt x="100" y="21"/>
                    <a:pt x="101" y="22"/>
                  </a:cubicBezTo>
                  <a:cubicBezTo>
                    <a:pt x="106" y="27"/>
                    <a:pt x="106" y="27"/>
                    <a:pt x="106" y="27"/>
                  </a:cubicBezTo>
                  <a:cubicBezTo>
                    <a:pt x="109" y="30"/>
                    <a:pt x="109" y="34"/>
                    <a:pt x="106" y="37"/>
                  </a:cubicBezTo>
                  <a:cubicBezTo>
                    <a:pt x="104" y="42"/>
                    <a:pt x="104" y="42"/>
                    <a:pt x="104" y="42"/>
                  </a:cubicBezTo>
                  <a:cubicBezTo>
                    <a:pt x="106" y="45"/>
                    <a:pt x="107" y="49"/>
                    <a:pt x="108" y="52"/>
                  </a:cubicBezTo>
                  <a:cubicBezTo>
                    <a:pt x="113" y="54"/>
                    <a:pt x="113" y="54"/>
                    <a:pt x="113" y="54"/>
                  </a:cubicBezTo>
                  <a:cubicBezTo>
                    <a:pt x="117" y="54"/>
                    <a:pt x="120" y="57"/>
                    <a:pt x="120" y="61"/>
                  </a:cubicBezTo>
                  <a:lnTo>
                    <a:pt x="120" y="68"/>
                  </a:ln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spTree>
    <p:extLst>
      <p:ext uri="{BB962C8B-B14F-4D97-AF65-F5344CB8AC3E}">
        <p14:creationId xmlns:p14="http://schemas.microsoft.com/office/powerpoint/2010/main" val="27027413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500" fill="hold"/>
                                        <p:tgtEl>
                                          <p:spTgt spid="15"/>
                                        </p:tgtEl>
                                        <p:attrNameLst>
                                          <p:attrName>ppt_x</p:attrName>
                                        </p:attrNameLst>
                                      </p:cBhvr>
                                      <p:tavLst>
                                        <p:tav tm="0">
                                          <p:val>
                                            <p:strVal val="#ppt_x"/>
                                          </p:val>
                                        </p:tav>
                                        <p:tav tm="100000">
                                          <p:val>
                                            <p:strVal val="#ppt_x"/>
                                          </p:val>
                                        </p:tav>
                                      </p:tavLst>
                                    </p:anim>
                                    <p:anim calcmode="lin" valueType="num">
                                      <p:cBhvr additive="base">
                                        <p:cTn id="11" dur="500" fill="hold"/>
                                        <p:tgtEl>
                                          <p:spTgt spid="15"/>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 presetClass="entr" presetSubtype="4"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up)">
                                      <p:cBhvr>
                                        <p:cTn id="48" dur="500"/>
                                        <p:tgtEl>
                                          <p:spTgt spid="26"/>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6" grpId="0"/>
      <p:bldP spid="28"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直角三角形 21">
            <a:extLst>
              <a:ext uri="{FF2B5EF4-FFF2-40B4-BE49-F238E27FC236}">
                <a16:creationId xmlns:a16="http://schemas.microsoft.com/office/drawing/2014/main" id="{4662D404-4B4E-AE0B-0434-76913A3F3DE0}"/>
              </a:ext>
            </a:extLst>
          </p:cNvPr>
          <p:cNvSpPr/>
          <p:nvPr/>
        </p:nvSpPr>
        <p:spPr>
          <a:xfrm flipH="1" flipV="1">
            <a:off x="8515739" y="0"/>
            <a:ext cx="3676261" cy="3637152"/>
          </a:xfrm>
          <a:prstGeom prst="rtTriangle">
            <a:avLst/>
          </a:prstGeom>
          <a:solidFill>
            <a:srgbClr val="1A2F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3" name="Rectangle: Single Corner Snipped 21">
            <a:extLst>
              <a:ext uri="{FF2B5EF4-FFF2-40B4-BE49-F238E27FC236}">
                <a16:creationId xmlns:a16="http://schemas.microsoft.com/office/drawing/2014/main" id="{DE7B8895-36D5-D77A-EDA5-01EB05976CBE}"/>
              </a:ext>
            </a:extLst>
          </p:cNvPr>
          <p:cNvSpPr/>
          <p:nvPr/>
        </p:nvSpPr>
        <p:spPr>
          <a:xfrm>
            <a:off x="3441697" y="2"/>
            <a:ext cx="6933461" cy="6857999"/>
          </a:xfrm>
          <a:prstGeom prst="snip1Rect">
            <a:avLst>
              <a:gd name="adj" fmla="val 50000"/>
            </a:avLst>
          </a:prstGeom>
          <a:solidFill>
            <a:sysClr val="window" lastClr="FFFFFF"/>
          </a:solidFill>
          <a:ln w="12700" cap="flat" cmpd="sng" algn="ctr">
            <a:noFill/>
            <a:prstDash val="solid"/>
            <a:miter lim="800000"/>
          </a:ln>
          <a:effectLst>
            <a:outerShdw blurRad="571500" dist="279400" dir="1500000" sx="98000" sy="98000" algn="ctr" rotWithShape="0">
              <a:sysClr val="windowText" lastClr="000000">
                <a:lumMod val="85000"/>
                <a:lumOff val="15000"/>
                <a:alpha val="17000"/>
              </a:sysClr>
            </a:outerShdw>
          </a:effectLst>
        </p:spPr>
        <p:txBody>
          <a:bodyPr rtlCol="0" anchor="ctr"/>
          <a:lstStyle/>
          <a:p>
            <a:pPr algn="ctr">
              <a:defRPr/>
            </a:pPr>
            <a:endParaRPr lang="en-ID" kern="0">
              <a:solidFill>
                <a:prstClr val="white"/>
              </a:solidFill>
              <a:cs typeface="+mn-ea"/>
              <a:sym typeface="+mn-lt"/>
            </a:endParaRPr>
          </a:p>
        </p:txBody>
      </p:sp>
      <p:sp>
        <p:nvSpPr>
          <p:cNvPr id="24" name="Rectangle: Top Corners One Rounded and One Snipped 16">
            <a:extLst>
              <a:ext uri="{FF2B5EF4-FFF2-40B4-BE49-F238E27FC236}">
                <a16:creationId xmlns:a16="http://schemas.microsoft.com/office/drawing/2014/main" id="{D84FA9BD-7A7B-CB42-61C3-505C32F9C538}"/>
              </a:ext>
            </a:extLst>
          </p:cNvPr>
          <p:cNvSpPr/>
          <p:nvPr/>
        </p:nvSpPr>
        <p:spPr>
          <a:xfrm>
            <a:off x="-68967" y="1"/>
            <a:ext cx="8584706" cy="6857999"/>
          </a:xfrm>
          <a:prstGeom prst="snipRoundRect">
            <a:avLst>
              <a:gd name="adj1" fmla="val 0"/>
              <a:gd name="adj2" fmla="val 50000"/>
            </a:avLst>
          </a:prstGeom>
          <a:solidFill>
            <a:sysClr val="window" lastClr="FFFFFF"/>
          </a:solidFill>
          <a:ln w="12700" cap="flat" cmpd="sng" algn="ctr">
            <a:noFill/>
            <a:prstDash val="solid"/>
            <a:miter lim="800000"/>
          </a:ln>
          <a:effectLst>
            <a:outerShdw blurRad="571500" dist="279400" dir="1500000" sx="98000" sy="98000" algn="ctr" rotWithShape="0">
              <a:sysClr val="windowText" lastClr="000000">
                <a:lumMod val="85000"/>
                <a:lumOff val="15000"/>
                <a:alpha val="17000"/>
              </a:sysClr>
            </a:outerShdw>
          </a:effectLst>
        </p:spPr>
        <p:txBody>
          <a:bodyPr rtlCol="0" anchor="ctr"/>
          <a:lstStyle/>
          <a:p>
            <a:pPr algn="ctr">
              <a:defRPr/>
            </a:pPr>
            <a:endParaRPr lang="en-ID" kern="0">
              <a:solidFill>
                <a:prstClr val="white"/>
              </a:solidFill>
              <a:cs typeface="+mn-ea"/>
              <a:sym typeface="+mn-lt"/>
            </a:endParaRPr>
          </a:p>
        </p:txBody>
      </p:sp>
      <p:sp>
        <p:nvSpPr>
          <p:cNvPr id="26" name="TextBox 1">
            <a:extLst>
              <a:ext uri="{FF2B5EF4-FFF2-40B4-BE49-F238E27FC236}">
                <a16:creationId xmlns:a16="http://schemas.microsoft.com/office/drawing/2014/main" id="{0CA2DC3B-7BB4-479B-CA31-CE0579C9BBF8}"/>
              </a:ext>
            </a:extLst>
          </p:cNvPr>
          <p:cNvSpPr txBox="1"/>
          <p:nvPr/>
        </p:nvSpPr>
        <p:spPr>
          <a:xfrm>
            <a:off x="1083424" y="1444422"/>
            <a:ext cx="4797423"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cs typeface="+mn-ea"/>
                <a:sym typeface="+mn-lt"/>
              </a:rPr>
              <a:t>Méthodologie</a:t>
            </a:r>
            <a:endParaRPr lang="zh-CN" altLang="en-US" sz="3200" b="1" dirty="0">
              <a:solidFill>
                <a:srgbClr val="F2DD9C"/>
              </a:solidFill>
              <a:cs typeface="+mn-ea"/>
              <a:sym typeface="+mn-lt"/>
            </a:endParaRPr>
          </a:p>
        </p:txBody>
      </p:sp>
      <p:sp>
        <p:nvSpPr>
          <p:cNvPr id="27" name="TextBox 2">
            <a:extLst>
              <a:ext uri="{FF2B5EF4-FFF2-40B4-BE49-F238E27FC236}">
                <a16:creationId xmlns:a16="http://schemas.microsoft.com/office/drawing/2014/main" id="{7525A417-4924-AD85-EC81-59E3F6AFC33D}"/>
              </a:ext>
            </a:extLst>
          </p:cNvPr>
          <p:cNvSpPr txBox="1"/>
          <p:nvPr/>
        </p:nvSpPr>
        <p:spPr>
          <a:xfrm>
            <a:off x="517507" y="2401863"/>
            <a:ext cx="7305202" cy="1133965"/>
          </a:xfrm>
          <a:prstGeom prst="rect">
            <a:avLst/>
          </a:prstGeom>
          <a:noFill/>
        </p:spPr>
        <p:txBody>
          <a:bodyPr wrap="square" rtlCol="0">
            <a:spAutoFit/>
          </a:bodyPr>
          <a:lstStyle/>
          <a:p>
            <a:pPr algn="just">
              <a:lnSpc>
                <a:spcPct val="150000"/>
              </a:lnSpc>
              <a:spcAft>
                <a:spcPts val="800"/>
              </a:spcAft>
            </a:pPr>
            <a:r>
              <a:rPr lang="fr-FR" sz="2400" dirty="0">
                <a:latin typeface="Times New Roman" panose="02020603050405020304" pitchFamily="18" charset="0"/>
                <a:cs typeface="Times New Roman" panose="02020603050405020304" pitchFamily="18" charset="0"/>
              </a:rPr>
              <a:t>permet à tous les acteurs de travailler en parfaite harmonie tout en respectant les règles définies à cet effet.</a:t>
            </a:r>
          </a:p>
        </p:txBody>
      </p:sp>
      <p:grpSp>
        <p:nvGrpSpPr>
          <p:cNvPr id="28" name="组合 27">
            <a:extLst>
              <a:ext uri="{FF2B5EF4-FFF2-40B4-BE49-F238E27FC236}">
                <a16:creationId xmlns:a16="http://schemas.microsoft.com/office/drawing/2014/main" id="{1B85226C-A6E7-9149-FF23-1ADF3ED0A0C2}"/>
              </a:ext>
            </a:extLst>
          </p:cNvPr>
          <p:cNvGrpSpPr/>
          <p:nvPr/>
        </p:nvGrpSpPr>
        <p:grpSpPr>
          <a:xfrm>
            <a:off x="1366399" y="4776864"/>
            <a:ext cx="593724" cy="457881"/>
            <a:chOff x="7626707" y="4962804"/>
            <a:chExt cx="593724" cy="593724"/>
          </a:xfrm>
          <a:solidFill>
            <a:schemeClr val="bg1"/>
          </a:solidFill>
          <a:effectLst>
            <a:outerShdw blurRad="254000" dist="254000" dir="8100000" algn="tr" rotWithShape="0">
              <a:schemeClr val="bg1">
                <a:lumMod val="50000"/>
                <a:alpha val="40000"/>
              </a:schemeClr>
            </a:outerShdw>
          </a:effectLst>
        </p:grpSpPr>
        <p:sp>
          <p:nvSpPr>
            <p:cNvPr id="29" name="Rectangle: Rounded Corners 7">
              <a:extLst>
                <a:ext uri="{FF2B5EF4-FFF2-40B4-BE49-F238E27FC236}">
                  <a16:creationId xmlns:a16="http://schemas.microsoft.com/office/drawing/2014/main" id="{6C3949EC-A12D-23CB-5C3F-FEE5BBB6E28F}"/>
                </a:ext>
              </a:extLst>
            </p:cNvPr>
            <p:cNvSpPr/>
            <p:nvPr/>
          </p:nvSpPr>
          <p:spPr>
            <a:xfrm rot="2700000">
              <a:off x="7626707" y="4962804"/>
              <a:ext cx="593724" cy="593724"/>
            </a:xfrm>
            <a:prstGeom prst="roundRect">
              <a:avLst/>
            </a:prstGeom>
            <a:gradFill>
              <a:gsLst>
                <a:gs pos="24000">
                  <a:srgbClr val="BF9645"/>
                </a:gs>
                <a:gs pos="87000">
                  <a:srgbClr val="E5BA7C"/>
                </a:gs>
              </a:gsLst>
              <a:lin ang="135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30" name="Freeform 200">
              <a:extLst>
                <a:ext uri="{FF2B5EF4-FFF2-40B4-BE49-F238E27FC236}">
                  <a16:creationId xmlns:a16="http://schemas.microsoft.com/office/drawing/2014/main" id="{E6049B4A-AB32-C706-8B7A-7F6C7FDD44CB}"/>
                </a:ext>
              </a:extLst>
            </p:cNvPr>
            <p:cNvSpPr>
              <a:spLocks noChangeArrowheads="1"/>
            </p:cNvSpPr>
            <p:nvPr/>
          </p:nvSpPr>
          <p:spPr bwMode="auto">
            <a:xfrm>
              <a:off x="7769350" y="5113126"/>
              <a:ext cx="308438" cy="293080"/>
            </a:xfrm>
            <a:custGeom>
              <a:avLst/>
              <a:gdLst>
                <a:gd name="T0" fmla="*/ 309 w 634"/>
                <a:gd name="T1" fmla="*/ 44 h 604"/>
                <a:gd name="T2" fmla="*/ 309 w 634"/>
                <a:gd name="T3" fmla="*/ 44 h 604"/>
                <a:gd name="T4" fmla="*/ 14 w 634"/>
                <a:gd name="T5" fmla="*/ 220 h 604"/>
                <a:gd name="T6" fmla="*/ 14 w 634"/>
                <a:gd name="T7" fmla="*/ 220 h 604"/>
                <a:gd name="T8" fmla="*/ 279 w 634"/>
                <a:gd name="T9" fmla="*/ 338 h 604"/>
                <a:gd name="T10" fmla="*/ 338 w 634"/>
                <a:gd name="T11" fmla="*/ 338 h 604"/>
                <a:gd name="T12" fmla="*/ 603 w 634"/>
                <a:gd name="T13" fmla="*/ 220 h 604"/>
                <a:gd name="T14" fmla="*/ 603 w 634"/>
                <a:gd name="T15" fmla="*/ 161 h 604"/>
                <a:gd name="T16" fmla="*/ 338 w 634"/>
                <a:gd name="T17" fmla="*/ 14 h 604"/>
                <a:gd name="T18" fmla="*/ 279 w 634"/>
                <a:gd name="T19" fmla="*/ 14 h 604"/>
                <a:gd name="T20" fmla="*/ 14 w 634"/>
                <a:gd name="T21" fmla="*/ 161 h 604"/>
                <a:gd name="T22" fmla="*/ 14 w 634"/>
                <a:gd name="T23" fmla="*/ 220 h 604"/>
                <a:gd name="T24" fmla="*/ 309 w 634"/>
                <a:gd name="T25" fmla="*/ 44 h 604"/>
                <a:gd name="T26" fmla="*/ 309 w 634"/>
                <a:gd name="T27" fmla="*/ 44 h 604"/>
                <a:gd name="T28" fmla="*/ 588 w 634"/>
                <a:gd name="T29" fmla="*/ 191 h 604"/>
                <a:gd name="T30" fmla="*/ 309 w 634"/>
                <a:gd name="T31" fmla="*/ 309 h 604"/>
                <a:gd name="T32" fmla="*/ 44 w 634"/>
                <a:gd name="T33" fmla="*/ 191 h 604"/>
                <a:gd name="T34" fmla="*/ 309 w 634"/>
                <a:gd name="T35" fmla="*/ 44 h 604"/>
                <a:gd name="T36" fmla="*/ 309 w 634"/>
                <a:gd name="T37" fmla="*/ 559 h 604"/>
                <a:gd name="T38" fmla="*/ 309 w 634"/>
                <a:gd name="T39" fmla="*/ 559 h 604"/>
                <a:gd name="T40" fmla="*/ 44 w 634"/>
                <a:gd name="T41" fmla="*/ 441 h 604"/>
                <a:gd name="T42" fmla="*/ 0 w 634"/>
                <a:gd name="T43" fmla="*/ 427 h 604"/>
                <a:gd name="T44" fmla="*/ 14 w 634"/>
                <a:gd name="T45" fmla="*/ 471 h 604"/>
                <a:gd name="T46" fmla="*/ 279 w 634"/>
                <a:gd name="T47" fmla="*/ 589 h 604"/>
                <a:gd name="T48" fmla="*/ 338 w 634"/>
                <a:gd name="T49" fmla="*/ 589 h 604"/>
                <a:gd name="T50" fmla="*/ 603 w 634"/>
                <a:gd name="T51" fmla="*/ 471 h 604"/>
                <a:gd name="T52" fmla="*/ 633 w 634"/>
                <a:gd name="T53" fmla="*/ 427 h 604"/>
                <a:gd name="T54" fmla="*/ 588 w 634"/>
                <a:gd name="T55" fmla="*/ 441 h 604"/>
                <a:gd name="T56" fmla="*/ 309 w 634"/>
                <a:gd name="T57" fmla="*/ 559 h 604"/>
                <a:gd name="T58" fmla="*/ 14 w 634"/>
                <a:gd name="T59" fmla="*/ 338 h 604"/>
                <a:gd name="T60" fmla="*/ 14 w 634"/>
                <a:gd name="T61" fmla="*/ 338 h 604"/>
                <a:gd name="T62" fmla="*/ 279 w 634"/>
                <a:gd name="T63" fmla="*/ 471 h 604"/>
                <a:gd name="T64" fmla="*/ 338 w 634"/>
                <a:gd name="T65" fmla="*/ 471 h 604"/>
                <a:gd name="T66" fmla="*/ 603 w 634"/>
                <a:gd name="T67" fmla="*/ 338 h 604"/>
                <a:gd name="T68" fmla="*/ 633 w 634"/>
                <a:gd name="T69" fmla="*/ 294 h 604"/>
                <a:gd name="T70" fmla="*/ 588 w 634"/>
                <a:gd name="T71" fmla="*/ 309 h 604"/>
                <a:gd name="T72" fmla="*/ 309 w 634"/>
                <a:gd name="T73" fmla="*/ 441 h 604"/>
                <a:gd name="T74" fmla="*/ 44 w 634"/>
                <a:gd name="T75" fmla="*/ 309 h 604"/>
                <a:gd name="T76" fmla="*/ 0 w 634"/>
                <a:gd name="T77" fmla="*/ 294 h 604"/>
                <a:gd name="T78" fmla="*/ 14 w 634"/>
                <a:gd name="T79" fmla="*/ 338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grpFill/>
            <a:ln>
              <a:noFill/>
            </a:ln>
            <a:effectLst/>
          </p:spPr>
          <p:txBody>
            <a:bodyPr wrap="none" lIns="91431" tIns="45716" rIns="91431" bIns="4571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mn-ea"/>
                <a:sym typeface="+mn-lt"/>
              </a:endParaRPr>
            </a:p>
          </p:txBody>
        </p:sp>
      </p:grpSp>
      <p:grpSp>
        <p:nvGrpSpPr>
          <p:cNvPr id="31" name="组合 30">
            <a:extLst>
              <a:ext uri="{FF2B5EF4-FFF2-40B4-BE49-F238E27FC236}">
                <a16:creationId xmlns:a16="http://schemas.microsoft.com/office/drawing/2014/main" id="{8EF2B008-F05C-0133-8495-40F85B5BBA14}"/>
              </a:ext>
            </a:extLst>
          </p:cNvPr>
          <p:cNvGrpSpPr/>
          <p:nvPr/>
        </p:nvGrpSpPr>
        <p:grpSpPr>
          <a:xfrm>
            <a:off x="1330929" y="3864570"/>
            <a:ext cx="593724" cy="496917"/>
            <a:chOff x="7626707" y="3637223"/>
            <a:chExt cx="593724" cy="593724"/>
          </a:xfrm>
          <a:solidFill>
            <a:schemeClr val="bg1"/>
          </a:solidFill>
          <a:effectLst>
            <a:outerShdw blurRad="254000" dist="254000" dir="8100000" algn="tr" rotWithShape="0">
              <a:schemeClr val="bg1">
                <a:lumMod val="50000"/>
                <a:alpha val="40000"/>
              </a:schemeClr>
            </a:outerShdw>
          </a:effectLst>
        </p:grpSpPr>
        <p:sp>
          <p:nvSpPr>
            <p:cNvPr id="32" name="Rectangle: Rounded Corners 14">
              <a:extLst>
                <a:ext uri="{FF2B5EF4-FFF2-40B4-BE49-F238E27FC236}">
                  <a16:creationId xmlns:a16="http://schemas.microsoft.com/office/drawing/2014/main" id="{9DA0D25C-BA3C-8237-C305-EA5DF794BCB6}"/>
                </a:ext>
              </a:extLst>
            </p:cNvPr>
            <p:cNvSpPr/>
            <p:nvPr/>
          </p:nvSpPr>
          <p:spPr>
            <a:xfrm rot="2700000">
              <a:off x="7626707" y="3637223"/>
              <a:ext cx="593724" cy="593724"/>
            </a:xfrm>
            <a:prstGeom prst="roundRect">
              <a:avLst/>
            </a:prstGeom>
            <a:solidFill>
              <a:srgbClr val="1A2F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33" name="Freeform 159">
              <a:extLst>
                <a:ext uri="{FF2B5EF4-FFF2-40B4-BE49-F238E27FC236}">
                  <a16:creationId xmlns:a16="http://schemas.microsoft.com/office/drawing/2014/main" id="{2442E83A-D398-69C2-EC07-B3824F91B23A}"/>
                </a:ext>
              </a:extLst>
            </p:cNvPr>
            <p:cNvSpPr>
              <a:spLocks noChangeArrowheads="1"/>
            </p:cNvSpPr>
            <p:nvPr/>
          </p:nvSpPr>
          <p:spPr bwMode="auto">
            <a:xfrm>
              <a:off x="7779721" y="3794394"/>
              <a:ext cx="287697" cy="279382"/>
            </a:xfrm>
            <a:custGeom>
              <a:avLst/>
              <a:gdLst>
                <a:gd name="T0" fmla="*/ 177 w 634"/>
                <a:gd name="T1" fmla="*/ 191 h 619"/>
                <a:gd name="T2" fmla="*/ 177 w 634"/>
                <a:gd name="T3" fmla="*/ 191 h 619"/>
                <a:gd name="T4" fmla="*/ 162 w 634"/>
                <a:gd name="T5" fmla="*/ 205 h 619"/>
                <a:gd name="T6" fmla="*/ 162 w 634"/>
                <a:gd name="T7" fmla="*/ 412 h 619"/>
                <a:gd name="T8" fmla="*/ 177 w 634"/>
                <a:gd name="T9" fmla="*/ 426 h 619"/>
                <a:gd name="T10" fmla="*/ 207 w 634"/>
                <a:gd name="T11" fmla="*/ 412 h 619"/>
                <a:gd name="T12" fmla="*/ 207 w 634"/>
                <a:gd name="T13" fmla="*/ 205 h 619"/>
                <a:gd name="T14" fmla="*/ 177 w 634"/>
                <a:gd name="T15" fmla="*/ 191 h 619"/>
                <a:gd name="T16" fmla="*/ 339 w 634"/>
                <a:gd name="T17" fmla="*/ 250 h 619"/>
                <a:gd name="T18" fmla="*/ 339 w 634"/>
                <a:gd name="T19" fmla="*/ 250 h 619"/>
                <a:gd name="T20" fmla="*/ 324 w 634"/>
                <a:gd name="T21" fmla="*/ 264 h 619"/>
                <a:gd name="T22" fmla="*/ 324 w 634"/>
                <a:gd name="T23" fmla="*/ 382 h 619"/>
                <a:gd name="T24" fmla="*/ 339 w 634"/>
                <a:gd name="T25" fmla="*/ 412 h 619"/>
                <a:gd name="T26" fmla="*/ 354 w 634"/>
                <a:gd name="T27" fmla="*/ 382 h 619"/>
                <a:gd name="T28" fmla="*/ 354 w 634"/>
                <a:gd name="T29" fmla="*/ 264 h 619"/>
                <a:gd name="T30" fmla="*/ 339 w 634"/>
                <a:gd name="T31" fmla="*/ 250 h 619"/>
                <a:gd name="T32" fmla="*/ 471 w 634"/>
                <a:gd name="T33" fmla="*/ 0 h 619"/>
                <a:gd name="T34" fmla="*/ 471 w 634"/>
                <a:gd name="T35" fmla="*/ 0 h 619"/>
                <a:gd name="T36" fmla="*/ 324 w 634"/>
                <a:gd name="T37" fmla="*/ 117 h 619"/>
                <a:gd name="T38" fmla="*/ 162 w 634"/>
                <a:gd name="T39" fmla="*/ 58 h 619"/>
                <a:gd name="T40" fmla="*/ 0 w 634"/>
                <a:gd name="T41" fmla="*/ 147 h 619"/>
                <a:gd name="T42" fmla="*/ 0 w 634"/>
                <a:gd name="T43" fmla="*/ 618 h 619"/>
                <a:gd name="T44" fmla="*/ 162 w 634"/>
                <a:gd name="T45" fmla="*/ 530 h 619"/>
                <a:gd name="T46" fmla="*/ 324 w 634"/>
                <a:gd name="T47" fmla="*/ 588 h 619"/>
                <a:gd name="T48" fmla="*/ 471 w 634"/>
                <a:gd name="T49" fmla="*/ 471 h 619"/>
                <a:gd name="T50" fmla="*/ 633 w 634"/>
                <a:gd name="T51" fmla="*/ 588 h 619"/>
                <a:gd name="T52" fmla="*/ 633 w 634"/>
                <a:gd name="T53" fmla="*/ 117 h 619"/>
                <a:gd name="T54" fmla="*/ 471 w 634"/>
                <a:gd name="T55" fmla="*/ 0 h 619"/>
                <a:gd name="T56" fmla="*/ 589 w 634"/>
                <a:gd name="T57" fmla="*/ 515 h 619"/>
                <a:gd name="T58" fmla="*/ 589 w 634"/>
                <a:gd name="T59" fmla="*/ 515 h 619"/>
                <a:gd name="T60" fmla="*/ 471 w 634"/>
                <a:gd name="T61" fmla="*/ 426 h 619"/>
                <a:gd name="T62" fmla="*/ 324 w 634"/>
                <a:gd name="T63" fmla="*/ 544 h 619"/>
                <a:gd name="T64" fmla="*/ 162 w 634"/>
                <a:gd name="T65" fmla="*/ 485 h 619"/>
                <a:gd name="T66" fmla="*/ 44 w 634"/>
                <a:gd name="T67" fmla="*/ 559 h 619"/>
                <a:gd name="T68" fmla="*/ 44 w 634"/>
                <a:gd name="T69" fmla="*/ 162 h 619"/>
                <a:gd name="T70" fmla="*/ 162 w 634"/>
                <a:gd name="T71" fmla="*/ 88 h 619"/>
                <a:gd name="T72" fmla="*/ 324 w 634"/>
                <a:gd name="T73" fmla="*/ 147 h 619"/>
                <a:gd name="T74" fmla="*/ 471 w 634"/>
                <a:gd name="T75" fmla="*/ 29 h 619"/>
                <a:gd name="T76" fmla="*/ 589 w 634"/>
                <a:gd name="T77" fmla="*/ 117 h 619"/>
                <a:gd name="T78" fmla="*/ 589 w 634"/>
                <a:gd name="T79" fmla="*/ 515 h 619"/>
                <a:gd name="T80" fmla="*/ 471 w 634"/>
                <a:gd name="T81" fmla="*/ 323 h 619"/>
                <a:gd name="T82" fmla="*/ 471 w 634"/>
                <a:gd name="T83" fmla="*/ 323 h 619"/>
                <a:gd name="T84" fmla="*/ 501 w 634"/>
                <a:gd name="T85" fmla="*/ 353 h 619"/>
                <a:gd name="T86" fmla="*/ 516 w 634"/>
                <a:gd name="T87" fmla="*/ 323 h 619"/>
                <a:gd name="T88" fmla="*/ 516 w 634"/>
                <a:gd name="T89" fmla="*/ 176 h 619"/>
                <a:gd name="T90" fmla="*/ 501 w 634"/>
                <a:gd name="T91" fmla="*/ 147 h 619"/>
                <a:gd name="T92" fmla="*/ 471 w 634"/>
                <a:gd name="T93" fmla="*/ 176 h 619"/>
                <a:gd name="T94" fmla="*/ 471 w 634"/>
                <a:gd name="T95" fmla="*/ 323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mn-ea"/>
                <a:sym typeface="+mn-lt"/>
              </a:endParaRPr>
            </a:p>
          </p:txBody>
        </p:sp>
      </p:grpSp>
      <p:sp>
        <p:nvSpPr>
          <p:cNvPr id="34" name="TextBox 19">
            <a:extLst>
              <a:ext uri="{FF2B5EF4-FFF2-40B4-BE49-F238E27FC236}">
                <a16:creationId xmlns:a16="http://schemas.microsoft.com/office/drawing/2014/main" id="{56F6AE1C-636D-CD18-EEF4-F4AD453D38EB}"/>
              </a:ext>
            </a:extLst>
          </p:cNvPr>
          <p:cNvSpPr txBox="1"/>
          <p:nvPr/>
        </p:nvSpPr>
        <p:spPr>
          <a:xfrm>
            <a:off x="2252085" y="3860611"/>
            <a:ext cx="3241923" cy="369332"/>
          </a:xfrm>
          <a:prstGeom prst="rect">
            <a:avLst/>
          </a:prstGeom>
          <a:noFill/>
        </p:spPr>
        <p:txBody>
          <a:bodyPr wrap="square" rtlCol="0">
            <a:spAutoFit/>
          </a:bodyPr>
          <a:lstStyle/>
          <a:p>
            <a:r>
              <a:rPr lang="fr-FR" b="1" dirty="0"/>
              <a:t>XP (eXtreme Programming) ;</a:t>
            </a:r>
            <a:endParaRPr lang="fr-FR" dirty="0"/>
          </a:p>
        </p:txBody>
      </p:sp>
      <p:sp>
        <p:nvSpPr>
          <p:cNvPr id="36" name="TextBox 22">
            <a:extLst>
              <a:ext uri="{FF2B5EF4-FFF2-40B4-BE49-F238E27FC236}">
                <a16:creationId xmlns:a16="http://schemas.microsoft.com/office/drawing/2014/main" id="{6B22B2F6-1AE9-225E-93B8-CD8F22AF8F6E}"/>
              </a:ext>
            </a:extLst>
          </p:cNvPr>
          <p:cNvSpPr txBox="1"/>
          <p:nvPr/>
        </p:nvSpPr>
        <p:spPr>
          <a:xfrm>
            <a:off x="2252085" y="4817814"/>
            <a:ext cx="3628762" cy="369332"/>
          </a:xfrm>
          <a:prstGeom prst="rect">
            <a:avLst/>
          </a:prstGeom>
          <a:noFill/>
        </p:spPr>
        <p:txBody>
          <a:bodyPr wrap="square" rtlCol="0">
            <a:spAutoFit/>
          </a:bodyPr>
          <a:lstStyle/>
          <a:p>
            <a:r>
              <a:rPr lang="en-US" b="1" dirty="0"/>
              <a:t>FDD (</a:t>
            </a:r>
            <a:r>
              <a:rPr lang="fr-FR" b="1" dirty="0"/>
              <a:t>Feature Driven Development</a:t>
            </a:r>
            <a:r>
              <a:rPr lang="en-US" b="1" dirty="0"/>
              <a:t>);</a:t>
            </a:r>
            <a:endParaRPr lang="fr-FR" dirty="0"/>
          </a:p>
        </p:txBody>
      </p:sp>
      <p:grpSp>
        <p:nvGrpSpPr>
          <p:cNvPr id="38" name="组合 1">
            <a:extLst>
              <a:ext uri="{FF2B5EF4-FFF2-40B4-BE49-F238E27FC236}">
                <a16:creationId xmlns:a16="http://schemas.microsoft.com/office/drawing/2014/main" id="{D11154C7-C265-4D0F-8B2C-C6A8F51D1CEA}"/>
              </a:ext>
            </a:extLst>
          </p:cNvPr>
          <p:cNvGrpSpPr/>
          <p:nvPr/>
        </p:nvGrpSpPr>
        <p:grpSpPr>
          <a:xfrm>
            <a:off x="152613" y="322123"/>
            <a:ext cx="4506595" cy="584835"/>
            <a:chOff x="455" y="300"/>
            <a:chExt cx="7097" cy="921"/>
          </a:xfrm>
        </p:grpSpPr>
        <p:grpSp>
          <p:nvGrpSpPr>
            <p:cNvPr id="39" name="组合 3">
              <a:extLst>
                <a:ext uri="{FF2B5EF4-FFF2-40B4-BE49-F238E27FC236}">
                  <a16:creationId xmlns:a16="http://schemas.microsoft.com/office/drawing/2014/main" id="{BB5E51A4-4B6A-4D9A-BF19-481CCB7977D2}"/>
                </a:ext>
              </a:extLst>
            </p:cNvPr>
            <p:cNvGrpSpPr/>
            <p:nvPr/>
          </p:nvGrpSpPr>
          <p:grpSpPr>
            <a:xfrm>
              <a:off x="455" y="472"/>
              <a:ext cx="808" cy="607"/>
              <a:chOff x="579" y="476"/>
              <a:chExt cx="994" cy="746"/>
            </a:xfrm>
          </p:grpSpPr>
          <p:sp>
            <p:nvSpPr>
              <p:cNvPr id="41" name="Freeform 5">
                <a:extLst>
                  <a:ext uri="{FF2B5EF4-FFF2-40B4-BE49-F238E27FC236}">
                    <a16:creationId xmlns:a16="http://schemas.microsoft.com/office/drawing/2014/main" id="{FAB57CC6-6E8D-45DC-8082-E4D332D5D391}"/>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42" name="Freeform 5">
                <a:extLst>
                  <a:ext uri="{FF2B5EF4-FFF2-40B4-BE49-F238E27FC236}">
                    <a16:creationId xmlns:a16="http://schemas.microsoft.com/office/drawing/2014/main" id="{39B81591-CD36-4A0D-90BF-63FA85CA7348}"/>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43" name="Freeform 5">
                <a:extLst>
                  <a:ext uri="{FF2B5EF4-FFF2-40B4-BE49-F238E27FC236}">
                    <a16:creationId xmlns:a16="http://schemas.microsoft.com/office/drawing/2014/main" id="{5E41FF29-7865-43B6-BF15-20BB10D03240}"/>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40" name="文本框 8">
              <a:extLst>
                <a:ext uri="{FF2B5EF4-FFF2-40B4-BE49-F238E27FC236}">
                  <a16:creationId xmlns:a16="http://schemas.microsoft.com/office/drawing/2014/main" id="{6286D5F2-AC76-4AAC-A6D3-99A5F8740FB9}"/>
                </a:ext>
              </a:extLst>
            </p:cNvPr>
            <p:cNvSpPr txBox="1"/>
            <p:nvPr/>
          </p:nvSpPr>
          <p:spPr>
            <a:xfrm>
              <a:off x="1369" y="300"/>
              <a:ext cx="6183"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Analyse et Conception</a:t>
              </a:r>
            </a:p>
          </p:txBody>
        </p:sp>
      </p:grpSp>
      <p:grpSp>
        <p:nvGrpSpPr>
          <p:cNvPr id="44" name="组合 30">
            <a:extLst>
              <a:ext uri="{FF2B5EF4-FFF2-40B4-BE49-F238E27FC236}">
                <a16:creationId xmlns:a16="http://schemas.microsoft.com/office/drawing/2014/main" id="{4E45AA1D-E48E-470A-B397-795E1227BECF}"/>
              </a:ext>
            </a:extLst>
          </p:cNvPr>
          <p:cNvGrpSpPr/>
          <p:nvPr/>
        </p:nvGrpSpPr>
        <p:grpSpPr>
          <a:xfrm>
            <a:off x="1291462" y="5686657"/>
            <a:ext cx="593724" cy="496917"/>
            <a:chOff x="7626707" y="3637223"/>
            <a:chExt cx="593724" cy="593724"/>
          </a:xfrm>
          <a:solidFill>
            <a:schemeClr val="bg1"/>
          </a:solidFill>
          <a:effectLst>
            <a:outerShdw blurRad="254000" dist="254000" dir="8100000" algn="tr" rotWithShape="0">
              <a:schemeClr val="bg1">
                <a:lumMod val="50000"/>
                <a:alpha val="40000"/>
              </a:schemeClr>
            </a:outerShdw>
          </a:effectLst>
        </p:grpSpPr>
        <p:sp>
          <p:nvSpPr>
            <p:cNvPr id="45" name="Rectangle: Rounded Corners 14">
              <a:extLst>
                <a:ext uri="{FF2B5EF4-FFF2-40B4-BE49-F238E27FC236}">
                  <a16:creationId xmlns:a16="http://schemas.microsoft.com/office/drawing/2014/main" id="{FE99C2B5-11EC-48A2-B4D2-B423C89BEA99}"/>
                </a:ext>
              </a:extLst>
            </p:cNvPr>
            <p:cNvSpPr/>
            <p:nvPr/>
          </p:nvSpPr>
          <p:spPr>
            <a:xfrm rot="2700000">
              <a:off x="7626707" y="3637223"/>
              <a:ext cx="593724" cy="593724"/>
            </a:xfrm>
            <a:prstGeom prst="roundRect">
              <a:avLst/>
            </a:prstGeom>
            <a:solidFill>
              <a:srgbClr val="1A2F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46" name="Freeform 159">
              <a:extLst>
                <a:ext uri="{FF2B5EF4-FFF2-40B4-BE49-F238E27FC236}">
                  <a16:creationId xmlns:a16="http://schemas.microsoft.com/office/drawing/2014/main" id="{35D8C0C7-4951-4717-90FE-5CCD31DB10BD}"/>
                </a:ext>
              </a:extLst>
            </p:cNvPr>
            <p:cNvSpPr>
              <a:spLocks noChangeArrowheads="1"/>
            </p:cNvSpPr>
            <p:nvPr/>
          </p:nvSpPr>
          <p:spPr bwMode="auto">
            <a:xfrm>
              <a:off x="7779721" y="3794394"/>
              <a:ext cx="287697" cy="279382"/>
            </a:xfrm>
            <a:custGeom>
              <a:avLst/>
              <a:gdLst>
                <a:gd name="T0" fmla="*/ 177 w 634"/>
                <a:gd name="T1" fmla="*/ 191 h 619"/>
                <a:gd name="T2" fmla="*/ 177 w 634"/>
                <a:gd name="T3" fmla="*/ 191 h 619"/>
                <a:gd name="T4" fmla="*/ 162 w 634"/>
                <a:gd name="T5" fmla="*/ 205 h 619"/>
                <a:gd name="T6" fmla="*/ 162 w 634"/>
                <a:gd name="T7" fmla="*/ 412 h 619"/>
                <a:gd name="T8" fmla="*/ 177 w 634"/>
                <a:gd name="T9" fmla="*/ 426 h 619"/>
                <a:gd name="T10" fmla="*/ 207 w 634"/>
                <a:gd name="T11" fmla="*/ 412 h 619"/>
                <a:gd name="T12" fmla="*/ 207 w 634"/>
                <a:gd name="T13" fmla="*/ 205 h 619"/>
                <a:gd name="T14" fmla="*/ 177 w 634"/>
                <a:gd name="T15" fmla="*/ 191 h 619"/>
                <a:gd name="T16" fmla="*/ 339 w 634"/>
                <a:gd name="T17" fmla="*/ 250 h 619"/>
                <a:gd name="T18" fmla="*/ 339 w 634"/>
                <a:gd name="T19" fmla="*/ 250 h 619"/>
                <a:gd name="T20" fmla="*/ 324 w 634"/>
                <a:gd name="T21" fmla="*/ 264 h 619"/>
                <a:gd name="T22" fmla="*/ 324 w 634"/>
                <a:gd name="T23" fmla="*/ 382 h 619"/>
                <a:gd name="T24" fmla="*/ 339 w 634"/>
                <a:gd name="T25" fmla="*/ 412 h 619"/>
                <a:gd name="T26" fmla="*/ 354 w 634"/>
                <a:gd name="T27" fmla="*/ 382 h 619"/>
                <a:gd name="T28" fmla="*/ 354 w 634"/>
                <a:gd name="T29" fmla="*/ 264 h 619"/>
                <a:gd name="T30" fmla="*/ 339 w 634"/>
                <a:gd name="T31" fmla="*/ 250 h 619"/>
                <a:gd name="T32" fmla="*/ 471 w 634"/>
                <a:gd name="T33" fmla="*/ 0 h 619"/>
                <a:gd name="T34" fmla="*/ 471 w 634"/>
                <a:gd name="T35" fmla="*/ 0 h 619"/>
                <a:gd name="T36" fmla="*/ 324 w 634"/>
                <a:gd name="T37" fmla="*/ 117 h 619"/>
                <a:gd name="T38" fmla="*/ 162 w 634"/>
                <a:gd name="T39" fmla="*/ 58 h 619"/>
                <a:gd name="T40" fmla="*/ 0 w 634"/>
                <a:gd name="T41" fmla="*/ 147 h 619"/>
                <a:gd name="T42" fmla="*/ 0 w 634"/>
                <a:gd name="T43" fmla="*/ 618 h 619"/>
                <a:gd name="T44" fmla="*/ 162 w 634"/>
                <a:gd name="T45" fmla="*/ 530 h 619"/>
                <a:gd name="T46" fmla="*/ 324 w 634"/>
                <a:gd name="T47" fmla="*/ 588 h 619"/>
                <a:gd name="T48" fmla="*/ 471 w 634"/>
                <a:gd name="T49" fmla="*/ 471 h 619"/>
                <a:gd name="T50" fmla="*/ 633 w 634"/>
                <a:gd name="T51" fmla="*/ 588 h 619"/>
                <a:gd name="T52" fmla="*/ 633 w 634"/>
                <a:gd name="T53" fmla="*/ 117 h 619"/>
                <a:gd name="T54" fmla="*/ 471 w 634"/>
                <a:gd name="T55" fmla="*/ 0 h 619"/>
                <a:gd name="T56" fmla="*/ 589 w 634"/>
                <a:gd name="T57" fmla="*/ 515 h 619"/>
                <a:gd name="T58" fmla="*/ 589 w 634"/>
                <a:gd name="T59" fmla="*/ 515 h 619"/>
                <a:gd name="T60" fmla="*/ 471 w 634"/>
                <a:gd name="T61" fmla="*/ 426 h 619"/>
                <a:gd name="T62" fmla="*/ 324 w 634"/>
                <a:gd name="T63" fmla="*/ 544 h 619"/>
                <a:gd name="T64" fmla="*/ 162 w 634"/>
                <a:gd name="T65" fmla="*/ 485 h 619"/>
                <a:gd name="T66" fmla="*/ 44 w 634"/>
                <a:gd name="T67" fmla="*/ 559 h 619"/>
                <a:gd name="T68" fmla="*/ 44 w 634"/>
                <a:gd name="T69" fmla="*/ 162 h 619"/>
                <a:gd name="T70" fmla="*/ 162 w 634"/>
                <a:gd name="T71" fmla="*/ 88 h 619"/>
                <a:gd name="T72" fmla="*/ 324 w 634"/>
                <a:gd name="T73" fmla="*/ 147 h 619"/>
                <a:gd name="T74" fmla="*/ 471 w 634"/>
                <a:gd name="T75" fmla="*/ 29 h 619"/>
                <a:gd name="T76" fmla="*/ 589 w 634"/>
                <a:gd name="T77" fmla="*/ 117 h 619"/>
                <a:gd name="T78" fmla="*/ 589 w 634"/>
                <a:gd name="T79" fmla="*/ 515 h 619"/>
                <a:gd name="T80" fmla="*/ 471 w 634"/>
                <a:gd name="T81" fmla="*/ 323 h 619"/>
                <a:gd name="T82" fmla="*/ 471 w 634"/>
                <a:gd name="T83" fmla="*/ 323 h 619"/>
                <a:gd name="T84" fmla="*/ 501 w 634"/>
                <a:gd name="T85" fmla="*/ 353 h 619"/>
                <a:gd name="T86" fmla="*/ 516 w 634"/>
                <a:gd name="T87" fmla="*/ 323 h 619"/>
                <a:gd name="T88" fmla="*/ 516 w 634"/>
                <a:gd name="T89" fmla="*/ 176 h 619"/>
                <a:gd name="T90" fmla="*/ 501 w 634"/>
                <a:gd name="T91" fmla="*/ 147 h 619"/>
                <a:gd name="T92" fmla="*/ 471 w 634"/>
                <a:gd name="T93" fmla="*/ 176 h 619"/>
                <a:gd name="T94" fmla="*/ 471 w 634"/>
                <a:gd name="T95" fmla="*/ 323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grp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mn-ea"/>
                <a:sym typeface="+mn-lt"/>
              </a:endParaRPr>
            </a:p>
          </p:txBody>
        </p:sp>
      </p:grpSp>
      <p:sp>
        <p:nvSpPr>
          <p:cNvPr id="47" name="TextBox 19">
            <a:extLst>
              <a:ext uri="{FF2B5EF4-FFF2-40B4-BE49-F238E27FC236}">
                <a16:creationId xmlns:a16="http://schemas.microsoft.com/office/drawing/2014/main" id="{1D0B7FC2-7A5E-47A1-ABA4-5013C23A9563}"/>
              </a:ext>
            </a:extLst>
          </p:cNvPr>
          <p:cNvSpPr txBox="1"/>
          <p:nvPr/>
        </p:nvSpPr>
        <p:spPr>
          <a:xfrm>
            <a:off x="2212618" y="5682698"/>
            <a:ext cx="3241923" cy="369332"/>
          </a:xfrm>
          <a:prstGeom prst="rect">
            <a:avLst/>
          </a:prstGeom>
          <a:noFill/>
        </p:spPr>
        <p:txBody>
          <a:bodyPr wrap="square" rtlCol="0">
            <a:spAutoFit/>
          </a:bodyPr>
          <a:lstStyle/>
          <a:p>
            <a:r>
              <a:rPr lang="fr-FR" b="1" dirty="0"/>
              <a:t>Scrum</a:t>
            </a:r>
            <a:endParaRPr lang="fr-FR" dirty="0"/>
          </a:p>
        </p:txBody>
      </p:sp>
      <p:grpSp>
        <p:nvGrpSpPr>
          <p:cNvPr id="2" name="Groupe 1">
            <a:extLst>
              <a:ext uri="{FF2B5EF4-FFF2-40B4-BE49-F238E27FC236}">
                <a16:creationId xmlns:a16="http://schemas.microsoft.com/office/drawing/2014/main" id="{3044C7D4-2C1B-4907-B3A4-46977E47FCC5}"/>
              </a:ext>
            </a:extLst>
          </p:cNvPr>
          <p:cNvGrpSpPr/>
          <p:nvPr/>
        </p:nvGrpSpPr>
        <p:grpSpPr>
          <a:xfrm>
            <a:off x="152613" y="6062297"/>
            <a:ext cx="1089578" cy="689085"/>
            <a:chOff x="152613" y="6062297"/>
            <a:chExt cx="1089578" cy="689085"/>
          </a:xfrm>
        </p:grpSpPr>
        <p:sp>
          <p:nvSpPr>
            <p:cNvPr id="25" name="Oval 9">
              <a:extLst>
                <a:ext uri="{FF2B5EF4-FFF2-40B4-BE49-F238E27FC236}">
                  <a16:creationId xmlns:a16="http://schemas.microsoft.com/office/drawing/2014/main" id="{6EA282FB-87C6-44E4-AD0B-692C50046679}"/>
                </a:ext>
              </a:extLst>
            </p:cNvPr>
            <p:cNvSpPr>
              <a:spLocks noChangeArrowheads="1"/>
            </p:cNvSpPr>
            <p:nvPr/>
          </p:nvSpPr>
          <p:spPr bwMode="auto">
            <a:xfrm>
              <a:off x="152613" y="6062297"/>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35" name="Rectangle 34">
              <a:extLst>
                <a:ext uri="{FF2B5EF4-FFF2-40B4-BE49-F238E27FC236}">
                  <a16:creationId xmlns:a16="http://schemas.microsoft.com/office/drawing/2014/main" id="{0A2D2E9B-B42B-4C29-8C07-A63142695E99}"/>
                </a:ext>
              </a:extLst>
            </p:cNvPr>
            <p:cNvSpPr/>
            <p:nvPr/>
          </p:nvSpPr>
          <p:spPr>
            <a:xfrm>
              <a:off x="494812" y="6216329"/>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11</a:t>
              </a:r>
            </a:p>
          </p:txBody>
        </p:sp>
      </p:grpSp>
    </p:spTree>
    <p:extLst>
      <p:ext uri="{BB962C8B-B14F-4D97-AF65-F5344CB8AC3E}">
        <p14:creationId xmlns:p14="http://schemas.microsoft.com/office/powerpoint/2010/main" val="220638744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500" fill="hold"/>
                                        <p:tgtEl>
                                          <p:spTgt spid="23"/>
                                        </p:tgtEl>
                                        <p:attrNameLst>
                                          <p:attrName>ppt_x</p:attrName>
                                        </p:attrNameLst>
                                      </p:cBhvr>
                                      <p:tavLst>
                                        <p:tav tm="0">
                                          <p:val>
                                            <p:strVal val="0-#ppt_w/2"/>
                                          </p:val>
                                        </p:tav>
                                        <p:tav tm="100000">
                                          <p:val>
                                            <p:strVal val="#ppt_x"/>
                                          </p:val>
                                        </p:tav>
                                      </p:tavLst>
                                    </p:anim>
                                    <p:anim calcmode="lin" valueType="num">
                                      <p:cBhvr additive="base">
                                        <p:cTn id="16" dur="15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500" fill="hold"/>
                                        <p:tgtEl>
                                          <p:spTgt spid="24"/>
                                        </p:tgtEl>
                                        <p:attrNameLst>
                                          <p:attrName>ppt_x</p:attrName>
                                        </p:attrNameLst>
                                      </p:cBhvr>
                                      <p:tavLst>
                                        <p:tav tm="0">
                                          <p:val>
                                            <p:strVal val="0-#ppt_w/2"/>
                                          </p:val>
                                        </p:tav>
                                        <p:tav tm="100000">
                                          <p:val>
                                            <p:strVal val="#ppt_x"/>
                                          </p:val>
                                        </p:tav>
                                      </p:tavLst>
                                    </p:anim>
                                    <p:anim calcmode="lin" valueType="num">
                                      <p:cBhvr additive="base">
                                        <p:cTn id="20" dur="15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1500" fill="hold"/>
                                        <p:tgtEl>
                                          <p:spTgt spid="22"/>
                                        </p:tgtEl>
                                        <p:attrNameLst>
                                          <p:attrName>ppt_x</p:attrName>
                                        </p:attrNameLst>
                                      </p:cBhvr>
                                      <p:tavLst>
                                        <p:tav tm="0">
                                          <p:val>
                                            <p:strVal val="1+#ppt_w/2"/>
                                          </p:val>
                                        </p:tav>
                                        <p:tav tm="100000">
                                          <p:val>
                                            <p:strVal val="#ppt_x"/>
                                          </p:val>
                                        </p:tav>
                                      </p:tavLst>
                                    </p:anim>
                                    <p:anim calcmode="lin" valueType="num">
                                      <p:cBhvr additive="base">
                                        <p:cTn id="24" dur="1500" fill="hold"/>
                                        <p:tgtEl>
                                          <p:spTgt spid="2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14" presetClass="entr" presetSubtype="10" fill="hold" grpId="0" nodeType="afterEffect">
                                  <p:stCondLst>
                                    <p:cond delay="0"/>
                                  </p:stCondLst>
                                  <p:iterate type="lt">
                                    <p:tmPct val="10000"/>
                                  </p:iterate>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childTnLst>
                          </p:cTn>
                        </p:par>
                        <p:par>
                          <p:cTn id="29" fill="hold">
                            <p:stCondLst>
                              <p:cond delay="3050"/>
                            </p:stCondLst>
                            <p:childTnLst>
                              <p:par>
                                <p:cTn id="30" presetID="14" presetClass="entr" presetSubtype="1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randombar(horizontal)">
                                      <p:cBhvr>
                                        <p:cTn id="32" dur="500"/>
                                        <p:tgtEl>
                                          <p:spTgt spid="27"/>
                                        </p:tgtEl>
                                      </p:cBhvr>
                                    </p:animEffect>
                                  </p:childTnLst>
                                </p:cTn>
                              </p:par>
                            </p:childTnLst>
                          </p:cTn>
                        </p:par>
                        <p:par>
                          <p:cTn id="33" fill="hold">
                            <p:stCondLst>
                              <p:cond delay="3550"/>
                            </p:stCondLst>
                            <p:childTnLst>
                              <p:par>
                                <p:cTn id="34" presetID="53" presetClass="entr" presetSubtype="16" fill="hold"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childTnLst>
                          </p:cTn>
                        </p:par>
                        <p:par>
                          <p:cTn id="39" fill="hold">
                            <p:stCondLst>
                              <p:cond delay="4050"/>
                            </p:stCondLst>
                            <p:childTnLst>
                              <p:par>
                                <p:cTn id="40" presetID="14" presetClass="entr" presetSubtype="10" fill="hold" grpId="0" nodeType="afterEffect">
                                  <p:stCondLst>
                                    <p:cond delay="0"/>
                                  </p:stCondLst>
                                  <p:iterate type="lt">
                                    <p:tmPct val="10000"/>
                                  </p:iterate>
                                  <p:childTnLst>
                                    <p:set>
                                      <p:cBhvr>
                                        <p:cTn id="41" dur="1" fill="hold">
                                          <p:stCondLst>
                                            <p:cond delay="0"/>
                                          </p:stCondLst>
                                        </p:cTn>
                                        <p:tgtEl>
                                          <p:spTgt spid="34"/>
                                        </p:tgtEl>
                                        <p:attrNameLst>
                                          <p:attrName>style.visibility</p:attrName>
                                        </p:attrNameLst>
                                      </p:cBhvr>
                                      <p:to>
                                        <p:strVal val="visible"/>
                                      </p:to>
                                    </p:set>
                                    <p:animEffect transition="in" filter="randombar(horizontal)">
                                      <p:cBhvr>
                                        <p:cTn id="42" dur="500"/>
                                        <p:tgtEl>
                                          <p:spTgt spid="34"/>
                                        </p:tgtEl>
                                      </p:cBhvr>
                                    </p:animEffect>
                                  </p:childTnLst>
                                </p:cTn>
                              </p:par>
                            </p:childTnLst>
                          </p:cTn>
                        </p:par>
                        <p:par>
                          <p:cTn id="43" fill="hold">
                            <p:stCondLst>
                              <p:cond delay="5650"/>
                            </p:stCondLst>
                            <p:childTnLst>
                              <p:par>
                                <p:cTn id="44" presetID="53" presetClass="entr" presetSubtype="16"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childTnLst>
                          </p:cTn>
                        </p:par>
                        <p:par>
                          <p:cTn id="49" fill="hold">
                            <p:stCondLst>
                              <p:cond delay="6150"/>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36"/>
                                        </p:tgtEl>
                                        <p:attrNameLst>
                                          <p:attrName>style.visibility</p:attrName>
                                        </p:attrNameLst>
                                      </p:cBhvr>
                                      <p:to>
                                        <p:strVal val="visible"/>
                                      </p:to>
                                    </p:set>
                                    <p:animEffect transition="in" filter="randombar(horizontal)">
                                      <p:cBhvr>
                                        <p:cTn id="52" dur="500"/>
                                        <p:tgtEl>
                                          <p:spTgt spid="36"/>
                                        </p:tgtEl>
                                      </p:cBhvr>
                                    </p:animEffect>
                                  </p:childTnLst>
                                </p:cTn>
                              </p:par>
                            </p:childTnLst>
                          </p:cTn>
                        </p:par>
                        <p:par>
                          <p:cTn id="53" fill="hold">
                            <p:stCondLst>
                              <p:cond delay="8100"/>
                            </p:stCondLst>
                            <p:childTnLst>
                              <p:par>
                                <p:cTn id="54" presetID="53" presetClass="entr" presetSubtype="16" fill="hold" nodeType="after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p:cTn id="56" dur="500" fill="hold"/>
                                        <p:tgtEl>
                                          <p:spTgt spid="44"/>
                                        </p:tgtEl>
                                        <p:attrNameLst>
                                          <p:attrName>ppt_w</p:attrName>
                                        </p:attrNameLst>
                                      </p:cBhvr>
                                      <p:tavLst>
                                        <p:tav tm="0">
                                          <p:val>
                                            <p:fltVal val="0"/>
                                          </p:val>
                                        </p:tav>
                                        <p:tav tm="100000">
                                          <p:val>
                                            <p:strVal val="#ppt_w"/>
                                          </p:val>
                                        </p:tav>
                                      </p:tavLst>
                                    </p:anim>
                                    <p:anim calcmode="lin" valueType="num">
                                      <p:cBhvr>
                                        <p:cTn id="57" dur="500" fill="hold"/>
                                        <p:tgtEl>
                                          <p:spTgt spid="44"/>
                                        </p:tgtEl>
                                        <p:attrNameLst>
                                          <p:attrName>ppt_h</p:attrName>
                                        </p:attrNameLst>
                                      </p:cBhvr>
                                      <p:tavLst>
                                        <p:tav tm="0">
                                          <p:val>
                                            <p:fltVal val="0"/>
                                          </p:val>
                                        </p:tav>
                                        <p:tav tm="100000">
                                          <p:val>
                                            <p:strVal val="#ppt_h"/>
                                          </p:val>
                                        </p:tav>
                                      </p:tavLst>
                                    </p:anim>
                                    <p:animEffect transition="in" filter="fade">
                                      <p:cBhvr>
                                        <p:cTn id="58" dur="500"/>
                                        <p:tgtEl>
                                          <p:spTgt spid="44"/>
                                        </p:tgtEl>
                                      </p:cBhvr>
                                    </p:animEffect>
                                  </p:childTnLst>
                                </p:cTn>
                              </p:par>
                            </p:childTnLst>
                          </p:cTn>
                        </p:par>
                        <p:par>
                          <p:cTn id="59" fill="hold">
                            <p:stCondLst>
                              <p:cond delay="8600"/>
                            </p:stCondLst>
                            <p:childTnLst>
                              <p:par>
                                <p:cTn id="60" presetID="14" presetClass="entr" presetSubtype="10" fill="hold" grpId="0" nodeType="afterEffect">
                                  <p:stCondLst>
                                    <p:cond delay="0"/>
                                  </p:stCondLst>
                                  <p:iterate type="lt">
                                    <p:tmPct val="10000"/>
                                  </p:iterate>
                                  <p:childTnLst>
                                    <p:set>
                                      <p:cBhvr>
                                        <p:cTn id="61" dur="1" fill="hold">
                                          <p:stCondLst>
                                            <p:cond delay="0"/>
                                          </p:stCondLst>
                                        </p:cTn>
                                        <p:tgtEl>
                                          <p:spTgt spid="47"/>
                                        </p:tgtEl>
                                        <p:attrNameLst>
                                          <p:attrName>style.visibility</p:attrName>
                                        </p:attrNameLst>
                                      </p:cBhvr>
                                      <p:to>
                                        <p:strVal val="visible"/>
                                      </p:to>
                                    </p:set>
                                    <p:animEffect transition="in" filter="randombar(horizontal)">
                                      <p:cBhvr>
                                        <p:cTn id="6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6" grpId="0" animBg="1"/>
      <p:bldP spid="27" grpId="0"/>
      <p:bldP spid="34" grpId="0"/>
      <p:bldP spid="3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D3F22E3E-CC54-C48B-429F-B21CE78EA2CC}"/>
              </a:ext>
            </a:extLst>
          </p:cNvPr>
          <p:cNvSpPr/>
          <p:nvPr/>
        </p:nvSpPr>
        <p:spPr>
          <a:xfrm>
            <a:off x="940529" y="1045029"/>
            <a:ext cx="10310942" cy="4767942"/>
          </a:xfrm>
          <a:prstGeom prst="roundRect">
            <a:avLst>
              <a:gd name="adj" fmla="val 12916"/>
            </a:avLst>
          </a:prstGeom>
          <a:solidFill>
            <a:srgbClr val="FFFFFF"/>
          </a:solidFill>
          <a:ln w="12700" cap="flat" cmpd="sng" algn="ctr">
            <a:noFill/>
            <a:prstDash val="solid"/>
            <a:miter lim="800000"/>
          </a:ln>
          <a:effectLst>
            <a:outerShdw blurRad="1054100" dist="1435100" dir="5400000" sx="78000" sy="78000" algn="t"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cs typeface="+mn-ea"/>
              <a:sym typeface="+mn-lt"/>
            </a:endParaRPr>
          </a:p>
        </p:txBody>
      </p:sp>
      <p:sp>
        <p:nvSpPr>
          <p:cNvPr id="32" name="PA_任意多边形 5"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6D05A86A-1B26-2722-E8FD-55EE65693C54}"/>
              </a:ext>
            </a:extLst>
          </p:cNvPr>
          <p:cNvSpPr>
            <a:spLocks noEditPoints="1"/>
          </p:cNvSpPr>
          <p:nvPr>
            <p:custDataLst>
              <p:tags r:id="rId1"/>
            </p:custDataLst>
          </p:nvPr>
        </p:nvSpPr>
        <p:spPr bwMode="auto">
          <a:xfrm>
            <a:off x="8774987" y="2038541"/>
            <a:ext cx="788680" cy="885044"/>
          </a:xfrm>
          <a:custGeom>
            <a:avLst/>
            <a:gdLst>
              <a:gd name="T0" fmla="*/ 152 w 309"/>
              <a:gd name="T1" fmla="*/ 215 h 350"/>
              <a:gd name="T2" fmla="*/ 260 w 309"/>
              <a:gd name="T3" fmla="*/ 107 h 350"/>
              <a:gd name="T4" fmla="*/ 152 w 309"/>
              <a:gd name="T5" fmla="*/ 0 h 350"/>
              <a:gd name="T6" fmla="*/ 45 w 309"/>
              <a:gd name="T7" fmla="*/ 107 h 350"/>
              <a:gd name="T8" fmla="*/ 45 w 309"/>
              <a:gd name="T9" fmla="*/ 107 h 350"/>
              <a:gd name="T10" fmla="*/ 152 w 309"/>
              <a:gd name="T11" fmla="*/ 215 h 350"/>
              <a:gd name="T12" fmla="*/ 152 w 309"/>
              <a:gd name="T13" fmla="*/ 26 h 350"/>
              <a:gd name="T14" fmla="*/ 234 w 309"/>
              <a:gd name="T15" fmla="*/ 107 h 350"/>
              <a:gd name="T16" fmla="*/ 152 w 309"/>
              <a:gd name="T17" fmla="*/ 189 h 350"/>
              <a:gd name="T18" fmla="*/ 71 w 309"/>
              <a:gd name="T19" fmla="*/ 107 h 350"/>
              <a:gd name="T20" fmla="*/ 71 w 309"/>
              <a:gd name="T21" fmla="*/ 107 h 350"/>
              <a:gd name="T22" fmla="*/ 152 w 309"/>
              <a:gd name="T23" fmla="*/ 26 h 350"/>
              <a:gd name="T24" fmla="*/ 202 w 309"/>
              <a:gd name="T25" fmla="*/ 230 h 350"/>
              <a:gd name="T26" fmla="*/ 108 w 309"/>
              <a:gd name="T27" fmla="*/ 230 h 350"/>
              <a:gd name="T28" fmla="*/ 0 w 309"/>
              <a:gd name="T29" fmla="*/ 337 h 350"/>
              <a:gd name="T30" fmla="*/ 0 w 309"/>
              <a:gd name="T31" fmla="*/ 350 h 350"/>
              <a:gd name="T32" fmla="*/ 309 w 309"/>
              <a:gd name="T33" fmla="*/ 350 h 350"/>
              <a:gd name="T34" fmla="*/ 309 w 309"/>
              <a:gd name="T35" fmla="*/ 337 h 350"/>
              <a:gd name="T36" fmla="*/ 203 w 309"/>
              <a:gd name="T37" fmla="*/ 230 h 350"/>
              <a:gd name="T38" fmla="*/ 202 w 309"/>
              <a:gd name="T39" fmla="*/ 230 h 350"/>
              <a:gd name="T40" fmla="*/ 27 w 309"/>
              <a:gd name="T41" fmla="*/ 323 h 350"/>
              <a:gd name="T42" fmla="*/ 108 w 309"/>
              <a:gd name="T43" fmla="*/ 255 h 350"/>
              <a:gd name="T44" fmla="*/ 202 w 309"/>
              <a:gd name="T45" fmla="*/ 255 h 350"/>
              <a:gd name="T46" fmla="*/ 282 w 309"/>
              <a:gd name="T47" fmla="*/ 323 h 350"/>
              <a:gd name="T48" fmla="*/ 27 w 309"/>
              <a:gd name="T49" fmla="*/ 32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350">
                <a:moveTo>
                  <a:pt x="152" y="215"/>
                </a:moveTo>
                <a:cubicBezTo>
                  <a:pt x="212" y="215"/>
                  <a:pt x="260" y="167"/>
                  <a:pt x="260" y="107"/>
                </a:cubicBezTo>
                <a:cubicBezTo>
                  <a:pt x="260" y="48"/>
                  <a:pt x="212" y="0"/>
                  <a:pt x="152" y="0"/>
                </a:cubicBezTo>
                <a:cubicBezTo>
                  <a:pt x="93" y="0"/>
                  <a:pt x="45" y="48"/>
                  <a:pt x="45" y="107"/>
                </a:cubicBezTo>
                <a:cubicBezTo>
                  <a:pt x="45" y="107"/>
                  <a:pt x="45" y="107"/>
                  <a:pt x="45" y="107"/>
                </a:cubicBezTo>
                <a:cubicBezTo>
                  <a:pt x="45" y="167"/>
                  <a:pt x="93" y="215"/>
                  <a:pt x="152" y="215"/>
                </a:cubicBezTo>
                <a:close/>
                <a:moveTo>
                  <a:pt x="152" y="26"/>
                </a:moveTo>
                <a:cubicBezTo>
                  <a:pt x="197" y="26"/>
                  <a:pt x="234" y="62"/>
                  <a:pt x="234" y="107"/>
                </a:cubicBezTo>
                <a:cubicBezTo>
                  <a:pt x="234" y="152"/>
                  <a:pt x="197" y="189"/>
                  <a:pt x="152" y="189"/>
                </a:cubicBezTo>
                <a:cubicBezTo>
                  <a:pt x="107" y="189"/>
                  <a:pt x="71" y="152"/>
                  <a:pt x="71" y="107"/>
                </a:cubicBezTo>
                <a:cubicBezTo>
                  <a:pt x="71" y="107"/>
                  <a:pt x="71" y="107"/>
                  <a:pt x="71" y="107"/>
                </a:cubicBezTo>
                <a:cubicBezTo>
                  <a:pt x="71" y="63"/>
                  <a:pt x="108" y="26"/>
                  <a:pt x="152" y="26"/>
                </a:cubicBezTo>
                <a:close/>
                <a:moveTo>
                  <a:pt x="202" y="230"/>
                </a:moveTo>
                <a:cubicBezTo>
                  <a:pt x="108" y="230"/>
                  <a:pt x="108" y="230"/>
                  <a:pt x="108" y="230"/>
                </a:cubicBezTo>
                <a:cubicBezTo>
                  <a:pt x="48" y="230"/>
                  <a:pt x="0" y="278"/>
                  <a:pt x="0" y="337"/>
                </a:cubicBezTo>
                <a:cubicBezTo>
                  <a:pt x="0" y="350"/>
                  <a:pt x="0" y="350"/>
                  <a:pt x="0" y="350"/>
                </a:cubicBezTo>
                <a:cubicBezTo>
                  <a:pt x="309" y="350"/>
                  <a:pt x="309" y="350"/>
                  <a:pt x="309" y="350"/>
                </a:cubicBezTo>
                <a:cubicBezTo>
                  <a:pt x="309" y="337"/>
                  <a:pt x="309" y="337"/>
                  <a:pt x="309" y="337"/>
                </a:cubicBezTo>
                <a:cubicBezTo>
                  <a:pt x="309" y="278"/>
                  <a:pt x="262" y="230"/>
                  <a:pt x="203" y="230"/>
                </a:cubicBezTo>
                <a:cubicBezTo>
                  <a:pt x="203" y="230"/>
                  <a:pt x="203" y="230"/>
                  <a:pt x="202" y="230"/>
                </a:cubicBezTo>
                <a:close/>
                <a:moveTo>
                  <a:pt x="27" y="323"/>
                </a:moveTo>
                <a:cubicBezTo>
                  <a:pt x="34" y="284"/>
                  <a:pt x="68" y="255"/>
                  <a:pt x="108" y="255"/>
                </a:cubicBezTo>
                <a:cubicBezTo>
                  <a:pt x="202" y="255"/>
                  <a:pt x="202" y="255"/>
                  <a:pt x="202" y="255"/>
                </a:cubicBezTo>
                <a:cubicBezTo>
                  <a:pt x="242" y="255"/>
                  <a:pt x="276" y="284"/>
                  <a:pt x="282" y="323"/>
                </a:cubicBezTo>
                <a:lnTo>
                  <a:pt x="27" y="3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FFFFF">
                  <a:lumMod val="50000"/>
                </a:srgbClr>
              </a:solidFill>
              <a:effectLst/>
              <a:uLnTx/>
              <a:uFillTx/>
              <a:cs typeface="+mn-ea"/>
              <a:sym typeface="+mn-lt"/>
            </a:endParaRPr>
          </a:p>
        </p:txBody>
      </p:sp>
      <p:pic>
        <p:nvPicPr>
          <p:cNvPr id="35" name="Image 34">
            <a:extLst>
              <a:ext uri="{FF2B5EF4-FFF2-40B4-BE49-F238E27FC236}">
                <a16:creationId xmlns:a16="http://schemas.microsoft.com/office/drawing/2014/main" id="{DC7FC9A7-FFD1-4AD5-B32C-705560E34A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830" y="1479470"/>
            <a:ext cx="10006767" cy="4922131"/>
          </a:xfrm>
          <a:prstGeom prst="rect">
            <a:avLst/>
          </a:prstGeom>
          <a:ln>
            <a:noFill/>
          </a:ln>
        </p:spPr>
      </p:pic>
      <p:grpSp>
        <p:nvGrpSpPr>
          <p:cNvPr id="36" name="组合 1">
            <a:extLst>
              <a:ext uri="{FF2B5EF4-FFF2-40B4-BE49-F238E27FC236}">
                <a16:creationId xmlns:a16="http://schemas.microsoft.com/office/drawing/2014/main" id="{C9651BF3-8B21-4C7A-9E5D-435E1A3A22D6}"/>
              </a:ext>
            </a:extLst>
          </p:cNvPr>
          <p:cNvGrpSpPr/>
          <p:nvPr/>
        </p:nvGrpSpPr>
        <p:grpSpPr>
          <a:xfrm>
            <a:off x="361880" y="190207"/>
            <a:ext cx="4506595" cy="584835"/>
            <a:chOff x="455" y="300"/>
            <a:chExt cx="7097" cy="921"/>
          </a:xfrm>
        </p:grpSpPr>
        <p:grpSp>
          <p:nvGrpSpPr>
            <p:cNvPr id="37" name="组合 3">
              <a:extLst>
                <a:ext uri="{FF2B5EF4-FFF2-40B4-BE49-F238E27FC236}">
                  <a16:creationId xmlns:a16="http://schemas.microsoft.com/office/drawing/2014/main" id="{846D71E7-8665-4222-811C-8C5067B755E4}"/>
                </a:ext>
              </a:extLst>
            </p:cNvPr>
            <p:cNvGrpSpPr/>
            <p:nvPr/>
          </p:nvGrpSpPr>
          <p:grpSpPr>
            <a:xfrm>
              <a:off x="455" y="472"/>
              <a:ext cx="808" cy="607"/>
              <a:chOff x="579" y="476"/>
              <a:chExt cx="994" cy="746"/>
            </a:xfrm>
          </p:grpSpPr>
          <p:sp>
            <p:nvSpPr>
              <p:cNvPr id="39" name="Freeform 5">
                <a:extLst>
                  <a:ext uri="{FF2B5EF4-FFF2-40B4-BE49-F238E27FC236}">
                    <a16:creationId xmlns:a16="http://schemas.microsoft.com/office/drawing/2014/main" id="{87F752B8-A002-48A5-BED8-F189B22049E0}"/>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40" name="Freeform 5">
                <a:extLst>
                  <a:ext uri="{FF2B5EF4-FFF2-40B4-BE49-F238E27FC236}">
                    <a16:creationId xmlns:a16="http://schemas.microsoft.com/office/drawing/2014/main" id="{510F9116-AA63-412B-8F45-83E9441CF37C}"/>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41" name="Freeform 5">
                <a:extLst>
                  <a:ext uri="{FF2B5EF4-FFF2-40B4-BE49-F238E27FC236}">
                    <a16:creationId xmlns:a16="http://schemas.microsoft.com/office/drawing/2014/main" id="{6041CAE2-9008-486A-8724-E7DC8CC9E5E2}"/>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38" name="文本框 8">
              <a:extLst>
                <a:ext uri="{FF2B5EF4-FFF2-40B4-BE49-F238E27FC236}">
                  <a16:creationId xmlns:a16="http://schemas.microsoft.com/office/drawing/2014/main" id="{A8D9E941-5AF7-4031-B9FA-1317BDBCD931}"/>
                </a:ext>
              </a:extLst>
            </p:cNvPr>
            <p:cNvSpPr txBox="1"/>
            <p:nvPr/>
          </p:nvSpPr>
          <p:spPr>
            <a:xfrm>
              <a:off x="1369" y="300"/>
              <a:ext cx="6183"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Analyse et Conception</a:t>
              </a:r>
            </a:p>
          </p:txBody>
        </p:sp>
      </p:grpSp>
      <p:sp>
        <p:nvSpPr>
          <p:cNvPr id="42" name="TextBox 1">
            <a:extLst>
              <a:ext uri="{FF2B5EF4-FFF2-40B4-BE49-F238E27FC236}">
                <a16:creationId xmlns:a16="http://schemas.microsoft.com/office/drawing/2014/main" id="{A2283554-9F4F-4530-B169-EBD355751C42}"/>
              </a:ext>
            </a:extLst>
          </p:cNvPr>
          <p:cNvSpPr txBox="1"/>
          <p:nvPr/>
        </p:nvSpPr>
        <p:spPr>
          <a:xfrm>
            <a:off x="5745306" y="622861"/>
            <a:ext cx="4797423"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cs typeface="+mn-ea"/>
                <a:sym typeface="+mn-lt"/>
              </a:rPr>
              <a:t>Méthodologie</a:t>
            </a:r>
            <a:endParaRPr lang="zh-CN" altLang="en-US" sz="3200" b="1" dirty="0">
              <a:solidFill>
                <a:srgbClr val="F2DD9C"/>
              </a:solidFill>
              <a:cs typeface="+mn-ea"/>
              <a:sym typeface="+mn-lt"/>
            </a:endParaRPr>
          </a:p>
        </p:txBody>
      </p:sp>
      <p:grpSp>
        <p:nvGrpSpPr>
          <p:cNvPr id="2" name="Groupe 1">
            <a:extLst>
              <a:ext uri="{FF2B5EF4-FFF2-40B4-BE49-F238E27FC236}">
                <a16:creationId xmlns:a16="http://schemas.microsoft.com/office/drawing/2014/main" id="{CB127C7E-E6DE-45FF-A6F9-F3DBDB7BCC1F}"/>
              </a:ext>
            </a:extLst>
          </p:cNvPr>
          <p:cNvGrpSpPr/>
          <p:nvPr/>
        </p:nvGrpSpPr>
        <p:grpSpPr>
          <a:xfrm>
            <a:off x="128088" y="6146957"/>
            <a:ext cx="1089578" cy="689085"/>
            <a:chOff x="128088" y="6146957"/>
            <a:chExt cx="1089578" cy="689085"/>
          </a:xfrm>
        </p:grpSpPr>
        <p:sp>
          <p:nvSpPr>
            <p:cNvPr id="13" name="Oval 9">
              <a:extLst>
                <a:ext uri="{FF2B5EF4-FFF2-40B4-BE49-F238E27FC236}">
                  <a16:creationId xmlns:a16="http://schemas.microsoft.com/office/drawing/2014/main" id="{2A3AD388-364D-4088-8976-59FDBD9B242A}"/>
                </a:ext>
              </a:extLst>
            </p:cNvPr>
            <p:cNvSpPr>
              <a:spLocks noChangeArrowheads="1"/>
            </p:cNvSpPr>
            <p:nvPr/>
          </p:nvSpPr>
          <p:spPr bwMode="auto">
            <a:xfrm>
              <a:off x="128088" y="6146957"/>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4" name="Rectangle 13">
              <a:extLst>
                <a:ext uri="{FF2B5EF4-FFF2-40B4-BE49-F238E27FC236}">
                  <a16:creationId xmlns:a16="http://schemas.microsoft.com/office/drawing/2014/main" id="{E6DCE8A6-A616-4EE7-B6F8-5092D50F345B}"/>
                </a:ext>
              </a:extLst>
            </p:cNvPr>
            <p:cNvSpPr/>
            <p:nvPr/>
          </p:nvSpPr>
          <p:spPr>
            <a:xfrm>
              <a:off x="470287" y="6300989"/>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12</a:t>
              </a:r>
            </a:p>
          </p:txBody>
        </p:sp>
      </p:grpSp>
    </p:spTree>
    <p:extLst>
      <p:ext uri="{BB962C8B-B14F-4D97-AF65-F5344CB8AC3E}">
        <p14:creationId xmlns:p14="http://schemas.microsoft.com/office/powerpoint/2010/main" val="2171061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6="http://schemas.microsoft.com/office/drawing/2014/main"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42"/>
                                        </p:tgtEl>
                                        <p:attrNameLst>
                                          <p:attrName>style.visibility</p:attrName>
                                        </p:attrNameLst>
                                      </p:cBhvr>
                                      <p:to>
                                        <p:strVal val="visible"/>
                                      </p:to>
                                    </p:set>
                                    <p:animEffect transition="in" filter="randombar(horizontal)">
                                      <p:cBhvr>
                                        <p:cTn id="16" dur="500"/>
                                        <p:tgtEl>
                                          <p:spTgt spid="42"/>
                                        </p:tgtEl>
                                      </p:cBhvr>
                                    </p:animEffect>
                                  </p:childTnLst>
                                </p:cTn>
                              </p:par>
                            </p:childTnLst>
                          </p:cTn>
                        </p:par>
                        <p:par>
                          <p:cTn id="17" fill="hold">
                            <p:stCondLst>
                              <p:cond delay="2050"/>
                            </p:stCondLst>
                            <p:childTnLst>
                              <p:par>
                                <p:cTn id="18" presetID="2" presetClass="entr" presetSubtype="4" accel="19000" decel="8100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1000" fill="hold"/>
                                        <p:tgtEl>
                                          <p:spTgt spid="27"/>
                                        </p:tgtEl>
                                        <p:attrNameLst>
                                          <p:attrName>ppt_x</p:attrName>
                                        </p:attrNameLst>
                                      </p:cBhvr>
                                      <p:tavLst>
                                        <p:tav tm="0">
                                          <p:val>
                                            <p:strVal val="#ppt_x"/>
                                          </p:val>
                                        </p:tav>
                                        <p:tav tm="100000">
                                          <p:val>
                                            <p:strVal val="#ppt_x"/>
                                          </p:val>
                                        </p:tav>
                                      </p:tavLst>
                                    </p:anim>
                                    <p:anim calcmode="lin" valueType="num">
                                      <p:cBhvr additive="base">
                                        <p:cTn id="21" dur="1000" fill="hold"/>
                                        <p:tgtEl>
                                          <p:spTgt spid="27"/>
                                        </p:tgtEl>
                                        <p:attrNameLst>
                                          <p:attrName>ppt_y</p:attrName>
                                        </p:attrNameLst>
                                      </p:cBhvr>
                                      <p:tavLst>
                                        <p:tav tm="0">
                                          <p:val>
                                            <p:strVal val="1+#ppt_h/2"/>
                                          </p:val>
                                        </p:tav>
                                        <p:tav tm="100000">
                                          <p:val>
                                            <p:strVal val="#ppt_y"/>
                                          </p:val>
                                        </p:tav>
                                      </p:tavLst>
                                    </p:anim>
                                  </p:childTnLst>
                                </p:cTn>
                              </p:par>
                              <p:par>
                                <p:cTn id="22" presetID="10" presetClass="entr" presetSubtype="0" fill="hold" grpId="0" nodeType="withEffect">
                                  <p:stCondLst>
                                    <p:cond delay="175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3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6" name="圆角矩形 8">
            <a:extLst>
              <a:ext uri="{FF2B5EF4-FFF2-40B4-BE49-F238E27FC236}">
                <a16:creationId xmlns:a16="http://schemas.microsoft.com/office/drawing/2014/main" id="{BC63CF73-7459-7ADC-4ACB-9F5EAC5BA11E}"/>
              </a:ext>
            </a:extLst>
          </p:cNvPr>
          <p:cNvSpPr/>
          <p:nvPr/>
        </p:nvSpPr>
        <p:spPr>
          <a:xfrm rot="2944651">
            <a:off x="305187" y="231260"/>
            <a:ext cx="669570" cy="669570"/>
          </a:xfrm>
          <a:prstGeom prst="roundRect">
            <a:avLst/>
          </a:prstGeom>
          <a:noFill/>
          <a:ln w="47625">
            <a:solidFill>
              <a:srgbClr val="FF9800"/>
            </a:soli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prstClr val="white"/>
              </a:solidFill>
              <a:latin typeface="Arial"/>
              <a:ea typeface="微软雅黑"/>
              <a:cs typeface="+mn-ea"/>
              <a:sym typeface="+mn-lt"/>
            </a:endParaRPr>
          </a:p>
        </p:txBody>
      </p:sp>
      <p:sp>
        <p:nvSpPr>
          <p:cNvPr id="15" name="矩形: 圆角 4">
            <a:extLst>
              <a:ext uri="{FF2B5EF4-FFF2-40B4-BE49-F238E27FC236}">
                <a16:creationId xmlns:a16="http://schemas.microsoft.com/office/drawing/2014/main" id="{BB1EDA8F-9E41-9058-2652-654C0C374D2E}"/>
              </a:ext>
            </a:extLst>
          </p:cNvPr>
          <p:cNvSpPr/>
          <p:nvPr/>
        </p:nvSpPr>
        <p:spPr>
          <a:xfrm rot="2700000">
            <a:off x="663220" y="248280"/>
            <a:ext cx="713747" cy="713749"/>
          </a:xfrm>
          <a:prstGeom prst="roundRect">
            <a:avLst/>
          </a:prstGeom>
          <a:solidFill>
            <a:srgbClr val="3F5378"/>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sp>
        <p:nvSpPr>
          <p:cNvPr id="17" name="文本框 7">
            <a:extLst>
              <a:ext uri="{FF2B5EF4-FFF2-40B4-BE49-F238E27FC236}">
                <a16:creationId xmlns:a16="http://schemas.microsoft.com/office/drawing/2014/main" id="{9C53A9A9-384B-E880-2D3D-F31CE3E6A12B}"/>
              </a:ext>
            </a:extLst>
          </p:cNvPr>
          <p:cNvSpPr txBox="1"/>
          <p:nvPr/>
        </p:nvSpPr>
        <p:spPr>
          <a:xfrm>
            <a:off x="1465601" y="291658"/>
            <a:ext cx="7427878" cy="523220"/>
          </a:xfrm>
          <a:prstGeom prst="rect">
            <a:avLst/>
          </a:prstGeom>
          <a:noFill/>
        </p:spPr>
        <p:txBody>
          <a:bodyPr wrap="square" rtlCol="0">
            <a:spAutoFit/>
          </a:bodyPr>
          <a:lstStyle/>
          <a:p>
            <a:pPr defTabSz="258089">
              <a:defRPr/>
            </a:pPr>
            <a:r>
              <a:rPr lang="en-US" altLang="zh-CN" sz="2800" b="1" dirty="0">
                <a:solidFill>
                  <a:srgbClr val="FF9800"/>
                </a:solidFill>
                <a:latin typeface="Fira Sans Medium" panose="020B0604020202020204" pitchFamily="34" charset="0"/>
                <a:cs typeface="+mn-ea"/>
                <a:sym typeface="+mn-lt"/>
              </a:rPr>
              <a:t>ANALYSE ET CONCEPTION</a:t>
            </a:r>
            <a:endParaRPr lang="zh-CN" altLang="en-US" sz="2800" b="1" dirty="0">
              <a:solidFill>
                <a:srgbClr val="FF9800"/>
              </a:solidFill>
              <a:latin typeface="Fira Sans Medium" panose="020B0604020202020204" pitchFamily="34" charset="0"/>
              <a:cs typeface="+mn-ea"/>
              <a:sym typeface="+mn-lt"/>
            </a:endParaRPr>
          </a:p>
        </p:txBody>
      </p:sp>
      <p:grpSp>
        <p:nvGrpSpPr>
          <p:cNvPr id="71" name="Groupe 70">
            <a:extLst>
              <a:ext uri="{FF2B5EF4-FFF2-40B4-BE49-F238E27FC236}">
                <a16:creationId xmlns:a16="http://schemas.microsoft.com/office/drawing/2014/main" id="{24B28224-A74B-114E-90C2-042884369709}"/>
              </a:ext>
            </a:extLst>
          </p:cNvPr>
          <p:cNvGrpSpPr/>
          <p:nvPr/>
        </p:nvGrpSpPr>
        <p:grpSpPr>
          <a:xfrm>
            <a:off x="7478707" y="347556"/>
            <a:ext cx="4545581" cy="543973"/>
            <a:chOff x="8764738" y="347556"/>
            <a:chExt cx="2912752" cy="543973"/>
          </a:xfrm>
        </p:grpSpPr>
        <p:grpSp>
          <p:nvGrpSpPr>
            <p:cNvPr id="61" name="Groupe 60">
              <a:extLst>
                <a:ext uri="{FF2B5EF4-FFF2-40B4-BE49-F238E27FC236}">
                  <a16:creationId xmlns:a16="http://schemas.microsoft.com/office/drawing/2014/main" id="{164DA030-068A-6FA6-03D8-A4093FFF8242}"/>
                </a:ext>
              </a:extLst>
            </p:cNvPr>
            <p:cNvGrpSpPr/>
            <p:nvPr/>
          </p:nvGrpSpPr>
          <p:grpSpPr>
            <a:xfrm>
              <a:off x="8833490" y="347556"/>
              <a:ext cx="2844000" cy="543973"/>
              <a:chOff x="9234322" y="698284"/>
              <a:chExt cx="2844000" cy="543973"/>
            </a:xfrm>
          </p:grpSpPr>
          <p:grpSp>
            <p:nvGrpSpPr>
              <p:cNvPr id="60" name="Groupe 59">
                <a:extLst>
                  <a:ext uri="{FF2B5EF4-FFF2-40B4-BE49-F238E27FC236}">
                    <a16:creationId xmlns:a16="http://schemas.microsoft.com/office/drawing/2014/main" id="{03AC6D80-17AA-E9CF-A34A-B61EE28021F2}"/>
                  </a:ext>
                </a:extLst>
              </p:cNvPr>
              <p:cNvGrpSpPr/>
              <p:nvPr/>
            </p:nvGrpSpPr>
            <p:grpSpPr>
              <a:xfrm>
                <a:off x="9234322" y="698284"/>
                <a:ext cx="2844000" cy="543973"/>
                <a:chOff x="3748728" y="-1351206"/>
                <a:chExt cx="2965896" cy="543973"/>
              </a:xfrm>
            </p:grpSpPr>
            <p:sp>
              <p:nvSpPr>
                <p:cNvPr id="27" name="矩形 72">
                  <a:extLst>
                    <a:ext uri="{FF2B5EF4-FFF2-40B4-BE49-F238E27FC236}">
                      <a16:creationId xmlns:a16="http://schemas.microsoft.com/office/drawing/2014/main" id="{EEB3EA71-7425-B72A-0FBC-7D2B0AC24BA5}"/>
                    </a:ext>
                  </a:extLst>
                </p:cNvPr>
                <p:cNvSpPr/>
                <p:nvPr/>
              </p:nvSpPr>
              <p:spPr>
                <a:xfrm>
                  <a:off x="3761791" y="-1351206"/>
                  <a:ext cx="2918868" cy="543973"/>
                </a:xfrm>
                <a:prstGeom prst="rect">
                  <a:avLst/>
                </a:prstGeom>
                <a:no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sp>
              <p:nvSpPr>
                <p:cNvPr id="54" name="矩形 73">
                  <a:extLst>
                    <a:ext uri="{FF2B5EF4-FFF2-40B4-BE49-F238E27FC236}">
                      <a16:creationId xmlns:a16="http://schemas.microsoft.com/office/drawing/2014/main" id="{BC659453-44A7-C5B5-7111-A4C8BEE2E989}"/>
                    </a:ext>
                  </a:extLst>
                </p:cNvPr>
                <p:cNvSpPr/>
                <p:nvPr/>
              </p:nvSpPr>
              <p:spPr>
                <a:xfrm>
                  <a:off x="3748728" y="-1212922"/>
                  <a:ext cx="2965896" cy="283133"/>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cs typeface="+mn-ea"/>
                    <a:sym typeface="+mn-lt"/>
                  </a:endParaRPr>
                </a:p>
              </p:txBody>
            </p:sp>
          </p:grpSp>
          <p:sp>
            <p:nvSpPr>
              <p:cNvPr id="19" name="文本框 7">
                <a:extLst>
                  <a:ext uri="{FF2B5EF4-FFF2-40B4-BE49-F238E27FC236}">
                    <a16:creationId xmlns:a16="http://schemas.microsoft.com/office/drawing/2014/main" id="{A5653A42-FB38-2307-CD53-E4FF9D4F8BAD}"/>
                  </a:ext>
                </a:extLst>
              </p:cNvPr>
              <p:cNvSpPr txBox="1"/>
              <p:nvPr/>
            </p:nvSpPr>
            <p:spPr>
              <a:xfrm>
                <a:off x="9317465" y="719037"/>
                <a:ext cx="2760151" cy="523220"/>
              </a:xfrm>
              <a:prstGeom prst="rect">
                <a:avLst/>
              </a:prstGeom>
              <a:noFill/>
            </p:spPr>
            <p:txBody>
              <a:bodyPr wrap="square" rtlCol="0">
                <a:spAutoFit/>
              </a:bodyPr>
              <a:lstStyle/>
              <a:p>
                <a:pPr defTabSz="258089">
                  <a:defRPr/>
                </a:pPr>
                <a:endParaRPr lang="zh-CN" altLang="en-US" sz="2800" b="1" dirty="0">
                  <a:solidFill>
                    <a:srgbClr val="3F5378"/>
                  </a:solidFill>
                  <a:latin typeface="Fira Sans Medium" panose="020B0604020202020204" pitchFamily="34" charset="0"/>
                  <a:cs typeface="+mn-ea"/>
                  <a:sym typeface="+mn-lt"/>
                </a:endParaRPr>
              </a:p>
            </p:txBody>
          </p:sp>
        </p:grpSp>
        <p:sp>
          <p:nvSpPr>
            <p:cNvPr id="70" name="箭头: V 形 11">
              <a:extLst>
                <a:ext uri="{FF2B5EF4-FFF2-40B4-BE49-F238E27FC236}">
                  <a16:creationId xmlns:a16="http://schemas.microsoft.com/office/drawing/2014/main" id="{F8999FD0-A85C-4E7E-418A-B6BE3EA641AC}"/>
                </a:ext>
              </a:extLst>
            </p:cNvPr>
            <p:cNvSpPr/>
            <p:nvPr/>
          </p:nvSpPr>
          <p:spPr>
            <a:xfrm>
              <a:off x="8764738" y="541034"/>
              <a:ext cx="139369" cy="172697"/>
            </a:xfrm>
            <a:prstGeom prst="chevron">
              <a:avLst>
                <a:gd name="adj" fmla="val 57813"/>
              </a:avLst>
            </a:prstGeom>
            <a:solidFill>
              <a:schemeClr val="bg1">
                <a:lumMod val="95000"/>
              </a:schemeClr>
            </a:solidFill>
            <a:ln>
              <a:solidFill>
                <a:srgbClr val="FF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black"/>
                </a:solidFill>
                <a:cs typeface="+mn-ea"/>
                <a:sym typeface="+mn-lt"/>
              </a:endParaRPr>
            </a:p>
          </p:txBody>
        </p:sp>
      </p:gr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7">
            <a:extLst>
              <a:ext uri="{FF2B5EF4-FFF2-40B4-BE49-F238E27FC236}">
                <a16:creationId xmlns:a16="http://schemas.microsoft.com/office/drawing/2014/main" id="{F110F3E1-CC3C-D599-0A81-3CC7A74F87EC}"/>
              </a:ext>
            </a:extLst>
          </p:cNvPr>
          <p:cNvSpPr txBox="1"/>
          <p:nvPr/>
        </p:nvSpPr>
        <p:spPr>
          <a:xfrm>
            <a:off x="7811001" y="349259"/>
            <a:ext cx="4307435" cy="523220"/>
          </a:xfrm>
          <a:prstGeom prst="rect">
            <a:avLst/>
          </a:prstGeom>
          <a:noFill/>
        </p:spPr>
        <p:txBody>
          <a:bodyPr wrap="square" rtlCol="0">
            <a:spAutoFit/>
          </a:bodyPr>
          <a:lstStyle/>
          <a:p>
            <a:pPr defTabSz="258089">
              <a:defRPr/>
            </a:pPr>
            <a:r>
              <a:rPr lang="en-US" altLang="zh-CN" sz="2800" b="1" dirty="0">
                <a:solidFill>
                  <a:srgbClr val="3F5378"/>
                </a:solidFill>
                <a:latin typeface="Fira Sans Medium" panose="020B0604020202020204" pitchFamily="34" charset="0"/>
                <a:cs typeface="+mn-ea"/>
                <a:sym typeface="+mn-lt"/>
              </a:rPr>
              <a:t>METHODOLOGIE</a:t>
            </a:r>
            <a:endParaRPr lang="zh-CN" altLang="en-US" sz="2800" b="1" dirty="0">
              <a:solidFill>
                <a:srgbClr val="3F5378"/>
              </a:solidFill>
              <a:latin typeface="Fira Sans Medium" panose="020B0604020202020204" pitchFamily="34" charset="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3" name="Image 2">
            <a:extLst>
              <a:ext uri="{FF2B5EF4-FFF2-40B4-BE49-F238E27FC236}">
                <a16:creationId xmlns:a16="http://schemas.microsoft.com/office/drawing/2014/main" id="{0AF1F6F1-7354-6FB7-AC04-C72FCE344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89361"/>
          </a:xfrm>
          <a:prstGeom prst="rect">
            <a:avLst/>
          </a:prstGeom>
          <a:ln>
            <a:noFill/>
          </a:ln>
        </p:spPr>
      </p:pic>
    </p:spTree>
    <p:extLst>
      <p:ext uri="{BB962C8B-B14F-4D97-AF65-F5344CB8AC3E}">
        <p14:creationId xmlns:p14="http://schemas.microsoft.com/office/powerpoint/2010/main" val="3260005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6">
            <a:extLst>
              <a:ext uri="{FF2B5EF4-FFF2-40B4-BE49-F238E27FC236}">
                <a16:creationId xmlns:a16="http://schemas.microsoft.com/office/drawing/2014/main" id="{0C556163-1CBF-6ADB-6CF9-E41AA7E427AE}"/>
              </a:ext>
            </a:extLst>
          </p:cNvPr>
          <p:cNvSpPr/>
          <p:nvPr/>
        </p:nvSpPr>
        <p:spPr>
          <a:xfrm flipH="1">
            <a:off x="10487487" y="1"/>
            <a:ext cx="1704513" cy="1544712"/>
          </a:xfrm>
          <a:prstGeom prst="rect">
            <a:avLst/>
          </a:prstGeom>
          <a:solidFill>
            <a:sysClr val="window" lastClr="FFFFFF"/>
          </a:solidFill>
          <a:ln w="12700" cap="flat" cmpd="sng" algn="ctr">
            <a:noFill/>
            <a:prstDash val="solid"/>
            <a:miter lim="800000"/>
          </a:ln>
          <a:effectLst>
            <a:outerShdw blurRad="571500" dist="279400" dir="1500000" sx="98000" sy="98000" algn="ctr" rotWithShape="0">
              <a:sysClr val="windowText" lastClr="000000">
                <a:lumMod val="85000"/>
                <a:lumOff val="15000"/>
                <a:alpha val="17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prstClr val="white"/>
              </a:solidFill>
              <a:effectLst/>
              <a:uLnTx/>
              <a:uFillTx/>
              <a:cs typeface="+mn-ea"/>
              <a:sym typeface="+mn-lt"/>
            </a:endParaRPr>
          </a:p>
        </p:txBody>
      </p:sp>
      <p:sp>
        <p:nvSpPr>
          <p:cNvPr id="7" name="Parallelogram 18">
            <a:extLst>
              <a:ext uri="{FF2B5EF4-FFF2-40B4-BE49-F238E27FC236}">
                <a16:creationId xmlns:a16="http://schemas.microsoft.com/office/drawing/2014/main" id="{0CEE9831-EA4B-5983-2DE6-EE8EA98FBFBE}"/>
              </a:ext>
            </a:extLst>
          </p:cNvPr>
          <p:cNvSpPr/>
          <p:nvPr/>
        </p:nvSpPr>
        <p:spPr>
          <a:xfrm flipH="1">
            <a:off x="5439002" y="1526631"/>
            <a:ext cx="6862438" cy="5313286"/>
          </a:xfrm>
          <a:prstGeom prst="parallelogram">
            <a:avLst>
              <a:gd name="adj" fmla="val 78345"/>
            </a:avLst>
          </a:prstGeom>
          <a:gradFill>
            <a:gsLst>
              <a:gs pos="24000">
                <a:srgbClr val="BF9645"/>
              </a:gs>
              <a:gs pos="87000">
                <a:srgbClr val="E5BA7C"/>
              </a:gs>
            </a:gsLst>
            <a:lin ang="135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cs typeface="+mn-ea"/>
              <a:sym typeface="+mn-lt"/>
            </a:endParaRPr>
          </a:p>
        </p:txBody>
      </p:sp>
      <p:sp>
        <p:nvSpPr>
          <p:cNvPr id="8" name="Parallelogram 20">
            <a:extLst>
              <a:ext uri="{FF2B5EF4-FFF2-40B4-BE49-F238E27FC236}">
                <a16:creationId xmlns:a16="http://schemas.microsoft.com/office/drawing/2014/main" id="{BB593DF8-2F94-71CF-FC5E-C2D2A9B59164}"/>
              </a:ext>
            </a:extLst>
          </p:cNvPr>
          <p:cNvSpPr/>
          <p:nvPr/>
        </p:nvSpPr>
        <p:spPr>
          <a:xfrm flipH="1" flipV="1">
            <a:off x="4058237" y="0"/>
            <a:ext cx="2565645" cy="1544715"/>
          </a:xfrm>
          <a:prstGeom prst="parallelogram">
            <a:avLst>
              <a:gd name="adj" fmla="val 78345"/>
            </a:avLst>
          </a:prstGeom>
          <a:solidFill>
            <a:srgbClr val="1A2F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cs typeface="+mn-ea"/>
              <a:sym typeface="+mn-lt"/>
            </a:endParaRPr>
          </a:p>
        </p:txBody>
      </p:sp>
      <p:sp>
        <p:nvSpPr>
          <p:cNvPr id="18" name="Rectangle 673">
            <a:extLst>
              <a:ext uri="{FF2B5EF4-FFF2-40B4-BE49-F238E27FC236}">
                <a16:creationId xmlns:a16="http://schemas.microsoft.com/office/drawing/2014/main" id="{9450CC90-DEE4-EADF-3D09-D03286306A98}"/>
              </a:ext>
            </a:extLst>
          </p:cNvPr>
          <p:cNvSpPr/>
          <p:nvPr/>
        </p:nvSpPr>
        <p:spPr>
          <a:xfrm>
            <a:off x="786249" y="3166346"/>
            <a:ext cx="5932601" cy="738664"/>
          </a:xfrm>
          <a:prstGeom prst="rect">
            <a:avLst/>
          </a:prstGeom>
        </p:spPr>
        <p:txBody>
          <a:bodyPr wrap="square" lIns="0" tIns="0" rIns="0" bIns="0">
            <a:spAutoFit/>
          </a:bodyPr>
          <a:lstStyle/>
          <a:p>
            <a:pPr marL="285750" indent="-285750">
              <a:buFont typeface="Wingdings" panose="05000000000000000000" pitchFamily="2" charset="2"/>
              <a:buChar char="v"/>
            </a:pPr>
            <a:r>
              <a:rPr lang="fr-FR" sz="2400" b="1" dirty="0">
                <a:latin typeface="Times New Roman" panose="02020603050405020304" pitchFamily="18" charset="0"/>
                <a:cs typeface="Times New Roman" panose="02020603050405020304" pitchFamily="18" charset="0"/>
              </a:rPr>
              <a:t>Représente la structure des grandes fonctionnalités nécessaires aux utilisateurs</a:t>
            </a:r>
            <a:endParaRPr lang="fr-FR" sz="2400" dirty="0">
              <a:latin typeface="Times New Roman" panose="02020603050405020304" pitchFamily="18" charset="0"/>
              <a:cs typeface="Times New Roman" panose="02020603050405020304" pitchFamily="18" charset="0"/>
            </a:endParaRPr>
          </a:p>
        </p:txBody>
      </p:sp>
      <p:sp>
        <p:nvSpPr>
          <p:cNvPr id="28" name="Rectangle 673">
            <a:extLst>
              <a:ext uri="{FF2B5EF4-FFF2-40B4-BE49-F238E27FC236}">
                <a16:creationId xmlns:a16="http://schemas.microsoft.com/office/drawing/2014/main" id="{C4D55E83-942A-4CC1-8EAB-BC4569DD2246}"/>
              </a:ext>
            </a:extLst>
          </p:cNvPr>
          <p:cNvSpPr/>
          <p:nvPr/>
        </p:nvSpPr>
        <p:spPr>
          <a:xfrm>
            <a:off x="892266" y="4777371"/>
            <a:ext cx="5535038" cy="738664"/>
          </a:xfrm>
          <a:prstGeom prst="rect">
            <a:avLst/>
          </a:prstGeom>
        </p:spPr>
        <p:txBody>
          <a:bodyPr wrap="square" lIns="0" tIns="0" rIns="0" bIns="0">
            <a:spAutoFit/>
          </a:bodyPr>
          <a:lstStyle/>
          <a:p>
            <a:pPr marL="285750" indent="-285750">
              <a:buFont typeface="Wingdings" panose="05000000000000000000" pitchFamily="2" charset="2"/>
              <a:buChar char="v"/>
            </a:pPr>
            <a:r>
              <a:rPr lang="fr-FR" sz="2400" b="1" dirty="0">
                <a:latin typeface="Times New Roman" panose="02020603050405020304" pitchFamily="18" charset="0"/>
                <a:cs typeface="Times New Roman" panose="02020603050405020304" pitchFamily="18" charset="0"/>
              </a:rPr>
              <a:t>Assure la relation entre l’utilisateur et les objets que le système met en œuvre</a:t>
            </a:r>
            <a:endParaRPr lang="fr-FR" sz="2400" dirty="0">
              <a:latin typeface="Times New Roman" panose="02020603050405020304" pitchFamily="18" charset="0"/>
              <a:cs typeface="Times New Roman" panose="02020603050405020304" pitchFamily="18" charset="0"/>
            </a:endParaRPr>
          </a:p>
        </p:txBody>
      </p:sp>
      <p:grpSp>
        <p:nvGrpSpPr>
          <p:cNvPr id="29" name="组合 1">
            <a:extLst>
              <a:ext uri="{FF2B5EF4-FFF2-40B4-BE49-F238E27FC236}">
                <a16:creationId xmlns:a16="http://schemas.microsoft.com/office/drawing/2014/main" id="{B2178C82-9450-4220-B782-84214FF9F3AF}"/>
              </a:ext>
            </a:extLst>
          </p:cNvPr>
          <p:cNvGrpSpPr/>
          <p:nvPr/>
        </p:nvGrpSpPr>
        <p:grpSpPr>
          <a:xfrm>
            <a:off x="194632" y="187522"/>
            <a:ext cx="4506595" cy="584835"/>
            <a:chOff x="455" y="300"/>
            <a:chExt cx="7097" cy="921"/>
          </a:xfrm>
        </p:grpSpPr>
        <p:grpSp>
          <p:nvGrpSpPr>
            <p:cNvPr id="30" name="组合 3">
              <a:extLst>
                <a:ext uri="{FF2B5EF4-FFF2-40B4-BE49-F238E27FC236}">
                  <a16:creationId xmlns:a16="http://schemas.microsoft.com/office/drawing/2014/main" id="{705338F1-0A19-44D8-A8CA-2BF3F6BBA7B6}"/>
                </a:ext>
              </a:extLst>
            </p:cNvPr>
            <p:cNvGrpSpPr/>
            <p:nvPr/>
          </p:nvGrpSpPr>
          <p:grpSpPr>
            <a:xfrm>
              <a:off x="455" y="472"/>
              <a:ext cx="808" cy="607"/>
              <a:chOff x="579" y="476"/>
              <a:chExt cx="994" cy="746"/>
            </a:xfrm>
          </p:grpSpPr>
          <p:sp>
            <p:nvSpPr>
              <p:cNvPr id="32" name="Freeform 5">
                <a:extLst>
                  <a:ext uri="{FF2B5EF4-FFF2-40B4-BE49-F238E27FC236}">
                    <a16:creationId xmlns:a16="http://schemas.microsoft.com/office/drawing/2014/main" id="{D6351E82-A5A4-4317-85B7-FEA7C021F5FE}"/>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33" name="Freeform 5">
                <a:extLst>
                  <a:ext uri="{FF2B5EF4-FFF2-40B4-BE49-F238E27FC236}">
                    <a16:creationId xmlns:a16="http://schemas.microsoft.com/office/drawing/2014/main" id="{BC14835E-C884-41FF-A7C5-399A73D20314}"/>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34" name="Freeform 5">
                <a:extLst>
                  <a:ext uri="{FF2B5EF4-FFF2-40B4-BE49-F238E27FC236}">
                    <a16:creationId xmlns:a16="http://schemas.microsoft.com/office/drawing/2014/main" id="{ECF38ADF-4A69-410D-84F3-8EEE4C96417E}"/>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31" name="文本框 8">
              <a:extLst>
                <a:ext uri="{FF2B5EF4-FFF2-40B4-BE49-F238E27FC236}">
                  <a16:creationId xmlns:a16="http://schemas.microsoft.com/office/drawing/2014/main" id="{27CDB0BE-7E93-429A-ABFF-A21163E9FC92}"/>
                </a:ext>
              </a:extLst>
            </p:cNvPr>
            <p:cNvSpPr txBox="1"/>
            <p:nvPr/>
          </p:nvSpPr>
          <p:spPr>
            <a:xfrm>
              <a:off x="1369" y="300"/>
              <a:ext cx="6183"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Analyse et Conception</a:t>
              </a:r>
            </a:p>
          </p:txBody>
        </p:sp>
      </p:grpSp>
      <p:sp>
        <p:nvSpPr>
          <p:cNvPr id="35" name="TextBox 1">
            <a:extLst>
              <a:ext uri="{FF2B5EF4-FFF2-40B4-BE49-F238E27FC236}">
                <a16:creationId xmlns:a16="http://schemas.microsoft.com/office/drawing/2014/main" id="{FCA79E52-4E41-4FB5-9960-8767810D8FBA}"/>
              </a:ext>
            </a:extLst>
          </p:cNvPr>
          <p:cNvSpPr txBox="1"/>
          <p:nvPr/>
        </p:nvSpPr>
        <p:spPr>
          <a:xfrm>
            <a:off x="6176323" y="604569"/>
            <a:ext cx="5932601"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cs typeface="+mn-ea"/>
                <a:sym typeface="+mn-lt"/>
              </a:rPr>
              <a:t>Diagramme des cas d’utilisations</a:t>
            </a:r>
            <a:endParaRPr lang="zh-CN" altLang="en-US" sz="3200" b="1" dirty="0">
              <a:solidFill>
                <a:srgbClr val="F2DD9C"/>
              </a:solidFill>
              <a:cs typeface="+mn-ea"/>
              <a:sym typeface="+mn-lt"/>
            </a:endParaRPr>
          </a:p>
        </p:txBody>
      </p:sp>
      <p:grpSp>
        <p:nvGrpSpPr>
          <p:cNvPr id="2" name="Groupe 1">
            <a:extLst>
              <a:ext uri="{FF2B5EF4-FFF2-40B4-BE49-F238E27FC236}">
                <a16:creationId xmlns:a16="http://schemas.microsoft.com/office/drawing/2014/main" id="{BF0377CB-D79E-4CC3-A56F-D5F7A67B02A0}"/>
              </a:ext>
            </a:extLst>
          </p:cNvPr>
          <p:cNvGrpSpPr/>
          <p:nvPr/>
        </p:nvGrpSpPr>
        <p:grpSpPr>
          <a:xfrm>
            <a:off x="308328" y="5995928"/>
            <a:ext cx="1089578" cy="689085"/>
            <a:chOff x="308328" y="5995928"/>
            <a:chExt cx="1089578" cy="689085"/>
          </a:xfrm>
        </p:grpSpPr>
        <p:sp>
          <p:nvSpPr>
            <p:cNvPr id="14" name="Oval 9">
              <a:extLst>
                <a:ext uri="{FF2B5EF4-FFF2-40B4-BE49-F238E27FC236}">
                  <a16:creationId xmlns:a16="http://schemas.microsoft.com/office/drawing/2014/main" id="{19567CA4-9FFF-4CA4-BBB7-B82454492310}"/>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5" name="Rectangle 14">
              <a:extLst>
                <a:ext uri="{FF2B5EF4-FFF2-40B4-BE49-F238E27FC236}">
                  <a16:creationId xmlns:a16="http://schemas.microsoft.com/office/drawing/2014/main" id="{6CF6DB8A-C58C-4689-87AD-77B2ADAA96B9}"/>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14</a:t>
              </a:r>
            </a:p>
          </p:txBody>
        </p:sp>
      </p:grpSp>
    </p:spTree>
    <p:extLst>
      <p:ext uri="{BB962C8B-B14F-4D97-AF65-F5344CB8AC3E}">
        <p14:creationId xmlns:p14="http://schemas.microsoft.com/office/powerpoint/2010/main" val="25762624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35"/>
                                        </p:tgtEl>
                                        <p:attrNameLst>
                                          <p:attrName>style.visibility</p:attrName>
                                        </p:attrNameLst>
                                      </p:cBhvr>
                                      <p:to>
                                        <p:strVal val="visible"/>
                                      </p:to>
                                    </p:set>
                                    <p:animEffect transition="in" filter="randombar(horizontal)">
                                      <p:cBhvr>
                                        <p:cTn id="16" dur="500"/>
                                        <p:tgtEl>
                                          <p:spTgt spid="35"/>
                                        </p:tgtEl>
                                      </p:cBhvr>
                                    </p:animEffect>
                                  </p:childTnLst>
                                </p:cTn>
                              </p:par>
                              <p:par>
                                <p:cTn id="17" presetID="2" presetClass="entr" presetSubtype="2"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500" fill="hold"/>
                                        <p:tgtEl>
                                          <p:spTgt spid="8"/>
                                        </p:tgtEl>
                                        <p:attrNameLst>
                                          <p:attrName>ppt_x</p:attrName>
                                        </p:attrNameLst>
                                      </p:cBhvr>
                                      <p:tavLst>
                                        <p:tav tm="0">
                                          <p:val>
                                            <p:strVal val="1+#ppt_w/2"/>
                                          </p:val>
                                        </p:tav>
                                        <p:tav tm="100000">
                                          <p:val>
                                            <p:strVal val="#ppt_x"/>
                                          </p:val>
                                        </p:tav>
                                      </p:tavLst>
                                    </p:anim>
                                    <p:anim calcmode="lin" valueType="num">
                                      <p:cBhvr additive="base">
                                        <p:cTn id="20" dur="1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4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500" fill="hold"/>
                                        <p:tgtEl>
                                          <p:spTgt spid="7"/>
                                        </p:tgtEl>
                                        <p:attrNameLst>
                                          <p:attrName>ppt_x</p:attrName>
                                        </p:attrNameLst>
                                      </p:cBhvr>
                                      <p:tavLst>
                                        <p:tav tm="0">
                                          <p:val>
                                            <p:strVal val="1+#ppt_w/2"/>
                                          </p:val>
                                        </p:tav>
                                        <p:tav tm="100000">
                                          <p:val>
                                            <p:strVal val="#ppt_x"/>
                                          </p:val>
                                        </p:tav>
                                      </p:tavLst>
                                    </p:anim>
                                    <p:anim calcmode="lin" valueType="num">
                                      <p:cBhvr additive="base">
                                        <p:cTn id="24" dur="1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8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1+#ppt_w/2"/>
                                          </p:val>
                                        </p:tav>
                                        <p:tav tm="100000">
                                          <p:val>
                                            <p:strVal val="#ppt_x"/>
                                          </p:val>
                                        </p:tav>
                                      </p:tavLst>
                                    </p:anim>
                                    <p:anim calcmode="lin" valueType="num">
                                      <p:cBhvr additive="base">
                                        <p:cTn id="28" dur="15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3300"/>
                            </p:stCondLst>
                            <p:childTnLst>
                              <p:par>
                                <p:cTn id="30" presetID="22" presetClass="entr" presetSubtype="8"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par>
                          <p:cTn id="33" fill="hold">
                            <p:stCondLst>
                              <p:cond delay="38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8" grpId="0"/>
      <p:bldP spid="28" grpId="0"/>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CF685F4-AF86-4340-B229-C30A1AC85132}"/>
              </a:ext>
            </a:extLst>
          </p:cNvPr>
          <p:cNvGrpSpPr/>
          <p:nvPr/>
        </p:nvGrpSpPr>
        <p:grpSpPr>
          <a:xfrm>
            <a:off x="194632" y="187522"/>
            <a:ext cx="4506595" cy="584835"/>
            <a:chOff x="455" y="300"/>
            <a:chExt cx="7097" cy="921"/>
          </a:xfrm>
        </p:grpSpPr>
        <p:grpSp>
          <p:nvGrpSpPr>
            <p:cNvPr id="3" name="组合 3">
              <a:extLst>
                <a:ext uri="{FF2B5EF4-FFF2-40B4-BE49-F238E27FC236}">
                  <a16:creationId xmlns:a16="http://schemas.microsoft.com/office/drawing/2014/main" id="{B46D596D-45FD-4D2A-B15E-6463B6A1AC09}"/>
                </a:ext>
              </a:extLst>
            </p:cNvPr>
            <p:cNvGrpSpPr/>
            <p:nvPr/>
          </p:nvGrpSpPr>
          <p:grpSpPr>
            <a:xfrm>
              <a:off x="455" y="472"/>
              <a:ext cx="808" cy="607"/>
              <a:chOff x="579" y="476"/>
              <a:chExt cx="994" cy="746"/>
            </a:xfrm>
          </p:grpSpPr>
          <p:sp>
            <p:nvSpPr>
              <p:cNvPr id="5" name="Freeform 5">
                <a:extLst>
                  <a:ext uri="{FF2B5EF4-FFF2-40B4-BE49-F238E27FC236}">
                    <a16:creationId xmlns:a16="http://schemas.microsoft.com/office/drawing/2014/main" id="{C6981942-00DD-4D84-BE2F-E11B836F40F8}"/>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6" name="Freeform 5">
                <a:extLst>
                  <a:ext uri="{FF2B5EF4-FFF2-40B4-BE49-F238E27FC236}">
                    <a16:creationId xmlns:a16="http://schemas.microsoft.com/office/drawing/2014/main" id="{328BECAF-085E-4AA0-B2B9-F295AF0FEA2C}"/>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7" name="Freeform 5">
                <a:extLst>
                  <a:ext uri="{FF2B5EF4-FFF2-40B4-BE49-F238E27FC236}">
                    <a16:creationId xmlns:a16="http://schemas.microsoft.com/office/drawing/2014/main" id="{121CB3F1-0C96-406D-80D2-9ECA70DF6A79}"/>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4" name="文本框 8">
              <a:extLst>
                <a:ext uri="{FF2B5EF4-FFF2-40B4-BE49-F238E27FC236}">
                  <a16:creationId xmlns:a16="http://schemas.microsoft.com/office/drawing/2014/main" id="{0B3C25F3-4BFA-4599-BEC0-EBBAC1CEC8E8}"/>
                </a:ext>
              </a:extLst>
            </p:cNvPr>
            <p:cNvSpPr txBox="1"/>
            <p:nvPr/>
          </p:nvSpPr>
          <p:spPr>
            <a:xfrm>
              <a:off x="1369" y="300"/>
              <a:ext cx="6183"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Analyse et Conception</a:t>
              </a:r>
            </a:p>
          </p:txBody>
        </p:sp>
      </p:grpSp>
      <p:sp>
        <p:nvSpPr>
          <p:cNvPr id="8" name="TextBox 1">
            <a:extLst>
              <a:ext uri="{FF2B5EF4-FFF2-40B4-BE49-F238E27FC236}">
                <a16:creationId xmlns:a16="http://schemas.microsoft.com/office/drawing/2014/main" id="{8776A61B-80B6-4D82-AB0E-9C9F87E56BE3}"/>
              </a:ext>
            </a:extLst>
          </p:cNvPr>
          <p:cNvSpPr txBox="1"/>
          <p:nvPr/>
        </p:nvSpPr>
        <p:spPr>
          <a:xfrm>
            <a:off x="6064510" y="156446"/>
            <a:ext cx="5932601"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cs typeface="+mn-ea"/>
                <a:sym typeface="+mn-lt"/>
              </a:rPr>
              <a:t>Diagramme des cas d’utilisations</a:t>
            </a:r>
            <a:endParaRPr lang="zh-CN" altLang="en-US" sz="3200" b="1" dirty="0">
              <a:solidFill>
                <a:srgbClr val="F2DD9C"/>
              </a:solidFill>
              <a:cs typeface="+mn-ea"/>
              <a:sym typeface="+mn-lt"/>
            </a:endParaRPr>
          </a:p>
        </p:txBody>
      </p:sp>
      <p:grpSp>
        <p:nvGrpSpPr>
          <p:cNvPr id="9" name="Groupe 8">
            <a:extLst>
              <a:ext uri="{FF2B5EF4-FFF2-40B4-BE49-F238E27FC236}">
                <a16:creationId xmlns:a16="http://schemas.microsoft.com/office/drawing/2014/main" id="{EEA12B38-8620-40FA-8CAE-6ECAECD3096B}"/>
              </a:ext>
            </a:extLst>
          </p:cNvPr>
          <p:cNvGrpSpPr/>
          <p:nvPr/>
        </p:nvGrpSpPr>
        <p:grpSpPr>
          <a:xfrm>
            <a:off x="308328" y="5995928"/>
            <a:ext cx="1089578" cy="689085"/>
            <a:chOff x="308328" y="5995928"/>
            <a:chExt cx="1089578" cy="689085"/>
          </a:xfrm>
        </p:grpSpPr>
        <p:sp>
          <p:nvSpPr>
            <p:cNvPr id="10" name="Oval 9">
              <a:extLst>
                <a:ext uri="{FF2B5EF4-FFF2-40B4-BE49-F238E27FC236}">
                  <a16:creationId xmlns:a16="http://schemas.microsoft.com/office/drawing/2014/main" id="{6607BED2-7E29-45CA-89E8-3C3B8173D027}"/>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1" name="Rectangle 10">
              <a:extLst>
                <a:ext uri="{FF2B5EF4-FFF2-40B4-BE49-F238E27FC236}">
                  <a16:creationId xmlns:a16="http://schemas.microsoft.com/office/drawing/2014/main" id="{2BDA4D9B-CBBB-4060-AA98-2AA5593ED5B1}"/>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15</a:t>
              </a:r>
            </a:p>
          </p:txBody>
        </p:sp>
      </p:grpSp>
      <p:pic>
        <p:nvPicPr>
          <p:cNvPr id="13" name="Image 12">
            <a:extLst>
              <a:ext uri="{FF2B5EF4-FFF2-40B4-BE49-F238E27FC236}">
                <a16:creationId xmlns:a16="http://schemas.microsoft.com/office/drawing/2014/main" id="{EE45138D-1E25-41DC-9DE3-3C66C2E21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912" y="1007165"/>
            <a:ext cx="8136479" cy="5694390"/>
          </a:xfrm>
          <a:prstGeom prst="rect">
            <a:avLst/>
          </a:prstGeom>
        </p:spPr>
      </p:pic>
    </p:spTree>
    <p:extLst>
      <p:ext uri="{BB962C8B-B14F-4D97-AF65-F5344CB8AC3E}">
        <p14:creationId xmlns:p14="http://schemas.microsoft.com/office/powerpoint/2010/main" val="2291855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6="http://schemas.microsoft.com/office/drawing/2014/main"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17</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8" name="椭圆 10">
            <a:extLst>
              <a:ext uri="{FF2B5EF4-FFF2-40B4-BE49-F238E27FC236}">
                <a16:creationId xmlns:a16="http://schemas.microsoft.com/office/drawing/2014/main" id="{4A6FBFEC-23C1-3229-61AC-9AC5AF011A36}"/>
              </a:ext>
            </a:extLst>
          </p:cNvPr>
          <p:cNvSpPr/>
          <p:nvPr/>
        </p:nvSpPr>
        <p:spPr>
          <a:xfrm>
            <a:off x="9884507" y="3448035"/>
            <a:ext cx="394419" cy="39490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58089">
              <a:defRPr/>
            </a:pPr>
            <a:endParaRPr lang="zh-CN" altLang="en-US" sz="1016" dirty="0">
              <a:solidFill>
                <a:prstClr val="white"/>
              </a:solidFill>
              <a:cs typeface="+mn-ea"/>
              <a:sym typeface="+mn-lt"/>
            </a:endParaRPr>
          </a:p>
        </p:txBody>
      </p:sp>
      <p:pic>
        <p:nvPicPr>
          <p:cNvPr id="4" name="Image 3">
            <a:extLst>
              <a:ext uri="{FF2B5EF4-FFF2-40B4-BE49-F238E27FC236}">
                <a16:creationId xmlns:a16="http://schemas.microsoft.com/office/drawing/2014/main" id="{0B3C91BB-95CB-4363-A73E-445CF6A0A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059478" cy="6824870"/>
          </a:xfrm>
          <a:prstGeom prst="rect">
            <a:avLst/>
          </a:prstGeom>
        </p:spPr>
      </p:pic>
    </p:spTree>
    <p:extLst>
      <p:ext uri="{BB962C8B-B14F-4D97-AF65-F5344CB8AC3E}">
        <p14:creationId xmlns:p14="http://schemas.microsoft.com/office/powerpoint/2010/main" val="2931862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1338"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CECAFEC6-CF93-300C-880C-6116EFA540D7}"/>
              </a:ext>
            </a:extLst>
          </p:cNvPr>
          <p:cNvSpPr/>
          <p:nvPr/>
        </p:nvSpPr>
        <p:spPr>
          <a:xfrm flipH="1">
            <a:off x="2" y="4448432"/>
            <a:ext cx="12191998" cy="2409568"/>
          </a:xfrm>
          <a:custGeom>
            <a:avLst/>
            <a:gdLst>
              <a:gd name="connsiteX0" fmla="*/ 9518154 w 12184063"/>
              <a:gd name="connsiteY0" fmla="*/ 519 h 1268973"/>
              <a:gd name="connsiteX1" fmla="*/ 12184063 w 12184063"/>
              <a:gd name="connsiteY1" fmla="*/ 526784 h 1268973"/>
              <a:gd name="connsiteX2" fmla="*/ 12184063 w 12184063"/>
              <a:gd name="connsiteY2" fmla="*/ 1268973 h 1268973"/>
              <a:gd name="connsiteX3" fmla="*/ 0 w 12184063"/>
              <a:gd name="connsiteY3" fmla="*/ 1268973 h 1268973"/>
              <a:gd name="connsiteX4" fmla="*/ 0 w 12184063"/>
              <a:gd name="connsiteY4" fmla="*/ 526784 h 1268973"/>
              <a:gd name="connsiteX5" fmla="*/ 9518154 w 12184063"/>
              <a:gd name="connsiteY5" fmla="*/ 519 h 1268973"/>
              <a:gd name="connsiteX0" fmla="*/ 9314954 w 12184063"/>
              <a:gd name="connsiteY0" fmla="*/ 281 h 1395735"/>
              <a:gd name="connsiteX1" fmla="*/ 12184063 w 12184063"/>
              <a:gd name="connsiteY1" fmla="*/ 653546 h 1395735"/>
              <a:gd name="connsiteX2" fmla="*/ 12184063 w 12184063"/>
              <a:gd name="connsiteY2" fmla="*/ 1395735 h 1395735"/>
              <a:gd name="connsiteX3" fmla="*/ 0 w 12184063"/>
              <a:gd name="connsiteY3" fmla="*/ 1395735 h 1395735"/>
              <a:gd name="connsiteX4" fmla="*/ 0 w 12184063"/>
              <a:gd name="connsiteY4" fmla="*/ 653546 h 1395735"/>
              <a:gd name="connsiteX5" fmla="*/ 9314954 w 12184063"/>
              <a:gd name="connsiteY5" fmla="*/ 281 h 1395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4063" h="1395735">
                <a:moveTo>
                  <a:pt x="9314954" y="281"/>
                </a:moveTo>
                <a:cubicBezTo>
                  <a:pt x="10203362" y="-9855"/>
                  <a:pt x="11295152" y="254364"/>
                  <a:pt x="12184063" y="653546"/>
                </a:cubicBezTo>
                <a:lnTo>
                  <a:pt x="12184063" y="1395735"/>
                </a:lnTo>
                <a:lnTo>
                  <a:pt x="0" y="1395735"/>
                </a:lnTo>
                <a:lnTo>
                  <a:pt x="0" y="653546"/>
                </a:lnTo>
                <a:cubicBezTo>
                  <a:pt x="3174683" y="2079195"/>
                  <a:pt x="6142065" y="36479"/>
                  <a:pt x="9314954" y="281"/>
                </a:cubicBezTo>
                <a:close/>
              </a:path>
            </a:pathLst>
          </a:custGeom>
          <a:solidFill>
            <a:srgbClr val="1A2F64"/>
          </a:solidFill>
          <a:ln w="9525"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rm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id-ID" sz="2000" b="1" i="0" u="none" strike="noStrike" kern="0" cap="none" spc="0" normalizeH="0" baseline="0" noProof="0">
              <a:ln>
                <a:noFill/>
              </a:ln>
              <a:solidFill>
                <a:srgbClr val="FFFFFF"/>
              </a:solidFill>
              <a:effectLst/>
              <a:uLnTx/>
              <a:uFillTx/>
              <a:cs typeface="+mn-ea"/>
              <a:sym typeface="+mn-lt"/>
            </a:endParaRPr>
          </a:p>
        </p:txBody>
      </p:sp>
      <p:sp>
        <p:nvSpPr>
          <p:cNvPr id="7" name="Speech Bubble: Rectangle with Corners Rounded 7"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13AF168B-4DDB-3286-C672-64BFD107818D}"/>
              </a:ext>
            </a:extLst>
          </p:cNvPr>
          <p:cNvSpPr/>
          <p:nvPr/>
        </p:nvSpPr>
        <p:spPr>
          <a:xfrm>
            <a:off x="4183380" y="1116773"/>
            <a:ext cx="7065092" cy="3462120"/>
          </a:xfrm>
          <a:prstGeom prst="wedgeRoundRectCallout">
            <a:avLst>
              <a:gd name="adj1" fmla="val -40966"/>
              <a:gd name="adj2" fmla="val 77245"/>
              <a:gd name="adj3" fmla="val 16667"/>
            </a:avLst>
          </a:prstGeom>
          <a:solidFill>
            <a:srgbClr val="FFFFFF"/>
          </a:solidFill>
          <a:ln w="12700" cap="flat" cmpd="sng" algn="ctr">
            <a:noFill/>
            <a:prstDash val="solid"/>
            <a:miter lim="800000"/>
          </a:ln>
          <a:effectLst>
            <a:outerShdw blurRad="1054100" dist="622300" dir="5400000" sx="87000" sy="87000" algn="t"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cs typeface="+mn-ea"/>
              <a:sym typeface="+mn-lt"/>
            </a:endParaRPr>
          </a:p>
        </p:txBody>
      </p:sp>
      <p:sp>
        <p:nvSpPr>
          <p:cNvPr id="16" name="TextBox 1">
            <a:extLst>
              <a:ext uri="{FF2B5EF4-FFF2-40B4-BE49-F238E27FC236}">
                <a16:creationId xmlns:a16="http://schemas.microsoft.com/office/drawing/2014/main" id="{47740779-FB6A-42CA-8256-2F0E652A0681}"/>
              </a:ext>
            </a:extLst>
          </p:cNvPr>
          <p:cNvSpPr txBox="1"/>
          <p:nvPr/>
        </p:nvSpPr>
        <p:spPr>
          <a:xfrm>
            <a:off x="6064510" y="156446"/>
            <a:ext cx="5932601"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cs typeface="+mn-ea"/>
                <a:sym typeface="+mn-lt"/>
              </a:rPr>
              <a:t>Diagramme de classe</a:t>
            </a:r>
            <a:endParaRPr lang="zh-CN" altLang="en-US" sz="3200" b="1" dirty="0">
              <a:solidFill>
                <a:srgbClr val="F2DD9C"/>
              </a:solidFill>
              <a:cs typeface="+mn-ea"/>
              <a:sym typeface="+mn-lt"/>
            </a:endParaRPr>
          </a:p>
        </p:txBody>
      </p:sp>
      <p:pic>
        <p:nvPicPr>
          <p:cNvPr id="18" name="Image 17">
            <a:extLst>
              <a:ext uri="{FF2B5EF4-FFF2-40B4-BE49-F238E27FC236}">
                <a16:creationId xmlns:a16="http://schemas.microsoft.com/office/drawing/2014/main" id="{3A4EB3E1-3936-4865-B8FA-DEB7D643D20F}"/>
              </a:ext>
            </a:extLst>
          </p:cNvPr>
          <p:cNvPicPr>
            <a:picLocks noChangeAspect="1"/>
          </p:cNvPicPr>
          <p:nvPr/>
        </p:nvPicPr>
        <p:blipFill>
          <a:blip r:embed="rId3"/>
          <a:stretch>
            <a:fillRect/>
          </a:stretch>
        </p:blipFill>
        <p:spPr>
          <a:xfrm>
            <a:off x="194889" y="0"/>
            <a:ext cx="4610100" cy="876300"/>
          </a:xfrm>
          <a:prstGeom prst="rect">
            <a:avLst/>
          </a:prstGeom>
        </p:spPr>
      </p:pic>
      <p:grpSp>
        <p:nvGrpSpPr>
          <p:cNvPr id="3" name="Groupe 2">
            <a:extLst>
              <a:ext uri="{FF2B5EF4-FFF2-40B4-BE49-F238E27FC236}">
                <a16:creationId xmlns:a16="http://schemas.microsoft.com/office/drawing/2014/main" id="{D40C4145-0342-441F-ACB2-063EBDB8BE2E}"/>
              </a:ext>
            </a:extLst>
          </p:cNvPr>
          <p:cNvGrpSpPr/>
          <p:nvPr/>
        </p:nvGrpSpPr>
        <p:grpSpPr>
          <a:xfrm>
            <a:off x="4721150" y="3054698"/>
            <a:ext cx="5503648" cy="855379"/>
            <a:chOff x="4721150" y="3054698"/>
            <a:chExt cx="5503648" cy="855379"/>
          </a:xfrm>
        </p:grpSpPr>
        <p:sp>
          <p:nvSpPr>
            <p:cNvPr id="15" name="文本框 11"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BD3A0AAB-DD96-489C-A323-E867B62674BB}"/>
                </a:ext>
              </a:extLst>
            </p:cNvPr>
            <p:cNvSpPr txBox="1"/>
            <p:nvPr/>
          </p:nvSpPr>
          <p:spPr>
            <a:xfrm>
              <a:off x="5979906" y="3079080"/>
              <a:ext cx="4244892" cy="830997"/>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Permet de mettre en place la base de données </a:t>
              </a:r>
            </a:p>
          </p:txBody>
        </p:sp>
        <p:sp>
          <p:nvSpPr>
            <p:cNvPr id="19" name="椭圆 79">
              <a:extLst>
                <a:ext uri="{FF2B5EF4-FFF2-40B4-BE49-F238E27FC236}">
                  <a16:creationId xmlns:a16="http://schemas.microsoft.com/office/drawing/2014/main" id="{7CE21064-ABA0-4352-A8A6-6493F75F8F69}"/>
                </a:ext>
              </a:extLst>
            </p:cNvPr>
            <p:cNvSpPr/>
            <p:nvPr/>
          </p:nvSpPr>
          <p:spPr>
            <a:xfrm>
              <a:off x="4721150" y="3054698"/>
              <a:ext cx="773996" cy="773996"/>
            </a:xfrm>
            <a:prstGeom prst="ellipse">
              <a:avLst/>
            </a:prstGeom>
            <a:solidFill>
              <a:srgbClr val="1A2F64"/>
            </a:soli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Freeform 27">
              <a:extLst>
                <a:ext uri="{FF2B5EF4-FFF2-40B4-BE49-F238E27FC236}">
                  <a16:creationId xmlns:a16="http://schemas.microsoft.com/office/drawing/2014/main" id="{291B3CA2-59BB-47A2-97AB-A57906C70CDD}"/>
                </a:ext>
              </a:extLst>
            </p:cNvPr>
            <p:cNvSpPr>
              <a:spLocks noEditPoints="1"/>
            </p:cNvSpPr>
            <p:nvPr/>
          </p:nvSpPr>
          <p:spPr bwMode="auto">
            <a:xfrm>
              <a:off x="4957176" y="3291222"/>
              <a:ext cx="301944" cy="300948"/>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1 h 128"/>
                <a:gd name="T14" fmla="*/ 112 w 128"/>
                <a:gd name="T15" fmla="*/ 22 h 128"/>
                <a:gd name="T16" fmla="*/ 97 w 128"/>
                <a:gd name="T17" fmla="*/ 12 h 128"/>
                <a:gd name="T18" fmla="*/ 87 w 128"/>
                <a:gd name="T19" fmla="*/ 16 h 128"/>
                <a:gd name="T20" fmla="*/ 82 w 128"/>
                <a:gd name="T21" fmla="*/ 13 h 128"/>
                <a:gd name="T22" fmla="*/ 61 w 128"/>
                <a:gd name="T23" fmla="*/ 0 h 128"/>
                <a:gd name="T24" fmla="*/ 46 w 128"/>
                <a:gd name="T25" fmla="*/ 14 h 128"/>
                <a:gd name="T26" fmla="*/ 41 w 128"/>
                <a:gd name="T27" fmla="*/ 16 h 128"/>
                <a:gd name="T28" fmla="*/ 21 w 128"/>
                <a:gd name="T29" fmla="*/ 17 h 128"/>
                <a:gd name="T30" fmla="*/ 12 w 128"/>
                <a:gd name="T31" fmla="*/ 32 h 128"/>
                <a:gd name="T32" fmla="*/ 16 w 128"/>
                <a:gd name="T33" fmla="*/ 42 h 128"/>
                <a:gd name="T34" fmla="*/ 13 w 128"/>
                <a:gd name="T35" fmla="*/ 47 h 128"/>
                <a:gd name="T36" fmla="*/ 0 w 128"/>
                <a:gd name="T37" fmla="*/ 68 h 128"/>
                <a:gd name="T38" fmla="*/ 14 w 128"/>
                <a:gd name="T39" fmla="*/ 82 h 128"/>
                <a:gd name="T40" fmla="*/ 16 w 128"/>
                <a:gd name="T41" fmla="*/ 88 h 128"/>
                <a:gd name="T42" fmla="*/ 16 w 128"/>
                <a:gd name="T43" fmla="*/ 107 h 128"/>
                <a:gd name="T44" fmla="*/ 32 w 128"/>
                <a:gd name="T45" fmla="*/ 116 h 128"/>
                <a:gd name="T46" fmla="*/ 41 w 128"/>
                <a:gd name="T47" fmla="*/ 113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1 h 128"/>
                <a:gd name="T66" fmla="*/ 120 w 128"/>
                <a:gd name="T67" fmla="*/ 68 h 128"/>
                <a:gd name="T68" fmla="*/ 108 w 128"/>
                <a:gd name="T69" fmla="*/ 77 h 128"/>
                <a:gd name="T70" fmla="*/ 106 w 128"/>
                <a:gd name="T71" fmla="*/ 92 h 128"/>
                <a:gd name="T72" fmla="*/ 101 w 128"/>
                <a:gd name="T73" fmla="*/ 106 h 128"/>
                <a:gd name="T74" fmla="*/ 91 w 128"/>
                <a:gd name="T75" fmla="*/ 106 h 128"/>
                <a:gd name="T76" fmla="*/ 76 w 128"/>
                <a:gd name="T77" fmla="*/ 108 h 128"/>
                <a:gd name="T78" fmla="*/ 68 w 128"/>
                <a:gd name="T79" fmla="*/ 120 h 128"/>
                <a:gd name="T80" fmla="*/ 54 w 128"/>
                <a:gd name="T81" fmla="*/ 113 h 128"/>
                <a:gd name="T82" fmla="*/ 42 w 128"/>
                <a:gd name="T83" fmla="*/ 104 h 128"/>
                <a:gd name="T84" fmla="*/ 32 w 128"/>
                <a:gd name="T85" fmla="*/ 108 h 128"/>
                <a:gd name="T86" fmla="*/ 22 w 128"/>
                <a:gd name="T87" fmla="*/ 101 h 128"/>
                <a:gd name="T88" fmla="*/ 25 w 128"/>
                <a:gd name="T89" fmla="*/ 87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7 w 128"/>
                <a:gd name="T101" fmla="*/ 22 h 128"/>
                <a:gd name="T102" fmla="*/ 52 w 128"/>
                <a:gd name="T103" fmla="*/ 20 h 128"/>
                <a:gd name="T104" fmla="*/ 61 w 128"/>
                <a:gd name="T105" fmla="*/ 8 h 128"/>
                <a:gd name="T106" fmla="*/ 75 w 128"/>
                <a:gd name="T107" fmla="*/ 15 h 128"/>
                <a:gd name="T108" fmla="*/ 87 w 128"/>
                <a:gd name="T109" fmla="*/ 25 h 128"/>
                <a:gd name="T110" fmla="*/ 97 w 128"/>
                <a:gd name="T111" fmla="*/ 20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8" y="76"/>
                    <a:pt x="52" y="71"/>
                    <a:pt x="52" y="64"/>
                  </a:cubicBezTo>
                  <a:cubicBezTo>
                    <a:pt x="52" y="58"/>
                    <a:pt x="58" y="52"/>
                    <a:pt x="64" y="52"/>
                  </a:cubicBezTo>
                  <a:cubicBezTo>
                    <a:pt x="71" y="52"/>
                    <a:pt x="76" y="58"/>
                    <a:pt x="76" y="64"/>
                  </a:cubicBezTo>
                  <a:cubicBezTo>
                    <a:pt x="76" y="71"/>
                    <a:pt x="71" y="76"/>
                    <a:pt x="64" y="76"/>
                  </a:cubicBezTo>
                  <a:close/>
                  <a:moveTo>
                    <a:pt x="115" y="47"/>
                  </a:moveTo>
                  <a:cubicBezTo>
                    <a:pt x="114" y="46"/>
                    <a:pt x="114" y="46"/>
                    <a:pt x="114" y="46"/>
                  </a:cubicBezTo>
                  <a:cubicBezTo>
                    <a:pt x="114" y="45"/>
                    <a:pt x="113" y="43"/>
                    <a:pt x="112" y="42"/>
                  </a:cubicBezTo>
                  <a:cubicBezTo>
                    <a:pt x="113" y="41"/>
                    <a:pt x="113" y="41"/>
                    <a:pt x="113" y="41"/>
                  </a:cubicBezTo>
                  <a:cubicBezTo>
                    <a:pt x="115" y="38"/>
                    <a:pt x="116" y="35"/>
                    <a:pt x="116" y="32"/>
                  </a:cubicBezTo>
                  <a:cubicBezTo>
                    <a:pt x="116" y="28"/>
                    <a:pt x="115" y="24"/>
                    <a:pt x="112" y="22"/>
                  </a:cubicBezTo>
                  <a:cubicBezTo>
                    <a:pt x="107" y="17"/>
                    <a:pt x="107" y="17"/>
                    <a:pt x="107" y="17"/>
                  </a:cubicBezTo>
                  <a:cubicBezTo>
                    <a:pt x="104" y="14"/>
                    <a:pt x="101" y="12"/>
                    <a:pt x="97" y="12"/>
                  </a:cubicBezTo>
                  <a:cubicBezTo>
                    <a:pt x="94" y="12"/>
                    <a:pt x="90" y="14"/>
                    <a:pt x="88" y="16"/>
                  </a:cubicBezTo>
                  <a:cubicBezTo>
                    <a:pt x="87" y="16"/>
                    <a:pt x="87" y="16"/>
                    <a:pt x="87" y="16"/>
                  </a:cubicBezTo>
                  <a:cubicBezTo>
                    <a:pt x="85" y="15"/>
                    <a:pt x="84" y="15"/>
                    <a:pt x="82" y="14"/>
                  </a:cubicBezTo>
                  <a:cubicBezTo>
                    <a:pt x="82" y="13"/>
                    <a:pt x="82" y="13"/>
                    <a:pt x="82" y="13"/>
                  </a:cubicBezTo>
                  <a:cubicBezTo>
                    <a:pt x="81" y="6"/>
                    <a:pt x="75" y="0"/>
                    <a:pt x="68" y="0"/>
                  </a:cubicBezTo>
                  <a:cubicBezTo>
                    <a:pt x="61" y="0"/>
                    <a:pt x="61" y="0"/>
                    <a:pt x="61" y="0"/>
                  </a:cubicBezTo>
                  <a:cubicBezTo>
                    <a:pt x="53" y="0"/>
                    <a:pt x="47" y="6"/>
                    <a:pt x="46" y="13"/>
                  </a:cubicBezTo>
                  <a:cubicBezTo>
                    <a:pt x="46" y="14"/>
                    <a:pt x="46" y="14"/>
                    <a:pt x="46" y="14"/>
                  </a:cubicBezTo>
                  <a:cubicBezTo>
                    <a:pt x="45" y="15"/>
                    <a:pt x="43" y="15"/>
                    <a:pt x="41" y="16"/>
                  </a:cubicBezTo>
                  <a:cubicBezTo>
                    <a:pt x="41" y="16"/>
                    <a:pt x="41" y="16"/>
                    <a:pt x="41" y="16"/>
                  </a:cubicBezTo>
                  <a:cubicBezTo>
                    <a:pt x="38" y="14"/>
                    <a:pt x="35" y="12"/>
                    <a:pt x="32" y="12"/>
                  </a:cubicBezTo>
                  <a:cubicBezTo>
                    <a:pt x="28" y="12"/>
                    <a:pt x="24" y="14"/>
                    <a:pt x="21" y="17"/>
                  </a:cubicBezTo>
                  <a:cubicBezTo>
                    <a:pt x="16" y="22"/>
                    <a:pt x="16" y="22"/>
                    <a:pt x="16" y="22"/>
                  </a:cubicBezTo>
                  <a:cubicBezTo>
                    <a:pt x="14" y="24"/>
                    <a:pt x="12" y="28"/>
                    <a:pt x="12" y="32"/>
                  </a:cubicBezTo>
                  <a:cubicBezTo>
                    <a:pt x="12" y="35"/>
                    <a:pt x="13" y="38"/>
                    <a:pt x="16" y="41"/>
                  </a:cubicBezTo>
                  <a:cubicBezTo>
                    <a:pt x="16" y="42"/>
                    <a:pt x="16" y="42"/>
                    <a:pt x="16" y="42"/>
                  </a:cubicBezTo>
                  <a:cubicBezTo>
                    <a:pt x="15" y="43"/>
                    <a:pt x="15" y="45"/>
                    <a:pt x="14" y="46"/>
                  </a:cubicBezTo>
                  <a:cubicBezTo>
                    <a:pt x="13" y="47"/>
                    <a:pt x="13" y="47"/>
                    <a:pt x="13" y="47"/>
                  </a:cubicBezTo>
                  <a:cubicBezTo>
                    <a:pt x="6" y="47"/>
                    <a:pt x="0" y="53"/>
                    <a:pt x="0" y="61"/>
                  </a:cubicBezTo>
                  <a:cubicBezTo>
                    <a:pt x="0" y="68"/>
                    <a:pt x="0" y="68"/>
                    <a:pt x="0" y="68"/>
                  </a:cubicBezTo>
                  <a:cubicBezTo>
                    <a:pt x="0" y="75"/>
                    <a:pt x="6" y="81"/>
                    <a:pt x="13" y="82"/>
                  </a:cubicBezTo>
                  <a:cubicBezTo>
                    <a:pt x="14" y="82"/>
                    <a:pt x="14" y="82"/>
                    <a:pt x="14" y="82"/>
                  </a:cubicBezTo>
                  <a:cubicBezTo>
                    <a:pt x="15" y="84"/>
                    <a:pt x="15" y="86"/>
                    <a:pt x="16" y="87"/>
                  </a:cubicBezTo>
                  <a:cubicBezTo>
                    <a:pt x="16" y="88"/>
                    <a:pt x="16" y="88"/>
                    <a:pt x="16" y="88"/>
                  </a:cubicBezTo>
                  <a:cubicBezTo>
                    <a:pt x="13" y="90"/>
                    <a:pt x="12" y="94"/>
                    <a:pt x="12" y="97"/>
                  </a:cubicBezTo>
                  <a:cubicBezTo>
                    <a:pt x="12" y="101"/>
                    <a:pt x="14" y="104"/>
                    <a:pt x="16" y="107"/>
                  </a:cubicBezTo>
                  <a:cubicBezTo>
                    <a:pt x="21" y="112"/>
                    <a:pt x="21" y="112"/>
                    <a:pt x="21" y="112"/>
                  </a:cubicBezTo>
                  <a:cubicBezTo>
                    <a:pt x="24" y="115"/>
                    <a:pt x="28" y="116"/>
                    <a:pt x="32" y="116"/>
                  </a:cubicBezTo>
                  <a:cubicBezTo>
                    <a:pt x="35" y="116"/>
                    <a:pt x="38" y="115"/>
                    <a:pt x="41" y="113"/>
                  </a:cubicBezTo>
                  <a:cubicBezTo>
                    <a:pt x="41" y="113"/>
                    <a:pt x="41" y="113"/>
                    <a:pt x="41" y="113"/>
                  </a:cubicBezTo>
                  <a:cubicBezTo>
                    <a:pt x="43" y="113"/>
                    <a:pt x="45" y="114"/>
                    <a:pt x="46" y="114"/>
                  </a:cubicBezTo>
                  <a:cubicBezTo>
                    <a:pt x="46" y="115"/>
                    <a:pt x="46" y="115"/>
                    <a:pt x="46" y="115"/>
                  </a:cubicBezTo>
                  <a:cubicBezTo>
                    <a:pt x="47" y="123"/>
                    <a:pt x="53" y="128"/>
                    <a:pt x="61" y="128"/>
                  </a:cubicBezTo>
                  <a:cubicBezTo>
                    <a:pt x="68" y="128"/>
                    <a:pt x="68" y="128"/>
                    <a:pt x="68" y="128"/>
                  </a:cubicBezTo>
                  <a:cubicBezTo>
                    <a:pt x="75" y="128"/>
                    <a:pt x="81" y="123"/>
                    <a:pt x="82" y="115"/>
                  </a:cubicBezTo>
                  <a:cubicBezTo>
                    <a:pt x="82" y="114"/>
                    <a:pt x="82" y="114"/>
                    <a:pt x="82" y="114"/>
                  </a:cubicBezTo>
                  <a:cubicBezTo>
                    <a:pt x="84" y="114"/>
                    <a:pt x="85" y="113"/>
                    <a:pt x="87" y="113"/>
                  </a:cubicBezTo>
                  <a:cubicBezTo>
                    <a:pt x="88" y="113"/>
                    <a:pt x="88" y="113"/>
                    <a:pt x="88" y="113"/>
                  </a:cubicBezTo>
                  <a:cubicBezTo>
                    <a:pt x="90" y="115"/>
                    <a:pt x="94" y="116"/>
                    <a:pt x="97" y="116"/>
                  </a:cubicBezTo>
                  <a:cubicBezTo>
                    <a:pt x="101" y="116"/>
                    <a:pt x="104" y="115"/>
                    <a:pt x="107" y="112"/>
                  </a:cubicBezTo>
                  <a:cubicBezTo>
                    <a:pt x="112" y="107"/>
                    <a:pt x="112" y="107"/>
                    <a:pt x="112" y="107"/>
                  </a:cubicBezTo>
                  <a:cubicBezTo>
                    <a:pt x="115" y="104"/>
                    <a:pt x="116" y="101"/>
                    <a:pt x="116" y="97"/>
                  </a:cubicBezTo>
                  <a:cubicBezTo>
                    <a:pt x="116" y="94"/>
                    <a:pt x="115" y="90"/>
                    <a:pt x="113" y="88"/>
                  </a:cubicBezTo>
                  <a:cubicBezTo>
                    <a:pt x="112" y="87"/>
                    <a:pt x="112" y="87"/>
                    <a:pt x="112" y="87"/>
                  </a:cubicBezTo>
                  <a:cubicBezTo>
                    <a:pt x="113" y="86"/>
                    <a:pt x="114" y="84"/>
                    <a:pt x="114" y="82"/>
                  </a:cubicBezTo>
                  <a:cubicBezTo>
                    <a:pt x="115" y="82"/>
                    <a:pt x="115" y="82"/>
                    <a:pt x="115" y="82"/>
                  </a:cubicBezTo>
                  <a:cubicBezTo>
                    <a:pt x="123" y="81"/>
                    <a:pt x="128" y="75"/>
                    <a:pt x="128" y="68"/>
                  </a:cubicBezTo>
                  <a:cubicBezTo>
                    <a:pt x="128" y="61"/>
                    <a:pt x="128" y="61"/>
                    <a:pt x="128" y="61"/>
                  </a:cubicBezTo>
                  <a:cubicBezTo>
                    <a:pt x="128" y="53"/>
                    <a:pt x="123" y="47"/>
                    <a:pt x="115" y="47"/>
                  </a:cubicBezTo>
                  <a:close/>
                  <a:moveTo>
                    <a:pt x="120" y="68"/>
                  </a:moveTo>
                  <a:cubicBezTo>
                    <a:pt x="120" y="72"/>
                    <a:pt x="117" y="75"/>
                    <a:pt x="113" y="75"/>
                  </a:cubicBezTo>
                  <a:cubicBezTo>
                    <a:pt x="108" y="77"/>
                    <a:pt x="108" y="77"/>
                    <a:pt x="108" y="77"/>
                  </a:cubicBezTo>
                  <a:cubicBezTo>
                    <a:pt x="107" y="80"/>
                    <a:pt x="106" y="84"/>
                    <a:pt x="104" y="87"/>
                  </a:cubicBezTo>
                  <a:cubicBezTo>
                    <a:pt x="106" y="92"/>
                    <a:pt x="106" y="92"/>
                    <a:pt x="106" y="92"/>
                  </a:cubicBezTo>
                  <a:cubicBezTo>
                    <a:pt x="109" y="94"/>
                    <a:pt x="109" y="99"/>
                    <a:pt x="106" y="101"/>
                  </a:cubicBezTo>
                  <a:cubicBezTo>
                    <a:pt x="101" y="106"/>
                    <a:pt x="101" y="106"/>
                    <a:pt x="101" y="106"/>
                  </a:cubicBezTo>
                  <a:cubicBezTo>
                    <a:pt x="100" y="108"/>
                    <a:pt x="98" y="108"/>
                    <a:pt x="96" y="108"/>
                  </a:cubicBezTo>
                  <a:cubicBezTo>
                    <a:pt x="95" y="108"/>
                    <a:pt x="93" y="108"/>
                    <a:pt x="91" y="106"/>
                  </a:cubicBezTo>
                  <a:cubicBezTo>
                    <a:pt x="87" y="104"/>
                    <a:pt x="87" y="104"/>
                    <a:pt x="87" y="104"/>
                  </a:cubicBezTo>
                  <a:cubicBezTo>
                    <a:pt x="83" y="106"/>
                    <a:pt x="80" y="107"/>
                    <a:pt x="76" y="108"/>
                  </a:cubicBezTo>
                  <a:cubicBezTo>
                    <a:pt x="75" y="113"/>
                    <a:pt x="75" y="113"/>
                    <a:pt x="75" y="113"/>
                  </a:cubicBezTo>
                  <a:cubicBezTo>
                    <a:pt x="75" y="117"/>
                    <a:pt x="72" y="120"/>
                    <a:pt x="68" y="120"/>
                  </a:cubicBezTo>
                  <a:cubicBezTo>
                    <a:pt x="61" y="120"/>
                    <a:pt x="61" y="120"/>
                    <a:pt x="61" y="120"/>
                  </a:cubicBezTo>
                  <a:cubicBezTo>
                    <a:pt x="57" y="120"/>
                    <a:pt x="54" y="117"/>
                    <a:pt x="54" y="113"/>
                  </a:cubicBezTo>
                  <a:cubicBezTo>
                    <a:pt x="52" y="108"/>
                    <a:pt x="52" y="108"/>
                    <a:pt x="52" y="108"/>
                  </a:cubicBezTo>
                  <a:cubicBezTo>
                    <a:pt x="48" y="107"/>
                    <a:pt x="45" y="106"/>
                    <a:pt x="42" y="104"/>
                  </a:cubicBezTo>
                  <a:cubicBezTo>
                    <a:pt x="37" y="106"/>
                    <a:pt x="37" y="106"/>
                    <a:pt x="37" y="106"/>
                  </a:cubicBezTo>
                  <a:cubicBezTo>
                    <a:pt x="36" y="108"/>
                    <a:pt x="34" y="108"/>
                    <a:pt x="32" y="108"/>
                  </a:cubicBezTo>
                  <a:cubicBezTo>
                    <a:pt x="30" y="108"/>
                    <a:pt x="28" y="108"/>
                    <a:pt x="27" y="106"/>
                  </a:cubicBezTo>
                  <a:cubicBezTo>
                    <a:pt x="22" y="101"/>
                    <a:pt x="22" y="101"/>
                    <a:pt x="22" y="101"/>
                  </a:cubicBezTo>
                  <a:cubicBezTo>
                    <a:pt x="19" y="99"/>
                    <a:pt x="19" y="94"/>
                    <a:pt x="22" y="92"/>
                  </a:cubicBezTo>
                  <a:cubicBezTo>
                    <a:pt x="25" y="87"/>
                    <a:pt x="25" y="87"/>
                    <a:pt x="25" y="87"/>
                  </a:cubicBezTo>
                  <a:cubicBezTo>
                    <a:pt x="23" y="84"/>
                    <a:pt x="21" y="80"/>
                    <a:pt x="20" y="77"/>
                  </a:cubicBezTo>
                  <a:cubicBezTo>
                    <a:pt x="15" y="75"/>
                    <a:pt x="15" y="75"/>
                    <a:pt x="15" y="75"/>
                  </a:cubicBezTo>
                  <a:cubicBezTo>
                    <a:pt x="11" y="75"/>
                    <a:pt x="8" y="72"/>
                    <a:pt x="8" y="68"/>
                  </a:cubicBezTo>
                  <a:cubicBezTo>
                    <a:pt x="8" y="61"/>
                    <a:pt x="8" y="61"/>
                    <a:pt x="8" y="61"/>
                  </a:cubicBezTo>
                  <a:cubicBezTo>
                    <a:pt x="8" y="57"/>
                    <a:pt x="11" y="54"/>
                    <a:pt x="15" y="54"/>
                  </a:cubicBezTo>
                  <a:cubicBezTo>
                    <a:pt x="20" y="52"/>
                    <a:pt x="20" y="52"/>
                    <a:pt x="20" y="52"/>
                  </a:cubicBezTo>
                  <a:cubicBezTo>
                    <a:pt x="21" y="49"/>
                    <a:pt x="23" y="45"/>
                    <a:pt x="25"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7" y="22"/>
                  </a:cubicBezTo>
                  <a:cubicBezTo>
                    <a:pt x="42" y="24"/>
                    <a:pt x="42" y="24"/>
                    <a:pt x="42" y="24"/>
                  </a:cubicBezTo>
                  <a:cubicBezTo>
                    <a:pt x="45" y="22"/>
                    <a:pt x="48" y="21"/>
                    <a:pt x="52" y="20"/>
                  </a:cubicBezTo>
                  <a:cubicBezTo>
                    <a:pt x="54" y="15"/>
                    <a:pt x="54" y="15"/>
                    <a:pt x="54" y="15"/>
                  </a:cubicBezTo>
                  <a:cubicBezTo>
                    <a:pt x="54" y="11"/>
                    <a:pt x="57" y="8"/>
                    <a:pt x="61" y="8"/>
                  </a:cubicBezTo>
                  <a:cubicBezTo>
                    <a:pt x="68" y="8"/>
                    <a:pt x="68" y="8"/>
                    <a:pt x="68" y="8"/>
                  </a:cubicBezTo>
                  <a:cubicBezTo>
                    <a:pt x="72" y="8"/>
                    <a:pt x="75" y="11"/>
                    <a:pt x="75" y="15"/>
                  </a:cubicBezTo>
                  <a:cubicBezTo>
                    <a:pt x="76" y="21"/>
                    <a:pt x="76" y="21"/>
                    <a:pt x="76" y="21"/>
                  </a:cubicBezTo>
                  <a:cubicBezTo>
                    <a:pt x="80" y="22"/>
                    <a:pt x="83" y="23"/>
                    <a:pt x="87" y="25"/>
                  </a:cubicBezTo>
                  <a:cubicBezTo>
                    <a:pt x="91" y="22"/>
                    <a:pt x="91" y="22"/>
                    <a:pt x="91" y="22"/>
                  </a:cubicBezTo>
                  <a:cubicBezTo>
                    <a:pt x="93" y="21"/>
                    <a:pt x="95" y="20"/>
                    <a:pt x="97" y="20"/>
                  </a:cubicBezTo>
                  <a:cubicBezTo>
                    <a:pt x="99" y="20"/>
                    <a:pt x="100" y="21"/>
                    <a:pt x="101" y="22"/>
                  </a:cubicBezTo>
                  <a:cubicBezTo>
                    <a:pt x="106" y="27"/>
                    <a:pt x="106" y="27"/>
                    <a:pt x="106" y="27"/>
                  </a:cubicBezTo>
                  <a:cubicBezTo>
                    <a:pt x="109" y="30"/>
                    <a:pt x="109" y="34"/>
                    <a:pt x="106" y="37"/>
                  </a:cubicBezTo>
                  <a:cubicBezTo>
                    <a:pt x="104" y="42"/>
                    <a:pt x="104" y="42"/>
                    <a:pt x="104" y="42"/>
                  </a:cubicBezTo>
                  <a:cubicBezTo>
                    <a:pt x="106" y="45"/>
                    <a:pt x="107" y="49"/>
                    <a:pt x="108" y="52"/>
                  </a:cubicBezTo>
                  <a:cubicBezTo>
                    <a:pt x="113" y="54"/>
                    <a:pt x="113" y="54"/>
                    <a:pt x="113" y="54"/>
                  </a:cubicBezTo>
                  <a:cubicBezTo>
                    <a:pt x="117" y="54"/>
                    <a:pt x="120" y="57"/>
                    <a:pt x="120" y="61"/>
                  </a:cubicBezTo>
                  <a:lnTo>
                    <a:pt x="120" y="68"/>
                  </a:ln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2" name="Groupe 1">
            <a:extLst>
              <a:ext uri="{FF2B5EF4-FFF2-40B4-BE49-F238E27FC236}">
                <a16:creationId xmlns:a16="http://schemas.microsoft.com/office/drawing/2014/main" id="{B5D9C2BE-B085-4BAA-98B9-55A78B013F7B}"/>
              </a:ext>
            </a:extLst>
          </p:cNvPr>
          <p:cNvGrpSpPr/>
          <p:nvPr/>
        </p:nvGrpSpPr>
        <p:grpSpPr>
          <a:xfrm>
            <a:off x="4702389" y="1562971"/>
            <a:ext cx="5607013" cy="832129"/>
            <a:chOff x="4702389" y="1562971"/>
            <a:chExt cx="5607013" cy="832129"/>
          </a:xfrm>
        </p:grpSpPr>
        <p:sp>
          <p:nvSpPr>
            <p:cNvPr id="12" name="文本框 11"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DB0F5E6D-8CB4-40A1-3C7E-F4EF766B6C4F}"/>
                </a:ext>
              </a:extLst>
            </p:cNvPr>
            <p:cNvSpPr txBox="1"/>
            <p:nvPr/>
          </p:nvSpPr>
          <p:spPr>
            <a:xfrm>
              <a:off x="6064510" y="1564103"/>
              <a:ext cx="4244892" cy="830997"/>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indispensable lors de la conception d'un système</a:t>
              </a:r>
            </a:p>
          </p:txBody>
        </p:sp>
        <p:sp>
          <p:nvSpPr>
            <p:cNvPr id="21" name="椭圆 76">
              <a:extLst>
                <a:ext uri="{FF2B5EF4-FFF2-40B4-BE49-F238E27FC236}">
                  <a16:creationId xmlns:a16="http://schemas.microsoft.com/office/drawing/2014/main" id="{80830C6A-A107-40CA-8A98-BA9E0096D426}"/>
                </a:ext>
              </a:extLst>
            </p:cNvPr>
            <p:cNvSpPr/>
            <p:nvPr/>
          </p:nvSpPr>
          <p:spPr>
            <a:xfrm>
              <a:off x="4702389" y="1562971"/>
              <a:ext cx="773996" cy="773996"/>
            </a:xfrm>
            <a:prstGeom prst="ellipse">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22" name="Freeform 46">
              <a:extLst>
                <a:ext uri="{FF2B5EF4-FFF2-40B4-BE49-F238E27FC236}">
                  <a16:creationId xmlns:a16="http://schemas.microsoft.com/office/drawing/2014/main" id="{33B2CB94-8AEA-4BD1-8A2A-F36EB46A3F56}"/>
                </a:ext>
              </a:extLst>
            </p:cNvPr>
            <p:cNvSpPr>
              <a:spLocks noEditPoints="1"/>
            </p:cNvSpPr>
            <p:nvPr/>
          </p:nvSpPr>
          <p:spPr bwMode="auto">
            <a:xfrm>
              <a:off x="4938913" y="1798997"/>
              <a:ext cx="300948" cy="301944"/>
            </a:xfrm>
            <a:custGeom>
              <a:avLst/>
              <a:gdLst>
                <a:gd name="T0" fmla="*/ 20 w 128"/>
                <a:gd name="T1" fmla="*/ 24 h 128"/>
                <a:gd name="T2" fmla="*/ 108 w 128"/>
                <a:gd name="T3" fmla="*/ 24 h 128"/>
                <a:gd name="T4" fmla="*/ 112 w 128"/>
                <a:gd name="T5" fmla="*/ 20 h 128"/>
                <a:gd name="T6" fmla="*/ 108 w 128"/>
                <a:gd name="T7" fmla="*/ 16 h 128"/>
                <a:gd name="T8" fmla="*/ 20 w 128"/>
                <a:gd name="T9" fmla="*/ 16 h 128"/>
                <a:gd name="T10" fmla="*/ 16 w 128"/>
                <a:gd name="T11" fmla="*/ 20 h 128"/>
                <a:gd name="T12" fmla="*/ 20 w 128"/>
                <a:gd name="T13" fmla="*/ 24 h 128"/>
                <a:gd name="T14" fmla="*/ 116 w 128"/>
                <a:gd name="T15" fmla="*/ 32 h 128"/>
                <a:gd name="T16" fmla="*/ 12 w 128"/>
                <a:gd name="T17" fmla="*/ 32 h 128"/>
                <a:gd name="T18" fmla="*/ 0 w 128"/>
                <a:gd name="T19" fmla="*/ 44 h 128"/>
                <a:gd name="T20" fmla="*/ 0 w 128"/>
                <a:gd name="T21" fmla="*/ 116 h 128"/>
                <a:gd name="T22" fmla="*/ 12 w 128"/>
                <a:gd name="T23" fmla="*/ 128 h 128"/>
                <a:gd name="T24" fmla="*/ 116 w 128"/>
                <a:gd name="T25" fmla="*/ 128 h 128"/>
                <a:gd name="T26" fmla="*/ 128 w 128"/>
                <a:gd name="T27" fmla="*/ 116 h 128"/>
                <a:gd name="T28" fmla="*/ 128 w 128"/>
                <a:gd name="T29" fmla="*/ 44 h 128"/>
                <a:gd name="T30" fmla="*/ 116 w 128"/>
                <a:gd name="T31" fmla="*/ 32 h 128"/>
                <a:gd name="T32" fmla="*/ 120 w 128"/>
                <a:gd name="T33" fmla="*/ 112 h 128"/>
                <a:gd name="T34" fmla="*/ 112 w 128"/>
                <a:gd name="T35" fmla="*/ 120 h 128"/>
                <a:gd name="T36" fmla="*/ 16 w 128"/>
                <a:gd name="T37" fmla="*/ 120 h 128"/>
                <a:gd name="T38" fmla="*/ 8 w 128"/>
                <a:gd name="T39" fmla="*/ 112 h 128"/>
                <a:gd name="T40" fmla="*/ 8 w 128"/>
                <a:gd name="T41" fmla="*/ 48 h 128"/>
                <a:gd name="T42" fmla="*/ 16 w 128"/>
                <a:gd name="T43" fmla="*/ 40 h 128"/>
                <a:gd name="T44" fmla="*/ 112 w 128"/>
                <a:gd name="T45" fmla="*/ 40 h 128"/>
                <a:gd name="T46" fmla="*/ 120 w 128"/>
                <a:gd name="T47" fmla="*/ 48 h 128"/>
                <a:gd name="T48" fmla="*/ 120 w 128"/>
                <a:gd name="T49" fmla="*/ 112 h 128"/>
                <a:gd name="T50" fmla="*/ 32 w 128"/>
                <a:gd name="T51" fmla="*/ 8 h 128"/>
                <a:gd name="T52" fmla="*/ 96 w 128"/>
                <a:gd name="T53" fmla="*/ 8 h 128"/>
                <a:gd name="T54" fmla="*/ 100 w 128"/>
                <a:gd name="T55" fmla="*/ 4 h 128"/>
                <a:gd name="T56" fmla="*/ 96 w 128"/>
                <a:gd name="T57" fmla="*/ 0 h 128"/>
                <a:gd name="T58" fmla="*/ 32 w 128"/>
                <a:gd name="T59" fmla="*/ 0 h 128"/>
                <a:gd name="T60" fmla="*/ 28 w 128"/>
                <a:gd name="T61" fmla="*/ 4 h 128"/>
                <a:gd name="T62" fmla="*/ 32 w 128"/>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28">
                  <a:moveTo>
                    <a:pt x="20" y="24"/>
                  </a:moveTo>
                  <a:cubicBezTo>
                    <a:pt x="108" y="24"/>
                    <a:pt x="108" y="24"/>
                    <a:pt x="108" y="24"/>
                  </a:cubicBezTo>
                  <a:cubicBezTo>
                    <a:pt x="110" y="24"/>
                    <a:pt x="112" y="22"/>
                    <a:pt x="112" y="20"/>
                  </a:cubicBezTo>
                  <a:cubicBezTo>
                    <a:pt x="112" y="18"/>
                    <a:pt x="110" y="16"/>
                    <a:pt x="108" y="16"/>
                  </a:cubicBezTo>
                  <a:cubicBezTo>
                    <a:pt x="20" y="16"/>
                    <a:pt x="20" y="16"/>
                    <a:pt x="20" y="16"/>
                  </a:cubicBezTo>
                  <a:cubicBezTo>
                    <a:pt x="17" y="16"/>
                    <a:pt x="16" y="18"/>
                    <a:pt x="16" y="20"/>
                  </a:cubicBezTo>
                  <a:cubicBezTo>
                    <a:pt x="16" y="22"/>
                    <a:pt x="17" y="24"/>
                    <a:pt x="20" y="24"/>
                  </a:cubicBezTo>
                  <a:close/>
                  <a:moveTo>
                    <a:pt x="116" y="32"/>
                  </a:moveTo>
                  <a:cubicBezTo>
                    <a:pt x="12" y="32"/>
                    <a:pt x="12" y="32"/>
                    <a:pt x="12" y="32"/>
                  </a:cubicBezTo>
                  <a:cubicBezTo>
                    <a:pt x="5" y="32"/>
                    <a:pt x="0" y="37"/>
                    <a:pt x="0" y="44"/>
                  </a:cubicBezTo>
                  <a:cubicBezTo>
                    <a:pt x="0" y="116"/>
                    <a:pt x="0" y="116"/>
                    <a:pt x="0" y="116"/>
                  </a:cubicBezTo>
                  <a:cubicBezTo>
                    <a:pt x="0" y="122"/>
                    <a:pt x="5" y="128"/>
                    <a:pt x="12" y="128"/>
                  </a:cubicBezTo>
                  <a:cubicBezTo>
                    <a:pt x="116" y="128"/>
                    <a:pt x="116" y="128"/>
                    <a:pt x="116" y="128"/>
                  </a:cubicBezTo>
                  <a:cubicBezTo>
                    <a:pt x="122" y="128"/>
                    <a:pt x="128" y="122"/>
                    <a:pt x="128" y="116"/>
                  </a:cubicBezTo>
                  <a:cubicBezTo>
                    <a:pt x="128" y="44"/>
                    <a:pt x="128" y="44"/>
                    <a:pt x="128" y="44"/>
                  </a:cubicBezTo>
                  <a:cubicBezTo>
                    <a:pt x="128" y="37"/>
                    <a:pt x="122" y="32"/>
                    <a:pt x="116" y="32"/>
                  </a:cubicBezTo>
                  <a:close/>
                  <a:moveTo>
                    <a:pt x="120" y="112"/>
                  </a:moveTo>
                  <a:cubicBezTo>
                    <a:pt x="120" y="116"/>
                    <a:pt x="116" y="120"/>
                    <a:pt x="112" y="120"/>
                  </a:cubicBezTo>
                  <a:cubicBezTo>
                    <a:pt x="16" y="120"/>
                    <a:pt x="16" y="120"/>
                    <a:pt x="16" y="120"/>
                  </a:cubicBezTo>
                  <a:cubicBezTo>
                    <a:pt x="11" y="120"/>
                    <a:pt x="8" y="116"/>
                    <a:pt x="8" y="112"/>
                  </a:cubicBezTo>
                  <a:cubicBezTo>
                    <a:pt x="8" y="48"/>
                    <a:pt x="8" y="48"/>
                    <a:pt x="8" y="48"/>
                  </a:cubicBezTo>
                  <a:cubicBezTo>
                    <a:pt x="8" y="43"/>
                    <a:pt x="11" y="40"/>
                    <a:pt x="16" y="40"/>
                  </a:cubicBezTo>
                  <a:cubicBezTo>
                    <a:pt x="112" y="40"/>
                    <a:pt x="112" y="40"/>
                    <a:pt x="112" y="40"/>
                  </a:cubicBezTo>
                  <a:cubicBezTo>
                    <a:pt x="116" y="40"/>
                    <a:pt x="120" y="43"/>
                    <a:pt x="120" y="48"/>
                  </a:cubicBezTo>
                  <a:lnTo>
                    <a:pt x="120" y="112"/>
                  </a:lnTo>
                  <a:close/>
                  <a:moveTo>
                    <a:pt x="32" y="8"/>
                  </a:moveTo>
                  <a:cubicBezTo>
                    <a:pt x="96" y="8"/>
                    <a:pt x="96" y="8"/>
                    <a:pt x="96" y="8"/>
                  </a:cubicBezTo>
                  <a:cubicBezTo>
                    <a:pt x="98" y="8"/>
                    <a:pt x="100" y="6"/>
                    <a:pt x="100" y="4"/>
                  </a:cubicBezTo>
                  <a:cubicBezTo>
                    <a:pt x="100" y="2"/>
                    <a:pt x="98" y="0"/>
                    <a:pt x="96" y="0"/>
                  </a:cubicBezTo>
                  <a:cubicBezTo>
                    <a:pt x="32" y="0"/>
                    <a:pt x="32" y="0"/>
                    <a:pt x="32" y="0"/>
                  </a:cubicBezTo>
                  <a:cubicBezTo>
                    <a:pt x="29" y="0"/>
                    <a:pt x="28" y="2"/>
                    <a:pt x="28" y="4"/>
                  </a:cubicBezTo>
                  <a:cubicBezTo>
                    <a:pt x="28" y="6"/>
                    <a:pt x="29" y="8"/>
                    <a:pt x="32" y="8"/>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4" name="Groupe 3">
            <a:extLst>
              <a:ext uri="{FF2B5EF4-FFF2-40B4-BE49-F238E27FC236}">
                <a16:creationId xmlns:a16="http://schemas.microsoft.com/office/drawing/2014/main" id="{30DFE79C-4B7F-4867-94C4-617ED8621FCE}"/>
              </a:ext>
            </a:extLst>
          </p:cNvPr>
          <p:cNvGrpSpPr/>
          <p:nvPr/>
        </p:nvGrpSpPr>
        <p:grpSpPr>
          <a:xfrm>
            <a:off x="308328" y="5995928"/>
            <a:ext cx="1089578" cy="689085"/>
            <a:chOff x="308328" y="5995928"/>
            <a:chExt cx="1089578" cy="689085"/>
          </a:xfrm>
        </p:grpSpPr>
        <p:sp>
          <p:nvSpPr>
            <p:cNvPr id="13" name="Oval 9">
              <a:extLst>
                <a:ext uri="{FF2B5EF4-FFF2-40B4-BE49-F238E27FC236}">
                  <a16:creationId xmlns:a16="http://schemas.microsoft.com/office/drawing/2014/main" id="{EF057D0A-B7A3-4BDC-AA67-6F7FA3C6C98F}"/>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4" name="Rectangle 13">
              <a:extLst>
                <a:ext uri="{FF2B5EF4-FFF2-40B4-BE49-F238E27FC236}">
                  <a16:creationId xmlns:a16="http://schemas.microsoft.com/office/drawing/2014/main" id="{87F71DA8-EE2F-4CEE-BBF9-367578854504}"/>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17</a:t>
              </a:r>
            </a:p>
          </p:txBody>
        </p:sp>
      </p:grpSp>
    </p:spTree>
    <p:extLst>
      <p:ext uri="{BB962C8B-B14F-4D97-AF65-F5344CB8AC3E}">
        <p14:creationId xmlns:p14="http://schemas.microsoft.com/office/powerpoint/2010/main" val="947977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6="http://schemas.microsoft.com/office/drawing/2014/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par>
                          <p:cTn id="18" fill="hold">
                            <p:stCondLst>
                              <p:cond delay="2300"/>
                            </p:stCondLst>
                            <p:childTnLst>
                              <p:par>
                                <p:cTn id="19" presetID="2" presetClass="entr" presetSubtype="4" accel="19000" decel="8100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10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4300"/>
                            </p:stCondLst>
                            <p:childTnLst>
                              <p:par>
                                <p:cTn id="28" presetID="22" presetClass="entr" presetSubtype="4"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par>
                          <p:cTn id="31" fill="hold">
                            <p:stCondLst>
                              <p:cond delay="4800"/>
                            </p:stCondLst>
                            <p:childTnLst>
                              <p:par>
                                <p:cTn id="32" presetID="22" presetClass="entr" presetSubtype="4"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
            <a:extLst>
              <a:ext uri="{FF2B5EF4-FFF2-40B4-BE49-F238E27FC236}">
                <a16:creationId xmlns:a16="http://schemas.microsoft.com/office/drawing/2014/main" id="{47740779-FB6A-42CA-8256-2F0E652A0681}"/>
              </a:ext>
            </a:extLst>
          </p:cNvPr>
          <p:cNvSpPr txBox="1"/>
          <p:nvPr/>
        </p:nvSpPr>
        <p:spPr>
          <a:xfrm>
            <a:off x="6064510" y="156446"/>
            <a:ext cx="5932601"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cs typeface="+mn-ea"/>
                <a:sym typeface="+mn-lt"/>
              </a:rPr>
              <a:t>Diagramme de classe</a:t>
            </a:r>
            <a:endParaRPr lang="zh-CN" altLang="en-US" sz="3200" b="1" dirty="0">
              <a:solidFill>
                <a:srgbClr val="F2DD9C"/>
              </a:solidFill>
              <a:cs typeface="+mn-ea"/>
              <a:sym typeface="+mn-lt"/>
            </a:endParaRPr>
          </a:p>
        </p:txBody>
      </p:sp>
      <p:pic>
        <p:nvPicPr>
          <p:cNvPr id="18" name="Image 17">
            <a:extLst>
              <a:ext uri="{FF2B5EF4-FFF2-40B4-BE49-F238E27FC236}">
                <a16:creationId xmlns:a16="http://schemas.microsoft.com/office/drawing/2014/main" id="{3A4EB3E1-3936-4865-B8FA-DEB7D643D20F}"/>
              </a:ext>
            </a:extLst>
          </p:cNvPr>
          <p:cNvPicPr>
            <a:picLocks noChangeAspect="1"/>
          </p:cNvPicPr>
          <p:nvPr/>
        </p:nvPicPr>
        <p:blipFill>
          <a:blip r:embed="rId2"/>
          <a:stretch>
            <a:fillRect/>
          </a:stretch>
        </p:blipFill>
        <p:spPr>
          <a:xfrm>
            <a:off x="194889" y="0"/>
            <a:ext cx="4610100" cy="876300"/>
          </a:xfrm>
          <a:prstGeom prst="rect">
            <a:avLst/>
          </a:prstGeom>
        </p:spPr>
      </p:pic>
      <p:sp>
        <p:nvSpPr>
          <p:cNvPr id="20" name="Freeform 27">
            <a:extLst>
              <a:ext uri="{FF2B5EF4-FFF2-40B4-BE49-F238E27FC236}">
                <a16:creationId xmlns:a16="http://schemas.microsoft.com/office/drawing/2014/main" id="{291B3CA2-59BB-47A2-97AB-A57906C70CDD}"/>
              </a:ext>
            </a:extLst>
          </p:cNvPr>
          <p:cNvSpPr>
            <a:spLocks noEditPoints="1"/>
          </p:cNvSpPr>
          <p:nvPr/>
        </p:nvSpPr>
        <p:spPr bwMode="auto">
          <a:xfrm>
            <a:off x="4957176" y="3291222"/>
            <a:ext cx="301944" cy="300948"/>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1 h 128"/>
              <a:gd name="T14" fmla="*/ 112 w 128"/>
              <a:gd name="T15" fmla="*/ 22 h 128"/>
              <a:gd name="T16" fmla="*/ 97 w 128"/>
              <a:gd name="T17" fmla="*/ 12 h 128"/>
              <a:gd name="T18" fmla="*/ 87 w 128"/>
              <a:gd name="T19" fmla="*/ 16 h 128"/>
              <a:gd name="T20" fmla="*/ 82 w 128"/>
              <a:gd name="T21" fmla="*/ 13 h 128"/>
              <a:gd name="T22" fmla="*/ 61 w 128"/>
              <a:gd name="T23" fmla="*/ 0 h 128"/>
              <a:gd name="T24" fmla="*/ 46 w 128"/>
              <a:gd name="T25" fmla="*/ 14 h 128"/>
              <a:gd name="T26" fmla="*/ 41 w 128"/>
              <a:gd name="T27" fmla="*/ 16 h 128"/>
              <a:gd name="T28" fmla="*/ 21 w 128"/>
              <a:gd name="T29" fmla="*/ 17 h 128"/>
              <a:gd name="T30" fmla="*/ 12 w 128"/>
              <a:gd name="T31" fmla="*/ 32 h 128"/>
              <a:gd name="T32" fmla="*/ 16 w 128"/>
              <a:gd name="T33" fmla="*/ 42 h 128"/>
              <a:gd name="T34" fmla="*/ 13 w 128"/>
              <a:gd name="T35" fmla="*/ 47 h 128"/>
              <a:gd name="T36" fmla="*/ 0 w 128"/>
              <a:gd name="T37" fmla="*/ 68 h 128"/>
              <a:gd name="T38" fmla="*/ 14 w 128"/>
              <a:gd name="T39" fmla="*/ 82 h 128"/>
              <a:gd name="T40" fmla="*/ 16 w 128"/>
              <a:gd name="T41" fmla="*/ 88 h 128"/>
              <a:gd name="T42" fmla="*/ 16 w 128"/>
              <a:gd name="T43" fmla="*/ 107 h 128"/>
              <a:gd name="T44" fmla="*/ 32 w 128"/>
              <a:gd name="T45" fmla="*/ 116 h 128"/>
              <a:gd name="T46" fmla="*/ 41 w 128"/>
              <a:gd name="T47" fmla="*/ 113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1 h 128"/>
              <a:gd name="T66" fmla="*/ 120 w 128"/>
              <a:gd name="T67" fmla="*/ 68 h 128"/>
              <a:gd name="T68" fmla="*/ 108 w 128"/>
              <a:gd name="T69" fmla="*/ 77 h 128"/>
              <a:gd name="T70" fmla="*/ 106 w 128"/>
              <a:gd name="T71" fmla="*/ 92 h 128"/>
              <a:gd name="T72" fmla="*/ 101 w 128"/>
              <a:gd name="T73" fmla="*/ 106 h 128"/>
              <a:gd name="T74" fmla="*/ 91 w 128"/>
              <a:gd name="T75" fmla="*/ 106 h 128"/>
              <a:gd name="T76" fmla="*/ 76 w 128"/>
              <a:gd name="T77" fmla="*/ 108 h 128"/>
              <a:gd name="T78" fmla="*/ 68 w 128"/>
              <a:gd name="T79" fmla="*/ 120 h 128"/>
              <a:gd name="T80" fmla="*/ 54 w 128"/>
              <a:gd name="T81" fmla="*/ 113 h 128"/>
              <a:gd name="T82" fmla="*/ 42 w 128"/>
              <a:gd name="T83" fmla="*/ 104 h 128"/>
              <a:gd name="T84" fmla="*/ 32 w 128"/>
              <a:gd name="T85" fmla="*/ 108 h 128"/>
              <a:gd name="T86" fmla="*/ 22 w 128"/>
              <a:gd name="T87" fmla="*/ 101 h 128"/>
              <a:gd name="T88" fmla="*/ 25 w 128"/>
              <a:gd name="T89" fmla="*/ 87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7 w 128"/>
              <a:gd name="T101" fmla="*/ 22 h 128"/>
              <a:gd name="T102" fmla="*/ 52 w 128"/>
              <a:gd name="T103" fmla="*/ 20 h 128"/>
              <a:gd name="T104" fmla="*/ 61 w 128"/>
              <a:gd name="T105" fmla="*/ 8 h 128"/>
              <a:gd name="T106" fmla="*/ 75 w 128"/>
              <a:gd name="T107" fmla="*/ 15 h 128"/>
              <a:gd name="T108" fmla="*/ 87 w 128"/>
              <a:gd name="T109" fmla="*/ 25 h 128"/>
              <a:gd name="T110" fmla="*/ 97 w 128"/>
              <a:gd name="T111" fmla="*/ 20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8" y="76"/>
                  <a:pt x="52" y="71"/>
                  <a:pt x="52" y="64"/>
                </a:cubicBezTo>
                <a:cubicBezTo>
                  <a:pt x="52" y="58"/>
                  <a:pt x="58" y="52"/>
                  <a:pt x="64" y="52"/>
                </a:cubicBezTo>
                <a:cubicBezTo>
                  <a:pt x="71" y="52"/>
                  <a:pt x="76" y="58"/>
                  <a:pt x="76" y="64"/>
                </a:cubicBezTo>
                <a:cubicBezTo>
                  <a:pt x="76" y="71"/>
                  <a:pt x="71" y="76"/>
                  <a:pt x="64" y="76"/>
                </a:cubicBezTo>
                <a:close/>
                <a:moveTo>
                  <a:pt x="115" y="47"/>
                </a:moveTo>
                <a:cubicBezTo>
                  <a:pt x="114" y="46"/>
                  <a:pt x="114" y="46"/>
                  <a:pt x="114" y="46"/>
                </a:cubicBezTo>
                <a:cubicBezTo>
                  <a:pt x="114" y="45"/>
                  <a:pt x="113" y="43"/>
                  <a:pt x="112" y="42"/>
                </a:cubicBezTo>
                <a:cubicBezTo>
                  <a:pt x="113" y="41"/>
                  <a:pt x="113" y="41"/>
                  <a:pt x="113" y="41"/>
                </a:cubicBezTo>
                <a:cubicBezTo>
                  <a:pt x="115" y="38"/>
                  <a:pt x="116" y="35"/>
                  <a:pt x="116" y="32"/>
                </a:cubicBezTo>
                <a:cubicBezTo>
                  <a:pt x="116" y="28"/>
                  <a:pt x="115" y="24"/>
                  <a:pt x="112" y="22"/>
                </a:cubicBezTo>
                <a:cubicBezTo>
                  <a:pt x="107" y="17"/>
                  <a:pt x="107" y="17"/>
                  <a:pt x="107" y="17"/>
                </a:cubicBezTo>
                <a:cubicBezTo>
                  <a:pt x="104" y="14"/>
                  <a:pt x="101" y="12"/>
                  <a:pt x="97" y="12"/>
                </a:cubicBezTo>
                <a:cubicBezTo>
                  <a:pt x="94" y="12"/>
                  <a:pt x="90" y="14"/>
                  <a:pt x="88" y="16"/>
                </a:cubicBezTo>
                <a:cubicBezTo>
                  <a:pt x="87" y="16"/>
                  <a:pt x="87" y="16"/>
                  <a:pt x="87" y="16"/>
                </a:cubicBezTo>
                <a:cubicBezTo>
                  <a:pt x="85" y="15"/>
                  <a:pt x="84" y="15"/>
                  <a:pt x="82" y="14"/>
                </a:cubicBezTo>
                <a:cubicBezTo>
                  <a:pt x="82" y="13"/>
                  <a:pt x="82" y="13"/>
                  <a:pt x="82" y="13"/>
                </a:cubicBezTo>
                <a:cubicBezTo>
                  <a:pt x="81" y="6"/>
                  <a:pt x="75" y="0"/>
                  <a:pt x="68" y="0"/>
                </a:cubicBezTo>
                <a:cubicBezTo>
                  <a:pt x="61" y="0"/>
                  <a:pt x="61" y="0"/>
                  <a:pt x="61" y="0"/>
                </a:cubicBezTo>
                <a:cubicBezTo>
                  <a:pt x="53" y="0"/>
                  <a:pt x="47" y="6"/>
                  <a:pt x="46" y="13"/>
                </a:cubicBezTo>
                <a:cubicBezTo>
                  <a:pt x="46" y="14"/>
                  <a:pt x="46" y="14"/>
                  <a:pt x="46" y="14"/>
                </a:cubicBezTo>
                <a:cubicBezTo>
                  <a:pt x="45" y="15"/>
                  <a:pt x="43" y="15"/>
                  <a:pt x="41" y="16"/>
                </a:cubicBezTo>
                <a:cubicBezTo>
                  <a:pt x="41" y="16"/>
                  <a:pt x="41" y="16"/>
                  <a:pt x="41" y="16"/>
                </a:cubicBezTo>
                <a:cubicBezTo>
                  <a:pt x="38" y="14"/>
                  <a:pt x="35" y="12"/>
                  <a:pt x="32" y="12"/>
                </a:cubicBezTo>
                <a:cubicBezTo>
                  <a:pt x="28" y="12"/>
                  <a:pt x="24" y="14"/>
                  <a:pt x="21" y="17"/>
                </a:cubicBezTo>
                <a:cubicBezTo>
                  <a:pt x="16" y="22"/>
                  <a:pt x="16" y="22"/>
                  <a:pt x="16" y="22"/>
                </a:cubicBezTo>
                <a:cubicBezTo>
                  <a:pt x="14" y="24"/>
                  <a:pt x="12" y="28"/>
                  <a:pt x="12" y="32"/>
                </a:cubicBezTo>
                <a:cubicBezTo>
                  <a:pt x="12" y="35"/>
                  <a:pt x="13" y="38"/>
                  <a:pt x="16" y="41"/>
                </a:cubicBezTo>
                <a:cubicBezTo>
                  <a:pt x="16" y="42"/>
                  <a:pt x="16" y="42"/>
                  <a:pt x="16" y="42"/>
                </a:cubicBezTo>
                <a:cubicBezTo>
                  <a:pt x="15" y="43"/>
                  <a:pt x="15" y="45"/>
                  <a:pt x="14" y="46"/>
                </a:cubicBezTo>
                <a:cubicBezTo>
                  <a:pt x="13" y="47"/>
                  <a:pt x="13" y="47"/>
                  <a:pt x="13" y="47"/>
                </a:cubicBezTo>
                <a:cubicBezTo>
                  <a:pt x="6" y="47"/>
                  <a:pt x="0" y="53"/>
                  <a:pt x="0" y="61"/>
                </a:cubicBezTo>
                <a:cubicBezTo>
                  <a:pt x="0" y="68"/>
                  <a:pt x="0" y="68"/>
                  <a:pt x="0" y="68"/>
                </a:cubicBezTo>
                <a:cubicBezTo>
                  <a:pt x="0" y="75"/>
                  <a:pt x="6" y="81"/>
                  <a:pt x="13" y="82"/>
                </a:cubicBezTo>
                <a:cubicBezTo>
                  <a:pt x="14" y="82"/>
                  <a:pt x="14" y="82"/>
                  <a:pt x="14" y="82"/>
                </a:cubicBezTo>
                <a:cubicBezTo>
                  <a:pt x="15" y="84"/>
                  <a:pt x="15" y="86"/>
                  <a:pt x="16" y="87"/>
                </a:cubicBezTo>
                <a:cubicBezTo>
                  <a:pt x="16" y="88"/>
                  <a:pt x="16" y="88"/>
                  <a:pt x="16" y="88"/>
                </a:cubicBezTo>
                <a:cubicBezTo>
                  <a:pt x="13" y="90"/>
                  <a:pt x="12" y="94"/>
                  <a:pt x="12" y="97"/>
                </a:cubicBezTo>
                <a:cubicBezTo>
                  <a:pt x="12" y="101"/>
                  <a:pt x="14" y="104"/>
                  <a:pt x="16" y="107"/>
                </a:cubicBezTo>
                <a:cubicBezTo>
                  <a:pt x="21" y="112"/>
                  <a:pt x="21" y="112"/>
                  <a:pt x="21" y="112"/>
                </a:cubicBezTo>
                <a:cubicBezTo>
                  <a:pt x="24" y="115"/>
                  <a:pt x="28" y="116"/>
                  <a:pt x="32" y="116"/>
                </a:cubicBezTo>
                <a:cubicBezTo>
                  <a:pt x="35" y="116"/>
                  <a:pt x="38" y="115"/>
                  <a:pt x="41" y="113"/>
                </a:cubicBezTo>
                <a:cubicBezTo>
                  <a:pt x="41" y="113"/>
                  <a:pt x="41" y="113"/>
                  <a:pt x="41" y="113"/>
                </a:cubicBezTo>
                <a:cubicBezTo>
                  <a:pt x="43" y="113"/>
                  <a:pt x="45" y="114"/>
                  <a:pt x="46" y="114"/>
                </a:cubicBezTo>
                <a:cubicBezTo>
                  <a:pt x="46" y="115"/>
                  <a:pt x="46" y="115"/>
                  <a:pt x="46" y="115"/>
                </a:cubicBezTo>
                <a:cubicBezTo>
                  <a:pt x="47" y="123"/>
                  <a:pt x="53" y="128"/>
                  <a:pt x="61" y="128"/>
                </a:cubicBezTo>
                <a:cubicBezTo>
                  <a:pt x="68" y="128"/>
                  <a:pt x="68" y="128"/>
                  <a:pt x="68" y="128"/>
                </a:cubicBezTo>
                <a:cubicBezTo>
                  <a:pt x="75" y="128"/>
                  <a:pt x="81" y="123"/>
                  <a:pt x="82" y="115"/>
                </a:cubicBezTo>
                <a:cubicBezTo>
                  <a:pt x="82" y="114"/>
                  <a:pt x="82" y="114"/>
                  <a:pt x="82" y="114"/>
                </a:cubicBezTo>
                <a:cubicBezTo>
                  <a:pt x="84" y="114"/>
                  <a:pt x="85" y="113"/>
                  <a:pt x="87" y="113"/>
                </a:cubicBezTo>
                <a:cubicBezTo>
                  <a:pt x="88" y="113"/>
                  <a:pt x="88" y="113"/>
                  <a:pt x="88" y="113"/>
                </a:cubicBezTo>
                <a:cubicBezTo>
                  <a:pt x="90" y="115"/>
                  <a:pt x="94" y="116"/>
                  <a:pt x="97" y="116"/>
                </a:cubicBezTo>
                <a:cubicBezTo>
                  <a:pt x="101" y="116"/>
                  <a:pt x="104" y="115"/>
                  <a:pt x="107" y="112"/>
                </a:cubicBezTo>
                <a:cubicBezTo>
                  <a:pt x="112" y="107"/>
                  <a:pt x="112" y="107"/>
                  <a:pt x="112" y="107"/>
                </a:cubicBezTo>
                <a:cubicBezTo>
                  <a:pt x="115" y="104"/>
                  <a:pt x="116" y="101"/>
                  <a:pt x="116" y="97"/>
                </a:cubicBezTo>
                <a:cubicBezTo>
                  <a:pt x="116" y="94"/>
                  <a:pt x="115" y="90"/>
                  <a:pt x="113" y="88"/>
                </a:cubicBezTo>
                <a:cubicBezTo>
                  <a:pt x="112" y="87"/>
                  <a:pt x="112" y="87"/>
                  <a:pt x="112" y="87"/>
                </a:cubicBezTo>
                <a:cubicBezTo>
                  <a:pt x="113" y="86"/>
                  <a:pt x="114" y="84"/>
                  <a:pt x="114" y="82"/>
                </a:cubicBezTo>
                <a:cubicBezTo>
                  <a:pt x="115" y="82"/>
                  <a:pt x="115" y="82"/>
                  <a:pt x="115" y="82"/>
                </a:cubicBezTo>
                <a:cubicBezTo>
                  <a:pt x="123" y="81"/>
                  <a:pt x="128" y="75"/>
                  <a:pt x="128" y="68"/>
                </a:cubicBezTo>
                <a:cubicBezTo>
                  <a:pt x="128" y="61"/>
                  <a:pt x="128" y="61"/>
                  <a:pt x="128" y="61"/>
                </a:cubicBezTo>
                <a:cubicBezTo>
                  <a:pt x="128" y="53"/>
                  <a:pt x="123" y="47"/>
                  <a:pt x="115" y="47"/>
                </a:cubicBezTo>
                <a:close/>
                <a:moveTo>
                  <a:pt x="120" y="68"/>
                </a:moveTo>
                <a:cubicBezTo>
                  <a:pt x="120" y="72"/>
                  <a:pt x="117" y="75"/>
                  <a:pt x="113" y="75"/>
                </a:cubicBezTo>
                <a:cubicBezTo>
                  <a:pt x="108" y="77"/>
                  <a:pt x="108" y="77"/>
                  <a:pt x="108" y="77"/>
                </a:cubicBezTo>
                <a:cubicBezTo>
                  <a:pt x="107" y="80"/>
                  <a:pt x="106" y="84"/>
                  <a:pt x="104" y="87"/>
                </a:cubicBezTo>
                <a:cubicBezTo>
                  <a:pt x="106" y="92"/>
                  <a:pt x="106" y="92"/>
                  <a:pt x="106" y="92"/>
                </a:cubicBezTo>
                <a:cubicBezTo>
                  <a:pt x="109" y="94"/>
                  <a:pt x="109" y="99"/>
                  <a:pt x="106" y="101"/>
                </a:cubicBezTo>
                <a:cubicBezTo>
                  <a:pt x="101" y="106"/>
                  <a:pt x="101" y="106"/>
                  <a:pt x="101" y="106"/>
                </a:cubicBezTo>
                <a:cubicBezTo>
                  <a:pt x="100" y="108"/>
                  <a:pt x="98" y="108"/>
                  <a:pt x="96" y="108"/>
                </a:cubicBezTo>
                <a:cubicBezTo>
                  <a:pt x="95" y="108"/>
                  <a:pt x="93" y="108"/>
                  <a:pt x="91" y="106"/>
                </a:cubicBezTo>
                <a:cubicBezTo>
                  <a:pt x="87" y="104"/>
                  <a:pt x="87" y="104"/>
                  <a:pt x="87" y="104"/>
                </a:cubicBezTo>
                <a:cubicBezTo>
                  <a:pt x="83" y="106"/>
                  <a:pt x="80" y="107"/>
                  <a:pt x="76" y="108"/>
                </a:cubicBezTo>
                <a:cubicBezTo>
                  <a:pt x="75" y="113"/>
                  <a:pt x="75" y="113"/>
                  <a:pt x="75" y="113"/>
                </a:cubicBezTo>
                <a:cubicBezTo>
                  <a:pt x="75" y="117"/>
                  <a:pt x="72" y="120"/>
                  <a:pt x="68" y="120"/>
                </a:cubicBezTo>
                <a:cubicBezTo>
                  <a:pt x="61" y="120"/>
                  <a:pt x="61" y="120"/>
                  <a:pt x="61" y="120"/>
                </a:cubicBezTo>
                <a:cubicBezTo>
                  <a:pt x="57" y="120"/>
                  <a:pt x="54" y="117"/>
                  <a:pt x="54" y="113"/>
                </a:cubicBezTo>
                <a:cubicBezTo>
                  <a:pt x="52" y="108"/>
                  <a:pt x="52" y="108"/>
                  <a:pt x="52" y="108"/>
                </a:cubicBezTo>
                <a:cubicBezTo>
                  <a:pt x="48" y="107"/>
                  <a:pt x="45" y="106"/>
                  <a:pt x="42" y="104"/>
                </a:cubicBezTo>
                <a:cubicBezTo>
                  <a:pt x="37" y="106"/>
                  <a:pt x="37" y="106"/>
                  <a:pt x="37" y="106"/>
                </a:cubicBezTo>
                <a:cubicBezTo>
                  <a:pt x="36" y="108"/>
                  <a:pt x="34" y="108"/>
                  <a:pt x="32" y="108"/>
                </a:cubicBezTo>
                <a:cubicBezTo>
                  <a:pt x="30" y="108"/>
                  <a:pt x="28" y="108"/>
                  <a:pt x="27" y="106"/>
                </a:cubicBezTo>
                <a:cubicBezTo>
                  <a:pt x="22" y="101"/>
                  <a:pt x="22" y="101"/>
                  <a:pt x="22" y="101"/>
                </a:cubicBezTo>
                <a:cubicBezTo>
                  <a:pt x="19" y="99"/>
                  <a:pt x="19" y="94"/>
                  <a:pt x="22" y="92"/>
                </a:cubicBezTo>
                <a:cubicBezTo>
                  <a:pt x="25" y="87"/>
                  <a:pt x="25" y="87"/>
                  <a:pt x="25" y="87"/>
                </a:cubicBezTo>
                <a:cubicBezTo>
                  <a:pt x="23" y="84"/>
                  <a:pt x="21" y="80"/>
                  <a:pt x="20" y="77"/>
                </a:cubicBezTo>
                <a:cubicBezTo>
                  <a:pt x="15" y="75"/>
                  <a:pt x="15" y="75"/>
                  <a:pt x="15" y="75"/>
                </a:cubicBezTo>
                <a:cubicBezTo>
                  <a:pt x="11" y="75"/>
                  <a:pt x="8" y="72"/>
                  <a:pt x="8" y="68"/>
                </a:cubicBezTo>
                <a:cubicBezTo>
                  <a:pt x="8" y="61"/>
                  <a:pt x="8" y="61"/>
                  <a:pt x="8" y="61"/>
                </a:cubicBezTo>
                <a:cubicBezTo>
                  <a:pt x="8" y="57"/>
                  <a:pt x="11" y="54"/>
                  <a:pt x="15" y="54"/>
                </a:cubicBezTo>
                <a:cubicBezTo>
                  <a:pt x="20" y="52"/>
                  <a:pt x="20" y="52"/>
                  <a:pt x="20" y="52"/>
                </a:cubicBezTo>
                <a:cubicBezTo>
                  <a:pt x="21" y="49"/>
                  <a:pt x="23" y="45"/>
                  <a:pt x="25"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7" y="22"/>
                </a:cubicBezTo>
                <a:cubicBezTo>
                  <a:pt x="42" y="24"/>
                  <a:pt x="42" y="24"/>
                  <a:pt x="42" y="24"/>
                </a:cubicBezTo>
                <a:cubicBezTo>
                  <a:pt x="45" y="22"/>
                  <a:pt x="48" y="21"/>
                  <a:pt x="52" y="20"/>
                </a:cubicBezTo>
                <a:cubicBezTo>
                  <a:pt x="54" y="15"/>
                  <a:pt x="54" y="15"/>
                  <a:pt x="54" y="15"/>
                </a:cubicBezTo>
                <a:cubicBezTo>
                  <a:pt x="54" y="11"/>
                  <a:pt x="57" y="8"/>
                  <a:pt x="61" y="8"/>
                </a:cubicBezTo>
                <a:cubicBezTo>
                  <a:pt x="68" y="8"/>
                  <a:pt x="68" y="8"/>
                  <a:pt x="68" y="8"/>
                </a:cubicBezTo>
                <a:cubicBezTo>
                  <a:pt x="72" y="8"/>
                  <a:pt x="75" y="11"/>
                  <a:pt x="75" y="15"/>
                </a:cubicBezTo>
                <a:cubicBezTo>
                  <a:pt x="76" y="21"/>
                  <a:pt x="76" y="21"/>
                  <a:pt x="76" y="21"/>
                </a:cubicBezTo>
                <a:cubicBezTo>
                  <a:pt x="80" y="22"/>
                  <a:pt x="83" y="23"/>
                  <a:pt x="87" y="25"/>
                </a:cubicBezTo>
                <a:cubicBezTo>
                  <a:pt x="91" y="22"/>
                  <a:pt x="91" y="22"/>
                  <a:pt x="91" y="22"/>
                </a:cubicBezTo>
                <a:cubicBezTo>
                  <a:pt x="93" y="21"/>
                  <a:pt x="95" y="20"/>
                  <a:pt x="97" y="20"/>
                </a:cubicBezTo>
                <a:cubicBezTo>
                  <a:pt x="99" y="20"/>
                  <a:pt x="100" y="21"/>
                  <a:pt x="101" y="22"/>
                </a:cubicBezTo>
                <a:cubicBezTo>
                  <a:pt x="106" y="27"/>
                  <a:pt x="106" y="27"/>
                  <a:pt x="106" y="27"/>
                </a:cubicBezTo>
                <a:cubicBezTo>
                  <a:pt x="109" y="30"/>
                  <a:pt x="109" y="34"/>
                  <a:pt x="106" y="37"/>
                </a:cubicBezTo>
                <a:cubicBezTo>
                  <a:pt x="104" y="42"/>
                  <a:pt x="104" y="42"/>
                  <a:pt x="104" y="42"/>
                </a:cubicBezTo>
                <a:cubicBezTo>
                  <a:pt x="106" y="45"/>
                  <a:pt x="107" y="49"/>
                  <a:pt x="108" y="52"/>
                </a:cubicBezTo>
                <a:cubicBezTo>
                  <a:pt x="113" y="54"/>
                  <a:pt x="113" y="54"/>
                  <a:pt x="113" y="54"/>
                </a:cubicBezTo>
                <a:cubicBezTo>
                  <a:pt x="117" y="54"/>
                  <a:pt x="120" y="57"/>
                  <a:pt x="120" y="61"/>
                </a:cubicBezTo>
                <a:lnTo>
                  <a:pt x="120" y="68"/>
                </a:ln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sp>
        <p:nvSpPr>
          <p:cNvPr id="22" name="Freeform 46">
            <a:extLst>
              <a:ext uri="{FF2B5EF4-FFF2-40B4-BE49-F238E27FC236}">
                <a16:creationId xmlns:a16="http://schemas.microsoft.com/office/drawing/2014/main" id="{33B2CB94-8AEA-4BD1-8A2A-F36EB46A3F56}"/>
              </a:ext>
            </a:extLst>
          </p:cNvPr>
          <p:cNvSpPr>
            <a:spLocks noEditPoints="1"/>
          </p:cNvSpPr>
          <p:nvPr/>
        </p:nvSpPr>
        <p:spPr bwMode="auto">
          <a:xfrm>
            <a:off x="4938913" y="1798997"/>
            <a:ext cx="300948" cy="301944"/>
          </a:xfrm>
          <a:custGeom>
            <a:avLst/>
            <a:gdLst>
              <a:gd name="T0" fmla="*/ 20 w 128"/>
              <a:gd name="T1" fmla="*/ 24 h 128"/>
              <a:gd name="T2" fmla="*/ 108 w 128"/>
              <a:gd name="T3" fmla="*/ 24 h 128"/>
              <a:gd name="T4" fmla="*/ 112 w 128"/>
              <a:gd name="T5" fmla="*/ 20 h 128"/>
              <a:gd name="T6" fmla="*/ 108 w 128"/>
              <a:gd name="T7" fmla="*/ 16 h 128"/>
              <a:gd name="T8" fmla="*/ 20 w 128"/>
              <a:gd name="T9" fmla="*/ 16 h 128"/>
              <a:gd name="T10" fmla="*/ 16 w 128"/>
              <a:gd name="T11" fmla="*/ 20 h 128"/>
              <a:gd name="T12" fmla="*/ 20 w 128"/>
              <a:gd name="T13" fmla="*/ 24 h 128"/>
              <a:gd name="T14" fmla="*/ 116 w 128"/>
              <a:gd name="T15" fmla="*/ 32 h 128"/>
              <a:gd name="T16" fmla="*/ 12 w 128"/>
              <a:gd name="T17" fmla="*/ 32 h 128"/>
              <a:gd name="T18" fmla="*/ 0 w 128"/>
              <a:gd name="T19" fmla="*/ 44 h 128"/>
              <a:gd name="T20" fmla="*/ 0 w 128"/>
              <a:gd name="T21" fmla="*/ 116 h 128"/>
              <a:gd name="T22" fmla="*/ 12 w 128"/>
              <a:gd name="T23" fmla="*/ 128 h 128"/>
              <a:gd name="T24" fmla="*/ 116 w 128"/>
              <a:gd name="T25" fmla="*/ 128 h 128"/>
              <a:gd name="T26" fmla="*/ 128 w 128"/>
              <a:gd name="T27" fmla="*/ 116 h 128"/>
              <a:gd name="T28" fmla="*/ 128 w 128"/>
              <a:gd name="T29" fmla="*/ 44 h 128"/>
              <a:gd name="T30" fmla="*/ 116 w 128"/>
              <a:gd name="T31" fmla="*/ 32 h 128"/>
              <a:gd name="T32" fmla="*/ 120 w 128"/>
              <a:gd name="T33" fmla="*/ 112 h 128"/>
              <a:gd name="T34" fmla="*/ 112 w 128"/>
              <a:gd name="T35" fmla="*/ 120 h 128"/>
              <a:gd name="T36" fmla="*/ 16 w 128"/>
              <a:gd name="T37" fmla="*/ 120 h 128"/>
              <a:gd name="T38" fmla="*/ 8 w 128"/>
              <a:gd name="T39" fmla="*/ 112 h 128"/>
              <a:gd name="T40" fmla="*/ 8 w 128"/>
              <a:gd name="T41" fmla="*/ 48 h 128"/>
              <a:gd name="T42" fmla="*/ 16 w 128"/>
              <a:gd name="T43" fmla="*/ 40 h 128"/>
              <a:gd name="T44" fmla="*/ 112 w 128"/>
              <a:gd name="T45" fmla="*/ 40 h 128"/>
              <a:gd name="T46" fmla="*/ 120 w 128"/>
              <a:gd name="T47" fmla="*/ 48 h 128"/>
              <a:gd name="T48" fmla="*/ 120 w 128"/>
              <a:gd name="T49" fmla="*/ 112 h 128"/>
              <a:gd name="T50" fmla="*/ 32 w 128"/>
              <a:gd name="T51" fmla="*/ 8 h 128"/>
              <a:gd name="T52" fmla="*/ 96 w 128"/>
              <a:gd name="T53" fmla="*/ 8 h 128"/>
              <a:gd name="T54" fmla="*/ 100 w 128"/>
              <a:gd name="T55" fmla="*/ 4 h 128"/>
              <a:gd name="T56" fmla="*/ 96 w 128"/>
              <a:gd name="T57" fmla="*/ 0 h 128"/>
              <a:gd name="T58" fmla="*/ 32 w 128"/>
              <a:gd name="T59" fmla="*/ 0 h 128"/>
              <a:gd name="T60" fmla="*/ 28 w 128"/>
              <a:gd name="T61" fmla="*/ 4 h 128"/>
              <a:gd name="T62" fmla="*/ 32 w 128"/>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28">
                <a:moveTo>
                  <a:pt x="20" y="24"/>
                </a:moveTo>
                <a:cubicBezTo>
                  <a:pt x="108" y="24"/>
                  <a:pt x="108" y="24"/>
                  <a:pt x="108" y="24"/>
                </a:cubicBezTo>
                <a:cubicBezTo>
                  <a:pt x="110" y="24"/>
                  <a:pt x="112" y="22"/>
                  <a:pt x="112" y="20"/>
                </a:cubicBezTo>
                <a:cubicBezTo>
                  <a:pt x="112" y="18"/>
                  <a:pt x="110" y="16"/>
                  <a:pt x="108" y="16"/>
                </a:cubicBezTo>
                <a:cubicBezTo>
                  <a:pt x="20" y="16"/>
                  <a:pt x="20" y="16"/>
                  <a:pt x="20" y="16"/>
                </a:cubicBezTo>
                <a:cubicBezTo>
                  <a:pt x="17" y="16"/>
                  <a:pt x="16" y="18"/>
                  <a:pt x="16" y="20"/>
                </a:cubicBezTo>
                <a:cubicBezTo>
                  <a:pt x="16" y="22"/>
                  <a:pt x="17" y="24"/>
                  <a:pt x="20" y="24"/>
                </a:cubicBezTo>
                <a:close/>
                <a:moveTo>
                  <a:pt x="116" y="32"/>
                </a:moveTo>
                <a:cubicBezTo>
                  <a:pt x="12" y="32"/>
                  <a:pt x="12" y="32"/>
                  <a:pt x="12" y="32"/>
                </a:cubicBezTo>
                <a:cubicBezTo>
                  <a:pt x="5" y="32"/>
                  <a:pt x="0" y="37"/>
                  <a:pt x="0" y="44"/>
                </a:cubicBezTo>
                <a:cubicBezTo>
                  <a:pt x="0" y="116"/>
                  <a:pt x="0" y="116"/>
                  <a:pt x="0" y="116"/>
                </a:cubicBezTo>
                <a:cubicBezTo>
                  <a:pt x="0" y="122"/>
                  <a:pt x="5" y="128"/>
                  <a:pt x="12" y="128"/>
                </a:cubicBezTo>
                <a:cubicBezTo>
                  <a:pt x="116" y="128"/>
                  <a:pt x="116" y="128"/>
                  <a:pt x="116" y="128"/>
                </a:cubicBezTo>
                <a:cubicBezTo>
                  <a:pt x="122" y="128"/>
                  <a:pt x="128" y="122"/>
                  <a:pt x="128" y="116"/>
                </a:cubicBezTo>
                <a:cubicBezTo>
                  <a:pt x="128" y="44"/>
                  <a:pt x="128" y="44"/>
                  <a:pt x="128" y="44"/>
                </a:cubicBezTo>
                <a:cubicBezTo>
                  <a:pt x="128" y="37"/>
                  <a:pt x="122" y="32"/>
                  <a:pt x="116" y="32"/>
                </a:cubicBezTo>
                <a:close/>
                <a:moveTo>
                  <a:pt x="120" y="112"/>
                </a:moveTo>
                <a:cubicBezTo>
                  <a:pt x="120" y="116"/>
                  <a:pt x="116" y="120"/>
                  <a:pt x="112" y="120"/>
                </a:cubicBezTo>
                <a:cubicBezTo>
                  <a:pt x="16" y="120"/>
                  <a:pt x="16" y="120"/>
                  <a:pt x="16" y="120"/>
                </a:cubicBezTo>
                <a:cubicBezTo>
                  <a:pt x="11" y="120"/>
                  <a:pt x="8" y="116"/>
                  <a:pt x="8" y="112"/>
                </a:cubicBezTo>
                <a:cubicBezTo>
                  <a:pt x="8" y="48"/>
                  <a:pt x="8" y="48"/>
                  <a:pt x="8" y="48"/>
                </a:cubicBezTo>
                <a:cubicBezTo>
                  <a:pt x="8" y="43"/>
                  <a:pt x="11" y="40"/>
                  <a:pt x="16" y="40"/>
                </a:cubicBezTo>
                <a:cubicBezTo>
                  <a:pt x="112" y="40"/>
                  <a:pt x="112" y="40"/>
                  <a:pt x="112" y="40"/>
                </a:cubicBezTo>
                <a:cubicBezTo>
                  <a:pt x="116" y="40"/>
                  <a:pt x="120" y="43"/>
                  <a:pt x="120" y="48"/>
                </a:cubicBezTo>
                <a:lnTo>
                  <a:pt x="120" y="112"/>
                </a:lnTo>
                <a:close/>
                <a:moveTo>
                  <a:pt x="32" y="8"/>
                </a:moveTo>
                <a:cubicBezTo>
                  <a:pt x="96" y="8"/>
                  <a:pt x="96" y="8"/>
                  <a:pt x="96" y="8"/>
                </a:cubicBezTo>
                <a:cubicBezTo>
                  <a:pt x="98" y="8"/>
                  <a:pt x="100" y="6"/>
                  <a:pt x="100" y="4"/>
                </a:cubicBezTo>
                <a:cubicBezTo>
                  <a:pt x="100" y="2"/>
                  <a:pt x="98" y="0"/>
                  <a:pt x="96" y="0"/>
                </a:cubicBezTo>
                <a:cubicBezTo>
                  <a:pt x="32" y="0"/>
                  <a:pt x="32" y="0"/>
                  <a:pt x="32" y="0"/>
                </a:cubicBezTo>
                <a:cubicBezTo>
                  <a:pt x="29" y="0"/>
                  <a:pt x="28" y="2"/>
                  <a:pt x="28" y="4"/>
                </a:cubicBezTo>
                <a:cubicBezTo>
                  <a:pt x="28" y="6"/>
                  <a:pt x="29" y="8"/>
                  <a:pt x="32" y="8"/>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pic>
        <p:nvPicPr>
          <p:cNvPr id="13" name="Image 12">
            <a:extLst>
              <a:ext uri="{FF2B5EF4-FFF2-40B4-BE49-F238E27FC236}">
                <a16:creationId xmlns:a16="http://schemas.microsoft.com/office/drawing/2014/main" id="{63F73120-CD3B-4973-AEC6-DCCF4D1F71D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671762" y="876301"/>
            <a:ext cx="6848475" cy="5981700"/>
          </a:xfrm>
          <a:prstGeom prst="rect">
            <a:avLst/>
          </a:prstGeom>
        </p:spPr>
      </p:pic>
      <p:grpSp>
        <p:nvGrpSpPr>
          <p:cNvPr id="2" name="Groupe 1">
            <a:extLst>
              <a:ext uri="{FF2B5EF4-FFF2-40B4-BE49-F238E27FC236}">
                <a16:creationId xmlns:a16="http://schemas.microsoft.com/office/drawing/2014/main" id="{E6B93208-164B-45BD-B2F2-A78E3E9156E6}"/>
              </a:ext>
            </a:extLst>
          </p:cNvPr>
          <p:cNvGrpSpPr/>
          <p:nvPr/>
        </p:nvGrpSpPr>
        <p:grpSpPr>
          <a:xfrm>
            <a:off x="308328" y="5995928"/>
            <a:ext cx="1089578" cy="689085"/>
            <a:chOff x="308328" y="5995928"/>
            <a:chExt cx="1089578" cy="689085"/>
          </a:xfrm>
        </p:grpSpPr>
        <p:sp>
          <p:nvSpPr>
            <p:cNvPr id="7" name="Oval 9">
              <a:extLst>
                <a:ext uri="{FF2B5EF4-FFF2-40B4-BE49-F238E27FC236}">
                  <a16:creationId xmlns:a16="http://schemas.microsoft.com/office/drawing/2014/main" id="{199F56E1-405B-417E-8A82-0FADD306D34F}"/>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8" name="Rectangle 7">
              <a:extLst>
                <a:ext uri="{FF2B5EF4-FFF2-40B4-BE49-F238E27FC236}">
                  <a16:creationId xmlns:a16="http://schemas.microsoft.com/office/drawing/2014/main" id="{00DE5180-A792-43D9-B66E-4E94280CA258}"/>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18</a:t>
              </a:r>
            </a:p>
          </p:txBody>
        </p:sp>
      </p:grpSp>
    </p:spTree>
    <p:extLst>
      <p:ext uri="{BB962C8B-B14F-4D97-AF65-F5344CB8AC3E}">
        <p14:creationId xmlns:p14="http://schemas.microsoft.com/office/powerpoint/2010/main" val="2487662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par>
                                <p:cTn id="18" presetID="10" presetClass="entr" presetSubtype="0" fill="hold" grpId="0" nodeType="withEffect">
                                  <p:stCondLst>
                                    <p:cond delay="6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bldLvl="0" animBg="1"/>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80E5AACA-3FCC-9DC8-0A2A-85293C695258}"/>
              </a:ext>
            </a:extLst>
          </p:cNvPr>
          <p:cNvGrpSpPr/>
          <p:nvPr/>
        </p:nvGrpSpPr>
        <p:grpSpPr>
          <a:xfrm rot="16200000" flipH="1">
            <a:off x="6193354" y="-1078904"/>
            <a:ext cx="7680337" cy="6506447"/>
            <a:chOff x="-1644259" y="2472994"/>
            <a:chExt cx="6082447" cy="5447046"/>
          </a:xfrm>
        </p:grpSpPr>
        <p:pic>
          <p:nvPicPr>
            <p:cNvPr id="6" name="图片 5"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C7C8C83B-8307-9F5E-A44F-C289D9DCBD4C}"/>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3470543" flipH="1">
              <a:off x="-985912" y="3171770"/>
              <a:ext cx="5274378" cy="675328"/>
            </a:xfrm>
            <a:prstGeom prst="rect">
              <a:avLst/>
            </a:prstGeom>
            <a:noFill/>
            <a:ln>
              <a:noFill/>
            </a:ln>
            <a:effectLst>
              <a:outerShdw blurRad="50800" dist="38100" dir="8100000" algn="tr" rotWithShape="0">
                <a:prstClr val="black">
                  <a:alpha val="40000"/>
                </a:prstClr>
              </a:outerShdw>
            </a:effectLst>
          </p:spPr>
        </p:pic>
        <p:sp>
          <p:nvSpPr>
            <p:cNvPr id="7" name="直角三角形 6">
              <a:extLst>
                <a:ext uri="{FF2B5EF4-FFF2-40B4-BE49-F238E27FC236}">
                  <a16:creationId xmlns:a16="http://schemas.microsoft.com/office/drawing/2014/main" id="{66826815-B5C2-CEBB-53A9-25DD71B31EAD}"/>
                </a:ext>
              </a:extLst>
            </p:cNvPr>
            <p:cNvSpPr/>
            <p:nvPr/>
          </p:nvSpPr>
          <p:spPr>
            <a:xfrm rot="13491146">
              <a:off x="-1644259" y="2472994"/>
              <a:ext cx="2644376" cy="2800601"/>
            </a:xfrm>
            <a:prstGeom prst="rtTriangle">
              <a:avLst/>
            </a:prstGeom>
            <a:solidFill>
              <a:srgbClr val="1A2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直角三角形 7">
              <a:extLst>
                <a:ext uri="{FF2B5EF4-FFF2-40B4-BE49-F238E27FC236}">
                  <a16:creationId xmlns:a16="http://schemas.microsoft.com/office/drawing/2014/main" id="{D46D0672-4F3D-1690-DD67-D2AF0CFA5357}"/>
                </a:ext>
              </a:extLst>
            </p:cNvPr>
            <p:cNvSpPr/>
            <p:nvPr/>
          </p:nvSpPr>
          <p:spPr>
            <a:xfrm rot="8007907">
              <a:off x="2938514" y="6318459"/>
              <a:ext cx="1370169" cy="1370169"/>
            </a:xfrm>
            <a:prstGeom prst="rtTriangle">
              <a:avLst/>
            </a:prstGeom>
            <a:solidFill>
              <a:srgbClr val="1A2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9" name="图片 8"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524BAF8F-43D1-35F3-0441-B06A4496C101}"/>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8807531" flipH="1">
              <a:off x="2117884" y="5599737"/>
              <a:ext cx="3965279" cy="675328"/>
            </a:xfrm>
            <a:prstGeom prst="rect">
              <a:avLst/>
            </a:prstGeom>
            <a:noFill/>
            <a:ln>
              <a:noFill/>
            </a:ln>
            <a:effectLst>
              <a:outerShdw blurRad="50800" dist="38100" dir="8100000" algn="tr" rotWithShape="0">
                <a:prstClr val="black">
                  <a:alpha val="40000"/>
                </a:prstClr>
              </a:outerShdw>
            </a:effectLst>
          </p:spPr>
        </p:pic>
      </p:grpSp>
      <p:sp>
        <p:nvSpPr>
          <p:cNvPr id="11" name="文本框 10" descr="e7d195523061f1c03a90ee8e42cb24248e56383cd534985688F9F494128731F165EE95AB4B0C0A38076AAEA07667B1565C446FC45FF01DFB0E885BCDBDF3A284F3DB14DA61DD97F0BAB2E6C668FB4931F30000D59F9E4790C84234B9E28788E1C2E692B14195883FEF58485C6668C63C43F282EE5D58AEE0CF7B631AB859EC002F35F9F28AF8CD83">
            <a:extLst>
              <a:ext uri="{FF2B5EF4-FFF2-40B4-BE49-F238E27FC236}">
                <a16:creationId xmlns:a16="http://schemas.microsoft.com/office/drawing/2014/main" id="{FF29B5F8-8407-540B-3067-E22D1CD4EBE2}"/>
              </a:ext>
            </a:extLst>
          </p:cNvPr>
          <p:cNvSpPr txBox="1"/>
          <p:nvPr/>
        </p:nvSpPr>
        <p:spPr>
          <a:xfrm>
            <a:off x="3047816" y="933294"/>
            <a:ext cx="1891865" cy="1015663"/>
          </a:xfrm>
          <a:prstGeom prst="rect">
            <a:avLst/>
          </a:prstGeom>
          <a:noFill/>
        </p:spPr>
        <p:txBody>
          <a:bodyPr wrap="none" rtlCol="0">
            <a:spAutoFit/>
          </a:bodyPr>
          <a:lstStyle>
            <a:defPPr>
              <a:defRPr lang="zh-CN"/>
            </a:defPPr>
            <a:lvl1pPr>
              <a:defRPr sz="8800" b="1">
                <a:gradFill>
                  <a:gsLst>
                    <a:gs pos="10000">
                      <a:srgbClr val="EEDEBC"/>
                    </a:gs>
                    <a:gs pos="51000">
                      <a:srgbClr val="9D7D61"/>
                    </a:gs>
                    <a:gs pos="68000">
                      <a:srgbClr val="EEDEBC"/>
                    </a:gs>
                  </a:gsLst>
                  <a:lin ang="11400000" scaled="0"/>
                </a:gradFill>
                <a:latin typeface="Elephant" panose="02020904090505020303" pitchFamily="18" charset="0"/>
                <a:ea typeface="Adobe Myungjo Std M" panose="02020600000000000000" pitchFamily="18" charset="-128"/>
              </a:defRPr>
            </a:lvl1pPr>
          </a:lstStyle>
          <a:p>
            <a:pPr algn="ctr"/>
            <a:r>
              <a:rPr lang="en-US" altLang="zh-CN" sz="6000" dirty="0">
                <a:gradFill>
                  <a:gsLst>
                    <a:gs pos="24000">
                      <a:srgbClr val="BF9645"/>
                    </a:gs>
                    <a:gs pos="50000">
                      <a:srgbClr val="F2DD9C"/>
                    </a:gs>
                    <a:gs pos="87000">
                      <a:srgbClr val="E5BA7C"/>
                    </a:gs>
                  </a:gsLst>
                  <a:lin ang="13500000" scaled="1"/>
                </a:gradFill>
                <a:latin typeface="+mn-lt"/>
                <a:ea typeface="+mn-ea"/>
                <a:cs typeface="+mn-ea"/>
                <a:sym typeface="+mn-lt"/>
              </a:rPr>
              <a:t>PLAN</a:t>
            </a:r>
            <a:endParaRPr lang="zh-CN" altLang="en-US" sz="6000" dirty="0">
              <a:gradFill>
                <a:gsLst>
                  <a:gs pos="24000">
                    <a:srgbClr val="BF9645"/>
                  </a:gs>
                  <a:gs pos="50000">
                    <a:srgbClr val="F2DD9C"/>
                  </a:gs>
                  <a:gs pos="87000">
                    <a:srgbClr val="E5BA7C"/>
                  </a:gs>
                </a:gsLst>
                <a:lin ang="13500000" scaled="1"/>
              </a:gradFill>
              <a:latin typeface="+mn-lt"/>
              <a:ea typeface="+mn-ea"/>
              <a:cs typeface="+mn-ea"/>
              <a:sym typeface="+mn-lt"/>
            </a:endParaRPr>
          </a:p>
        </p:txBody>
      </p:sp>
      <p:grpSp>
        <p:nvGrpSpPr>
          <p:cNvPr id="3" name="Groupe 2">
            <a:extLst>
              <a:ext uri="{FF2B5EF4-FFF2-40B4-BE49-F238E27FC236}">
                <a16:creationId xmlns:a16="http://schemas.microsoft.com/office/drawing/2014/main" id="{49C7FC59-16C4-4582-AAE1-9BFD68BAC402}"/>
              </a:ext>
            </a:extLst>
          </p:cNvPr>
          <p:cNvGrpSpPr/>
          <p:nvPr/>
        </p:nvGrpSpPr>
        <p:grpSpPr>
          <a:xfrm>
            <a:off x="308328" y="5995928"/>
            <a:ext cx="1089578" cy="689085"/>
            <a:chOff x="308328" y="5995928"/>
            <a:chExt cx="1089578" cy="689085"/>
          </a:xfrm>
        </p:grpSpPr>
        <p:sp>
          <p:nvSpPr>
            <p:cNvPr id="68" name="Oval 9">
              <a:extLst>
                <a:ext uri="{FF2B5EF4-FFF2-40B4-BE49-F238E27FC236}">
                  <a16:creationId xmlns:a16="http://schemas.microsoft.com/office/drawing/2014/main" id="{02C5BFFA-A086-4A35-8042-410DE6662545}"/>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2" name="Rectangle 1">
              <a:extLst>
                <a:ext uri="{FF2B5EF4-FFF2-40B4-BE49-F238E27FC236}">
                  <a16:creationId xmlns:a16="http://schemas.microsoft.com/office/drawing/2014/main" id="{E725EB47-1953-45D1-A4F3-D01348F1D99E}"/>
                </a:ext>
              </a:extLst>
            </p:cNvPr>
            <p:cNvSpPr/>
            <p:nvPr/>
          </p:nvSpPr>
          <p:spPr>
            <a:xfrm>
              <a:off x="650513" y="6149960"/>
              <a:ext cx="376996"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1</a:t>
              </a:r>
            </a:p>
          </p:txBody>
        </p:sp>
      </p:grpSp>
      <p:grpSp>
        <p:nvGrpSpPr>
          <p:cNvPr id="4" name="Groupe 3">
            <a:extLst>
              <a:ext uri="{FF2B5EF4-FFF2-40B4-BE49-F238E27FC236}">
                <a16:creationId xmlns:a16="http://schemas.microsoft.com/office/drawing/2014/main" id="{1AA8E1DB-BBA1-4B27-99A1-5BFC5A5FC5D8}"/>
              </a:ext>
            </a:extLst>
          </p:cNvPr>
          <p:cNvGrpSpPr/>
          <p:nvPr/>
        </p:nvGrpSpPr>
        <p:grpSpPr>
          <a:xfrm>
            <a:off x="574491" y="2287511"/>
            <a:ext cx="2927877" cy="817008"/>
            <a:chOff x="574491" y="2287511"/>
            <a:chExt cx="2927877" cy="817008"/>
          </a:xfrm>
        </p:grpSpPr>
        <p:grpSp>
          <p:nvGrpSpPr>
            <p:cNvPr id="35" name="组合 34">
              <a:extLst>
                <a:ext uri="{FF2B5EF4-FFF2-40B4-BE49-F238E27FC236}">
                  <a16:creationId xmlns:a16="http://schemas.microsoft.com/office/drawing/2014/main" id="{666B0064-8517-9F7D-76C4-36E5BB6B3239}"/>
                </a:ext>
              </a:extLst>
            </p:cNvPr>
            <p:cNvGrpSpPr/>
            <p:nvPr/>
          </p:nvGrpSpPr>
          <p:grpSpPr>
            <a:xfrm>
              <a:off x="1551650" y="2287511"/>
              <a:ext cx="1950718" cy="817008"/>
              <a:chOff x="9124950" y="2075759"/>
              <a:chExt cx="1691795" cy="510015"/>
            </a:xfrm>
          </p:grpSpPr>
          <p:sp>
            <p:nvSpPr>
              <p:cNvPr id="36" name="Rectangle 11">
                <a:extLst>
                  <a:ext uri="{FF2B5EF4-FFF2-40B4-BE49-F238E27FC236}">
                    <a16:creationId xmlns:a16="http://schemas.microsoft.com/office/drawing/2014/main" id="{6DC70BFA-C01D-1584-0A2D-00825FE46469}"/>
                  </a:ext>
                </a:extLst>
              </p:cNvPr>
              <p:cNvSpPr/>
              <p:nvPr/>
            </p:nvSpPr>
            <p:spPr>
              <a:xfrm>
                <a:off x="9124950" y="2185387"/>
                <a:ext cx="1691795" cy="400387"/>
              </a:xfrm>
              <a:prstGeom prst="rect">
                <a:avLst/>
              </a:prstGeom>
              <a:solidFill>
                <a:srgbClr val="1A2F64"/>
              </a:solidFill>
            </p:spPr>
            <p:txBody>
              <a:bodyPr wrap="square">
                <a:spAutoFit/>
              </a:bodyPr>
              <a:lstStyle/>
              <a:p>
                <a:pPr marL="0" marR="0" lvl="0" indent="0" defTabSz="914354" eaLnBrk="1" fontAlgn="auto" latinLnBrk="0" hangingPunct="1">
                  <a:lnSpc>
                    <a:spcPct val="100000"/>
                  </a:lnSpc>
                  <a:spcBef>
                    <a:spcPts val="600"/>
                  </a:spcBef>
                  <a:spcAft>
                    <a:spcPts val="0"/>
                  </a:spcAft>
                  <a:buClr>
                    <a:srgbClr val="E24848"/>
                  </a:buClr>
                  <a:buSzTx/>
                  <a:buFontTx/>
                  <a:buNone/>
                  <a:tabLst/>
                  <a:defRPr/>
                </a:pPr>
                <a:r>
                  <a:rPr lang="en-US" altLang="zh-CN" sz="2400" kern="0" noProof="1">
                    <a:solidFill>
                      <a:prstClr val="white"/>
                    </a:solidFill>
                    <a:latin typeface="Times New Roman" panose="02020603050405020304" pitchFamily="18" charset="0"/>
                    <a:cs typeface="Times New Roman" panose="02020603050405020304" pitchFamily="18" charset="0"/>
                    <a:sym typeface="+mn-lt"/>
                  </a:rPr>
                  <a:t>Introduction</a:t>
                </a:r>
                <a:endParaRPr kumimoji="0" lang="zh-CN" altLang="en-US" sz="2400" b="0" i="0" u="none" strike="noStrike" kern="0" cap="none" spc="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cxnSp>
            <p:nvCxnSpPr>
              <p:cNvPr id="37" name="Straight Connector 33">
                <a:extLst>
                  <a:ext uri="{FF2B5EF4-FFF2-40B4-BE49-F238E27FC236}">
                    <a16:creationId xmlns:a16="http://schemas.microsoft.com/office/drawing/2014/main" id="{EF126015-2DC3-9248-C636-657D9B971082}"/>
                  </a:ext>
                </a:extLst>
              </p:cNvPr>
              <p:cNvCxnSpPr>
                <a:cxnSpLocks/>
              </p:cNvCxnSpPr>
              <p:nvPr/>
            </p:nvCxnSpPr>
            <p:spPr>
              <a:xfrm>
                <a:off x="9138907" y="2075759"/>
                <a:ext cx="0" cy="502761"/>
              </a:xfrm>
              <a:prstGeom prst="line">
                <a:avLst/>
              </a:prstGeom>
              <a:noFill/>
              <a:ln w="6350" cap="flat" cmpd="sng" algn="ctr">
                <a:solidFill>
                  <a:srgbClr val="1A2F64"/>
                </a:solidFill>
                <a:prstDash val="solid"/>
                <a:miter lim="800000"/>
              </a:ln>
              <a:effectLst/>
            </p:spPr>
          </p:cxnSp>
        </p:grpSp>
        <p:sp>
          <p:nvSpPr>
            <p:cNvPr id="69" name="Google Shape;203;p14">
              <a:extLst>
                <a:ext uri="{FF2B5EF4-FFF2-40B4-BE49-F238E27FC236}">
                  <a16:creationId xmlns:a16="http://schemas.microsoft.com/office/drawing/2014/main" id="{2DA9FEE1-E982-4F44-A379-F8798C2B8AC4}"/>
                </a:ext>
              </a:extLst>
            </p:cNvPr>
            <p:cNvSpPr/>
            <p:nvPr/>
          </p:nvSpPr>
          <p:spPr>
            <a:xfrm>
              <a:off x="574491" y="2318829"/>
              <a:ext cx="815422" cy="719074"/>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121900" tIns="121900" rIns="121900" bIns="121900" anchor="ctr" anchorCtr="0">
              <a:noAutofit/>
            </a:bodyPr>
            <a:lstStyle/>
            <a:p>
              <a:endParaRPr sz="2400" dirty="0"/>
            </a:p>
          </p:txBody>
        </p:sp>
        <p:sp>
          <p:nvSpPr>
            <p:cNvPr id="70" name="Google Shape;2816;p31">
              <a:extLst>
                <a:ext uri="{FF2B5EF4-FFF2-40B4-BE49-F238E27FC236}">
                  <a16:creationId xmlns:a16="http://schemas.microsoft.com/office/drawing/2014/main" id="{B0C92D9E-9485-4639-90EC-3FE924778C15}"/>
                </a:ext>
              </a:extLst>
            </p:cNvPr>
            <p:cNvSpPr/>
            <p:nvPr/>
          </p:nvSpPr>
          <p:spPr>
            <a:xfrm>
              <a:off x="739890" y="2432453"/>
              <a:ext cx="420656" cy="364143"/>
            </a:xfrm>
            <a:custGeom>
              <a:avLst/>
              <a:gdLst/>
              <a:ahLst/>
              <a:cxnLst/>
              <a:rect l="l" t="t" r="r" b="b"/>
              <a:pathLst>
                <a:path w="13524" h="12225" extrusionOk="0">
                  <a:moveTo>
                    <a:pt x="11971" y="4656"/>
                  </a:moveTo>
                  <a:lnTo>
                    <a:pt x="13175" y="5068"/>
                  </a:lnTo>
                  <a:lnTo>
                    <a:pt x="13175" y="6398"/>
                  </a:lnTo>
                  <a:lnTo>
                    <a:pt x="13143" y="6398"/>
                  </a:lnTo>
                  <a:lnTo>
                    <a:pt x="11971" y="6778"/>
                  </a:lnTo>
                  <a:lnTo>
                    <a:pt x="11971" y="4656"/>
                  </a:lnTo>
                  <a:close/>
                  <a:moveTo>
                    <a:pt x="3706" y="4054"/>
                  </a:moveTo>
                  <a:lnTo>
                    <a:pt x="3706" y="7379"/>
                  </a:lnTo>
                  <a:lnTo>
                    <a:pt x="2027" y="7379"/>
                  </a:lnTo>
                  <a:cubicBezTo>
                    <a:pt x="1141" y="7379"/>
                    <a:pt x="380" y="6651"/>
                    <a:pt x="380" y="5733"/>
                  </a:cubicBezTo>
                  <a:cubicBezTo>
                    <a:pt x="380" y="4814"/>
                    <a:pt x="1141" y="4054"/>
                    <a:pt x="2027" y="4054"/>
                  </a:cubicBezTo>
                  <a:close/>
                  <a:moveTo>
                    <a:pt x="10008" y="1616"/>
                  </a:moveTo>
                  <a:lnTo>
                    <a:pt x="10008" y="9818"/>
                  </a:lnTo>
                  <a:lnTo>
                    <a:pt x="4054" y="7443"/>
                  </a:lnTo>
                  <a:lnTo>
                    <a:pt x="4054" y="4023"/>
                  </a:lnTo>
                  <a:lnTo>
                    <a:pt x="4086" y="3991"/>
                  </a:lnTo>
                  <a:lnTo>
                    <a:pt x="10008" y="1616"/>
                  </a:lnTo>
                  <a:close/>
                  <a:moveTo>
                    <a:pt x="10990" y="381"/>
                  </a:moveTo>
                  <a:cubicBezTo>
                    <a:pt x="11306" y="381"/>
                    <a:pt x="11591" y="666"/>
                    <a:pt x="11591" y="982"/>
                  </a:cubicBezTo>
                  <a:lnTo>
                    <a:pt x="11591" y="10451"/>
                  </a:lnTo>
                  <a:cubicBezTo>
                    <a:pt x="11591" y="10800"/>
                    <a:pt x="11306" y="11053"/>
                    <a:pt x="10990" y="11053"/>
                  </a:cubicBezTo>
                  <a:cubicBezTo>
                    <a:pt x="10641" y="11053"/>
                    <a:pt x="10388" y="10800"/>
                    <a:pt x="10388" y="10451"/>
                  </a:cubicBezTo>
                  <a:lnTo>
                    <a:pt x="10388" y="982"/>
                  </a:lnTo>
                  <a:cubicBezTo>
                    <a:pt x="10388" y="666"/>
                    <a:pt x="10641" y="381"/>
                    <a:pt x="10990" y="381"/>
                  </a:cubicBezTo>
                  <a:close/>
                  <a:moveTo>
                    <a:pt x="3737" y="7759"/>
                  </a:moveTo>
                  <a:lnTo>
                    <a:pt x="3737" y="7823"/>
                  </a:lnTo>
                  <a:lnTo>
                    <a:pt x="4497" y="10768"/>
                  </a:lnTo>
                  <a:cubicBezTo>
                    <a:pt x="4497" y="10800"/>
                    <a:pt x="4529" y="10831"/>
                    <a:pt x="4529" y="10863"/>
                  </a:cubicBezTo>
                  <a:lnTo>
                    <a:pt x="4846" y="11180"/>
                  </a:lnTo>
                  <a:cubicBezTo>
                    <a:pt x="4877" y="11211"/>
                    <a:pt x="4909" y="11243"/>
                    <a:pt x="4909" y="11306"/>
                  </a:cubicBezTo>
                  <a:cubicBezTo>
                    <a:pt x="4909" y="11338"/>
                    <a:pt x="4909" y="11370"/>
                    <a:pt x="4846" y="11433"/>
                  </a:cubicBezTo>
                  <a:cubicBezTo>
                    <a:pt x="4814" y="11465"/>
                    <a:pt x="4782" y="11465"/>
                    <a:pt x="4751" y="11465"/>
                  </a:cubicBezTo>
                  <a:lnTo>
                    <a:pt x="2946" y="11813"/>
                  </a:lnTo>
                  <a:lnTo>
                    <a:pt x="2946" y="11750"/>
                  </a:lnTo>
                  <a:lnTo>
                    <a:pt x="1996" y="7759"/>
                  </a:lnTo>
                  <a:close/>
                  <a:moveTo>
                    <a:pt x="10990" y="1"/>
                  </a:moveTo>
                  <a:cubicBezTo>
                    <a:pt x="10451" y="1"/>
                    <a:pt x="10008" y="444"/>
                    <a:pt x="10008" y="982"/>
                  </a:cubicBezTo>
                  <a:lnTo>
                    <a:pt x="10008" y="1236"/>
                  </a:lnTo>
                  <a:lnTo>
                    <a:pt x="9976" y="1236"/>
                  </a:lnTo>
                  <a:lnTo>
                    <a:pt x="3832" y="3706"/>
                  </a:lnTo>
                  <a:lnTo>
                    <a:pt x="2027" y="3706"/>
                  </a:lnTo>
                  <a:cubicBezTo>
                    <a:pt x="919" y="3706"/>
                    <a:pt x="0" y="4624"/>
                    <a:pt x="0" y="5733"/>
                  </a:cubicBezTo>
                  <a:cubicBezTo>
                    <a:pt x="0" y="6651"/>
                    <a:pt x="665" y="7474"/>
                    <a:pt x="1584" y="7696"/>
                  </a:cubicBezTo>
                  <a:lnTo>
                    <a:pt x="1616" y="7696"/>
                  </a:lnTo>
                  <a:lnTo>
                    <a:pt x="1616" y="7759"/>
                  </a:lnTo>
                  <a:lnTo>
                    <a:pt x="2661" y="12098"/>
                  </a:lnTo>
                  <a:cubicBezTo>
                    <a:pt x="2661" y="12161"/>
                    <a:pt x="2756" y="12225"/>
                    <a:pt x="2819" y="12225"/>
                  </a:cubicBezTo>
                  <a:lnTo>
                    <a:pt x="2851" y="12225"/>
                  </a:lnTo>
                  <a:lnTo>
                    <a:pt x="4846" y="11845"/>
                  </a:lnTo>
                  <a:cubicBezTo>
                    <a:pt x="4941" y="11813"/>
                    <a:pt x="5036" y="11781"/>
                    <a:pt x="5099" y="11686"/>
                  </a:cubicBezTo>
                  <a:cubicBezTo>
                    <a:pt x="5226" y="11591"/>
                    <a:pt x="5258" y="11465"/>
                    <a:pt x="5258" y="11306"/>
                  </a:cubicBezTo>
                  <a:cubicBezTo>
                    <a:pt x="5258" y="11148"/>
                    <a:pt x="5226" y="11021"/>
                    <a:pt x="5099" y="10926"/>
                  </a:cubicBezTo>
                  <a:lnTo>
                    <a:pt x="4814" y="10641"/>
                  </a:lnTo>
                  <a:lnTo>
                    <a:pt x="4814" y="10610"/>
                  </a:lnTo>
                  <a:lnTo>
                    <a:pt x="4149" y="7886"/>
                  </a:lnTo>
                  <a:lnTo>
                    <a:pt x="10008" y="10230"/>
                  </a:lnTo>
                  <a:lnTo>
                    <a:pt x="10008" y="10483"/>
                  </a:lnTo>
                  <a:cubicBezTo>
                    <a:pt x="10008" y="11021"/>
                    <a:pt x="10451" y="11433"/>
                    <a:pt x="10990" y="11433"/>
                  </a:cubicBezTo>
                  <a:cubicBezTo>
                    <a:pt x="11528" y="11433"/>
                    <a:pt x="11940" y="11021"/>
                    <a:pt x="11940" y="10483"/>
                  </a:cubicBezTo>
                  <a:lnTo>
                    <a:pt x="11940" y="7189"/>
                  </a:lnTo>
                  <a:lnTo>
                    <a:pt x="11971" y="7158"/>
                  </a:lnTo>
                  <a:lnTo>
                    <a:pt x="13396" y="6683"/>
                  </a:lnTo>
                  <a:cubicBezTo>
                    <a:pt x="13491" y="6683"/>
                    <a:pt x="13523" y="6588"/>
                    <a:pt x="13523" y="6524"/>
                  </a:cubicBezTo>
                  <a:lnTo>
                    <a:pt x="13523" y="4941"/>
                  </a:lnTo>
                  <a:cubicBezTo>
                    <a:pt x="13523" y="4846"/>
                    <a:pt x="13491" y="4783"/>
                    <a:pt x="13396" y="4751"/>
                  </a:cubicBezTo>
                  <a:lnTo>
                    <a:pt x="11971" y="4276"/>
                  </a:lnTo>
                  <a:lnTo>
                    <a:pt x="11971" y="982"/>
                  </a:lnTo>
                  <a:cubicBezTo>
                    <a:pt x="11971" y="444"/>
                    <a:pt x="11528" y="1"/>
                    <a:pt x="10990" y="1"/>
                  </a:cubicBezTo>
                  <a:close/>
                </a:path>
              </a:pathLst>
            </a:custGeom>
            <a:noFill/>
            <a:ln>
              <a:solidFill>
                <a:schemeClr val="bg1"/>
              </a:solidFill>
            </a:ln>
          </p:spPr>
          <p:txBody>
            <a:bodyPr spcFirstLastPara="1" wrap="square" lIns="121900" tIns="121900" rIns="121900" bIns="121900" anchor="ctr" anchorCtr="0">
              <a:noAutofit/>
            </a:bodyPr>
            <a:lstStyle/>
            <a:p>
              <a:endParaRPr sz="2400"/>
            </a:p>
          </p:txBody>
        </p:sp>
      </p:grpSp>
      <p:grpSp>
        <p:nvGrpSpPr>
          <p:cNvPr id="10" name="Groupe 9">
            <a:extLst>
              <a:ext uri="{FF2B5EF4-FFF2-40B4-BE49-F238E27FC236}">
                <a16:creationId xmlns:a16="http://schemas.microsoft.com/office/drawing/2014/main" id="{0502DABE-49B9-4E8B-91C5-31429CC29715}"/>
              </a:ext>
            </a:extLst>
          </p:cNvPr>
          <p:cNvGrpSpPr/>
          <p:nvPr/>
        </p:nvGrpSpPr>
        <p:grpSpPr>
          <a:xfrm>
            <a:off x="589043" y="3242856"/>
            <a:ext cx="2929418" cy="994855"/>
            <a:chOff x="589043" y="3242856"/>
            <a:chExt cx="2929418" cy="994855"/>
          </a:xfrm>
        </p:grpSpPr>
        <p:grpSp>
          <p:nvGrpSpPr>
            <p:cNvPr id="39" name="组合 38">
              <a:extLst>
                <a:ext uri="{FF2B5EF4-FFF2-40B4-BE49-F238E27FC236}">
                  <a16:creationId xmlns:a16="http://schemas.microsoft.com/office/drawing/2014/main" id="{B1FE7062-17DC-405C-4F95-4B0423516ED4}"/>
                </a:ext>
              </a:extLst>
            </p:cNvPr>
            <p:cNvGrpSpPr/>
            <p:nvPr/>
          </p:nvGrpSpPr>
          <p:grpSpPr>
            <a:xfrm>
              <a:off x="1567743" y="3242856"/>
              <a:ext cx="1950718" cy="980672"/>
              <a:chOff x="9124950" y="3088258"/>
              <a:chExt cx="1691795" cy="850505"/>
            </a:xfrm>
          </p:grpSpPr>
          <p:sp>
            <p:nvSpPr>
              <p:cNvPr id="40" name="Rectangle 12">
                <a:extLst>
                  <a:ext uri="{FF2B5EF4-FFF2-40B4-BE49-F238E27FC236}">
                    <a16:creationId xmlns:a16="http://schemas.microsoft.com/office/drawing/2014/main" id="{37E8773B-88AB-669F-E520-C36C6AD9DC2A}"/>
                  </a:ext>
                </a:extLst>
              </p:cNvPr>
              <p:cNvSpPr/>
              <p:nvPr/>
            </p:nvSpPr>
            <p:spPr>
              <a:xfrm>
                <a:off x="9124950" y="3218066"/>
                <a:ext cx="1691795" cy="720697"/>
              </a:xfrm>
              <a:prstGeom prst="rect">
                <a:avLst/>
              </a:prstGeom>
              <a:solidFill>
                <a:srgbClr val="1A2F64"/>
              </a:solidFill>
            </p:spPr>
            <p:txBody>
              <a:bodyPr wrap="square">
                <a:spAutoFit/>
              </a:bodyPr>
              <a:lstStyle/>
              <a:p>
                <a:pPr marL="0" marR="0" lvl="0" indent="0" defTabSz="914354" eaLnBrk="1" fontAlgn="auto" latinLnBrk="0" hangingPunct="1">
                  <a:lnSpc>
                    <a:spcPct val="100000"/>
                  </a:lnSpc>
                  <a:spcBef>
                    <a:spcPts val="600"/>
                  </a:spcBef>
                  <a:spcAft>
                    <a:spcPts val="0"/>
                  </a:spcAft>
                  <a:buClr>
                    <a:srgbClr val="E24848"/>
                  </a:buClr>
                  <a:buSzTx/>
                  <a:buFontTx/>
                  <a:buNone/>
                  <a:tabLst/>
                  <a:defRPr/>
                </a:pPr>
                <a:r>
                  <a:rPr lang="en-US" altLang="zh-CN" sz="2400" kern="0" noProof="1">
                    <a:solidFill>
                      <a:prstClr val="white"/>
                    </a:solidFill>
                    <a:latin typeface="Times New Roman" panose="02020603050405020304" pitchFamily="18" charset="0"/>
                    <a:cs typeface="Times New Roman" panose="02020603050405020304" pitchFamily="18" charset="0"/>
                    <a:sym typeface="+mn-lt"/>
                  </a:rPr>
                  <a:t>Structure d’acceuil</a:t>
                </a:r>
                <a:endParaRPr kumimoji="0" lang="zh-CN" altLang="en-US" sz="2400" b="0" i="0" u="none" strike="noStrike" kern="0" cap="none" spc="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cxnSp>
            <p:nvCxnSpPr>
              <p:cNvPr id="41" name="Straight Connector 34">
                <a:extLst>
                  <a:ext uri="{FF2B5EF4-FFF2-40B4-BE49-F238E27FC236}">
                    <a16:creationId xmlns:a16="http://schemas.microsoft.com/office/drawing/2014/main" id="{86A37D62-9311-A7C8-9C35-90FA77AD86C2}"/>
                  </a:ext>
                </a:extLst>
              </p:cNvPr>
              <p:cNvCxnSpPr>
                <a:cxnSpLocks/>
              </p:cNvCxnSpPr>
              <p:nvPr/>
            </p:nvCxnSpPr>
            <p:spPr>
              <a:xfrm>
                <a:off x="9125126" y="3088258"/>
                <a:ext cx="0" cy="597621"/>
              </a:xfrm>
              <a:prstGeom prst="line">
                <a:avLst/>
              </a:prstGeom>
              <a:noFill/>
              <a:ln w="6350" cap="flat" cmpd="sng" algn="ctr">
                <a:solidFill>
                  <a:srgbClr val="1A2F64"/>
                </a:solidFill>
                <a:prstDash val="solid"/>
                <a:miter lim="800000"/>
              </a:ln>
              <a:effectLst/>
            </p:spPr>
          </p:cxnSp>
        </p:grpSp>
        <p:sp>
          <p:nvSpPr>
            <p:cNvPr id="73" name="Oval 12">
              <a:extLst>
                <a:ext uri="{FF2B5EF4-FFF2-40B4-BE49-F238E27FC236}">
                  <a16:creationId xmlns:a16="http://schemas.microsoft.com/office/drawing/2014/main" id="{F914AAD8-9ED6-42F3-B71F-385AA7E7B4D5}"/>
                </a:ext>
              </a:extLst>
            </p:cNvPr>
            <p:cNvSpPr>
              <a:spLocks noChangeArrowheads="1"/>
            </p:cNvSpPr>
            <p:nvPr/>
          </p:nvSpPr>
          <p:spPr bwMode="auto">
            <a:xfrm>
              <a:off x="589043" y="3463714"/>
              <a:ext cx="773996" cy="773997"/>
            </a:xfrm>
            <a:prstGeom prst="ellipse">
              <a:avLst/>
            </a:prstGeom>
            <a:gradFill>
              <a:gsLst>
                <a:gs pos="24000">
                  <a:srgbClr val="BF9645"/>
                </a:gs>
                <a:gs pos="87000">
                  <a:srgbClr val="E5BA7C"/>
                </a:gs>
              </a:gsLst>
              <a:lin ang="13500000" scaled="1"/>
            </a:gra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dirty="0">
                <a:solidFill>
                  <a:srgbClr val="999999"/>
                </a:solidFill>
                <a:cs typeface="+mn-ea"/>
                <a:sym typeface="+mn-lt"/>
              </a:endParaRPr>
            </a:p>
          </p:txBody>
        </p:sp>
        <p:sp>
          <p:nvSpPr>
            <p:cNvPr id="75" name="Freeform 27">
              <a:extLst>
                <a:ext uri="{FF2B5EF4-FFF2-40B4-BE49-F238E27FC236}">
                  <a16:creationId xmlns:a16="http://schemas.microsoft.com/office/drawing/2014/main" id="{5D17B571-ACCF-41D4-9134-F604F9978B06}"/>
                </a:ext>
              </a:extLst>
            </p:cNvPr>
            <p:cNvSpPr>
              <a:spLocks noEditPoints="1"/>
            </p:cNvSpPr>
            <p:nvPr/>
          </p:nvSpPr>
          <p:spPr bwMode="auto">
            <a:xfrm>
              <a:off x="825069" y="3700238"/>
              <a:ext cx="301944" cy="300948"/>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1 h 128"/>
                <a:gd name="T14" fmla="*/ 112 w 128"/>
                <a:gd name="T15" fmla="*/ 22 h 128"/>
                <a:gd name="T16" fmla="*/ 97 w 128"/>
                <a:gd name="T17" fmla="*/ 12 h 128"/>
                <a:gd name="T18" fmla="*/ 87 w 128"/>
                <a:gd name="T19" fmla="*/ 16 h 128"/>
                <a:gd name="T20" fmla="*/ 82 w 128"/>
                <a:gd name="T21" fmla="*/ 13 h 128"/>
                <a:gd name="T22" fmla="*/ 61 w 128"/>
                <a:gd name="T23" fmla="*/ 0 h 128"/>
                <a:gd name="T24" fmla="*/ 46 w 128"/>
                <a:gd name="T25" fmla="*/ 14 h 128"/>
                <a:gd name="T26" fmla="*/ 41 w 128"/>
                <a:gd name="T27" fmla="*/ 16 h 128"/>
                <a:gd name="T28" fmla="*/ 21 w 128"/>
                <a:gd name="T29" fmla="*/ 17 h 128"/>
                <a:gd name="T30" fmla="*/ 12 w 128"/>
                <a:gd name="T31" fmla="*/ 32 h 128"/>
                <a:gd name="T32" fmla="*/ 16 w 128"/>
                <a:gd name="T33" fmla="*/ 42 h 128"/>
                <a:gd name="T34" fmla="*/ 13 w 128"/>
                <a:gd name="T35" fmla="*/ 47 h 128"/>
                <a:gd name="T36" fmla="*/ 0 w 128"/>
                <a:gd name="T37" fmla="*/ 68 h 128"/>
                <a:gd name="T38" fmla="*/ 14 w 128"/>
                <a:gd name="T39" fmla="*/ 82 h 128"/>
                <a:gd name="T40" fmla="*/ 16 w 128"/>
                <a:gd name="T41" fmla="*/ 88 h 128"/>
                <a:gd name="T42" fmla="*/ 16 w 128"/>
                <a:gd name="T43" fmla="*/ 107 h 128"/>
                <a:gd name="T44" fmla="*/ 32 w 128"/>
                <a:gd name="T45" fmla="*/ 116 h 128"/>
                <a:gd name="T46" fmla="*/ 41 w 128"/>
                <a:gd name="T47" fmla="*/ 113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1 h 128"/>
                <a:gd name="T66" fmla="*/ 120 w 128"/>
                <a:gd name="T67" fmla="*/ 68 h 128"/>
                <a:gd name="T68" fmla="*/ 108 w 128"/>
                <a:gd name="T69" fmla="*/ 77 h 128"/>
                <a:gd name="T70" fmla="*/ 106 w 128"/>
                <a:gd name="T71" fmla="*/ 92 h 128"/>
                <a:gd name="T72" fmla="*/ 101 w 128"/>
                <a:gd name="T73" fmla="*/ 106 h 128"/>
                <a:gd name="T74" fmla="*/ 91 w 128"/>
                <a:gd name="T75" fmla="*/ 106 h 128"/>
                <a:gd name="T76" fmla="*/ 76 w 128"/>
                <a:gd name="T77" fmla="*/ 108 h 128"/>
                <a:gd name="T78" fmla="*/ 68 w 128"/>
                <a:gd name="T79" fmla="*/ 120 h 128"/>
                <a:gd name="T80" fmla="*/ 54 w 128"/>
                <a:gd name="T81" fmla="*/ 113 h 128"/>
                <a:gd name="T82" fmla="*/ 42 w 128"/>
                <a:gd name="T83" fmla="*/ 104 h 128"/>
                <a:gd name="T84" fmla="*/ 32 w 128"/>
                <a:gd name="T85" fmla="*/ 108 h 128"/>
                <a:gd name="T86" fmla="*/ 22 w 128"/>
                <a:gd name="T87" fmla="*/ 101 h 128"/>
                <a:gd name="T88" fmla="*/ 25 w 128"/>
                <a:gd name="T89" fmla="*/ 87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7 w 128"/>
                <a:gd name="T101" fmla="*/ 22 h 128"/>
                <a:gd name="T102" fmla="*/ 52 w 128"/>
                <a:gd name="T103" fmla="*/ 20 h 128"/>
                <a:gd name="T104" fmla="*/ 61 w 128"/>
                <a:gd name="T105" fmla="*/ 8 h 128"/>
                <a:gd name="T106" fmla="*/ 75 w 128"/>
                <a:gd name="T107" fmla="*/ 15 h 128"/>
                <a:gd name="T108" fmla="*/ 87 w 128"/>
                <a:gd name="T109" fmla="*/ 25 h 128"/>
                <a:gd name="T110" fmla="*/ 97 w 128"/>
                <a:gd name="T111" fmla="*/ 20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8" y="76"/>
                    <a:pt x="52" y="71"/>
                    <a:pt x="52" y="64"/>
                  </a:cubicBezTo>
                  <a:cubicBezTo>
                    <a:pt x="52" y="58"/>
                    <a:pt x="58" y="52"/>
                    <a:pt x="64" y="52"/>
                  </a:cubicBezTo>
                  <a:cubicBezTo>
                    <a:pt x="71" y="52"/>
                    <a:pt x="76" y="58"/>
                    <a:pt x="76" y="64"/>
                  </a:cubicBezTo>
                  <a:cubicBezTo>
                    <a:pt x="76" y="71"/>
                    <a:pt x="71" y="76"/>
                    <a:pt x="64" y="76"/>
                  </a:cubicBezTo>
                  <a:close/>
                  <a:moveTo>
                    <a:pt x="115" y="47"/>
                  </a:moveTo>
                  <a:cubicBezTo>
                    <a:pt x="114" y="46"/>
                    <a:pt x="114" y="46"/>
                    <a:pt x="114" y="46"/>
                  </a:cubicBezTo>
                  <a:cubicBezTo>
                    <a:pt x="114" y="45"/>
                    <a:pt x="113" y="43"/>
                    <a:pt x="112" y="42"/>
                  </a:cubicBezTo>
                  <a:cubicBezTo>
                    <a:pt x="113" y="41"/>
                    <a:pt x="113" y="41"/>
                    <a:pt x="113" y="41"/>
                  </a:cubicBezTo>
                  <a:cubicBezTo>
                    <a:pt x="115" y="38"/>
                    <a:pt x="116" y="35"/>
                    <a:pt x="116" y="32"/>
                  </a:cubicBezTo>
                  <a:cubicBezTo>
                    <a:pt x="116" y="28"/>
                    <a:pt x="115" y="24"/>
                    <a:pt x="112" y="22"/>
                  </a:cubicBezTo>
                  <a:cubicBezTo>
                    <a:pt x="107" y="17"/>
                    <a:pt x="107" y="17"/>
                    <a:pt x="107" y="17"/>
                  </a:cubicBezTo>
                  <a:cubicBezTo>
                    <a:pt x="104" y="14"/>
                    <a:pt x="101" y="12"/>
                    <a:pt x="97" y="12"/>
                  </a:cubicBezTo>
                  <a:cubicBezTo>
                    <a:pt x="94" y="12"/>
                    <a:pt x="90" y="14"/>
                    <a:pt x="88" y="16"/>
                  </a:cubicBezTo>
                  <a:cubicBezTo>
                    <a:pt x="87" y="16"/>
                    <a:pt x="87" y="16"/>
                    <a:pt x="87" y="16"/>
                  </a:cubicBezTo>
                  <a:cubicBezTo>
                    <a:pt x="85" y="15"/>
                    <a:pt x="84" y="15"/>
                    <a:pt x="82" y="14"/>
                  </a:cubicBezTo>
                  <a:cubicBezTo>
                    <a:pt x="82" y="13"/>
                    <a:pt x="82" y="13"/>
                    <a:pt x="82" y="13"/>
                  </a:cubicBezTo>
                  <a:cubicBezTo>
                    <a:pt x="81" y="6"/>
                    <a:pt x="75" y="0"/>
                    <a:pt x="68" y="0"/>
                  </a:cubicBezTo>
                  <a:cubicBezTo>
                    <a:pt x="61" y="0"/>
                    <a:pt x="61" y="0"/>
                    <a:pt x="61" y="0"/>
                  </a:cubicBezTo>
                  <a:cubicBezTo>
                    <a:pt x="53" y="0"/>
                    <a:pt x="47" y="6"/>
                    <a:pt x="46" y="13"/>
                  </a:cubicBezTo>
                  <a:cubicBezTo>
                    <a:pt x="46" y="14"/>
                    <a:pt x="46" y="14"/>
                    <a:pt x="46" y="14"/>
                  </a:cubicBezTo>
                  <a:cubicBezTo>
                    <a:pt x="45" y="15"/>
                    <a:pt x="43" y="15"/>
                    <a:pt x="41" y="16"/>
                  </a:cubicBezTo>
                  <a:cubicBezTo>
                    <a:pt x="41" y="16"/>
                    <a:pt x="41" y="16"/>
                    <a:pt x="41" y="16"/>
                  </a:cubicBezTo>
                  <a:cubicBezTo>
                    <a:pt x="38" y="14"/>
                    <a:pt x="35" y="12"/>
                    <a:pt x="32" y="12"/>
                  </a:cubicBezTo>
                  <a:cubicBezTo>
                    <a:pt x="28" y="12"/>
                    <a:pt x="24" y="14"/>
                    <a:pt x="21" y="17"/>
                  </a:cubicBezTo>
                  <a:cubicBezTo>
                    <a:pt x="16" y="22"/>
                    <a:pt x="16" y="22"/>
                    <a:pt x="16" y="22"/>
                  </a:cubicBezTo>
                  <a:cubicBezTo>
                    <a:pt x="14" y="24"/>
                    <a:pt x="12" y="28"/>
                    <a:pt x="12" y="32"/>
                  </a:cubicBezTo>
                  <a:cubicBezTo>
                    <a:pt x="12" y="35"/>
                    <a:pt x="13" y="38"/>
                    <a:pt x="16" y="41"/>
                  </a:cubicBezTo>
                  <a:cubicBezTo>
                    <a:pt x="16" y="42"/>
                    <a:pt x="16" y="42"/>
                    <a:pt x="16" y="42"/>
                  </a:cubicBezTo>
                  <a:cubicBezTo>
                    <a:pt x="15" y="43"/>
                    <a:pt x="15" y="45"/>
                    <a:pt x="14" y="46"/>
                  </a:cubicBezTo>
                  <a:cubicBezTo>
                    <a:pt x="13" y="47"/>
                    <a:pt x="13" y="47"/>
                    <a:pt x="13" y="47"/>
                  </a:cubicBezTo>
                  <a:cubicBezTo>
                    <a:pt x="6" y="47"/>
                    <a:pt x="0" y="53"/>
                    <a:pt x="0" y="61"/>
                  </a:cubicBezTo>
                  <a:cubicBezTo>
                    <a:pt x="0" y="68"/>
                    <a:pt x="0" y="68"/>
                    <a:pt x="0" y="68"/>
                  </a:cubicBezTo>
                  <a:cubicBezTo>
                    <a:pt x="0" y="75"/>
                    <a:pt x="6" y="81"/>
                    <a:pt x="13" y="82"/>
                  </a:cubicBezTo>
                  <a:cubicBezTo>
                    <a:pt x="14" y="82"/>
                    <a:pt x="14" y="82"/>
                    <a:pt x="14" y="82"/>
                  </a:cubicBezTo>
                  <a:cubicBezTo>
                    <a:pt x="15" y="84"/>
                    <a:pt x="15" y="86"/>
                    <a:pt x="16" y="87"/>
                  </a:cubicBezTo>
                  <a:cubicBezTo>
                    <a:pt x="16" y="88"/>
                    <a:pt x="16" y="88"/>
                    <a:pt x="16" y="88"/>
                  </a:cubicBezTo>
                  <a:cubicBezTo>
                    <a:pt x="13" y="90"/>
                    <a:pt x="12" y="94"/>
                    <a:pt x="12" y="97"/>
                  </a:cubicBezTo>
                  <a:cubicBezTo>
                    <a:pt x="12" y="101"/>
                    <a:pt x="14" y="104"/>
                    <a:pt x="16" y="107"/>
                  </a:cubicBezTo>
                  <a:cubicBezTo>
                    <a:pt x="21" y="112"/>
                    <a:pt x="21" y="112"/>
                    <a:pt x="21" y="112"/>
                  </a:cubicBezTo>
                  <a:cubicBezTo>
                    <a:pt x="24" y="115"/>
                    <a:pt x="28" y="116"/>
                    <a:pt x="32" y="116"/>
                  </a:cubicBezTo>
                  <a:cubicBezTo>
                    <a:pt x="35" y="116"/>
                    <a:pt x="38" y="115"/>
                    <a:pt x="41" y="113"/>
                  </a:cubicBezTo>
                  <a:cubicBezTo>
                    <a:pt x="41" y="113"/>
                    <a:pt x="41" y="113"/>
                    <a:pt x="41" y="113"/>
                  </a:cubicBezTo>
                  <a:cubicBezTo>
                    <a:pt x="43" y="113"/>
                    <a:pt x="45" y="114"/>
                    <a:pt x="46" y="114"/>
                  </a:cubicBezTo>
                  <a:cubicBezTo>
                    <a:pt x="46" y="115"/>
                    <a:pt x="46" y="115"/>
                    <a:pt x="46" y="115"/>
                  </a:cubicBezTo>
                  <a:cubicBezTo>
                    <a:pt x="47" y="123"/>
                    <a:pt x="53" y="128"/>
                    <a:pt x="61" y="128"/>
                  </a:cubicBezTo>
                  <a:cubicBezTo>
                    <a:pt x="68" y="128"/>
                    <a:pt x="68" y="128"/>
                    <a:pt x="68" y="128"/>
                  </a:cubicBezTo>
                  <a:cubicBezTo>
                    <a:pt x="75" y="128"/>
                    <a:pt x="81" y="123"/>
                    <a:pt x="82" y="115"/>
                  </a:cubicBezTo>
                  <a:cubicBezTo>
                    <a:pt x="82" y="114"/>
                    <a:pt x="82" y="114"/>
                    <a:pt x="82" y="114"/>
                  </a:cubicBezTo>
                  <a:cubicBezTo>
                    <a:pt x="84" y="114"/>
                    <a:pt x="85" y="113"/>
                    <a:pt x="87" y="113"/>
                  </a:cubicBezTo>
                  <a:cubicBezTo>
                    <a:pt x="88" y="113"/>
                    <a:pt x="88" y="113"/>
                    <a:pt x="88" y="113"/>
                  </a:cubicBezTo>
                  <a:cubicBezTo>
                    <a:pt x="90" y="115"/>
                    <a:pt x="94" y="116"/>
                    <a:pt x="97" y="116"/>
                  </a:cubicBezTo>
                  <a:cubicBezTo>
                    <a:pt x="101" y="116"/>
                    <a:pt x="104" y="115"/>
                    <a:pt x="107" y="112"/>
                  </a:cubicBezTo>
                  <a:cubicBezTo>
                    <a:pt x="112" y="107"/>
                    <a:pt x="112" y="107"/>
                    <a:pt x="112" y="107"/>
                  </a:cubicBezTo>
                  <a:cubicBezTo>
                    <a:pt x="115" y="104"/>
                    <a:pt x="116" y="101"/>
                    <a:pt x="116" y="97"/>
                  </a:cubicBezTo>
                  <a:cubicBezTo>
                    <a:pt x="116" y="94"/>
                    <a:pt x="115" y="90"/>
                    <a:pt x="113" y="88"/>
                  </a:cubicBezTo>
                  <a:cubicBezTo>
                    <a:pt x="112" y="87"/>
                    <a:pt x="112" y="87"/>
                    <a:pt x="112" y="87"/>
                  </a:cubicBezTo>
                  <a:cubicBezTo>
                    <a:pt x="113" y="86"/>
                    <a:pt x="114" y="84"/>
                    <a:pt x="114" y="82"/>
                  </a:cubicBezTo>
                  <a:cubicBezTo>
                    <a:pt x="115" y="82"/>
                    <a:pt x="115" y="82"/>
                    <a:pt x="115" y="82"/>
                  </a:cubicBezTo>
                  <a:cubicBezTo>
                    <a:pt x="123" y="81"/>
                    <a:pt x="128" y="75"/>
                    <a:pt x="128" y="68"/>
                  </a:cubicBezTo>
                  <a:cubicBezTo>
                    <a:pt x="128" y="61"/>
                    <a:pt x="128" y="61"/>
                    <a:pt x="128" y="61"/>
                  </a:cubicBezTo>
                  <a:cubicBezTo>
                    <a:pt x="128" y="53"/>
                    <a:pt x="123" y="47"/>
                    <a:pt x="115" y="47"/>
                  </a:cubicBezTo>
                  <a:close/>
                  <a:moveTo>
                    <a:pt x="120" y="68"/>
                  </a:moveTo>
                  <a:cubicBezTo>
                    <a:pt x="120" y="72"/>
                    <a:pt x="117" y="75"/>
                    <a:pt x="113" y="75"/>
                  </a:cubicBezTo>
                  <a:cubicBezTo>
                    <a:pt x="108" y="77"/>
                    <a:pt x="108" y="77"/>
                    <a:pt x="108" y="77"/>
                  </a:cubicBezTo>
                  <a:cubicBezTo>
                    <a:pt x="107" y="80"/>
                    <a:pt x="106" y="84"/>
                    <a:pt x="104" y="87"/>
                  </a:cubicBezTo>
                  <a:cubicBezTo>
                    <a:pt x="106" y="92"/>
                    <a:pt x="106" y="92"/>
                    <a:pt x="106" y="92"/>
                  </a:cubicBezTo>
                  <a:cubicBezTo>
                    <a:pt x="109" y="94"/>
                    <a:pt x="109" y="99"/>
                    <a:pt x="106" y="101"/>
                  </a:cubicBezTo>
                  <a:cubicBezTo>
                    <a:pt x="101" y="106"/>
                    <a:pt x="101" y="106"/>
                    <a:pt x="101" y="106"/>
                  </a:cubicBezTo>
                  <a:cubicBezTo>
                    <a:pt x="100" y="108"/>
                    <a:pt x="98" y="108"/>
                    <a:pt x="96" y="108"/>
                  </a:cubicBezTo>
                  <a:cubicBezTo>
                    <a:pt x="95" y="108"/>
                    <a:pt x="93" y="108"/>
                    <a:pt x="91" y="106"/>
                  </a:cubicBezTo>
                  <a:cubicBezTo>
                    <a:pt x="87" y="104"/>
                    <a:pt x="87" y="104"/>
                    <a:pt x="87" y="104"/>
                  </a:cubicBezTo>
                  <a:cubicBezTo>
                    <a:pt x="83" y="106"/>
                    <a:pt x="80" y="107"/>
                    <a:pt x="76" y="108"/>
                  </a:cubicBezTo>
                  <a:cubicBezTo>
                    <a:pt x="75" y="113"/>
                    <a:pt x="75" y="113"/>
                    <a:pt x="75" y="113"/>
                  </a:cubicBezTo>
                  <a:cubicBezTo>
                    <a:pt x="75" y="117"/>
                    <a:pt x="72" y="120"/>
                    <a:pt x="68" y="120"/>
                  </a:cubicBezTo>
                  <a:cubicBezTo>
                    <a:pt x="61" y="120"/>
                    <a:pt x="61" y="120"/>
                    <a:pt x="61" y="120"/>
                  </a:cubicBezTo>
                  <a:cubicBezTo>
                    <a:pt x="57" y="120"/>
                    <a:pt x="54" y="117"/>
                    <a:pt x="54" y="113"/>
                  </a:cubicBezTo>
                  <a:cubicBezTo>
                    <a:pt x="52" y="108"/>
                    <a:pt x="52" y="108"/>
                    <a:pt x="52" y="108"/>
                  </a:cubicBezTo>
                  <a:cubicBezTo>
                    <a:pt x="48" y="107"/>
                    <a:pt x="45" y="106"/>
                    <a:pt x="42" y="104"/>
                  </a:cubicBezTo>
                  <a:cubicBezTo>
                    <a:pt x="37" y="106"/>
                    <a:pt x="37" y="106"/>
                    <a:pt x="37" y="106"/>
                  </a:cubicBezTo>
                  <a:cubicBezTo>
                    <a:pt x="36" y="108"/>
                    <a:pt x="34" y="108"/>
                    <a:pt x="32" y="108"/>
                  </a:cubicBezTo>
                  <a:cubicBezTo>
                    <a:pt x="30" y="108"/>
                    <a:pt x="28" y="108"/>
                    <a:pt x="27" y="106"/>
                  </a:cubicBezTo>
                  <a:cubicBezTo>
                    <a:pt x="22" y="101"/>
                    <a:pt x="22" y="101"/>
                    <a:pt x="22" y="101"/>
                  </a:cubicBezTo>
                  <a:cubicBezTo>
                    <a:pt x="19" y="99"/>
                    <a:pt x="19" y="94"/>
                    <a:pt x="22" y="92"/>
                  </a:cubicBezTo>
                  <a:cubicBezTo>
                    <a:pt x="25" y="87"/>
                    <a:pt x="25" y="87"/>
                    <a:pt x="25" y="87"/>
                  </a:cubicBezTo>
                  <a:cubicBezTo>
                    <a:pt x="23" y="84"/>
                    <a:pt x="21" y="80"/>
                    <a:pt x="20" y="77"/>
                  </a:cubicBezTo>
                  <a:cubicBezTo>
                    <a:pt x="15" y="75"/>
                    <a:pt x="15" y="75"/>
                    <a:pt x="15" y="75"/>
                  </a:cubicBezTo>
                  <a:cubicBezTo>
                    <a:pt x="11" y="75"/>
                    <a:pt x="8" y="72"/>
                    <a:pt x="8" y="68"/>
                  </a:cubicBezTo>
                  <a:cubicBezTo>
                    <a:pt x="8" y="61"/>
                    <a:pt x="8" y="61"/>
                    <a:pt x="8" y="61"/>
                  </a:cubicBezTo>
                  <a:cubicBezTo>
                    <a:pt x="8" y="57"/>
                    <a:pt x="11" y="54"/>
                    <a:pt x="15" y="54"/>
                  </a:cubicBezTo>
                  <a:cubicBezTo>
                    <a:pt x="20" y="52"/>
                    <a:pt x="20" y="52"/>
                    <a:pt x="20" y="52"/>
                  </a:cubicBezTo>
                  <a:cubicBezTo>
                    <a:pt x="21" y="49"/>
                    <a:pt x="23" y="45"/>
                    <a:pt x="25"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7" y="22"/>
                  </a:cubicBezTo>
                  <a:cubicBezTo>
                    <a:pt x="42" y="24"/>
                    <a:pt x="42" y="24"/>
                    <a:pt x="42" y="24"/>
                  </a:cubicBezTo>
                  <a:cubicBezTo>
                    <a:pt x="45" y="22"/>
                    <a:pt x="48" y="21"/>
                    <a:pt x="52" y="20"/>
                  </a:cubicBezTo>
                  <a:cubicBezTo>
                    <a:pt x="54" y="15"/>
                    <a:pt x="54" y="15"/>
                    <a:pt x="54" y="15"/>
                  </a:cubicBezTo>
                  <a:cubicBezTo>
                    <a:pt x="54" y="11"/>
                    <a:pt x="57" y="8"/>
                    <a:pt x="61" y="8"/>
                  </a:cubicBezTo>
                  <a:cubicBezTo>
                    <a:pt x="68" y="8"/>
                    <a:pt x="68" y="8"/>
                    <a:pt x="68" y="8"/>
                  </a:cubicBezTo>
                  <a:cubicBezTo>
                    <a:pt x="72" y="8"/>
                    <a:pt x="75" y="11"/>
                    <a:pt x="75" y="15"/>
                  </a:cubicBezTo>
                  <a:cubicBezTo>
                    <a:pt x="76" y="21"/>
                    <a:pt x="76" y="21"/>
                    <a:pt x="76" y="21"/>
                  </a:cubicBezTo>
                  <a:cubicBezTo>
                    <a:pt x="80" y="22"/>
                    <a:pt x="83" y="23"/>
                    <a:pt x="87" y="25"/>
                  </a:cubicBezTo>
                  <a:cubicBezTo>
                    <a:pt x="91" y="22"/>
                    <a:pt x="91" y="22"/>
                    <a:pt x="91" y="22"/>
                  </a:cubicBezTo>
                  <a:cubicBezTo>
                    <a:pt x="93" y="21"/>
                    <a:pt x="95" y="20"/>
                    <a:pt x="97" y="20"/>
                  </a:cubicBezTo>
                  <a:cubicBezTo>
                    <a:pt x="99" y="20"/>
                    <a:pt x="100" y="21"/>
                    <a:pt x="101" y="22"/>
                  </a:cubicBezTo>
                  <a:cubicBezTo>
                    <a:pt x="106" y="27"/>
                    <a:pt x="106" y="27"/>
                    <a:pt x="106" y="27"/>
                  </a:cubicBezTo>
                  <a:cubicBezTo>
                    <a:pt x="109" y="30"/>
                    <a:pt x="109" y="34"/>
                    <a:pt x="106" y="37"/>
                  </a:cubicBezTo>
                  <a:cubicBezTo>
                    <a:pt x="104" y="42"/>
                    <a:pt x="104" y="42"/>
                    <a:pt x="104" y="42"/>
                  </a:cubicBezTo>
                  <a:cubicBezTo>
                    <a:pt x="106" y="45"/>
                    <a:pt x="107" y="49"/>
                    <a:pt x="108" y="52"/>
                  </a:cubicBezTo>
                  <a:cubicBezTo>
                    <a:pt x="113" y="54"/>
                    <a:pt x="113" y="54"/>
                    <a:pt x="113" y="54"/>
                  </a:cubicBezTo>
                  <a:cubicBezTo>
                    <a:pt x="117" y="54"/>
                    <a:pt x="120" y="57"/>
                    <a:pt x="120" y="61"/>
                  </a:cubicBezTo>
                  <a:lnTo>
                    <a:pt x="120" y="68"/>
                  </a:ln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12" name="Groupe 11">
            <a:extLst>
              <a:ext uri="{FF2B5EF4-FFF2-40B4-BE49-F238E27FC236}">
                <a16:creationId xmlns:a16="http://schemas.microsoft.com/office/drawing/2014/main" id="{4927AF62-D168-4FFA-9B2C-09DAE59A3EB4}"/>
              </a:ext>
            </a:extLst>
          </p:cNvPr>
          <p:cNvGrpSpPr/>
          <p:nvPr/>
        </p:nvGrpSpPr>
        <p:grpSpPr>
          <a:xfrm>
            <a:off x="619953" y="4313825"/>
            <a:ext cx="2953016" cy="1006398"/>
            <a:chOff x="619953" y="4313825"/>
            <a:chExt cx="2953016" cy="1006398"/>
          </a:xfrm>
        </p:grpSpPr>
        <p:grpSp>
          <p:nvGrpSpPr>
            <p:cNvPr id="49" name="组合 48">
              <a:extLst>
                <a:ext uri="{FF2B5EF4-FFF2-40B4-BE49-F238E27FC236}">
                  <a16:creationId xmlns:a16="http://schemas.microsoft.com/office/drawing/2014/main" id="{71E30A5C-4AD1-1636-1156-F4B17C9273D4}"/>
                </a:ext>
              </a:extLst>
            </p:cNvPr>
            <p:cNvGrpSpPr/>
            <p:nvPr/>
          </p:nvGrpSpPr>
          <p:grpSpPr>
            <a:xfrm>
              <a:off x="1622250" y="4313825"/>
              <a:ext cx="1950719" cy="992436"/>
              <a:chOff x="9124950" y="4110737"/>
              <a:chExt cx="1691795" cy="860707"/>
            </a:xfrm>
          </p:grpSpPr>
          <p:sp>
            <p:nvSpPr>
              <p:cNvPr id="50" name="Rectangle 13">
                <a:extLst>
                  <a:ext uri="{FF2B5EF4-FFF2-40B4-BE49-F238E27FC236}">
                    <a16:creationId xmlns:a16="http://schemas.microsoft.com/office/drawing/2014/main" id="{67578D29-5DEB-F7E7-C70B-E122F5DCA710}"/>
                  </a:ext>
                </a:extLst>
              </p:cNvPr>
              <p:cNvSpPr/>
              <p:nvPr/>
            </p:nvSpPr>
            <p:spPr>
              <a:xfrm>
                <a:off x="9124950" y="4250747"/>
                <a:ext cx="1691795" cy="720697"/>
              </a:xfrm>
              <a:prstGeom prst="rect">
                <a:avLst/>
              </a:prstGeom>
              <a:solidFill>
                <a:srgbClr val="1A2F64"/>
              </a:solidFill>
            </p:spPr>
            <p:txBody>
              <a:bodyPr wrap="square">
                <a:spAutoFit/>
              </a:bodyPr>
              <a:lstStyle/>
              <a:p>
                <a:pPr marL="0" marR="0" lvl="0" indent="0" defTabSz="914354" eaLnBrk="1" fontAlgn="auto" latinLnBrk="0" hangingPunct="1">
                  <a:lnSpc>
                    <a:spcPct val="100000"/>
                  </a:lnSpc>
                  <a:spcBef>
                    <a:spcPts val="600"/>
                  </a:spcBef>
                  <a:spcAft>
                    <a:spcPts val="0"/>
                  </a:spcAft>
                  <a:buClr>
                    <a:srgbClr val="E24848"/>
                  </a:buClr>
                  <a:buSzTx/>
                  <a:buFontTx/>
                  <a:buNone/>
                  <a:tabLst/>
                  <a:defRPr/>
                </a:pPr>
                <a:r>
                  <a:rPr lang="en-US" altLang="zh-CN" sz="2400" kern="0" noProof="1">
                    <a:solidFill>
                      <a:prstClr val="white"/>
                    </a:solidFill>
                    <a:latin typeface="Times New Roman" panose="02020603050405020304" pitchFamily="18" charset="0"/>
                    <a:cs typeface="Times New Roman" panose="02020603050405020304" pitchFamily="18" charset="0"/>
                    <a:sym typeface="+mn-lt"/>
                  </a:rPr>
                  <a:t>Contexte&amp;Problématique</a:t>
                </a:r>
                <a:endParaRPr kumimoji="0" lang="zh-CN" altLang="en-US" sz="2400" b="0" i="0" u="none" strike="noStrike" kern="0" cap="none" spc="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cxnSp>
            <p:nvCxnSpPr>
              <p:cNvPr id="51" name="Straight Connector 35">
                <a:extLst>
                  <a:ext uri="{FF2B5EF4-FFF2-40B4-BE49-F238E27FC236}">
                    <a16:creationId xmlns:a16="http://schemas.microsoft.com/office/drawing/2014/main" id="{C91D3636-E2CE-ADFA-C798-E523A00F019E}"/>
                  </a:ext>
                </a:extLst>
              </p:cNvPr>
              <p:cNvCxnSpPr>
                <a:cxnSpLocks/>
              </p:cNvCxnSpPr>
              <p:nvPr/>
            </p:nvCxnSpPr>
            <p:spPr>
              <a:xfrm>
                <a:off x="9125126" y="4110737"/>
                <a:ext cx="0" cy="617177"/>
              </a:xfrm>
              <a:prstGeom prst="line">
                <a:avLst/>
              </a:prstGeom>
              <a:noFill/>
              <a:ln w="6350" cap="flat" cmpd="sng" algn="ctr">
                <a:solidFill>
                  <a:srgbClr val="1A2F64"/>
                </a:solidFill>
                <a:prstDash val="solid"/>
                <a:miter lim="800000"/>
              </a:ln>
              <a:effectLst/>
            </p:spPr>
          </p:cxnSp>
        </p:grpSp>
        <p:sp>
          <p:nvSpPr>
            <p:cNvPr id="102" name="椭圆 77">
              <a:extLst>
                <a:ext uri="{FF2B5EF4-FFF2-40B4-BE49-F238E27FC236}">
                  <a16:creationId xmlns:a16="http://schemas.microsoft.com/office/drawing/2014/main" id="{D3FE7340-1565-42B4-A1E2-04F9E487384A}"/>
                </a:ext>
              </a:extLst>
            </p:cNvPr>
            <p:cNvSpPr/>
            <p:nvPr/>
          </p:nvSpPr>
          <p:spPr>
            <a:xfrm>
              <a:off x="619953" y="4546227"/>
              <a:ext cx="773996" cy="773996"/>
            </a:xfrm>
            <a:prstGeom prst="ellipse">
              <a:avLst/>
            </a:prstGeom>
            <a:solidFill>
              <a:srgbClr val="1A2F64"/>
            </a:soli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03" name="Freeform 45">
              <a:extLst>
                <a:ext uri="{FF2B5EF4-FFF2-40B4-BE49-F238E27FC236}">
                  <a16:creationId xmlns:a16="http://schemas.microsoft.com/office/drawing/2014/main" id="{BDE4C6F7-EE5D-4E37-B53F-DB44251B031B}"/>
                </a:ext>
              </a:extLst>
            </p:cNvPr>
            <p:cNvSpPr>
              <a:spLocks noEditPoints="1"/>
            </p:cNvSpPr>
            <p:nvPr/>
          </p:nvSpPr>
          <p:spPr bwMode="auto">
            <a:xfrm>
              <a:off x="876537" y="4788580"/>
              <a:ext cx="301944" cy="301944"/>
            </a:xfrm>
            <a:custGeom>
              <a:avLst/>
              <a:gdLst>
                <a:gd name="T0" fmla="*/ 126 w 128"/>
                <a:gd name="T1" fmla="*/ 120 h 128"/>
                <a:gd name="T2" fmla="*/ 91 w 128"/>
                <a:gd name="T3" fmla="*/ 85 h 128"/>
                <a:gd name="T4" fmla="*/ 104 w 128"/>
                <a:gd name="T5" fmla="*/ 52 h 128"/>
                <a:gd name="T6" fmla="*/ 52 w 128"/>
                <a:gd name="T7" fmla="*/ 0 h 128"/>
                <a:gd name="T8" fmla="*/ 0 w 128"/>
                <a:gd name="T9" fmla="*/ 52 h 128"/>
                <a:gd name="T10" fmla="*/ 52 w 128"/>
                <a:gd name="T11" fmla="*/ 104 h 128"/>
                <a:gd name="T12" fmla="*/ 85 w 128"/>
                <a:gd name="T13" fmla="*/ 91 h 128"/>
                <a:gd name="T14" fmla="*/ 120 w 128"/>
                <a:gd name="T15" fmla="*/ 127 h 128"/>
                <a:gd name="T16" fmla="*/ 126 w 128"/>
                <a:gd name="T17" fmla="*/ 127 h 128"/>
                <a:gd name="T18" fmla="*/ 126 w 128"/>
                <a:gd name="T19" fmla="*/ 120 h 128"/>
                <a:gd name="T20" fmla="*/ 52 w 128"/>
                <a:gd name="T21" fmla="*/ 96 h 128"/>
                <a:gd name="T22" fmla="*/ 8 w 128"/>
                <a:gd name="T23" fmla="*/ 52 h 128"/>
                <a:gd name="T24" fmla="*/ 52 w 128"/>
                <a:gd name="T25" fmla="*/ 8 h 128"/>
                <a:gd name="T26" fmla="*/ 96 w 128"/>
                <a:gd name="T27" fmla="*/ 52 h 128"/>
                <a:gd name="T28" fmla="*/ 52 w 128"/>
                <a:gd name="T29"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28">
                  <a:moveTo>
                    <a:pt x="126" y="120"/>
                  </a:moveTo>
                  <a:cubicBezTo>
                    <a:pt x="91" y="85"/>
                    <a:pt x="91" y="85"/>
                    <a:pt x="91" y="85"/>
                  </a:cubicBezTo>
                  <a:cubicBezTo>
                    <a:pt x="99" y="76"/>
                    <a:pt x="104" y="65"/>
                    <a:pt x="104" y="52"/>
                  </a:cubicBezTo>
                  <a:cubicBezTo>
                    <a:pt x="104" y="23"/>
                    <a:pt x="80" y="0"/>
                    <a:pt x="52" y="0"/>
                  </a:cubicBezTo>
                  <a:cubicBezTo>
                    <a:pt x="23" y="0"/>
                    <a:pt x="0" y="23"/>
                    <a:pt x="0" y="52"/>
                  </a:cubicBezTo>
                  <a:cubicBezTo>
                    <a:pt x="0" y="81"/>
                    <a:pt x="23" y="104"/>
                    <a:pt x="52" y="104"/>
                  </a:cubicBezTo>
                  <a:cubicBezTo>
                    <a:pt x="65" y="104"/>
                    <a:pt x="76" y="99"/>
                    <a:pt x="85" y="91"/>
                  </a:cubicBezTo>
                  <a:cubicBezTo>
                    <a:pt x="120" y="127"/>
                    <a:pt x="120" y="127"/>
                    <a:pt x="120" y="127"/>
                  </a:cubicBezTo>
                  <a:cubicBezTo>
                    <a:pt x="122" y="128"/>
                    <a:pt x="125" y="128"/>
                    <a:pt x="126" y="127"/>
                  </a:cubicBezTo>
                  <a:cubicBezTo>
                    <a:pt x="128" y="125"/>
                    <a:pt x="128" y="122"/>
                    <a:pt x="126" y="120"/>
                  </a:cubicBezTo>
                  <a:close/>
                  <a:moveTo>
                    <a:pt x="52" y="96"/>
                  </a:moveTo>
                  <a:cubicBezTo>
                    <a:pt x="27" y="96"/>
                    <a:pt x="8" y="76"/>
                    <a:pt x="8" y="52"/>
                  </a:cubicBezTo>
                  <a:cubicBezTo>
                    <a:pt x="8" y="28"/>
                    <a:pt x="27" y="8"/>
                    <a:pt x="52" y="8"/>
                  </a:cubicBezTo>
                  <a:cubicBezTo>
                    <a:pt x="76" y="8"/>
                    <a:pt x="96" y="28"/>
                    <a:pt x="96" y="52"/>
                  </a:cubicBezTo>
                  <a:cubicBezTo>
                    <a:pt x="96" y="76"/>
                    <a:pt x="76" y="96"/>
                    <a:pt x="52" y="96"/>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13" name="Groupe 12">
            <a:extLst>
              <a:ext uri="{FF2B5EF4-FFF2-40B4-BE49-F238E27FC236}">
                <a16:creationId xmlns:a16="http://schemas.microsoft.com/office/drawing/2014/main" id="{D7DC4C74-BDE9-43E4-9DAC-5F0FA846D02E}"/>
              </a:ext>
            </a:extLst>
          </p:cNvPr>
          <p:cNvGrpSpPr/>
          <p:nvPr/>
        </p:nvGrpSpPr>
        <p:grpSpPr>
          <a:xfrm>
            <a:off x="4504282" y="2149600"/>
            <a:ext cx="3752091" cy="968909"/>
            <a:chOff x="4504282" y="2149600"/>
            <a:chExt cx="3752091" cy="968909"/>
          </a:xfrm>
        </p:grpSpPr>
        <p:grpSp>
          <p:nvGrpSpPr>
            <p:cNvPr id="79" name="组合 78">
              <a:extLst>
                <a:ext uri="{FF2B5EF4-FFF2-40B4-BE49-F238E27FC236}">
                  <a16:creationId xmlns:a16="http://schemas.microsoft.com/office/drawing/2014/main" id="{349ACA52-E802-461E-7598-6CB6E5942855}"/>
                </a:ext>
              </a:extLst>
            </p:cNvPr>
            <p:cNvGrpSpPr/>
            <p:nvPr/>
          </p:nvGrpSpPr>
          <p:grpSpPr>
            <a:xfrm>
              <a:off x="5421914" y="2149600"/>
              <a:ext cx="2834459" cy="968909"/>
              <a:chOff x="9124948" y="2065781"/>
              <a:chExt cx="1691795" cy="840304"/>
            </a:xfrm>
          </p:grpSpPr>
          <p:sp>
            <p:nvSpPr>
              <p:cNvPr id="80" name="Rectangle 11">
                <a:extLst>
                  <a:ext uri="{FF2B5EF4-FFF2-40B4-BE49-F238E27FC236}">
                    <a16:creationId xmlns:a16="http://schemas.microsoft.com/office/drawing/2014/main" id="{33DC75CE-22E4-A00F-FC7E-058FFC4211DC}"/>
                  </a:ext>
                </a:extLst>
              </p:cNvPr>
              <p:cNvSpPr/>
              <p:nvPr/>
            </p:nvSpPr>
            <p:spPr>
              <a:xfrm>
                <a:off x="9124948" y="2185387"/>
                <a:ext cx="1691795" cy="720698"/>
              </a:xfrm>
              <a:prstGeom prst="rect">
                <a:avLst/>
              </a:prstGeom>
              <a:solidFill>
                <a:srgbClr val="1A2F64"/>
              </a:solidFill>
            </p:spPr>
            <p:txBody>
              <a:bodyPr wrap="square">
                <a:spAutoFit/>
              </a:bodyPr>
              <a:lstStyle/>
              <a:p>
                <a:pPr marL="0" marR="0" lvl="0" indent="0" defTabSz="914354" eaLnBrk="1" fontAlgn="auto" latinLnBrk="0" hangingPunct="1">
                  <a:lnSpc>
                    <a:spcPct val="100000"/>
                  </a:lnSpc>
                  <a:spcBef>
                    <a:spcPts val="600"/>
                  </a:spcBef>
                  <a:spcAft>
                    <a:spcPts val="0"/>
                  </a:spcAft>
                  <a:buClr>
                    <a:srgbClr val="E24848"/>
                  </a:buClr>
                  <a:buSzTx/>
                  <a:buFontTx/>
                  <a:buNone/>
                  <a:tabLst/>
                  <a:defRPr/>
                </a:pPr>
                <a:r>
                  <a:rPr lang="en-US" altLang="zh-CN" sz="2400" kern="0" noProof="1">
                    <a:solidFill>
                      <a:prstClr val="white"/>
                    </a:solidFill>
                    <a:latin typeface="Times New Roman" panose="02020603050405020304" pitchFamily="18" charset="0"/>
                    <a:cs typeface="Times New Roman" panose="02020603050405020304" pitchFamily="18" charset="0"/>
                    <a:sym typeface="+mn-lt"/>
                  </a:rPr>
                  <a:t>Analyse&amp;Conception</a:t>
                </a:r>
                <a:endParaRPr kumimoji="0" lang="zh-CN" altLang="en-US" sz="2400" b="0" i="0" u="none" strike="noStrike" kern="0" cap="none" spc="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cxnSp>
            <p:nvCxnSpPr>
              <p:cNvPr id="81" name="Straight Connector 33">
                <a:extLst>
                  <a:ext uri="{FF2B5EF4-FFF2-40B4-BE49-F238E27FC236}">
                    <a16:creationId xmlns:a16="http://schemas.microsoft.com/office/drawing/2014/main" id="{E5C20386-D8C7-034A-BD17-BEEC32AC9FC8}"/>
                  </a:ext>
                </a:extLst>
              </p:cNvPr>
              <p:cNvCxnSpPr>
                <a:cxnSpLocks/>
              </p:cNvCxnSpPr>
              <p:nvPr/>
            </p:nvCxnSpPr>
            <p:spPr>
              <a:xfrm>
                <a:off x="9125126" y="2065781"/>
                <a:ext cx="0" cy="578064"/>
              </a:xfrm>
              <a:prstGeom prst="line">
                <a:avLst/>
              </a:prstGeom>
              <a:noFill/>
              <a:ln w="6350" cap="flat" cmpd="sng" algn="ctr">
                <a:solidFill>
                  <a:srgbClr val="1A2F64"/>
                </a:solidFill>
                <a:prstDash val="solid"/>
                <a:miter lim="800000"/>
              </a:ln>
              <a:effectLst/>
            </p:spPr>
          </p:cxnSp>
        </p:grpSp>
        <p:sp>
          <p:nvSpPr>
            <p:cNvPr id="104" name="椭圆 76">
              <a:extLst>
                <a:ext uri="{FF2B5EF4-FFF2-40B4-BE49-F238E27FC236}">
                  <a16:creationId xmlns:a16="http://schemas.microsoft.com/office/drawing/2014/main" id="{D053C8AD-01D3-4FA4-BA26-5F8F615C9E92}"/>
                </a:ext>
              </a:extLst>
            </p:cNvPr>
            <p:cNvSpPr/>
            <p:nvPr/>
          </p:nvSpPr>
          <p:spPr>
            <a:xfrm>
              <a:off x="4504282" y="2299147"/>
              <a:ext cx="773996" cy="773996"/>
            </a:xfrm>
            <a:prstGeom prst="ellipse">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05" name="Freeform 46">
              <a:extLst>
                <a:ext uri="{FF2B5EF4-FFF2-40B4-BE49-F238E27FC236}">
                  <a16:creationId xmlns:a16="http://schemas.microsoft.com/office/drawing/2014/main" id="{1D64537E-46FD-405C-A2EE-6E02597A580E}"/>
                </a:ext>
              </a:extLst>
            </p:cNvPr>
            <p:cNvSpPr>
              <a:spLocks noEditPoints="1"/>
            </p:cNvSpPr>
            <p:nvPr/>
          </p:nvSpPr>
          <p:spPr bwMode="auto">
            <a:xfrm>
              <a:off x="4740806" y="2541061"/>
              <a:ext cx="300948" cy="301944"/>
            </a:xfrm>
            <a:custGeom>
              <a:avLst/>
              <a:gdLst>
                <a:gd name="T0" fmla="*/ 20 w 128"/>
                <a:gd name="T1" fmla="*/ 24 h 128"/>
                <a:gd name="T2" fmla="*/ 108 w 128"/>
                <a:gd name="T3" fmla="*/ 24 h 128"/>
                <a:gd name="T4" fmla="*/ 112 w 128"/>
                <a:gd name="T5" fmla="*/ 20 h 128"/>
                <a:gd name="T6" fmla="*/ 108 w 128"/>
                <a:gd name="T7" fmla="*/ 16 h 128"/>
                <a:gd name="T8" fmla="*/ 20 w 128"/>
                <a:gd name="T9" fmla="*/ 16 h 128"/>
                <a:gd name="T10" fmla="*/ 16 w 128"/>
                <a:gd name="T11" fmla="*/ 20 h 128"/>
                <a:gd name="T12" fmla="*/ 20 w 128"/>
                <a:gd name="T13" fmla="*/ 24 h 128"/>
                <a:gd name="T14" fmla="*/ 116 w 128"/>
                <a:gd name="T15" fmla="*/ 32 h 128"/>
                <a:gd name="T16" fmla="*/ 12 w 128"/>
                <a:gd name="T17" fmla="*/ 32 h 128"/>
                <a:gd name="T18" fmla="*/ 0 w 128"/>
                <a:gd name="T19" fmla="*/ 44 h 128"/>
                <a:gd name="T20" fmla="*/ 0 w 128"/>
                <a:gd name="T21" fmla="*/ 116 h 128"/>
                <a:gd name="T22" fmla="*/ 12 w 128"/>
                <a:gd name="T23" fmla="*/ 128 h 128"/>
                <a:gd name="T24" fmla="*/ 116 w 128"/>
                <a:gd name="T25" fmla="*/ 128 h 128"/>
                <a:gd name="T26" fmla="*/ 128 w 128"/>
                <a:gd name="T27" fmla="*/ 116 h 128"/>
                <a:gd name="T28" fmla="*/ 128 w 128"/>
                <a:gd name="T29" fmla="*/ 44 h 128"/>
                <a:gd name="T30" fmla="*/ 116 w 128"/>
                <a:gd name="T31" fmla="*/ 32 h 128"/>
                <a:gd name="T32" fmla="*/ 120 w 128"/>
                <a:gd name="T33" fmla="*/ 112 h 128"/>
                <a:gd name="T34" fmla="*/ 112 w 128"/>
                <a:gd name="T35" fmla="*/ 120 h 128"/>
                <a:gd name="T36" fmla="*/ 16 w 128"/>
                <a:gd name="T37" fmla="*/ 120 h 128"/>
                <a:gd name="T38" fmla="*/ 8 w 128"/>
                <a:gd name="T39" fmla="*/ 112 h 128"/>
                <a:gd name="T40" fmla="*/ 8 w 128"/>
                <a:gd name="T41" fmla="*/ 48 h 128"/>
                <a:gd name="T42" fmla="*/ 16 w 128"/>
                <a:gd name="T43" fmla="*/ 40 h 128"/>
                <a:gd name="T44" fmla="*/ 112 w 128"/>
                <a:gd name="T45" fmla="*/ 40 h 128"/>
                <a:gd name="T46" fmla="*/ 120 w 128"/>
                <a:gd name="T47" fmla="*/ 48 h 128"/>
                <a:gd name="T48" fmla="*/ 120 w 128"/>
                <a:gd name="T49" fmla="*/ 112 h 128"/>
                <a:gd name="T50" fmla="*/ 32 w 128"/>
                <a:gd name="T51" fmla="*/ 8 h 128"/>
                <a:gd name="T52" fmla="*/ 96 w 128"/>
                <a:gd name="T53" fmla="*/ 8 h 128"/>
                <a:gd name="T54" fmla="*/ 100 w 128"/>
                <a:gd name="T55" fmla="*/ 4 h 128"/>
                <a:gd name="T56" fmla="*/ 96 w 128"/>
                <a:gd name="T57" fmla="*/ 0 h 128"/>
                <a:gd name="T58" fmla="*/ 32 w 128"/>
                <a:gd name="T59" fmla="*/ 0 h 128"/>
                <a:gd name="T60" fmla="*/ 28 w 128"/>
                <a:gd name="T61" fmla="*/ 4 h 128"/>
                <a:gd name="T62" fmla="*/ 32 w 128"/>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28">
                  <a:moveTo>
                    <a:pt x="20" y="24"/>
                  </a:moveTo>
                  <a:cubicBezTo>
                    <a:pt x="108" y="24"/>
                    <a:pt x="108" y="24"/>
                    <a:pt x="108" y="24"/>
                  </a:cubicBezTo>
                  <a:cubicBezTo>
                    <a:pt x="110" y="24"/>
                    <a:pt x="112" y="22"/>
                    <a:pt x="112" y="20"/>
                  </a:cubicBezTo>
                  <a:cubicBezTo>
                    <a:pt x="112" y="18"/>
                    <a:pt x="110" y="16"/>
                    <a:pt x="108" y="16"/>
                  </a:cubicBezTo>
                  <a:cubicBezTo>
                    <a:pt x="20" y="16"/>
                    <a:pt x="20" y="16"/>
                    <a:pt x="20" y="16"/>
                  </a:cubicBezTo>
                  <a:cubicBezTo>
                    <a:pt x="17" y="16"/>
                    <a:pt x="16" y="18"/>
                    <a:pt x="16" y="20"/>
                  </a:cubicBezTo>
                  <a:cubicBezTo>
                    <a:pt x="16" y="22"/>
                    <a:pt x="17" y="24"/>
                    <a:pt x="20" y="24"/>
                  </a:cubicBezTo>
                  <a:close/>
                  <a:moveTo>
                    <a:pt x="116" y="32"/>
                  </a:moveTo>
                  <a:cubicBezTo>
                    <a:pt x="12" y="32"/>
                    <a:pt x="12" y="32"/>
                    <a:pt x="12" y="32"/>
                  </a:cubicBezTo>
                  <a:cubicBezTo>
                    <a:pt x="5" y="32"/>
                    <a:pt x="0" y="37"/>
                    <a:pt x="0" y="44"/>
                  </a:cubicBezTo>
                  <a:cubicBezTo>
                    <a:pt x="0" y="116"/>
                    <a:pt x="0" y="116"/>
                    <a:pt x="0" y="116"/>
                  </a:cubicBezTo>
                  <a:cubicBezTo>
                    <a:pt x="0" y="122"/>
                    <a:pt x="5" y="128"/>
                    <a:pt x="12" y="128"/>
                  </a:cubicBezTo>
                  <a:cubicBezTo>
                    <a:pt x="116" y="128"/>
                    <a:pt x="116" y="128"/>
                    <a:pt x="116" y="128"/>
                  </a:cubicBezTo>
                  <a:cubicBezTo>
                    <a:pt x="122" y="128"/>
                    <a:pt x="128" y="122"/>
                    <a:pt x="128" y="116"/>
                  </a:cubicBezTo>
                  <a:cubicBezTo>
                    <a:pt x="128" y="44"/>
                    <a:pt x="128" y="44"/>
                    <a:pt x="128" y="44"/>
                  </a:cubicBezTo>
                  <a:cubicBezTo>
                    <a:pt x="128" y="37"/>
                    <a:pt x="122" y="32"/>
                    <a:pt x="116" y="32"/>
                  </a:cubicBezTo>
                  <a:close/>
                  <a:moveTo>
                    <a:pt x="120" y="112"/>
                  </a:moveTo>
                  <a:cubicBezTo>
                    <a:pt x="120" y="116"/>
                    <a:pt x="116" y="120"/>
                    <a:pt x="112" y="120"/>
                  </a:cubicBezTo>
                  <a:cubicBezTo>
                    <a:pt x="16" y="120"/>
                    <a:pt x="16" y="120"/>
                    <a:pt x="16" y="120"/>
                  </a:cubicBezTo>
                  <a:cubicBezTo>
                    <a:pt x="11" y="120"/>
                    <a:pt x="8" y="116"/>
                    <a:pt x="8" y="112"/>
                  </a:cubicBezTo>
                  <a:cubicBezTo>
                    <a:pt x="8" y="48"/>
                    <a:pt x="8" y="48"/>
                    <a:pt x="8" y="48"/>
                  </a:cubicBezTo>
                  <a:cubicBezTo>
                    <a:pt x="8" y="43"/>
                    <a:pt x="11" y="40"/>
                    <a:pt x="16" y="40"/>
                  </a:cubicBezTo>
                  <a:cubicBezTo>
                    <a:pt x="112" y="40"/>
                    <a:pt x="112" y="40"/>
                    <a:pt x="112" y="40"/>
                  </a:cubicBezTo>
                  <a:cubicBezTo>
                    <a:pt x="116" y="40"/>
                    <a:pt x="120" y="43"/>
                    <a:pt x="120" y="48"/>
                  </a:cubicBezTo>
                  <a:lnTo>
                    <a:pt x="120" y="112"/>
                  </a:lnTo>
                  <a:close/>
                  <a:moveTo>
                    <a:pt x="32" y="8"/>
                  </a:moveTo>
                  <a:cubicBezTo>
                    <a:pt x="96" y="8"/>
                    <a:pt x="96" y="8"/>
                    <a:pt x="96" y="8"/>
                  </a:cubicBezTo>
                  <a:cubicBezTo>
                    <a:pt x="98" y="8"/>
                    <a:pt x="100" y="6"/>
                    <a:pt x="100" y="4"/>
                  </a:cubicBezTo>
                  <a:cubicBezTo>
                    <a:pt x="100" y="2"/>
                    <a:pt x="98" y="0"/>
                    <a:pt x="96" y="0"/>
                  </a:cubicBezTo>
                  <a:cubicBezTo>
                    <a:pt x="32" y="0"/>
                    <a:pt x="32" y="0"/>
                    <a:pt x="32" y="0"/>
                  </a:cubicBezTo>
                  <a:cubicBezTo>
                    <a:pt x="29" y="0"/>
                    <a:pt x="28" y="2"/>
                    <a:pt x="28" y="4"/>
                  </a:cubicBezTo>
                  <a:cubicBezTo>
                    <a:pt x="28" y="6"/>
                    <a:pt x="29" y="8"/>
                    <a:pt x="32" y="8"/>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14" name="Groupe 13">
            <a:extLst>
              <a:ext uri="{FF2B5EF4-FFF2-40B4-BE49-F238E27FC236}">
                <a16:creationId xmlns:a16="http://schemas.microsoft.com/office/drawing/2014/main" id="{C62944D6-E80F-4D14-A558-73403D15B585}"/>
              </a:ext>
            </a:extLst>
          </p:cNvPr>
          <p:cNvGrpSpPr/>
          <p:nvPr/>
        </p:nvGrpSpPr>
        <p:grpSpPr>
          <a:xfrm>
            <a:off x="4500477" y="3214825"/>
            <a:ext cx="3755896" cy="980671"/>
            <a:chOff x="4500477" y="3214825"/>
            <a:chExt cx="3755896" cy="980671"/>
          </a:xfrm>
        </p:grpSpPr>
        <p:grpSp>
          <p:nvGrpSpPr>
            <p:cNvPr id="83" name="组合 82">
              <a:extLst>
                <a:ext uri="{FF2B5EF4-FFF2-40B4-BE49-F238E27FC236}">
                  <a16:creationId xmlns:a16="http://schemas.microsoft.com/office/drawing/2014/main" id="{9632B11F-BFF1-0648-67D5-9587725F75CF}"/>
                </a:ext>
              </a:extLst>
            </p:cNvPr>
            <p:cNvGrpSpPr/>
            <p:nvPr/>
          </p:nvGrpSpPr>
          <p:grpSpPr>
            <a:xfrm>
              <a:off x="5447645" y="3214825"/>
              <a:ext cx="2808728" cy="980671"/>
              <a:chOff x="9124949" y="3088258"/>
              <a:chExt cx="1691795" cy="850504"/>
            </a:xfrm>
          </p:grpSpPr>
          <p:sp>
            <p:nvSpPr>
              <p:cNvPr id="84" name="Rectangle 12">
                <a:extLst>
                  <a:ext uri="{FF2B5EF4-FFF2-40B4-BE49-F238E27FC236}">
                    <a16:creationId xmlns:a16="http://schemas.microsoft.com/office/drawing/2014/main" id="{126537BF-DB46-09B9-B6A1-92116619458C}"/>
                  </a:ext>
                </a:extLst>
              </p:cNvPr>
              <p:cNvSpPr/>
              <p:nvPr/>
            </p:nvSpPr>
            <p:spPr>
              <a:xfrm>
                <a:off x="9124949" y="3218066"/>
                <a:ext cx="1691795" cy="720696"/>
              </a:xfrm>
              <a:prstGeom prst="rect">
                <a:avLst/>
              </a:prstGeom>
              <a:solidFill>
                <a:srgbClr val="1A2F64"/>
              </a:solidFill>
            </p:spPr>
            <p:txBody>
              <a:bodyPr wrap="square">
                <a:spAutoFit/>
              </a:bodyPr>
              <a:lstStyle/>
              <a:p>
                <a:pPr marL="0" marR="0" lvl="0" indent="0" defTabSz="914354" eaLnBrk="1" fontAlgn="auto" latinLnBrk="0" hangingPunct="1">
                  <a:lnSpc>
                    <a:spcPct val="100000"/>
                  </a:lnSpc>
                  <a:spcBef>
                    <a:spcPts val="600"/>
                  </a:spcBef>
                  <a:spcAft>
                    <a:spcPts val="0"/>
                  </a:spcAft>
                  <a:buClr>
                    <a:srgbClr val="E24848"/>
                  </a:buClr>
                  <a:buSzTx/>
                  <a:buFontTx/>
                  <a:buNone/>
                  <a:tabLst/>
                  <a:defRPr/>
                </a:pPr>
                <a:r>
                  <a:rPr lang="en-US" altLang="zh-CN" sz="2400" kern="0" noProof="1">
                    <a:solidFill>
                      <a:prstClr val="white"/>
                    </a:solidFill>
                    <a:latin typeface="Times New Roman" panose="02020603050405020304" pitchFamily="18" charset="0"/>
                    <a:cs typeface="Times New Roman" panose="02020603050405020304" pitchFamily="18" charset="0"/>
                    <a:sym typeface="+mn-lt"/>
                  </a:rPr>
                  <a:t>Mise en Oeuvre</a:t>
                </a:r>
                <a:endParaRPr kumimoji="0" lang="zh-CN" altLang="en-US" sz="2400" b="0" i="0" u="none" strike="noStrike" kern="0" cap="none" spc="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cxnSp>
            <p:nvCxnSpPr>
              <p:cNvPr id="85" name="Straight Connector 34">
                <a:extLst>
                  <a:ext uri="{FF2B5EF4-FFF2-40B4-BE49-F238E27FC236}">
                    <a16:creationId xmlns:a16="http://schemas.microsoft.com/office/drawing/2014/main" id="{7CFAAF7B-6C4E-1ED2-E410-B23C7E9CBAF4}"/>
                  </a:ext>
                </a:extLst>
              </p:cNvPr>
              <p:cNvCxnSpPr>
                <a:cxnSpLocks/>
              </p:cNvCxnSpPr>
              <p:nvPr/>
            </p:nvCxnSpPr>
            <p:spPr>
              <a:xfrm>
                <a:off x="9125126" y="3088258"/>
                <a:ext cx="0" cy="570647"/>
              </a:xfrm>
              <a:prstGeom prst="line">
                <a:avLst/>
              </a:prstGeom>
              <a:noFill/>
              <a:ln w="6350" cap="flat" cmpd="sng" algn="ctr">
                <a:solidFill>
                  <a:srgbClr val="1A2F64"/>
                </a:solidFill>
                <a:prstDash val="solid"/>
                <a:miter lim="800000"/>
              </a:ln>
              <a:effectLst/>
            </p:spPr>
          </p:cxnSp>
        </p:grpSp>
        <p:sp>
          <p:nvSpPr>
            <p:cNvPr id="108" name="Google Shape;184;p14">
              <a:extLst>
                <a:ext uri="{FF2B5EF4-FFF2-40B4-BE49-F238E27FC236}">
                  <a16:creationId xmlns:a16="http://schemas.microsoft.com/office/drawing/2014/main" id="{F07098E3-8B2C-4A94-8D14-595F0074D1A3}"/>
                </a:ext>
              </a:extLst>
            </p:cNvPr>
            <p:cNvSpPr/>
            <p:nvPr/>
          </p:nvSpPr>
          <p:spPr>
            <a:xfrm>
              <a:off x="4500477" y="3377313"/>
              <a:ext cx="816523" cy="719536"/>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121900" tIns="121900" rIns="121900" bIns="121900" anchor="ctr" anchorCtr="0">
              <a:noAutofit/>
            </a:bodyPr>
            <a:lstStyle/>
            <a:p>
              <a:endParaRPr sz="2400"/>
            </a:p>
          </p:txBody>
        </p:sp>
        <p:sp>
          <p:nvSpPr>
            <p:cNvPr id="109" name="Google Shape;185;p14">
              <a:extLst>
                <a:ext uri="{FF2B5EF4-FFF2-40B4-BE49-F238E27FC236}">
                  <a16:creationId xmlns:a16="http://schemas.microsoft.com/office/drawing/2014/main" id="{16092AEA-C603-4FF7-9287-2A02262EB0A5}"/>
                </a:ext>
              </a:extLst>
            </p:cNvPr>
            <p:cNvSpPr/>
            <p:nvPr/>
          </p:nvSpPr>
          <p:spPr>
            <a:xfrm>
              <a:off x="4690543" y="3537656"/>
              <a:ext cx="435287" cy="399312"/>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5" name="Groupe 14">
            <a:extLst>
              <a:ext uri="{FF2B5EF4-FFF2-40B4-BE49-F238E27FC236}">
                <a16:creationId xmlns:a16="http://schemas.microsoft.com/office/drawing/2014/main" id="{E98746D6-A718-4219-8C00-EB60E05A14EA}"/>
              </a:ext>
            </a:extLst>
          </p:cNvPr>
          <p:cNvGrpSpPr/>
          <p:nvPr/>
        </p:nvGrpSpPr>
        <p:grpSpPr>
          <a:xfrm>
            <a:off x="4494323" y="4301700"/>
            <a:ext cx="3762052" cy="947559"/>
            <a:chOff x="4494323" y="4301700"/>
            <a:chExt cx="3762052" cy="947559"/>
          </a:xfrm>
        </p:grpSpPr>
        <p:grpSp>
          <p:nvGrpSpPr>
            <p:cNvPr id="93" name="组合 92">
              <a:extLst>
                <a:ext uri="{FF2B5EF4-FFF2-40B4-BE49-F238E27FC236}">
                  <a16:creationId xmlns:a16="http://schemas.microsoft.com/office/drawing/2014/main" id="{D09C9404-32D7-BE68-F1F5-CB2B5C713257}"/>
                </a:ext>
              </a:extLst>
            </p:cNvPr>
            <p:cNvGrpSpPr/>
            <p:nvPr/>
          </p:nvGrpSpPr>
          <p:grpSpPr>
            <a:xfrm>
              <a:off x="5466347" y="4301700"/>
              <a:ext cx="2790028" cy="947559"/>
              <a:chOff x="9124950" y="4110737"/>
              <a:chExt cx="1691795" cy="860703"/>
            </a:xfrm>
          </p:grpSpPr>
          <p:sp>
            <p:nvSpPr>
              <p:cNvPr id="94" name="Rectangle 13">
                <a:extLst>
                  <a:ext uri="{FF2B5EF4-FFF2-40B4-BE49-F238E27FC236}">
                    <a16:creationId xmlns:a16="http://schemas.microsoft.com/office/drawing/2014/main" id="{A50B88AD-60AF-EFF4-35B0-35326E756A1F}"/>
                  </a:ext>
                </a:extLst>
              </p:cNvPr>
              <p:cNvSpPr/>
              <p:nvPr/>
            </p:nvSpPr>
            <p:spPr>
              <a:xfrm>
                <a:off x="9124950" y="4250744"/>
                <a:ext cx="1691795" cy="720696"/>
              </a:xfrm>
              <a:prstGeom prst="rect">
                <a:avLst/>
              </a:prstGeom>
              <a:solidFill>
                <a:srgbClr val="1A2F64"/>
              </a:solidFill>
            </p:spPr>
            <p:txBody>
              <a:bodyPr wrap="square">
                <a:spAutoFit/>
              </a:bodyPr>
              <a:lstStyle/>
              <a:p>
                <a:pPr marL="0" marR="0" lvl="0" indent="0" defTabSz="914354" eaLnBrk="1" fontAlgn="auto" latinLnBrk="0" hangingPunct="1">
                  <a:lnSpc>
                    <a:spcPct val="100000"/>
                  </a:lnSpc>
                  <a:spcBef>
                    <a:spcPts val="600"/>
                  </a:spcBef>
                  <a:spcAft>
                    <a:spcPts val="0"/>
                  </a:spcAft>
                  <a:buClr>
                    <a:srgbClr val="E24848"/>
                  </a:buClr>
                  <a:buSzTx/>
                  <a:buFontTx/>
                  <a:buNone/>
                  <a:tabLst/>
                  <a:defRPr/>
                </a:pPr>
                <a:r>
                  <a:rPr lang="en-US" altLang="zh-CN" sz="2400" kern="0" noProof="1">
                    <a:solidFill>
                      <a:prstClr val="white"/>
                    </a:solidFill>
                    <a:latin typeface="Times New Roman" panose="02020603050405020304" pitchFamily="18" charset="0"/>
                    <a:cs typeface="Times New Roman" panose="02020603050405020304" pitchFamily="18" charset="0"/>
                    <a:sym typeface="+mn-lt"/>
                  </a:rPr>
                  <a:t>Démonstration</a:t>
                </a:r>
                <a:endParaRPr kumimoji="0" lang="zh-CN" altLang="en-US" sz="2400" b="0" i="0" u="none" strike="noStrike" kern="0" cap="none" spc="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cxnSp>
            <p:nvCxnSpPr>
              <p:cNvPr id="95" name="Straight Connector 35">
                <a:extLst>
                  <a:ext uri="{FF2B5EF4-FFF2-40B4-BE49-F238E27FC236}">
                    <a16:creationId xmlns:a16="http://schemas.microsoft.com/office/drawing/2014/main" id="{0681F61D-04E3-52DE-0CC4-A8B6E267BFBB}"/>
                  </a:ext>
                </a:extLst>
              </p:cNvPr>
              <p:cNvCxnSpPr>
                <a:cxnSpLocks/>
              </p:cNvCxnSpPr>
              <p:nvPr/>
            </p:nvCxnSpPr>
            <p:spPr>
              <a:xfrm>
                <a:off x="9125126" y="4110737"/>
                <a:ext cx="0" cy="606388"/>
              </a:xfrm>
              <a:prstGeom prst="line">
                <a:avLst/>
              </a:prstGeom>
              <a:noFill/>
              <a:ln w="6350" cap="flat" cmpd="sng" algn="ctr">
                <a:solidFill>
                  <a:srgbClr val="1A2F64"/>
                </a:solidFill>
                <a:prstDash val="solid"/>
                <a:miter lim="800000"/>
              </a:ln>
              <a:effectLst/>
            </p:spPr>
          </p:cxnSp>
        </p:grpSp>
        <p:sp>
          <p:nvSpPr>
            <p:cNvPr id="111" name="椭圆 76">
              <a:extLst>
                <a:ext uri="{FF2B5EF4-FFF2-40B4-BE49-F238E27FC236}">
                  <a16:creationId xmlns:a16="http://schemas.microsoft.com/office/drawing/2014/main" id="{BC7D2938-D440-4406-BEA5-1B57C852891E}"/>
                </a:ext>
              </a:extLst>
            </p:cNvPr>
            <p:cNvSpPr/>
            <p:nvPr/>
          </p:nvSpPr>
          <p:spPr>
            <a:xfrm>
              <a:off x="4494323" y="4408798"/>
              <a:ext cx="773996" cy="773996"/>
            </a:xfrm>
            <a:prstGeom prst="ellipse">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12" name="Freeform 6">
              <a:extLst>
                <a:ext uri="{FF2B5EF4-FFF2-40B4-BE49-F238E27FC236}">
                  <a16:creationId xmlns:a16="http://schemas.microsoft.com/office/drawing/2014/main" id="{3E5545E8-CC9E-4317-A609-C43E03A80CE5}"/>
                </a:ext>
              </a:extLst>
            </p:cNvPr>
            <p:cNvSpPr>
              <a:spLocks noEditPoints="1" noChangeArrowheads="1"/>
            </p:cNvSpPr>
            <p:nvPr/>
          </p:nvSpPr>
          <p:spPr bwMode="auto">
            <a:xfrm>
              <a:off x="4609863" y="4610066"/>
              <a:ext cx="542916" cy="357029"/>
            </a:xfrm>
            <a:custGeom>
              <a:avLst/>
              <a:gdLst>
                <a:gd name="T0" fmla="*/ 2147483647 w 176"/>
                <a:gd name="T1" fmla="*/ 2147483647 h 117"/>
                <a:gd name="T2" fmla="*/ 2147483647 w 176"/>
                <a:gd name="T3" fmla="*/ 2147483647 h 117"/>
                <a:gd name="T4" fmla="*/ 2147483647 w 176"/>
                <a:gd name="T5" fmla="*/ 2147483647 h 117"/>
                <a:gd name="T6" fmla="*/ 2147483647 w 176"/>
                <a:gd name="T7" fmla="*/ 2147483647 h 117"/>
                <a:gd name="T8" fmla="*/ 0 w 176"/>
                <a:gd name="T9" fmla="*/ 2147483647 h 117"/>
                <a:gd name="T10" fmla="*/ 0 w 176"/>
                <a:gd name="T11" fmla="*/ 2147483647 h 117"/>
                <a:gd name="T12" fmla="*/ 2147483647 w 176"/>
                <a:gd name="T13" fmla="*/ 2147483647 h 117"/>
                <a:gd name="T14" fmla="*/ 2147483647 w 176"/>
                <a:gd name="T15" fmla="*/ 2147483647 h 117"/>
                <a:gd name="T16" fmla="*/ 2147483647 w 176"/>
                <a:gd name="T17" fmla="*/ 2147483647 h 117"/>
                <a:gd name="T18" fmla="*/ 2147483647 w 176"/>
                <a:gd name="T19" fmla="*/ 2147483647 h 117"/>
                <a:gd name="T20" fmla="*/ 2147483647 w 176"/>
                <a:gd name="T21" fmla="*/ 2147483647 h 117"/>
                <a:gd name="T22" fmla="*/ 2147483647 w 176"/>
                <a:gd name="T23" fmla="*/ 0 h 117"/>
                <a:gd name="T24" fmla="*/ 2147483647 w 176"/>
                <a:gd name="T25" fmla="*/ 0 h 117"/>
                <a:gd name="T26" fmla="*/ 2147483647 w 176"/>
                <a:gd name="T27" fmla="*/ 2147483647 h 117"/>
                <a:gd name="T28" fmla="*/ 2147483647 w 176"/>
                <a:gd name="T29" fmla="*/ 2147483647 h 117"/>
                <a:gd name="T30" fmla="*/ 2147483647 w 176"/>
                <a:gd name="T31" fmla="*/ 2147483647 h 117"/>
                <a:gd name="T32" fmla="*/ 2147483647 w 176"/>
                <a:gd name="T33" fmla="*/ 2147483647 h 117"/>
                <a:gd name="T34" fmla="*/ 2147483647 w 176"/>
                <a:gd name="T35" fmla="*/ 2147483647 h 117"/>
                <a:gd name="T36" fmla="*/ 2147483647 w 176"/>
                <a:gd name="T37" fmla="*/ 2147483647 h 117"/>
                <a:gd name="T38" fmla="*/ 2147483647 w 176"/>
                <a:gd name="T39" fmla="*/ 2147483647 h 117"/>
                <a:gd name="T40" fmla="*/ 2147483647 w 176"/>
                <a:gd name="T41" fmla="*/ 2147483647 h 117"/>
                <a:gd name="T42" fmla="*/ 2147483647 w 176"/>
                <a:gd name="T43" fmla="*/ 2147483647 h 117"/>
                <a:gd name="T44" fmla="*/ 2147483647 w 176"/>
                <a:gd name="T45" fmla="*/ 2147483647 h 117"/>
                <a:gd name="T46" fmla="*/ 2147483647 w 176"/>
                <a:gd name="T47" fmla="*/ 2147483647 h 117"/>
                <a:gd name="T48" fmla="*/ 2147483647 w 176"/>
                <a:gd name="T49" fmla="*/ 2147483647 h 117"/>
                <a:gd name="T50" fmla="*/ 2147483647 w 176"/>
                <a:gd name="T51" fmla="*/ 2147483647 h 117"/>
                <a:gd name="T52" fmla="*/ 2147483647 w 176"/>
                <a:gd name="T53" fmla="*/ 2147483647 h 117"/>
                <a:gd name="T54" fmla="*/ 2147483647 w 176"/>
                <a:gd name="T55" fmla="*/ 2147483647 h 117"/>
                <a:gd name="T56" fmla="*/ 2147483647 w 176"/>
                <a:gd name="T57" fmla="*/ 2147483647 h 117"/>
                <a:gd name="T58" fmla="*/ 2147483647 w 176"/>
                <a:gd name="T59" fmla="*/ 2147483647 h 117"/>
                <a:gd name="T60" fmla="*/ 2147483647 w 176"/>
                <a:gd name="T61" fmla="*/ 2147483647 h 117"/>
                <a:gd name="T62" fmla="*/ 2147483647 w 176"/>
                <a:gd name="T63" fmla="*/ 2147483647 h 117"/>
                <a:gd name="T64" fmla="*/ 2147483647 w 176"/>
                <a:gd name="T65" fmla="*/ 2147483647 h 117"/>
                <a:gd name="T66" fmla="*/ 2147483647 w 176"/>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117"/>
                <a:gd name="T104" fmla="*/ 176 w 176"/>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a:lstStyle/>
            <a:p>
              <a:endParaRPr lang="zh-CN" altLang="en-US" dirty="0">
                <a:solidFill>
                  <a:schemeClr val="tx1">
                    <a:lumMod val="75000"/>
                    <a:lumOff val="25000"/>
                  </a:schemeClr>
                </a:solidFill>
                <a:cs typeface="+mn-ea"/>
                <a:sym typeface="+mn-lt"/>
              </a:endParaRPr>
            </a:p>
          </p:txBody>
        </p:sp>
      </p:grpSp>
      <p:grpSp>
        <p:nvGrpSpPr>
          <p:cNvPr id="16" name="Groupe 15">
            <a:extLst>
              <a:ext uri="{FF2B5EF4-FFF2-40B4-BE49-F238E27FC236}">
                <a16:creationId xmlns:a16="http://schemas.microsoft.com/office/drawing/2014/main" id="{6DBEA189-D8AD-41B9-90B5-C2D8EDF26545}"/>
              </a:ext>
            </a:extLst>
          </p:cNvPr>
          <p:cNvGrpSpPr/>
          <p:nvPr/>
        </p:nvGrpSpPr>
        <p:grpSpPr>
          <a:xfrm>
            <a:off x="2780309" y="5679708"/>
            <a:ext cx="2913954" cy="901587"/>
            <a:chOff x="2751948" y="5677827"/>
            <a:chExt cx="2913954" cy="901587"/>
          </a:xfrm>
        </p:grpSpPr>
        <p:grpSp>
          <p:nvGrpSpPr>
            <p:cNvPr id="58" name="组合 38">
              <a:extLst>
                <a:ext uri="{FF2B5EF4-FFF2-40B4-BE49-F238E27FC236}">
                  <a16:creationId xmlns:a16="http://schemas.microsoft.com/office/drawing/2014/main" id="{5203DEAF-DCF0-4A0A-9809-DE5EF1589DBA}"/>
                </a:ext>
              </a:extLst>
            </p:cNvPr>
            <p:cNvGrpSpPr/>
            <p:nvPr/>
          </p:nvGrpSpPr>
          <p:grpSpPr>
            <a:xfrm>
              <a:off x="3715184" y="5677827"/>
              <a:ext cx="1950718" cy="793422"/>
              <a:chOff x="9124950" y="3088258"/>
              <a:chExt cx="1691795" cy="530195"/>
            </a:xfrm>
          </p:grpSpPr>
          <p:sp>
            <p:nvSpPr>
              <p:cNvPr id="59" name="Rectangle 12">
                <a:extLst>
                  <a:ext uri="{FF2B5EF4-FFF2-40B4-BE49-F238E27FC236}">
                    <a16:creationId xmlns:a16="http://schemas.microsoft.com/office/drawing/2014/main" id="{C3528ECA-F4B7-4B29-AC8A-A32B957ECEED}"/>
                  </a:ext>
                </a:extLst>
              </p:cNvPr>
              <p:cNvSpPr/>
              <p:nvPr/>
            </p:nvSpPr>
            <p:spPr>
              <a:xfrm>
                <a:off x="9124950" y="3218066"/>
                <a:ext cx="1691795" cy="400387"/>
              </a:xfrm>
              <a:prstGeom prst="rect">
                <a:avLst/>
              </a:prstGeom>
              <a:solidFill>
                <a:srgbClr val="1A2F64"/>
              </a:solidFill>
            </p:spPr>
            <p:txBody>
              <a:bodyPr wrap="square">
                <a:spAutoFit/>
              </a:bodyPr>
              <a:lstStyle/>
              <a:p>
                <a:pPr marL="0" marR="0" lvl="0" indent="0" defTabSz="914354" eaLnBrk="1" fontAlgn="auto" latinLnBrk="0" hangingPunct="1">
                  <a:lnSpc>
                    <a:spcPct val="100000"/>
                  </a:lnSpc>
                  <a:spcBef>
                    <a:spcPts val="600"/>
                  </a:spcBef>
                  <a:spcAft>
                    <a:spcPts val="0"/>
                  </a:spcAft>
                  <a:buClr>
                    <a:srgbClr val="E24848"/>
                  </a:buClr>
                  <a:buSzTx/>
                  <a:buFontTx/>
                  <a:buNone/>
                  <a:tabLst/>
                  <a:defRPr/>
                </a:pPr>
                <a:r>
                  <a:rPr lang="en-US" altLang="zh-CN" sz="2400" kern="0" noProof="1">
                    <a:solidFill>
                      <a:prstClr val="white"/>
                    </a:solidFill>
                    <a:latin typeface="Times New Roman" panose="02020603050405020304" pitchFamily="18" charset="0"/>
                    <a:cs typeface="Times New Roman" panose="02020603050405020304" pitchFamily="18" charset="0"/>
                    <a:sym typeface="+mn-lt"/>
                  </a:rPr>
                  <a:t>Conclusion</a:t>
                </a:r>
                <a:endParaRPr kumimoji="0" lang="zh-CN" altLang="en-US" sz="2400" b="0" i="0" u="none" strike="noStrike" kern="0" cap="none" spc="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cxnSp>
            <p:nvCxnSpPr>
              <p:cNvPr id="60" name="Straight Connector 34">
                <a:extLst>
                  <a:ext uri="{FF2B5EF4-FFF2-40B4-BE49-F238E27FC236}">
                    <a16:creationId xmlns:a16="http://schemas.microsoft.com/office/drawing/2014/main" id="{792794C4-B687-4CA8-AD01-10575538706E}"/>
                  </a:ext>
                </a:extLst>
              </p:cNvPr>
              <p:cNvCxnSpPr>
                <a:cxnSpLocks/>
              </p:cNvCxnSpPr>
              <p:nvPr/>
            </p:nvCxnSpPr>
            <p:spPr>
              <a:xfrm>
                <a:off x="9124950" y="3088258"/>
                <a:ext cx="0" cy="530195"/>
              </a:xfrm>
              <a:prstGeom prst="line">
                <a:avLst/>
              </a:prstGeom>
              <a:noFill/>
              <a:ln w="6350" cap="flat" cmpd="sng" algn="ctr">
                <a:solidFill>
                  <a:srgbClr val="1A2F64"/>
                </a:solidFill>
                <a:prstDash val="solid"/>
                <a:miter lim="800000"/>
              </a:ln>
              <a:effectLst/>
            </p:spPr>
          </p:cxnSp>
        </p:grpSp>
        <p:sp>
          <p:nvSpPr>
            <p:cNvPr id="116" name="椭圆 77">
              <a:extLst>
                <a:ext uri="{FF2B5EF4-FFF2-40B4-BE49-F238E27FC236}">
                  <a16:creationId xmlns:a16="http://schemas.microsoft.com/office/drawing/2014/main" id="{2BD32727-E8A1-4CFF-813F-A2D143FA1ABE}"/>
                </a:ext>
              </a:extLst>
            </p:cNvPr>
            <p:cNvSpPr/>
            <p:nvPr/>
          </p:nvSpPr>
          <p:spPr>
            <a:xfrm>
              <a:off x="2751948" y="5805418"/>
              <a:ext cx="773996" cy="773996"/>
            </a:xfrm>
            <a:prstGeom prst="ellipse">
              <a:avLst/>
            </a:prstGeom>
            <a:solidFill>
              <a:srgbClr val="1A2F64"/>
            </a:soli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17" name="Google Shape;2753;p31">
              <a:extLst>
                <a:ext uri="{FF2B5EF4-FFF2-40B4-BE49-F238E27FC236}">
                  <a16:creationId xmlns:a16="http://schemas.microsoft.com/office/drawing/2014/main" id="{5F2E52D6-1B6A-4E9B-AD9A-6712FB9B6E9E}"/>
                </a:ext>
              </a:extLst>
            </p:cNvPr>
            <p:cNvSpPr/>
            <p:nvPr/>
          </p:nvSpPr>
          <p:spPr>
            <a:xfrm>
              <a:off x="2819899" y="6012816"/>
              <a:ext cx="638094" cy="359200"/>
            </a:xfrm>
            <a:custGeom>
              <a:avLst/>
              <a:gdLst/>
              <a:ahLst/>
              <a:cxnLst/>
              <a:rect l="l" t="t" r="r" b="b"/>
              <a:pathLst>
                <a:path w="15709" h="8845" extrusionOk="0">
                  <a:moveTo>
                    <a:pt x="1964" y="309"/>
                  </a:moveTo>
                  <a:lnTo>
                    <a:pt x="3927" y="1164"/>
                  </a:lnTo>
                  <a:cubicBezTo>
                    <a:pt x="3484" y="2146"/>
                    <a:pt x="2312" y="4838"/>
                    <a:pt x="2312" y="4838"/>
                  </a:cubicBezTo>
                  <a:lnTo>
                    <a:pt x="380" y="3983"/>
                  </a:lnTo>
                  <a:lnTo>
                    <a:pt x="1964" y="309"/>
                  </a:lnTo>
                  <a:close/>
                  <a:moveTo>
                    <a:pt x="13745" y="816"/>
                  </a:moveTo>
                  <a:lnTo>
                    <a:pt x="15360" y="4490"/>
                  </a:lnTo>
                  <a:lnTo>
                    <a:pt x="13428" y="5345"/>
                  </a:lnTo>
                  <a:cubicBezTo>
                    <a:pt x="13016" y="4363"/>
                    <a:pt x="11940" y="1924"/>
                    <a:pt x="11813" y="1671"/>
                  </a:cubicBezTo>
                  <a:cubicBezTo>
                    <a:pt x="12478" y="1386"/>
                    <a:pt x="13111" y="1101"/>
                    <a:pt x="13745" y="816"/>
                  </a:cubicBezTo>
                  <a:close/>
                  <a:moveTo>
                    <a:pt x="8551" y="1703"/>
                  </a:moveTo>
                  <a:cubicBezTo>
                    <a:pt x="8931" y="1766"/>
                    <a:pt x="9279" y="1956"/>
                    <a:pt x="9660" y="2083"/>
                  </a:cubicBezTo>
                  <a:cubicBezTo>
                    <a:pt x="9976" y="2178"/>
                    <a:pt x="10356" y="2305"/>
                    <a:pt x="10705" y="2305"/>
                  </a:cubicBezTo>
                  <a:cubicBezTo>
                    <a:pt x="11053" y="2305"/>
                    <a:pt x="11401" y="2178"/>
                    <a:pt x="11686" y="2019"/>
                  </a:cubicBezTo>
                  <a:lnTo>
                    <a:pt x="12985" y="4996"/>
                  </a:lnTo>
                  <a:lnTo>
                    <a:pt x="12541" y="5376"/>
                  </a:lnTo>
                  <a:cubicBezTo>
                    <a:pt x="12446" y="5440"/>
                    <a:pt x="12383" y="5503"/>
                    <a:pt x="12320" y="5598"/>
                  </a:cubicBezTo>
                  <a:cubicBezTo>
                    <a:pt x="12130" y="5915"/>
                    <a:pt x="12035" y="5978"/>
                    <a:pt x="11971" y="5978"/>
                  </a:cubicBezTo>
                  <a:cubicBezTo>
                    <a:pt x="11813" y="5883"/>
                    <a:pt x="11686" y="5693"/>
                    <a:pt x="11560" y="5535"/>
                  </a:cubicBezTo>
                  <a:cubicBezTo>
                    <a:pt x="11306" y="5281"/>
                    <a:pt x="11085" y="5028"/>
                    <a:pt x="10863" y="4775"/>
                  </a:cubicBezTo>
                  <a:cubicBezTo>
                    <a:pt x="10483" y="4395"/>
                    <a:pt x="10103" y="3983"/>
                    <a:pt x="9755" y="3603"/>
                  </a:cubicBezTo>
                  <a:cubicBezTo>
                    <a:pt x="9565" y="3413"/>
                    <a:pt x="9406" y="3255"/>
                    <a:pt x="9248" y="3096"/>
                  </a:cubicBezTo>
                  <a:cubicBezTo>
                    <a:pt x="9089" y="2970"/>
                    <a:pt x="8931" y="2811"/>
                    <a:pt x="8773" y="2716"/>
                  </a:cubicBezTo>
                  <a:cubicBezTo>
                    <a:pt x="8707" y="2672"/>
                    <a:pt x="8642" y="2655"/>
                    <a:pt x="8577" y="2655"/>
                  </a:cubicBezTo>
                  <a:cubicBezTo>
                    <a:pt x="8455" y="2655"/>
                    <a:pt x="8338" y="2717"/>
                    <a:pt x="8234" y="2780"/>
                  </a:cubicBezTo>
                  <a:cubicBezTo>
                    <a:pt x="8108" y="2875"/>
                    <a:pt x="7981" y="2938"/>
                    <a:pt x="7823" y="2970"/>
                  </a:cubicBezTo>
                  <a:cubicBezTo>
                    <a:pt x="7601" y="3033"/>
                    <a:pt x="7253" y="3033"/>
                    <a:pt x="7189" y="3318"/>
                  </a:cubicBezTo>
                  <a:cubicBezTo>
                    <a:pt x="7094" y="3540"/>
                    <a:pt x="7094" y="3761"/>
                    <a:pt x="6968" y="3983"/>
                  </a:cubicBezTo>
                  <a:cubicBezTo>
                    <a:pt x="6865" y="4111"/>
                    <a:pt x="6638" y="4343"/>
                    <a:pt x="6438" y="4343"/>
                  </a:cubicBezTo>
                  <a:cubicBezTo>
                    <a:pt x="6391" y="4343"/>
                    <a:pt x="6345" y="4330"/>
                    <a:pt x="6303" y="4300"/>
                  </a:cubicBezTo>
                  <a:cubicBezTo>
                    <a:pt x="6208" y="4236"/>
                    <a:pt x="6239" y="4110"/>
                    <a:pt x="6239" y="3983"/>
                  </a:cubicBezTo>
                  <a:cubicBezTo>
                    <a:pt x="6271" y="3825"/>
                    <a:pt x="6303" y="3666"/>
                    <a:pt x="6366" y="3508"/>
                  </a:cubicBezTo>
                  <a:cubicBezTo>
                    <a:pt x="6429" y="3160"/>
                    <a:pt x="6493" y="2780"/>
                    <a:pt x="6651" y="2431"/>
                  </a:cubicBezTo>
                  <a:cubicBezTo>
                    <a:pt x="6683" y="2368"/>
                    <a:pt x="6714" y="2336"/>
                    <a:pt x="6778" y="2305"/>
                  </a:cubicBezTo>
                  <a:cubicBezTo>
                    <a:pt x="7031" y="2178"/>
                    <a:pt x="7284" y="2083"/>
                    <a:pt x="7538" y="1988"/>
                  </a:cubicBezTo>
                  <a:cubicBezTo>
                    <a:pt x="7728" y="1924"/>
                    <a:pt x="7918" y="1861"/>
                    <a:pt x="8108" y="1798"/>
                  </a:cubicBezTo>
                  <a:cubicBezTo>
                    <a:pt x="8234" y="1766"/>
                    <a:pt x="8393" y="1703"/>
                    <a:pt x="8551" y="1703"/>
                  </a:cubicBezTo>
                  <a:close/>
                  <a:moveTo>
                    <a:pt x="4460" y="5849"/>
                  </a:moveTo>
                  <a:cubicBezTo>
                    <a:pt x="4472" y="5849"/>
                    <a:pt x="4485" y="5850"/>
                    <a:pt x="4497" y="5851"/>
                  </a:cubicBezTo>
                  <a:cubicBezTo>
                    <a:pt x="4592" y="5883"/>
                    <a:pt x="4719" y="5915"/>
                    <a:pt x="4751" y="6010"/>
                  </a:cubicBezTo>
                  <a:cubicBezTo>
                    <a:pt x="4814" y="6105"/>
                    <a:pt x="4846" y="6136"/>
                    <a:pt x="4814" y="6231"/>
                  </a:cubicBezTo>
                  <a:cubicBezTo>
                    <a:pt x="4751" y="6295"/>
                    <a:pt x="4719" y="6390"/>
                    <a:pt x="4687" y="6485"/>
                  </a:cubicBezTo>
                  <a:cubicBezTo>
                    <a:pt x="4687" y="6548"/>
                    <a:pt x="4687" y="6706"/>
                    <a:pt x="4592" y="6706"/>
                  </a:cubicBezTo>
                  <a:cubicBezTo>
                    <a:pt x="4371" y="6706"/>
                    <a:pt x="4181" y="6453"/>
                    <a:pt x="4149" y="6295"/>
                  </a:cubicBezTo>
                  <a:cubicBezTo>
                    <a:pt x="4089" y="6086"/>
                    <a:pt x="4255" y="5849"/>
                    <a:pt x="4460" y="5849"/>
                  </a:cubicBezTo>
                  <a:close/>
                  <a:moveTo>
                    <a:pt x="5321" y="6326"/>
                  </a:moveTo>
                  <a:cubicBezTo>
                    <a:pt x="5638" y="6358"/>
                    <a:pt x="5733" y="6611"/>
                    <a:pt x="5764" y="6896"/>
                  </a:cubicBezTo>
                  <a:cubicBezTo>
                    <a:pt x="5764" y="7055"/>
                    <a:pt x="5764" y="7213"/>
                    <a:pt x="5701" y="7308"/>
                  </a:cubicBezTo>
                  <a:cubicBezTo>
                    <a:pt x="5649" y="7386"/>
                    <a:pt x="5554" y="7443"/>
                    <a:pt x="5469" y="7443"/>
                  </a:cubicBezTo>
                  <a:cubicBezTo>
                    <a:pt x="5451" y="7443"/>
                    <a:pt x="5433" y="7440"/>
                    <a:pt x="5416" y="7435"/>
                  </a:cubicBezTo>
                  <a:cubicBezTo>
                    <a:pt x="5226" y="7435"/>
                    <a:pt x="4973" y="7150"/>
                    <a:pt x="4941" y="6960"/>
                  </a:cubicBezTo>
                  <a:lnTo>
                    <a:pt x="4941" y="6960"/>
                  </a:lnTo>
                  <a:cubicBezTo>
                    <a:pt x="4946" y="6980"/>
                    <a:pt x="4949" y="6988"/>
                    <a:pt x="4950" y="6988"/>
                  </a:cubicBezTo>
                  <a:cubicBezTo>
                    <a:pt x="4952" y="6988"/>
                    <a:pt x="4941" y="6924"/>
                    <a:pt x="4935" y="6897"/>
                  </a:cubicBezTo>
                  <a:lnTo>
                    <a:pt x="4935" y="6897"/>
                  </a:lnTo>
                  <a:cubicBezTo>
                    <a:pt x="4936" y="6919"/>
                    <a:pt x="4938" y="6940"/>
                    <a:pt x="4941" y="6960"/>
                  </a:cubicBezTo>
                  <a:cubicBezTo>
                    <a:pt x="4933" y="6904"/>
                    <a:pt x="4931" y="6884"/>
                    <a:pt x="4932" y="6884"/>
                  </a:cubicBezTo>
                  <a:lnTo>
                    <a:pt x="4932" y="6884"/>
                  </a:lnTo>
                  <a:cubicBezTo>
                    <a:pt x="4933" y="6884"/>
                    <a:pt x="4934" y="6889"/>
                    <a:pt x="4935" y="6897"/>
                  </a:cubicBezTo>
                  <a:lnTo>
                    <a:pt x="4935" y="6897"/>
                  </a:lnTo>
                  <a:cubicBezTo>
                    <a:pt x="4928" y="6668"/>
                    <a:pt x="5032" y="6326"/>
                    <a:pt x="5321" y="6326"/>
                  </a:cubicBezTo>
                  <a:close/>
                  <a:moveTo>
                    <a:pt x="6334" y="6865"/>
                  </a:moveTo>
                  <a:cubicBezTo>
                    <a:pt x="6619" y="6896"/>
                    <a:pt x="6778" y="7118"/>
                    <a:pt x="6809" y="7372"/>
                  </a:cubicBezTo>
                  <a:cubicBezTo>
                    <a:pt x="6841" y="7625"/>
                    <a:pt x="6809" y="8037"/>
                    <a:pt x="6493" y="8100"/>
                  </a:cubicBezTo>
                  <a:cubicBezTo>
                    <a:pt x="6458" y="8113"/>
                    <a:pt x="6425" y="8119"/>
                    <a:pt x="6394" y="8119"/>
                  </a:cubicBezTo>
                  <a:cubicBezTo>
                    <a:pt x="6198" y="8119"/>
                    <a:pt x="6072" y="7884"/>
                    <a:pt x="6018" y="7720"/>
                  </a:cubicBezTo>
                  <a:cubicBezTo>
                    <a:pt x="5986" y="7530"/>
                    <a:pt x="5986" y="7372"/>
                    <a:pt x="6018" y="7213"/>
                  </a:cubicBezTo>
                  <a:cubicBezTo>
                    <a:pt x="6081" y="7055"/>
                    <a:pt x="6176" y="6865"/>
                    <a:pt x="6334" y="6865"/>
                  </a:cubicBezTo>
                  <a:close/>
                  <a:moveTo>
                    <a:pt x="3991" y="1671"/>
                  </a:moveTo>
                  <a:cubicBezTo>
                    <a:pt x="4212" y="1766"/>
                    <a:pt x="4466" y="1861"/>
                    <a:pt x="4719" y="1861"/>
                  </a:cubicBezTo>
                  <a:cubicBezTo>
                    <a:pt x="4973" y="1893"/>
                    <a:pt x="5194" y="1893"/>
                    <a:pt x="5448" y="1893"/>
                  </a:cubicBezTo>
                  <a:cubicBezTo>
                    <a:pt x="5806" y="1893"/>
                    <a:pt x="6165" y="1879"/>
                    <a:pt x="6534" y="1879"/>
                  </a:cubicBezTo>
                  <a:cubicBezTo>
                    <a:pt x="6718" y="1879"/>
                    <a:pt x="6904" y="1882"/>
                    <a:pt x="7094" y="1893"/>
                  </a:cubicBezTo>
                  <a:cubicBezTo>
                    <a:pt x="6936" y="1924"/>
                    <a:pt x="6809" y="1988"/>
                    <a:pt x="6683" y="2051"/>
                  </a:cubicBezTo>
                  <a:cubicBezTo>
                    <a:pt x="6619" y="2083"/>
                    <a:pt x="6588" y="2083"/>
                    <a:pt x="6524" y="2146"/>
                  </a:cubicBezTo>
                  <a:cubicBezTo>
                    <a:pt x="6461" y="2210"/>
                    <a:pt x="6398" y="2336"/>
                    <a:pt x="6366" y="2431"/>
                  </a:cubicBezTo>
                  <a:cubicBezTo>
                    <a:pt x="6176" y="2906"/>
                    <a:pt x="6081" y="3413"/>
                    <a:pt x="5986" y="3920"/>
                  </a:cubicBezTo>
                  <a:cubicBezTo>
                    <a:pt x="5923" y="4173"/>
                    <a:pt x="5923" y="4458"/>
                    <a:pt x="6208" y="4585"/>
                  </a:cubicBezTo>
                  <a:cubicBezTo>
                    <a:pt x="6272" y="4613"/>
                    <a:pt x="6338" y="4626"/>
                    <a:pt x="6403" y="4626"/>
                  </a:cubicBezTo>
                  <a:cubicBezTo>
                    <a:pt x="6629" y="4626"/>
                    <a:pt x="6852" y="4479"/>
                    <a:pt x="6999" y="4331"/>
                  </a:cubicBezTo>
                  <a:cubicBezTo>
                    <a:pt x="7189" y="4141"/>
                    <a:pt x="7316" y="3920"/>
                    <a:pt x="7379" y="3666"/>
                  </a:cubicBezTo>
                  <a:cubicBezTo>
                    <a:pt x="7379" y="3571"/>
                    <a:pt x="7411" y="3476"/>
                    <a:pt x="7443" y="3381"/>
                  </a:cubicBezTo>
                  <a:cubicBezTo>
                    <a:pt x="7443" y="3350"/>
                    <a:pt x="7601" y="3318"/>
                    <a:pt x="7633" y="3318"/>
                  </a:cubicBezTo>
                  <a:cubicBezTo>
                    <a:pt x="7696" y="3286"/>
                    <a:pt x="7791" y="3286"/>
                    <a:pt x="7854" y="3255"/>
                  </a:cubicBezTo>
                  <a:cubicBezTo>
                    <a:pt x="7981" y="3223"/>
                    <a:pt x="8108" y="3160"/>
                    <a:pt x="8234" y="3096"/>
                  </a:cubicBezTo>
                  <a:cubicBezTo>
                    <a:pt x="8361" y="3033"/>
                    <a:pt x="8456" y="2938"/>
                    <a:pt x="8583" y="2938"/>
                  </a:cubicBezTo>
                  <a:cubicBezTo>
                    <a:pt x="8709" y="2970"/>
                    <a:pt x="8868" y="3128"/>
                    <a:pt x="8963" y="3223"/>
                  </a:cubicBezTo>
                  <a:cubicBezTo>
                    <a:pt x="9153" y="3381"/>
                    <a:pt x="9311" y="3571"/>
                    <a:pt x="9501" y="3761"/>
                  </a:cubicBezTo>
                  <a:cubicBezTo>
                    <a:pt x="9850" y="4141"/>
                    <a:pt x="10230" y="4553"/>
                    <a:pt x="10578" y="4933"/>
                  </a:cubicBezTo>
                  <a:cubicBezTo>
                    <a:pt x="10926" y="5313"/>
                    <a:pt x="11275" y="5693"/>
                    <a:pt x="11623" y="6073"/>
                  </a:cubicBezTo>
                  <a:cubicBezTo>
                    <a:pt x="11718" y="6168"/>
                    <a:pt x="11750" y="6231"/>
                    <a:pt x="11781" y="6326"/>
                  </a:cubicBezTo>
                  <a:cubicBezTo>
                    <a:pt x="11813" y="6421"/>
                    <a:pt x="11813" y="6516"/>
                    <a:pt x="11813" y="6611"/>
                  </a:cubicBezTo>
                  <a:cubicBezTo>
                    <a:pt x="11813" y="6865"/>
                    <a:pt x="11591" y="6928"/>
                    <a:pt x="11401" y="6928"/>
                  </a:cubicBezTo>
                  <a:cubicBezTo>
                    <a:pt x="11370" y="6928"/>
                    <a:pt x="11180" y="6770"/>
                    <a:pt x="11148" y="6738"/>
                  </a:cubicBezTo>
                  <a:cubicBezTo>
                    <a:pt x="11021" y="6643"/>
                    <a:pt x="10863" y="6548"/>
                    <a:pt x="10736" y="6453"/>
                  </a:cubicBezTo>
                  <a:cubicBezTo>
                    <a:pt x="10356" y="6200"/>
                    <a:pt x="10008" y="5946"/>
                    <a:pt x="9628" y="5661"/>
                  </a:cubicBezTo>
                  <a:cubicBezTo>
                    <a:pt x="9533" y="5630"/>
                    <a:pt x="9438" y="5503"/>
                    <a:pt x="9311" y="5471"/>
                  </a:cubicBezTo>
                  <a:cubicBezTo>
                    <a:pt x="9298" y="5468"/>
                    <a:pt x="9285" y="5466"/>
                    <a:pt x="9273" y="5466"/>
                  </a:cubicBezTo>
                  <a:cubicBezTo>
                    <a:pt x="9172" y="5466"/>
                    <a:pt x="9128" y="5577"/>
                    <a:pt x="9184" y="5661"/>
                  </a:cubicBezTo>
                  <a:cubicBezTo>
                    <a:pt x="9184" y="5693"/>
                    <a:pt x="9216" y="5725"/>
                    <a:pt x="9248" y="5756"/>
                  </a:cubicBezTo>
                  <a:cubicBezTo>
                    <a:pt x="9501" y="5915"/>
                    <a:pt x="9723" y="6105"/>
                    <a:pt x="9976" y="6263"/>
                  </a:cubicBezTo>
                  <a:cubicBezTo>
                    <a:pt x="10166" y="6421"/>
                    <a:pt x="10388" y="6548"/>
                    <a:pt x="10578" y="6706"/>
                  </a:cubicBezTo>
                  <a:cubicBezTo>
                    <a:pt x="10768" y="6833"/>
                    <a:pt x="10926" y="6960"/>
                    <a:pt x="11053" y="7087"/>
                  </a:cubicBezTo>
                  <a:cubicBezTo>
                    <a:pt x="11085" y="7118"/>
                    <a:pt x="11116" y="7118"/>
                    <a:pt x="11148" y="7150"/>
                  </a:cubicBezTo>
                  <a:cubicBezTo>
                    <a:pt x="11180" y="7213"/>
                    <a:pt x="11148" y="7340"/>
                    <a:pt x="11148" y="7403"/>
                  </a:cubicBezTo>
                  <a:cubicBezTo>
                    <a:pt x="11148" y="7688"/>
                    <a:pt x="10958" y="7752"/>
                    <a:pt x="10705" y="7752"/>
                  </a:cubicBezTo>
                  <a:cubicBezTo>
                    <a:pt x="10578" y="7720"/>
                    <a:pt x="10483" y="7720"/>
                    <a:pt x="10388" y="7625"/>
                  </a:cubicBezTo>
                  <a:lnTo>
                    <a:pt x="10040" y="7372"/>
                  </a:lnTo>
                  <a:cubicBezTo>
                    <a:pt x="9945" y="7277"/>
                    <a:pt x="9850" y="7182"/>
                    <a:pt x="9755" y="7087"/>
                  </a:cubicBezTo>
                  <a:cubicBezTo>
                    <a:pt x="9628" y="6992"/>
                    <a:pt x="9501" y="6865"/>
                    <a:pt x="9375" y="6770"/>
                  </a:cubicBezTo>
                  <a:cubicBezTo>
                    <a:pt x="9153" y="6611"/>
                    <a:pt x="8931" y="6453"/>
                    <a:pt x="8709" y="6326"/>
                  </a:cubicBezTo>
                  <a:cubicBezTo>
                    <a:pt x="8678" y="6295"/>
                    <a:pt x="8646" y="6263"/>
                    <a:pt x="8583" y="6263"/>
                  </a:cubicBezTo>
                  <a:cubicBezTo>
                    <a:pt x="8456" y="6263"/>
                    <a:pt x="8393" y="6390"/>
                    <a:pt x="8456" y="6485"/>
                  </a:cubicBezTo>
                  <a:cubicBezTo>
                    <a:pt x="8488" y="6548"/>
                    <a:pt x="8583" y="6580"/>
                    <a:pt x="8646" y="6611"/>
                  </a:cubicBezTo>
                  <a:cubicBezTo>
                    <a:pt x="8773" y="6706"/>
                    <a:pt x="8899" y="6801"/>
                    <a:pt x="9026" y="6896"/>
                  </a:cubicBezTo>
                  <a:cubicBezTo>
                    <a:pt x="9248" y="7087"/>
                    <a:pt x="9501" y="7277"/>
                    <a:pt x="9723" y="7467"/>
                  </a:cubicBezTo>
                  <a:cubicBezTo>
                    <a:pt x="9881" y="7593"/>
                    <a:pt x="10040" y="7783"/>
                    <a:pt x="10071" y="7973"/>
                  </a:cubicBezTo>
                  <a:cubicBezTo>
                    <a:pt x="10096" y="8149"/>
                    <a:pt x="9922" y="8205"/>
                    <a:pt x="9770" y="8205"/>
                  </a:cubicBezTo>
                  <a:cubicBezTo>
                    <a:pt x="9731" y="8205"/>
                    <a:pt x="9692" y="8201"/>
                    <a:pt x="9660" y="8195"/>
                  </a:cubicBezTo>
                  <a:cubicBezTo>
                    <a:pt x="9438" y="8132"/>
                    <a:pt x="9248" y="8005"/>
                    <a:pt x="9026" y="7878"/>
                  </a:cubicBezTo>
                  <a:cubicBezTo>
                    <a:pt x="8646" y="7625"/>
                    <a:pt x="8266" y="7308"/>
                    <a:pt x="7886" y="7023"/>
                  </a:cubicBezTo>
                  <a:cubicBezTo>
                    <a:pt x="7791" y="6960"/>
                    <a:pt x="7664" y="6896"/>
                    <a:pt x="7569" y="6833"/>
                  </a:cubicBezTo>
                  <a:cubicBezTo>
                    <a:pt x="7545" y="6809"/>
                    <a:pt x="7516" y="6799"/>
                    <a:pt x="7488" y="6799"/>
                  </a:cubicBezTo>
                  <a:cubicBezTo>
                    <a:pt x="7443" y="6799"/>
                    <a:pt x="7399" y="6826"/>
                    <a:pt x="7379" y="6865"/>
                  </a:cubicBezTo>
                  <a:cubicBezTo>
                    <a:pt x="7316" y="6960"/>
                    <a:pt x="7379" y="6992"/>
                    <a:pt x="7411" y="7055"/>
                  </a:cubicBezTo>
                  <a:cubicBezTo>
                    <a:pt x="7506" y="7087"/>
                    <a:pt x="8329" y="7720"/>
                    <a:pt x="8646" y="7942"/>
                  </a:cubicBezTo>
                  <a:cubicBezTo>
                    <a:pt x="8773" y="8068"/>
                    <a:pt x="8994" y="8195"/>
                    <a:pt x="9089" y="8385"/>
                  </a:cubicBezTo>
                  <a:cubicBezTo>
                    <a:pt x="9045" y="8520"/>
                    <a:pt x="8888" y="8559"/>
                    <a:pt x="8733" y="8559"/>
                  </a:cubicBezTo>
                  <a:cubicBezTo>
                    <a:pt x="8669" y="8559"/>
                    <a:pt x="8606" y="8552"/>
                    <a:pt x="8551" y="8543"/>
                  </a:cubicBezTo>
                  <a:cubicBezTo>
                    <a:pt x="8361" y="8480"/>
                    <a:pt x="8139" y="8417"/>
                    <a:pt x="7949" y="8322"/>
                  </a:cubicBezTo>
                  <a:cubicBezTo>
                    <a:pt x="8044" y="8005"/>
                    <a:pt x="8013" y="7530"/>
                    <a:pt x="7728" y="7308"/>
                  </a:cubicBezTo>
                  <a:cubicBezTo>
                    <a:pt x="7605" y="7185"/>
                    <a:pt x="7443" y="7116"/>
                    <a:pt x="7283" y="7116"/>
                  </a:cubicBezTo>
                  <a:cubicBezTo>
                    <a:pt x="7196" y="7116"/>
                    <a:pt x="7110" y="7137"/>
                    <a:pt x="7031" y="7182"/>
                  </a:cubicBezTo>
                  <a:cubicBezTo>
                    <a:pt x="6962" y="6882"/>
                    <a:pt x="6657" y="6615"/>
                    <a:pt x="6350" y="6615"/>
                  </a:cubicBezTo>
                  <a:cubicBezTo>
                    <a:pt x="6236" y="6615"/>
                    <a:pt x="6121" y="6652"/>
                    <a:pt x="6018" y="6738"/>
                  </a:cubicBezTo>
                  <a:cubicBezTo>
                    <a:pt x="5986" y="6516"/>
                    <a:pt x="5859" y="6295"/>
                    <a:pt x="5638" y="6168"/>
                  </a:cubicBezTo>
                  <a:cubicBezTo>
                    <a:pt x="5535" y="6107"/>
                    <a:pt x="5420" y="6072"/>
                    <a:pt x="5300" y="6072"/>
                  </a:cubicBezTo>
                  <a:cubicBezTo>
                    <a:pt x="5234" y="6072"/>
                    <a:pt x="5166" y="6082"/>
                    <a:pt x="5099" y="6105"/>
                  </a:cubicBezTo>
                  <a:cubicBezTo>
                    <a:pt x="5068" y="5978"/>
                    <a:pt x="5004" y="5851"/>
                    <a:pt x="4909" y="5756"/>
                  </a:cubicBezTo>
                  <a:cubicBezTo>
                    <a:pt x="4877" y="5725"/>
                    <a:pt x="4751" y="5693"/>
                    <a:pt x="4719" y="5661"/>
                  </a:cubicBezTo>
                  <a:cubicBezTo>
                    <a:pt x="4719" y="5630"/>
                    <a:pt x="4719" y="5598"/>
                    <a:pt x="4687" y="5566"/>
                  </a:cubicBezTo>
                  <a:cubicBezTo>
                    <a:pt x="4624" y="5440"/>
                    <a:pt x="4497" y="5313"/>
                    <a:pt x="4402" y="5250"/>
                  </a:cubicBezTo>
                  <a:cubicBezTo>
                    <a:pt x="3927" y="4870"/>
                    <a:pt x="3294" y="4680"/>
                    <a:pt x="2756" y="4490"/>
                  </a:cubicBezTo>
                  <a:lnTo>
                    <a:pt x="3991" y="1671"/>
                  </a:lnTo>
                  <a:close/>
                  <a:moveTo>
                    <a:pt x="7320" y="7395"/>
                  </a:moveTo>
                  <a:cubicBezTo>
                    <a:pt x="7395" y="7395"/>
                    <a:pt x="7474" y="7419"/>
                    <a:pt x="7538" y="7467"/>
                  </a:cubicBezTo>
                  <a:cubicBezTo>
                    <a:pt x="7633" y="7562"/>
                    <a:pt x="7696" y="7720"/>
                    <a:pt x="7728" y="7847"/>
                  </a:cubicBezTo>
                  <a:cubicBezTo>
                    <a:pt x="7728" y="8037"/>
                    <a:pt x="7759" y="8258"/>
                    <a:pt x="7633" y="8417"/>
                  </a:cubicBezTo>
                  <a:cubicBezTo>
                    <a:pt x="7563" y="8509"/>
                    <a:pt x="7443" y="8568"/>
                    <a:pt x="7333" y="8568"/>
                  </a:cubicBezTo>
                  <a:cubicBezTo>
                    <a:pt x="7293" y="8568"/>
                    <a:pt x="7255" y="8560"/>
                    <a:pt x="7221" y="8543"/>
                  </a:cubicBezTo>
                  <a:cubicBezTo>
                    <a:pt x="7063" y="8448"/>
                    <a:pt x="6999" y="8258"/>
                    <a:pt x="6968" y="8068"/>
                  </a:cubicBezTo>
                  <a:cubicBezTo>
                    <a:pt x="6999" y="7973"/>
                    <a:pt x="7031" y="7878"/>
                    <a:pt x="7063" y="7783"/>
                  </a:cubicBezTo>
                  <a:cubicBezTo>
                    <a:pt x="7063" y="7688"/>
                    <a:pt x="7063" y="7562"/>
                    <a:pt x="7126" y="7467"/>
                  </a:cubicBezTo>
                  <a:cubicBezTo>
                    <a:pt x="7174" y="7419"/>
                    <a:pt x="7245" y="7395"/>
                    <a:pt x="7320" y="7395"/>
                  </a:cubicBezTo>
                  <a:close/>
                  <a:moveTo>
                    <a:pt x="1914" y="0"/>
                  </a:moveTo>
                  <a:cubicBezTo>
                    <a:pt x="1868" y="0"/>
                    <a:pt x="1830" y="16"/>
                    <a:pt x="1806" y="56"/>
                  </a:cubicBezTo>
                  <a:cubicBezTo>
                    <a:pt x="1742" y="151"/>
                    <a:pt x="1679" y="278"/>
                    <a:pt x="1647" y="373"/>
                  </a:cubicBezTo>
                  <a:cubicBezTo>
                    <a:pt x="1552" y="626"/>
                    <a:pt x="254" y="3540"/>
                    <a:pt x="159" y="3761"/>
                  </a:cubicBezTo>
                  <a:cubicBezTo>
                    <a:pt x="127" y="3856"/>
                    <a:pt x="0" y="4046"/>
                    <a:pt x="95" y="4141"/>
                  </a:cubicBezTo>
                  <a:cubicBezTo>
                    <a:pt x="127" y="4205"/>
                    <a:pt x="190" y="4205"/>
                    <a:pt x="254" y="4236"/>
                  </a:cubicBezTo>
                  <a:cubicBezTo>
                    <a:pt x="349" y="4300"/>
                    <a:pt x="2027" y="4996"/>
                    <a:pt x="2249" y="5123"/>
                  </a:cubicBezTo>
                  <a:cubicBezTo>
                    <a:pt x="2291" y="5137"/>
                    <a:pt x="2340" y="5151"/>
                    <a:pt x="2384" y="5151"/>
                  </a:cubicBezTo>
                  <a:cubicBezTo>
                    <a:pt x="2438" y="5151"/>
                    <a:pt x="2485" y="5130"/>
                    <a:pt x="2502" y="5060"/>
                  </a:cubicBezTo>
                  <a:cubicBezTo>
                    <a:pt x="2566" y="4965"/>
                    <a:pt x="2597" y="4838"/>
                    <a:pt x="2661" y="4743"/>
                  </a:cubicBezTo>
                  <a:cubicBezTo>
                    <a:pt x="3009" y="4870"/>
                    <a:pt x="3389" y="4996"/>
                    <a:pt x="3769" y="5155"/>
                  </a:cubicBezTo>
                  <a:cubicBezTo>
                    <a:pt x="3991" y="5281"/>
                    <a:pt x="4212" y="5408"/>
                    <a:pt x="4371" y="5598"/>
                  </a:cubicBezTo>
                  <a:cubicBezTo>
                    <a:pt x="3991" y="5630"/>
                    <a:pt x="3801" y="6041"/>
                    <a:pt x="3896" y="6390"/>
                  </a:cubicBezTo>
                  <a:cubicBezTo>
                    <a:pt x="3954" y="6652"/>
                    <a:pt x="4280" y="6967"/>
                    <a:pt x="4603" y="6967"/>
                  </a:cubicBezTo>
                  <a:cubicBezTo>
                    <a:pt x="4631" y="6967"/>
                    <a:pt x="4659" y="6965"/>
                    <a:pt x="4687" y="6960"/>
                  </a:cubicBezTo>
                  <a:cubicBezTo>
                    <a:pt x="4687" y="7182"/>
                    <a:pt x="4846" y="7372"/>
                    <a:pt x="5004" y="7530"/>
                  </a:cubicBezTo>
                  <a:cubicBezTo>
                    <a:pt x="5139" y="7646"/>
                    <a:pt x="5287" y="7715"/>
                    <a:pt x="5438" y="7715"/>
                  </a:cubicBezTo>
                  <a:cubicBezTo>
                    <a:pt x="5535" y="7715"/>
                    <a:pt x="5634" y="7687"/>
                    <a:pt x="5733" y="7625"/>
                  </a:cubicBezTo>
                  <a:cubicBezTo>
                    <a:pt x="5782" y="7997"/>
                    <a:pt x="6065" y="8389"/>
                    <a:pt x="6429" y="8389"/>
                  </a:cubicBezTo>
                  <a:cubicBezTo>
                    <a:pt x="6529" y="8389"/>
                    <a:pt x="6636" y="8359"/>
                    <a:pt x="6746" y="8290"/>
                  </a:cubicBezTo>
                  <a:cubicBezTo>
                    <a:pt x="6809" y="8543"/>
                    <a:pt x="6968" y="8733"/>
                    <a:pt x="7221" y="8828"/>
                  </a:cubicBezTo>
                  <a:cubicBezTo>
                    <a:pt x="7260" y="8840"/>
                    <a:pt x="7302" y="8845"/>
                    <a:pt x="7344" y="8845"/>
                  </a:cubicBezTo>
                  <a:cubicBezTo>
                    <a:pt x="7539" y="8845"/>
                    <a:pt x="7750" y="8731"/>
                    <a:pt x="7854" y="8575"/>
                  </a:cubicBezTo>
                  <a:cubicBezTo>
                    <a:pt x="8139" y="8733"/>
                    <a:pt x="8519" y="8828"/>
                    <a:pt x="8836" y="8828"/>
                  </a:cubicBezTo>
                  <a:cubicBezTo>
                    <a:pt x="9089" y="8797"/>
                    <a:pt x="9343" y="8638"/>
                    <a:pt x="9375" y="8353"/>
                  </a:cubicBezTo>
                  <a:cubicBezTo>
                    <a:pt x="9509" y="8420"/>
                    <a:pt x="9659" y="8488"/>
                    <a:pt x="9814" y="8488"/>
                  </a:cubicBezTo>
                  <a:cubicBezTo>
                    <a:pt x="9878" y="8488"/>
                    <a:pt x="9943" y="8476"/>
                    <a:pt x="10008" y="8448"/>
                  </a:cubicBezTo>
                  <a:cubicBezTo>
                    <a:pt x="10230" y="8353"/>
                    <a:pt x="10388" y="8195"/>
                    <a:pt x="10356" y="7942"/>
                  </a:cubicBezTo>
                  <a:lnTo>
                    <a:pt x="10356" y="7942"/>
                  </a:lnTo>
                  <a:cubicBezTo>
                    <a:pt x="10483" y="7989"/>
                    <a:pt x="10633" y="8021"/>
                    <a:pt x="10780" y="8021"/>
                  </a:cubicBezTo>
                  <a:cubicBezTo>
                    <a:pt x="10926" y="8021"/>
                    <a:pt x="11069" y="7989"/>
                    <a:pt x="11180" y="7910"/>
                  </a:cubicBezTo>
                  <a:cubicBezTo>
                    <a:pt x="11433" y="7783"/>
                    <a:pt x="11465" y="7467"/>
                    <a:pt x="11433" y="7213"/>
                  </a:cubicBezTo>
                  <a:cubicBezTo>
                    <a:pt x="11655" y="7182"/>
                    <a:pt x="11908" y="7118"/>
                    <a:pt x="12035" y="6896"/>
                  </a:cubicBezTo>
                  <a:cubicBezTo>
                    <a:pt x="12098" y="6770"/>
                    <a:pt x="12098" y="6643"/>
                    <a:pt x="12098" y="6485"/>
                  </a:cubicBezTo>
                  <a:cubicBezTo>
                    <a:pt x="12098" y="6421"/>
                    <a:pt x="12098" y="6358"/>
                    <a:pt x="12066" y="6326"/>
                  </a:cubicBezTo>
                  <a:cubicBezTo>
                    <a:pt x="12066" y="6263"/>
                    <a:pt x="12035" y="6263"/>
                    <a:pt x="12066" y="6263"/>
                  </a:cubicBezTo>
                  <a:cubicBezTo>
                    <a:pt x="12098" y="6231"/>
                    <a:pt x="12130" y="6231"/>
                    <a:pt x="12161" y="6200"/>
                  </a:cubicBezTo>
                  <a:cubicBezTo>
                    <a:pt x="12288" y="6136"/>
                    <a:pt x="12383" y="6010"/>
                    <a:pt x="12446" y="5883"/>
                  </a:cubicBezTo>
                  <a:cubicBezTo>
                    <a:pt x="12510" y="5820"/>
                    <a:pt x="12541" y="5725"/>
                    <a:pt x="12636" y="5661"/>
                  </a:cubicBezTo>
                  <a:cubicBezTo>
                    <a:pt x="12795" y="5535"/>
                    <a:pt x="12953" y="5408"/>
                    <a:pt x="13111" y="5281"/>
                  </a:cubicBezTo>
                  <a:cubicBezTo>
                    <a:pt x="13143" y="5376"/>
                    <a:pt x="13175" y="5566"/>
                    <a:pt x="13270" y="5630"/>
                  </a:cubicBezTo>
                  <a:cubicBezTo>
                    <a:pt x="13298" y="5639"/>
                    <a:pt x="13323" y="5643"/>
                    <a:pt x="13346" y="5643"/>
                  </a:cubicBezTo>
                  <a:cubicBezTo>
                    <a:pt x="13402" y="5643"/>
                    <a:pt x="13447" y="5620"/>
                    <a:pt x="13491" y="5598"/>
                  </a:cubicBezTo>
                  <a:cubicBezTo>
                    <a:pt x="13745" y="5503"/>
                    <a:pt x="15423" y="4775"/>
                    <a:pt x="15518" y="4711"/>
                  </a:cubicBezTo>
                  <a:cubicBezTo>
                    <a:pt x="15582" y="4680"/>
                    <a:pt x="15708" y="4648"/>
                    <a:pt x="15677" y="4521"/>
                  </a:cubicBezTo>
                  <a:cubicBezTo>
                    <a:pt x="15677" y="4521"/>
                    <a:pt x="15677" y="4521"/>
                    <a:pt x="15677" y="4490"/>
                  </a:cubicBezTo>
                  <a:cubicBezTo>
                    <a:pt x="15233" y="3508"/>
                    <a:pt x="14157" y="1038"/>
                    <a:pt x="14062" y="816"/>
                  </a:cubicBezTo>
                  <a:cubicBezTo>
                    <a:pt x="14002" y="727"/>
                    <a:pt x="13970" y="497"/>
                    <a:pt x="13835" y="497"/>
                  </a:cubicBezTo>
                  <a:cubicBezTo>
                    <a:pt x="13826" y="497"/>
                    <a:pt x="13817" y="498"/>
                    <a:pt x="13808" y="499"/>
                  </a:cubicBezTo>
                  <a:cubicBezTo>
                    <a:pt x="13745" y="499"/>
                    <a:pt x="13681" y="531"/>
                    <a:pt x="13650" y="563"/>
                  </a:cubicBezTo>
                  <a:cubicBezTo>
                    <a:pt x="13523" y="626"/>
                    <a:pt x="13428" y="658"/>
                    <a:pt x="13301" y="721"/>
                  </a:cubicBezTo>
                  <a:cubicBezTo>
                    <a:pt x="12985" y="848"/>
                    <a:pt x="11908" y="1323"/>
                    <a:pt x="11718" y="1418"/>
                  </a:cubicBezTo>
                  <a:cubicBezTo>
                    <a:pt x="11655" y="1418"/>
                    <a:pt x="11623" y="1449"/>
                    <a:pt x="11591" y="1481"/>
                  </a:cubicBezTo>
                  <a:cubicBezTo>
                    <a:pt x="11433" y="1544"/>
                    <a:pt x="11528" y="1671"/>
                    <a:pt x="11560" y="1766"/>
                  </a:cubicBezTo>
                  <a:cubicBezTo>
                    <a:pt x="11338" y="1924"/>
                    <a:pt x="11085" y="1988"/>
                    <a:pt x="10800" y="2019"/>
                  </a:cubicBezTo>
                  <a:cubicBezTo>
                    <a:pt x="10749" y="2025"/>
                    <a:pt x="10700" y="2028"/>
                    <a:pt x="10651" y="2028"/>
                  </a:cubicBezTo>
                  <a:cubicBezTo>
                    <a:pt x="10424" y="2028"/>
                    <a:pt x="10211" y="1971"/>
                    <a:pt x="9976" y="1893"/>
                  </a:cubicBezTo>
                  <a:cubicBezTo>
                    <a:pt x="9660" y="1798"/>
                    <a:pt x="9375" y="1703"/>
                    <a:pt x="9058" y="1576"/>
                  </a:cubicBezTo>
                  <a:cubicBezTo>
                    <a:pt x="8878" y="1525"/>
                    <a:pt x="8678" y="1432"/>
                    <a:pt x="8474" y="1432"/>
                  </a:cubicBezTo>
                  <a:cubicBezTo>
                    <a:pt x="8426" y="1432"/>
                    <a:pt x="8378" y="1437"/>
                    <a:pt x="8329" y="1449"/>
                  </a:cubicBezTo>
                  <a:cubicBezTo>
                    <a:pt x="8203" y="1481"/>
                    <a:pt x="8076" y="1513"/>
                    <a:pt x="7949" y="1576"/>
                  </a:cubicBezTo>
                  <a:cubicBezTo>
                    <a:pt x="7873" y="1576"/>
                    <a:pt x="7797" y="1617"/>
                    <a:pt x="7721" y="1617"/>
                  </a:cubicBezTo>
                  <a:cubicBezTo>
                    <a:pt x="7702" y="1617"/>
                    <a:pt x="7683" y="1614"/>
                    <a:pt x="7664" y="1608"/>
                  </a:cubicBezTo>
                  <a:lnTo>
                    <a:pt x="7284" y="1608"/>
                  </a:lnTo>
                  <a:cubicBezTo>
                    <a:pt x="6983" y="1592"/>
                    <a:pt x="6675" y="1584"/>
                    <a:pt x="6366" y="1584"/>
                  </a:cubicBezTo>
                  <a:cubicBezTo>
                    <a:pt x="6057" y="1584"/>
                    <a:pt x="5748" y="1592"/>
                    <a:pt x="5448" y="1608"/>
                  </a:cubicBezTo>
                  <a:lnTo>
                    <a:pt x="4814" y="1608"/>
                  </a:lnTo>
                  <a:cubicBezTo>
                    <a:pt x="4561" y="1576"/>
                    <a:pt x="4339" y="1513"/>
                    <a:pt x="4086" y="1418"/>
                  </a:cubicBezTo>
                  <a:cubicBezTo>
                    <a:pt x="4149" y="1323"/>
                    <a:pt x="4276" y="1133"/>
                    <a:pt x="4212" y="1038"/>
                  </a:cubicBezTo>
                  <a:cubicBezTo>
                    <a:pt x="4181" y="974"/>
                    <a:pt x="4117" y="943"/>
                    <a:pt x="4054" y="911"/>
                  </a:cubicBezTo>
                  <a:cubicBezTo>
                    <a:pt x="3801" y="816"/>
                    <a:pt x="2629" y="309"/>
                    <a:pt x="2344" y="183"/>
                  </a:cubicBezTo>
                  <a:cubicBezTo>
                    <a:pt x="2249" y="135"/>
                    <a:pt x="2049" y="0"/>
                    <a:pt x="1914" y="0"/>
                  </a:cubicBezTo>
                  <a:close/>
                </a:path>
              </a:pathLst>
            </a:custGeom>
            <a:noFill/>
            <a:ln>
              <a:solidFill>
                <a:schemeClr val="bg1"/>
              </a:solid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64287705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a14="http://schemas.microsoft.com/office/drawing/2010/main" xmlns:a16="http://schemas.microsoft.com/office/drawing/2014/main"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500"/>
                                </p:stCondLst>
                                <p:childTnLst>
                                  <p:par>
                                    <p:cTn id="13" presetID="2" presetClass="entr" presetSubtype="1" fill="hold" grpId="0" nodeType="afterEffect" p14:presetBounceEnd="62000">
                                      <p:stCondLst>
                                        <p:cond delay="0"/>
                                      </p:stCondLst>
                                      <p:iterate type="lt">
                                        <p:tmPct val="4762"/>
                                      </p:iterate>
                                      <p:childTnLst>
                                        <p:set>
                                          <p:cBhvr>
                                            <p:cTn id="14" dur="1" fill="hold">
                                              <p:stCondLst>
                                                <p:cond delay="0"/>
                                              </p:stCondLst>
                                            </p:cTn>
                                            <p:tgtEl>
                                              <p:spTgt spid="11"/>
                                            </p:tgtEl>
                                            <p:attrNameLst>
                                              <p:attrName>style.visibility</p:attrName>
                                            </p:attrNameLst>
                                          </p:cBhvr>
                                          <p:to>
                                            <p:strVal val="visible"/>
                                          </p:to>
                                        </p:set>
                                        <p:anim calcmode="lin" valueType="num" p14:bounceEnd="62000">
                                          <p:cBhvr additive="base">
                                            <p:cTn id="15" dur="1000" fill="hold"/>
                                            <p:tgtEl>
                                              <p:spTgt spid="11"/>
                                            </p:tgtEl>
                                            <p:attrNameLst>
                                              <p:attrName>ppt_x</p:attrName>
                                            </p:attrNameLst>
                                          </p:cBhvr>
                                          <p:tavLst>
                                            <p:tav tm="0">
                                              <p:val>
                                                <p:strVal val="#ppt_x"/>
                                              </p:val>
                                            </p:tav>
                                            <p:tav tm="100000">
                                              <p:val>
                                                <p:strVal val="#ppt_x"/>
                                              </p:val>
                                            </p:tav>
                                          </p:tavLst>
                                        </p:anim>
                                        <p:anim calcmode="lin" valueType="num" p14:bounceEnd="62000">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1643"/>
                                </p:stCondLst>
                                <p:childTnLst>
                                  <p:par>
                                    <p:cTn id="22" presetID="2" presetClass="entr" presetSubtype="4"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2143"/>
                                </p:stCondLst>
                                <p:childTnLst>
                                  <p:par>
                                    <p:cTn id="27" presetID="2" presetClass="entr" presetSubtype="4"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par>
                              <p:cTn id="31" fill="hold">
                                <p:stCondLst>
                                  <p:cond delay="2643"/>
                                </p:stCondLst>
                                <p:childTnLst>
                                  <p:par>
                                    <p:cTn id="32" presetID="2" presetClass="entr" presetSubtype="4"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par>
                              <p:cTn id="36" fill="hold">
                                <p:stCondLst>
                                  <p:cond delay="3143"/>
                                </p:stCondLst>
                                <p:childTnLst>
                                  <p:par>
                                    <p:cTn id="37" presetID="2" presetClass="entr" presetSubtype="4"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par>
                              <p:cTn id="41" fill="hold">
                                <p:stCondLst>
                                  <p:cond delay="3643"/>
                                </p:stCondLst>
                                <p:childTnLst>
                                  <p:par>
                                    <p:cTn id="42" presetID="2" presetClass="entr" presetSubtype="4"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par>
                              <p:cTn id="46" fill="hold">
                                <p:stCondLst>
                                  <p:cond delay="4143"/>
                                </p:stCondLst>
                                <p:childTnLst>
                                  <p:par>
                                    <p:cTn id="47" presetID="2" presetClass="entr" presetSubtype="4"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500"/>
                                </p:stCondLst>
                                <p:childTnLst>
                                  <p:par>
                                    <p:cTn id="13" presetID="2" presetClass="entr" presetSubtype="1" fill="hold" grpId="0" nodeType="afterEffect">
                                      <p:stCondLst>
                                        <p:cond delay="0"/>
                                      </p:stCondLst>
                                      <p:iterate type="lt">
                                        <p:tmPct val="4762"/>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1643"/>
                                </p:stCondLst>
                                <p:childTnLst>
                                  <p:par>
                                    <p:cTn id="22" presetID="2" presetClass="entr" presetSubtype="4"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2143"/>
                                </p:stCondLst>
                                <p:childTnLst>
                                  <p:par>
                                    <p:cTn id="27" presetID="2" presetClass="entr" presetSubtype="4"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par>
                              <p:cTn id="31" fill="hold">
                                <p:stCondLst>
                                  <p:cond delay="2643"/>
                                </p:stCondLst>
                                <p:childTnLst>
                                  <p:par>
                                    <p:cTn id="32" presetID="2" presetClass="entr" presetSubtype="4"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par>
                              <p:cTn id="36" fill="hold">
                                <p:stCondLst>
                                  <p:cond delay="3143"/>
                                </p:stCondLst>
                                <p:childTnLst>
                                  <p:par>
                                    <p:cTn id="37" presetID="2" presetClass="entr" presetSubtype="4"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par>
                              <p:cTn id="41" fill="hold">
                                <p:stCondLst>
                                  <p:cond delay="3643"/>
                                </p:stCondLst>
                                <p:childTnLst>
                                  <p:par>
                                    <p:cTn id="42" presetID="2" presetClass="entr" presetSubtype="4"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par>
                              <p:cTn id="46" fill="hold">
                                <p:stCondLst>
                                  <p:cond delay="4143"/>
                                </p:stCondLst>
                                <p:childTnLst>
                                  <p:par>
                                    <p:cTn id="47" presetID="2" presetClass="entr" presetSubtype="4"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389643" y="2291219"/>
            <a:ext cx="0" cy="0"/>
          </a:xfrm>
          <a:prstGeom prst="line">
            <a:avLst/>
          </a:prstGeom>
          <a:ln w="19050">
            <a:solidFill>
              <a:srgbClr val="F7D9D3"/>
            </a:solidFill>
          </a:ln>
        </p:spPr>
        <p:style>
          <a:lnRef idx="1">
            <a:schemeClr val="accent1"/>
          </a:lnRef>
          <a:fillRef idx="0">
            <a:schemeClr val="accent1"/>
          </a:fillRef>
          <a:effectRef idx="0">
            <a:schemeClr val="accent1"/>
          </a:effectRef>
          <a:fontRef idx="minor">
            <a:schemeClr val="tx1"/>
          </a:fontRef>
        </p:style>
      </p:cxnSp>
      <p:sp>
        <p:nvSpPr>
          <p:cNvPr id="2" name="Google Shape;487;p30">
            <a:extLst>
              <a:ext uri="{FF2B5EF4-FFF2-40B4-BE49-F238E27FC236}">
                <a16:creationId xmlns:a16="http://schemas.microsoft.com/office/drawing/2014/main" id="{66E8F4CF-E8DD-E9DA-3F9C-457E1990726C}"/>
              </a:ext>
            </a:extLst>
          </p:cNvPr>
          <p:cNvSpPr txBox="1">
            <a:spLocks/>
          </p:cNvSpPr>
          <p:nvPr/>
        </p:nvSpPr>
        <p:spPr>
          <a:xfrm>
            <a:off x="8727312" y="6889361"/>
            <a:ext cx="1983200" cy="420800"/>
          </a:xfrm>
          <a:prstGeom prst="rect">
            <a:avLst/>
          </a:prstGeom>
        </p:spPr>
        <p:txBody>
          <a:bodyPr spcFirstLastPara="1" vert="horz" wrap="square" lIns="121900" tIns="121900" rIns="121900" bIns="121900" rtlCol="0" anchor="ctr" anchorCtr="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 smtClean="0"/>
              <a:pPr/>
              <a:t>20</a:t>
            </a:fld>
            <a:endParaRPr lang="en"/>
          </a:p>
        </p:txBody>
      </p:sp>
      <p:sp>
        <p:nvSpPr>
          <p:cNvPr id="39" name="椭圆 41">
            <a:extLst>
              <a:ext uri="{FF2B5EF4-FFF2-40B4-BE49-F238E27FC236}">
                <a16:creationId xmlns:a16="http://schemas.microsoft.com/office/drawing/2014/main" id="{0428CF50-94D6-27C0-D58B-CC144E45D0DC}"/>
              </a:ext>
            </a:extLst>
          </p:cNvPr>
          <p:cNvSpPr/>
          <p:nvPr/>
        </p:nvSpPr>
        <p:spPr>
          <a:xfrm>
            <a:off x="9182580" y="2124918"/>
            <a:ext cx="225411" cy="22866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pic>
        <p:nvPicPr>
          <p:cNvPr id="24" name="Image 23">
            <a:extLst>
              <a:ext uri="{FF2B5EF4-FFF2-40B4-BE49-F238E27FC236}">
                <a16:creationId xmlns:a16="http://schemas.microsoft.com/office/drawing/2014/main" id="{6CBE4853-249B-47CB-B179-90B558B8B71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0"/>
            <a:ext cx="15154976" cy="10038523"/>
          </a:xfrm>
          <a:prstGeom prst="rect">
            <a:avLst/>
          </a:prstGeom>
        </p:spPr>
      </p:pic>
    </p:spTree>
    <p:extLst>
      <p:ext uri="{BB962C8B-B14F-4D97-AF65-F5344CB8AC3E}">
        <p14:creationId xmlns:p14="http://schemas.microsoft.com/office/powerpoint/2010/main" val="2059338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ACFBA9E-4E4E-5F61-4562-99B69AB69379}"/>
              </a:ext>
            </a:extLst>
          </p:cNvPr>
          <p:cNvGrpSpPr/>
          <p:nvPr/>
        </p:nvGrpSpPr>
        <p:grpSpPr>
          <a:xfrm>
            <a:off x="2300770" y="1189696"/>
            <a:ext cx="8147804" cy="4880694"/>
            <a:chOff x="5861649" y="1070410"/>
            <a:chExt cx="8147804" cy="4880694"/>
          </a:xfrm>
        </p:grpSpPr>
        <p:pic>
          <p:nvPicPr>
            <p:cNvPr id="6" name="图片 5"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5D086624-0124-F94E-BDA2-8CADEDC2E7F5}"/>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4123241" flipH="1">
              <a:off x="3979693" y="3091748"/>
              <a:ext cx="4865972" cy="852740"/>
            </a:xfrm>
            <a:prstGeom prst="rect">
              <a:avLst/>
            </a:prstGeom>
            <a:noFill/>
            <a:ln>
              <a:noFill/>
            </a:ln>
            <a:effectLst>
              <a:outerShdw blurRad="50800" dist="38100" dir="8100000" algn="tr" rotWithShape="0">
                <a:prstClr val="black">
                  <a:alpha val="40000"/>
                </a:prstClr>
              </a:outerShdw>
            </a:effectLst>
          </p:spPr>
        </p:pic>
        <p:sp>
          <p:nvSpPr>
            <p:cNvPr id="4" name="Parallelogram 2">
              <a:extLst>
                <a:ext uri="{FF2B5EF4-FFF2-40B4-BE49-F238E27FC236}">
                  <a16:creationId xmlns:a16="http://schemas.microsoft.com/office/drawing/2014/main" id="{A59B347F-4A41-4485-BDE9-13A59BDEDA0B}"/>
                </a:ext>
              </a:extLst>
            </p:cNvPr>
            <p:cNvSpPr/>
            <p:nvPr/>
          </p:nvSpPr>
          <p:spPr>
            <a:xfrm flipV="1">
              <a:off x="5861649" y="1070410"/>
              <a:ext cx="8147804" cy="4678548"/>
            </a:xfrm>
            <a:prstGeom prst="parallelogram">
              <a:avLst>
                <a:gd name="adj" fmla="val 38740"/>
              </a:avLst>
            </a:prstGeom>
            <a:solidFill>
              <a:srgbClr val="1A2F64"/>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sp>
        <p:nvSpPr>
          <p:cNvPr id="5" name="Isosceles Triangle 4">
            <a:extLst>
              <a:ext uri="{FF2B5EF4-FFF2-40B4-BE49-F238E27FC236}">
                <a16:creationId xmlns:a16="http://schemas.microsoft.com/office/drawing/2014/main" id="{82C1E8B8-1F48-4D32-8ECC-CCAAD1C7532C}"/>
              </a:ext>
            </a:extLst>
          </p:cNvPr>
          <p:cNvSpPr/>
          <p:nvPr/>
        </p:nvSpPr>
        <p:spPr>
          <a:xfrm flipH="1">
            <a:off x="2235199" y="4061153"/>
            <a:ext cx="1479853" cy="1841793"/>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8" name="文本框 7">
            <a:extLst>
              <a:ext uri="{FF2B5EF4-FFF2-40B4-BE49-F238E27FC236}">
                <a16:creationId xmlns:a16="http://schemas.microsoft.com/office/drawing/2014/main" id="{C75CF366-1508-FAE1-A9DF-3573FE765F87}"/>
              </a:ext>
            </a:extLst>
          </p:cNvPr>
          <p:cNvSpPr txBox="1"/>
          <p:nvPr/>
        </p:nvSpPr>
        <p:spPr>
          <a:xfrm>
            <a:off x="3258513" y="1878398"/>
            <a:ext cx="6012024" cy="1446550"/>
          </a:xfrm>
          <a:prstGeom prst="rect">
            <a:avLst/>
          </a:prstGeom>
          <a:noFill/>
        </p:spPr>
        <p:txBody>
          <a:bodyPr wrap="square" rtlCol="0">
            <a:spAutoFit/>
          </a:bodyPr>
          <a:lstStyle/>
          <a:p>
            <a:pPr algn="ctr" defTabSz="914363"/>
            <a:r>
              <a:rPr lang="en-US" altLang="zh-CN" sz="8800" dirty="0">
                <a:gradFill>
                  <a:gsLst>
                    <a:gs pos="24000">
                      <a:srgbClr val="BF9645"/>
                    </a:gs>
                    <a:gs pos="50000">
                      <a:srgbClr val="F2DD9C"/>
                    </a:gs>
                    <a:gs pos="87000">
                      <a:srgbClr val="E5BA7C"/>
                    </a:gs>
                  </a:gsLst>
                  <a:lin ang="13500000" scaled="1"/>
                </a:gradFill>
                <a:cs typeface="+mn-ea"/>
                <a:sym typeface="+mn-lt"/>
              </a:rPr>
              <a:t>5</a:t>
            </a:r>
            <a:endParaRPr lang="zh-CN" altLang="en-US" sz="8800" dirty="0">
              <a:gradFill>
                <a:gsLst>
                  <a:gs pos="24000">
                    <a:srgbClr val="BF9645"/>
                  </a:gs>
                  <a:gs pos="50000">
                    <a:srgbClr val="F2DD9C"/>
                  </a:gs>
                  <a:gs pos="87000">
                    <a:srgbClr val="E5BA7C"/>
                  </a:gs>
                </a:gsLst>
                <a:lin ang="13500000" scaled="1"/>
              </a:gradFill>
              <a:cs typeface="+mn-ea"/>
              <a:sym typeface="+mn-lt"/>
            </a:endParaRPr>
          </a:p>
        </p:txBody>
      </p:sp>
      <p:sp>
        <p:nvSpPr>
          <p:cNvPr id="9" name="文本框 8">
            <a:extLst>
              <a:ext uri="{FF2B5EF4-FFF2-40B4-BE49-F238E27FC236}">
                <a16:creationId xmlns:a16="http://schemas.microsoft.com/office/drawing/2014/main" id="{1E7C3444-FE38-95D4-54AB-A38A7460E2CE}"/>
              </a:ext>
            </a:extLst>
          </p:cNvPr>
          <p:cNvSpPr txBox="1"/>
          <p:nvPr/>
        </p:nvSpPr>
        <p:spPr>
          <a:xfrm>
            <a:off x="3755095" y="3092529"/>
            <a:ext cx="5616774" cy="1210011"/>
          </a:xfrm>
          <a:prstGeom prst="rect">
            <a:avLst/>
          </a:prstGeom>
          <a:noFill/>
        </p:spPr>
        <p:txBody>
          <a:bodyPr wrap="square">
            <a:spAutoFit/>
          </a:bodyPr>
          <a:lstStyle/>
          <a:p>
            <a:pPr algn="ctr">
              <a:lnSpc>
                <a:spcPct val="150000"/>
              </a:lnSpc>
            </a:pPr>
            <a:r>
              <a:rPr lang="en-US" altLang="zh-CN" sz="5400" dirty="0">
                <a:solidFill>
                  <a:schemeClr val="bg1"/>
                </a:solidFill>
                <a:cs typeface="+mn-ea"/>
                <a:sym typeface="+mn-lt"/>
              </a:rPr>
              <a:t>Mise en Oeuvre</a:t>
            </a:r>
          </a:p>
        </p:txBody>
      </p:sp>
      <p:grpSp>
        <p:nvGrpSpPr>
          <p:cNvPr id="2" name="Groupe 1">
            <a:extLst>
              <a:ext uri="{FF2B5EF4-FFF2-40B4-BE49-F238E27FC236}">
                <a16:creationId xmlns:a16="http://schemas.microsoft.com/office/drawing/2014/main" id="{A1131167-EB90-45FE-84AB-10BDF29BAD2F}"/>
              </a:ext>
            </a:extLst>
          </p:cNvPr>
          <p:cNvGrpSpPr/>
          <p:nvPr/>
        </p:nvGrpSpPr>
        <p:grpSpPr>
          <a:xfrm>
            <a:off x="308328" y="5995928"/>
            <a:ext cx="1089578" cy="689085"/>
            <a:chOff x="308328" y="5995928"/>
            <a:chExt cx="1089578" cy="689085"/>
          </a:xfrm>
        </p:grpSpPr>
        <p:sp>
          <p:nvSpPr>
            <p:cNvPr id="10" name="Oval 9">
              <a:extLst>
                <a:ext uri="{FF2B5EF4-FFF2-40B4-BE49-F238E27FC236}">
                  <a16:creationId xmlns:a16="http://schemas.microsoft.com/office/drawing/2014/main" id="{9BE30C43-3961-4C62-9220-3BC4E7E203A3}"/>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1" name="Rectangle 10">
              <a:extLst>
                <a:ext uri="{FF2B5EF4-FFF2-40B4-BE49-F238E27FC236}">
                  <a16:creationId xmlns:a16="http://schemas.microsoft.com/office/drawing/2014/main" id="{A166F079-CDFD-41C3-BE4C-382320B4DAD3}"/>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20</a:t>
              </a:r>
            </a:p>
          </p:txBody>
        </p:sp>
      </p:grpSp>
    </p:spTree>
    <p:extLst>
      <p:ext uri="{BB962C8B-B14F-4D97-AF65-F5344CB8AC3E}">
        <p14:creationId xmlns:p14="http://schemas.microsoft.com/office/powerpoint/2010/main" val="408902206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decel="10000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500" fill="hold"/>
                                        <p:tgtEl>
                                          <p:spTgt spid="7"/>
                                        </p:tgtEl>
                                        <p:attrNameLst>
                                          <p:attrName>ppt_x</p:attrName>
                                        </p:attrNameLst>
                                      </p:cBhvr>
                                      <p:tavLst>
                                        <p:tav tm="0">
                                          <p:val>
                                            <p:strVal val="1+#ppt_w/2"/>
                                          </p:val>
                                        </p:tav>
                                        <p:tav tm="100000">
                                          <p:val>
                                            <p:strVal val="#ppt_x"/>
                                          </p:val>
                                        </p:tav>
                                      </p:tavLst>
                                    </p:anim>
                                    <p:anim calcmode="lin" valueType="num">
                                      <p:cBhvr additive="base">
                                        <p:cTn id="13" dur="1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4"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100000">
                                          <p:val>
                                            <p:strVal val="#ppt_x"/>
                                          </p:val>
                                        </p:tav>
                                      </p:tavLst>
                                    </p:anim>
                                    <p:anim calcmode="lin" valueType="num">
                                      <p:cBhvr>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6" presetClass="emph" presetSubtype="0" fill="hold" grpId="1" nodeType="afterEffect">
                                  <p:stCondLst>
                                    <p:cond delay="0"/>
                                  </p:stCondLst>
                                  <p:iterate type="lt">
                                    <p:tmPct val="10000"/>
                                  </p:iterate>
                                  <p:childTnLst>
                                    <p:animEffect transition="out" filter="fade">
                                      <p:cBhvr>
                                        <p:cTn id="21" dur="500" tmFilter="0, 0; .2, .5; .8, .5; 1, 0"/>
                                        <p:tgtEl>
                                          <p:spTgt spid="8"/>
                                        </p:tgtEl>
                                      </p:cBhvr>
                                    </p:animEffect>
                                    <p:animScale>
                                      <p:cBhvr>
                                        <p:cTn id="22" dur="250" autoRev="1" fill="hold"/>
                                        <p:tgtEl>
                                          <p:spTgt spid="8"/>
                                        </p:tgtEl>
                                      </p:cBhvr>
                                      <p:by x="105000" y="105000"/>
                                    </p:animScale>
                                  </p:childTnLst>
                                </p:cTn>
                              </p:par>
                              <p:par>
                                <p:cTn id="23" presetID="2" presetClass="entr" presetSubtype="2" decel="10000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500" fill="hold"/>
                                        <p:tgtEl>
                                          <p:spTgt spid="5"/>
                                        </p:tgtEl>
                                        <p:attrNameLst>
                                          <p:attrName>ppt_x</p:attrName>
                                        </p:attrNameLst>
                                      </p:cBhvr>
                                      <p:tavLst>
                                        <p:tav tm="0">
                                          <p:val>
                                            <p:strVal val="1+#ppt_w/2"/>
                                          </p:val>
                                        </p:tav>
                                        <p:tav tm="100000">
                                          <p:val>
                                            <p:strVal val="#ppt_x"/>
                                          </p:val>
                                        </p:tav>
                                      </p:tavLst>
                                    </p:anim>
                                    <p:anim calcmode="lin" valueType="num">
                                      <p:cBhvr additive="base">
                                        <p:cTn id="26" dur="1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4500"/>
                            </p:stCondLst>
                            <p:childTnLst>
                              <p:par>
                                <p:cTn id="28" presetID="42" presetClass="entr" presetSubtype="0" fill="hold" grpId="0" nodeType="afterEffect">
                                  <p:stCondLst>
                                    <p:cond delay="0"/>
                                  </p:stCondLst>
                                  <p:iterate type="lt">
                                    <p:tmPct val="1786"/>
                                  </p:iterate>
                                  <p:childTnLst>
                                    <p:set>
                                      <p:cBhvr>
                                        <p:cTn id="29" dur="1" fill="hold">
                                          <p:stCondLst>
                                            <p:cond delay="0"/>
                                          </p:stCondLst>
                                        </p:cTn>
                                        <p:tgtEl>
                                          <p:spTgt spid="9"/>
                                        </p:tgtEl>
                                        <p:attrNameLst>
                                          <p:attrName>style.visibility</p:attrName>
                                        </p:attrNameLst>
                                      </p:cBhvr>
                                      <p:to>
                                        <p:strVal val="visible"/>
                                      </p:to>
                                    </p:set>
                                    <p:anim to="" calcmode="lin" valueType="num">
                                      <p:cBhvr>
                                        <p:cTn id="30" dur="700" fill="hold">
                                          <p:stCondLst>
                                            <p:cond delay="0"/>
                                          </p:stCondLst>
                                        </p:cTn>
                                        <p:tgtEl>
                                          <p:spTgt spid="9"/>
                                        </p:tgtEl>
                                        <p:attrNameLst>
                                          <p:attrName>ppt_y</p:attrName>
                                        </p:attrNameLst>
                                      </p:cBhvr>
                                      <p:tavLst>
                                        <p:tav tm="0" fmla="#ppt_y+(8/9)*(#ppt_y-(#ppt_y+0.1))*((1.5-1.5*$)^2-(1.5-1.5*$)^3)">
                                          <p:val>
                                            <p:strVal val="0"/>
                                          </p:val>
                                        </p:tav>
                                        <p:tav tm="100000">
                                          <p:val>
                                            <p:strVal val="1"/>
                                          </p:val>
                                        </p:tav>
                                      </p:tavLst>
                                    </p:anim>
                                    <p:anim to="" calcmode="lin" valueType="num">
                                      <p:cBhvr>
                                        <p:cTn id="31" dur="700" fill="hold">
                                          <p:stCondLst>
                                            <p:cond delay="0"/>
                                          </p:stCondLst>
                                        </p:cTn>
                                        <p:tgtEl>
                                          <p:spTgt spid="9"/>
                                        </p:tgtEl>
                                        <p:attrNameLst>
                                          <p:attrName>style.opacity</p:attrName>
                                        </p:attrNameLst>
                                      </p:cBhvr>
                                      <p:tavLst>
                                        <p:tav tm="0" fmla="1+(8/9)*(1-0)*((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8" grpId="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D6A7E-7CBF-BE2C-920B-385C2D45C213}"/>
              </a:ext>
            </a:extLst>
          </p:cNvPr>
          <p:cNvSpPr txBox="1"/>
          <p:nvPr/>
        </p:nvSpPr>
        <p:spPr>
          <a:xfrm>
            <a:off x="5462950" y="1247577"/>
            <a:ext cx="4797423"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latin typeface="Times New Roman" panose="02020603050405020304" pitchFamily="18" charset="0"/>
                <a:cs typeface="Times New Roman" panose="02020603050405020304" pitchFamily="18" charset="0"/>
                <a:sym typeface="+mn-lt"/>
              </a:rPr>
              <a:t>Outils Technologiques</a:t>
            </a:r>
            <a:endParaRPr lang="zh-CN" altLang="en-US" sz="3200" b="1" dirty="0">
              <a:solidFill>
                <a:srgbClr val="F2DD9C"/>
              </a:solidFill>
              <a:latin typeface="Times New Roman" panose="02020603050405020304" pitchFamily="18" charset="0"/>
              <a:cs typeface="Times New Roman" panose="02020603050405020304" pitchFamily="18" charset="0"/>
              <a:sym typeface="+mn-lt"/>
            </a:endParaRPr>
          </a:p>
        </p:txBody>
      </p:sp>
      <p:grpSp>
        <p:nvGrpSpPr>
          <p:cNvPr id="4" name="Google Shape;425;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5F4CA255-2964-070D-8134-3EE5ED340977}"/>
              </a:ext>
            </a:extLst>
          </p:cNvPr>
          <p:cNvGrpSpPr/>
          <p:nvPr/>
        </p:nvGrpSpPr>
        <p:grpSpPr>
          <a:xfrm>
            <a:off x="1233182" y="3035596"/>
            <a:ext cx="2205038" cy="2858692"/>
            <a:chOff x="1154600" y="3053381"/>
            <a:chExt cx="2205038" cy="2858692"/>
          </a:xfrm>
        </p:grpSpPr>
        <p:sp>
          <p:nvSpPr>
            <p:cNvPr id="5" name="Google Shape;426;p54">
              <a:extLst>
                <a:ext uri="{FF2B5EF4-FFF2-40B4-BE49-F238E27FC236}">
                  <a16:creationId xmlns:a16="http://schemas.microsoft.com/office/drawing/2014/main" id="{897BABAC-53ED-1880-D987-AA39120BF64F}"/>
                </a:ext>
              </a:extLst>
            </p:cNvPr>
            <p:cNvSpPr/>
            <p:nvPr/>
          </p:nvSpPr>
          <p:spPr>
            <a:xfrm>
              <a:off x="1299857" y="3053381"/>
              <a:ext cx="1914524" cy="2721769"/>
            </a:xfrm>
            <a:prstGeom prst="rect">
              <a:avLst/>
            </a:prstGeom>
            <a:solidFill>
              <a:srgbClr val="FFFFFF">
                <a:alpha val="49803"/>
              </a:srgbClr>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6" name="Google Shape;427;p54">
              <a:extLst>
                <a:ext uri="{FF2B5EF4-FFF2-40B4-BE49-F238E27FC236}">
                  <a16:creationId xmlns:a16="http://schemas.microsoft.com/office/drawing/2014/main" id="{C17366D4-3018-73A7-7D06-22A0CECED55F}"/>
                </a:ext>
              </a:extLst>
            </p:cNvPr>
            <p:cNvSpPr/>
            <p:nvPr/>
          </p:nvSpPr>
          <p:spPr>
            <a:xfrm>
              <a:off x="1233182" y="3122438"/>
              <a:ext cx="2047874" cy="2721769"/>
            </a:xfrm>
            <a:prstGeom prst="rect">
              <a:avLst/>
            </a:prstGeom>
            <a:solidFill>
              <a:srgbClr val="FFFFFF">
                <a:alpha val="74901"/>
              </a:srgbClr>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7" name="Google Shape;428;p54">
              <a:extLst>
                <a:ext uri="{FF2B5EF4-FFF2-40B4-BE49-F238E27FC236}">
                  <a16:creationId xmlns:a16="http://schemas.microsoft.com/office/drawing/2014/main" id="{1DF4A1D2-6F20-E1E2-B7D5-2CE779A7FC2B}"/>
                </a:ext>
              </a:extLst>
            </p:cNvPr>
            <p:cNvSpPr/>
            <p:nvPr/>
          </p:nvSpPr>
          <p:spPr>
            <a:xfrm>
              <a:off x="1154600" y="3190304"/>
              <a:ext cx="2205038" cy="2721769"/>
            </a:xfrm>
            <a:prstGeom prst="rect">
              <a:avLst/>
            </a:prstGeom>
            <a:solidFill>
              <a:srgbClr val="FFFFFF"/>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grpSp>
      <p:sp>
        <p:nvSpPr>
          <p:cNvPr id="8" name="Google Shape;429;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C7EE7BF2-001C-81D1-0BF0-299A981074DA}"/>
              </a:ext>
            </a:extLst>
          </p:cNvPr>
          <p:cNvSpPr txBox="1"/>
          <p:nvPr/>
        </p:nvSpPr>
        <p:spPr>
          <a:xfrm>
            <a:off x="1165057" y="4959925"/>
            <a:ext cx="2184125" cy="584834"/>
          </a:xfrm>
          <a:prstGeom prst="rect">
            <a:avLst/>
          </a:prstGeom>
          <a:noFill/>
          <a:ln>
            <a:noFill/>
          </a:ln>
        </p:spPr>
        <p:txBody>
          <a:bodyPr spcFirstLastPara="1" wrap="square" lIns="91425" tIns="45700" rIns="91425" bIns="45700" anchor="t" anchorCtr="0">
            <a:noAutofit/>
          </a:bodyPr>
          <a:lstStyle/>
          <a:p>
            <a:pPr algn="ctr"/>
            <a:r>
              <a:rPr lang="en-US" altLang="zh-CN" sz="2400" b="1" dirty="0">
                <a:solidFill>
                  <a:srgbClr val="1A2F64"/>
                </a:solidFill>
                <a:latin typeface="Times New Roman" panose="02020603050405020304" pitchFamily="18" charset="0"/>
                <a:cs typeface="Times New Roman" panose="02020603050405020304" pitchFamily="18" charset="0"/>
                <a:sym typeface="+mn-lt"/>
              </a:rPr>
              <a:t>Laravel</a:t>
            </a:r>
            <a:endParaRPr lang="zh-CN" altLang="en-US" sz="2400" b="1" dirty="0">
              <a:solidFill>
                <a:srgbClr val="1A2F64"/>
              </a:solidFill>
              <a:latin typeface="Times New Roman" panose="02020603050405020304" pitchFamily="18" charset="0"/>
              <a:cs typeface="Times New Roman" panose="02020603050405020304" pitchFamily="18" charset="0"/>
              <a:sym typeface="+mn-lt"/>
            </a:endParaRPr>
          </a:p>
        </p:txBody>
      </p:sp>
      <p:grpSp>
        <p:nvGrpSpPr>
          <p:cNvPr id="10" name="Google Shape;431;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E9733A74-21F1-31CD-76A2-A7033FABD23F}"/>
              </a:ext>
            </a:extLst>
          </p:cNvPr>
          <p:cNvGrpSpPr/>
          <p:nvPr/>
        </p:nvGrpSpPr>
        <p:grpSpPr>
          <a:xfrm>
            <a:off x="3635273" y="3005004"/>
            <a:ext cx="2205038" cy="2858692"/>
            <a:chOff x="7970044" y="1999058"/>
            <a:chExt cx="2205038" cy="2858692"/>
          </a:xfrm>
        </p:grpSpPr>
        <p:sp>
          <p:nvSpPr>
            <p:cNvPr id="11" name="Google Shape;432;p54">
              <a:extLst>
                <a:ext uri="{FF2B5EF4-FFF2-40B4-BE49-F238E27FC236}">
                  <a16:creationId xmlns:a16="http://schemas.microsoft.com/office/drawing/2014/main" id="{5F56CF11-FE51-46A1-7FAE-62DAC2385AB0}"/>
                </a:ext>
              </a:extLst>
            </p:cNvPr>
            <p:cNvSpPr/>
            <p:nvPr/>
          </p:nvSpPr>
          <p:spPr>
            <a:xfrm>
              <a:off x="8115301" y="1999058"/>
              <a:ext cx="1914524" cy="2721769"/>
            </a:xfrm>
            <a:prstGeom prst="rect">
              <a:avLst/>
            </a:prstGeom>
            <a:solidFill>
              <a:srgbClr val="FFFFFF">
                <a:alpha val="49803"/>
              </a:srgbClr>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12" name="Google Shape;433;p54">
              <a:extLst>
                <a:ext uri="{FF2B5EF4-FFF2-40B4-BE49-F238E27FC236}">
                  <a16:creationId xmlns:a16="http://schemas.microsoft.com/office/drawing/2014/main" id="{15752AF6-152E-658B-2AF8-41957534BDDD}"/>
                </a:ext>
              </a:extLst>
            </p:cNvPr>
            <p:cNvSpPr/>
            <p:nvPr/>
          </p:nvSpPr>
          <p:spPr>
            <a:xfrm>
              <a:off x="8048626" y="2068115"/>
              <a:ext cx="2047874" cy="2721769"/>
            </a:xfrm>
            <a:prstGeom prst="rect">
              <a:avLst/>
            </a:prstGeom>
            <a:solidFill>
              <a:srgbClr val="FFFFFF">
                <a:alpha val="74901"/>
              </a:srgbClr>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13" name="Google Shape;434;p54">
              <a:extLst>
                <a:ext uri="{FF2B5EF4-FFF2-40B4-BE49-F238E27FC236}">
                  <a16:creationId xmlns:a16="http://schemas.microsoft.com/office/drawing/2014/main" id="{D2F275C6-FEF2-6880-1796-0A5C5B12F385}"/>
                </a:ext>
              </a:extLst>
            </p:cNvPr>
            <p:cNvSpPr/>
            <p:nvPr/>
          </p:nvSpPr>
          <p:spPr>
            <a:xfrm>
              <a:off x="7970044" y="2135981"/>
              <a:ext cx="2205038" cy="2721769"/>
            </a:xfrm>
            <a:prstGeom prst="rect">
              <a:avLst/>
            </a:prstGeom>
            <a:solidFill>
              <a:srgbClr val="FFFFFF"/>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grpSp>
      <p:sp>
        <p:nvSpPr>
          <p:cNvPr id="22" name="Google Shape;435;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21D07C58-11B3-B76A-43B3-49CEA3AAD39F}"/>
              </a:ext>
            </a:extLst>
          </p:cNvPr>
          <p:cNvSpPr txBox="1"/>
          <p:nvPr/>
        </p:nvSpPr>
        <p:spPr>
          <a:xfrm>
            <a:off x="3724311" y="4959924"/>
            <a:ext cx="2184125" cy="539727"/>
          </a:xfrm>
          <a:prstGeom prst="rect">
            <a:avLst/>
          </a:prstGeom>
          <a:noFill/>
          <a:ln>
            <a:noFill/>
          </a:ln>
        </p:spPr>
        <p:txBody>
          <a:bodyPr spcFirstLastPara="1" wrap="square" lIns="91425" tIns="45700" rIns="91425" bIns="45700" anchor="t" anchorCtr="0">
            <a:noAutofit/>
          </a:bodyPr>
          <a:lstStyle/>
          <a:p>
            <a:pPr algn="ctr"/>
            <a:r>
              <a:rPr lang="en-US" altLang="zh-CN" sz="2400" b="1" dirty="0">
                <a:solidFill>
                  <a:srgbClr val="1A2F64"/>
                </a:solidFill>
                <a:latin typeface="Times New Roman" panose="02020603050405020304" pitchFamily="18" charset="0"/>
                <a:cs typeface="Times New Roman" panose="02020603050405020304" pitchFamily="18" charset="0"/>
                <a:sym typeface="+mn-lt"/>
              </a:rPr>
              <a:t>Angular</a:t>
            </a:r>
            <a:endParaRPr lang="zh-CN" altLang="en-US" sz="2400" b="1" dirty="0">
              <a:solidFill>
                <a:srgbClr val="1A2F64"/>
              </a:solidFill>
              <a:latin typeface="Times New Roman" panose="02020603050405020304" pitchFamily="18" charset="0"/>
              <a:cs typeface="Times New Roman" panose="02020603050405020304" pitchFamily="18" charset="0"/>
              <a:sym typeface="+mn-lt"/>
            </a:endParaRPr>
          </a:p>
        </p:txBody>
      </p:sp>
      <p:grpSp>
        <p:nvGrpSpPr>
          <p:cNvPr id="24" name="Google Shape;437;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6BB25EAB-AAD3-E4AC-0F4D-4C9C4B435DAF}"/>
              </a:ext>
            </a:extLst>
          </p:cNvPr>
          <p:cNvGrpSpPr/>
          <p:nvPr/>
        </p:nvGrpSpPr>
        <p:grpSpPr>
          <a:xfrm>
            <a:off x="6273108" y="3053381"/>
            <a:ext cx="2205038" cy="2858692"/>
            <a:chOff x="7970044" y="1999058"/>
            <a:chExt cx="2205038" cy="2858692"/>
          </a:xfrm>
        </p:grpSpPr>
        <p:sp>
          <p:nvSpPr>
            <p:cNvPr id="25" name="Google Shape;438;p54">
              <a:extLst>
                <a:ext uri="{FF2B5EF4-FFF2-40B4-BE49-F238E27FC236}">
                  <a16:creationId xmlns:a16="http://schemas.microsoft.com/office/drawing/2014/main" id="{CB0840C0-8CAE-35FF-4E6E-7CAD4A6FF78D}"/>
                </a:ext>
              </a:extLst>
            </p:cNvPr>
            <p:cNvSpPr/>
            <p:nvPr/>
          </p:nvSpPr>
          <p:spPr>
            <a:xfrm>
              <a:off x="8115301" y="1999058"/>
              <a:ext cx="1914524" cy="2721769"/>
            </a:xfrm>
            <a:prstGeom prst="rect">
              <a:avLst/>
            </a:prstGeom>
            <a:solidFill>
              <a:srgbClr val="FFFFFF">
                <a:alpha val="49803"/>
              </a:srgbClr>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26" name="Google Shape;439;p54">
              <a:extLst>
                <a:ext uri="{FF2B5EF4-FFF2-40B4-BE49-F238E27FC236}">
                  <a16:creationId xmlns:a16="http://schemas.microsoft.com/office/drawing/2014/main" id="{56161E08-8CCD-AE00-026F-7A5677C54C02}"/>
                </a:ext>
              </a:extLst>
            </p:cNvPr>
            <p:cNvSpPr/>
            <p:nvPr/>
          </p:nvSpPr>
          <p:spPr>
            <a:xfrm>
              <a:off x="8048626" y="2068115"/>
              <a:ext cx="2047874" cy="2721769"/>
            </a:xfrm>
            <a:prstGeom prst="rect">
              <a:avLst/>
            </a:prstGeom>
            <a:solidFill>
              <a:srgbClr val="FFFFFF">
                <a:alpha val="74901"/>
              </a:srgbClr>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27" name="Google Shape;440;p54">
              <a:extLst>
                <a:ext uri="{FF2B5EF4-FFF2-40B4-BE49-F238E27FC236}">
                  <a16:creationId xmlns:a16="http://schemas.microsoft.com/office/drawing/2014/main" id="{E9D92AB1-0E6F-3830-7663-06626C0C27DB}"/>
                </a:ext>
              </a:extLst>
            </p:cNvPr>
            <p:cNvSpPr/>
            <p:nvPr/>
          </p:nvSpPr>
          <p:spPr>
            <a:xfrm>
              <a:off x="7970044" y="2135981"/>
              <a:ext cx="2205038" cy="2721769"/>
            </a:xfrm>
            <a:prstGeom prst="rect">
              <a:avLst/>
            </a:prstGeom>
            <a:solidFill>
              <a:srgbClr val="FFFFFF"/>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grpSp>
      <p:sp>
        <p:nvSpPr>
          <p:cNvPr id="28" name="Google Shape;441;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B44C91DC-2889-428E-32B2-3A8186E68487}"/>
              </a:ext>
            </a:extLst>
          </p:cNvPr>
          <p:cNvSpPr txBox="1"/>
          <p:nvPr/>
        </p:nvSpPr>
        <p:spPr>
          <a:xfrm>
            <a:off x="6283565" y="4959924"/>
            <a:ext cx="2184125" cy="866497"/>
          </a:xfrm>
          <a:prstGeom prst="rect">
            <a:avLst/>
          </a:prstGeom>
          <a:noFill/>
          <a:ln>
            <a:noFill/>
          </a:ln>
        </p:spPr>
        <p:txBody>
          <a:bodyPr spcFirstLastPara="1" wrap="square" lIns="91425" tIns="45700" rIns="91425" bIns="45700" anchor="t" anchorCtr="0">
            <a:noAutofit/>
          </a:bodyPr>
          <a:lstStyle/>
          <a:p>
            <a:pPr algn="ctr"/>
            <a:r>
              <a:rPr lang="en-US" altLang="zh-CN" sz="2400" b="1" dirty="0">
                <a:solidFill>
                  <a:srgbClr val="1A2F64"/>
                </a:solidFill>
                <a:latin typeface="Times New Roman" panose="02020603050405020304" pitchFamily="18" charset="0"/>
                <a:cs typeface="Times New Roman" panose="02020603050405020304" pitchFamily="18" charset="0"/>
                <a:sym typeface="+mn-lt"/>
              </a:rPr>
              <a:t>Visual Studio Code</a:t>
            </a:r>
            <a:endParaRPr lang="zh-CN" altLang="en-US" sz="2400" b="1" dirty="0">
              <a:solidFill>
                <a:srgbClr val="1A2F64"/>
              </a:solidFill>
              <a:latin typeface="Times New Roman" panose="02020603050405020304" pitchFamily="18" charset="0"/>
              <a:cs typeface="Times New Roman" panose="02020603050405020304" pitchFamily="18" charset="0"/>
              <a:sym typeface="+mn-lt"/>
            </a:endParaRPr>
          </a:p>
        </p:txBody>
      </p:sp>
      <p:grpSp>
        <p:nvGrpSpPr>
          <p:cNvPr id="30" name="Google Shape;443;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38D1B154-B5E5-4F9F-0C05-82B987587EC1}"/>
              </a:ext>
            </a:extLst>
          </p:cNvPr>
          <p:cNvGrpSpPr/>
          <p:nvPr/>
        </p:nvGrpSpPr>
        <p:grpSpPr>
          <a:xfrm>
            <a:off x="8832362" y="3053381"/>
            <a:ext cx="2205038" cy="2858692"/>
            <a:chOff x="7970044" y="1999058"/>
            <a:chExt cx="2205038" cy="2858692"/>
          </a:xfrm>
        </p:grpSpPr>
        <p:sp>
          <p:nvSpPr>
            <p:cNvPr id="31" name="Google Shape;444;p54">
              <a:extLst>
                <a:ext uri="{FF2B5EF4-FFF2-40B4-BE49-F238E27FC236}">
                  <a16:creationId xmlns:a16="http://schemas.microsoft.com/office/drawing/2014/main" id="{88295BFC-D4BD-B10A-CF53-ED8099CF3A02}"/>
                </a:ext>
              </a:extLst>
            </p:cNvPr>
            <p:cNvSpPr/>
            <p:nvPr/>
          </p:nvSpPr>
          <p:spPr>
            <a:xfrm>
              <a:off x="8115301" y="1999058"/>
              <a:ext cx="1914524" cy="2721769"/>
            </a:xfrm>
            <a:prstGeom prst="rect">
              <a:avLst/>
            </a:prstGeom>
            <a:solidFill>
              <a:srgbClr val="FFFFFF">
                <a:alpha val="49803"/>
              </a:srgbClr>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32" name="Google Shape;445;p54">
              <a:extLst>
                <a:ext uri="{FF2B5EF4-FFF2-40B4-BE49-F238E27FC236}">
                  <a16:creationId xmlns:a16="http://schemas.microsoft.com/office/drawing/2014/main" id="{2785CA7C-2F6C-93C3-3464-BAFB04E9A3A3}"/>
                </a:ext>
              </a:extLst>
            </p:cNvPr>
            <p:cNvSpPr/>
            <p:nvPr/>
          </p:nvSpPr>
          <p:spPr>
            <a:xfrm>
              <a:off x="8048626" y="2068115"/>
              <a:ext cx="2047874" cy="2721769"/>
            </a:xfrm>
            <a:prstGeom prst="rect">
              <a:avLst/>
            </a:prstGeom>
            <a:solidFill>
              <a:srgbClr val="FFFFFF">
                <a:alpha val="74901"/>
              </a:srgbClr>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33" name="Google Shape;446;p54">
              <a:extLst>
                <a:ext uri="{FF2B5EF4-FFF2-40B4-BE49-F238E27FC236}">
                  <a16:creationId xmlns:a16="http://schemas.microsoft.com/office/drawing/2014/main" id="{DBAA3D9D-DD2D-20C5-F884-301D6D877EFB}"/>
                </a:ext>
              </a:extLst>
            </p:cNvPr>
            <p:cNvSpPr/>
            <p:nvPr/>
          </p:nvSpPr>
          <p:spPr>
            <a:xfrm>
              <a:off x="7970044" y="2135981"/>
              <a:ext cx="2205038" cy="2721769"/>
            </a:xfrm>
            <a:prstGeom prst="rect">
              <a:avLst/>
            </a:prstGeom>
            <a:solidFill>
              <a:srgbClr val="FFFFFF"/>
            </a:solidFill>
            <a:ln>
              <a:noFill/>
            </a:ln>
            <a:effectLst>
              <a:outerShdw blurRad="317500" dist="139700" dir="5400000" algn="t" rotWithShape="0">
                <a:srgbClr val="000000">
                  <a:alpha val="4705"/>
                </a:srgbClr>
              </a:outerShdw>
            </a:effectLst>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grpSp>
      <p:sp>
        <p:nvSpPr>
          <p:cNvPr id="34" name="Google Shape;447;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EF1C57EC-B190-227B-F571-50892D8F942F}"/>
              </a:ext>
            </a:extLst>
          </p:cNvPr>
          <p:cNvSpPr txBox="1"/>
          <p:nvPr/>
        </p:nvSpPr>
        <p:spPr>
          <a:xfrm>
            <a:off x="8842819" y="4959925"/>
            <a:ext cx="2184125" cy="446962"/>
          </a:xfrm>
          <a:prstGeom prst="rect">
            <a:avLst/>
          </a:prstGeom>
          <a:noFill/>
          <a:ln>
            <a:noFill/>
          </a:ln>
        </p:spPr>
        <p:txBody>
          <a:bodyPr spcFirstLastPara="1" wrap="square" lIns="91425" tIns="45700" rIns="91425" bIns="45700" anchor="t" anchorCtr="0">
            <a:noAutofit/>
          </a:bodyPr>
          <a:lstStyle/>
          <a:p>
            <a:pPr algn="ctr"/>
            <a:r>
              <a:rPr lang="en-US" altLang="zh-CN" sz="2400" b="1" dirty="0">
                <a:solidFill>
                  <a:srgbClr val="1A2F64"/>
                </a:solidFill>
                <a:latin typeface="Times New Roman" panose="02020603050405020304" pitchFamily="18" charset="0"/>
                <a:cs typeface="Times New Roman" panose="02020603050405020304" pitchFamily="18" charset="0"/>
                <a:sym typeface="+mn-lt"/>
              </a:rPr>
              <a:t>GitHub</a:t>
            </a:r>
            <a:endParaRPr lang="zh-CN" altLang="en-US" sz="2400" b="1" dirty="0">
              <a:solidFill>
                <a:srgbClr val="1A2F64"/>
              </a:solidFill>
              <a:latin typeface="Times New Roman" panose="02020603050405020304" pitchFamily="18" charset="0"/>
              <a:cs typeface="Times New Roman" panose="02020603050405020304" pitchFamily="18" charset="0"/>
              <a:sym typeface="+mn-lt"/>
            </a:endParaRPr>
          </a:p>
        </p:txBody>
      </p:sp>
      <p:sp>
        <p:nvSpPr>
          <p:cNvPr id="36" name="Google Shape;453;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EE17E109-D971-79B2-0C73-4E6B1665B72D}"/>
              </a:ext>
            </a:extLst>
          </p:cNvPr>
          <p:cNvSpPr/>
          <p:nvPr/>
        </p:nvSpPr>
        <p:spPr>
          <a:xfrm>
            <a:off x="1233182" y="5882881"/>
            <a:ext cx="2205038" cy="48375"/>
          </a:xfrm>
          <a:prstGeom prst="rect">
            <a:avLst/>
          </a:prstGeom>
          <a:solidFill>
            <a:srgbClr val="1A2F64"/>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37" name="Google Shape;454;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BD1C1B9C-029C-8964-6F16-26A6092FAD2E}"/>
              </a:ext>
            </a:extLst>
          </p:cNvPr>
          <p:cNvSpPr/>
          <p:nvPr/>
        </p:nvSpPr>
        <p:spPr>
          <a:xfrm>
            <a:off x="3635273" y="5863696"/>
            <a:ext cx="2205038" cy="48375"/>
          </a:xfrm>
          <a:prstGeom prst="rect">
            <a:avLst/>
          </a:prstGeom>
          <a:solidFill>
            <a:srgbClr val="BF9645"/>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38" name="Google Shape;455;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596834D9-8A51-6A9B-666A-C95F46E54E21}"/>
              </a:ext>
            </a:extLst>
          </p:cNvPr>
          <p:cNvSpPr/>
          <p:nvPr/>
        </p:nvSpPr>
        <p:spPr>
          <a:xfrm>
            <a:off x="6273108" y="5863696"/>
            <a:ext cx="2205038" cy="48375"/>
          </a:xfrm>
          <a:prstGeom prst="rect">
            <a:avLst/>
          </a:prstGeom>
          <a:solidFill>
            <a:srgbClr val="1A2F64"/>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sp>
        <p:nvSpPr>
          <p:cNvPr id="39" name="Google Shape;456;p54"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DDB7597E-1777-5450-4E0E-23F07ACB7322}"/>
              </a:ext>
            </a:extLst>
          </p:cNvPr>
          <p:cNvSpPr/>
          <p:nvPr/>
        </p:nvSpPr>
        <p:spPr>
          <a:xfrm>
            <a:off x="8832362" y="5863696"/>
            <a:ext cx="2205038" cy="48375"/>
          </a:xfrm>
          <a:prstGeom prst="rect">
            <a:avLst/>
          </a:prstGeom>
          <a:solidFill>
            <a:srgbClr val="BF9645"/>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cs typeface="+mn-ea"/>
              <a:sym typeface="+mn-lt"/>
            </a:endParaRPr>
          </a:p>
        </p:txBody>
      </p:sp>
      <p:grpSp>
        <p:nvGrpSpPr>
          <p:cNvPr id="45" name="组合 1">
            <a:extLst>
              <a:ext uri="{FF2B5EF4-FFF2-40B4-BE49-F238E27FC236}">
                <a16:creationId xmlns:a16="http://schemas.microsoft.com/office/drawing/2014/main" id="{998B0B89-A1F9-44E7-BD20-E09FF14CAB74}"/>
              </a:ext>
            </a:extLst>
          </p:cNvPr>
          <p:cNvGrpSpPr/>
          <p:nvPr/>
        </p:nvGrpSpPr>
        <p:grpSpPr>
          <a:xfrm>
            <a:off x="288925" y="299720"/>
            <a:ext cx="3328035" cy="605790"/>
            <a:chOff x="455" y="472"/>
            <a:chExt cx="5241" cy="954"/>
          </a:xfrm>
        </p:grpSpPr>
        <p:grpSp>
          <p:nvGrpSpPr>
            <p:cNvPr id="46" name="组合 3">
              <a:extLst>
                <a:ext uri="{FF2B5EF4-FFF2-40B4-BE49-F238E27FC236}">
                  <a16:creationId xmlns:a16="http://schemas.microsoft.com/office/drawing/2014/main" id="{8190C8BE-8D0F-42C5-8367-B4A45F80F674}"/>
                </a:ext>
              </a:extLst>
            </p:cNvPr>
            <p:cNvGrpSpPr/>
            <p:nvPr/>
          </p:nvGrpSpPr>
          <p:grpSpPr>
            <a:xfrm>
              <a:off x="455" y="472"/>
              <a:ext cx="808" cy="607"/>
              <a:chOff x="579" y="476"/>
              <a:chExt cx="994" cy="746"/>
            </a:xfrm>
          </p:grpSpPr>
          <p:sp>
            <p:nvSpPr>
              <p:cNvPr id="48" name="Freeform 5">
                <a:extLst>
                  <a:ext uri="{FF2B5EF4-FFF2-40B4-BE49-F238E27FC236}">
                    <a16:creationId xmlns:a16="http://schemas.microsoft.com/office/drawing/2014/main" id="{B8BFDB67-F202-4417-95EE-712A45AD3368}"/>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400" b="1" dirty="0">
                  <a:latin typeface="Times New Roman" panose="02020603050405020304" pitchFamily="18" charset="0"/>
                  <a:cs typeface="Times New Roman" panose="02020603050405020304" pitchFamily="18" charset="0"/>
                  <a:sym typeface="+mn-lt"/>
                </a:endParaRPr>
              </a:p>
            </p:txBody>
          </p:sp>
          <p:sp>
            <p:nvSpPr>
              <p:cNvPr id="49" name="Freeform 5">
                <a:extLst>
                  <a:ext uri="{FF2B5EF4-FFF2-40B4-BE49-F238E27FC236}">
                    <a16:creationId xmlns:a16="http://schemas.microsoft.com/office/drawing/2014/main" id="{5ED305FD-7F7A-456F-B41E-6C912CC72C45}"/>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400" b="1" dirty="0">
                  <a:latin typeface="Times New Roman" panose="02020603050405020304" pitchFamily="18" charset="0"/>
                  <a:cs typeface="Times New Roman" panose="02020603050405020304" pitchFamily="18" charset="0"/>
                  <a:sym typeface="+mn-lt"/>
                </a:endParaRPr>
              </a:p>
            </p:txBody>
          </p:sp>
          <p:sp>
            <p:nvSpPr>
              <p:cNvPr id="50" name="Freeform 5">
                <a:extLst>
                  <a:ext uri="{FF2B5EF4-FFF2-40B4-BE49-F238E27FC236}">
                    <a16:creationId xmlns:a16="http://schemas.microsoft.com/office/drawing/2014/main" id="{138A6FC4-B0FF-4EB0-851C-F3D7938ECFDB}"/>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400" b="1" dirty="0">
                  <a:latin typeface="Times New Roman" panose="02020603050405020304" pitchFamily="18" charset="0"/>
                  <a:cs typeface="Times New Roman" panose="02020603050405020304" pitchFamily="18" charset="0"/>
                  <a:sym typeface="+mn-lt"/>
                </a:endParaRPr>
              </a:p>
            </p:txBody>
          </p:sp>
        </p:grpSp>
        <p:sp>
          <p:nvSpPr>
            <p:cNvPr id="47" name="文本框 6">
              <a:extLst>
                <a:ext uri="{FF2B5EF4-FFF2-40B4-BE49-F238E27FC236}">
                  <a16:creationId xmlns:a16="http://schemas.microsoft.com/office/drawing/2014/main" id="{84F5FA83-EAB8-48E1-99D0-D6D5D7A6E986}"/>
                </a:ext>
              </a:extLst>
            </p:cNvPr>
            <p:cNvSpPr txBox="1"/>
            <p:nvPr/>
          </p:nvSpPr>
          <p:spPr>
            <a:xfrm>
              <a:off x="1273" y="505"/>
              <a:ext cx="4423"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Mise en Oeuvre</a:t>
              </a:r>
            </a:p>
          </p:txBody>
        </p:sp>
      </p:grpSp>
      <p:pic>
        <p:nvPicPr>
          <p:cNvPr id="51" name="Picture 3521">
            <a:extLst>
              <a:ext uri="{FF2B5EF4-FFF2-40B4-BE49-F238E27FC236}">
                <a16:creationId xmlns:a16="http://schemas.microsoft.com/office/drawing/2014/main" id="{C59A6ED5-26ED-4A40-A27C-D822329AA0C0}"/>
              </a:ext>
            </a:extLst>
          </p:cNvPr>
          <p:cNvPicPr/>
          <p:nvPr/>
        </p:nvPicPr>
        <p:blipFill>
          <a:blip r:embed="rId3"/>
          <a:stretch>
            <a:fillRect/>
          </a:stretch>
        </p:blipFill>
        <p:spPr>
          <a:xfrm>
            <a:off x="1611893" y="3344186"/>
            <a:ext cx="1584960" cy="1379855"/>
          </a:xfrm>
          <a:prstGeom prst="rect">
            <a:avLst/>
          </a:prstGeom>
        </p:spPr>
      </p:pic>
      <p:pic>
        <p:nvPicPr>
          <p:cNvPr id="53" name="Image 52">
            <a:extLst>
              <a:ext uri="{FF2B5EF4-FFF2-40B4-BE49-F238E27FC236}">
                <a16:creationId xmlns:a16="http://schemas.microsoft.com/office/drawing/2014/main" id="{4DFB5EB4-8EFB-47E1-90F5-4F36C9C05959}"/>
              </a:ext>
            </a:extLst>
          </p:cNvPr>
          <p:cNvPicPr>
            <a:picLocks noChangeAspect="1"/>
          </p:cNvPicPr>
          <p:nvPr/>
        </p:nvPicPr>
        <p:blipFill>
          <a:blip r:embed="rId4"/>
          <a:stretch>
            <a:fillRect/>
          </a:stretch>
        </p:blipFill>
        <p:spPr>
          <a:xfrm>
            <a:off x="4094856" y="3466603"/>
            <a:ext cx="1259021" cy="1197142"/>
          </a:xfrm>
          <a:prstGeom prst="rect">
            <a:avLst/>
          </a:prstGeom>
        </p:spPr>
      </p:pic>
      <p:pic>
        <p:nvPicPr>
          <p:cNvPr id="55" name="Image 54">
            <a:extLst>
              <a:ext uri="{FF2B5EF4-FFF2-40B4-BE49-F238E27FC236}">
                <a16:creationId xmlns:a16="http://schemas.microsoft.com/office/drawing/2014/main" id="{245DA224-09D0-48CE-AD50-B843633B8684}"/>
              </a:ext>
            </a:extLst>
          </p:cNvPr>
          <p:cNvPicPr>
            <a:picLocks noChangeAspect="1"/>
          </p:cNvPicPr>
          <p:nvPr/>
        </p:nvPicPr>
        <p:blipFill>
          <a:blip r:embed="rId5"/>
          <a:stretch>
            <a:fillRect/>
          </a:stretch>
        </p:blipFill>
        <p:spPr>
          <a:xfrm>
            <a:off x="6680301" y="3423739"/>
            <a:ext cx="1297507" cy="1240006"/>
          </a:xfrm>
          <a:prstGeom prst="rect">
            <a:avLst/>
          </a:prstGeom>
        </p:spPr>
      </p:pic>
      <p:pic>
        <p:nvPicPr>
          <p:cNvPr id="57" name="Image 56">
            <a:extLst>
              <a:ext uri="{FF2B5EF4-FFF2-40B4-BE49-F238E27FC236}">
                <a16:creationId xmlns:a16="http://schemas.microsoft.com/office/drawing/2014/main" id="{0348CC50-2385-4DE6-BFA0-130C39A965F5}"/>
              </a:ext>
            </a:extLst>
          </p:cNvPr>
          <p:cNvPicPr>
            <a:picLocks noChangeAspect="1"/>
          </p:cNvPicPr>
          <p:nvPr/>
        </p:nvPicPr>
        <p:blipFill>
          <a:blip r:embed="rId6"/>
          <a:stretch>
            <a:fillRect/>
          </a:stretch>
        </p:blipFill>
        <p:spPr>
          <a:xfrm>
            <a:off x="9044294" y="3466603"/>
            <a:ext cx="1809750" cy="1066800"/>
          </a:xfrm>
          <a:prstGeom prst="rect">
            <a:avLst/>
          </a:prstGeom>
        </p:spPr>
      </p:pic>
      <p:grpSp>
        <p:nvGrpSpPr>
          <p:cNvPr id="3" name="Groupe 2">
            <a:extLst>
              <a:ext uri="{FF2B5EF4-FFF2-40B4-BE49-F238E27FC236}">
                <a16:creationId xmlns:a16="http://schemas.microsoft.com/office/drawing/2014/main" id="{3B960D4E-AE0F-4DD8-ABE8-9B7249385C65}"/>
              </a:ext>
            </a:extLst>
          </p:cNvPr>
          <p:cNvGrpSpPr/>
          <p:nvPr/>
        </p:nvGrpSpPr>
        <p:grpSpPr>
          <a:xfrm>
            <a:off x="308328" y="5995928"/>
            <a:ext cx="1089578" cy="689085"/>
            <a:chOff x="308328" y="5995928"/>
            <a:chExt cx="1089578" cy="689085"/>
          </a:xfrm>
        </p:grpSpPr>
        <p:sp>
          <p:nvSpPr>
            <p:cNvPr id="40" name="Oval 9">
              <a:extLst>
                <a:ext uri="{FF2B5EF4-FFF2-40B4-BE49-F238E27FC236}">
                  <a16:creationId xmlns:a16="http://schemas.microsoft.com/office/drawing/2014/main" id="{EC3E46F5-F7C2-4E6E-9755-B3F853665499}"/>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41" name="Rectangle 40">
              <a:extLst>
                <a:ext uri="{FF2B5EF4-FFF2-40B4-BE49-F238E27FC236}">
                  <a16:creationId xmlns:a16="http://schemas.microsoft.com/office/drawing/2014/main" id="{285C11E9-DE77-4CAA-8643-9867B06527EE}"/>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21</a:t>
              </a:r>
            </a:p>
          </p:txBody>
        </p:sp>
      </p:grpSp>
    </p:spTree>
    <p:extLst>
      <p:ext uri="{BB962C8B-B14F-4D97-AF65-F5344CB8AC3E}">
        <p14:creationId xmlns:p14="http://schemas.microsoft.com/office/powerpoint/2010/main" val="26471000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14" presetClass="entr" presetSubtype="10" fill="hold" grpId="0" nodeType="withEffect">
                                  <p:stCondLst>
                                    <p:cond delay="5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par>
                                <p:cTn id="16" presetID="2" presetClass="entr" presetSubtype="4" accel="19000" decel="81000" fill="hold" nodeType="withEffect">
                                  <p:stCondLst>
                                    <p:cond delay="225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ppt_x"/>
                                          </p:val>
                                        </p:tav>
                                        <p:tav tm="100000">
                                          <p:val>
                                            <p:strVal val="#ppt_x"/>
                                          </p:val>
                                        </p:tav>
                                      </p:tavLst>
                                    </p:anim>
                                    <p:anim calcmode="lin" valueType="num">
                                      <p:cBhvr additive="base">
                                        <p:cTn id="19" dur="10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accel="19000" decel="81000" fill="hold" nodeType="withEffect">
                                  <p:stCondLst>
                                    <p:cond delay="250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fill="hold"/>
                                        <p:tgtEl>
                                          <p:spTgt spid="10"/>
                                        </p:tgtEl>
                                        <p:attrNameLst>
                                          <p:attrName>ppt_x</p:attrName>
                                        </p:attrNameLst>
                                      </p:cBhvr>
                                      <p:tavLst>
                                        <p:tav tm="0">
                                          <p:val>
                                            <p:strVal val="#ppt_x"/>
                                          </p:val>
                                        </p:tav>
                                        <p:tav tm="100000">
                                          <p:val>
                                            <p:strVal val="#ppt_x"/>
                                          </p:val>
                                        </p:tav>
                                      </p:tavLst>
                                    </p:anim>
                                    <p:anim calcmode="lin" valueType="num">
                                      <p:cBhvr additive="base">
                                        <p:cTn id="23" dur="10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accel="19000" decel="81000" fill="hold" nodeType="withEffect">
                                  <p:stCondLst>
                                    <p:cond delay="275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1000" fill="hold"/>
                                        <p:tgtEl>
                                          <p:spTgt spid="24"/>
                                        </p:tgtEl>
                                        <p:attrNameLst>
                                          <p:attrName>ppt_x</p:attrName>
                                        </p:attrNameLst>
                                      </p:cBhvr>
                                      <p:tavLst>
                                        <p:tav tm="0">
                                          <p:val>
                                            <p:strVal val="#ppt_x"/>
                                          </p:val>
                                        </p:tav>
                                        <p:tav tm="100000">
                                          <p:val>
                                            <p:strVal val="#ppt_x"/>
                                          </p:val>
                                        </p:tav>
                                      </p:tavLst>
                                    </p:anim>
                                    <p:anim calcmode="lin" valueType="num">
                                      <p:cBhvr additive="base">
                                        <p:cTn id="27" dur="100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accel="19000" decel="81000" fill="hold" nodeType="withEffect">
                                  <p:stCondLst>
                                    <p:cond delay="300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1000" fill="hold"/>
                                        <p:tgtEl>
                                          <p:spTgt spid="30"/>
                                        </p:tgtEl>
                                        <p:attrNameLst>
                                          <p:attrName>ppt_x</p:attrName>
                                        </p:attrNameLst>
                                      </p:cBhvr>
                                      <p:tavLst>
                                        <p:tav tm="0">
                                          <p:val>
                                            <p:strVal val="#ppt_x"/>
                                          </p:val>
                                        </p:tav>
                                        <p:tav tm="100000">
                                          <p:val>
                                            <p:strVal val="#ppt_x"/>
                                          </p:val>
                                        </p:tav>
                                      </p:tavLst>
                                    </p:anim>
                                    <p:anim calcmode="lin" valueType="num">
                                      <p:cBhvr additive="base">
                                        <p:cTn id="31" dur="1000" fill="hold"/>
                                        <p:tgtEl>
                                          <p:spTgt spid="30"/>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425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300"/>
                                        <p:tgtEl>
                                          <p:spTgt spid="8"/>
                                        </p:tgtEl>
                                      </p:cBhvr>
                                    </p:animEffect>
                                  </p:childTnLst>
                                </p:cTn>
                              </p:par>
                              <p:par>
                                <p:cTn id="35" presetID="10" presetClass="entr" presetSubtype="0" fill="hold" grpId="0" nodeType="withEffect">
                                  <p:stCondLst>
                                    <p:cond delay="475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300"/>
                                        <p:tgtEl>
                                          <p:spTgt spid="22"/>
                                        </p:tgtEl>
                                      </p:cBhvr>
                                    </p:animEffect>
                                  </p:childTnLst>
                                </p:cTn>
                              </p:par>
                              <p:par>
                                <p:cTn id="38" presetID="10" presetClass="entr" presetSubtype="0" fill="hold" grpId="0" nodeType="withEffect">
                                  <p:stCondLst>
                                    <p:cond delay="525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300"/>
                                        <p:tgtEl>
                                          <p:spTgt spid="28"/>
                                        </p:tgtEl>
                                      </p:cBhvr>
                                    </p:animEffect>
                                  </p:childTnLst>
                                </p:cTn>
                              </p:par>
                              <p:par>
                                <p:cTn id="41" presetID="10" presetClass="entr" presetSubtype="0" fill="hold" grpId="0" nodeType="withEffect">
                                  <p:stCondLst>
                                    <p:cond delay="575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300"/>
                                        <p:tgtEl>
                                          <p:spTgt spid="34"/>
                                        </p:tgtEl>
                                      </p:cBhvr>
                                    </p:animEffect>
                                  </p:childTnLst>
                                </p:cTn>
                              </p:par>
                              <p:par>
                                <p:cTn id="44" presetID="10" presetClass="entr" presetSubtype="0" fill="hold" grpId="0" nodeType="withEffect">
                                  <p:stCondLst>
                                    <p:cond delay="60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300"/>
                                        <p:tgtEl>
                                          <p:spTgt spid="36"/>
                                        </p:tgtEl>
                                      </p:cBhvr>
                                    </p:animEffect>
                                  </p:childTnLst>
                                </p:cTn>
                              </p:par>
                              <p:par>
                                <p:cTn id="47" presetID="10" presetClass="entr" presetSubtype="0" fill="hold" grpId="0" nodeType="withEffect">
                                  <p:stCondLst>
                                    <p:cond delay="610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300"/>
                                        <p:tgtEl>
                                          <p:spTgt spid="37"/>
                                        </p:tgtEl>
                                      </p:cBhvr>
                                    </p:animEffect>
                                  </p:childTnLst>
                                </p:cTn>
                              </p:par>
                              <p:par>
                                <p:cTn id="50" presetID="10" presetClass="entr" presetSubtype="0" fill="hold" grpId="0" nodeType="withEffect">
                                  <p:stCondLst>
                                    <p:cond delay="620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300"/>
                                        <p:tgtEl>
                                          <p:spTgt spid="38"/>
                                        </p:tgtEl>
                                      </p:cBhvr>
                                    </p:animEffect>
                                  </p:childTnLst>
                                </p:cTn>
                              </p:par>
                              <p:par>
                                <p:cTn id="53" presetID="10" presetClass="entr" presetSubtype="0" fill="hold" grpId="0" nodeType="withEffect">
                                  <p:stCondLst>
                                    <p:cond delay="630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3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22" grpId="0"/>
      <p:bldP spid="28" grpId="0"/>
      <p:bldP spid="34" grpId="0"/>
      <p:bldP spid="36" grpId="0" animBg="1"/>
      <p:bldP spid="37"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8">
            <a:extLst>
              <a:ext uri="{FF2B5EF4-FFF2-40B4-BE49-F238E27FC236}">
                <a16:creationId xmlns:a16="http://schemas.microsoft.com/office/drawing/2014/main" id="{EBF7E759-9E15-71D6-2265-C3832498C337}"/>
              </a:ext>
            </a:extLst>
          </p:cNvPr>
          <p:cNvGrpSpPr/>
          <p:nvPr/>
        </p:nvGrpSpPr>
        <p:grpSpPr>
          <a:xfrm>
            <a:off x="5061525" y="2802624"/>
            <a:ext cx="727014" cy="727012"/>
            <a:chOff x="953424" y="1486519"/>
            <a:chExt cx="2228412" cy="2228408"/>
          </a:xfrm>
        </p:grpSpPr>
        <p:sp>
          <p:nvSpPr>
            <p:cNvPr id="98" name="Freeform 5">
              <a:extLst>
                <a:ext uri="{FF2B5EF4-FFF2-40B4-BE49-F238E27FC236}">
                  <a16:creationId xmlns:a16="http://schemas.microsoft.com/office/drawing/2014/main" id="{50418A76-1903-03D7-461F-B0AAD063890C}"/>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3000" dirty="0"/>
            </a:p>
          </p:txBody>
        </p:sp>
        <p:sp>
          <p:nvSpPr>
            <p:cNvPr id="99" name="Oval 21">
              <a:extLst>
                <a:ext uri="{FF2B5EF4-FFF2-40B4-BE49-F238E27FC236}">
                  <a16:creationId xmlns:a16="http://schemas.microsoft.com/office/drawing/2014/main" id="{44E93C21-C86F-80CF-4F3C-75B7C74B0881}"/>
                </a:ext>
              </a:extLst>
            </p:cNvPr>
            <p:cNvSpPr/>
            <p:nvPr/>
          </p:nvSpPr>
          <p:spPr>
            <a:xfrm>
              <a:off x="1376346" y="1909439"/>
              <a:ext cx="1382568" cy="1382568"/>
            </a:xfrm>
            <a:prstGeom prst="ellipse">
              <a:avLst/>
            </a:prstGeom>
            <a:solidFill>
              <a:schemeClr val="accent1">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grpSp>
      <p:grpSp>
        <p:nvGrpSpPr>
          <p:cNvPr id="100" name="Group 9">
            <a:extLst>
              <a:ext uri="{FF2B5EF4-FFF2-40B4-BE49-F238E27FC236}">
                <a16:creationId xmlns:a16="http://schemas.microsoft.com/office/drawing/2014/main" id="{F0435B04-1A3D-359C-60C1-DE1D773944BD}"/>
              </a:ext>
            </a:extLst>
          </p:cNvPr>
          <p:cNvGrpSpPr/>
          <p:nvPr/>
        </p:nvGrpSpPr>
        <p:grpSpPr>
          <a:xfrm>
            <a:off x="5730667" y="3174859"/>
            <a:ext cx="617719" cy="617717"/>
            <a:chOff x="953424" y="1486519"/>
            <a:chExt cx="2228412" cy="2228408"/>
          </a:xfrm>
        </p:grpSpPr>
        <p:sp>
          <p:nvSpPr>
            <p:cNvPr id="101" name="Freeform 8">
              <a:extLst>
                <a:ext uri="{FF2B5EF4-FFF2-40B4-BE49-F238E27FC236}">
                  <a16:creationId xmlns:a16="http://schemas.microsoft.com/office/drawing/2014/main" id="{5A319074-1D47-F3BC-44D2-9B88450E575F}"/>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bg1">
                <a:lumMod val="6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3000" dirty="0"/>
            </a:p>
          </p:txBody>
        </p:sp>
        <p:sp>
          <p:nvSpPr>
            <p:cNvPr id="102" name="Oval 19">
              <a:extLst>
                <a:ext uri="{FF2B5EF4-FFF2-40B4-BE49-F238E27FC236}">
                  <a16:creationId xmlns:a16="http://schemas.microsoft.com/office/drawing/2014/main" id="{DCDA3DB4-C0CF-0A5B-B25C-320C92F348E4}"/>
                </a:ext>
              </a:extLst>
            </p:cNvPr>
            <p:cNvSpPr/>
            <p:nvPr/>
          </p:nvSpPr>
          <p:spPr>
            <a:xfrm>
              <a:off x="1335155" y="1868251"/>
              <a:ext cx="1464952" cy="1464946"/>
            </a:xfrm>
            <a:prstGeom prst="ellipse">
              <a:avLst/>
            </a:prstGeom>
            <a:solidFill>
              <a:schemeClr val="bg1">
                <a:lumMod val="6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grpSp>
        <p:nvGrpSpPr>
          <p:cNvPr id="103" name="Group 10">
            <a:extLst>
              <a:ext uri="{FF2B5EF4-FFF2-40B4-BE49-F238E27FC236}">
                <a16:creationId xmlns:a16="http://schemas.microsoft.com/office/drawing/2014/main" id="{C1105D49-DA56-0D00-6A29-946B9BD0C02B}"/>
              </a:ext>
            </a:extLst>
          </p:cNvPr>
          <p:cNvGrpSpPr/>
          <p:nvPr/>
        </p:nvGrpSpPr>
        <p:grpSpPr>
          <a:xfrm>
            <a:off x="5193627" y="3478387"/>
            <a:ext cx="471519" cy="471518"/>
            <a:chOff x="953424" y="1486519"/>
            <a:chExt cx="2228412" cy="2228408"/>
          </a:xfrm>
          <a:solidFill>
            <a:srgbClr val="FF3F3F"/>
          </a:solidFill>
        </p:grpSpPr>
        <p:sp>
          <p:nvSpPr>
            <p:cNvPr id="104" name="Freeform 11">
              <a:extLst>
                <a:ext uri="{FF2B5EF4-FFF2-40B4-BE49-F238E27FC236}">
                  <a16:creationId xmlns:a16="http://schemas.microsoft.com/office/drawing/2014/main" id="{34262C85-CEDD-ACDB-3603-BEF8BAA1FD2A}"/>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bg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3000" dirty="0"/>
            </a:p>
          </p:txBody>
        </p:sp>
        <p:sp>
          <p:nvSpPr>
            <p:cNvPr id="105" name="Oval 17">
              <a:extLst>
                <a:ext uri="{FF2B5EF4-FFF2-40B4-BE49-F238E27FC236}">
                  <a16:creationId xmlns:a16="http://schemas.microsoft.com/office/drawing/2014/main" id="{672129DF-09EC-AC90-708F-88394B7C52D6}"/>
                </a:ext>
              </a:extLst>
            </p:cNvPr>
            <p:cNvSpPr/>
            <p:nvPr/>
          </p:nvSpPr>
          <p:spPr>
            <a:xfrm>
              <a:off x="1376346" y="1909439"/>
              <a:ext cx="1382568" cy="1382568"/>
            </a:xfrm>
            <a:prstGeom prst="ellipse">
              <a:avLst/>
            </a:prstGeom>
            <a:solidFill>
              <a:schemeClr val="bg1">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grpSp>
      <p:grpSp>
        <p:nvGrpSpPr>
          <p:cNvPr id="106" name="Group 11">
            <a:extLst>
              <a:ext uri="{FF2B5EF4-FFF2-40B4-BE49-F238E27FC236}">
                <a16:creationId xmlns:a16="http://schemas.microsoft.com/office/drawing/2014/main" id="{077CD442-F8BC-8EC1-6477-289E1483672D}"/>
              </a:ext>
            </a:extLst>
          </p:cNvPr>
          <p:cNvGrpSpPr/>
          <p:nvPr/>
        </p:nvGrpSpPr>
        <p:grpSpPr>
          <a:xfrm>
            <a:off x="5667670" y="2665201"/>
            <a:ext cx="461139" cy="461138"/>
            <a:chOff x="953424" y="1486519"/>
            <a:chExt cx="2228412" cy="2228408"/>
          </a:xfrm>
          <a:solidFill>
            <a:srgbClr val="FFC000"/>
          </a:solidFill>
        </p:grpSpPr>
        <p:sp>
          <p:nvSpPr>
            <p:cNvPr id="107" name="Freeform 14">
              <a:extLst>
                <a:ext uri="{FF2B5EF4-FFF2-40B4-BE49-F238E27FC236}">
                  <a16:creationId xmlns:a16="http://schemas.microsoft.com/office/drawing/2014/main" id="{FBD113CB-4CC2-FE16-6D9A-4E6A823795DF}"/>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467">
                <a:lnSpc>
                  <a:spcPct val="90000"/>
                </a:lnSpc>
                <a:spcBef>
                  <a:spcPct val="0"/>
                </a:spcBef>
                <a:spcAft>
                  <a:spcPct val="35000"/>
                </a:spcAft>
              </a:pPr>
              <a:endParaRPr lang="en-US" sz="3000" dirty="0"/>
            </a:p>
          </p:txBody>
        </p:sp>
        <p:sp>
          <p:nvSpPr>
            <p:cNvPr id="108" name="Oval 15">
              <a:extLst>
                <a:ext uri="{FF2B5EF4-FFF2-40B4-BE49-F238E27FC236}">
                  <a16:creationId xmlns:a16="http://schemas.microsoft.com/office/drawing/2014/main" id="{57FE2C4B-5EA7-B124-B743-C7FBF4495490}"/>
                </a:ext>
              </a:extLst>
            </p:cNvPr>
            <p:cNvSpPr/>
            <p:nvPr/>
          </p:nvSpPr>
          <p:spPr>
            <a:xfrm>
              <a:off x="1376346" y="1909439"/>
              <a:ext cx="1382568" cy="1382568"/>
            </a:xfrm>
            <a:prstGeom prst="ellipse">
              <a:avLst/>
            </a:prstGeom>
            <a:solidFill>
              <a:schemeClr val="bg1">
                <a:lumMod val="8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sp>
        <p:nvSpPr>
          <p:cNvPr id="109" name="Ellipse 108">
            <a:extLst>
              <a:ext uri="{FF2B5EF4-FFF2-40B4-BE49-F238E27FC236}">
                <a16:creationId xmlns:a16="http://schemas.microsoft.com/office/drawing/2014/main" id="{1651DB49-61AA-4551-4D8E-5F0F65E410F2}"/>
              </a:ext>
            </a:extLst>
          </p:cNvPr>
          <p:cNvSpPr/>
          <p:nvPr/>
        </p:nvSpPr>
        <p:spPr>
          <a:xfrm>
            <a:off x="4906181" y="2519136"/>
            <a:ext cx="1550404" cy="16153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0" name="Connecteur droit avec flèche 109">
            <a:extLst>
              <a:ext uri="{FF2B5EF4-FFF2-40B4-BE49-F238E27FC236}">
                <a16:creationId xmlns:a16="http://schemas.microsoft.com/office/drawing/2014/main" id="{C0854420-210D-7B12-9522-30BC4EF8DFB2}"/>
              </a:ext>
            </a:extLst>
          </p:cNvPr>
          <p:cNvCxnSpPr>
            <a:cxnSpLocks/>
          </p:cNvCxnSpPr>
          <p:nvPr/>
        </p:nvCxnSpPr>
        <p:spPr>
          <a:xfrm>
            <a:off x="3446302" y="3017719"/>
            <a:ext cx="1512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1" name="Connecteur droit avec flèche 110">
            <a:extLst>
              <a:ext uri="{FF2B5EF4-FFF2-40B4-BE49-F238E27FC236}">
                <a16:creationId xmlns:a16="http://schemas.microsoft.com/office/drawing/2014/main" id="{F751263F-162C-76CF-7BE7-662944A148E3}"/>
              </a:ext>
            </a:extLst>
          </p:cNvPr>
          <p:cNvCxnSpPr>
            <a:cxnSpLocks/>
          </p:cNvCxnSpPr>
          <p:nvPr/>
        </p:nvCxnSpPr>
        <p:spPr>
          <a:xfrm flipH="1">
            <a:off x="3435285" y="3567874"/>
            <a:ext cx="1512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2" name="Connecteur droit avec flèche 111">
            <a:extLst>
              <a:ext uri="{FF2B5EF4-FFF2-40B4-BE49-F238E27FC236}">
                <a16:creationId xmlns:a16="http://schemas.microsoft.com/office/drawing/2014/main" id="{36BF01AE-597D-7AE8-7B14-F04341A26CBB}"/>
              </a:ext>
            </a:extLst>
          </p:cNvPr>
          <p:cNvCxnSpPr>
            <a:cxnSpLocks/>
          </p:cNvCxnSpPr>
          <p:nvPr/>
        </p:nvCxnSpPr>
        <p:spPr>
          <a:xfrm flipV="1">
            <a:off x="5458082" y="4112428"/>
            <a:ext cx="0" cy="1008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3" name="Connecteur droit avec flèche 112">
            <a:extLst>
              <a:ext uri="{FF2B5EF4-FFF2-40B4-BE49-F238E27FC236}">
                <a16:creationId xmlns:a16="http://schemas.microsoft.com/office/drawing/2014/main" id="{DCDE6206-3C5D-295A-F7A7-5F0103618F58}"/>
              </a:ext>
            </a:extLst>
          </p:cNvPr>
          <p:cNvCxnSpPr/>
          <p:nvPr/>
        </p:nvCxnSpPr>
        <p:spPr>
          <a:xfrm>
            <a:off x="6163624" y="3992717"/>
            <a:ext cx="0" cy="1116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4" name="Connecteur droit avec flèche 113">
            <a:extLst>
              <a:ext uri="{FF2B5EF4-FFF2-40B4-BE49-F238E27FC236}">
                <a16:creationId xmlns:a16="http://schemas.microsoft.com/office/drawing/2014/main" id="{7B2C60CB-1BD5-579A-E7EF-7B425E578880}"/>
              </a:ext>
            </a:extLst>
          </p:cNvPr>
          <p:cNvCxnSpPr>
            <a:cxnSpLocks/>
          </p:cNvCxnSpPr>
          <p:nvPr/>
        </p:nvCxnSpPr>
        <p:spPr>
          <a:xfrm>
            <a:off x="6777261" y="5617674"/>
            <a:ext cx="1726794" cy="127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9" name="Connecteur droit avec flèche 128">
            <a:extLst>
              <a:ext uri="{FF2B5EF4-FFF2-40B4-BE49-F238E27FC236}">
                <a16:creationId xmlns:a16="http://schemas.microsoft.com/office/drawing/2014/main" id="{C50153CE-F302-AD01-3459-D5C55B4CEC8A}"/>
              </a:ext>
            </a:extLst>
          </p:cNvPr>
          <p:cNvCxnSpPr>
            <a:cxnSpLocks/>
          </p:cNvCxnSpPr>
          <p:nvPr/>
        </p:nvCxnSpPr>
        <p:spPr>
          <a:xfrm flipH="1">
            <a:off x="6777261" y="6123780"/>
            <a:ext cx="18242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7" name="组合 1">
            <a:extLst>
              <a:ext uri="{FF2B5EF4-FFF2-40B4-BE49-F238E27FC236}">
                <a16:creationId xmlns:a16="http://schemas.microsoft.com/office/drawing/2014/main" id="{AD948EE6-0AD5-4BF5-8498-C82C491B00CA}"/>
              </a:ext>
            </a:extLst>
          </p:cNvPr>
          <p:cNvGrpSpPr/>
          <p:nvPr/>
        </p:nvGrpSpPr>
        <p:grpSpPr>
          <a:xfrm>
            <a:off x="288925" y="299720"/>
            <a:ext cx="3328035" cy="605790"/>
            <a:chOff x="455" y="472"/>
            <a:chExt cx="5241" cy="954"/>
          </a:xfrm>
        </p:grpSpPr>
        <p:grpSp>
          <p:nvGrpSpPr>
            <p:cNvPr id="48" name="组合 3">
              <a:extLst>
                <a:ext uri="{FF2B5EF4-FFF2-40B4-BE49-F238E27FC236}">
                  <a16:creationId xmlns:a16="http://schemas.microsoft.com/office/drawing/2014/main" id="{C27DA29B-CEFA-4BC6-B1E2-0B7D437A31E7}"/>
                </a:ext>
              </a:extLst>
            </p:cNvPr>
            <p:cNvGrpSpPr/>
            <p:nvPr/>
          </p:nvGrpSpPr>
          <p:grpSpPr>
            <a:xfrm>
              <a:off x="455" y="472"/>
              <a:ext cx="808" cy="607"/>
              <a:chOff x="579" y="476"/>
              <a:chExt cx="994" cy="746"/>
            </a:xfrm>
          </p:grpSpPr>
          <p:sp>
            <p:nvSpPr>
              <p:cNvPr id="58" name="Freeform 5">
                <a:extLst>
                  <a:ext uri="{FF2B5EF4-FFF2-40B4-BE49-F238E27FC236}">
                    <a16:creationId xmlns:a16="http://schemas.microsoft.com/office/drawing/2014/main" id="{50061FFE-E13F-4716-A300-E4B6C51E2A65}"/>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400" b="1" dirty="0">
                  <a:latin typeface="Times New Roman" panose="02020603050405020304" pitchFamily="18" charset="0"/>
                  <a:cs typeface="Times New Roman" panose="02020603050405020304" pitchFamily="18" charset="0"/>
                  <a:sym typeface="+mn-lt"/>
                </a:endParaRPr>
              </a:p>
            </p:txBody>
          </p:sp>
          <p:sp>
            <p:nvSpPr>
              <p:cNvPr id="59" name="Freeform 5">
                <a:extLst>
                  <a:ext uri="{FF2B5EF4-FFF2-40B4-BE49-F238E27FC236}">
                    <a16:creationId xmlns:a16="http://schemas.microsoft.com/office/drawing/2014/main" id="{45F66D74-F6EF-4820-A3C3-AC3B12C2B89B}"/>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400" b="1" dirty="0">
                  <a:latin typeface="Times New Roman" panose="02020603050405020304" pitchFamily="18" charset="0"/>
                  <a:cs typeface="Times New Roman" panose="02020603050405020304" pitchFamily="18" charset="0"/>
                  <a:sym typeface="+mn-lt"/>
                </a:endParaRPr>
              </a:p>
            </p:txBody>
          </p:sp>
          <p:sp>
            <p:nvSpPr>
              <p:cNvPr id="60" name="Freeform 5">
                <a:extLst>
                  <a:ext uri="{FF2B5EF4-FFF2-40B4-BE49-F238E27FC236}">
                    <a16:creationId xmlns:a16="http://schemas.microsoft.com/office/drawing/2014/main" id="{3C2FC414-6C7B-4883-B86D-0D808E51DB80}"/>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400" b="1" dirty="0">
                  <a:latin typeface="Times New Roman" panose="02020603050405020304" pitchFamily="18" charset="0"/>
                  <a:cs typeface="Times New Roman" panose="02020603050405020304" pitchFamily="18" charset="0"/>
                  <a:sym typeface="+mn-lt"/>
                </a:endParaRPr>
              </a:p>
            </p:txBody>
          </p:sp>
        </p:grpSp>
        <p:sp>
          <p:nvSpPr>
            <p:cNvPr id="57" name="文本框 6">
              <a:extLst>
                <a:ext uri="{FF2B5EF4-FFF2-40B4-BE49-F238E27FC236}">
                  <a16:creationId xmlns:a16="http://schemas.microsoft.com/office/drawing/2014/main" id="{8C91E0E7-B651-4580-8B23-AFA34638D297}"/>
                </a:ext>
              </a:extLst>
            </p:cNvPr>
            <p:cNvSpPr txBox="1"/>
            <p:nvPr/>
          </p:nvSpPr>
          <p:spPr>
            <a:xfrm>
              <a:off x="1273" y="505"/>
              <a:ext cx="4423"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Mise en Oeuvre</a:t>
              </a:r>
            </a:p>
          </p:txBody>
        </p:sp>
      </p:grpSp>
      <p:sp>
        <p:nvSpPr>
          <p:cNvPr id="61" name="TextBox 1">
            <a:extLst>
              <a:ext uri="{FF2B5EF4-FFF2-40B4-BE49-F238E27FC236}">
                <a16:creationId xmlns:a16="http://schemas.microsoft.com/office/drawing/2014/main" id="{9B75EF9D-302E-4518-9BB4-389764222706}"/>
              </a:ext>
            </a:extLst>
          </p:cNvPr>
          <p:cNvSpPr txBox="1"/>
          <p:nvPr/>
        </p:nvSpPr>
        <p:spPr>
          <a:xfrm>
            <a:off x="5828809" y="822722"/>
            <a:ext cx="4797423"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latin typeface="Times New Roman" panose="02020603050405020304" pitchFamily="18" charset="0"/>
                <a:cs typeface="Times New Roman" panose="02020603050405020304" pitchFamily="18" charset="0"/>
                <a:sym typeface="+mn-lt"/>
              </a:rPr>
              <a:t>Processus</a:t>
            </a:r>
            <a:endParaRPr lang="zh-CN" altLang="en-US" sz="3200" b="1" dirty="0">
              <a:solidFill>
                <a:srgbClr val="F2DD9C"/>
              </a:solidFill>
              <a:latin typeface="Times New Roman" panose="02020603050405020304" pitchFamily="18" charset="0"/>
              <a:cs typeface="Times New Roman" panose="02020603050405020304" pitchFamily="18" charset="0"/>
              <a:sym typeface="+mn-lt"/>
            </a:endParaRPr>
          </a:p>
        </p:txBody>
      </p:sp>
      <p:grpSp>
        <p:nvGrpSpPr>
          <p:cNvPr id="62" name="Group 2"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D5D45212-BBFA-4AB6-9A8A-3619C178D032}"/>
              </a:ext>
            </a:extLst>
          </p:cNvPr>
          <p:cNvGrpSpPr/>
          <p:nvPr/>
        </p:nvGrpSpPr>
        <p:grpSpPr>
          <a:xfrm>
            <a:off x="896606" y="2660880"/>
            <a:ext cx="2426525" cy="1331837"/>
            <a:chOff x="1337583" y="1804743"/>
            <a:chExt cx="2694778" cy="1843836"/>
          </a:xfrm>
        </p:grpSpPr>
        <p:sp>
          <p:nvSpPr>
            <p:cNvPr id="63" name="Rounded Rectangle 19">
              <a:extLst>
                <a:ext uri="{FF2B5EF4-FFF2-40B4-BE49-F238E27FC236}">
                  <a16:creationId xmlns:a16="http://schemas.microsoft.com/office/drawing/2014/main" id="{5FE1ED66-18AC-44EA-A451-6E0F08931825}"/>
                </a:ext>
              </a:extLst>
            </p:cNvPr>
            <p:cNvSpPr/>
            <p:nvPr/>
          </p:nvSpPr>
          <p:spPr>
            <a:xfrm>
              <a:off x="1337583" y="1804743"/>
              <a:ext cx="2694778" cy="1843836"/>
            </a:xfrm>
            <a:prstGeom prst="roundRect">
              <a:avLst>
                <a:gd name="adj" fmla="val 6119"/>
              </a:avLst>
            </a:prstGeom>
            <a:solidFill>
              <a:srgbClr val="1A2F64"/>
            </a:solidFill>
            <a:ln w="12700" cap="flat" cmpd="sng" algn="ctr">
              <a:noFill/>
              <a:prstDash val="solid"/>
              <a:miter lim="800000"/>
            </a:ln>
            <a:effectLst>
              <a:outerShdw blurRad="495300" dist="165100" dir="2700000" algn="tl"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mn-ea"/>
                <a:sym typeface="+mn-lt"/>
              </a:endParaRPr>
            </a:p>
          </p:txBody>
        </p:sp>
        <p:sp>
          <p:nvSpPr>
            <p:cNvPr id="65" name="TextBox 5">
              <a:extLst>
                <a:ext uri="{FF2B5EF4-FFF2-40B4-BE49-F238E27FC236}">
                  <a16:creationId xmlns:a16="http://schemas.microsoft.com/office/drawing/2014/main" id="{632E7981-AAB6-4650-BD69-B8C915022BFA}"/>
                </a:ext>
              </a:extLst>
            </p:cNvPr>
            <p:cNvSpPr txBox="1"/>
            <p:nvPr/>
          </p:nvSpPr>
          <p:spPr>
            <a:xfrm>
              <a:off x="1379410" y="1906173"/>
              <a:ext cx="2483375" cy="63914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srgbClr val="FFFFFF"/>
                  </a:solidFill>
                  <a:cs typeface="+mn-ea"/>
                  <a:sym typeface="+mn-lt"/>
                </a:rPr>
                <a:t>Frontend</a:t>
              </a: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6" name="TextBox 6">
              <a:extLst>
                <a:ext uri="{FF2B5EF4-FFF2-40B4-BE49-F238E27FC236}">
                  <a16:creationId xmlns:a16="http://schemas.microsoft.com/office/drawing/2014/main" id="{8D573963-7AC9-42C1-AEDF-C10F1C17CB39}"/>
                </a:ext>
              </a:extLst>
            </p:cNvPr>
            <p:cNvSpPr txBox="1"/>
            <p:nvPr/>
          </p:nvSpPr>
          <p:spPr>
            <a:xfrm>
              <a:off x="1633467" y="2646747"/>
              <a:ext cx="2103009" cy="898756"/>
            </a:xfrm>
            <a:prstGeom prst="roundRect">
              <a:avLst>
                <a:gd name="adj" fmla="val 50000"/>
              </a:avLst>
            </a:prstGeom>
            <a:gradFill>
              <a:gsLst>
                <a:gs pos="24000">
                  <a:srgbClr val="BF9645"/>
                </a:gs>
                <a:gs pos="87000">
                  <a:srgbClr val="E5BA7C"/>
                </a:gs>
              </a:gsLst>
              <a:lin ang="13500000" scaled="1"/>
            </a:gradFill>
            <a:effectLst>
              <a:outerShdw blurRad="292100" dist="101600" dir="2700000" algn="ctr" rotWithShape="0">
                <a:srgbClr val="000000">
                  <a:alpha val="20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bg1"/>
                  </a:solidFill>
                  <a:effectLst/>
                  <a:uLnTx/>
                  <a:uFillTx/>
                  <a:cs typeface="+mn-ea"/>
                  <a:sym typeface="+mn-lt"/>
                </a:rPr>
                <a:t>Angular</a:t>
              </a:r>
              <a:endParaRPr kumimoji="0" lang="zh-CN" altLang="en-US" sz="2400" b="0" i="0" u="none" strike="noStrike" kern="0" cap="none" spc="0" normalizeH="0" baseline="0" noProof="0" dirty="0">
                <a:ln>
                  <a:noFill/>
                </a:ln>
                <a:solidFill>
                  <a:schemeClr val="bg1"/>
                </a:solidFill>
                <a:effectLst/>
                <a:uLnTx/>
                <a:uFillTx/>
                <a:cs typeface="+mn-ea"/>
                <a:sym typeface="+mn-lt"/>
              </a:endParaRPr>
            </a:p>
          </p:txBody>
        </p:sp>
      </p:grpSp>
      <p:grpSp>
        <p:nvGrpSpPr>
          <p:cNvPr id="67" name="Group 2"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BD0682EB-6A0C-4B28-B5CE-34A1417B14DB}"/>
              </a:ext>
            </a:extLst>
          </p:cNvPr>
          <p:cNvGrpSpPr/>
          <p:nvPr/>
        </p:nvGrpSpPr>
        <p:grpSpPr>
          <a:xfrm>
            <a:off x="8690728" y="5192353"/>
            <a:ext cx="2694778" cy="1331837"/>
            <a:chOff x="1337583" y="1804743"/>
            <a:chExt cx="2694778" cy="1843836"/>
          </a:xfrm>
        </p:grpSpPr>
        <p:sp>
          <p:nvSpPr>
            <p:cNvPr id="68" name="Rounded Rectangle 19">
              <a:extLst>
                <a:ext uri="{FF2B5EF4-FFF2-40B4-BE49-F238E27FC236}">
                  <a16:creationId xmlns:a16="http://schemas.microsoft.com/office/drawing/2014/main" id="{8C13B786-2D3D-485E-9FC2-6AF68AD65499}"/>
                </a:ext>
              </a:extLst>
            </p:cNvPr>
            <p:cNvSpPr/>
            <p:nvPr/>
          </p:nvSpPr>
          <p:spPr>
            <a:xfrm>
              <a:off x="1337583" y="1804743"/>
              <a:ext cx="2694778" cy="1843836"/>
            </a:xfrm>
            <a:prstGeom prst="roundRect">
              <a:avLst>
                <a:gd name="adj" fmla="val 6119"/>
              </a:avLst>
            </a:prstGeom>
            <a:solidFill>
              <a:srgbClr val="1A2F64"/>
            </a:solidFill>
            <a:ln w="12700" cap="flat" cmpd="sng" algn="ctr">
              <a:noFill/>
              <a:prstDash val="solid"/>
              <a:miter lim="800000"/>
            </a:ln>
            <a:effectLst>
              <a:outerShdw blurRad="495300" dist="165100" dir="2700000" algn="tl"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mn-ea"/>
                <a:sym typeface="+mn-lt"/>
              </a:endParaRPr>
            </a:p>
          </p:txBody>
        </p:sp>
        <p:sp>
          <p:nvSpPr>
            <p:cNvPr id="69" name="TextBox 5">
              <a:extLst>
                <a:ext uri="{FF2B5EF4-FFF2-40B4-BE49-F238E27FC236}">
                  <a16:creationId xmlns:a16="http://schemas.microsoft.com/office/drawing/2014/main" id="{7857BA5D-EDC6-4FEF-8F43-B6E4DC0BBFB3}"/>
                </a:ext>
              </a:extLst>
            </p:cNvPr>
            <p:cNvSpPr txBox="1"/>
            <p:nvPr/>
          </p:nvSpPr>
          <p:spPr>
            <a:xfrm>
              <a:off x="1379410" y="1906173"/>
              <a:ext cx="2483375" cy="63914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srgbClr val="FFFFFF"/>
                  </a:solidFill>
                  <a:cs typeface="+mn-ea"/>
                  <a:sym typeface="+mn-lt"/>
                </a:rPr>
                <a:t>Base de données</a:t>
              </a: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70" name="TextBox 6">
              <a:extLst>
                <a:ext uri="{FF2B5EF4-FFF2-40B4-BE49-F238E27FC236}">
                  <a16:creationId xmlns:a16="http://schemas.microsoft.com/office/drawing/2014/main" id="{57966301-BBF3-43BE-BC93-0E5F66C16942}"/>
                </a:ext>
              </a:extLst>
            </p:cNvPr>
            <p:cNvSpPr txBox="1"/>
            <p:nvPr/>
          </p:nvSpPr>
          <p:spPr>
            <a:xfrm>
              <a:off x="1569592" y="2621813"/>
              <a:ext cx="2103009" cy="898756"/>
            </a:xfrm>
            <a:prstGeom prst="roundRect">
              <a:avLst>
                <a:gd name="adj" fmla="val 50000"/>
              </a:avLst>
            </a:prstGeom>
            <a:gradFill>
              <a:gsLst>
                <a:gs pos="24000">
                  <a:srgbClr val="BF9645"/>
                </a:gs>
                <a:gs pos="87000">
                  <a:srgbClr val="E5BA7C"/>
                </a:gs>
              </a:gsLst>
              <a:lin ang="13500000" scaled="1"/>
            </a:gradFill>
            <a:effectLst>
              <a:outerShdw blurRad="292100" dist="101600" dir="2700000" algn="ctr" rotWithShape="0">
                <a:srgbClr val="000000">
                  <a:alpha val="20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bg1"/>
                  </a:solidFill>
                  <a:effectLst/>
                  <a:uLnTx/>
                  <a:uFillTx/>
                  <a:cs typeface="+mn-ea"/>
                  <a:sym typeface="+mn-lt"/>
                </a:rPr>
                <a:t>MySQL</a:t>
              </a:r>
              <a:endParaRPr kumimoji="0" lang="zh-CN" altLang="en-US" sz="2400" b="0" i="0" u="none" strike="noStrike" kern="0" cap="none" spc="0" normalizeH="0" baseline="0" noProof="0" dirty="0">
                <a:ln>
                  <a:noFill/>
                </a:ln>
                <a:solidFill>
                  <a:schemeClr val="bg1"/>
                </a:solidFill>
                <a:effectLst/>
                <a:uLnTx/>
                <a:uFillTx/>
                <a:cs typeface="+mn-ea"/>
                <a:sym typeface="+mn-lt"/>
              </a:endParaRPr>
            </a:p>
          </p:txBody>
        </p:sp>
      </p:grpSp>
      <p:grpSp>
        <p:nvGrpSpPr>
          <p:cNvPr id="71" name="Group 2"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93D25FC8-21EC-4211-905D-35E5E402ACE3}"/>
              </a:ext>
            </a:extLst>
          </p:cNvPr>
          <p:cNvGrpSpPr/>
          <p:nvPr/>
        </p:nvGrpSpPr>
        <p:grpSpPr>
          <a:xfrm>
            <a:off x="4290646" y="5183890"/>
            <a:ext cx="2317037" cy="1331837"/>
            <a:chOff x="1337583" y="1804743"/>
            <a:chExt cx="2694778" cy="1843836"/>
          </a:xfrm>
        </p:grpSpPr>
        <p:sp>
          <p:nvSpPr>
            <p:cNvPr id="72" name="Rounded Rectangle 19">
              <a:extLst>
                <a:ext uri="{FF2B5EF4-FFF2-40B4-BE49-F238E27FC236}">
                  <a16:creationId xmlns:a16="http://schemas.microsoft.com/office/drawing/2014/main" id="{19CDC7F9-BCFD-4FFF-AF9B-38BDABF25C04}"/>
                </a:ext>
              </a:extLst>
            </p:cNvPr>
            <p:cNvSpPr/>
            <p:nvPr/>
          </p:nvSpPr>
          <p:spPr>
            <a:xfrm>
              <a:off x="1337583" y="1804743"/>
              <a:ext cx="2694778" cy="1843836"/>
            </a:xfrm>
            <a:prstGeom prst="roundRect">
              <a:avLst>
                <a:gd name="adj" fmla="val 6119"/>
              </a:avLst>
            </a:prstGeom>
            <a:solidFill>
              <a:srgbClr val="1A2F64"/>
            </a:solidFill>
            <a:ln w="12700" cap="flat" cmpd="sng" algn="ctr">
              <a:noFill/>
              <a:prstDash val="solid"/>
              <a:miter lim="800000"/>
            </a:ln>
            <a:effectLst>
              <a:outerShdw blurRad="495300" dist="165100" dir="2700000" algn="tl"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cs typeface="+mn-ea"/>
                <a:sym typeface="+mn-lt"/>
              </a:endParaRPr>
            </a:p>
          </p:txBody>
        </p:sp>
        <p:sp>
          <p:nvSpPr>
            <p:cNvPr id="73" name="TextBox 5">
              <a:extLst>
                <a:ext uri="{FF2B5EF4-FFF2-40B4-BE49-F238E27FC236}">
                  <a16:creationId xmlns:a16="http://schemas.microsoft.com/office/drawing/2014/main" id="{4FA95763-84A1-4B68-90D8-06F5C8AEE43B}"/>
                </a:ext>
              </a:extLst>
            </p:cNvPr>
            <p:cNvSpPr txBox="1"/>
            <p:nvPr/>
          </p:nvSpPr>
          <p:spPr>
            <a:xfrm>
              <a:off x="1379410" y="1906173"/>
              <a:ext cx="2483375" cy="63914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FFFFFF"/>
                  </a:solidFill>
                  <a:effectLst/>
                  <a:uLnTx/>
                  <a:uFillTx/>
                  <a:cs typeface="+mn-ea"/>
                  <a:sym typeface="+mn-lt"/>
                </a:rPr>
                <a:t>Backend</a:t>
              </a: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74" name="TextBox 6">
              <a:extLst>
                <a:ext uri="{FF2B5EF4-FFF2-40B4-BE49-F238E27FC236}">
                  <a16:creationId xmlns:a16="http://schemas.microsoft.com/office/drawing/2014/main" id="{84E271D2-D689-476A-A6B3-05D01002E834}"/>
                </a:ext>
              </a:extLst>
            </p:cNvPr>
            <p:cNvSpPr txBox="1"/>
            <p:nvPr/>
          </p:nvSpPr>
          <p:spPr>
            <a:xfrm>
              <a:off x="1569592" y="2642065"/>
              <a:ext cx="2103009" cy="898756"/>
            </a:xfrm>
            <a:prstGeom prst="roundRect">
              <a:avLst>
                <a:gd name="adj" fmla="val 50000"/>
              </a:avLst>
            </a:prstGeom>
            <a:gradFill>
              <a:gsLst>
                <a:gs pos="24000">
                  <a:srgbClr val="BF9645"/>
                </a:gs>
                <a:gs pos="87000">
                  <a:srgbClr val="E5BA7C"/>
                </a:gs>
              </a:gsLst>
              <a:lin ang="13500000" scaled="1"/>
            </a:gradFill>
            <a:effectLst>
              <a:outerShdw blurRad="292100" dist="101600" dir="2700000" algn="ctr" rotWithShape="0">
                <a:srgbClr val="000000">
                  <a:alpha val="20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bg1"/>
                  </a:solidFill>
                  <a:effectLst/>
                  <a:uLnTx/>
                  <a:uFillTx/>
                  <a:cs typeface="+mn-ea"/>
                  <a:sym typeface="+mn-lt"/>
                </a:rPr>
                <a:t>Laravel</a:t>
              </a:r>
              <a:endParaRPr kumimoji="0" lang="zh-CN" altLang="en-US" sz="2400" b="0" i="0" u="none" strike="noStrike" kern="0" cap="none" spc="0" normalizeH="0" baseline="0" noProof="0" dirty="0">
                <a:ln>
                  <a:noFill/>
                </a:ln>
                <a:solidFill>
                  <a:schemeClr val="bg1"/>
                </a:solidFill>
                <a:effectLst/>
                <a:uLnTx/>
                <a:uFillTx/>
                <a:cs typeface="+mn-ea"/>
                <a:sym typeface="+mn-lt"/>
              </a:endParaRPr>
            </a:p>
          </p:txBody>
        </p:sp>
      </p:grpSp>
      <p:cxnSp>
        <p:nvCxnSpPr>
          <p:cNvPr id="75" name="Connecteur droit avec flèche 74">
            <a:extLst>
              <a:ext uri="{FF2B5EF4-FFF2-40B4-BE49-F238E27FC236}">
                <a16:creationId xmlns:a16="http://schemas.microsoft.com/office/drawing/2014/main" id="{FEE94A9C-64CB-4901-9869-FA6B06574D82}"/>
              </a:ext>
            </a:extLst>
          </p:cNvPr>
          <p:cNvCxnSpPr/>
          <p:nvPr/>
        </p:nvCxnSpPr>
        <p:spPr>
          <a:xfrm flipH="1">
            <a:off x="6451113" y="2610193"/>
            <a:ext cx="586624" cy="2479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2" name="Groupe 1">
            <a:extLst>
              <a:ext uri="{FF2B5EF4-FFF2-40B4-BE49-F238E27FC236}">
                <a16:creationId xmlns:a16="http://schemas.microsoft.com/office/drawing/2014/main" id="{D666FF97-6E2D-449D-A67A-E3A4B28B2047}"/>
              </a:ext>
            </a:extLst>
          </p:cNvPr>
          <p:cNvGrpSpPr/>
          <p:nvPr/>
        </p:nvGrpSpPr>
        <p:grpSpPr>
          <a:xfrm>
            <a:off x="7072523" y="2153042"/>
            <a:ext cx="1089578" cy="689085"/>
            <a:chOff x="7072523" y="2153042"/>
            <a:chExt cx="1089578" cy="689085"/>
          </a:xfrm>
        </p:grpSpPr>
        <p:sp>
          <p:nvSpPr>
            <p:cNvPr id="78" name="Oval 9">
              <a:extLst>
                <a:ext uri="{FF2B5EF4-FFF2-40B4-BE49-F238E27FC236}">
                  <a16:creationId xmlns:a16="http://schemas.microsoft.com/office/drawing/2014/main" id="{0CBEC077-0A64-4A68-B0E4-7155358835C1}"/>
                </a:ext>
              </a:extLst>
            </p:cNvPr>
            <p:cNvSpPr>
              <a:spLocks noChangeArrowheads="1"/>
            </p:cNvSpPr>
            <p:nvPr/>
          </p:nvSpPr>
          <p:spPr bwMode="auto">
            <a:xfrm>
              <a:off x="7072523" y="2153042"/>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79" name="Rectangle 78">
              <a:extLst>
                <a:ext uri="{FF2B5EF4-FFF2-40B4-BE49-F238E27FC236}">
                  <a16:creationId xmlns:a16="http://schemas.microsoft.com/office/drawing/2014/main" id="{A32E7051-1C71-48F5-933A-ADE968B0A813}"/>
                </a:ext>
              </a:extLst>
            </p:cNvPr>
            <p:cNvSpPr/>
            <p:nvPr/>
          </p:nvSpPr>
          <p:spPr>
            <a:xfrm>
              <a:off x="7247184" y="2303586"/>
              <a:ext cx="752314" cy="3480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a:t>API</a:t>
              </a:r>
            </a:p>
          </p:txBody>
        </p:sp>
      </p:grpSp>
      <p:grpSp>
        <p:nvGrpSpPr>
          <p:cNvPr id="3" name="Groupe 2">
            <a:extLst>
              <a:ext uri="{FF2B5EF4-FFF2-40B4-BE49-F238E27FC236}">
                <a16:creationId xmlns:a16="http://schemas.microsoft.com/office/drawing/2014/main" id="{A880B068-FE60-4B32-A6A8-90939E2F8110}"/>
              </a:ext>
            </a:extLst>
          </p:cNvPr>
          <p:cNvGrpSpPr/>
          <p:nvPr/>
        </p:nvGrpSpPr>
        <p:grpSpPr>
          <a:xfrm>
            <a:off x="308328" y="5995928"/>
            <a:ext cx="1089578" cy="689085"/>
            <a:chOff x="308328" y="5995928"/>
            <a:chExt cx="1089578" cy="689085"/>
          </a:xfrm>
        </p:grpSpPr>
        <p:sp>
          <p:nvSpPr>
            <p:cNvPr id="80" name="Oval 9">
              <a:extLst>
                <a:ext uri="{FF2B5EF4-FFF2-40B4-BE49-F238E27FC236}">
                  <a16:creationId xmlns:a16="http://schemas.microsoft.com/office/drawing/2014/main" id="{5DFC03AF-3516-4086-A717-9CF832B8EF1C}"/>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81" name="Rectangle 80">
              <a:extLst>
                <a:ext uri="{FF2B5EF4-FFF2-40B4-BE49-F238E27FC236}">
                  <a16:creationId xmlns:a16="http://schemas.microsoft.com/office/drawing/2014/main" id="{1358CAAB-51AE-4FA8-BCBC-05F2DE85B2DA}"/>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22</a:t>
              </a:r>
            </a:p>
          </p:txBody>
        </p:sp>
      </p:grpSp>
    </p:spTree>
    <p:extLst>
      <p:ext uri="{BB962C8B-B14F-4D97-AF65-F5344CB8AC3E}">
        <p14:creationId xmlns:p14="http://schemas.microsoft.com/office/powerpoint/2010/main" val="18561678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61"/>
                                        </p:tgtEl>
                                        <p:attrNameLst>
                                          <p:attrName>style.visibility</p:attrName>
                                        </p:attrNameLst>
                                      </p:cBhvr>
                                      <p:to>
                                        <p:strVal val="visible"/>
                                      </p:to>
                                    </p:set>
                                    <p:animEffect transition="in" filter="randombar(horizontal)">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9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6"/>
                                        </p:tgtEl>
                                        <p:attrNameLst>
                                          <p:attrName>style.visibility</p:attrName>
                                        </p:attrNameLst>
                                      </p:cBhvr>
                                      <p:to>
                                        <p:strVal val="visible"/>
                                      </p:to>
                                    </p:set>
                                  </p:childTnLst>
                                </p:cTn>
                              </p:par>
                            </p:childTnLst>
                          </p:cTn>
                        </p:par>
                        <p:par>
                          <p:cTn id="36" fill="hold">
                            <p:stCondLst>
                              <p:cond delay="500"/>
                            </p:stCondLst>
                            <p:childTnLst>
                              <p:par>
                                <p:cTn id="37" presetID="8" presetClass="emph" presetSubtype="0" repeatCount="indefinite" fill="hold" nodeType="afterEffect">
                                  <p:stCondLst>
                                    <p:cond delay="0"/>
                                  </p:stCondLst>
                                  <p:childTnLst>
                                    <p:animRot by="21600000">
                                      <p:cBhvr>
                                        <p:cTn id="38" dur="7000" fill="hold"/>
                                        <p:tgtEl>
                                          <p:spTgt spid="97"/>
                                        </p:tgtEl>
                                        <p:attrNameLst>
                                          <p:attrName>r</p:attrName>
                                        </p:attrNameLst>
                                      </p:cBhvr>
                                    </p:animRot>
                                  </p:childTnLst>
                                </p:cTn>
                              </p:par>
                              <p:par>
                                <p:cTn id="39" presetID="8" presetClass="emph" presetSubtype="0" repeatCount="indefinite" fill="hold" nodeType="withEffect">
                                  <p:stCondLst>
                                    <p:cond delay="0"/>
                                  </p:stCondLst>
                                  <p:childTnLst>
                                    <p:animRot by="21600000">
                                      <p:cBhvr>
                                        <p:cTn id="40" dur="7000" fill="hold"/>
                                        <p:tgtEl>
                                          <p:spTgt spid="100"/>
                                        </p:tgtEl>
                                        <p:attrNameLst>
                                          <p:attrName>r</p:attrName>
                                        </p:attrNameLst>
                                      </p:cBhvr>
                                    </p:animRot>
                                  </p:childTnLst>
                                </p:cTn>
                              </p:par>
                              <p:par>
                                <p:cTn id="41" presetID="8" presetClass="emph" presetSubtype="0" repeatCount="indefinite" fill="hold" nodeType="withEffect">
                                  <p:stCondLst>
                                    <p:cond delay="0"/>
                                  </p:stCondLst>
                                  <p:childTnLst>
                                    <p:animRot by="21600000">
                                      <p:cBhvr>
                                        <p:cTn id="42" dur="7000" fill="hold"/>
                                        <p:tgtEl>
                                          <p:spTgt spid="103"/>
                                        </p:tgtEl>
                                        <p:attrNameLst>
                                          <p:attrName>r</p:attrName>
                                        </p:attrNameLst>
                                      </p:cBhvr>
                                    </p:animRot>
                                  </p:childTnLst>
                                </p:cTn>
                              </p:par>
                              <p:par>
                                <p:cTn id="43" presetID="8" presetClass="emph" presetSubtype="0" repeatCount="indefinite" fill="hold" nodeType="withEffect">
                                  <p:stCondLst>
                                    <p:cond delay="0"/>
                                  </p:stCondLst>
                                  <p:childTnLst>
                                    <p:animRot by="21600000">
                                      <p:cBhvr>
                                        <p:cTn id="44" dur="7000" fill="hold"/>
                                        <p:tgtEl>
                                          <p:spTgt spid="106"/>
                                        </p:tgtEl>
                                        <p:attrNameLst>
                                          <p:attrName>r</p:attrName>
                                        </p:attrNameLst>
                                      </p:cBhvr>
                                    </p:animRot>
                                  </p:childTnLst>
                                </p:cTn>
                              </p:par>
                              <p:par>
                                <p:cTn id="45" presetID="2" presetClass="entr" presetSubtype="2" decel="10000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additive="base">
                                        <p:cTn id="47" dur="1000" fill="hold"/>
                                        <p:tgtEl>
                                          <p:spTgt spid="62"/>
                                        </p:tgtEl>
                                        <p:attrNameLst>
                                          <p:attrName>ppt_x</p:attrName>
                                        </p:attrNameLst>
                                      </p:cBhvr>
                                      <p:tavLst>
                                        <p:tav tm="0">
                                          <p:val>
                                            <p:strVal val="1+#ppt_w/2"/>
                                          </p:val>
                                        </p:tav>
                                        <p:tav tm="100000">
                                          <p:val>
                                            <p:strVal val="#ppt_x"/>
                                          </p:val>
                                        </p:tav>
                                      </p:tavLst>
                                    </p:anim>
                                    <p:anim calcmode="lin" valueType="num">
                                      <p:cBhvr additive="base">
                                        <p:cTn id="48" dur="1000" fill="hold"/>
                                        <p:tgtEl>
                                          <p:spTgt spid="62"/>
                                        </p:tgtEl>
                                        <p:attrNameLst>
                                          <p:attrName>ppt_y</p:attrName>
                                        </p:attrNameLst>
                                      </p:cBhvr>
                                      <p:tavLst>
                                        <p:tav tm="0">
                                          <p:val>
                                            <p:strVal val="#ppt_y"/>
                                          </p:val>
                                        </p:tav>
                                        <p:tav tm="100000">
                                          <p:val>
                                            <p:strVal val="#ppt_y"/>
                                          </p:val>
                                        </p:tav>
                                      </p:tavLst>
                                    </p:anim>
                                  </p:childTnLst>
                                </p:cTn>
                              </p:par>
                              <p:par>
                                <p:cTn id="49" presetID="2" presetClass="entr" presetSubtype="2" decel="10000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1000" fill="hold"/>
                                        <p:tgtEl>
                                          <p:spTgt spid="71"/>
                                        </p:tgtEl>
                                        <p:attrNameLst>
                                          <p:attrName>ppt_x</p:attrName>
                                        </p:attrNameLst>
                                      </p:cBhvr>
                                      <p:tavLst>
                                        <p:tav tm="0">
                                          <p:val>
                                            <p:strVal val="1+#ppt_w/2"/>
                                          </p:val>
                                        </p:tav>
                                        <p:tav tm="100000">
                                          <p:val>
                                            <p:strVal val="#ppt_x"/>
                                          </p:val>
                                        </p:tav>
                                      </p:tavLst>
                                    </p:anim>
                                    <p:anim calcmode="lin" valueType="num">
                                      <p:cBhvr additive="base">
                                        <p:cTn id="52" dur="1000" fill="hold"/>
                                        <p:tgtEl>
                                          <p:spTgt spid="71"/>
                                        </p:tgtEl>
                                        <p:attrNameLst>
                                          <p:attrName>ppt_y</p:attrName>
                                        </p:attrNameLst>
                                      </p:cBhvr>
                                      <p:tavLst>
                                        <p:tav tm="0">
                                          <p:val>
                                            <p:strVal val="#ppt_y"/>
                                          </p:val>
                                        </p:tav>
                                        <p:tav tm="100000">
                                          <p:val>
                                            <p:strVal val="#ppt_y"/>
                                          </p:val>
                                        </p:tav>
                                      </p:tavLst>
                                    </p:anim>
                                  </p:childTnLst>
                                </p:cTn>
                              </p:par>
                              <p:par>
                                <p:cTn id="53" presetID="2" presetClass="entr" presetSubtype="2" decel="100000"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1000" fill="hold"/>
                                        <p:tgtEl>
                                          <p:spTgt spid="67"/>
                                        </p:tgtEl>
                                        <p:attrNameLst>
                                          <p:attrName>ppt_x</p:attrName>
                                        </p:attrNameLst>
                                      </p:cBhvr>
                                      <p:tavLst>
                                        <p:tav tm="0">
                                          <p:val>
                                            <p:strVal val="1+#ppt_w/2"/>
                                          </p:val>
                                        </p:tav>
                                        <p:tav tm="100000">
                                          <p:val>
                                            <p:strVal val="#ppt_x"/>
                                          </p:val>
                                        </p:tav>
                                      </p:tavLst>
                                    </p:anim>
                                    <p:anim calcmode="lin" valueType="num">
                                      <p:cBhvr additive="base">
                                        <p:cTn id="56" dur="10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10"/>
                                        </p:tgtEl>
                                        <p:attrNameLst>
                                          <p:attrName>style.visibility</p:attrName>
                                        </p:attrNameLst>
                                      </p:cBhvr>
                                      <p:to>
                                        <p:strVal val="visible"/>
                                      </p:to>
                                    </p:set>
                                    <p:animEffect transition="in" filter="wipe(left)">
                                      <p:cBhvr>
                                        <p:cTn id="61" dur="500"/>
                                        <p:tgtEl>
                                          <p:spTgt spid="110"/>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wipe(up)">
                                      <p:cBhvr>
                                        <p:cTn id="65" dur="500"/>
                                        <p:tgtEl>
                                          <p:spTgt spid="113"/>
                                        </p:tgtEl>
                                      </p:cBhvr>
                                    </p:animEffect>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114"/>
                                        </p:tgtEl>
                                        <p:attrNameLst>
                                          <p:attrName>style.visibility</p:attrName>
                                        </p:attrNameLst>
                                      </p:cBhvr>
                                      <p:to>
                                        <p:strVal val="visible"/>
                                      </p:to>
                                    </p:set>
                                    <p:animEffect transition="in" filter="wipe(left)">
                                      <p:cBhvr>
                                        <p:cTn id="69" dur="500"/>
                                        <p:tgtEl>
                                          <p:spTgt spid="1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129"/>
                                        </p:tgtEl>
                                        <p:attrNameLst>
                                          <p:attrName>style.visibility</p:attrName>
                                        </p:attrNameLst>
                                      </p:cBhvr>
                                      <p:to>
                                        <p:strVal val="visible"/>
                                      </p:to>
                                    </p:set>
                                    <p:animEffect transition="in" filter="wipe(right)">
                                      <p:cBhvr>
                                        <p:cTn id="74" dur="500"/>
                                        <p:tgtEl>
                                          <p:spTgt spid="129"/>
                                        </p:tgtEl>
                                      </p:cBhvr>
                                    </p:animEffect>
                                  </p:childTnLst>
                                </p:cTn>
                              </p:par>
                            </p:childTnLst>
                          </p:cTn>
                        </p:par>
                        <p:par>
                          <p:cTn id="75" fill="hold">
                            <p:stCondLst>
                              <p:cond delay="500"/>
                            </p:stCondLst>
                            <p:childTnLst>
                              <p:par>
                                <p:cTn id="76" presetID="22" presetClass="entr" presetSubtype="4" fill="hold" nodeType="after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wipe(down)">
                                      <p:cBhvr>
                                        <p:cTn id="78" dur="500"/>
                                        <p:tgtEl>
                                          <p:spTgt spid="112"/>
                                        </p:tgtEl>
                                      </p:cBhvr>
                                    </p:animEffect>
                                  </p:childTnLst>
                                </p:cTn>
                              </p:par>
                            </p:childTnLst>
                          </p:cTn>
                        </p:par>
                        <p:par>
                          <p:cTn id="79" fill="hold">
                            <p:stCondLst>
                              <p:cond delay="1000"/>
                            </p:stCondLst>
                            <p:childTnLst>
                              <p:par>
                                <p:cTn id="80" presetID="22" presetClass="entr" presetSubtype="2" fill="hold" nodeType="afterEffect">
                                  <p:stCondLst>
                                    <p:cond delay="0"/>
                                  </p:stCondLst>
                                  <p:childTnLst>
                                    <p:set>
                                      <p:cBhvr>
                                        <p:cTn id="81" dur="1" fill="hold">
                                          <p:stCondLst>
                                            <p:cond delay="0"/>
                                          </p:stCondLst>
                                        </p:cTn>
                                        <p:tgtEl>
                                          <p:spTgt spid="111"/>
                                        </p:tgtEl>
                                        <p:attrNameLst>
                                          <p:attrName>style.visibility</p:attrName>
                                        </p:attrNameLst>
                                      </p:cBhvr>
                                      <p:to>
                                        <p:strVal val="visible"/>
                                      </p:to>
                                    </p:set>
                                    <p:animEffect transition="in" filter="wipe(right)">
                                      <p:cBhvr>
                                        <p:cTn id="82"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ACFBA9E-4E4E-5F61-4562-99B69AB69379}"/>
              </a:ext>
            </a:extLst>
          </p:cNvPr>
          <p:cNvGrpSpPr/>
          <p:nvPr/>
        </p:nvGrpSpPr>
        <p:grpSpPr>
          <a:xfrm>
            <a:off x="2300770" y="1189696"/>
            <a:ext cx="8147804" cy="4880694"/>
            <a:chOff x="5861649" y="1070410"/>
            <a:chExt cx="8147804" cy="4880694"/>
          </a:xfrm>
        </p:grpSpPr>
        <p:pic>
          <p:nvPicPr>
            <p:cNvPr id="6" name="图片 5"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5D086624-0124-F94E-BDA2-8CADEDC2E7F5}"/>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4123241" flipH="1">
              <a:off x="3979693" y="3091748"/>
              <a:ext cx="4865972" cy="852740"/>
            </a:xfrm>
            <a:prstGeom prst="rect">
              <a:avLst/>
            </a:prstGeom>
            <a:noFill/>
            <a:ln>
              <a:noFill/>
            </a:ln>
            <a:effectLst>
              <a:outerShdw blurRad="50800" dist="38100" dir="8100000" algn="tr" rotWithShape="0">
                <a:prstClr val="black">
                  <a:alpha val="40000"/>
                </a:prstClr>
              </a:outerShdw>
            </a:effectLst>
          </p:spPr>
        </p:pic>
        <p:sp>
          <p:nvSpPr>
            <p:cNvPr id="4" name="Parallelogram 2">
              <a:extLst>
                <a:ext uri="{FF2B5EF4-FFF2-40B4-BE49-F238E27FC236}">
                  <a16:creationId xmlns:a16="http://schemas.microsoft.com/office/drawing/2014/main" id="{A59B347F-4A41-4485-BDE9-13A59BDEDA0B}"/>
                </a:ext>
              </a:extLst>
            </p:cNvPr>
            <p:cNvSpPr/>
            <p:nvPr/>
          </p:nvSpPr>
          <p:spPr>
            <a:xfrm flipV="1">
              <a:off x="5861649" y="1070410"/>
              <a:ext cx="8147804" cy="4678548"/>
            </a:xfrm>
            <a:prstGeom prst="parallelogram">
              <a:avLst>
                <a:gd name="adj" fmla="val 38740"/>
              </a:avLst>
            </a:prstGeom>
            <a:solidFill>
              <a:srgbClr val="1A2F64"/>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sp>
        <p:nvSpPr>
          <p:cNvPr id="5" name="Isosceles Triangle 4">
            <a:extLst>
              <a:ext uri="{FF2B5EF4-FFF2-40B4-BE49-F238E27FC236}">
                <a16:creationId xmlns:a16="http://schemas.microsoft.com/office/drawing/2014/main" id="{82C1E8B8-1F48-4D32-8ECC-CCAAD1C7532C}"/>
              </a:ext>
            </a:extLst>
          </p:cNvPr>
          <p:cNvSpPr/>
          <p:nvPr/>
        </p:nvSpPr>
        <p:spPr>
          <a:xfrm flipH="1">
            <a:off x="2235199" y="4061153"/>
            <a:ext cx="1479853" cy="1841793"/>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8" name="文本框 7">
            <a:extLst>
              <a:ext uri="{FF2B5EF4-FFF2-40B4-BE49-F238E27FC236}">
                <a16:creationId xmlns:a16="http://schemas.microsoft.com/office/drawing/2014/main" id="{C75CF366-1508-FAE1-A9DF-3573FE765F87}"/>
              </a:ext>
            </a:extLst>
          </p:cNvPr>
          <p:cNvSpPr txBox="1"/>
          <p:nvPr/>
        </p:nvSpPr>
        <p:spPr>
          <a:xfrm>
            <a:off x="3258513" y="1878398"/>
            <a:ext cx="6012024" cy="1446550"/>
          </a:xfrm>
          <a:prstGeom prst="rect">
            <a:avLst/>
          </a:prstGeom>
          <a:noFill/>
        </p:spPr>
        <p:txBody>
          <a:bodyPr wrap="square" rtlCol="0">
            <a:spAutoFit/>
          </a:bodyPr>
          <a:lstStyle/>
          <a:p>
            <a:pPr algn="ctr" defTabSz="914363"/>
            <a:r>
              <a:rPr lang="en-US" altLang="zh-CN" sz="8800" dirty="0">
                <a:gradFill>
                  <a:gsLst>
                    <a:gs pos="24000">
                      <a:srgbClr val="BF9645"/>
                    </a:gs>
                    <a:gs pos="50000">
                      <a:srgbClr val="F2DD9C"/>
                    </a:gs>
                    <a:gs pos="87000">
                      <a:srgbClr val="E5BA7C"/>
                    </a:gs>
                  </a:gsLst>
                  <a:lin ang="13500000" scaled="1"/>
                </a:gradFill>
                <a:cs typeface="+mn-ea"/>
                <a:sym typeface="+mn-lt"/>
              </a:rPr>
              <a:t>6</a:t>
            </a:r>
            <a:endParaRPr lang="zh-CN" altLang="en-US" sz="8800" dirty="0">
              <a:gradFill>
                <a:gsLst>
                  <a:gs pos="24000">
                    <a:srgbClr val="BF9645"/>
                  </a:gs>
                  <a:gs pos="50000">
                    <a:srgbClr val="F2DD9C"/>
                  </a:gs>
                  <a:gs pos="87000">
                    <a:srgbClr val="E5BA7C"/>
                  </a:gs>
                </a:gsLst>
                <a:lin ang="13500000" scaled="1"/>
              </a:gradFill>
              <a:cs typeface="+mn-ea"/>
              <a:sym typeface="+mn-lt"/>
            </a:endParaRPr>
          </a:p>
        </p:txBody>
      </p:sp>
      <p:sp>
        <p:nvSpPr>
          <p:cNvPr id="9" name="文本框 8">
            <a:extLst>
              <a:ext uri="{FF2B5EF4-FFF2-40B4-BE49-F238E27FC236}">
                <a16:creationId xmlns:a16="http://schemas.microsoft.com/office/drawing/2014/main" id="{1E7C3444-FE38-95D4-54AB-A38A7460E2CE}"/>
              </a:ext>
            </a:extLst>
          </p:cNvPr>
          <p:cNvSpPr txBox="1"/>
          <p:nvPr/>
        </p:nvSpPr>
        <p:spPr>
          <a:xfrm>
            <a:off x="3755095" y="3092529"/>
            <a:ext cx="5616774" cy="1210011"/>
          </a:xfrm>
          <a:prstGeom prst="rect">
            <a:avLst/>
          </a:prstGeom>
          <a:noFill/>
        </p:spPr>
        <p:txBody>
          <a:bodyPr wrap="square">
            <a:spAutoFit/>
          </a:bodyPr>
          <a:lstStyle/>
          <a:p>
            <a:pPr algn="ctr">
              <a:lnSpc>
                <a:spcPct val="150000"/>
              </a:lnSpc>
            </a:pPr>
            <a:r>
              <a:rPr lang="en-US" altLang="zh-CN" sz="5400" dirty="0">
                <a:solidFill>
                  <a:schemeClr val="bg1"/>
                </a:solidFill>
                <a:cs typeface="+mn-ea"/>
                <a:sym typeface="+mn-lt"/>
              </a:rPr>
              <a:t>Démonstration</a:t>
            </a:r>
          </a:p>
        </p:txBody>
      </p:sp>
      <p:grpSp>
        <p:nvGrpSpPr>
          <p:cNvPr id="2" name="Groupe 1">
            <a:extLst>
              <a:ext uri="{FF2B5EF4-FFF2-40B4-BE49-F238E27FC236}">
                <a16:creationId xmlns:a16="http://schemas.microsoft.com/office/drawing/2014/main" id="{D7D620B5-27F0-4A35-9534-8DFB8F510BC0}"/>
              </a:ext>
            </a:extLst>
          </p:cNvPr>
          <p:cNvGrpSpPr/>
          <p:nvPr/>
        </p:nvGrpSpPr>
        <p:grpSpPr>
          <a:xfrm>
            <a:off x="308328" y="5995928"/>
            <a:ext cx="1089578" cy="689085"/>
            <a:chOff x="308328" y="5995928"/>
            <a:chExt cx="1089578" cy="689085"/>
          </a:xfrm>
        </p:grpSpPr>
        <p:sp>
          <p:nvSpPr>
            <p:cNvPr id="10" name="Oval 9">
              <a:extLst>
                <a:ext uri="{FF2B5EF4-FFF2-40B4-BE49-F238E27FC236}">
                  <a16:creationId xmlns:a16="http://schemas.microsoft.com/office/drawing/2014/main" id="{A969FFC7-4ABB-4769-990E-71B484687676}"/>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1" name="Rectangle 10">
              <a:extLst>
                <a:ext uri="{FF2B5EF4-FFF2-40B4-BE49-F238E27FC236}">
                  <a16:creationId xmlns:a16="http://schemas.microsoft.com/office/drawing/2014/main" id="{D1E4CB5D-EF63-4E47-B9E4-4A210B8C5AD4}"/>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23</a:t>
              </a:r>
            </a:p>
          </p:txBody>
        </p:sp>
      </p:grpSp>
    </p:spTree>
    <p:extLst>
      <p:ext uri="{BB962C8B-B14F-4D97-AF65-F5344CB8AC3E}">
        <p14:creationId xmlns:p14="http://schemas.microsoft.com/office/powerpoint/2010/main" val="374328269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500" fill="hold"/>
                                        <p:tgtEl>
                                          <p:spTgt spid="5"/>
                                        </p:tgtEl>
                                        <p:attrNameLst>
                                          <p:attrName>ppt_x</p:attrName>
                                        </p:attrNameLst>
                                      </p:cBhvr>
                                      <p:tavLst>
                                        <p:tav tm="0">
                                          <p:val>
                                            <p:strVal val="1+#ppt_w/2"/>
                                          </p:val>
                                        </p:tav>
                                        <p:tav tm="100000">
                                          <p:val>
                                            <p:strVal val="#ppt_x"/>
                                          </p:val>
                                        </p:tav>
                                      </p:tavLst>
                                    </p:anim>
                                    <p:anim calcmode="lin" valueType="num">
                                      <p:cBhvr additive="base">
                                        <p:cTn id="13" dur="1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decel="10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500" fill="hold"/>
                                        <p:tgtEl>
                                          <p:spTgt spid="7"/>
                                        </p:tgtEl>
                                        <p:attrNameLst>
                                          <p:attrName>ppt_x</p:attrName>
                                        </p:attrNameLst>
                                      </p:cBhvr>
                                      <p:tavLst>
                                        <p:tav tm="0">
                                          <p:val>
                                            <p:strVal val="1+#ppt_w/2"/>
                                          </p:val>
                                        </p:tav>
                                        <p:tav tm="100000">
                                          <p:val>
                                            <p:strVal val="#ppt_x"/>
                                          </p:val>
                                        </p:tav>
                                      </p:tavLst>
                                    </p:anim>
                                    <p:anim calcmode="lin" valueType="num">
                                      <p:cBhvr additive="base">
                                        <p:cTn id="18" dur="1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4" fill="hold" grpId="0" nodeType="after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6" presetClass="emph" presetSubtype="0" fill="hold" grpId="1" nodeType="afterEffect">
                                  <p:stCondLst>
                                    <p:cond delay="0"/>
                                  </p:stCondLst>
                                  <p:iterate type="lt">
                                    <p:tmPct val="10000"/>
                                  </p:iterate>
                                  <p:childTnLst>
                                    <p:animEffect transition="out" filter="fade">
                                      <p:cBhvr>
                                        <p:cTn id="26" dur="500" tmFilter="0, 0; .2, .5; .8, .5; 1, 0"/>
                                        <p:tgtEl>
                                          <p:spTgt spid="8"/>
                                        </p:tgtEl>
                                      </p:cBhvr>
                                    </p:animEffect>
                                    <p:animScale>
                                      <p:cBhvr>
                                        <p:cTn id="27" dur="250" autoRev="1" fill="hold"/>
                                        <p:tgtEl>
                                          <p:spTgt spid="8"/>
                                        </p:tgtEl>
                                      </p:cBhvr>
                                      <p:by x="105000" y="105000"/>
                                    </p:animScale>
                                  </p:childTnLst>
                                </p:cTn>
                              </p:par>
                            </p:childTnLst>
                          </p:cTn>
                        </p:par>
                        <p:par>
                          <p:cTn id="28" fill="hold">
                            <p:stCondLst>
                              <p:cond delay="4500"/>
                            </p:stCondLst>
                            <p:childTnLst>
                              <p:par>
                                <p:cTn id="29" presetID="42" presetClass="entr" presetSubtype="0" fill="hold" grpId="0" nodeType="afterEffect">
                                  <p:stCondLst>
                                    <p:cond delay="0"/>
                                  </p:stCondLst>
                                  <p:iterate type="lt">
                                    <p:tmPct val="1786"/>
                                  </p:iterate>
                                  <p:childTnLst>
                                    <p:set>
                                      <p:cBhvr>
                                        <p:cTn id="30" dur="1" fill="hold">
                                          <p:stCondLst>
                                            <p:cond delay="0"/>
                                          </p:stCondLst>
                                        </p:cTn>
                                        <p:tgtEl>
                                          <p:spTgt spid="9"/>
                                        </p:tgtEl>
                                        <p:attrNameLst>
                                          <p:attrName>style.visibility</p:attrName>
                                        </p:attrNameLst>
                                      </p:cBhvr>
                                      <p:to>
                                        <p:strVal val="visible"/>
                                      </p:to>
                                    </p:set>
                                    <p:anim to="" calcmode="lin" valueType="num">
                                      <p:cBhvr>
                                        <p:cTn id="31" dur="700" fill="hold">
                                          <p:stCondLst>
                                            <p:cond delay="0"/>
                                          </p:stCondLst>
                                        </p:cTn>
                                        <p:tgtEl>
                                          <p:spTgt spid="9"/>
                                        </p:tgtEl>
                                        <p:attrNameLst>
                                          <p:attrName>ppt_y</p:attrName>
                                        </p:attrNameLst>
                                      </p:cBhvr>
                                      <p:tavLst>
                                        <p:tav tm="0" fmla="#ppt_y+(8/9)*(#ppt_y-(#ppt_y+0.1))*((1.5-1.5*$)^2-(1.5-1.5*$)^3)">
                                          <p:val>
                                            <p:strVal val="0"/>
                                          </p:val>
                                        </p:tav>
                                        <p:tav tm="100000">
                                          <p:val>
                                            <p:strVal val="1"/>
                                          </p:val>
                                        </p:tav>
                                      </p:tavLst>
                                    </p:anim>
                                    <p:anim to="" calcmode="lin" valueType="num">
                                      <p:cBhvr>
                                        <p:cTn id="32" dur="700" fill="hold">
                                          <p:stCondLst>
                                            <p:cond delay="0"/>
                                          </p:stCondLst>
                                        </p:cTn>
                                        <p:tgtEl>
                                          <p:spTgt spid="9"/>
                                        </p:tgtEl>
                                        <p:attrNameLst>
                                          <p:attrName>style.opacity</p:attrName>
                                        </p:attrNameLst>
                                      </p:cBhvr>
                                      <p:tavLst>
                                        <p:tav tm="0" fmla="1+(8/9)*(1-0)*((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8" grpId="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ACFBA9E-4E4E-5F61-4562-99B69AB69379}"/>
              </a:ext>
            </a:extLst>
          </p:cNvPr>
          <p:cNvGrpSpPr/>
          <p:nvPr/>
        </p:nvGrpSpPr>
        <p:grpSpPr>
          <a:xfrm>
            <a:off x="2300770" y="1189696"/>
            <a:ext cx="8147804" cy="4880694"/>
            <a:chOff x="5861649" y="1070410"/>
            <a:chExt cx="8147804" cy="4880694"/>
          </a:xfrm>
        </p:grpSpPr>
        <p:pic>
          <p:nvPicPr>
            <p:cNvPr id="6" name="图片 5"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5D086624-0124-F94E-BDA2-8CADEDC2E7F5}"/>
                </a:ext>
              </a:extLst>
            </p:cNvPr>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4123241" flipH="1">
              <a:off x="3979693" y="3091748"/>
              <a:ext cx="4865972" cy="852740"/>
            </a:xfrm>
            <a:prstGeom prst="rect">
              <a:avLst/>
            </a:prstGeom>
            <a:noFill/>
            <a:ln>
              <a:noFill/>
            </a:ln>
            <a:effectLst>
              <a:outerShdw blurRad="50800" dist="38100" dir="8100000" algn="tr" rotWithShape="0">
                <a:prstClr val="black">
                  <a:alpha val="40000"/>
                </a:prstClr>
              </a:outerShdw>
            </a:effectLst>
          </p:spPr>
        </p:pic>
        <p:sp>
          <p:nvSpPr>
            <p:cNvPr id="4" name="Parallelogram 2">
              <a:extLst>
                <a:ext uri="{FF2B5EF4-FFF2-40B4-BE49-F238E27FC236}">
                  <a16:creationId xmlns:a16="http://schemas.microsoft.com/office/drawing/2014/main" id="{A59B347F-4A41-4485-BDE9-13A59BDEDA0B}"/>
                </a:ext>
              </a:extLst>
            </p:cNvPr>
            <p:cNvSpPr/>
            <p:nvPr/>
          </p:nvSpPr>
          <p:spPr>
            <a:xfrm flipV="1">
              <a:off x="5861649" y="1070410"/>
              <a:ext cx="8147804" cy="4678548"/>
            </a:xfrm>
            <a:prstGeom prst="parallelogram">
              <a:avLst>
                <a:gd name="adj" fmla="val 38740"/>
              </a:avLst>
            </a:prstGeom>
            <a:solidFill>
              <a:srgbClr val="1A2F64"/>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sp>
        <p:nvSpPr>
          <p:cNvPr id="5" name="Isosceles Triangle 4">
            <a:extLst>
              <a:ext uri="{FF2B5EF4-FFF2-40B4-BE49-F238E27FC236}">
                <a16:creationId xmlns:a16="http://schemas.microsoft.com/office/drawing/2014/main" id="{82C1E8B8-1F48-4D32-8ECC-CCAAD1C7532C}"/>
              </a:ext>
            </a:extLst>
          </p:cNvPr>
          <p:cNvSpPr/>
          <p:nvPr/>
        </p:nvSpPr>
        <p:spPr>
          <a:xfrm flipH="1">
            <a:off x="2235199" y="4061153"/>
            <a:ext cx="1479853" cy="1841793"/>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8" name="文本框 7">
            <a:extLst>
              <a:ext uri="{FF2B5EF4-FFF2-40B4-BE49-F238E27FC236}">
                <a16:creationId xmlns:a16="http://schemas.microsoft.com/office/drawing/2014/main" id="{C75CF366-1508-FAE1-A9DF-3573FE765F87}"/>
              </a:ext>
            </a:extLst>
          </p:cNvPr>
          <p:cNvSpPr txBox="1"/>
          <p:nvPr/>
        </p:nvSpPr>
        <p:spPr>
          <a:xfrm>
            <a:off x="3258513" y="1878398"/>
            <a:ext cx="6012024" cy="1446550"/>
          </a:xfrm>
          <a:prstGeom prst="rect">
            <a:avLst/>
          </a:prstGeom>
          <a:noFill/>
        </p:spPr>
        <p:txBody>
          <a:bodyPr wrap="square" rtlCol="0">
            <a:spAutoFit/>
          </a:bodyPr>
          <a:lstStyle/>
          <a:p>
            <a:pPr algn="ctr" defTabSz="914363"/>
            <a:r>
              <a:rPr lang="en-US" altLang="zh-CN" sz="8800" dirty="0">
                <a:gradFill>
                  <a:gsLst>
                    <a:gs pos="24000">
                      <a:srgbClr val="BF9645"/>
                    </a:gs>
                    <a:gs pos="50000">
                      <a:srgbClr val="F2DD9C"/>
                    </a:gs>
                    <a:gs pos="87000">
                      <a:srgbClr val="E5BA7C"/>
                    </a:gs>
                  </a:gsLst>
                  <a:lin ang="13500000" scaled="1"/>
                </a:gradFill>
                <a:cs typeface="+mn-ea"/>
                <a:sym typeface="+mn-lt"/>
              </a:rPr>
              <a:t>7</a:t>
            </a:r>
            <a:endParaRPr lang="zh-CN" altLang="en-US" sz="8800" dirty="0">
              <a:gradFill>
                <a:gsLst>
                  <a:gs pos="24000">
                    <a:srgbClr val="BF9645"/>
                  </a:gs>
                  <a:gs pos="50000">
                    <a:srgbClr val="F2DD9C"/>
                  </a:gs>
                  <a:gs pos="87000">
                    <a:srgbClr val="E5BA7C"/>
                  </a:gs>
                </a:gsLst>
                <a:lin ang="13500000" scaled="1"/>
              </a:gradFill>
              <a:cs typeface="+mn-ea"/>
              <a:sym typeface="+mn-lt"/>
            </a:endParaRPr>
          </a:p>
        </p:txBody>
      </p:sp>
      <p:sp>
        <p:nvSpPr>
          <p:cNvPr id="9" name="文本框 8">
            <a:extLst>
              <a:ext uri="{FF2B5EF4-FFF2-40B4-BE49-F238E27FC236}">
                <a16:creationId xmlns:a16="http://schemas.microsoft.com/office/drawing/2014/main" id="{1E7C3444-FE38-95D4-54AB-A38A7460E2CE}"/>
              </a:ext>
            </a:extLst>
          </p:cNvPr>
          <p:cNvSpPr txBox="1"/>
          <p:nvPr/>
        </p:nvSpPr>
        <p:spPr>
          <a:xfrm>
            <a:off x="3755095" y="3092529"/>
            <a:ext cx="5616774" cy="1210011"/>
          </a:xfrm>
          <a:prstGeom prst="rect">
            <a:avLst/>
          </a:prstGeom>
          <a:noFill/>
        </p:spPr>
        <p:txBody>
          <a:bodyPr wrap="square">
            <a:spAutoFit/>
          </a:bodyPr>
          <a:lstStyle/>
          <a:p>
            <a:pPr algn="ctr">
              <a:lnSpc>
                <a:spcPct val="150000"/>
              </a:lnSpc>
            </a:pPr>
            <a:r>
              <a:rPr lang="en-US" altLang="zh-CN" sz="5400" dirty="0">
                <a:solidFill>
                  <a:schemeClr val="bg1"/>
                </a:solidFill>
                <a:cs typeface="+mn-ea"/>
                <a:sym typeface="+mn-lt"/>
              </a:rPr>
              <a:t>Conclusion</a:t>
            </a:r>
          </a:p>
        </p:txBody>
      </p:sp>
      <p:sp>
        <p:nvSpPr>
          <p:cNvPr id="10" name="Oval 9">
            <a:extLst>
              <a:ext uri="{FF2B5EF4-FFF2-40B4-BE49-F238E27FC236}">
                <a16:creationId xmlns:a16="http://schemas.microsoft.com/office/drawing/2014/main" id="{A330172F-C5C0-42B9-8E44-7DD0446B4610}"/>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1" name="Rectangle 10">
            <a:extLst>
              <a:ext uri="{FF2B5EF4-FFF2-40B4-BE49-F238E27FC236}">
                <a16:creationId xmlns:a16="http://schemas.microsoft.com/office/drawing/2014/main" id="{9C8DF63B-8E44-4443-B262-A13C3317BD20}"/>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24</a:t>
            </a:r>
          </a:p>
        </p:txBody>
      </p:sp>
    </p:spTree>
    <p:extLst>
      <p:ext uri="{BB962C8B-B14F-4D97-AF65-F5344CB8AC3E}">
        <p14:creationId xmlns:p14="http://schemas.microsoft.com/office/powerpoint/2010/main" val="201458561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700"/>
                            </p:stCondLst>
                            <p:childTnLst>
                              <p:par>
                                <p:cTn id="14" presetID="2" presetClass="entr" presetSubtype="4"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500"/>
                                  </p:stCondLst>
                                  <p:iterate type="lt">
                                    <p:tmPct val="10000"/>
                                  </p:iterate>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par>
                          <p:cTn id="21" fill="hold">
                            <p:stCondLst>
                              <p:cond delay="2700"/>
                            </p:stCondLst>
                            <p:childTnLst>
                              <p:par>
                                <p:cTn id="22" presetID="42" presetClass="entr" presetSubtype="0" fill="hold" grpId="0" nodeType="afterEffect">
                                  <p:stCondLst>
                                    <p:cond delay="0"/>
                                  </p:stCondLst>
                                  <p:iterate type="lt">
                                    <p:tmPct val="1786"/>
                                  </p:iterate>
                                  <p:childTnLst>
                                    <p:set>
                                      <p:cBhvr>
                                        <p:cTn id="23" dur="1" fill="hold">
                                          <p:stCondLst>
                                            <p:cond delay="0"/>
                                          </p:stCondLst>
                                        </p:cTn>
                                        <p:tgtEl>
                                          <p:spTgt spid="9"/>
                                        </p:tgtEl>
                                        <p:attrNameLst>
                                          <p:attrName>style.visibility</p:attrName>
                                        </p:attrNameLst>
                                      </p:cBhvr>
                                      <p:to>
                                        <p:strVal val="visible"/>
                                      </p:to>
                                    </p:set>
                                    <p:anim to="" calcmode="lin" valueType="num">
                                      <p:cBhvr>
                                        <p:cTn id="24" dur="700" fill="hold">
                                          <p:stCondLst>
                                            <p:cond delay="0"/>
                                          </p:stCondLst>
                                        </p:cTn>
                                        <p:tgtEl>
                                          <p:spTgt spid="9"/>
                                        </p:tgtEl>
                                        <p:attrNameLst>
                                          <p:attrName>ppt_y</p:attrName>
                                        </p:attrNameLst>
                                      </p:cBhvr>
                                      <p:tavLst>
                                        <p:tav tm="0" fmla="#ppt_y+(8/9)*(#ppt_y-(#ppt_y+0.1))*((1.5-1.5*$)^2-(1.5-1.5*$)^3)">
                                          <p:val>
                                            <p:strVal val="0"/>
                                          </p:val>
                                        </p:tav>
                                        <p:tav tm="100000">
                                          <p:val>
                                            <p:strVal val="1"/>
                                          </p:val>
                                        </p:tav>
                                      </p:tavLst>
                                    </p:anim>
                                    <p:anim to="" calcmode="lin" valueType="num">
                                      <p:cBhvr>
                                        <p:cTn id="25" dur="700" fill="hold">
                                          <p:stCondLst>
                                            <p:cond delay="0"/>
                                          </p:stCondLst>
                                        </p:cTn>
                                        <p:tgtEl>
                                          <p:spTgt spid="9"/>
                                        </p:tgtEl>
                                        <p:attrNameLst>
                                          <p:attrName>style.opacity</p:attrName>
                                        </p:attrNameLst>
                                      </p:cBhvr>
                                      <p:tavLst>
                                        <p:tav tm="0" fmla="1+(8/9)*(1-0)*((1.5-1.5*$)^2-(1.5-1.5*$)^3)">
                                          <p:val>
                                            <p:strVal val="0"/>
                                          </p:val>
                                        </p:tav>
                                        <p:tav tm="100000">
                                          <p:val>
                                            <p:strVal val="1"/>
                                          </p:val>
                                        </p:tav>
                                      </p:tavLst>
                                    </p:anim>
                                  </p:childTnLst>
                                </p:cTn>
                              </p:par>
                            </p:childTnLst>
                          </p:cTn>
                        </p:par>
                        <p:par>
                          <p:cTn id="26" fill="hold">
                            <p:stCondLst>
                              <p:cond delay="3513"/>
                            </p:stCondLst>
                            <p:childTnLst>
                              <p:par>
                                <p:cTn id="27" presetID="2" presetClass="entr" presetSubtype="1" decel="10000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1000" fill="hold"/>
                                        <p:tgtEl>
                                          <p:spTgt spid="10"/>
                                        </p:tgtEl>
                                        <p:attrNameLst>
                                          <p:attrName>ppt_x</p:attrName>
                                        </p:attrNameLst>
                                      </p:cBhvr>
                                      <p:tavLst>
                                        <p:tav tm="0">
                                          <p:val>
                                            <p:strVal val="#ppt_x"/>
                                          </p:val>
                                        </p:tav>
                                        <p:tav tm="100000">
                                          <p:val>
                                            <p:strVal val="#ppt_x"/>
                                          </p:val>
                                        </p:tav>
                                      </p:tavLst>
                                    </p:anim>
                                    <p:anim calcmode="lin" valueType="num">
                                      <p:cBhvr additive="base">
                                        <p:cTn id="30"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8" grpId="1"/>
      <p:bldP spid="9"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1338"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CECAFEC6-CF93-300C-880C-6116EFA540D7}"/>
              </a:ext>
            </a:extLst>
          </p:cNvPr>
          <p:cNvSpPr/>
          <p:nvPr/>
        </p:nvSpPr>
        <p:spPr>
          <a:xfrm flipH="1">
            <a:off x="2" y="4448432"/>
            <a:ext cx="12191998" cy="2409568"/>
          </a:xfrm>
          <a:custGeom>
            <a:avLst/>
            <a:gdLst>
              <a:gd name="connsiteX0" fmla="*/ 9518154 w 12184063"/>
              <a:gd name="connsiteY0" fmla="*/ 519 h 1268973"/>
              <a:gd name="connsiteX1" fmla="*/ 12184063 w 12184063"/>
              <a:gd name="connsiteY1" fmla="*/ 526784 h 1268973"/>
              <a:gd name="connsiteX2" fmla="*/ 12184063 w 12184063"/>
              <a:gd name="connsiteY2" fmla="*/ 1268973 h 1268973"/>
              <a:gd name="connsiteX3" fmla="*/ 0 w 12184063"/>
              <a:gd name="connsiteY3" fmla="*/ 1268973 h 1268973"/>
              <a:gd name="connsiteX4" fmla="*/ 0 w 12184063"/>
              <a:gd name="connsiteY4" fmla="*/ 526784 h 1268973"/>
              <a:gd name="connsiteX5" fmla="*/ 9518154 w 12184063"/>
              <a:gd name="connsiteY5" fmla="*/ 519 h 1268973"/>
              <a:gd name="connsiteX0" fmla="*/ 9314954 w 12184063"/>
              <a:gd name="connsiteY0" fmla="*/ 281 h 1395735"/>
              <a:gd name="connsiteX1" fmla="*/ 12184063 w 12184063"/>
              <a:gd name="connsiteY1" fmla="*/ 653546 h 1395735"/>
              <a:gd name="connsiteX2" fmla="*/ 12184063 w 12184063"/>
              <a:gd name="connsiteY2" fmla="*/ 1395735 h 1395735"/>
              <a:gd name="connsiteX3" fmla="*/ 0 w 12184063"/>
              <a:gd name="connsiteY3" fmla="*/ 1395735 h 1395735"/>
              <a:gd name="connsiteX4" fmla="*/ 0 w 12184063"/>
              <a:gd name="connsiteY4" fmla="*/ 653546 h 1395735"/>
              <a:gd name="connsiteX5" fmla="*/ 9314954 w 12184063"/>
              <a:gd name="connsiteY5" fmla="*/ 281 h 1395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4063" h="1395735">
                <a:moveTo>
                  <a:pt x="9314954" y="281"/>
                </a:moveTo>
                <a:cubicBezTo>
                  <a:pt x="10203362" y="-9855"/>
                  <a:pt x="11295152" y="254364"/>
                  <a:pt x="12184063" y="653546"/>
                </a:cubicBezTo>
                <a:lnTo>
                  <a:pt x="12184063" y="1395735"/>
                </a:lnTo>
                <a:lnTo>
                  <a:pt x="0" y="1395735"/>
                </a:lnTo>
                <a:lnTo>
                  <a:pt x="0" y="653546"/>
                </a:lnTo>
                <a:cubicBezTo>
                  <a:pt x="3174683" y="2079195"/>
                  <a:pt x="6142065" y="36479"/>
                  <a:pt x="9314954" y="281"/>
                </a:cubicBezTo>
                <a:close/>
              </a:path>
            </a:pathLst>
          </a:custGeom>
          <a:solidFill>
            <a:srgbClr val="1A2F64"/>
          </a:solidFill>
          <a:ln w="9525"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rm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id-ID" sz="2000" b="1" i="0" u="none" strike="noStrike" kern="0" cap="none" spc="0" normalizeH="0" baseline="0" noProof="0">
              <a:ln>
                <a:noFill/>
              </a:ln>
              <a:solidFill>
                <a:srgbClr val="FFFFFF"/>
              </a:solidFill>
              <a:effectLst/>
              <a:uLnTx/>
              <a:uFillTx/>
              <a:cs typeface="+mn-ea"/>
              <a:sym typeface="+mn-lt"/>
            </a:endParaRPr>
          </a:p>
        </p:txBody>
      </p:sp>
      <p:sp>
        <p:nvSpPr>
          <p:cNvPr id="7" name="Speech Bubble: Rectangle with Corners Rounded 7"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13AF168B-4DDB-3286-C672-64BFD107818D}"/>
              </a:ext>
            </a:extLst>
          </p:cNvPr>
          <p:cNvSpPr/>
          <p:nvPr/>
        </p:nvSpPr>
        <p:spPr>
          <a:xfrm>
            <a:off x="4183380" y="986312"/>
            <a:ext cx="7065092" cy="3462120"/>
          </a:xfrm>
          <a:prstGeom prst="wedgeRoundRectCallout">
            <a:avLst>
              <a:gd name="adj1" fmla="val -40966"/>
              <a:gd name="adj2" fmla="val 77245"/>
              <a:gd name="adj3" fmla="val 16667"/>
            </a:avLst>
          </a:prstGeom>
          <a:solidFill>
            <a:srgbClr val="FFFFFF"/>
          </a:solidFill>
          <a:ln w="12700" cap="flat" cmpd="sng" algn="ctr">
            <a:noFill/>
            <a:prstDash val="solid"/>
            <a:miter lim="800000"/>
          </a:ln>
          <a:effectLst>
            <a:outerShdw blurRad="1054100" dist="622300" dir="5400000" sx="87000" sy="87000" algn="t"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cs typeface="+mn-ea"/>
              <a:sym typeface="+mn-lt"/>
            </a:endParaRPr>
          </a:p>
        </p:txBody>
      </p:sp>
      <p:sp>
        <p:nvSpPr>
          <p:cNvPr id="16" name="TextBox 1">
            <a:extLst>
              <a:ext uri="{FF2B5EF4-FFF2-40B4-BE49-F238E27FC236}">
                <a16:creationId xmlns:a16="http://schemas.microsoft.com/office/drawing/2014/main" id="{47740779-FB6A-42CA-8256-2F0E652A0681}"/>
              </a:ext>
            </a:extLst>
          </p:cNvPr>
          <p:cNvSpPr txBox="1"/>
          <p:nvPr/>
        </p:nvSpPr>
        <p:spPr>
          <a:xfrm>
            <a:off x="47306" y="183049"/>
            <a:ext cx="4655084"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cs typeface="+mn-ea"/>
                <a:sym typeface="+mn-lt"/>
              </a:rPr>
              <a:t>CONCLUSION</a:t>
            </a:r>
            <a:endParaRPr lang="zh-CN" altLang="en-US" sz="3200" b="1" dirty="0">
              <a:solidFill>
                <a:srgbClr val="F2DD9C"/>
              </a:solidFill>
              <a:cs typeface="+mn-ea"/>
              <a:sym typeface="+mn-lt"/>
            </a:endParaRPr>
          </a:p>
        </p:txBody>
      </p:sp>
      <p:grpSp>
        <p:nvGrpSpPr>
          <p:cNvPr id="5" name="Groupe 4">
            <a:extLst>
              <a:ext uri="{FF2B5EF4-FFF2-40B4-BE49-F238E27FC236}">
                <a16:creationId xmlns:a16="http://schemas.microsoft.com/office/drawing/2014/main" id="{C0B26159-08AE-414F-B142-6EA4009FCD96}"/>
              </a:ext>
            </a:extLst>
          </p:cNvPr>
          <p:cNvGrpSpPr/>
          <p:nvPr/>
        </p:nvGrpSpPr>
        <p:grpSpPr>
          <a:xfrm>
            <a:off x="4514923" y="3054698"/>
            <a:ext cx="5254914" cy="773996"/>
            <a:chOff x="4514923" y="3054698"/>
            <a:chExt cx="5254914" cy="773996"/>
          </a:xfrm>
        </p:grpSpPr>
        <p:sp>
          <p:nvSpPr>
            <p:cNvPr id="15" name="文本框 11"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BD3A0AAB-DD96-489C-A323-E867B62674BB}"/>
                </a:ext>
              </a:extLst>
            </p:cNvPr>
            <p:cNvSpPr txBox="1"/>
            <p:nvPr/>
          </p:nvSpPr>
          <p:spPr>
            <a:xfrm>
              <a:off x="5524945" y="3291222"/>
              <a:ext cx="424489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Perspectives</a:t>
              </a:r>
              <a:endParaRPr lang="fr-FR" sz="2400" dirty="0">
                <a:latin typeface="Times New Roman" panose="02020603050405020304" pitchFamily="18" charset="0"/>
                <a:cs typeface="Times New Roman" panose="02020603050405020304" pitchFamily="18" charset="0"/>
              </a:endParaRPr>
            </a:p>
          </p:txBody>
        </p:sp>
        <p:sp>
          <p:nvSpPr>
            <p:cNvPr id="19" name="椭圆 79">
              <a:extLst>
                <a:ext uri="{FF2B5EF4-FFF2-40B4-BE49-F238E27FC236}">
                  <a16:creationId xmlns:a16="http://schemas.microsoft.com/office/drawing/2014/main" id="{7CE21064-ABA0-4352-A8A6-6493F75F8F69}"/>
                </a:ext>
              </a:extLst>
            </p:cNvPr>
            <p:cNvSpPr/>
            <p:nvPr/>
          </p:nvSpPr>
          <p:spPr>
            <a:xfrm>
              <a:off x="4514923" y="3054698"/>
              <a:ext cx="773996" cy="773996"/>
            </a:xfrm>
            <a:prstGeom prst="ellipse">
              <a:avLst/>
            </a:prstGeom>
            <a:solidFill>
              <a:srgbClr val="1A2F64"/>
            </a:soli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Freeform 27">
              <a:extLst>
                <a:ext uri="{FF2B5EF4-FFF2-40B4-BE49-F238E27FC236}">
                  <a16:creationId xmlns:a16="http://schemas.microsoft.com/office/drawing/2014/main" id="{291B3CA2-59BB-47A2-97AB-A57906C70CDD}"/>
                </a:ext>
              </a:extLst>
            </p:cNvPr>
            <p:cNvSpPr>
              <a:spLocks noEditPoints="1"/>
            </p:cNvSpPr>
            <p:nvPr/>
          </p:nvSpPr>
          <p:spPr bwMode="auto">
            <a:xfrm>
              <a:off x="4750949" y="3291222"/>
              <a:ext cx="301944" cy="300948"/>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1 h 128"/>
                <a:gd name="T14" fmla="*/ 112 w 128"/>
                <a:gd name="T15" fmla="*/ 22 h 128"/>
                <a:gd name="T16" fmla="*/ 97 w 128"/>
                <a:gd name="T17" fmla="*/ 12 h 128"/>
                <a:gd name="T18" fmla="*/ 87 w 128"/>
                <a:gd name="T19" fmla="*/ 16 h 128"/>
                <a:gd name="T20" fmla="*/ 82 w 128"/>
                <a:gd name="T21" fmla="*/ 13 h 128"/>
                <a:gd name="T22" fmla="*/ 61 w 128"/>
                <a:gd name="T23" fmla="*/ 0 h 128"/>
                <a:gd name="T24" fmla="*/ 46 w 128"/>
                <a:gd name="T25" fmla="*/ 14 h 128"/>
                <a:gd name="T26" fmla="*/ 41 w 128"/>
                <a:gd name="T27" fmla="*/ 16 h 128"/>
                <a:gd name="T28" fmla="*/ 21 w 128"/>
                <a:gd name="T29" fmla="*/ 17 h 128"/>
                <a:gd name="T30" fmla="*/ 12 w 128"/>
                <a:gd name="T31" fmla="*/ 32 h 128"/>
                <a:gd name="T32" fmla="*/ 16 w 128"/>
                <a:gd name="T33" fmla="*/ 42 h 128"/>
                <a:gd name="T34" fmla="*/ 13 w 128"/>
                <a:gd name="T35" fmla="*/ 47 h 128"/>
                <a:gd name="T36" fmla="*/ 0 w 128"/>
                <a:gd name="T37" fmla="*/ 68 h 128"/>
                <a:gd name="T38" fmla="*/ 14 w 128"/>
                <a:gd name="T39" fmla="*/ 82 h 128"/>
                <a:gd name="T40" fmla="*/ 16 w 128"/>
                <a:gd name="T41" fmla="*/ 88 h 128"/>
                <a:gd name="T42" fmla="*/ 16 w 128"/>
                <a:gd name="T43" fmla="*/ 107 h 128"/>
                <a:gd name="T44" fmla="*/ 32 w 128"/>
                <a:gd name="T45" fmla="*/ 116 h 128"/>
                <a:gd name="T46" fmla="*/ 41 w 128"/>
                <a:gd name="T47" fmla="*/ 113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1 h 128"/>
                <a:gd name="T66" fmla="*/ 120 w 128"/>
                <a:gd name="T67" fmla="*/ 68 h 128"/>
                <a:gd name="T68" fmla="*/ 108 w 128"/>
                <a:gd name="T69" fmla="*/ 77 h 128"/>
                <a:gd name="T70" fmla="*/ 106 w 128"/>
                <a:gd name="T71" fmla="*/ 92 h 128"/>
                <a:gd name="T72" fmla="*/ 101 w 128"/>
                <a:gd name="T73" fmla="*/ 106 h 128"/>
                <a:gd name="T74" fmla="*/ 91 w 128"/>
                <a:gd name="T75" fmla="*/ 106 h 128"/>
                <a:gd name="T76" fmla="*/ 76 w 128"/>
                <a:gd name="T77" fmla="*/ 108 h 128"/>
                <a:gd name="T78" fmla="*/ 68 w 128"/>
                <a:gd name="T79" fmla="*/ 120 h 128"/>
                <a:gd name="T80" fmla="*/ 54 w 128"/>
                <a:gd name="T81" fmla="*/ 113 h 128"/>
                <a:gd name="T82" fmla="*/ 42 w 128"/>
                <a:gd name="T83" fmla="*/ 104 h 128"/>
                <a:gd name="T84" fmla="*/ 32 w 128"/>
                <a:gd name="T85" fmla="*/ 108 h 128"/>
                <a:gd name="T86" fmla="*/ 22 w 128"/>
                <a:gd name="T87" fmla="*/ 101 h 128"/>
                <a:gd name="T88" fmla="*/ 25 w 128"/>
                <a:gd name="T89" fmla="*/ 87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7 w 128"/>
                <a:gd name="T101" fmla="*/ 22 h 128"/>
                <a:gd name="T102" fmla="*/ 52 w 128"/>
                <a:gd name="T103" fmla="*/ 20 h 128"/>
                <a:gd name="T104" fmla="*/ 61 w 128"/>
                <a:gd name="T105" fmla="*/ 8 h 128"/>
                <a:gd name="T106" fmla="*/ 75 w 128"/>
                <a:gd name="T107" fmla="*/ 15 h 128"/>
                <a:gd name="T108" fmla="*/ 87 w 128"/>
                <a:gd name="T109" fmla="*/ 25 h 128"/>
                <a:gd name="T110" fmla="*/ 97 w 128"/>
                <a:gd name="T111" fmla="*/ 20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8" y="76"/>
                    <a:pt x="52" y="71"/>
                    <a:pt x="52" y="64"/>
                  </a:cubicBezTo>
                  <a:cubicBezTo>
                    <a:pt x="52" y="58"/>
                    <a:pt x="58" y="52"/>
                    <a:pt x="64" y="52"/>
                  </a:cubicBezTo>
                  <a:cubicBezTo>
                    <a:pt x="71" y="52"/>
                    <a:pt x="76" y="58"/>
                    <a:pt x="76" y="64"/>
                  </a:cubicBezTo>
                  <a:cubicBezTo>
                    <a:pt x="76" y="71"/>
                    <a:pt x="71" y="76"/>
                    <a:pt x="64" y="76"/>
                  </a:cubicBezTo>
                  <a:close/>
                  <a:moveTo>
                    <a:pt x="115" y="47"/>
                  </a:moveTo>
                  <a:cubicBezTo>
                    <a:pt x="114" y="46"/>
                    <a:pt x="114" y="46"/>
                    <a:pt x="114" y="46"/>
                  </a:cubicBezTo>
                  <a:cubicBezTo>
                    <a:pt x="114" y="45"/>
                    <a:pt x="113" y="43"/>
                    <a:pt x="112" y="42"/>
                  </a:cubicBezTo>
                  <a:cubicBezTo>
                    <a:pt x="113" y="41"/>
                    <a:pt x="113" y="41"/>
                    <a:pt x="113" y="41"/>
                  </a:cubicBezTo>
                  <a:cubicBezTo>
                    <a:pt x="115" y="38"/>
                    <a:pt x="116" y="35"/>
                    <a:pt x="116" y="32"/>
                  </a:cubicBezTo>
                  <a:cubicBezTo>
                    <a:pt x="116" y="28"/>
                    <a:pt x="115" y="24"/>
                    <a:pt x="112" y="22"/>
                  </a:cubicBezTo>
                  <a:cubicBezTo>
                    <a:pt x="107" y="17"/>
                    <a:pt x="107" y="17"/>
                    <a:pt x="107" y="17"/>
                  </a:cubicBezTo>
                  <a:cubicBezTo>
                    <a:pt x="104" y="14"/>
                    <a:pt x="101" y="12"/>
                    <a:pt x="97" y="12"/>
                  </a:cubicBezTo>
                  <a:cubicBezTo>
                    <a:pt x="94" y="12"/>
                    <a:pt x="90" y="14"/>
                    <a:pt x="88" y="16"/>
                  </a:cubicBezTo>
                  <a:cubicBezTo>
                    <a:pt x="87" y="16"/>
                    <a:pt x="87" y="16"/>
                    <a:pt x="87" y="16"/>
                  </a:cubicBezTo>
                  <a:cubicBezTo>
                    <a:pt x="85" y="15"/>
                    <a:pt x="84" y="15"/>
                    <a:pt x="82" y="14"/>
                  </a:cubicBezTo>
                  <a:cubicBezTo>
                    <a:pt x="82" y="13"/>
                    <a:pt x="82" y="13"/>
                    <a:pt x="82" y="13"/>
                  </a:cubicBezTo>
                  <a:cubicBezTo>
                    <a:pt x="81" y="6"/>
                    <a:pt x="75" y="0"/>
                    <a:pt x="68" y="0"/>
                  </a:cubicBezTo>
                  <a:cubicBezTo>
                    <a:pt x="61" y="0"/>
                    <a:pt x="61" y="0"/>
                    <a:pt x="61" y="0"/>
                  </a:cubicBezTo>
                  <a:cubicBezTo>
                    <a:pt x="53" y="0"/>
                    <a:pt x="47" y="6"/>
                    <a:pt x="46" y="13"/>
                  </a:cubicBezTo>
                  <a:cubicBezTo>
                    <a:pt x="46" y="14"/>
                    <a:pt x="46" y="14"/>
                    <a:pt x="46" y="14"/>
                  </a:cubicBezTo>
                  <a:cubicBezTo>
                    <a:pt x="45" y="15"/>
                    <a:pt x="43" y="15"/>
                    <a:pt x="41" y="16"/>
                  </a:cubicBezTo>
                  <a:cubicBezTo>
                    <a:pt x="41" y="16"/>
                    <a:pt x="41" y="16"/>
                    <a:pt x="41" y="16"/>
                  </a:cubicBezTo>
                  <a:cubicBezTo>
                    <a:pt x="38" y="14"/>
                    <a:pt x="35" y="12"/>
                    <a:pt x="32" y="12"/>
                  </a:cubicBezTo>
                  <a:cubicBezTo>
                    <a:pt x="28" y="12"/>
                    <a:pt x="24" y="14"/>
                    <a:pt x="21" y="17"/>
                  </a:cubicBezTo>
                  <a:cubicBezTo>
                    <a:pt x="16" y="22"/>
                    <a:pt x="16" y="22"/>
                    <a:pt x="16" y="22"/>
                  </a:cubicBezTo>
                  <a:cubicBezTo>
                    <a:pt x="14" y="24"/>
                    <a:pt x="12" y="28"/>
                    <a:pt x="12" y="32"/>
                  </a:cubicBezTo>
                  <a:cubicBezTo>
                    <a:pt x="12" y="35"/>
                    <a:pt x="13" y="38"/>
                    <a:pt x="16" y="41"/>
                  </a:cubicBezTo>
                  <a:cubicBezTo>
                    <a:pt x="16" y="42"/>
                    <a:pt x="16" y="42"/>
                    <a:pt x="16" y="42"/>
                  </a:cubicBezTo>
                  <a:cubicBezTo>
                    <a:pt x="15" y="43"/>
                    <a:pt x="15" y="45"/>
                    <a:pt x="14" y="46"/>
                  </a:cubicBezTo>
                  <a:cubicBezTo>
                    <a:pt x="13" y="47"/>
                    <a:pt x="13" y="47"/>
                    <a:pt x="13" y="47"/>
                  </a:cubicBezTo>
                  <a:cubicBezTo>
                    <a:pt x="6" y="47"/>
                    <a:pt x="0" y="53"/>
                    <a:pt x="0" y="61"/>
                  </a:cubicBezTo>
                  <a:cubicBezTo>
                    <a:pt x="0" y="68"/>
                    <a:pt x="0" y="68"/>
                    <a:pt x="0" y="68"/>
                  </a:cubicBezTo>
                  <a:cubicBezTo>
                    <a:pt x="0" y="75"/>
                    <a:pt x="6" y="81"/>
                    <a:pt x="13" y="82"/>
                  </a:cubicBezTo>
                  <a:cubicBezTo>
                    <a:pt x="14" y="82"/>
                    <a:pt x="14" y="82"/>
                    <a:pt x="14" y="82"/>
                  </a:cubicBezTo>
                  <a:cubicBezTo>
                    <a:pt x="15" y="84"/>
                    <a:pt x="15" y="86"/>
                    <a:pt x="16" y="87"/>
                  </a:cubicBezTo>
                  <a:cubicBezTo>
                    <a:pt x="16" y="88"/>
                    <a:pt x="16" y="88"/>
                    <a:pt x="16" y="88"/>
                  </a:cubicBezTo>
                  <a:cubicBezTo>
                    <a:pt x="13" y="90"/>
                    <a:pt x="12" y="94"/>
                    <a:pt x="12" y="97"/>
                  </a:cubicBezTo>
                  <a:cubicBezTo>
                    <a:pt x="12" y="101"/>
                    <a:pt x="14" y="104"/>
                    <a:pt x="16" y="107"/>
                  </a:cubicBezTo>
                  <a:cubicBezTo>
                    <a:pt x="21" y="112"/>
                    <a:pt x="21" y="112"/>
                    <a:pt x="21" y="112"/>
                  </a:cubicBezTo>
                  <a:cubicBezTo>
                    <a:pt x="24" y="115"/>
                    <a:pt x="28" y="116"/>
                    <a:pt x="32" y="116"/>
                  </a:cubicBezTo>
                  <a:cubicBezTo>
                    <a:pt x="35" y="116"/>
                    <a:pt x="38" y="115"/>
                    <a:pt x="41" y="113"/>
                  </a:cubicBezTo>
                  <a:cubicBezTo>
                    <a:pt x="41" y="113"/>
                    <a:pt x="41" y="113"/>
                    <a:pt x="41" y="113"/>
                  </a:cubicBezTo>
                  <a:cubicBezTo>
                    <a:pt x="43" y="113"/>
                    <a:pt x="45" y="114"/>
                    <a:pt x="46" y="114"/>
                  </a:cubicBezTo>
                  <a:cubicBezTo>
                    <a:pt x="46" y="115"/>
                    <a:pt x="46" y="115"/>
                    <a:pt x="46" y="115"/>
                  </a:cubicBezTo>
                  <a:cubicBezTo>
                    <a:pt x="47" y="123"/>
                    <a:pt x="53" y="128"/>
                    <a:pt x="61" y="128"/>
                  </a:cubicBezTo>
                  <a:cubicBezTo>
                    <a:pt x="68" y="128"/>
                    <a:pt x="68" y="128"/>
                    <a:pt x="68" y="128"/>
                  </a:cubicBezTo>
                  <a:cubicBezTo>
                    <a:pt x="75" y="128"/>
                    <a:pt x="81" y="123"/>
                    <a:pt x="82" y="115"/>
                  </a:cubicBezTo>
                  <a:cubicBezTo>
                    <a:pt x="82" y="114"/>
                    <a:pt x="82" y="114"/>
                    <a:pt x="82" y="114"/>
                  </a:cubicBezTo>
                  <a:cubicBezTo>
                    <a:pt x="84" y="114"/>
                    <a:pt x="85" y="113"/>
                    <a:pt x="87" y="113"/>
                  </a:cubicBezTo>
                  <a:cubicBezTo>
                    <a:pt x="88" y="113"/>
                    <a:pt x="88" y="113"/>
                    <a:pt x="88" y="113"/>
                  </a:cubicBezTo>
                  <a:cubicBezTo>
                    <a:pt x="90" y="115"/>
                    <a:pt x="94" y="116"/>
                    <a:pt x="97" y="116"/>
                  </a:cubicBezTo>
                  <a:cubicBezTo>
                    <a:pt x="101" y="116"/>
                    <a:pt x="104" y="115"/>
                    <a:pt x="107" y="112"/>
                  </a:cubicBezTo>
                  <a:cubicBezTo>
                    <a:pt x="112" y="107"/>
                    <a:pt x="112" y="107"/>
                    <a:pt x="112" y="107"/>
                  </a:cubicBezTo>
                  <a:cubicBezTo>
                    <a:pt x="115" y="104"/>
                    <a:pt x="116" y="101"/>
                    <a:pt x="116" y="97"/>
                  </a:cubicBezTo>
                  <a:cubicBezTo>
                    <a:pt x="116" y="94"/>
                    <a:pt x="115" y="90"/>
                    <a:pt x="113" y="88"/>
                  </a:cubicBezTo>
                  <a:cubicBezTo>
                    <a:pt x="112" y="87"/>
                    <a:pt x="112" y="87"/>
                    <a:pt x="112" y="87"/>
                  </a:cubicBezTo>
                  <a:cubicBezTo>
                    <a:pt x="113" y="86"/>
                    <a:pt x="114" y="84"/>
                    <a:pt x="114" y="82"/>
                  </a:cubicBezTo>
                  <a:cubicBezTo>
                    <a:pt x="115" y="82"/>
                    <a:pt x="115" y="82"/>
                    <a:pt x="115" y="82"/>
                  </a:cubicBezTo>
                  <a:cubicBezTo>
                    <a:pt x="123" y="81"/>
                    <a:pt x="128" y="75"/>
                    <a:pt x="128" y="68"/>
                  </a:cubicBezTo>
                  <a:cubicBezTo>
                    <a:pt x="128" y="61"/>
                    <a:pt x="128" y="61"/>
                    <a:pt x="128" y="61"/>
                  </a:cubicBezTo>
                  <a:cubicBezTo>
                    <a:pt x="128" y="53"/>
                    <a:pt x="123" y="47"/>
                    <a:pt x="115" y="47"/>
                  </a:cubicBezTo>
                  <a:close/>
                  <a:moveTo>
                    <a:pt x="120" y="68"/>
                  </a:moveTo>
                  <a:cubicBezTo>
                    <a:pt x="120" y="72"/>
                    <a:pt x="117" y="75"/>
                    <a:pt x="113" y="75"/>
                  </a:cubicBezTo>
                  <a:cubicBezTo>
                    <a:pt x="108" y="77"/>
                    <a:pt x="108" y="77"/>
                    <a:pt x="108" y="77"/>
                  </a:cubicBezTo>
                  <a:cubicBezTo>
                    <a:pt x="107" y="80"/>
                    <a:pt x="106" y="84"/>
                    <a:pt x="104" y="87"/>
                  </a:cubicBezTo>
                  <a:cubicBezTo>
                    <a:pt x="106" y="92"/>
                    <a:pt x="106" y="92"/>
                    <a:pt x="106" y="92"/>
                  </a:cubicBezTo>
                  <a:cubicBezTo>
                    <a:pt x="109" y="94"/>
                    <a:pt x="109" y="99"/>
                    <a:pt x="106" y="101"/>
                  </a:cubicBezTo>
                  <a:cubicBezTo>
                    <a:pt x="101" y="106"/>
                    <a:pt x="101" y="106"/>
                    <a:pt x="101" y="106"/>
                  </a:cubicBezTo>
                  <a:cubicBezTo>
                    <a:pt x="100" y="108"/>
                    <a:pt x="98" y="108"/>
                    <a:pt x="96" y="108"/>
                  </a:cubicBezTo>
                  <a:cubicBezTo>
                    <a:pt x="95" y="108"/>
                    <a:pt x="93" y="108"/>
                    <a:pt x="91" y="106"/>
                  </a:cubicBezTo>
                  <a:cubicBezTo>
                    <a:pt x="87" y="104"/>
                    <a:pt x="87" y="104"/>
                    <a:pt x="87" y="104"/>
                  </a:cubicBezTo>
                  <a:cubicBezTo>
                    <a:pt x="83" y="106"/>
                    <a:pt x="80" y="107"/>
                    <a:pt x="76" y="108"/>
                  </a:cubicBezTo>
                  <a:cubicBezTo>
                    <a:pt x="75" y="113"/>
                    <a:pt x="75" y="113"/>
                    <a:pt x="75" y="113"/>
                  </a:cubicBezTo>
                  <a:cubicBezTo>
                    <a:pt x="75" y="117"/>
                    <a:pt x="72" y="120"/>
                    <a:pt x="68" y="120"/>
                  </a:cubicBezTo>
                  <a:cubicBezTo>
                    <a:pt x="61" y="120"/>
                    <a:pt x="61" y="120"/>
                    <a:pt x="61" y="120"/>
                  </a:cubicBezTo>
                  <a:cubicBezTo>
                    <a:pt x="57" y="120"/>
                    <a:pt x="54" y="117"/>
                    <a:pt x="54" y="113"/>
                  </a:cubicBezTo>
                  <a:cubicBezTo>
                    <a:pt x="52" y="108"/>
                    <a:pt x="52" y="108"/>
                    <a:pt x="52" y="108"/>
                  </a:cubicBezTo>
                  <a:cubicBezTo>
                    <a:pt x="48" y="107"/>
                    <a:pt x="45" y="106"/>
                    <a:pt x="42" y="104"/>
                  </a:cubicBezTo>
                  <a:cubicBezTo>
                    <a:pt x="37" y="106"/>
                    <a:pt x="37" y="106"/>
                    <a:pt x="37" y="106"/>
                  </a:cubicBezTo>
                  <a:cubicBezTo>
                    <a:pt x="36" y="108"/>
                    <a:pt x="34" y="108"/>
                    <a:pt x="32" y="108"/>
                  </a:cubicBezTo>
                  <a:cubicBezTo>
                    <a:pt x="30" y="108"/>
                    <a:pt x="28" y="108"/>
                    <a:pt x="27" y="106"/>
                  </a:cubicBezTo>
                  <a:cubicBezTo>
                    <a:pt x="22" y="101"/>
                    <a:pt x="22" y="101"/>
                    <a:pt x="22" y="101"/>
                  </a:cubicBezTo>
                  <a:cubicBezTo>
                    <a:pt x="19" y="99"/>
                    <a:pt x="19" y="94"/>
                    <a:pt x="22" y="92"/>
                  </a:cubicBezTo>
                  <a:cubicBezTo>
                    <a:pt x="25" y="87"/>
                    <a:pt x="25" y="87"/>
                    <a:pt x="25" y="87"/>
                  </a:cubicBezTo>
                  <a:cubicBezTo>
                    <a:pt x="23" y="84"/>
                    <a:pt x="21" y="80"/>
                    <a:pt x="20" y="77"/>
                  </a:cubicBezTo>
                  <a:cubicBezTo>
                    <a:pt x="15" y="75"/>
                    <a:pt x="15" y="75"/>
                    <a:pt x="15" y="75"/>
                  </a:cubicBezTo>
                  <a:cubicBezTo>
                    <a:pt x="11" y="75"/>
                    <a:pt x="8" y="72"/>
                    <a:pt x="8" y="68"/>
                  </a:cubicBezTo>
                  <a:cubicBezTo>
                    <a:pt x="8" y="61"/>
                    <a:pt x="8" y="61"/>
                    <a:pt x="8" y="61"/>
                  </a:cubicBezTo>
                  <a:cubicBezTo>
                    <a:pt x="8" y="57"/>
                    <a:pt x="11" y="54"/>
                    <a:pt x="15" y="54"/>
                  </a:cubicBezTo>
                  <a:cubicBezTo>
                    <a:pt x="20" y="52"/>
                    <a:pt x="20" y="52"/>
                    <a:pt x="20" y="52"/>
                  </a:cubicBezTo>
                  <a:cubicBezTo>
                    <a:pt x="21" y="49"/>
                    <a:pt x="23" y="45"/>
                    <a:pt x="25"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7" y="22"/>
                  </a:cubicBezTo>
                  <a:cubicBezTo>
                    <a:pt x="42" y="24"/>
                    <a:pt x="42" y="24"/>
                    <a:pt x="42" y="24"/>
                  </a:cubicBezTo>
                  <a:cubicBezTo>
                    <a:pt x="45" y="22"/>
                    <a:pt x="48" y="21"/>
                    <a:pt x="52" y="20"/>
                  </a:cubicBezTo>
                  <a:cubicBezTo>
                    <a:pt x="54" y="15"/>
                    <a:pt x="54" y="15"/>
                    <a:pt x="54" y="15"/>
                  </a:cubicBezTo>
                  <a:cubicBezTo>
                    <a:pt x="54" y="11"/>
                    <a:pt x="57" y="8"/>
                    <a:pt x="61" y="8"/>
                  </a:cubicBezTo>
                  <a:cubicBezTo>
                    <a:pt x="68" y="8"/>
                    <a:pt x="68" y="8"/>
                    <a:pt x="68" y="8"/>
                  </a:cubicBezTo>
                  <a:cubicBezTo>
                    <a:pt x="72" y="8"/>
                    <a:pt x="75" y="11"/>
                    <a:pt x="75" y="15"/>
                  </a:cubicBezTo>
                  <a:cubicBezTo>
                    <a:pt x="76" y="21"/>
                    <a:pt x="76" y="21"/>
                    <a:pt x="76" y="21"/>
                  </a:cubicBezTo>
                  <a:cubicBezTo>
                    <a:pt x="80" y="22"/>
                    <a:pt x="83" y="23"/>
                    <a:pt x="87" y="25"/>
                  </a:cubicBezTo>
                  <a:cubicBezTo>
                    <a:pt x="91" y="22"/>
                    <a:pt x="91" y="22"/>
                    <a:pt x="91" y="22"/>
                  </a:cubicBezTo>
                  <a:cubicBezTo>
                    <a:pt x="93" y="21"/>
                    <a:pt x="95" y="20"/>
                    <a:pt x="97" y="20"/>
                  </a:cubicBezTo>
                  <a:cubicBezTo>
                    <a:pt x="99" y="20"/>
                    <a:pt x="100" y="21"/>
                    <a:pt x="101" y="22"/>
                  </a:cubicBezTo>
                  <a:cubicBezTo>
                    <a:pt x="106" y="27"/>
                    <a:pt x="106" y="27"/>
                    <a:pt x="106" y="27"/>
                  </a:cubicBezTo>
                  <a:cubicBezTo>
                    <a:pt x="109" y="30"/>
                    <a:pt x="109" y="34"/>
                    <a:pt x="106" y="37"/>
                  </a:cubicBezTo>
                  <a:cubicBezTo>
                    <a:pt x="104" y="42"/>
                    <a:pt x="104" y="42"/>
                    <a:pt x="104" y="42"/>
                  </a:cubicBezTo>
                  <a:cubicBezTo>
                    <a:pt x="106" y="45"/>
                    <a:pt x="107" y="49"/>
                    <a:pt x="108" y="52"/>
                  </a:cubicBezTo>
                  <a:cubicBezTo>
                    <a:pt x="113" y="54"/>
                    <a:pt x="113" y="54"/>
                    <a:pt x="113" y="54"/>
                  </a:cubicBezTo>
                  <a:cubicBezTo>
                    <a:pt x="117" y="54"/>
                    <a:pt x="120" y="57"/>
                    <a:pt x="120" y="61"/>
                  </a:cubicBezTo>
                  <a:lnTo>
                    <a:pt x="120" y="68"/>
                  </a:ln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4" name="Groupe 3">
            <a:extLst>
              <a:ext uri="{FF2B5EF4-FFF2-40B4-BE49-F238E27FC236}">
                <a16:creationId xmlns:a16="http://schemas.microsoft.com/office/drawing/2014/main" id="{6A1E536E-275A-4A13-BBB3-F87ED292D524}"/>
              </a:ext>
            </a:extLst>
          </p:cNvPr>
          <p:cNvGrpSpPr/>
          <p:nvPr/>
        </p:nvGrpSpPr>
        <p:grpSpPr>
          <a:xfrm>
            <a:off x="4475248" y="1459768"/>
            <a:ext cx="6773224" cy="1569660"/>
            <a:chOff x="4475248" y="1459768"/>
            <a:chExt cx="6773224" cy="1569660"/>
          </a:xfrm>
        </p:grpSpPr>
        <p:sp>
          <p:nvSpPr>
            <p:cNvPr id="12" name="文本框 11" descr="e7d195523061f1c0d318120d6aeaf1b6ccceb6ba3da59c0775C5DE19DDDEBC09ED96DBD9900D9848D623ECAD1D4904B78047D0015C22C8BE97228BE8B5BFF08FE7A3AE04126DA07312A96C0F69F9BAB75EA584F49C7DC7EF007612D5BA2101DE20B851D74192FC698F33C78C5359C10F3DCCA76D05D1E37CCAFBF2CDFFA7006AADF130EA7F6511EC">
              <a:extLst>
                <a:ext uri="{FF2B5EF4-FFF2-40B4-BE49-F238E27FC236}">
                  <a16:creationId xmlns:a16="http://schemas.microsoft.com/office/drawing/2014/main" id="{DB0F5E6D-8CB4-40A1-3C7E-F4EF766B6C4F}"/>
                </a:ext>
              </a:extLst>
            </p:cNvPr>
            <p:cNvSpPr txBox="1"/>
            <p:nvPr/>
          </p:nvSpPr>
          <p:spPr>
            <a:xfrm>
              <a:off x="5327925" y="1459768"/>
              <a:ext cx="5920547"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1" dirty="0">
                  <a:latin typeface="Times New Roman" panose="02020603050405020304" pitchFamily="18" charset="0"/>
                  <a:ea typeface="Calibri" panose="020F0502020204030204" pitchFamily="34" charset="0"/>
                  <a:cs typeface="Times New Roman" panose="02020603050405020304" pitchFamily="18" charset="0"/>
                </a:rPr>
                <a:t>M</a:t>
              </a: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ettre en exergue nos acquis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afin d’implémenter les fonctionnalités de notre application web</a:t>
              </a:r>
              <a:r>
                <a:rPr lang="fr-FR" sz="2400" b="1" dirty="0">
                  <a:solidFill>
                    <a:srgbClr val="3F5378"/>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400" dirty="0">
                <a:solidFill>
                  <a:srgbClr val="3F5378"/>
                </a:solidFill>
                <a:effectLst/>
                <a:latin typeface="Fira Sans Medium" panose="020B0604020202020204" pitchFamily="34" charset="0"/>
                <a:ea typeface="Calibri" panose="020F0502020204030204" pitchFamily="34" charset="0"/>
                <a:cs typeface="Times New Roman" panose="02020603050405020304" pitchFamily="18" charset="0"/>
              </a:endParaRPr>
            </a:p>
          </p:txBody>
        </p:sp>
        <p:sp>
          <p:nvSpPr>
            <p:cNvPr id="21" name="椭圆 76">
              <a:extLst>
                <a:ext uri="{FF2B5EF4-FFF2-40B4-BE49-F238E27FC236}">
                  <a16:creationId xmlns:a16="http://schemas.microsoft.com/office/drawing/2014/main" id="{80830C6A-A107-40CA-8A98-BA9E0096D426}"/>
                </a:ext>
              </a:extLst>
            </p:cNvPr>
            <p:cNvSpPr/>
            <p:nvPr/>
          </p:nvSpPr>
          <p:spPr>
            <a:xfrm>
              <a:off x="4475248" y="1660964"/>
              <a:ext cx="773996" cy="773996"/>
            </a:xfrm>
            <a:prstGeom prst="ellipse">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2" name="Freeform 46">
              <a:extLst>
                <a:ext uri="{FF2B5EF4-FFF2-40B4-BE49-F238E27FC236}">
                  <a16:creationId xmlns:a16="http://schemas.microsoft.com/office/drawing/2014/main" id="{33B2CB94-8AEA-4BD1-8A2A-F36EB46A3F56}"/>
                </a:ext>
              </a:extLst>
            </p:cNvPr>
            <p:cNvSpPr>
              <a:spLocks noEditPoints="1"/>
            </p:cNvSpPr>
            <p:nvPr/>
          </p:nvSpPr>
          <p:spPr bwMode="auto">
            <a:xfrm>
              <a:off x="4711772" y="1896990"/>
              <a:ext cx="300948" cy="301944"/>
            </a:xfrm>
            <a:custGeom>
              <a:avLst/>
              <a:gdLst>
                <a:gd name="T0" fmla="*/ 20 w 128"/>
                <a:gd name="T1" fmla="*/ 24 h 128"/>
                <a:gd name="T2" fmla="*/ 108 w 128"/>
                <a:gd name="T3" fmla="*/ 24 h 128"/>
                <a:gd name="T4" fmla="*/ 112 w 128"/>
                <a:gd name="T5" fmla="*/ 20 h 128"/>
                <a:gd name="T6" fmla="*/ 108 w 128"/>
                <a:gd name="T7" fmla="*/ 16 h 128"/>
                <a:gd name="T8" fmla="*/ 20 w 128"/>
                <a:gd name="T9" fmla="*/ 16 h 128"/>
                <a:gd name="T10" fmla="*/ 16 w 128"/>
                <a:gd name="T11" fmla="*/ 20 h 128"/>
                <a:gd name="T12" fmla="*/ 20 w 128"/>
                <a:gd name="T13" fmla="*/ 24 h 128"/>
                <a:gd name="T14" fmla="*/ 116 w 128"/>
                <a:gd name="T15" fmla="*/ 32 h 128"/>
                <a:gd name="T16" fmla="*/ 12 w 128"/>
                <a:gd name="T17" fmla="*/ 32 h 128"/>
                <a:gd name="T18" fmla="*/ 0 w 128"/>
                <a:gd name="T19" fmla="*/ 44 h 128"/>
                <a:gd name="T20" fmla="*/ 0 w 128"/>
                <a:gd name="T21" fmla="*/ 116 h 128"/>
                <a:gd name="T22" fmla="*/ 12 w 128"/>
                <a:gd name="T23" fmla="*/ 128 h 128"/>
                <a:gd name="T24" fmla="*/ 116 w 128"/>
                <a:gd name="T25" fmla="*/ 128 h 128"/>
                <a:gd name="T26" fmla="*/ 128 w 128"/>
                <a:gd name="T27" fmla="*/ 116 h 128"/>
                <a:gd name="T28" fmla="*/ 128 w 128"/>
                <a:gd name="T29" fmla="*/ 44 h 128"/>
                <a:gd name="T30" fmla="*/ 116 w 128"/>
                <a:gd name="T31" fmla="*/ 32 h 128"/>
                <a:gd name="T32" fmla="*/ 120 w 128"/>
                <a:gd name="T33" fmla="*/ 112 h 128"/>
                <a:gd name="T34" fmla="*/ 112 w 128"/>
                <a:gd name="T35" fmla="*/ 120 h 128"/>
                <a:gd name="T36" fmla="*/ 16 w 128"/>
                <a:gd name="T37" fmla="*/ 120 h 128"/>
                <a:gd name="T38" fmla="*/ 8 w 128"/>
                <a:gd name="T39" fmla="*/ 112 h 128"/>
                <a:gd name="T40" fmla="*/ 8 w 128"/>
                <a:gd name="T41" fmla="*/ 48 h 128"/>
                <a:gd name="T42" fmla="*/ 16 w 128"/>
                <a:gd name="T43" fmla="*/ 40 h 128"/>
                <a:gd name="T44" fmla="*/ 112 w 128"/>
                <a:gd name="T45" fmla="*/ 40 h 128"/>
                <a:gd name="T46" fmla="*/ 120 w 128"/>
                <a:gd name="T47" fmla="*/ 48 h 128"/>
                <a:gd name="T48" fmla="*/ 120 w 128"/>
                <a:gd name="T49" fmla="*/ 112 h 128"/>
                <a:gd name="T50" fmla="*/ 32 w 128"/>
                <a:gd name="T51" fmla="*/ 8 h 128"/>
                <a:gd name="T52" fmla="*/ 96 w 128"/>
                <a:gd name="T53" fmla="*/ 8 h 128"/>
                <a:gd name="T54" fmla="*/ 100 w 128"/>
                <a:gd name="T55" fmla="*/ 4 h 128"/>
                <a:gd name="T56" fmla="*/ 96 w 128"/>
                <a:gd name="T57" fmla="*/ 0 h 128"/>
                <a:gd name="T58" fmla="*/ 32 w 128"/>
                <a:gd name="T59" fmla="*/ 0 h 128"/>
                <a:gd name="T60" fmla="*/ 28 w 128"/>
                <a:gd name="T61" fmla="*/ 4 h 128"/>
                <a:gd name="T62" fmla="*/ 32 w 128"/>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28">
                  <a:moveTo>
                    <a:pt x="20" y="24"/>
                  </a:moveTo>
                  <a:cubicBezTo>
                    <a:pt x="108" y="24"/>
                    <a:pt x="108" y="24"/>
                    <a:pt x="108" y="24"/>
                  </a:cubicBezTo>
                  <a:cubicBezTo>
                    <a:pt x="110" y="24"/>
                    <a:pt x="112" y="22"/>
                    <a:pt x="112" y="20"/>
                  </a:cubicBezTo>
                  <a:cubicBezTo>
                    <a:pt x="112" y="18"/>
                    <a:pt x="110" y="16"/>
                    <a:pt x="108" y="16"/>
                  </a:cubicBezTo>
                  <a:cubicBezTo>
                    <a:pt x="20" y="16"/>
                    <a:pt x="20" y="16"/>
                    <a:pt x="20" y="16"/>
                  </a:cubicBezTo>
                  <a:cubicBezTo>
                    <a:pt x="17" y="16"/>
                    <a:pt x="16" y="18"/>
                    <a:pt x="16" y="20"/>
                  </a:cubicBezTo>
                  <a:cubicBezTo>
                    <a:pt x="16" y="22"/>
                    <a:pt x="17" y="24"/>
                    <a:pt x="20" y="24"/>
                  </a:cubicBezTo>
                  <a:close/>
                  <a:moveTo>
                    <a:pt x="116" y="32"/>
                  </a:moveTo>
                  <a:cubicBezTo>
                    <a:pt x="12" y="32"/>
                    <a:pt x="12" y="32"/>
                    <a:pt x="12" y="32"/>
                  </a:cubicBezTo>
                  <a:cubicBezTo>
                    <a:pt x="5" y="32"/>
                    <a:pt x="0" y="37"/>
                    <a:pt x="0" y="44"/>
                  </a:cubicBezTo>
                  <a:cubicBezTo>
                    <a:pt x="0" y="116"/>
                    <a:pt x="0" y="116"/>
                    <a:pt x="0" y="116"/>
                  </a:cubicBezTo>
                  <a:cubicBezTo>
                    <a:pt x="0" y="122"/>
                    <a:pt x="5" y="128"/>
                    <a:pt x="12" y="128"/>
                  </a:cubicBezTo>
                  <a:cubicBezTo>
                    <a:pt x="116" y="128"/>
                    <a:pt x="116" y="128"/>
                    <a:pt x="116" y="128"/>
                  </a:cubicBezTo>
                  <a:cubicBezTo>
                    <a:pt x="122" y="128"/>
                    <a:pt x="128" y="122"/>
                    <a:pt x="128" y="116"/>
                  </a:cubicBezTo>
                  <a:cubicBezTo>
                    <a:pt x="128" y="44"/>
                    <a:pt x="128" y="44"/>
                    <a:pt x="128" y="44"/>
                  </a:cubicBezTo>
                  <a:cubicBezTo>
                    <a:pt x="128" y="37"/>
                    <a:pt x="122" y="32"/>
                    <a:pt x="116" y="32"/>
                  </a:cubicBezTo>
                  <a:close/>
                  <a:moveTo>
                    <a:pt x="120" y="112"/>
                  </a:moveTo>
                  <a:cubicBezTo>
                    <a:pt x="120" y="116"/>
                    <a:pt x="116" y="120"/>
                    <a:pt x="112" y="120"/>
                  </a:cubicBezTo>
                  <a:cubicBezTo>
                    <a:pt x="16" y="120"/>
                    <a:pt x="16" y="120"/>
                    <a:pt x="16" y="120"/>
                  </a:cubicBezTo>
                  <a:cubicBezTo>
                    <a:pt x="11" y="120"/>
                    <a:pt x="8" y="116"/>
                    <a:pt x="8" y="112"/>
                  </a:cubicBezTo>
                  <a:cubicBezTo>
                    <a:pt x="8" y="48"/>
                    <a:pt x="8" y="48"/>
                    <a:pt x="8" y="48"/>
                  </a:cubicBezTo>
                  <a:cubicBezTo>
                    <a:pt x="8" y="43"/>
                    <a:pt x="11" y="40"/>
                    <a:pt x="16" y="40"/>
                  </a:cubicBezTo>
                  <a:cubicBezTo>
                    <a:pt x="112" y="40"/>
                    <a:pt x="112" y="40"/>
                    <a:pt x="112" y="40"/>
                  </a:cubicBezTo>
                  <a:cubicBezTo>
                    <a:pt x="116" y="40"/>
                    <a:pt x="120" y="43"/>
                    <a:pt x="120" y="48"/>
                  </a:cubicBezTo>
                  <a:lnTo>
                    <a:pt x="120" y="112"/>
                  </a:lnTo>
                  <a:close/>
                  <a:moveTo>
                    <a:pt x="32" y="8"/>
                  </a:moveTo>
                  <a:cubicBezTo>
                    <a:pt x="96" y="8"/>
                    <a:pt x="96" y="8"/>
                    <a:pt x="96" y="8"/>
                  </a:cubicBezTo>
                  <a:cubicBezTo>
                    <a:pt x="98" y="8"/>
                    <a:pt x="100" y="6"/>
                    <a:pt x="100" y="4"/>
                  </a:cubicBezTo>
                  <a:cubicBezTo>
                    <a:pt x="100" y="2"/>
                    <a:pt x="98" y="0"/>
                    <a:pt x="96" y="0"/>
                  </a:cubicBezTo>
                  <a:cubicBezTo>
                    <a:pt x="32" y="0"/>
                    <a:pt x="32" y="0"/>
                    <a:pt x="32" y="0"/>
                  </a:cubicBezTo>
                  <a:cubicBezTo>
                    <a:pt x="29" y="0"/>
                    <a:pt x="28" y="2"/>
                    <a:pt x="28" y="4"/>
                  </a:cubicBezTo>
                  <a:cubicBezTo>
                    <a:pt x="28" y="6"/>
                    <a:pt x="29" y="8"/>
                    <a:pt x="32" y="8"/>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2" name="Groupe 1">
            <a:extLst>
              <a:ext uri="{FF2B5EF4-FFF2-40B4-BE49-F238E27FC236}">
                <a16:creationId xmlns:a16="http://schemas.microsoft.com/office/drawing/2014/main" id="{2C760944-1764-420E-9BEC-C3AA60077674}"/>
              </a:ext>
            </a:extLst>
          </p:cNvPr>
          <p:cNvGrpSpPr/>
          <p:nvPr/>
        </p:nvGrpSpPr>
        <p:grpSpPr>
          <a:xfrm>
            <a:off x="308328" y="5995928"/>
            <a:ext cx="1089578" cy="689085"/>
            <a:chOff x="308328" y="5995928"/>
            <a:chExt cx="1089578" cy="689085"/>
          </a:xfrm>
        </p:grpSpPr>
        <p:sp>
          <p:nvSpPr>
            <p:cNvPr id="11" name="Oval 9">
              <a:extLst>
                <a:ext uri="{FF2B5EF4-FFF2-40B4-BE49-F238E27FC236}">
                  <a16:creationId xmlns:a16="http://schemas.microsoft.com/office/drawing/2014/main" id="{187BBC71-E362-49C7-BF3D-A8B4B4A78655}"/>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3" name="Rectangle 12">
              <a:extLst>
                <a:ext uri="{FF2B5EF4-FFF2-40B4-BE49-F238E27FC236}">
                  <a16:creationId xmlns:a16="http://schemas.microsoft.com/office/drawing/2014/main" id="{058FA431-53EA-4D75-8E57-64CF7A52375F}"/>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25</a:t>
              </a:r>
            </a:p>
          </p:txBody>
        </p:sp>
      </p:grpSp>
    </p:spTree>
    <p:extLst>
      <p:ext uri="{BB962C8B-B14F-4D97-AF65-F5344CB8AC3E}">
        <p14:creationId xmlns:p14="http://schemas.microsoft.com/office/powerpoint/2010/main" val="2646096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6="http://schemas.microsoft.com/office/drawing/2014/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95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50"/>
                            </p:stCondLst>
                            <p:childTnLst>
                              <p:par>
                                <p:cTn id="14" presetID="2" presetClass="entr" presetSubtype="4" accel="19000" decel="81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2450"/>
                            </p:stCondLst>
                            <p:childTnLst>
                              <p:par>
                                <p:cTn id="19" presetID="22" presetClass="entr" presetSubtype="4"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2950"/>
                            </p:stCondLst>
                            <p:childTnLst>
                              <p:par>
                                <p:cTn id="23" presetID="2" presetClass="entr" presetSubtype="2"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3950"/>
                            </p:stCondLst>
                            <p:childTnLst>
                              <p:par>
                                <p:cTn id="28" presetID="22" presetClass="entr" presetSubtype="4"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直角三角形 21">
            <a:extLst>
              <a:ext uri="{FF2B5EF4-FFF2-40B4-BE49-F238E27FC236}">
                <a16:creationId xmlns:a16="http://schemas.microsoft.com/office/drawing/2014/main" id="{4662D404-4B4E-AE0B-0434-76913A3F3DE0}"/>
              </a:ext>
            </a:extLst>
          </p:cNvPr>
          <p:cNvSpPr/>
          <p:nvPr/>
        </p:nvSpPr>
        <p:spPr>
          <a:xfrm flipH="1" flipV="1">
            <a:off x="8515739" y="0"/>
            <a:ext cx="3676261" cy="3637152"/>
          </a:xfrm>
          <a:prstGeom prst="rtTriangle">
            <a:avLst/>
          </a:prstGeom>
          <a:solidFill>
            <a:srgbClr val="1A2F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3" name="Rectangle: Single Corner Snipped 21">
            <a:extLst>
              <a:ext uri="{FF2B5EF4-FFF2-40B4-BE49-F238E27FC236}">
                <a16:creationId xmlns:a16="http://schemas.microsoft.com/office/drawing/2014/main" id="{DE7B8895-36D5-D77A-EDA5-01EB05976CBE}"/>
              </a:ext>
            </a:extLst>
          </p:cNvPr>
          <p:cNvSpPr/>
          <p:nvPr/>
        </p:nvSpPr>
        <p:spPr>
          <a:xfrm>
            <a:off x="3441697" y="2"/>
            <a:ext cx="6933461" cy="6857999"/>
          </a:xfrm>
          <a:prstGeom prst="snip1Rect">
            <a:avLst>
              <a:gd name="adj" fmla="val 50000"/>
            </a:avLst>
          </a:prstGeom>
          <a:solidFill>
            <a:sysClr val="window" lastClr="FFFFFF"/>
          </a:solidFill>
          <a:ln w="12700" cap="flat" cmpd="sng" algn="ctr">
            <a:noFill/>
            <a:prstDash val="solid"/>
            <a:miter lim="800000"/>
          </a:ln>
          <a:effectLst>
            <a:outerShdw blurRad="571500" dist="279400" dir="1500000" sx="98000" sy="98000" algn="ctr" rotWithShape="0">
              <a:sysClr val="windowText" lastClr="000000">
                <a:lumMod val="85000"/>
                <a:lumOff val="15000"/>
                <a:alpha val="17000"/>
              </a:sysClr>
            </a:outerShdw>
          </a:effectLst>
        </p:spPr>
        <p:txBody>
          <a:bodyPr rtlCol="0" anchor="ctr"/>
          <a:lstStyle/>
          <a:p>
            <a:pPr algn="ctr">
              <a:defRPr/>
            </a:pPr>
            <a:endParaRPr lang="en-ID" kern="0">
              <a:solidFill>
                <a:prstClr val="white"/>
              </a:solidFill>
              <a:cs typeface="+mn-ea"/>
              <a:sym typeface="+mn-lt"/>
            </a:endParaRPr>
          </a:p>
        </p:txBody>
      </p:sp>
      <p:sp>
        <p:nvSpPr>
          <p:cNvPr id="24" name="Rectangle: Top Corners One Rounded and One Snipped 16">
            <a:extLst>
              <a:ext uri="{FF2B5EF4-FFF2-40B4-BE49-F238E27FC236}">
                <a16:creationId xmlns:a16="http://schemas.microsoft.com/office/drawing/2014/main" id="{D84FA9BD-7A7B-CB42-61C3-505C32F9C538}"/>
              </a:ext>
            </a:extLst>
          </p:cNvPr>
          <p:cNvSpPr/>
          <p:nvPr/>
        </p:nvSpPr>
        <p:spPr>
          <a:xfrm>
            <a:off x="-68967" y="-1"/>
            <a:ext cx="8584706" cy="6857999"/>
          </a:xfrm>
          <a:prstGeom prst="snipRoundRect">
            <a:avLst>
              <a:gd name="adj1" fmla="val 0"/>
              <a:gd name="adj2" fmla="val 50000"/>
            </a:avLst>
          </a:prstGeom>
          <a:solidFill>
            <a:sysClr val="window" lastClr="FFFFFF"/>
          </a:solidFill>
          <a:ln w="12700" cap="flat" cmpd="sng" algn="ctr">
            <a:noFill/>
            <a:prstDash val="solid"/>
            <a:miter lim="800000"/>
          </a:ln>
          <a:effectLst>
            <a:outerShdw blurRad="571500" dist="279400" dir="1500000" sx="98000" sy="98000" algn="ctr" rotWithShape="0">
              <a:sysClr val="windowText" lastClr="000000">
                <a:lumMod val="85000"/>
                <a:lumOff val="15000"/>
                <a:alpha val="17000"/>
              </a:sysClr>
            </a:outerShdw>
          </a:effectLst>
        </p:spPr>
        <p:txBody>
          <a:bodyPr rtlCol="0" anchor="ctr"/>
          <a:lstStyle/>
          <a:p>
            <a:pPr algn="ctr">
              <a:defRPr/>
            </a:pPr>
            <a:endParaRPr lang="en-ID" kern="0">
              <a:solidFill>
                <a:prstClr val="white"/>
              </a:solidFill>
              <a:cs typeface="+mn-ea"/>
              <a:sym typeface="+mn-lt"/>
            </a:endParaRPr>
          </a:p>
        </p:txBody>
      </p:sp>
      <p:grpSp>
        <p:nvGrpSpPr>
          <p:cNvPr id="3" name="Groupe 2">
            <a:extLst>
              <a:ext uri="{FF2B5EF4-FFF2-40B4-BE49-F238E27FC236}">
                <a16:creationId xmlns:a16="http://schemas.microsoft.com/office/drawing/2014/main" id="{D5B2466D-7FA2-49DC-8355-09FAFE96AB05}"/>
              </a:ext>
            </a:extLst>
          </p:cNvPr>
          <p:cNvGrpSpPr/>
          <p:nvPr/>
        </p:nvGrpSpPr>
        <p:grpSpPr>
          <a:xfrm>
            <a:off x="390118" y="2100572"/>
            <a:ext cx="6805812" cy="4108618"/>
            <a:chOff x="390118" y="2100572"/>
            <a:chExt cx="6805812" cy="4108618"/>
          </a:xfrm>
        </p:grpSpPr>
        <p:sp>
          <p:nvSpPr>
            <p:cNvPr id="25" name="Rectangle 24">
              <a:extLst>
                <a:ext uri="{FF2B5EF4-FFF2-40B4-BE49-F238E27FC236}">
                  <a16:creationId xmlns:a16="http://schemas.microsoft.com/office/drawing/2014/main" id="{0CBF7B30-E0B1-4F57-B7AD-FB67EA72796C}"/>
                </a:ext>
              </a:extLst>
            </p:cNvPr>
            <p:cNvSpPr/>
            <p:nvPr/>
          </p:nvSpPr>
          <p:spPr>
            <a:xfrm>
              <a:off x="390118" y="2100572"/>
              <a:ext cx="6805812" cy="3637152"/>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BF2B922-53BF-4675-AC61-AB2DA951A963}"/>
                </a:ext>
              </a:extLst>
            </p:cNvPr>
            <p:cNvSpPr/>
            <p:nvPr/>
          </p:nvSpPr>
          <p:spPr>
            <a:xfrm rot="18900000">
              <a:off x="3438431" y="5468318"/>
              <a:ext cx="538816" cy="538816"/>
            </a:xfrm>
            <a:prstGeom prst="rect">
              <a:avLst/>
            </a:prstGeom>
            <a:solidFill>
              <a:schemeClr val="bg1"/>
            </a:solidFill>
            <a:ln w="165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FAC390E-BE0C-4043-9284-1775F19A97B8}"/>
                </a:ext>
              </a:extLst>
            </p:cNvPr>
            <p:cNvSpPr/>
            <p:nvPr/>
          </p:nvSpPr>
          <p:spPr>
            <a:xfrm rot="18900000">
              <a:off x="3236373" y="5266260"/>
              <a:ext cx="942930" cy="942930"/>
            </a:xfrm>
            <a:prstGeom prst="rect">
              <a:avLst/>
            </a:prstGeom>
            <a:noFill/>
            <a:ln w="165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文本框 7">
            <a:extLst>
              <a:ext uri="{FF2B5EF4-FFF2-40B4-BE49-F238E27FC236}">
                <a16:creationId xmlns:a16="http://schemas.microsoft.com/office/drawing/2014/main" id="{E7F6449E-8D40-4B15-976F-00287713DA4B}"/>
              </a:ext>
            </a:extLst>
          </p:cNvPr>
          <p:cNvSpPr txBox="1"/>
          <p:nvPr/>
        </p:nvSpPr>
        <p:spPr>
          <a:xfrm>
            <a:off x="644296" y="2859359"/>
            <a:ext cx="6012024" cy="1569660"/>
          </a:xfrm>
          <a:prstGeom prst="rect">
            <a:avLst/>
          </a:prstGeom>
          <a:noFill/>
        </p:spPr>
        <p:txBody>
          <a:bodyPr wrap="square" rtlCol="0">
            <a:spAutoFit/>
          </a:bodyPr>
          <a:lstStyle/>
          <a:p>
            <a:pPr algn="ctr" defTabSz="914363"/>
            <a:r>
              <a:rPr lang="en-US" altLang="zh-CN" sz="4800" dirty="0">
                <a:gradFill>
                  <a:gsLst>
                    <a:gs pos="24000">
                      <a:srgbClr val="BF9645"/>
                    </a:gs>
                    <a:gs pos="50000">
                      <a:srgbClr val="F2DD9C"/>
                    </a:gs>
                    <a:gs pos="87000">
                      <a:srgbClr val="E5BA7C"/>
                    </a:gs>
                  </a:gsLst>
                  <a:lin ang="13500000" scaled="1"/>
                </a:gradFill>
                <a:cs typeface="+mn-ea"/>
                <a:sym typeface="+mn-lt"/>
              </a:rPr>
              <a:t>MERCI POUR VOTRE ATTENTION</a:t>
            </a:r>
            <a:endParaRPr lang="zh-CN" altLang="en-US" sz="4800" dirty="0">
              <a:gradFill>
                <a:gsLst>
                  <a:gs pos="24000">
                    <a:srgbClr val="BF9645"/>
                  </a:gs>
                  <a:gs pos="50000">
                    <a:srgbClr val="F2DD9C"/>
                  </a:gs>
                  <a:gs pos="87000">
                    <a:srgbClr val="E5BA7C"/>
                  </a:gs>
                </a:gsLst>
                <a:lin ang="13500000" scaled="1"/>
              </a:gradFill>
              <a:cs typeface="+mn-ea"/>
              <a:sym typeface="+mn-lt"/>
            </a:endParaRPr>
          </a:p>
        </p:txBody>
      </p:sp>
      <p:grpSp>
        <p:nvGrpSpPr>
          <p:cNvPr id="2" name="Groupe 1">
            <a:extLst>
              <a:ext uri="{FF2B5EF4-FFF2-40B4-BE49-F238E27FC236}">
                <a16:creationId xmlns:a16="http://schemas.microsoft.com/office/drawing/2014/main" id="{2E72E380-E7ED-4C38-9FA7-D5AA940E94F6}"/>
              </a:ext>
            </a:extLst>
          </p:cNvPr>
          <p:cNvGrpSpPr/>
          <p:nvPr/>
        </p:nvGrpSpPr>
        <p:grpSpPr>
          <a:xfrm>
            <a:off x="308328" y="5995928"/>
            <a:ext cx="1089578" cy="689085"/>
            <a:chOff x="308328" y="5995928"/>
            <a:chExt cx="1089578" cy="689085"/>
          </a:xfrm>
        </p:grpSpPr>
        <p:sp>
          <p:nvSpPr>
            <p:cNvPr id="10" name="Oval 9">
              <a:extLst>
                <a:ext uri="{FF2B5EF4-FFF2-40B4-BE49-F238E27FC236}">
                  <a16:creationId xmlns:a16="http://schemas.microsoft.com/office/drawing/2014/main" id="{AA935E88-53E8-4B05-8AF2-ECED38EB2388}"/>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1" name="Rectangle 10">
              <a:extLst>
                <a:ext uri="{FF2B5EF4-FFF2-40B4-BE49-F238E27FC236}">
                  <a16:creationId xmlns:a16="http://schemas.microsoft.com/office/drawing/2014/main" id="{3F608D0A-7BED-4759-A867-ADE0D7EF1628}"/>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26</a:t>
              </a:r>
            </a:p>
          </p:txBody>
        </p:sp>
      </p:grpSp>
    </p:spTree>
    <p:extLst>
      <p:ext uri="{BB962C8B-B14F-4D97-AF65-F5344CB8AC3E}">
        <p14:creationId xmlns:p14="http://schemas.microsoft.com/office/powerpoint/2010/main" val="416738169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1500" fill="hold"/>
                                        <p:tgtEl>
                                          <p:spTgt spid="23"/>
                                        </p:tgtEl>
                                        <p:attrNameLst>
                                          <p:attrName>ppt_x</p:attrName>
                                        </p:attrNameLst>
                                      </p:cBhvr>
                                      <p:tavLst>
                                        <p:tav tm="0">
                                          <p:val>
                                            <p:strVal val="0-#ppt_w/2"/>
                                          </p:val>
                                        </p:tav>
                                        <p:tav tm="100000">
                                          <p:val>
                                            <p:strVal val="#ppt_x"/>
                                          </p:val>
                                        </p:tav>
                                      </p:tavLst>
                                    </p:anim>
                                    <p:anim calcmode="lin" valueType="num">
                                      <p:cBhvr additive="base">
                                        <p:cTn id="13" dur="1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1500" fill="hold"/>
                                        <p:tgtEl>
                                          <p:spTgt spid="24"/>
                                        </p:tgtEl>
                                        <p:attrNameLst>
                                          <p:attrName>ppt_x</p:attrName>
                                        </p:attrNameLst>
                                      </p:cBhvr>
                                      <p:tavLst>
                                        <p:tav tm="0">
                                          <p:val>
                                            <p:strVal val="0-#ppt_w/2"/>
                                          </p:val>
                                        </p:tav>
                                        <p:tav tm="100000">
                                          <p:val>
                                            <p:strVal val="#ppt_x"/>
                                          </p:val>
                                        </p:tav>
                                      </p:tavLst>
                                    </p:anim>
                                    <p:anim calcmode="lin" valueType="num">
                                      <p:cBhvr additive="base">
                                        <p:cTn id="17" dur="15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1500" fill="hold"/>
                                        <p:tgtEl>
                                          <p:spTgt spid="22"/>
                                        </p:tgtEl>
                                        <p:attrNameLst>
                                          <p:attrName>ppt_x</p:attrName>
                                        </p:attrNameLst>
                                      </p:cBhvr>
                                      <p:tavLst>
                                        <p:tav tm="0">
                                          <p:val>
                                            <p:strVal val="1+#ppt_w/2"/>
                                          </p:val>
                                        </p:tav>
                                        <p:tav tm="100000">
                                          <p:val>
                                            <p:strVal val="#ppt_x"/>
                                          </p:val>
                                        </p:tav>
                                      </p:tavLst>
                                    </p:anim>
                                    <p:anim calcmode="lin" valueType="num">
                                      <p:cBhvr additive="base">
                                        <p:cTn id="21" dur="1500" fill="hold"/>
                                        <p:tgtEl>
                                          <p:spTgt spid="22"/>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1+#ppt_h/2"/>
                                          </p:val>
                                        </p:tav>
                                        <p:tav tm="100000">
                                          <p:val>
                                            <p:strVal val="#ppt_y"/>
                                          </p:val>
                                        </p:tav>
                                      </p:tavLst>
                                    </p:anim>
                                  </p:childTnLst>
                                </p:cTn>
                              </p:par>
                              <p:par>
                                <p:cTn id="27" presetID="26" presetClass="emph" presetSubtype="0" fill="hold" grpId="1" nodeType="withEffect">
                                  <p:stCondLst>
                                    <p:cond delay="500"/>
                                  </p:stCondLst>
                                  <p:iterate type="lt">
                                    <p:tmPct val="10000"/>
                                  </p:iterate>
                                  <p:childTnLst>
                                    <p:animEffect transition="out" filter="fade">
                                      <p:cBhvr>
                                        <p:cTn id="28" dur="500" tmFilter="0, 0; .2, .5; .8, .5; 1, 0"/>
                                        <p:tgtEl>
                                          <p:spTgt spid="9"/>
                                        </p:tgtEl>
                                      </p:cBhvr>
                                    </p:animEffect>
                                    <p:animScale>
                                      <p:cBhvr>
                                        <p:cTn id="29"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7" descr="A picture containing logo&#10;&#10;Description automatically generated">
            <a:extLst>
              <a:ext uri="{FF2B5EF4-FFF2-40B4-BE49-F238E27FC236}">
                <a16:creationId xmlns:a16="http://schemas.microsoft.com/office/drawing/2014/main" id="{A43D3727-81DA-EA93-C466-F7D3EE0C88C1}"/>
              </a:ext>
            </a:extLst>
          </p:cNvPr>
          <p:cNvPicPr>
            <a:picLocks noChangeAspect="1"/>
          </p:cNvPicPr>
          <p:nvPr/>
        </p:nvPicPr>
        <p:blipFill>
          <a:blip r:embed="rId3"/>
          <a:stretch>
            <a:fillRect/>
          </a:stretch>
        </p:blipFill>
        <p:spPr>
          <a:xfrm>
            <a:off x="717426" y="80348"/>
            <a:ext cx="1843359" cy="1883240"/>
          </a:xfrm>
          <a:prstGeom prst="rect">
            <a:avLst/>
          </a:prstGeom>
        </p:spPr>
      </p:pic>
      <p:grpSp>
        <p:nvGrpSpPr>
          <p:cNvPr id="30" name="Groupe 29">
            <a:extLst>
              <a:ext uri="{FF2B5EF4-FFF2-40B4-BE49-F238E27FC236}">
                <a16:creationId xmlns:a16="http://schemas.microsoft.com/office/drawing/2014/main" id="{456B354A-C758-4FB3-0FD4-91AA89E06009}"/>
              </a:ext>
            </a:extLst>
          </p:cNvPr>
          <p:cNvGrpSpPr/>
          <p:nvPr/>
        </p:nvGrpSpPr>
        <p:grpSpPr>
          <a:xfrm>
            <a:off x="914400" y="2038861"/>
            <a:ext cx="10268465" cy="2211198"/>
            <a:chOff x="12088303" y="2113002"/>
            <a:chExt cx="8314247" cy="2211198"/>
          </a:xfrm>
        </p:grpSpPr>
        <p:grpSp>
          <p:nvGrpSpPr>
            <p:cNvPr id="31" name="Groupe 30">
              <a:extLst>
                <a:ext uri="{FF2B5EF4-FFF2-40B4-BE49-F238E27FC236}">
                  <a16:creationId xmlns:a16="http://schemas.microsoft.com/office/drawing/2014/main" id="{8CEB4D52-4E53-4876-2311-20F010B02697}"/>
                </a:ext>
              </a:extLst>
            </p:cNvPr>
            <p:cNvGrpSpPr/>
            <p:nvPr/>
          </p:nvGrpSpPr>
          <p:grpSpPr>
            <a:xfrm>
              <a:off x="12088303" y="2113002"/>
              <a:ext cx="8314247" cy="1572383"/>
              <a:chOff x="12088303" y="2875002"/>
              <a:chExt cx="8314247" cy="1572383"/>
            </a:xfrm>
          </p:grpSpPr>
          <p:sp>
            <p:nvSpPr>
              <p:cNvPr id="33" name="ZoneTexte 32">
                <a:extLst>
                  <a:ext uri="{FF2B5EF4-FFF2-40B4-BE49-F238E27FC236}">
                    <a16:creationId xmlns:a16="http://schemas.microsoft.com/office/drawing/2014/main" id="{291A6B62-4FE3-DF75-91A1-D5D2FAA10165}"/>
                  </a:ext>
                </a:extLst>
              </p:cNvPr>
              <p:cNvSpPr txBox="1"/>
              <p:nvPr/>
            </p:nvSpPr>
            <p:spPr>
              <a:xfrm>
                <a:off x="12088303" y="2875002"/>
                <a:ext cx="8314247" cy="1307537"/>
              </a:xfrm>
              <a:prstGeom prst="rect">
                <a:avLst/>
              </a:prstGeom>
              <a:noFill/>
            </p:spPr>
            <p:txBody>
              <a:bodyPr wrap="square">
                <a:spAutoFit/>
              </a:bodyPr>
              <a:lstStyle/>
              <a:p>
                <a:pPr algn="ctr">
                  <a:lnSpc>
                    <a:spcPct val="150000"/>
                  </a:lnSpc>
                </a:pPr>
                <a:r>
                  <a:rPr lang="fr-FR" sz="2800" b="1" dirty="0">
                    <a:effectLst/>
                    <a:latin typeface="Times New Roman" panose="02020603050405020304" pitchFamily="18" charset="0"/>
                    <a:ea typeface="Times New Roman" panose="02020603050405020304" pitchFamily="18" charset="0"/>
                    <a:cs typeface="Times New Roman" panose="02020603050405020304" pitchFamily="18" charset="0"/>
                  </a:rPr>
                  <a:t> Conception et développement d'une application web de vente de tickets de transport et location de véhicules en ligne</a:t>
                </a:r>
                <a:endParaRPr lang="fr-FR"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34" name="Groupe 33">
                <a:extLst>
                  <a:ext uri="{FF2B5EF4-FFF2-40B4-BE49-F238E27FC236}">
                    <a16:creationId xmlns:a16="http://schemas.microsoft.com/office/drawing/2014/main" id="{340909C8-3F10-61BA-7B92-A6090A87F6EE}"/>
                  </a:ext>
                </a:extLst>
              </p:cNvPr>
              <p:cNvGrpSpPr/>
              <p:nvPr/>
            </p:nvGrpSpPr>
            <p:grpSpPr>
              <a:xfrm>
                <a:off x="12881238" y="4333085"/>
                <a:ext cx="6597065" cy="114300"/>
                <a:chOff x="12881238" y="4333085"/>
                <a:chExt cx="6597065" cy="114300"/>
              </a:xfrm>
            </p:grpSpPr>
            <p:cxnSp>
              <p:nvCxnSpPr>
                <p:cNvPr id="35" name="直接连接符 74">
                  <a:extLst>
                    <a:ext uri="{FF2B5EF4-FFF2-40B4-BE49-F238E27FC236}">
                      <a16:creationId xmlns:a16="http://schemas.microsoft.com/office/drawing/2014/main" id="{C8056FE7-1E4C-D7F2-75E7-15DFDAB6D09F}"/>
                    </a:ext>
                  </a:extLst>
                </p:cNvPr>
                <p:cNvCxnSpPr/>
                <p:nvPr/>
              </p:nvCxnSpPr>
              <p:spPr>
                <a:xfrm>
                  <a:off x="13382303" y="4333085"/>
                  <a:ext cx="6096000" cy="0"/>
                </a:xfrm>
                <a:prstGeom prst="line">
                  <a:avLst/>
                </a:prstGeom>
                <a:ln w="19050">
                  <a:solidFill>
                    <a:srgbClr val="45D1FD"/>
                  </a:solidFill>
                </a:ln>
              </p:spPr>
              <p:style>
                <a:lnRef idx="1">
                  <a:schemeClr val="accent1"/>
                </a:lnRef>
                <a:fillRef idx="0">
                  <a:schemeClr val="accent1"/>
                </a:fillRef>
                <a:effectRef idx="0">
                  <a:schemeClr val="accent1"/>
                </a:effectRef>
                <a:fontRef idx="minor">
                  <a:schemeClr val="tx1"/>
                </a:fontRef>
              </p:style>
            </p:cxnSp>
            <p:cxnSp>
              <p:nvCxnSpPr>
                <p:cNvPr id="36" name="直接连接符 75">
                  <a:extLst>
                    <a:ext uri="{FF2B5EF4-FFF2-40B4-BE49-F238E27FC236}">
                      <a16:creationId xmlns:a16="http://schemas.microsoft.com/office/drawing/2014/main" id="{DD298D99-B1E8-1A19-CC25-FA1250BDF014}"/>
                    </a:ext>
                  </a:extLst>
                </p:cNvPr>
                <p:cNvCxnSpPr>
                  <a:cxnSpLocks/>
                </p:cNvCxnSpPr>
                <p:nvPr/>
              </p:nvCxnSpPr>
              <p:spPr>
                <a:xfrm>
                  <a:off x="12881238" y="4447385"/>
                  <a:ext cx="3848100" cy="0"/>
                </a:xfrm>
                <a:prstGeom prst="line">
                  <a:avLst/>
                </a:prstGeom>
                <a:ln w="12700">
                  <a:solidFill>
                    <a:srgbClr val="02539A"/>
                  </a:solidFill>
                </a:ln>
              </p:spPr>
              <p:style>
                <a:lnRef idx="1">
                  <a:schemeClr val="accent1"/>
                </a:lnRef>
                <a:fillRef idx="0">
                  <a:schemeClr val="accent1"/>
                </a:fillRef>
                <a:effectRef idx="0">
                  <a:schemeClr val="accent1"/>
                </a:effectRef>
                <a:fontRef idx="minor">
                  <a:schemeClr val="tx1"/>
                </a:fontRef>
              </p:style>
            </p:cxnSp>
          </p:grpSp>
        </p:grpSp>
        <p:sp>
          <p:nvSpPr>
            <p:cNvPr id="32" name="ZoneTexte 31">
              <a:extLst>
                <a:ext uri="{FF2B5EF4-FFF2-40B4-BE49-F238E27FC236}">
                  <a16:creationId xmlns:a16="http://schemas.microsoft.com/office/drawing/2014/main" id="{0070D1B2-93EB-585A-BB20-9CA95DA470F7}"/>
                </a:ext>
              </a:extLst>
            </p:cNvPr>
            <p:cNvSpPr txBox="1"/>
            <p:nvPr/>
          </p:nvSpPr>
          <p:spPr>
            <a:xfrm>
              <a:off x="13661692" y="3862535"/>
              <a:ext cx="4683457" cy="461665"/>
            </a:xfrm>
            <a:prstGeom prst="rect">
              <a:avLst/>
            </a:prstGeom>
            <a:noFill/>
          </p:spPr>
          <p:txBody>
            <a:bodyPr wrap="square" rtlCol="0">
              <a:spAutoFit/>
            </a:bodyPr>
            <a:lstStyle/>
            <a:p>
              <a:pPr algn="ctr"/>
              <a:r>
                <a:rPr lang="fr-FR" sz="2400" dirty="0">
                  <a:latin typeface="Times New Roman" panose="02020603050405020304" pitchFamily="18" charset="0"/>
                  <a:cs typeface="Times New Roman" panose="02020603050405020304" pitchFamily="18" charset="0"/>
                </a:rPr>
                <a:t>Présenté par : </a:t>
              </a:r>
              <a:r>
                <a:rPr lang="fr-FR" sz="2400" b="1" dirty="0">
                  <a:effectLst/>
                  <a:latin typeface="Times New Roman" panose="02020603050405020304" pitchFamily="18" charset="0"/>
                  <a:ea typeface="Times New Roman" panose="02020603050405020304" pitchFamily="18" charset="0"/>
                </a:rPr>
                <a:t>GAGRE Andréa </a:t>
              </a:r>
              <a:endParaRPr lang="fr-FR" sz="2400" b="1" dirty="0">
                <a:latin typeface="Times New Roman" panose="02020603050405020304" pitchFamily="18" charset="0"/>
                <a:cs typeface="Times New Roman" panose="02020603050405020304" pitchFamily="18" charset="0"/>
              </a:endParaRPr>
            </a:p>
          </p:txBody>
        </p:sp>
      </p:grpSp>
      <p:sp>
        <p:nvSpPr>
          <p:cNvPr id="38" name="Zone de texte 454">
            <a:extLst>
              <a:ext uri="{FF2B5EF4-FFF2-40B4-BE49-F238E27FC236}">
                <a16:creationId xmlns:a16="http://schemas.microsoft.com/office/drawing/2014/main" id="{666E27C5-29D6-2167-358E-5EBF25BD79FF}"/>
              </a:ext>
            </a:extLst>
          </p:cNvPr>
          <p:cNvSpPr txBox="1"/>
          <p:nvPr/>
        </p:nvSpPr>
        <p:spPr>
          <a:xfrm>
            <a:off x="786713" y="5010716"/>
            <a:ext cx="3352193" cy="14842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775"/>
              </a:spcAft>
              <a:tabLst>
                <a:tab pos="1371600" algn="ctr"/>
                <a:tab pos="1828800" algn="ctr"/>
                <a:tab pos="2286000" algn="ctr"/>
                <a:tab pos="2743200" algn="ctr"/>
                <a:tab pos="3200400" algn="ctr"/>
                <a:tab pos="3657600" algn="ctr"/>
                <a:tab pos="4745990" algn="ctr"/>
              </a:tabLst>
            </a:pPr>
            <a:r>
              <a:rPr lang="fr-FR" sz="1800" b="1"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Enseignant de suivi</a:t>
            </a:r>
            <a:r>
              <a:rPr lang="fr-FR" sz="1800"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ctr">
              <a:lnSpc>
                <a:spcPct val="107000"/>
              </a:lnSpc>
              <a:spcAft>
                <a:spcPts val="775"/>
              </a:spcAft>
              <a:tabLst>
                <a:tab pos="1371600" algn="ctr"/>
                <a:tab pos="1828800" algn="ctr"/>
                <a:tab pos="2286000" algn="ctr"/>
                <a:tab pos="2743200" algn="ctr"/>
                <a:tab pos="3200400" algn="ctr"/>
                <a:tab pos="3657600" algn="ctr"/>
                <a:tab pos="4745990" algn="ctr"/>
              </a:tabLs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M. Gouayon KOALA</a:t>
            </a:r>
          </a:p>
          <a:p>
            <a:pPr algn="ctr">
              <a:lnSpc>
                <a:spcPct val="107000"/>
              </a:lnSpc>
              <a:spcAft>
                <a:spcPts val="775"/>
              </a:spcAft>
              <a:tabLst>
                <a:tab pos="1371600" algn="ctr"/>
                <a:tab pos="1828800" algn="ctr"/>
                <a:tab pos="2286000" algn="ctr"/>
                <a:tab pos="2743200" algn="ctr"/>
                <a:tab pos="3200400" algn="ctr"/>
                <a:tab pos="3657600" algn="ctr"/>
                <a:tab pos="4745990" algn="ctr"/>
              </a:tabLs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Enseignant à l’</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UJKZ</a:t>
            </a: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0" name="Zone de texte 455">
            <a:extLst>
              <a:ext uri="{FF2B5EF4-FFF2-40B4-BE49-F238E27FC236}">
                <a16:creationId xmlns:a16="http://schemas.microsoft.com/office/drawing/2014/main" id="{B90CE6B8-1EDF-E6D1-71E5-17BA2EEFFDAB}"/>
              </a:ext>
            </a:extLst>
          </p:cNvPr>
          <p:cNvSpPr txBox="1"/>
          <p:nvPr/>
        </p:nvSpPr>
        <p:spPr>
          <a:xfrm>
            <a:off x="6911173" y="5010716"/>
            <a:ext cx="4044231" cy="122196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fr-FR" sz="1800" b="1"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Maître de Stage</a:t>
            </a:r>
            <a:r>
              <a:rPr lang="fr-FR" sz="1800"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M. Issouf NIKIEMA</a:t>
            </a:r>
          </a:p>
          <a:p>
            <a:pPr algn="ctr">
              <a:lnSpc>
                <a:spcPct val="150000"/>
              </a:lnSpc>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Chef de l’équipe informatique</a:t>
            </a:r>
          </a:p>
        </p:txBody>
      </p:sp>
      <p:pic>
        <p:nvPicPr>
          <p:cNvPr id="13" name="Image 12">
            <a:extLst>
              <a:ext uri="{FF2B5EF4-FFF2-40B4-BE49-F238E27FC236}">
                <a16:creationId xmlns:a16="http://schemas.microsoft.com/office/drawing/2014/main" id="{F0DFD466-9250-4242-8BAB-468320593BA3}"/>
              </a:ext>
            </a:extLst>
          </p:cNvPr>
          <p:cNvPicPr/>
          <p:nvPr/>
        </p:nvPicPr>
        <p:blipFill>
          <a:blip r:embed="rId4">
            <a:extLst>
              <a:ext uri="{28A0092B-C50C-407E-A947-70E740481C1C}">
                <a14:useLocalDpi xmlns:a14="http://schemas.microsoft.com/office/drawing/2010/main" val="0"/>
              </a:ext>
            </a:extLst>
          </a:blip>
          <a:stretch>
            <a:fillRect/>
          </a:stretch>
        </p:blipFill>
        <p:spPr>
          <a:xfrm>
            <a:off x="10041379" y="374542"/>
            <a:ext cx="1433195" cy="1307537"/>
          </a:xfrm>
          <a:prstGeom prst="rect">
            <a:avLst/>
          </a:prstGeom>
        </p:spPr>
      </p:pic>
    </p:spTree>
    <p:extLst>
      <p:ext uri="{BB962C8B-B14F-4D97-AF65-F5344CB8AC3E}">
        <p14:creationId xmlns:p14="http://schemas.microsoft.com/office/powerpoint/2010/main" val="149717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E49FCFC8-4D2C-FBDD-5919-04990A0851B3}"/>
              </a:ext>
            </a:extLst>
          </p:cNvPr>
          <p:cNvGrpSpPr/>
          <p:nvPr/>
        </p:nvGrpSpPr>
        <p:grpSpPr>
          <a:xfrm rot="5400000" flipH="1" flipV="1">
            <a:off x="6601606" y="593107"/>
            <a:ext cx="6674708" cy="7796752"/>
            <a:chOff x="-904028" y="1803732"/>
            <a:chExt cx="5286037" cy="6527260"/>
          </a:xfrm>
        </p:grpSpPr>
        <p:pic>
          <p:nvPicPr>
            <p:cNvPr id="10" name="图片 9"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6F6944CC-F6B0-85BE-A84A-772F7DABCBBA}"/>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3482563" flipH="1">
              <a:off x="-545055" y="2638956"/>
              <a:ext cx="4033552" cy="675328"/>
            </a:xfrm>
            <a:prstGeom prst="rect">
              <a:avLst/>
            </a:prstGeom>
            <a:noFill/>
            <a:ln>
              <a:noFill/>
            </a:ln>
            <a:effectLst>
              <a:outerShdw blurRad="50800" dist="38100" dir="8100000" algn="tr" rotWithShape="0">
                <a:prstClr val="black">
                  <a:alpha val="40000"/>
                </a:prstClr>
              </a:outerShdw>
            </a:effectLst>
          </p:spPr>
        </p:pic>
        <p:sp>
          <p:nvSpPr>
            <p:cNvPr id="8" name="直角三角形 7">
              <a:extLst>
                <a:ext uri="{FF2B5EF4-FFF2-40B4-BE49-F238E27FC236}">
                  <a16:creationId xmlns:a16="http://schemas.microsoft.com/office/drawing/2014/main" id="{DC11F142-74C2-DE16-75EB-183E2868A73C}"/>
                </a:ext>
              </a:extLst>
            </p:cNvPr>
            <p:cNvSpPr/>
            <p:nvPr/>
          </p:nvSpPr>
          <p:spPr>
            <a:xfrm rot="13504804">
              <a:off x="-939757" y="2138189"/>
              <a:ext cx="1609168" cy="1537710"/>
            </a:xfrm>
            <a:prstGeom prst="rtTriangle">
              <a:avLst/>
            </a:prstGeom>
            <a:solidFill>
              <a:srgbClr val="1A2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直角三角形 10">
              <a:extLst>
                <a:ext uri="{FF2B5EF4-FFF2-40B4-BE49-F238E27FC236}">
                  <a16:creationId xmlns:a16="http://schemas.microsoft.com/office/drawing/2014/main" id="{AA0A82BD-E8C6-1E5F-7625-1A4B119B6F77}"/>
                </a:ext>
              </a:extLst>
            </p:cNvPr>
            <p:cNvSpPr/>
            <p:nvPr/>
          </p:nvSpPr>
          <p:spPr>
            <a:xfrm rot="8007907">
              <a:off x="1623498" y="5572481"/>
              <a:ext cx="2758511" cy="2758511"/>
            </a:xfrm>
            <a:prstGeom prst="rtTriangle">
              <a:avLst/>
            </a:prstGeom>
            <a:solidFill>
              <a:srgbClr val="1A2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2" name="图片 11"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8B517D2B-5361-0827-6F63-07AA4A82433F}"/>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8807531" flipH="1">
              <a:off x="116785" y="4664470"/>
              <a:ext cx="6396804" cy="675328"/>
            </a:xfrm>
            <a:prstGeom prst="rect">
              <a:avLst/>
            </a:prstGeom>
            <a:noFill/>
            <a:ln>
              <a:noFill/>
            </a:ln>
            <a:effectLst>
              <a:outerShdw blurRad="50800" dist="38100" dir="8100000" algn="tr" rotWithShape="0">
                <a:prstClr val="black">
                  <a:alpha val="40000"/>
                </a:prstClr>
              </a:outerShdw>
            </a:effectLst>
          </p:spPr>
        </p:pic>
      </p:grpSp>
      <p:grpSp>
        <p:nvGrpSpPr>
          <p:cNvPr id="2" name="组合 1">
            <a:extLst>
              <a:ext uri="{FF2B5EF4-FFF2-40B4-BE49-F238E27FC236}">
                <a16:creationId xmlns:a16="http://schemas.microsoft.com/office/drawing/2014/main" id="{2455314E-46EC-CBB2-FF8A-6B8DE5CF42D3}"/>
              </a:ext>
            </a:extLst>
          </p:cNvPr>
          <p:cNvGrpSpPr/>
          <p:nvPr/>
        </p:nvGrpSpPr>
        <p:grpSpPr>
          <a:xfrm>
            <a:off x="361880" y="190207"/>
            <a:ext cx="3865245" cy="584835"/>
            <a:chOff x="455" y="300"/>
            <a:chExt cx="6087" cy="921"/>
          </a:xfrm>
        </p:grpSpPr>
        <p:grpSp>
          <p:nvGrpSpPr>
            <p:cNvPr id="4" name="组合 3">
              <a:extLst>
                <a:ext uri="{FF2B5EF4-FFF2-40B4-BE49-F238E27FC236}">
                  <a16:creationId xmlns:a16="http://schemas.microsoft.com/office/drawing/2014/main" id="{BEBEADD6-CE58-4BA5-A6EB-2B1E6ED5950A}"/>
                </a:ext>
              </a:extLst>
            </p:cNvPr>
            <p:cNvGrpSpPr/>
            <p:nvPr/>
          </p:nvGrpSpPr>
          <p:grpSpPr>
            <a:xfrm>
              <a:off x="455" y="472"/>
              <a:ext cx="808" cy="607"/>
              <a:chOff x="579" y="476"/>
              <a:chExt cx="994" cy="746"/>
            </a:xfrm>
          </p:grpSpPr>
          <p:sp>
            <p:nvSpPr>
              <p:cNvPr id="14" name="Freeform 5">
                <a:extLst>
                  <a:ext uri="{FF2B5EF4-FFF2-40B4-BE49-F238E27FC236}">
                    <a16:creationId xmlns:a16="http://schemas.microsoft.com/office/drawing/2014/main" id="{B294E0E2-CF0F-79DA-1037-ED40E088E24F}"/>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15" name="Freeform 5">
                <a:extLst>
                  <a:ext uri="{FF2B5EF4-FFF2-40B4-BE49-F238E27FC236}">
                    <a16:creationId xmlns:a16="http://schemas.microsoft.com/office/drawing/2014/main" id="{554FE4BF-685D-6A8B-1BDB-8A916B7A1C3A}"/>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16" name="Freeform 5">
                <a:extLst>
                  <a:ext uri="{FF2B5EF4-FFF2-40B4-BE49-F238E27FC236}">
                    <a16:creationId xmlns:a16="http://schemas.microsoft.com/office/drawing/2014/main" id="{67D35CA4-425D-97C1-F17A-0BE11143EED0}"/>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9" name="文本框 8">
              <a:extLst>
                <a:ext uri="{FF2B5EF4-FFF2-40B4-BE49-F238E27FC236}">
                  <a16:creationId xmlns:a16="http://schemas.microsoft.com/office/drawing/2014/main" id="{123532F4-4F4F-C7C5-2AE0-165B7AFBE672}"/>
                </a:ext>
              </a:extLst>
            </p:cNvPr>
            <p:cNvSpPr txBox="1"/>
            <p:nvPr/>
          </p:nvSpPr>
          <p:spPr>
            <a:xfrm>
              <a:off x="1369" y="300"/>
              <a:ext cx="5173"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INTRODUCTION</a:t>
              </a:r>
            </a:p>
          </p:txBody>
        </p:sp>
      </p:grpSp>
      <p:grpSp>
        <p:nvGrpSpPr>
          <p:cNvPr id="5" name="Groupe 4">
            <a:extLst>
              <a:ext uri="{FF2B5EF4-FFF2-40B4-BE49-F238E27FC236}">
                <a16:creationId xmlns:a16="http://schemas.microsoft.com/office/drawing/2014/main" id="{DF39BBF5-5B5E-4F0B-A3C4-B6166F166092}"/>
              </a:ext>
            </a:extLst>
          </p:cNvPr>
          <p:cNvGrpSpPr/>
          <p:nvPr/>
        </p:nvGrpSpPr>
        <p:grpSpPr>
          <a:xfrm>
            <a:off x="1497751" y="2761848"/>
            <a:ext cx="7359876" cy="830997"/>
            <a:chOff x="1497751" y="2761848"/>
            <a:chExt cx="7359876" cy="830997"/>
          </a:xfrm>
        </p:grpSpPr>
        <p:sp>
          <p:nvSpPr>
            <p:cNvPr id="22" name="Rectangle 11">
              <a:extLst>
                <a:ext uri="{FF2B5EF4-FFF2-40B4-BE49-F238E27FC236}">
                  <a16:creationId xmlns:a16="http://schemas.microsoft.com/office/drawing/2014/main" id="{6CF1D37D-81D4-402C-A14E-39A979501095}"/>
                </a:ext>
              </a:extLst>
            </p:cNvPr>
            <p:cNvSpPr/>
            <p:nvPr/>
          </p:nvSpPr>
          <p:spPr>
            <a:xfrm>
              <a:off x="2591040" y="2761848"/>
              <a:ext cx="6266587" cy="830997"/>
            </a:xfrm>
            <a:prstGeom prst="rect">
              <a:avLst/>
            </a:prstGeom>
            <a:solidFill>
              <a:srgbClr val="1A2F64"/>
            </a:solidFill>
          </p:spPr>
          <p:txBody>
            <a:bodyPr wrap="square">
              <a:spAutoFit/>
            </a:bodyPr>
            <a:lstStyle/>
            <a:p>
              <a:pPr marL="0" marR="0" lvl="0" indent="0" algn="ctr" defTabSz="914354" eaLnBrk="1" fontAlgn="auto" latinLnBrk="0" hangingPunct="1">
                <a:lnSpc>
                  <a:spcPct val="100000"/>
                </a:lnSpc>
                <a:spcBef>
                  <a:spcPts val="600"/>
                </a:spcBef>
                <a:spcAft>
                  <a:spcPts val="0"/>
                </a:spcAft>
                <a:buClr>
                  <a:srgbClr val="E24848"/>
                </a:buClr>
                <a:buSzTx/>
                <a:buFontTx/>
                <a:buNone/>
                <a:tabLst/>
                <a:defRPr/>
              </a:pPr>
              <a:r>
                <a:rPr lang="en-US" altLang="zh-CN" sz="2400" kern="0" spc="300" noProof="1">
                  <a:solidFill>
                    <a:prstClr val="white"/>
                  </a:solidFill>
                  <a:latin typeface="Times New Roman" panose="02020603050405020304" pitchFamily="18" charset="0"/>
                  <a:cs typeface="Times New Roman" panose="02020603050405020304" pitchFamily="18" charset="0"/>
                  <a:sym typeface="+mn-lt"/>
                </a:rPr>
                <a:t>Application web pour la reservation de tickets et location de véhicules</a:t>
              </a:r>
              <a:endParaRPr kumimoji="0" lang="zh-CN" altLang="en-US" sz="2400" b="0" i="0" u="none" strike="noStrike" kern="0" cap="none" spc="30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sp>
          <p:nvSpPr>
            <p:cNvPr id="31" name="椭圆 77">
              <a:extLst>
                <a:ext uri="{FF2B5EF4-FFF2-40B4-BE49-F238E27FC236}">
                  <a16:creationId xmlns:a16="http://schemas.microsoft.com/office/drawing/2014/main" id="{6012E7DA-7C3E-47B8-89E8-301D0CA29FFE}"/>
                </a:ext>
              </a:extLst>
            </p:cNvPr>
            <p:cNvSpPr/>
            <p:nvPr/>
          </p:nvSpPr>
          <p:spPr>
            <a:xfrm>
              <a:off x="1497751" y="2818849"/>
              <a:ext cx="773996" cy="773996"/>
            </a:xfrm>
            <a:prstGeom prst="ellipse">
              <a:avLst/>
            </a:prstGeom>
            <a:solidFill>
              <a:srgbClr val="1A2F64"/>
            </a:soli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2" name="Freeform 45">
              <a:extLst>
                <a:ext uri="{FF2B5EF4-FFF2-40B4-BE49-F238E27FC236}">
                  <a16:creationId xmlns:a16="http://schemas.microsoft.com/office/drawing/2014/main" id="{B25808FA-19FB-4BB1-A0A8-89CA7E7E05E6}"/>
                </a:ext>
              </a:extLst>
            </p:cNvPr>
            <p:cNvSpPr>
              <a:spLocks noEditPoints="1"/>
            </p:cNvSpPr>
            <p:nvPr/>
          </p:nvSpPr>
          <p:spPr bwMode="auto">
            <a:xfrm>
              <a:off x="1733777" y="3054875"/>
              <a:ext cx="301944" cy="301944"/>
            </a:xfrm>
            <a:custGeom>
              <a:avLst/>
              <a:gdLst>
                <a:gd name="T0" fmla="*/ 126 w 128"/>
                <a:gd name="T1" fmla="*/ 120 h 128"/>
                <a:gd name="T2" fmla="*/ 91 w 128"/>
                <a:gd name="T3" fmla="*/ 85 h 128"/>
                <a:gd name="T4" fmla="*/ 104 w 128"/>
                <a:gd name="T5" fmla="*/ 52 h 128"/>
                <a:gd name="T6" fmla="*/ 52 w 128"/>
                <a:gd name="T7" fmla="*/ 0 h 128"/>
                <a:gd name="T8" fmla="*/ 0 w 128"/>
                <a:gd name="T9" fmla="*/ 52 h 128"/>
                <a:gd name="T10" fmla="*/ 52 w 128"/>
                <a:gd name="T11" fmla="*/ 104 h 128"/>
                <a:gd name="T12" fmla="*/ 85 w 128"/>
                <a:gd name="T13" fmla="*/ 91 h 128"/>
                <a:gd name="T14" fmla="*/ 120 w 128"/>
                <a:gd name="T15" fmla="*/ 127 h 128"/>
                <a:gd name="T16" fmla="*/ 126 w 128"/>
                <a:gd name="T17" fmla="*/ 127 h 128"/>
                <a:gd name="T18" fmla="*/ 126 w 128"/>
                <a:gd name="T19" fmla="*/ 120 h 128"/>
                <a:gd name="T20" fmla="*/ 52 w 128"/>
                <a:gd name="T21" fmla="*/ 96 h 128"/>
                <a:gd name="T22" fmla="*/ 8 w 128"/>
                <a:gd name="T23" fmla="*/ 52 h 128"/>
                <a:gd name="T24" fmla="*/ 52 w 128"/>
                <a:gd name="T25" fmla="*/ 8 h 128"/>
                <a:gd name="T26" fmla="*/ 96 w 128"/>
                <a:gd name="T27" fmla="*/ 52 h 128"/>
                <a:gd name="T28" fmla="*/ 52 w 128"/>
                <a:gd name="T29"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28">
                  <a:moveTo>
                    <a:pt x="126" y="120"/>
                  </a:moveTo>
                  <a:cubicBezTo>
                    <a:pt x="91" y="85"/>
                    <a:pt x="91" y="85"/>
                    <a:pt x="91" y="85"/>
                  </a:cubicBezTo>
                  <a:cubicBezTo>
                    <a:pt x="99" y="76"/>
                    <a:pt x="104" y="65"/>
                    <a:pt x="104" y="52"/>
                  </a:cubicBezTo>
                  <a:cubicBezTo>
                    <a:pt x="104" y="23"/>
                    <a:pt x="80" y="0"/>
                    <a:pt x="52" y="0"/>
                  </a:cubicBezTo>
                  <a:cubicBezTo>
                    <a:pt x="23" y="0"/>
                    <a:pt x="0" y="23"/>
                    <a:pt x="0" y="52"/>
                  </a:cubicBezTo>
                  <a:cubicBezTo>
                    <a:pt x="0" y="81"/>
                    <a:pt x="23" y="104"/>
                    <a:pt x="52" y="104"/>
                  </a:cubicBezTo>
                  <a:cubicBezTo>
                    <a:pt x="65" y="104"/>
                    <a:pt x="76" y="99"/>
                    <a:pt x="85" y="91"/>
                  </a:cubicBezTo>
                  <a:cubicBezTo>
                    <a:pt x="120" y="127"/>
                    <a:pt x="120" y="127"/>
                    <a:pt x="120" y="127"/>
                  </a:cubicBezTo>
                  <a:cubicBezTo>
                    <a:pt x="122" y="128"/>
                    <a:pt x="125" y="128"/>
                    <a:pt x="126" y="127"/>
                  </a:cubicBezTo>
                  <a:cubicBezTo>
                    <a:pt x="128" y="125"/>
                    <a:pt x="128" y="122"/>
                    <a:pt x="126" y="120"/>
                  </a:cubicBezTo>
                  <a:close/>
                  <a:moveTo>
                    <a:pt x="52" y="96"/>
                  </a:moveTo>
                  <a:cubicBezTo>
                    <a:pt x="27" y="96"/>
                    <a:pt x="8" y="76"/>
                    <a:pt x="8" y="52"/>
                  </a:cubicBezTo>
                  <a:cubicBezTo>
                    <a:pt x="8" y="28"/>
                    <a:pt x="27" y="8"/>
                    <a:pt x="52" y="8"/>
                  </a:cubicBezTo>
                  <a:cubicBezTo>
                    <a:pt x="76" y="8"/>
                    <a:pt x="96" y="28"/>
                    <a:pt x="96" y="52"/>
                  </a:cubicBezTo>
                  <a:cubicBezTo>
                    <a:pt x="96" y="76"/>
                    <a:pt x="76" y="96"/>
                    <a:pt x="52" y="96"/>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6" name="Groupe 5">
            <a:extLst>
              <a:ext uri="{FF2B5EF4-FFF2-40B4-BE49-F238E27FC236}">
                <a16:creationId xmlns:a16="http://schemas.microsoft.com/office/drawing/2014/main" id="{68853BAE-848F-45E4-A00D-05D04DCA089F}"/>
              </a:ext>
            </a:extLst>
          </p:cNvPr>
          <p:cNvGrpSpPr/>
          <p:nvPr/>
        </p:nvGrpSpPr>
        <p:grpSpPr>
          <a:xfrm>
            <a:off x="1500951" y="4012117"/>
            <a:ext cx="5038659" cy="787980"/>
            <a:chOff x="1500951" y="4012117"/>
            <a:chExt cx="5038659" cy="787980"/>
          </a:xfrm>
        </p:grpSpPr>
        <p:sp>
          <p:nvSpPr>
            <p:cNvPr id="26" name="Rectangle 11">
              <a:extLst>
                <a:ext uri="{FF2B5EF4-FFF2-40B4-BE49-F238E27FC236}">
                  <a16:creationId xmlns:a16="http://schemas.microsoft.com/office/drawing/2014/main" id="{90F43306-5682-42B3-9241-3D1130E9FFA2}"/>
                </a:ext>
              </a:extLst>
            </p:cNvPr>
            <p:cNvSpPr/>
            <p:nvPr/>
          </p:nvSpPr>
          <p:spPr>
            <a:xfrm>
              <a:off x="2674578" y="4144466"/>
              <a:ext cx="3865032" cy="640586"/>
            </a:xfrm>
            <a:prstGeom prst="rect">
              <a:avLst/>
            </a:prstGeom>
            <a:solidFill>
              <a:srgbClr val="1A2F64"/>
            </a:solidFill>
          </p:spPr>
          <p:txBody>
            <a:bodyPr wrap="square">
              <a:spAutoFit/>
            </a:bodyPr>
            <a:lstStyle/>
            <a:p>
              <a:pPr marL="0" marR="0" lvl="0" indent="0" algn="ctr" defTabSz="914354" eaLnBrk="1" fontAlgn="auto" latinLnBrk="0" hangingPunct="1">
                <a:lnSpc>
                  <a:spcPct val="100000"/>
                </a:lnSpc>
                <a:spcBef>
                  <a:spcPts val="600"/>
                </a:spcBef>
                <a:spcAft>
                  <a:spcPts val="0"/>
                </a:spcAft>
                <a:buClr>
                  <a:srgbClr val="E24848"/>
                </a:buClr>
                <a:buSzTx/>
                <a:buFontTx/>
                <a:buNone/>
                <a:tabLst/>
                <a:defRPr/>
              </a:pPr>
              <a:r>
                <a:rPr lang="en-US" altLang="zh-CN" sz="2400" kern="0" spc="300" noProof="1">
                  <a:solidFill>
                    <a:prstClr val="white"/>
                  </a:solidFill>
                  <a:latin typeface="Times New Roman" panose="02020603050405020304" pitchFamily="18" charset="0"/>
                  <a:cs typeface="Times New Roman" panose="02020603050405020304" pitchFamily="18" charset="0"/>
                  <a:sym typeface="+mn-lt"/>
                </a:rPr>
                <a:t>Yiki Startup Incubator</a:t>
              </a:r>
              <a:endParaRPr kumimoji="0" lang="zh-CN" altLang="en-US" sz="2400" b="0" i="0" u="none" strike="noStrike" kern="0" cap="none" spc="30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sp>
          <p:nvSpPr>
            <p:cNvPr id="33" name="Oval 6">
              <a:extLst>
                <a:ext uri="{FF2B5EF4-FFF2-40B4-BE49-F238E27FC236}">
                  <a16:creationId xmlns:a16="http://schemas.microsoft.com/office/drawing/2014/main" id="{020E3B60-05A7-413A-BEC6-12870913E3F5}"/>
                </a:ext>
              </a:extLst>
            </p:cNvPr>
            <p:cNvSpPr>
              <a:spLocks noChangeArrowheads="1"/>
            </p:cNvSpPr>
            <p:nvPr/>
          </p:nvSpPr>
          <p:spPr bwMode="auto">
            <a:xfrm>
              <a:off x="1500951" y="4012117"/>
              <a:ext cx="773996" cy="787980"/>
            </a:xfrm>
            <a:prstGeom prst="ellipse">
              <a:avLst/>
            </a:prstGeom>
            <a:gradFill>
              <a:gsLst>
                <a:gs pos="24000">
                  <a:srgbClr val="BF9645"/>
                </a:gs>
                <a:gs pos="87000">
                  <a:srgbClr val="E5BA7C"/>
                </a:gs>
              </a:gsLst>
              <a:lin ang="13500000" scaled="1"/>
            </a:gra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dirty="0">
                <a:solidFill>
                  <a:srgbClr val="999999"/>
                </a:solidFill>
                <a:cs typeface="+mn-ea"/>
                <a:sym typeface="+mn-lt"/>
              </a:endParaRPr>
            </a:p>
          </p:txBody>
        </p:sp>
        <p:sp>
          <p:nvSpPr>
            <p:cNvPr id="34" name="Freeform 18">
              <a:extLst>
                <a:ext uri="{FF2B5EF4-FFF2-40B4-BE49-F238E27FC236}">
                  <a16:creationId xmlns:a16="http://schemas.microsoft.com/office/drawing/2014/main" id="{4C851F09-098F-4007-B615-FBA9E89D14A0}"/>
                </a:ext>
              </a:extLst>
            </p:cNvPr>
            <p:cNvSpPr>
              <a:spLocks noEditPoints="1"/>
            </p:cNvSpPr>
            <p:nvPr/>
          </p:nvSpPr>
          <p:spPr bwMode="auto">
            <a:xfrm>
              <a:off x="1728154" y="4202619"/>
              <a:ext cx="357787" cy="276474"/>
            </a:xfrm>
            <a:custGeom>
              <a:avLst/>
              <a:gdLst>
                <a:gd name="T0" fmla="*/ 151 w 211"/>
                <a:gd name="T1" fmla="*/ 75 h 163"/>
                <a:gd name="T2" fmla="*/ 186 w 211"/>
                <a:gd name="T3" fmla="*/ 44 h 163"/>
                <a:gd name="T4" fmla="*/ 186 w 211"/>
                <a:gd name="T5" fmla="*/ 163 h 163"/>
                <a:gd name="T6" fmla="*/ 151 w 211"/>
                <a:gd name="T7" fmla="*/ 163 h 163"/>
                <a:gd name="T8" fmla="*/ 151 w 211"/>
                <a:gd name="T9" fmla="*/ 75 h 163"/>
                <a:gd name="T10" fmla="*/ 106 w 211"/>
                <a:gd name="T11" fmla="*/ 163 h 163"/>
                <a:gd name="T12" fmla="*/ 141 w 211"/>
                <a:gd name="T13" fmla="*/ 163 h 163"/>
                <a:gd name="T14" fmla="*/ 141 w 211"/>
                <a:gd name="T15" fmla="*/ 83 h 163"/>
                <a:gd name="T16" fmla="*/ 106 w 211"/>
                <a:gd name="T17" fmla="*/ 114 h 163"/>
                <a:gd name="T18" fmla="*/ 106 w 211"/>
                <a:gd name="T19" fmla="*/ 163 h 163"/>
                <a:gd name="T20" fmla="*/ 61 w 211"/>
                <a:gd name="T21" fmla="*/ 163 h 163"/>
                <a:gd name="T22" fmla="*/ 96 w 211"/>
                <a:gd name="T23" fmla="*/ 163 h 163"/>
                <a:gd name="T24" fmla="*/ 96 w 211"/>
                <a:gd name="T25" fmla="*/ 115 h 163"/>
                <a:gd name="T26" fmla="*/ 61 w 211"/>
                <a:gd name="T27" fmla="*/ 77 h 163"/>
                <a:gd name="T28" fmla="*/ 61 w 211"/>
                <a:gd name="T29" fmla="*/ 163 h 163"/>
                <a:gd name="T30" fmla="*/ 15 w 211"/>
                <a:gd name="T31" fmla="*/ 163 h 163"/>
                <a:gd name="T32" fmla="*/ 51 w 211"/>
                <a:gd name="T33" fmla="*/ 163 h 163"/>
                <a:gd name="T34" fmla="*/ 51 w 211"/>
                <a:gd name="T35" fmla="*/ 72 h 163"/>
                <a:gd name="T36" fmla="*/ 15 w 211"/>
                <a:gd name="T37" fmla="*/ 101 h 163"/>
                <a:gd name="T38" fmla="*/ 15 w 211"/>
                <a:gd name="T39" fmla="*/ 163 h 163"/>
                <a:gd name="T40" fmla="*/ 208 w 211"/>
                <a:gd name="T41" fmla="*/ 0 h 163"/>
                <a:gd name="T42" fmla="*/ 173 w 211"/>
                <a:gd name="T43" fmla="*/ 0 h 163"/>
                <a:gd name="T44" fmla="*/ 171 w 211"/>
                <a:gd name="T45" fmla="*/ 5 h 163"/>
                <a:gd name="T46" fmla="*/ 181 w 211"/>
                <a:gd name="T47" fmla="*/ 17 h 163"/>
                <a:gd name="T48" fmla="*/ 101 w 211"/>
                <a:gd name="T49" fmla="*/ 86 h 163"/>
                <a:gd name="T50" fmla="*/ 59 w 211"/>
                <a:gd name="T51" fmla="*/ 42 h 163"/>
                <a:gd name="T52" fmla="*/ 50 w 211"/>
                <a:gd name="T53" fmla="*/ 41 h 163"/>
                <a:gd name="T54" fmla="*/ 4 w 211"/>
                <a:gd name="T55" fmla="*/ 79 h 163"/>
                <a:gd name="T56" fmla="*/ 3 w 211"/>
                <a:gd name="T57" fmla="*/ 89 h 163"/>
                <a:gd name="T58" fmla="*/ 12 w 211"/>
                <a:gd name="T59" fmla="*/ 90 h 163"/>
                <a:gd name="T60" fmla="*/ 54 w 211"/>
                <a:gd name="T61" fmla="*/ 56 h 163"/>
                <a:gd name="T62" fmla="*/ 96 w 211"/>
                <a:gd name="T63" fmla="*/ 100 h 163"/>
                <a:gd name="T64" fmla="*/ 101 w 211"/>
                <a:gd name="T65" fmla="*/ 102 h 163"/>
                <a:gd name="T66" fmla="*/ 105 w 211"/>
                <a:gd name="T67" fmla="*/ 101 h 163"/>
                <a:gd name="T68" fmla="*/ 190 w 211"/>
                <a:gd name="T69" fmla="*/ 27 h 163"/>
                <a:gd name="T70" fmla="*/ 201 w 211"/>
                <a:gd name="T71" fmla="*/ 40 h 163"/>
                <a:gd name="T72" fmla="*/ 207 w 211"/>
                <a:gd name="T73" fmla="*/ 38 h 163"/>
                <a:gd name="T74" fmla="*/ 211 w 211"/>
                <a:gd name="T75" fmla="*/ 4 h 163"/>
                <a:gd name="T76" fmla="*/ 208 w 211"/>
                <a:gd name="T77"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163">
                  <a:moveTo>
                    <a:pt x="151" y="75"/>
                  </a:moveTo>
                  <a:cubicBezTo>
                    <a:pt x="186" y="44"/>
                    <a:pt x="186" y="44"/>
                    <a:pt x="186" y="44"/>
                  </a:cubicBezTo>
                  <a:cubicBezTo>
                    <a:pt x="186" y="163"/>
                    <a:pt x="186" y="163"/>
                    <a:pt x="186" y="163"/>
                  </a:cubicBezTo>
                  <a:cubicBezTo>
                    <a:pt x="151" y="163"/>
                    <a:pt x="151" y="163"/>
                    <a:pt x="151" y="163"/>
                  </a:cubicBezTo>
                  <a:lnTo>
                    <a:pt x="151" y="75"/>
                  </a:lnTo>
                  <a:close/>
                  <a:moveTo>
                    <a:pt x="106" y="163"/>
                  </a:moveTo>
                  <a:cubicBezTo>
                    <a:pt x="141" y="163"/>
                    <a:pt x="141" y="163"/>
                    <a:pt x="141" y="163"/>
                  </a:cubicBezTo>
                  <a:cubicBezTo>
                    <a:pt x="141" y="83"/>
                    <a:pt x="141" y="83"/>
                    <a:pt x="141" y="83"/>
                  </a:cubicBezTo>
                  <a:cubicBezTo>
                    <a:pt x="106" y="114"/>
                    <a:pt x="106" y="114"/>
                    <a:pt x="106" y="114"/>
                  </a:cubicBezTo>
                  <a:lnTo>
                    <a:pt x="106" y="163"/>
                  </a:lnTo>
                  <a:close/>
                  <a:moveTo>
                    <a:pt x="61" y="163"/>
                  </a:moveTo>
                  <a:cubicBezTo>
                    <a:pt x="96" y="163"/>
                    <a:pt x="96" y="163"/>
                    <a:pt x="96" y="163"/>
                  </a:cubicBezTo>
                  <a:cubicBezTo>
                    <a:pt x="96" y="115"/>
                    <a:pt x="96" y="115"/>
                    <a:pt x="96" y="115"/>
                  </a:cubicBezTo>
                  <a:cubicBezTo>
                    <a:pt x="61" y="77"/>
                    <a:pt x="61" y="77"/>
                    <a:pt x="61" y="77"/>
                  </a:cubicBezTo>
                  <a:lnTo>
                    <a:pt x="61" y="163"/>
                  </a:lnTo>
                  <a:close/>
                  <a:moveTo>
                    <a:pt x="15" y="163"/>
                  </a:moveTo>
                  <a:cubicBezTo>
                    <a:pt x="51" y="163"/>
                    <a:pt x="51" y="163"/>
                    <a:pt x="51" y="163"/>
                  </a:cubicBezTo>
                  <a:cubicBezTo>
                    <a:pt x="51" y="72"/>
                    <a:pt x="51" y="72"/>
                    <a:pt x="51" y="72"/>
                  </a:cubicBezTo>
                  <a:cubicBezTo>
                    <a:pt x="15" y="101"/>
                    <a:pt x="15" y="101"/>
                    <a:pt x="15" y="101"/>
                  </a:cubicBezTo>
                  <a:lnTo>
                    <a:pt x="15" y="163"/>
                  </a:lnTo>
                  <a:close/>
                  <a:moveTo>
                    <a:pt x="208" y="0"/>
                  </a:moveTo>
                  <a:cubicBezTo>
                    <a:pt x="173" y="0"/>
                    <a:pt x="173" y="0"/>
                    <a:pt x="173" y="0"/>
                  </a:cubicBezTo>
                  <a:cubicBezTo>
                    <a:pt x="170" y="0"/>
                    <a:pt x="169" y="3"/>
                    <a:pt x="171" y="5"/>
                  </a:cubicBezTo>
                  <a:cubicBezTo>
                    <a:pt x="181" y="17"/>
                    <a:pt x="181" y="17"/>
                    <a:pt x="181" y="17"/>
                  </a:cubicBezTo>
                  <a:cubicBezTo>
                    <a:pt x="101" y="86"/>
                    <a:pt x="101" y="86"/>
                    <a:pt x="101" y="86"/>
                  </a:cubicBezTo>
                  <a:cubicBezTo>
                    <a:pt x="59" y="42"/>
                    <a:pt x="59" y="42"/>
                    <a:pt x="59" y="42"/>
                  </a:cubicBezTo>
                  <a:cubicBezTo>
                    <a:pt x="57" y="39"/>
                    <a:pt x="53" y="39"/>
                    <a:pt x="50" y="41"/>
                  </a:cubicBezTo>
                  <a:cubicBezTo>
                    <a:pt x="4" y="79"/>
                    <a:pt x="4" y="79"/>
                    <a:pt x="4" y="79"/>
                  </a:cubicBezTo>
                  <a:cubicBezTo>
                    <a:pt x="1" y="81"/>
                    <a:pt x="0" y="86"/>
                    <a:pt x="3" y="89"/>
                  </a:cubicBezTo>
                  <a:cubicBezTo>
                    <a:pt x="5" y="91"/>
                    <a:pt x="9" y="92"/>
                    <a:pt x="12" y="90"/>
                  </a:cubicBezTo>
                  <a:cubicBezTo>
                    <a:pt x="54" y="56"/>
                    <a:pt x="54" y="56"/>
                    <a:pt x="54" y="56"/>
                  </a:cubicBezTo>
                  <a:cubicBezTo>
                    <a:pt x="96" y="100"/>
                    <a:pt x="96" y="100"/>
                    <a:pt x="96" y="100"/>
                  </a:cubicBezTo>
                  <a:cubicBezTo>
                    <a:pt x="97" y="102"/>
                    <a:pt x="99" y="102"/>
                    <a:pt x="101" y="102"/>
                  </a:cubicBezTo>
                  <a:cubicBezTo>
                    <a:pt x="102" y="102"/>
                    <a:pt x="104" y="102"/>
                    <a:pt x="105" y="101"/>
                  </a:cubicBezTo>
                  <a:cubicBezTo>
                    <a:pt x="190" y="27"/>
                    <a:pt x="190" y="27"/>
                    <a:pt x="190" y="27"/>
                  </a:cubicBezTo>
                  <a:cubicBezTo>
                    <a:pt x="201" y="40"/>
                    <a:pt x="201" y="40"/>
                    <a:pt x="201" y="40"/>
                  </a:cubicBezTo>
                  <a:cubicBezTo>
                    <a:pt x="203" y="42"/>
                    <a:pt x="206" y="41"/>
                    <a:pt x="207" y="38"/>
                  </a:cubicBezTo>
                  <a:cubicBezTo>
                    <a:pt x="211" y="4"/>
                    <a:pt x="211" y="4"/>
                    <a:pt x="211" y="4"/>
                  </a:cubicBezTo>
                  <a:cubicBezTo>
                    <a:pt x="211" y="2"/>
                    <a:pt x="210" y="0"/>
                    <a:pt x="208"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defRPr/>
              </a:pPr>
              <a:endParaRPr lang="ru-RU" kern="0">
                <a:solidFill>
                  <a:srgbClr val="999999">
                    <a:lumMod val="50000"/>
                  </a:srgbClr>
                </a:solidFill>
                <a:cs typeface="+mn-ea"/>
                <a:sym typeface="+mn-lt"/>
              </a:endParaRPr>
            </a:p>
          </p:txBody>
        </p:sp>
      </p:grpSp>
      <p:grpSp>
        <p:nvGrpSpPr>
          <p:cNvPr id="3" name="Groupe 2">
            <a:extLst>
              <a:ext uri="{FF2B5EF4-FFF2-40B4-BE49-F238E27FC236}">
                <a16:creationId xmlns:a16="http://schemas.microsoft.com/office/drawing/2014/main" id="{419F3BF1-C1E0-493C-8EAA-B928C96234AD}"/>
              </a:ext>
            </a:extLst>
          </p:cNvPr>
          <p:cNvGrpSpPr/>
          <p:nvPr/>
        </p:nvGrpSpPr>
        <p:grpSpPr>
          <a:xfrm>
            <a:off x="1497751" y="1706319"/>
            <a:ext cx="4623408" cy="791525"/>
            <a:chOff x="1497751" y="1706319"/>
            <a:chExt cx="4623408" cy="791525"/>
          </a:xfrm>
        </p:grpSpPr>
        <p:sp>
          <p:nvSpPr>
            <p:cNvPr id="18" name="Rectangle 11">
              <a:extLst>
                <a:ext uri="{FF2B5EF4-FFF2-40B4-BE49-F238E27FC236}">
                  <a16:creationId xmlns:a16="http://schemas.microsoft.com/office/drawing/2014/main" id="{F437B13E-33C1-ED7E-E351-F84ABA05410D}"/>
                </a:ext>
              </a:extLst>
            </p:cNvPr>
            <p:cNvSpPr/>
            <p:nvPr/>
          </p:nvSpPr>
          <p:spPr>
            <a:xfrm>
              <a:off x="2591040" y="1706319"/>
              <a:ext cx="3530119" cy="629190"/>
            </a:xfrm>
            <a:prstGeom prst="rect">
              <a:avLst/>
            </a:prstGeom>
            <a:solidFill>
              <a:srgbClr val="1A2F64"/>
            </a:solidFill>
          </p:spPr>
          <p:txBody>
            <a:bodyPr wrap="square">
              <a:spAutoFit/>
            </a:bodyPr>
            <a:lstStyle/>
            <a:p>
              <a:pPr marL="0" marR="0" lvl="0" indent="0" algn="ctr" defTabSz="914354" eaLnBrk="1" fontAlgn="auto" latinLnBrk="0" hangingPunct="1">
                <a:lnSpc>
                  <a:spcPct val="100000"/>
                </a:lnSpc>
                <a:spcBef>
                  <a:spcPts val="600"/>
                </a:spcBef>
                <a:spcAft>
                  <a:spcPts val="0"/>
                </a:spcAft>
                <a:buClr>
                  <a:srgbClr val="E24848"/>
                </a:buClr>
                <a:buSzTx/>
                <a:buFontTx/>
                <a:buNone/>
                <a:tabLst/>
                <a:defRPr/>
              </a:pPr>
              <a:r>
                <a:rPr lang="en-US" altLang="zh-CN" sz="2400" kern="0" spc="300" noProof="1">
                  <a:solidFill>
                    <a:prstClr val="white"/>
                  </a:solidFill>
                  <a:latin typeface="Times New Roman" panose="02020603050405020304" pitchFamily="18" charset="0"/>
                  <a:cs typeface="Times New Roman" panose="02020603050405020304" pitchFamily="18" charset="0"/>
                  <a:sym typeface="+mn-lt"/>
                </a:rPr>
                <a:t>Les déplacements</a:t>
              </a:r>
              <a:endParaRPr kumimoji="0" lang="zh-CN" altLang="en-US" sz="2400" b="0" i="0" u="none" strike="noStrike" kern="0" cap="none" spc="300" normalizeH="0" baseline="0" noProof="1">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sp>
          <p:nvSpPr>
            <p:cNvPr id="35" name="Oval 12">
              <a:extLst>
                <a:ext uri="{FF2B5EF4-FFF2-40B4-BE49-F238E27FC236}">
                  <a16:creationId xmlns:a16="http://schemas.microsoft.com/office/drawing/2014/main" id="{F0C39958-E712-4CD4-A0AB-484246BB4E70}"/>
                </a:ext>
              </a:extLst>
            </p:cNvPr>
            <p:cNvSpPr>
              <a:spLocks noChangeArrowheads="1"/>
            </p:cNvSpPr>
            <p:nvPr/>
          </p:nvSpPr>
          <p:spPr bwMode="auto">
            <a:xfrm>
              <a:off x="1497751" y="1723847"/>
              <a:ext cx="773996" cy="773997"/>
            </a:xfrm>
            <a:prstGeom prst="ellipse">
              <a:avLst/>
            </a:prstGeom>
            <a:gradFill>
              <a:gsLst>
                <a:gs pos="24000">
                  <a:srgbClr val="BF9645"/>
                </a:gs>
                <a:gs pos="87000">
                  <a:srgbClr val="E5BA7C"/>
                </a:gs>
              </a:gsLst>
              <a:lin ang="13500000" scaled="1"/>
            </a:gra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36" name="Freeform 20">
              <a:extLst>
                <a:ext uri="{FF2B5EF4-FFF2-40B4-BE49-F238E27FC236}">
                  <a16:creationId xmlns:a16="http://schemas.microsoft.com/office/drawing/2014/main" id="{D1CC98E1-3E77-4073-A072-C572FD56FC4E}"/>
                </a:ext>
              </a:extLst>
            </p:cNvPr>
            <p:cNvSpPr>
              <a:spLocks noEditPoints="1"/>
            </p:cNvSpPr>
            <p:nvPr/>
          </p:nvSpPr>
          <p:spPr bwMode="auto">
            <a:xfrm>
              <a:off x="1753543" y="1939789"/>
              <a:ext cx="307007" cy="305516"/>
            </a:xfrm>
            <a:custGeom>
              <a:avLst/>
              <a:gdLst>
                <a:gd name="T0" fmla="*/ 67 w 172"/>
                <a:gd name="T1" fmla="*/ 36 h 171"/>
                <a:gd name="T2" fmla="*/ 86 w 172"/>
                <a:gd name="T3" fmla="*/ 17 h 171"/>
                <a:gd name="T4" fmla="*/ 105 w 172"/>
                <a:gd name="T5" fmla="*/ 36 h 171"/>
                <a:gd name="T6" fmla="*/ 86 w 172"/>
                <a:gd name="T7" fmla="*/ 55 h 171"/>
                <a:gd name="T8" fmla="*/ 67 w 172"/>
                <a:gd name="T9" fmla="*/ 36 h 171"/>
                <a:gd name="T10" fmla="*/ 111 w 172"/>
                <a:gd name="T11" fmla="*/ 63 h 171"/>
                <a:gd name="T12" fmla="*/ 61 w 172"/>
                <a:gd name="T13" fmla="*/ 63 h 171"/>
                <a:gd name="T14" fmla="*/ 54 w 172"/>
                <a:gd name="T15" fmla="*/ 70 h 171"/>
                <a:gd name="T16" fmla="*/ 54 w 172"/>
                <a:gd name="T17" fmla="*/ 113 h 171"/>
                <a:gd name="T18" fmla="*/ 61 w 172"/>
                <a:gd name="T19" fmla="*/ 119 h 171"/>
                <a:gd name="T20" fmla="*/ 67 w 172"/>
                <a:gd name="T21" fmla="*/ 119 h 171"/>
                <a:gd name="T22" fmla="*/ 67 w 172"/>
                <a:gd name="T23" fmla="*/ 165 h 171"/>
                <a:gd name="T24" fmla="*/ 73 w 172"/>
                <a:gd name="T25" fmla="*/ 171 h 171"/>
                <a:gd name="T26" fmla="*/ 99 w 172"/>
                <a:gd name="T27" fmla="*/ 171 h 171"/>
                <a:gd name="T28" fmla="*/ 105 w 172"/>
                <a:gd name="T29" fmla="*/ 165 h 171"/>
                <a:gd name="T30" fmla="*/ 105 w 172"/>
                <a:gd name="T31" fmla="*/ 119 h 171"/>
                <a:gd name="T32" fmla="*/ 111 w 172"/>
                <a:gd name="T33" fmla="*/ 119 h 171"/>
                <a:gd name="T34" fmla="*/ 118 w 172"/>
                <a:gd name="T35" fmla="*/ 113 h 171"/>
                <a:gd name="T36" fmla="*/ 118 w 172"/>
                <a:gd name="T37" fmla="*/ 70 h 171"/>
                <a:gd name="T38" fmla="*/ 111 w 172"/>
                <a:gd name="T39" fmla="*/ 63 h 171"/>
                <a:gd name="T40" fmla="*/ 142 w 172"/>
                <a:gd name="T41" fmla="*/ 36 h 171"/>
                <a:gd name="T42" fmla="*/ 160 w 172"/>
                <a:gd name="T43" fmla="*/ 18 h 171"/>
                <a:gd name="T44" fmla="*/ 142 w 172"/>
                <a:gd name="T45" fmla="*/ 0 h 171"/>
                <a:gd name="T46" fmla="*/ 124 w 172"/>
                <a:gd name="T47" fmla="*/ 18 h 171"/>
                <a:gd name="T48" fmla="*/ 142 w 172"/>
                <a:gd name="T49" fmla="*/ 36 h 171"/>
                <a:gd name="T50" fmla="*/ 166 w 172"/>
                <a:gd name="T51" fmla="*/ 44 h 171"/>
                <a:gd name="T52" fmla="*/ 119 w 172"/>
                <a:gd name="T53" fmla="*/ 44 h 171"/>
                <a:gd name="T54" fmla="*/ 113 w 172"/>
                <a:gd name="T55" fmla="*/ 50 h 171"/>
                <a:gd name="T56" fmla="*/ 113 w 172"/>
                <a:gd name="T57" fmla="*/ 50 h 171"/>
                <a:gd name="T58" fmla="*/ 131 w 172"/>
                <a:gd name="T59" fmla="*/ 70 h 171"/>
                <a:gd name="T60" fmla="*/ 131 w 172"/>
                <a:gd name="T61" fmla="*/ 113 h 171"/>
                <a:gd name="T62" fmla="*/ 124 w 172"/>
                <a:gd name="T63" fmla="*/ 127 h 171"/>
                <a:gd name="T64" fmla="*/ 124 w 172"/>
                <a:gd name="T65" fmla="*/ 138 h 171"/>
                <a:gd name="T66" fmla="*/ 131 w 172"/>
                <a:gd name="T67" fmla="*/ 144 h 171"/>
                <a:gd name="T68" fmla="*/ 154 w 172"/>
                <a:gd name="T69" fmla="*/ 144 h 171"/>
                <a:gd name="T70" fmla="*/ 160 w 172"/>
                <a:gd name="T71" fmla="*/ 138 h 171"/>
                <a:gd name="T72" fmla="*/ 160 w 172"/>
                <a:gd name="T73" fmla="*/ 96 h 171"/>
                <a:gd name="T74" fmla="*/ 166 w 172"/>
                <a:gd name="T75" fmla="*/ 96 h 171"/>
                <a:gd name="T76" fmla="*/ 172 w 172"/>
                <a:gd name="T77" fmla="*/ 90 h 171"/>
                <a:gd name="T78" fmla="*/ 172 w 172"/>
                <a:gd name="T79" fmla="*/ 50 h 171"/>
                <a:gd name="T80" fmla="*/ 166 w 172"/>
                <a:gd name="T81" fmla="*/ 44 h 171"/>
                <a:gd name="T82" fmla="*/ 47 w 172"/>
                <a:gd name="T83" fmla="*/ 18 h 171"/>
                <a:gd name="T84" fmla="*/ 29 w 172"/>
                <a:gd name="T85" fmla="*/ 0 h 171"/>
                <a:gd name="T86" fmla="*/ 12 w 172"/>
                <a:gd name="T87" fmla="*/ 18 h 171"/>
                <a:gd name="T88" fmla="*/ 29 w 172"/>
                <a:gd name="T89" fmla="*/ 36 h 171"/>
                <a:gd name="T90" fmla="*/ 47 w 172"/>
                <a:gd name="T91" fmla="*/ 18 h 171"/>
                <a:gd name="T92" fmla="*/ 0 w 172"/>
                <a:gd name="T93" fmla="*/ 50 h 171"/>
                <a:gd name="T94" fmla="*/ 0 w 172"/>
                <a:gd name="T95" fmla="*/ 90 h 171"/>
                <a:gd name="T96" fmla="*/ 6 w 172"/>
                <a:gd name="T97" fmla="*/ 96 h 171"/>
                <a:gd name="T98" fmla="*/ 11 w 172"/>
                <a:gd name="T99" fmla="*/ 96 h 171"/>
                <a:gd name="T100" fmla="*/ 11 w 172"/>
                <a:gd name="T101" fmla="*/ 138 h 171"/>
                <a:gd name="T102" fmla="*/ 18 w 172"/>
                <a:gd name="T103" fmla="*/ 144 h 171"/>
                <a:gd name="T104" fmla="*/ 41 w 172"/>
                <a:gd name="T105" fmla="*/ 144 h 171"/>
                <a:gd name="T106" fmla="*/ 47 w 172"/>
                <a:gd name="T107" fmla="*/ 138 h 171"/>
                <a:gd name="T108" fmla="*/ 47 w 172"/>
                <a:gd name="T109" fmla="*/ 127 h 171"/>
                <a:gd name="T110" fmla="*/ 41 w 172"/>
                <a:gd name="T111" fmla="*/ 113 h 171"/>
                <a:gd name="T112" fmla="*/ 41 w 172"/>
                <a:gd name="T113" fmla="*/ 70 h 171"/>
                <a:gd name="T114" fmla="*/ 59 w 172"/>
                <a:gd name="T115" fmla="*/ 50 h 171"/>
                <a:gd name="T116" fmla="*/ 59 w 172"/>
                <a:gd name="T117" fmla="*/ 50 h 171"/>
                <a:gd name="T118" fmla="*/ 53 w 172"/>
                <a:gd name="T119" fmla="*/ 44 h 171"/>
                <a:gd name="T120" fmla="*/ 6 w 172"/>
                <a:gd name="T121" fmla="*/ 44 h 171"/>
                <a:gd name="T122" fmla="*/ 0 w 172"/>
                <a:gd name="T123" fmla="*/ 5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1">
                  <a:moveTo>
                    <a:pt x="67" y="36"/>
                  </a:moveTo>
                  <a:cubicBezTo>
                    <a:pt x="67" y="25"/>
                    <a:pt x="75" y="17"/>
                    <a:pt x="86" y="17"/>
                  </a:cubicBezTo>
                  <a:cubicBezTo>
                    <a:pt x="96" y="17"/>
                    <a:pt x="105" y="25"/>
                    <a:pt x="105" y="36"/>
                  </a:cubicBezTo>
                  <a:cubicBezTo>
                    <a:pt x="105" y="47"/>
                    <a:pt x="96" y="55"/>
                    <a:pt x="86" y="55"/>
                  </a:cubicBezTo>
                  <a:cubicBezTo>
                    <a:pt x="75" y="55"/>
                    <a:pt x="67" y="47"/>
                    <a:pt x="67" y="36"/>
                  </a:cubicBezTo>
                  <a:close/>
                  <a:moveTo>
                    <a:pt x="111" y="63"/>
                  </a:moveTo>
                  <a:cubicBezTo>
                    <a:pt x="61" y="63"/>
                    <a:pt x="61" y="63"/>
                    <a:pt x="61" y="63"/>
                  </a:cubicBezTo>
                  <a:cubicBezTo>
                    <a:pt x="57" y="63"/>
                    <a:pt x="54" y="66"/>
                    <a:pt x="54" y="70"/>
                  </a:cubicBezTo>
                  <a:cubicBezTo>
                    <a:pt x="54" y="113"/>
                    <a:pt x="54" y="113"/>
                    <a:pt x="54" y="113"/>
                  </a:cubicBezTo>
                  <a:cubicBezTo>
                    <a:pt x="54" y="116"/>
                    <a:pt x="57" y="119"/>
                    <a:pt x="61" y="119"/>
                  </a:cubicBezTo>
                  <a:cubicBezTo>
                    <a:pt x="67" y="119"/>
                    <a:pt x="67" y="119"/>
                    <a:pt x="67" y="119"/>
                  </a:cubicBezTo>
                  <a:cubicBezTo>
                    <a:pt x="67" y="165"/>
                    <a:pt x="67" y="165"/>
                    <a:pt x="67" y="165"/>
                  </a:cubicBezTo>
                  <a:cubicBezTo>
                    <a:pt x="67" y="168"/>
                    <a:pt x="70" y="171"/>
                    <a:pt x="73" y="171"/>
                  </a:cubicBezTo>
                  <a:cubicBezTo>
                    <a:pt x="99" y="171"/>
                    <a:pt x="99" y="171"/>
                    <a:pt x="99" y="171"/>
                  </a:cubicBezTo>
                  <a:cubicBezTo>
                    <a:pt x="102" y="171"/>
                    <a:pt x="105" y="168"/>
                    <a:pt x="105" y="165"/>
                  </a:cubicBezTo>
                  <a:cubicBezTo>
                    <a:pt x="105" y="119"/>
                    <a:pt x="105" y="119"/>
                    <a:pt x="105" y="119"/>
                  </a:cubicBezTo>
                  <a:cubicBezTo>
                    <a:pt x="111" y="119"/>
                    <a:pt x="111" y="119"/>
                    <a:pt x="111" y="119"/>
                  </a:cubicBezTo>
                  <a:cubicBezTo>
                    <a:pt x="115" y="119"/>
                    <a:pt x="118" y="116"/>
                    <a:pt x="118" y="113"/>
                  </a:cubicBezTo>
                  <a:cubicBezTo>
                    <a:pt x="118" y="70"/>
                    <a:pt x="118" y="70"/>
                    <a:pt x="118" y="70"/>
                  </a:cubicBezTo>
                  <a:cubicBezTo>
                    <a:pt x="118" y="66"/>
                    <a:pt x="115" y="63"/>
                    <a:pt x="111" y="63"/>
                  </a:cubicBezTo>
                  <a:close/>
                  <a:moveTo>
                    <a:pt x="142" y="36"/>
                  </a:moveTo>
                  <a:cubicBezTo>
                    <a:pt x="152" y="36"/>
                    <a:pt x="160" y="28"/>
                    <a:pt x="160" y="18"/>
                  </a:cubicBezTo>
                  <a:cubicBezTo>
                    <a:pt x="160" y="8"/>
                    <a:pt x="152" y="0"/>
                    <a:pt x="142" y="0"/>
                  </a:cubicBezTo>
                  <a:cubicBezTo>
                    <a:pt x="132" y="0"/>
                    <a:pt x="124" y="8"/>
                    <a:pt x="124" y="18"/>
                  </a:cubicBezTo>
                  <a:cubicBezTo>
                    <a:pt x="124" y="28"/>
                    <a:pt x="132" y="36"/>
                    <a:pt x="142" y="36"/>
                  </a:cubicBezTo>
                  <a:close/>
                  <a:moveTo>
                    <a:pt x="166" y="44"/>
                  </a:moveTo>
                  <a:cubicBezTo>
                    <a:pt x="119" y="44"/>
                    <a:pt x="119" y="44"/>
                    <a:pt x="119" y="44"/>
                  </a:cubicBezTo>
                  <a:cubicBezTo>
                    <a:pt x="116" y="44"/>
                    <a:pt x="113" y="46"/>
                    <a:pt x="113" y="50"/>
                  </a:cubicBezTo>
                  <a:cubicBezTo>
                    <a:pt x="113" y="50"/>
                    <a:pt x="113" y="50"/>
                    <a:pt x="113" y="50"/>
                  </a:cubicBezTo>
                  <a:cubicBezTo>
                    <a:pt x="123" y="51"/>
                    <a:pt x="131" y="60"/>
                    <a:pt x="131" y="70"/>
                  </a:cubicBezTo>
                  <a:cubicBezTo>
                    <a:pt x="131" y="113"/>
                    <a:pt x="131" y="113"/>
                    <a:pt x="131" y="113"/>
                  </a:cubicBezTo>
                  <a:cubicBezTo>
                    <a:pt x="131" y="118"/>
                    <a:pt x="128" y="123"/>
                    <a:pt x="124" y="127"/>
                  </a:cubicBezTo>
                  <a:cubicBezTo>
                    <a:pt x="124" y="138"/>
                    <a:pt x="124" y="138"/>
                    <a:pt x="124" y="138"/>
                  </a:cubicBezTo>
                  <a:cubicBezTo>
                    <a:pt x="124" y="141"/>
                    <a:pt x="127" y="144"/>
                    <a:pt x="131" y="144"/>
                  </a:cubicBezTo>
                  <a:cubicBezTo>
                    <a:pt x="154" y="144"/>
                    <a:pt x="154" y="144"/>
                    <a:pt x="154" y="144"/>
                  </a:cubicBezTo>
                  <a:cubicBezTo>
                    <a:pt x="157" y="144"/>
                    <a:pt x="160" y="141"/>
                    <a:pt x="160" y="138"/>
                  </a:cubicBezTo>
                  <a:cubicBezTo>
                    <a:pt x="160" y="96"/>
                    <a:pt x="160" y="96"/>
                    <a:pt x="160" y="96"/>
                  </a:cubicBezTo>
                  <a:cubicBezTo>
                    <a:pt x="166" y="96"/>
                    <a:pt x="166" y="96"/>
                    <a:pt x="166" y="96"/>
                  </a:cubicBezTo>
                  <a:cubicBezTo>
                    <a:pt x="169" y="96"/>
                    <a:pt x="172" y="93"/>
                    <a:pt x="172" y="90"/>
                  </a:cubicBezTo>
                  <a:cubicBezTo>
                    <a:pt x="172" y="50"/>
                    <a:pt x="172" y="50"/>
                    <a:pt x="172" y="50"/>
                  </a:cubicBezTo>
                  <a:cubicBezTo>
                    <a:pt x="172" y="46"/>
                    <a:pt x="169" y="44"/>
                    <a:pt x="166" y="44"/>
                  </a:cubicBezTo>
                  <a:close/>
                  <a:moveTo>
                    <a:pt x="47" y="18"/>
                  </a:moveTo>
                  <a:cubicBezTo>
                    <a:pt x="47" y="8"/>
                    <a:pt x="39" y="0"/>
                    <a:pt x="29" y="0"/>
                  </a:cubicBezTo>
                  <a:cubicBezTo>
                    <a:pt x="20" y="0"/>
                    <a:pt x="12" y="8"/>
                    <a:pt x="12" y="18"/>
                  </a:cubicBezTo>
                  <a:cubicBezTo>
                    <a:pt x="12" y="28"/>
                    <a:pt x="20" y="36"/>
                    <a:pt x="29" y="36"/>
                  </a:cubicBezTo>
                  <a:cubicBezTo>
                    <a:pt x="39" y="36"/>
                    <a:pt x="47" y="28"/>
                    <a:pt x="47" y="18"/>
                  </a:cubicBezTo>
                  <a:close/>
                  <a:moveTo>
                    <a:pt x="0" y="50"/>
                  </a:moveTo>
                  <a:cubicBezTo>
                    <a:pt x="0" y="90"/>
                    <a:pt x="0" y="90"/>
                    <a:pt x="0" y="90"/>
                  </a:cubicBezTo>
                  <a:cubicBezTo>
                    <a:pt x="0" y="93"/>
                    <a:pt x="3" y="96"/>
                    <a:pt x="6" y="96"/>
                  </a:cubicBezTo>
                  <a:cubicBezTo>
                    <a:pt x="11" y="96"/>
                    <a:pt x="11" y="96"/>
                    <a:pt x="11" y="96"/>
                  </a:cubicBezTo>
                  <a:cubicBezTo>
                    <a:pt x="11" y="138"/>
                    <a:pt x="11" y="138"/>
                    <a:pt x="11" y="138"/>
                  </a:cubicBezTo>
                  <a:cubicBezTo>
                    <a:pt x="11" y="141"/>
                    <a:pt x="14" y="144"/>
                    <a:pt x="18" y="144"/>
                  </a:cubicBezTo>
                  <a:cubicBezTo>
                    <a:pt x="41" y="144"/>
                    <a:pt x="41" y="144"/>
                    <a:pt x="41" y="144"/>
                  </a:cubicBezTo>
                  <a:cubicBezTo>
                    <a:pt x="44" y="144"/>
                    <a:pt x="47" y="141"/>
                    <a:pt x="47" y="138"/>
                  </a:cubicBezTo>
                  <a:cubicBezTo>
                    <a:pt x="47" y="127"/>
                    <a:pt x="47" y="127"/>
                    <a:pt x="47" y="127"/>
                  </a:cubicBezTo>
                  <a:cubicBezTo>
                    <a:pt x="43" y="123"/>
                    <a:pt x="41" y="118"/>
                    <a:pt x="41" y="113"/>
                  </a:cubicBezTo>
                  <a:cubicBezTo>
                    <a:pt x="41" y="70"/>
                    <a:pt x="41" y="70"/>
                    <a:pt x="41" y="70"/>
                  </a:cubicBezTo>
                  <a:cubicBezTo>
                    <a:pt x="41" y="60"/>
                    <a:pt x="49" y="51"/>
                    <a:pt x="59" y="50"/>
                  </a:cubicBezTo>
                  <a:cubicBezTo>
                    <a:pt x="59" y="50"/>
                    <a:pt x="59" y="50"/>
                    <a:pt x="59" y="50"/>
                  </a:cubicBezTo>
                  <a:cubicBezTo>
                    <a:pt x="59" y="46"/>
                    <a:pt x="56" y="44"/>
                    <a:pt x="53" y="44"/>
                  </a:cubicBezTo>
                  <a:cubicBezTo>
                    <a:pt x="6" y="44"/>
                    <a:pt x="6" y="44"/>
                    <a:pt x="6" y="44"/>
                  </a:cubicBezTo>
                  <a:cubicBezTo>
                    <a:pt x="3" y="44"/>
                    <a:pt x="0" y="46"/>
                    <a:pt x="0"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ru-RU" kern="0">
                <a:solidFill>
                  <a:srgbClr val="999999">
                    <a:lumMod val="50000"/>
                  </a:srgbClr>
                </a:solidFill>
                <a:cs typeface="+mn-ea"/>
                <a:sym typeface="+mn-lt"/>
              </a:endParaRPr>
            </a:p>
          </p:txBody>
        </p:sp>
      </p:grpSp>
      <p:sp>
        <p:nvSpPr>
          <p:cNvPr id="28" name="Oval 9">
            <a:extLst>
              <a:ext uri="{FF2B5EF4-FFF2-40B4-BE49-F238E27FC236}">
                <a16:creationId xmlns:a16="http://schemas.microsoft.com/office/drawing/2014/main" id="{A335CFBF-6842-4C3E-9F65-13924C6CB870}"/>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29" name="Rectangle 28">
            <a:extLst>
              <a:ext uri="{FF2B5EF4-FFF2-40B4-BE49-F238E27FC236}">
                <a16:creationId xmlns:a16="http://schemas.microsoft.com/office/drawing/2014/main" id="{1BAC0F1E-0893-4F91-BC03-102243855B8F}"/>
              </a:ext>
            </a:extLst>
          </p:cNvPr>
          <p:cNvSpPr/>
          <p:nvPr/>
        </p:nvSpPr>
        <p:spPr>
          <a:xfrm>
            <a:off x="650528" y="6149960"/>
            <a:ext cx="376996"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2</a:t>
            </a:r>
          </a:p>
        </p:txBody>
      </p:sp>
    </p:spTree>
    <p:extLst>
      <p:ext uri="{BB962C8B-B14F-4D97-AF65-F5344CB8AC3E}">
        <p14:creationId xmlns:p14="http://schemas.microsoft.com/office/powerpoint/2010/main" val="425186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6="http://schemas.microsoft.com/office/drawing/2014/main"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ppt_x"/>
                                          </p:val>
                                        </p:tav>
                                        <p:tav tm="100000">
                                          <p:val>
                                            <p:strVal val="#ppt_x"/>
                                          </p:val>
                                        </p:tav>
                                      </p:tavLst>
                                    </p:anim>
                                    <p:anim calcmode="lin" valueType="num">
                                      <p:cBhvr additive="base">
                                        <p:cTn id="8" dur="1000" fill="hold"/>
                                        <p:tgtEl>
                                          <p:spTgt spid="28"/>
                                        </p:tgtEl>
                                        <p:attrNameLst>
                                          <p:attrName>ppt_y</p:attrName>
                                        </p:attrNameLst>
                                      </p:cBhvr>
                                      <p:tavLst>
                                        <p:tav tm="0">
                                          <p:val>
                                            <p:strVal val="0-#ppt_h/2"/>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500"/>
                                        <p:tgtEl>
                                          <p:spTgt spid="13"/>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2" presetClass="entr" presetSubtype="4" fill="hold" nodeType="withEffect">
                                  <p:stCondLst>
                                    <p:cond delay="125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ACFBA9E-4E4E-5F61-4562-99B69AB69379}"/>
              </a:ext>
            </a:extLst>
          </p:cNvPr>
          <p:cNvGrpSpPr/>
          <p:nvPr/>
        </p:nvGrpSpPr>
        <p:grpSpPr>
          <a:xfrm>
            <a:off x="2300770" y="1189696"/>
            <a:ext cx="8147804" cy="4880694"/>
            <a:chOff x="5861649" y="1070410"/>
            <a:chExt cx="8147804" cy="4880694"/>
          </a:xfrm>
        </p:grpSpPr>
        <p:pic>
          <p:nvPicPr>
            <p:cNvPr id="6" name="图片 5"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5D086624-0124-F94E-BDA2-8CADEDC2E7F5}"/>
                </a:ext>
              </a:extLst>
            </p:cNvPr>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4123241" flipH="1">
              <a:off x="3979693" y="3091748"/>
              <a:ext cx="4865972" cy="852740"/>
            </a:xfrm>
            <a:prstGeom prst="rect">
              <a:avLst/>
            </a:prstGeom>
            <a:noFill/>
            <a:ln>
              <a:noFill/>
            </a:ln>
            <a:effectLst>
              <a:outerShdw blurRad="50800" dist="38100" dir="8100000" algn="tr" rotWithShape="0">
                <a:prstClr val="black">
                  <a:alpha val="40000"/>
                </a:prstClr>
              </a:outerShdw>
            </a:effectLst>
          </p:spPr>
        </p:pic>
        <p:sp>
          <p:nvSpPr>
            <p:cNvPr id="4" name="Parallelogram 2">
              <a:extLst>
                <a:ext uri="{FF2B5EF4-FFF2-40B4-BE49-F238E27FC236}">
                  <a16:creationId xmlns:a16="http://schemas.microsoft.com/office/drawing/2014/main" id="{A59B347F-4A41-4485-BDE9-13A59BDEDA0B}"/>
                </a:ext>
              </a:extLst>
            </p:cNvPr>
            <p:cNvSpPr/>
            <p:nvPr/>
          </p:nvSpPr>
          <p:spPr>
            <a:xfrm flipV="1">
              <a:off x="5861649" y="1070410"/>
              <a:ext cx="8147804" cy="4678548"/>
            </a:xfrm>
            <a:prstGeom prst="parallelogram">
              <a:avLst>
                <a:gd name="adj" fmla="val 38740"/>
              </a:avLst>
            </a:prstGeom>
            <a:solidFill>
              <a:srgbClr val="1A2F64"/>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sp>
        <p:nvSpPr>
          <p:cNvPr id="5" name="Isosceles Triangle 4">
            <a:extLst>
              <a:ext uri="{FF2B5EF4-FFF2-40B4-BE49-F238E27FC236}">
                <a16:creationId xmlns:a16="http://schemas.microsoft.com/office/drawing/2014/main" id="{82C1E8B8-1F48-4D32-8ECC-CCAAD1C7532C}"/>
              </a:ext>
            </a:extLst>
          </p:cNvPr>
          <p:cNvSpPr/>
          <p:nvPr/>
        </p:nvSpPr>
        <p:spPr>
          <a:xfrm flipH="1">
            <a:off x="2235199" y="4061153"/>
            <a:ext cx="1479853" cy="1841793"/>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8" name="文本框 7">
            <a:extLst>
              <a:ext uri="{FF2B5EF4-FFF2-40B4-BE49-F238E27FC236}">
                <a16:creationId xmlns:a16="http://schemas.microsoft.com/office/drawing/2014/main" id="{C75CF366-1508-FAE1-A9DF-3573FE765F87}"/>
              </a:ext>
            </a:extLst>
          </p:cNvPr>
          <p:cNvSpPr txBox="1"/>
          <p:nvPr/>
        </p:nvSpPr>
        <p:spPr>
          <a:xfrm>
            <a:off x="3285017" y="2193482"/>
            <a:ext cx="6012024" cy="1446550"/>
          </a:xfrm>
          <a:prstGeom prst="rect">
            <a:avLst/>
          </a:prstGeom>
          <a:noFill/>
        </p:spPr>
        <p:txBody>
          <a:bodyPr wrap="square" rtlCol="0">
            <a:spAutoFit/>
          </a:bodyPr>
          <a:lstStyle/>
          <a:p>
            <a:pPr algn="ctr" defTabSz="914363"/>
            <a:r>
              <a:rPr lang="en-US" altLang="zh-CN" sz="8800" dirty="0">
                <a:gradFill>
                  <a:gsLst>
                    <a:gs pos="24000">
                      <a:srgbClr val="BF9645"/>
                    </a:gs>
                    <a:gs pos="50000">
                      <a:srgbClr val="F2DD9C"/>
                    </a:gs>
                    <a:gs pos="87000">
                      <a:srgbClr val="E5BA7C"/>
                    </a:gs>
                  </a:gsLst>
                  <a:lin ang="13500000" scaled="1"/>
                </a:gradFill>
                <a:cs typeface="+mn-ea"/>
                <a:sym typeface="+mn-lt"/>
              </a:rPr>
              <a:t>2</a:t>
            </a:r>
            <a:endParaRPr lang="zh-CN" altLang="en-US" sz="8800" dirty="0">
              <a:gradFill>
                <a:gsLst>
                  <a:gs pos="24000">
                    <a:srgbClr val="BF9645"/>
                  </a:gs>
                  <a:gs pos="50000">
                    <a:srgbClr val="F2DD9C"/>
                  </a:gs>
                  <a:gs pos="87000">
                    <a:srgbClr val="E5BA7C"/>
                  </a:gs>
                </a:gsLst>
                <a:lin ang="13500000" scaled="1"/>
              </a:gradFill>
              <a:cs typeface="+mn-ea"/>
              <a:sym typeface="+mn-lt"/>
            </a:endParaRPr>
          </a:p>
        </p:txBody>
      </p:sp>
      <p:sp>
        <p:nvSpPr>
          <p:cNvPr id="9" name="文本框 8">
            <a:extLst>
              <a:ext uri="{FF2B5EF4-FFF2-40B4-BE49-F238E27FC236}">
                <a16:creationId xmlns:a16="http://schemas.microsoft.com/office/drawing/2014/main" id="{1E7C3444-FE38-95D4-54AB-A38A7460E2CE}"/>
              </a:ext>
            </a:extLst>
          </p:cNvPr>
          <p:cNvSpPr txBox="1"/>
          <p:nvPr/>
        </p:nvSpPr>
        <p:spPr>
          <a:xfrm>
            <a:off x="3715052" y="3767079"/>
            <a:ext cx="5616774" cy="1210011"/>
          </a:xfrm>
          <a:prstGeom prst="rect">
            <a:avLst/>
          </a:prstGeom>
          <a:noFill/>
        </p:spPr>
        <p:txBody>
          <a:bodyPr wrap="square">
            <a:spAutoFit/>
          </a:bodyPr>
          <a:lstStyle/>
          <a:p>
            <a:pPr algn="ctr">
              <a:lnSpc>
                <a:spcPct val="150000"/>
              </a:lnSpc>
            </a:pPr>
            <a:r>
              <a:rPr lang="en-US" altLang="zh-CN" sz="5400" dirty="0">
                <a:solidFill>
                  <a:schemeClr val="bg1"/>
                </a:solidFill>
                <a:cs typeface="+mn-ea"/>
                <a:sym typeface="+mn-lt"/>
              </a:rPr>
              <a:t>Structure d’acceuil</a:t>
            </a:r>
          </a:p>
        </p:txBody>
      </p:sp>
      <p:sp>
        <p:nvSpPr>
          <p:cNvPr id="10" name="Oval 9">
            <a:extLst>
              <a:ext uri="{FF2B5EF4-FFF2-40B4-BE49-F238E27FC236}">
                <a16:creationId xmlns:a16="http://schemas.microsoft.com/office/drawing/2014/main" id="{7DF0E469-13C7-44D6-8114-5068569136A7}"/>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1" name="Rectangle 10">
            <a:extLst>
              <a:ext uri="{FF2B5EF4-FFF2-40B4-BE49-F238E27FC236}">
                <a16:creationId xmlns:a16="http://schemas.microsoft.com/office/drawing/2014/main" id="{5609E3FA-F2DF-4213-AB41-FF38745AD6FD}"/>
              </a:ext>
            </a:extLst>
          </p:cNvPr>
          <p:cNvSpPr/>
          <p:nvPr/>
        </p:nvSpPr>
        <p:spPr>
          <a:xfrm>
            <a:off x="650528" y="6149960"/>
            <a:ext cx="376996"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3</a:t>
            </a:r>
          </a:p>
        </p:txBody>
      </p:sp>
    </p:spTree>
    <p:extLst>
      <p:ext uri="{BB962C8B-B14F-4D97-AF65-F5344CB8AC3E}">
        <p14:creationId xmlns:p14="http://schemas.microsoft.com/office/powerpoint/2010/main" val="146375213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700"/>
                            </p:stCondLst>
                            <p:childTnLst>
                              <p:par>
                                <p:cTn id="14" presetID="2" presetClass="entr" presetSubtype="4"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500"/>
                                  </p:stCondLst>
                                  <p:iterate type="lt">
                                    <p:tmPct val="10000"/>
                                  </p:iterate>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par>
                          <p:cTn id="21" fill="hold">
                            <p:stCondLst>
                              <p:cond delay="2700"/>
                            </p:stCondLst>
                            <p:childTnLst>
                              <p:par>
                                <p:cTn id="22" presetID="42" presetClass="entr" presetSubtype="0" fill="hold" grpId="0" nodeType="afterEffect">
                                  <p:stCondLst>
                                    <p:cond delay="0"/>
                                  </p:stCondLst>
                                  <p:iterate type="lt">
                                    <p:tmPct val="1786"/>
                                  </p:iterate>
                                  <p:childTnLst>
                                    <p:set>
                                      <p:cBhvr>
                                        <p:cTn id="23" dur="1" fill="hold">
                                          <p:stCondLst>
                                            <p:cond delay="0"/>
                                          </p:stCondLst>
                                        </p:cTn>
                                        <p:tgtEl>
                                          <p:spTgt spid="9"/>
                                        </p:tgtEl>
                                        <p:attrNameLst>
                                          <p:attrName>style.visibility</p:attrName>
                                        </p:attrNameLst>
                                      </p:cBhvr>
                                      <p:to>
                                        <p:strVal val="visible"/>
                                      </p:to>
                                    </p:set>
                                    <p:anim to="" calcmode="lin" valueType="num">
                                      <p:cBhvr>
                                        <p:cTn id="24" dur="700" fill="hold">
                                          <p:stCondLst>
                                            <p:cond delay="0"/>
                                          </p:stCondLst>
                                        </p:cTn>
                                        <p:tgtEl>
                                          <p:spTgt spid="9"/>
                                        </p:tgtEl>
                                        <p:attrNameLst>
                                          <p:attrName>ppt_y</p:attrName>
                                        </p:attrNameLst>
                                      </p:cBhvr>
                                      <p:tavLst>
                                        <p:tav tm="0" fmla="#ppt_y+(8/9)*(#ppt_y-(#ppt_y+0.1))*((1.5-1.5*$)^2-(1.5-1.5*$)^3)">
                                          <p:val>
                                            <p:strVal val="0"/>
                                          </p:val>
                                        </p:tav>
                                        <p:tav tm="100000">
                                          <p:val>
                                            <p:strVal val="1"/>
                                          </p:val>
                                        </p:tav>
                                      </p:tavLst>
                                    </p:anim>
                                    <p:anim to="" calcmode="lin" valueType="num">
                                      <p:cBhvr>
                                        <p:cTn id="25" dur="700" fill="hold">
                                          <p:stCondLst>
                                            <p:cond delay="0"/>
                                          </p:stCondLst>
                                        </p:cTn>
                                        <p:tgtEl>
                                          <p:spTgt spid="9"/>
                                        </p:tgtEl>
                                        <p:attrNameLst>
                                          <p:attrName>style.opacity</p:attrName>
                                        </p:attrNameLst>
                                      </p:cBhvr>
                                      <p:tavLst>
                                        <p:tav tm="0" fmla="1+(8/9)*(1-0)*((1.5-1.5*$)^2-(1.5-1.5*$)^3)">
                                          <p:val>
                                            <p:strVal val="0"/>
                                          </p:val>
                                        </p:tav>
                                        <p:tav tm="100000">
                                          <p:val>
                                            <p:strVal val="1"/>
                                          </p:val>
                                        </p:tav>
                                      </p:tavLst>
                                    </p:anim>
                                  </p:childTnLst>
                                </p:cTn>
                              </p:par>
                            </p:childTnLst>
                          </p:cTn>
                        </p:par>
                        <p:par>
                          <p:cTn id="26" fill="hold">
                            <p:stCondLst>
                              <p:cond delay="3613"/>
                            </p:stCondLst>
                            <p:childTnLst>
                              <p:par>
                                <p:cTn id="27" presetID="2" presetClass="entr" presetSubtype="1" decel="10000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1000" fill="hold"/>
                                        <p:tgtEl>
                                          <p:spTgt spid="10"/>
                                        </p:tgtEl>
                                        <p:attrNameLst>
                                          <p:attrName>ppt_x</p:attrName>
                                        </p:attrNameLst>
                                      </p:cBhvr>
                                      <p:tavLst>
                                        <p:tav tm="0">
                                          <p:val>
                                            <p:strVal val="#ppt_x"/>
                                          </p:val>
                                        </p:tav>
                                        <p:tav tm="100000">
                                          <p:val>
                                            <p:strVal val="#ppt_x"/>
                                          </p:val>
                                        </p:tav>
                                      </p:tavLst>
                                    </p:anim>
                                    <p:anim calcmode="lin" valueType="num">
                                      <p:cBhvr additive="base">
                                        <p:cTn id="30"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8" grpId="1"/>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a:extLst>
              <a:ext uri="{FF2B5EF4-FFF2-40B4-BE49-F238E27FC236}">
                <a16:creationId xmlns:a16="http://schemas.microsoft.com/office/drawing/2014/main" id="{AA0EBC74-6F2A-3E2C-E5EE-C455278D8A09}"/>
              </a:ext>
            </a:extLst>
          </p:cNvPr>
          <p:cNvGrpSpPr/>
          <p:nvPr/>
        </p:nvGrpSpPr>
        <p:grpSpPr>
          <a:xfrm>
            <a:off x="1691186" y="1710490"/>
            <a:ext cx="4276257" cy="2121742"/>
            <a:chOff x="1691186" y="1710490"/>
            <a:chExt cx="4276257" cy="2121742"/>
          </a:xfrm>
        </p:grpSpPr>
        <p:pic>
          <p:nvPicPr>
            <p:cNvPr id="67" name="图片 66"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3C9CD13A-2593-DADA-9CDE-0D46530104A9}"/>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1877936" y="3025559"/>
              <a:ext cx="3791157" cy="806673"/>
            </a:xfrm>
            <a:prstGeom prst="rect">
              <a:avLst/>
            </a:prstGeom>
            <a:noFill/>
            <a:ln>
              <a:noFill/>
            </a:ln>
            <a:effectLst>
              <a:outerShdw blurRad="50800" dist="38100" dir="8100000" algn="tr" rotWithShape="0">
                <a:prstClr val="black">
                  <a:alpha val="40000"/>
                </a:prstClr>
              </a:outerShdw>
            </a:effectLst>
          </p:spPr>
        </p:pic>
        <p:sp>
          <p:nvSpPr>
            <p:cNvPr id="21" name="Parallelogram 1">
              <a:extLst>
                <a:ext uri="{FF2B5EF4-FFF2-40B4-BE49-F238E27FC236}">
                  <a16:creationId xmlns:a16="http://schemas.microsoft.com/office/drawing/2014/main" id="{4F9C22ED-BF13-B552-8366-A95F8EFFB884}"/>
                </a:ext>
              </a:extLst>
            </p:cNvPr>
            <p:cNvSpPr/>
            <p:nvPr/>
          </p:nvSpPr>
          <p:spPr>
            <a:xfrm>
              <a:off x="1757147" y="1867965"/>
              <a:ext cx="4210296" cy="1173962"/>
            </a:xfrm>
            <a:prstGeom prst="parallelogram">
              <a:avLst/>
            </a:prstGeom>
            <a:solidFill>
              <a:srgbClr val="1A2F64"/>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cs typeface="+mn-ea"/>
                <a:sym typeface="+mn-lt"/>
              </a:endParaRPr>
            </a:p>
          </p:txBody>
        </p:sp>
        <p:sp>
          <p:nvSpPr>
            <p:cNvPr id="25" name="Oval 81">
              <a:extLst>
                <a:ext uri="{FF2B5EF4-FFF2-40B4-BE49-F238E27FC236}">
                  <a16:creationId xmlns:a16="http://schemas.microsoft.com/office/drawing/2014/main" id="{31FFFE8D-7F0F-7F62-E62E-46270C86FE10}"/>
                </a:ext>
              </a:extLst>
            </p:cNvPr>
            <p:cNvSpPr>
              <a:spLocks noChangeArrowheads="1"/>
            </p:cNvSpPr>
            <p:nvPr/>
          </p:nvSpPr>
          <p:spPr bwMode="auto">
            <a:xfrm>
              <a:off x="1691186" y="1710490"/>
              <a:ext cx="592854" cy="592854"/>
            </a:xfrm>
            <a:prstGeom prst="ellipse">
              <a:avLst/>
            </a:prstGeom>
            <a:gradFill>
              <a:gsLst>
                <a:gs pos="24000">
                  <a:srgbClr val="BF9645"/>
                </a:gs>
                <a:gs pos="87000">
                  <a:srgbClr val="E5BA7C"/>
                </a:gs>
              </a:gsLst>
              <a:lin ang="13500000" scaled="1"/>
            </a:gra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grpSp>
          <p:nvGrpSpPr>
            <p:cNvPr id="26" name="Group 7">
              <a:extLst>
                <a:ext uri="{FF2B5EF4-FFF2-40B4-BE49-F238E27FC236}">
                  <a16:creationId xmlns:a16="http://schemas.microsoft.com/office/drawing/2014/main" id="{3200A1D9-7BE8-DDA1-4D31-3F1618D9B065}"/>
                </a:ext>
              </a:extLst>
            </p:cNvPr>
            <p:cNvGrpSpPr/>
            <p:nvPr/>
          </p:nvGrpSpPr>
          <p:grpSpPr>
            <a:xfrm>
              <a:off x="1851502" y="1862870"/>
              <a:ext cx="271427" cy="273808"/>
              <a:chOff x="9666288" y="4926013"/>
              <a:chExt cx="542925" cy="547688"/>
            </a:xfrm>
          </p:grpSpPr>
          <p:sp>
            <p:nvSpPr>
              <p:cNvPr id="27" name="Freeform 82">
                <a:extLst>
                  <a:ext uri="{FF2B5EF4-FFF2-40B4-BE49-F238E27FC236}">
                    <a16:creationId xmlns:a16="http://schemas.microsoft.com/office/drawing/2014/main" id="{0940B89B-8148-AE58-25E1-7A38726ECC8E}"/>
                  </a:ext>
                </a:extLst>
              </p:cNvPr>
              <p:cNvSpPr>
                <a:spLocks noEditPoints="1"/>
              </p:cNvSpPr>
              <p:nvPr/>
            </p:nvSpPr>
            <p:spPr bwMode="auto">
              <a:xfrm>
                <a:off x="9885363" y="4926013"/>
                <a:ext cx="106363" cy="106363"/>
              </a:xfrm>
              <a:custGeom>
                <a:avLst/>
                <a:gdLst/>
                <a:ahLst/>
                <a:cxnLst>
                  <a:cxn ang="0">
                    <a:pos x="12" y="21"/>
                  </a:cxn>
                  <a:cxn ang="0">
                    <a:pos x="4" y="13"/>
                  </a:cxn>
                  <a:cxn ang="0">
                    <a:pos x="12" y="4"/>
                  </a:cxn>
                  <a:cxn ang="0">
                    <a:pos x="21" y="13"/>
                  </a:cxn>
                  <a:cxn ang="0">
                    <a:pos x="12" y="21"/>
                  </a:cxn>
                  <a:cxn ang="0">
                    <a:pos x="12" y="0"/>
                  </a:cxn>
                  <a:cxn ang="0">
                    <a:pos x="0" y="13"/>
                  </a:cxn>
                  <a:cxn ang="0">
                    <a:pos x="12" y="25"/>
                  </a:cxn>
                  <a:cxn ang="0">
                    <a:pos x="25" y="13"/>
                  </a:cxn>
                  <a:cxn ang="0">
                    <a:pos x="12" y="0"/>
                  </a:cxn>
                </a:cxnLst>
                <a:rect l="0" t="0" r="r" b="b"/>
                <a:pathLst>
                  <a:path w="25" h="25">
                    <a:moveTo>
                      <a:pt x="12" y="21"/>
                    </a:moveTo>
                    <a:cubicBezTo>
                      <a:pt x="8" y="21"/>
                      <a:pt x="4" y="17"/>
                      <a:pt x="4" y="13"/>
                    </a:cubicBezTo>
                    <a:cubicBezTo>
                      <a:pt x="4" y="8"/>
                      <a:pt x="8" y="4"/>
                      <a:pt x="12" y="4"/>
                    </a:cubicBezTo>
                    <a:cubicBezTo>
                      <a:pt x="17" y="4"/>
                      <a:pt x="21" y="8"/>
                      <a:pt x="21" y="13"/>
                    </a:cubicBezTo>
                    <a:cubicBezTo>
                      <a:pt x="21" y="17"/>
                      <a:pt x="17" y="21"/>
                      <a:pt x="12" y="21"/>
                    </a:cubicBezTo>
                    <a:moveTo>
                      <a:pt x="12" y="0"/>
                    </a:moveTo>
                    <a:cubicBezTo>
                      <a:pt x="5" y="0"/>
                      <a:pt x="0" y="5"/>
                      <a:pt x="0" y="13"/>
                    </a:cubicBezTo>
                    <a:cubicBezTo>
                      <a:pt x="0" y="20"/>
                      <a:pt x="5" y="25"/>
                      <a:pt x="12" y="25"/>
                    </a:cubicBezTo>
                    <a:cubicBezTo>
                      <a:pt x="19" y="25"/>
                      <a:pt x="25" y="20"/>
                      <a:pt x="25" y="13"/>
                    </a:cubicBezTo>
                    <a:cubicBezTo>
                      <a:pt x="25" y="5"/>
                      <a:pt x="19" y="0"/>
                      <a:pt x="12"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28" name="Freeform 83">
                <a:extLst>
                  <a:ext uri="{FF2B5EF4-FFF2-40B4-BE49-F238E27FC236}">
                    <a16:creationId xmlns:a16="http://schemas.microsoft.com/office/drawing/2014/main" id="{3BC52D54-D0CA-CB82-B6C1-F0B9CCACDA31}"/>
                  </a:ext>
                </a:extLst>
              </p:cNvPr>
              <p:cNvSpPr>
                <a:spLocks noEditPoints="1"/>
              </p:cNvSpPr>
              <p:nvPr/>
            </p:nvSpPr>
            <p:spPr bwMode="auto">
              <a:xfrm>
                <a:off x="9855201" y="5040313"/>
                <a:ext cx="161925" cy="128588"/>
              </a:xfrm>
              <a:custGeom>
                <a:avLst/>
                <a:gdLst/>
                <a:ahLst/>
                <a:cxnLst>
                  <a:cxn ang="0">
                    <a:pos x="34" y="24"/>
                  </a:cxn>
                  <a:cxn ang="0">
                    <a:pos x="32" y="26"/>
                  </a:cxn>
                  <a:cxn ang="0">
                    <a:pos x="7" y="26"/>
                  </a:cxn>
                  <a:cxn ang="0">
                    <a:pos x="5" y="24"/>
                  </a:cxn>
                  <a:cxn ang="0">
                    <a:pos x="5" y="11"/>
                  </a:cxn>
                  <a:cxn ang="0">
                    <a:pos x="10" y="5"/>
                  </a:cxn>
                  <a:cxn ang="0">
                    <a:pos x="28" y="5"/>
                  </a:cxn>
                  <a:cxn ang="0">
                    <a:pos x="34" y="11"/>
                  </a:cxn>
                  <a:cxn ang="0">
                    <a:pos x="34" y="24"/>
                  </a:cxn>
                  <a:cxn ang="0">
                    <a:pos x="28" y="0"/>
                  </a:cxn>
                  <a:cxn ang="0">
                    <a:pos x="27" y="0"/>
                  </a:cxn>
                  <a:cxn ang="0">
                    <a:pos x="27" y="1"/>
                  </a:cxn>
                  <a:cxn ang="0">
                    <a:pos x="12" y="1"/>
                  </a:cxn>
                  <a:cxn ang="0">
                    <a:pos x="11" y="0"/>
                  </a:cxn>
                  <a:cxn ang="0">
                    <a:pos x="11" y="0"/>
                  </a:cxn>
                  <a:cxn ang="0">
                    <a:pos x="0" y="11"/>
                  </a:cxn>
                  <a:cxn ang="0">
                    <a:pos x="0" y="24"/>
                  </a:cxn>
                  <a:cxn ang="0">
                    <a:pos x="7" y="30"/>
                  </a:cxn>
                  <a:cxn ang="0">
                    <a:pos x="32" y="30"/>
                  </a:cxn>
                  <a:cxn ang="0">
                    <a:pos x="38" y="24"/>
                  </a:cxn>
                  <a:cxn ang="0">
                    <a:pos x="38" y="11"/>
                  </a:cxn>
                  <a:cxn ang="0">
                    <a:pos x="28" y="0"/>
                  </a:cxn>
                </a:cxnLst>
                <a:rect l="0" t="0" r="r" b="b"/>
                <a:pathLst>
                  <a:path w="38" h="30">
                    <a:moveTo>
                      <a:pt x="34" y="24"/>
                    </a:moveTo>
                    <a:cubicBezTo>
                      <a:pt x="34" y="25"/>
                      <a:pt x="33" y="26"/>
                      <a:pt x="32" y="26"/>
                    </a:cubicBezTo>
                    <a:cubicBezTo>
                      <a:pt x="7" y="26"/>
                      <a:pt x="7" y="26"/>
                      <a:pt x="7" y="26"/>
                    </a:cubicBezTo>
                    <a:cubicBezTo>
                      <a:pt x="6" y="26"/>
                      <a:pt x="5" y="25"/>
                      <a:pt x="5" y="24"/>
                    </a:cubicBezTo>
                    <a:cubicBezTo>
                      <a:pt x="5" y="11"/>
                      <a:pt x="5" y="11"/>
                      <a:pt x="5" y="11"/>
                    </a:cubicBezTo>
                    <a:cubicBezTo>
                      <a:pt x="5" y="8"/>
                      <a:pt x="7" y="5"/>
                      <a:pt x="10" y="5"/>
                    </a:cubicBezTo>
                    <a:cubicBezTo>
                      <a:pt x="16" y="7"/>
                      <a:pt x="23" y="7"/>
                      <a:pt x="28" y="5"/>
                    </a:cubicBezTo>
                    <a:cubicBezTo>
                      <a:pt x="32" y="5"/>
                      <a:pt x="34" y="8"/>
                      <a:pt x="34" y="11"/>
                    </a:cubicBezTo>
                    <a:lnTo>
                      <a:pt x="34" y="24"/>
                    </a:lnTo>
                    <a:close/>
                    <a:moveTo>
                      <a:pt x="28" y="0"/>
                    </a:moveTo>
                    <a:cubicBezTo>
                      <a:pt x="27" y="0"/>
                      <a:pt x="27" y="0"/>
                      <a:pt x="27" y="0"/>
                    </a:cubicBezTo>
                    <a:cubicBezTo>
                      <a:pt x="27" y="1"/>
                      <a:pt x="27" y="1"/>
                      <a:pt x="27" y="1"/>
                    </a:cubicBezTo>
                    <a:cubicBezTo>
                      <a:pt x="22" y="3"/>
                      <a:pt x="17" y="3"/>
                      <a:pt x="12" y="1"/>
                    </a:cubicBezTo>
                    <a:cubicBezTo>
                      <a:pt x="11" y="0"/>
                      <a:pt x="11" y="0"/>
                      <a:pt x="11" y="0"/>
                    </a:cubicBezTo>
                    <a:cubicBezTo>
                      <a:pt x="11" y="0"/>
                      <a:pt x="11" y="0"/>
                      <a:pt x="11" y="0"/>
                    </a:cubicBezTo>
                    <a:cubicBezTo>
                      <a:pt x="5" y="0"/>
                      <a:pt x="0" y="5"/>
                      <a:pt x="0" y="11"/>
                    </a:cubicBezTo>
                    <a:cubicBezTo>
                      <a:pt x="0" y="24"/>
                      <a:pt x="0" y="24"/>
                      <a:pt x="0" y="24"/>
                    </a:cubicBezTo>
                    <a:cubicBezTo>
                      <a:pt x="0" y="27"/>
                      <a:pt x="3" y="30"/>
                      <a:pt x="7" y="30"/>
                    </a:cubicBezTo>
                    <a:cubicBezTo>
                      <a:pt x="32" y="30"/>
                      <a:pt x="32" y="30"/>
                      <a:pt x="32" y="30"/>
                    </a:cubicBezTo>
                    <a:cubicBezTo>
                      <a:pt x="35" y="30"/>
                      <a:pt x="38" y="27"/>
                      <a:pt x="38" y="24"/>
                    </a:cubicBezTo>
                    <a:cubicBezTo>
                      <a:pt x="38" y="11"/>
                      <a:pt x="38" y="11"/>
                      <a:pt x="38" y="11"/>
                    </a:cubicBezTo>
                    <a:cubicBezTo>
                      <a:pt x="38" y="5"/>
                      <a:pt x="34" y="0"/>
                      <a:pt x="28"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29" name="Freeform 84">
                <a:extLst>
                  <a:ext uri="{FF2B5EF4-FFF2-40B4-BE49-F238E27FC236}">
                    <a16:creationId xmlns:a16="http://schemas.microsoft.com/office/drawing/2014/main" id="{634E3AED-2BD1-10E9-E0AA-F88B7FDCA74C}"/>
                  </a:ext>
                </a:extLst>
              </p:cNvPr>
              <p:cNvSpPr>
                <a:spLocks noEditPoints="1"/>
              </p:cNvSpPr>
              <p:nvPr/>
            </p:nvSpPr>
            <p:spPr bwMode="auto">
              <a:xfrm>
                <a:off x="10072688" y="5224463"/>
                <a:ext cx="107950" cy="111125"/>
              </a:xfrm>
              <a:custGeom>
                <a:avLst/>
                <a:gdLst/>
                <a:ahLst/>
                <a:cxnLst>
                  <a:cxn ang="0">
                    <a:pos x="13" y="21"/>
                  </a:cxn>
                  <a:cxn ang="0">
                    <a:pos x="4" y="13"/>
                  </a:cxn>
                  <a:cxn ang="0">
                    <a:pos x="13" y="4"/>
                  </a:cxn>
                  <a:cxn ang="0">
                    <a:pos x="21" y="13"/>
                  </a:cxn>
                  <a:cxn ang="0">
                    <a:pos x="13" y="21"/>
                  </a:cxn>
                  <a:cxn ang="0">
                    <a:pos x="13" y="0"/>
                  </a:cxn>
                  <a:cxn ang="0">
                    <a:pos x="0" y="13"/>
                  </a:cxn>
                  <a:cxn ang="0">
                    <a:pos x="13" y="26"/>
                  </a:cxn>
                  <a:cxn ang="0">
                    <a:pos x="25" y="13"/>
                  </a:cxn>
                  <a:cxn ang="0">
                    <a:pos x="13" y="0"/>
                  </a:cxn>
                </a:cxnLst>
                <a:rect l="0" t="0" r="r" b="b"/>
                <a:pathLst>
                  <a:path w="25" h="26">
                    <a:moveTo>
                      <a:pt x="13" y="21"/>
                    </a:moveTo>
                    <a:cubicBezTo>
                      <a:pt x="8" y="21"/>
                      <a:pt x="4" y="18"/>
                      <a:pt x="4" y="13"/>
                    </a:cubicBezTo>
                    <a:cubicBezTo>
                      <a:pt x="4" y="8"/>
                      <a:pt x="8" y="4"/>
                      <a:pt x="13" y="4"/>
                    </a:cubicBezTo>
                    <a:cubicBezTo>
                      <a:pt x="17" y="4"/>
                      <a:pt x="21" y="8"/>
                      <a:pt x="21" y="13"/>
                    </a:cubicBezTo>
                    <a:cubicBezTo>
                      <a:pt x="21" y="18"/>
                      <a:pt x="17" y="21"/>
                      <a:pt x="13" y="21"/>
                    </a:cubicBezTo>
                    <a:moveTo>
                      <a:pt x="13" y="0"/>
                    </a:moveTo>
                    <a:cubicBezTo>
                      <a:pt x="6" y="0"/>
                      <a:pt x="0" y="6"/>
                      <a:pt x="0" y="13"/>
                    </a:cubicBezTo>
                    <a:cubicBezTo>
                      <a:pt x="0" y="20"/>
                      <a:pt x="6" y="26"/>
                      <a:pt x="13" y="26"/>
                    </a:cubicBezTo>
                    <a:cubicBezTo>
                      <a:pt x="20" y="26"/>
                      <a:pt x="25" y="20"/>
                      <a:pt x="25" y="13"/>
                    </a:cubicBezTo>
                    <a:cubicBezTo>
                      <a:pt x="25" y="6"/>
                      <a:pt x="20" y="0"/>
                      <a:pt x="13"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30" name="Freeform 85">
                <a:extLst>
                  <a:ext uri="{FF2B5EF4-FFF2-40B4-BE49-F238E27FC236}">
                    <a16:creationId xmlns:a16="http://schemas.microsoft.com/office/drawing/2014/main" id="{9B6681DF-6D35-52C3-ED82-08E7EB466C9F}"/>
                  </a:ext>
                </a:extLst>
              </p:cNvPr>
              <p:cNvSpPr>
                <a:spLocks noEditPoints="1"/>
              </p:cNvSpPr>
              <p:nvPr/>
            </p:nvSpPr>
            <p:spPr bwMode="auto">
              <a:xfrm>
                <a:off x="10047288" y="5345113"/>
                <a:ext cx="161925" cy="128588"/>
              </a:xfrm>
              <a:custGeom>
                <a:avLst/>
                <a:gdLst/>
                <a:ahLst/>
                <a:cxnLst>
                  <a:cxn ang="0">
                    <a:pos x="33" y="23"/>
                  </a:cxn>
                  <a:cxn ang="0">
                    <a:pos x="31" y="25"/>
                  </a:cxn>
                  <a:cxn ang="0">
                    <a:pos x="6" y="25"/>
                  </a:cxn>
                  <a:cxn ang="0">
                    <a:pos x="4" y="23"/>
                  </a:cxn>
                  <a:cxn ang="0">
                    <a:pos x="4" y="10"/>
                  </a:cxn>
                  <a:cxn ang="0">
                    <a:pos x="10" y="4"/>
                  </a:cxn>
                  <a:cxn ang="0">
                    <a:pos x="27" y="4"/>
                  </a:cxn>
                  <a:cxn ang="0">
                    <a:pos x="33" y="10"/>
                  </a:cxn>
                  <a:cxn ang="0">
                    <a:pos x="33" y="23"/>
                  </a:cxn>
                  <a:cxn ang="0">
                    <a:pos x="27" y="0"/>
                  </a:cxn>
                  <a:cxn ang="0">
                    <a:pos x="27" y="0"/>
                  </a:cxn>
                  <a:cxn ang="0">
                    <a:pos x="26" y="0"/>
                  </a:cxn>
                  <a:cxn ang="0">
                    <a:pos x="11" y="0"/>
                  </a:cxn>
                  <a:cxn ang="0">
                    <a:pos x="11" y="0"/>
                  </a:cxn>
                  <a:cxn ang="0">
                    <a:pos x="10" y="0"/>
                  </a:cxn>
                  <a:cxn ang="0">
                    <a:pos x="0" y="10"/>
                  </a:cxn>
                  <a:cxn ang="0">
                    <a:pos x="0" y="23"/>
                  </a:cxn>
                  <a:cxn ang="0">
                    <a:pos x="6" y="30"/>
                  </a:cxn>
                  <a:cxn ang="0">
                    <a:pos x="31" y="30"/>
                  </a:cxn>
                  <a:cxn ang="0">
                    <a:pos x="38" y="23"/>
                  </a:cxn>
                  <a:cxn ang="0">
                    <a:pos x="38" y="10"/>
                  </a:cxn>
                  <a:cxn ang="0">
                    <a:pos x="27" y="0"/>
                  </a:cxn>
                </a:cxnLst>
                <a:rect l="0" t="0" r="r" b="b"/>
                <a:pathLst>
                  <a:path w="38" h="30">
                    <a:moveTo>
                      <a:pt x="33" y="23"/>
                    </a:moveTo>
                    <a:cubicBezTo>
                      <a:pt x="33" y="24"/>
                      <a:pt x="32" y="25"/>
                      <a:pt x="31" y="25"/>
                    </a:cubicBezTo>
                    <a:cubicBezTo>
                      <a:pt x="6" y="25"/>
                      <a:pt x="6" y="25"/>
                      <a:pt x="6" y="25"/>
                    </a:cubicBezTo>
                    <a:cubicBezTo>
                      <a:pt x="5" y="25"/>
                      <a:pt x="4" y="24"/>
                      <a:pt x="4" y="23"/>
                    </a:cubicBezTo>
                    <a:cubicBezTo>
                      <a:pt x="4" y="10"/>
                      <a:pt x="4" y="10"/>
                      <a:pt x="4" y="10"/>
                    </a:cubicBezTo>
                    <a:cubicBezTo>
                      <a:pt x="4" y="7"/>
                      <a:pt x="6" y="4"/>
                      <a:pt x="10" y="4"/>
                    </a:cubicBezTo>
                    <a:cubicBezTo>
                      <a:pt x="15" y="7"/>
                      <a:pt x="22" y="7"/>
                      <a:pt x="27" y="4"/>
                    </a:cubicBezTo>
                    <a:cubicBezTo>
                      <a:pt x="31" y="4"/>
                      <a:pt x="33" y="7"/>
                      <a:pt x="33" y="10"/>
                    </a:cubicBezTo>
                    <a:lnTo>
                      <a:pt x="33" y="23"/>
                    </a:lnTo>
                    <a:close/>
                    <a:moveTo>
                      <a:pt x="27" y="0"/>
                    </a:moveTo>
                    <a:cubicBezTo>
                      <a:pt x="27" y="0"/>
                      <a:pt x="27" y="0"/>
                      <a:pt x="27" y="0"/>
                    </a:cubicBezTo>
                    <a:cubicBezTo>
                      <a:pt x="26" y="0"/>
                      <a:pt x="26" y="0"/>
                      <a:pt x="26" y="0"/>
                    </a:cubicBezTo>
                    <a:cubicBezTo>
                      <a:pt x="21" y="2"/>
                      <a:pt x="16" y="2"/>
                      <a:pt x="11" y="0"/>
                    </a:cubicBezTo>
                    <a:cubicBezTo>
                      <a:pt x="11" y="0"/>
                      <a:pt x="11" y="0"/>
                      <a:pt x="11" y="0"/>
                    </a:cubicBezTo>
                    <a:cubicBezTo>
                      <a:pt x="10" y="0"/>
                      <a:pt x="10" y="0"/>
                      <a:pt x="10" y="0"/>
                    </a:cubicBezTo>
                    <a:cubicBezTo>
                      <a:pt x="4" y="0"/>
                      <a:pt x="0" y="5"/>
                      <a:pt x="0" y="10"/>
                    </a:cubicBezTo>
                    <a:cubicBezTo>
                      <a:pt x="0" y="23"/>
                      <a:pt x="0" y="23"/>
                      <a:pt x="0" y="23"/>
                    </a:cubicBezTo>
                    <a:cubicBezTo>
                      <a:pt x="0" y="27"/>
                      <a:pt x="2" y="30"/>
                      <a:pt x="6" y="30"/>
                    </a:cubicBezTo>
                    <a:cubicBezTo>
                      <a:pt x="31" y="30"/>
                      <a:pt x="31" y="30"/>
                      <a:pt x="31" y="30"/>
                    </a:cubicBezTo>
                    <a:cubicBezTo>
                      <a:pt x="35" y="30"/>
                      <a:pt x="38" y="27"/>
                      <a:pt x="38" y="23"/>
                    </a:cubicBezTo>
                    <a:cubicBezTo>
                      <a:pt x="38" y="10"/>
                      <a:pt x="38" y="10"/>
                      <a:pt x="38" y="10"/>
                    </a:cubicBezTo>
                    <a:cubicBezTo>
                      <a:pt x="38" y="5"/>
                      <a:pt x="33" y="0"/>
                      <a:pt x="27"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31" name="Freeform 86">
                <a:extLst>
                  <a:ext uri="{FF2B5EF4-FFF2-40B4-BE49-F238E27FC236}">
                    <a16:creationId xmlns:a16="http://schemas.microsoft.com/office/drawing/2014/main" id="{61753386-5B28-3CAC-EF40-7491253BAF61}"/>
                  </a:ext>
                </a:extLst>
              </p:cNvPr>
              <p:cNvSpPr>
                <a:spLocks noEditPoints="1"/>
              </p:cNvSpPr>
              <p:nvPr/>
            </p:nvSpPr>
            <p:spPr bwMode="auto">
              <a:xfrm>
                <a:off x="9696451" y="5224463"/>
                <a:ext cx="106363" cy="111125"/>
              </a:xfrm>
              <a:custGeom>
                <a:avLst/>
                <a:gdLst/>
                <a:ahLst/>
                <a:cxnLst>
                  <a:cxn ang="0">
                    <a:pos x="12" y="21"/>
                  </a:cxn>
                  <a:cxn ang="0">
                    <a:pos x="4" y="13"/>
                  </a:cxn>
                  <a:cxn ang="0">
                    <a:pos x="12" y="4"/>
                  </a:cxn>
                  <a:cxn ang="0">
                    <a:pos x="21" y="13"/>
                  </a:cxn>
                  <a:cxn ang="0">
                    <a:pos x="12" y="21"/>
                  </a:cxn>
                  <a:cxn ang="0">
                    <a:pos x="12" y="0"/>
                  </a:cxn>
                  <a:cxn ang="0">
                    <a:pos x="0" y="13"/>
                  </a:cxn>
                  <a:cxn ang="0">
                    <a:pos x="12" y="26"/>
                  </a:cxn>
                  <a:cxn ang="0">
                    <a:pos x="25" y="13"/>
                  </a:cxn>
                  <a:cxn ang="0">
                    <a:pos x="12" y="0"/>
                  </a:cxn>
                </a:cxnLst>
                <a:rect l="0" t="0" r="r" b="b"/>
                <a:pathLst>
                  <a:path w="25" h="26">
                    <a:moveTo>
                      <a:pt x="12" y="21"/>
                    </a:moveTo>
                    <a:cubicBezTo>
                      <a:pt x="8" y="21"/>
                      <a:pt x="4" y="18"/>
                      <a:pt x="4" y="13"/>
                    </a:cubicBezTo>
                    <a:cubicBezTo>
                      <a:pt x="4" y="8"/>
                      <a:pt x="8" y="4"/>
                      <a:pt x="12" y="4"/>
                    </a:cubicBezTo>
                    <a:cubicBezTo>
                      <a:pt x="17" y="4"/>
                      <a:pt x="21" y="8"/>
                      <a:pt x="21" y="13"/>
                    </a:cubicBezTo>
                    <a:cubicBezTo>
                      <a:pt x="21" y="18"/>
                      <a:pt x="17" y="21"/>
                      <a:pt x="12" y="21"/>
                    </a:cubicBezTo>
                    <a:moveTo>
                      <a:pt x="12" y="0"/>
                    </a:moveTo>
                    <a:cubicBezTo>
                      <a:pt x="5" y="0"/>
                      <a:pt x="0" y="6"/>
                      <a:pt x="0" y="13"/>
                    </a:cubicBezTo>
                    <a:cubicBezTo>
                      <a:pt x="0" y="20"/>
                      <a:pt x="5" y="26"/>
                      <a:pt x="12" y="26"/>
                    </a:cubicBezTo>
                    <a:cubicBezTo>
                      <a:pt x="19" y="26"/>
                      <a:pt x="25" y="20"/>
                      <a:pt x="25" y="13"/>
                    </a:cubicBezTo>
                    <a:cubicBezTo>
                      <a:pt x="25" y="6"/>
                      <a:pt x="19" y="0"/>
                      <a:pt x="12"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32" name="Freeform 87">
                <a:extLst>
                  <a:ext uri="{FF2B5EF4-FFF2-40B4-BE49-F238E27FC236}">
                    <a16:creationId xmlns:a16="http://schemas.microsoft.com/office/drawing/2014/main" id="{39C30FFD-7B71-7FAB-E314-168618505D09}"/>
                  </a:ext>
                </a:extLst>
              </p:cNvPr>
              <p:cNvSpPr>
                <a:spLocks noEditPoints="1"/>
              </p:cNvSpPr>
              <p:nvPr/>
            </p:nvSpPr>
            <p:spPr bwMode="auto">
              <a:xfrm>
                <a:off x="9666288" y="5345113"/>
                <a:ext cx="163513" cy="128588"/>
              </a:xfrm>
              <a:custGeom>
                <a:avLst/>
                <a:gdLst/>
                <a:ahLst/>
                <a:cxnLst>
                  <a:cxn ang="0">
                    <a:pos x="34" y="23"/>
                  </a:cxn>
                  <a:cxn ang="0">
                    <a:pos x="32" y="25"/>
                  </a:cxn>
                  <a:cxn ang="0">
                    <a:pos x="7" y="25"/>
                  </a:cxn>
                  <a:cxn ang="0">
                    <a:pos x="4" y="23"/>
                  </a:cxn>
                  <a:cxn ang="0">
                    <a:pos x="4" y="10"/>
                  </a:cxn>
                  <a:cxn ang="0">
                    <a:pos x="10" y="4"/>
                  </a:cxn>
                  <a:cxn ang="0">
                    <a:pos x="28" y="4"/>
                  </a:cxn>
                  <a:cxn ang="0">
                    <a:pos x="34" y="10"/>
                  </a:cxn>
                  <a:cxn ang="0">
                    <a:pos x="34" y="23"/>
                  </a:cxn>
                  <a:cxn ang="0">
                    <a:pos x="28" y="0"/>
                  </a:cxn>
                  <a:cxn ang="0">
                    <a:pos x="27" y="0"/>
                  </a:cxn>
                  <a:cxn ang="0">
                    <a:pos x="27" y="0"/>
                  </a:cxn>
                  <a:cxn ang="0">
                    <a:pos x="12" y="0"/>
                  </a:cxn>
                  <a:cxn ang="0">
                    <a:pos x="11" y="0"/>
                  </a:cxn>
                  <a:cxn ang="0">
                    <a:pos x="11" y="0"/>
                  </a:cxn>
                  <a:cxn ang="0">
                    <a:pos x="0" y="10"/>
                  </a:cxn>
                  <a:cxn ang="0">
                    <a:pos x="0" y="23"/>
                  </a:cxn>
                  <a:cxn ang="0">
                    <a:pos x="7" y="30"/>
                  </a:cxn>
                  <a:cxn ang="0">
                    <a:pos x="32" y="30"/>
                  </a:cxn>
                  <a:cxn ang="0">
                    <a:pos x="38" y="23"/>
                  </a:cxn>
                  <a:cxn ang="0">
                    <a:pos x="38" y="10"/>
                  </a:cxn>
                  <a:cxn ang="0">
                    <a:pos x="28" y="0"/>
                  </a:cxn>
                </a:cxnLst>
                <a:rect l="0" t="0" r="r" b="b"/>
                <a:pathLst>
                  <a:path w="38" h="30">
                    <a:moveTo>
                      <a:pt x="34" y="23"/>
                    </a:moveTo>
                    <a:cubicBezTo>
                      <a:pt x="34" y="24"/>
                      <a:pt x="33" y="25"/>
                      <a:pt x="32" y="25"/>
                    </a:cubicBezTo>
                    <a:cubicBezTo>
                      <a:pt x="7" y="25"/>
                      <a:pt x="7" y="25"/>
                      <a:pt x="7" y="25"/>
                    </a:cubicBezTo>
                    <a:cubicBezTo>
                      <a:pt x="5" y="25"/>
                      <a:pt x="4" y="24"/>
                      <a:pt x="4" y="23"/>
                    </a:cubicBezTo>
                    <a:cubicBezTo>
                      <a:pt x="4" y="10"/>
                      <a:pt x="4" y="10"/>
                      <a:pt x="4" y="10"/>
                    </a:cubicBezTo>
                    <a:cubicBezTo>
                      <a:pt x="4" y="7"/>
                      <a:pt x="7" y="4"/>
                      <a:pt x="10" y="4"/>
                    </a:cubicBezTo>
                    <a:cubicBezTo>
                      <a:pt x="16" y="7"/>
                      <a:pt x="22" y="7"/>
                      <a:pt x="28" y="4"/>
                    </a:cubicBezTo>
                    <a:cubicBezTo>
                      <a:pt x="31" y="4"/>
                      <a:pt x="34" y="7"/>
                      <a:pt x="34" y="10"/>
                    </a:cubicBezTo>
                    <a:lnTo>
                      <a:pt x="34" y="23"/>
                    </a:lnTo>
                    <a:close/>
                    <a:moveTo>
                      <a:pt x="28" y="0"/>
                    </a:moveTo>
                    <a:cubicBezTo>
                      <a:pt x="27" y="0"/>
                      <a:pt x="27" y="0"/>
                      <a:pt x="27" y="0"/>
                    </a:cubicBezTo>
                    <a:cubicBezTo>
                      <a:pt x="27" y="0"/>
                      <a:pt x="27" y="0"/>
                      <a:pt x="27" y="0"/>
                    </a:cubicBezTo>
                    <a:cubicBezTo>
                      <a:pt x="22" y="2"/>
                      <a:pt x="16" y="2"/>
                      <a:pt x="12" y="0"/>
                    </a:cubicBezTo>
                    <a:cubicBezTo>
                      <a:pt x="11" y="0"/>
                      <a:pt x="11" y="0"/>
                      <a:pt x="11" y="0"/>
                    </a:cubicBezTo>
                    <a:cubicBezTo>
                      <a:pt x="11" y="0"/>
                      <a:pt x="11" y="0"/>
                      <a:pt x="11" y="0"/>
                    </a:cubicBezTo>
                    <a:cubicBezTo>
                      <a:pt x="5" y="0"/>
                      <a:pt x="0" y="5"/>
                      <a:pt x="0" y="10"/>
                    </a:cubicBezTo>
                    <a:cubicBezTo>
                      <a:pt x="0" y="23"/>
                      <a:pt x="0" y="23"/>
                      <a:pt x="0" y="23"/>
                    </a:cubicBezTo>
                    <a:cubicBezTo>
                      <a:pt x="0" y="27"/>
                      <a:pt x="3" y="30"/>
                      <a:pt x="7" y="30"/>
                    </a:cubicBezTo>
                    <a:cubicBezTo>
                      <a:pt x="32" y="30"/>
                      <a:pt x="32" y="30"/>
                      <a:pt x="32" y="30"/>
                    </a:cubicBezTo>
                    <a:cubicBezTo>
                      <a:pt x="35" y="30"/>
                      <a:pt x="38" y="27"/>
                      <a:pt x="38" y="23"/>
                    </a:cubicBezTo>
                    <a:cubicBezTo>
                      <a:pt x="38" y="10"/>
                      <a:pt x="38" y="10"/>
                      <a:pt x="38" y="10"/>
                    </a:cubicBezTo>
                    <a:cubicBezTo>
                      <a:pt x="38" y="5"/>
                      <a:pt x="33" y="0"/>
                      <a:pt x="28"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33" name="Freeform 88">
                <a:extLst>
                  <a:ext uri="{FF2B5EF4-FFF2-40B4-BE49-F238E27FC236}">
                    <a16:creationId xmlns:a16="http://schemas.microsoft.com/office/drawing/2014/main" id="{E3C5B434-7CD6-64AF-0454-0CEAF317602E}"/>
                  </a:ext>
                </a:extLst>
              </p:cNvPr>
              <p:cNvSpPr>
                <a:spLocks/>
              </p:cNvSpPr>
              <p:nvPr/>
            </p:nvSpPr>
            <p:spPr bwMode="auto">
              <a:xfrm>
                <a:off x="9845676" y="5370513"/>
                <a:ext cx="184150" cy="63500"/>
              </a:xfrm>
              <a:custGeom>
                <a:avLst/>
                <a:gdLst/>
                <a:ahLst/>
                <a:cxnLst>
                  <a:cxn ang="0">
                    <a:pos x="42" y="4"/>
                  </a:cxn>
                  <a:cxn ang="0">
                    <a:pos x="42" y="4"/>
                  </a:cxn>
                  <a:cxn ang="0">
                    <a:pos x="39" y="3"/>
                  </a:cxn>
                  <a:cxn ang="0">
                    <a:pos x="9" y="5"/>
                  </a:cxn>
                  <a:cxn ang="0">
                    <a:pos x="11" y="4"/>
                  </a:cxn>
                  <a:cxn ang="0">
                    <a:pos x="13" y="2"/>
                  </a:cxn>
                  <a:cxn ang="0">
                    <a:pos x="10" y="0"/>
                  </a:cxn>
                  <a:cxn ang="0">
                    <a:pos x="2" y="3"/>
                  </a:cxn>
                  <a:cxn ang="0">
                    <a:pos x="2" y="3"/>
                  </a:cxn>
                  <a:cxn ang="0">
                    <a:pos x="1" y="3"/>
                  </a:cxn>
                  <a:cxn ang="0">
                    <a:pos x="1" y="3"/>
                  </a:cxn>
                  <a:cxn ang="0">
                    <a:pos x="0" y="4"/>
                  </a:cxn>
                  <a:cxn ang="0">
                    <a:pos x="0" y="5"/>
                  </a:cxn>
                  <a:cxn ang="0">
                    <a:pos x="1" y="6"/>
                  </a:cxn>
                  <a:cxn ang="0">
                    <a:pos x="1" y="6"/>
                  </a:cxn>
                  <a:cxn ang="0">
                    <a:pos x="5" y="14"/>
                  </a:cxn>
                  <a:cxn ang="0">
                    <a:pos x="8" y="15"/>
                  </a:cxn>
                  <a:cxn ang="0">
                    <a:pos x="8" y="12"/>
                  </a:cxn>
                  <a:cxn ang="0">
                    <a:pos x="7" y="9"/>
                  </a:cxn>
                  <a:cxn ang="0">
                    <a:pos x="41" y="7"/>
                  </a:cxn>
                  <a:cxn ang="0">
                    <a:pos x="42" y="4"/>
                  </a:cxn>
                </a:cxnLst>
                <a:rect l="0" t="0" r="r" b="b"/>
                <a:pathLst>
                  <a:path w="43" h="15">
                    <a:moveTo>
                      <a:pt x="42" y="4"/>
                    </a:moveTo>
                    <a:cubicBezTo>
                      <a:pt x="42" y="4"/>
                      <a:pt x="42" y="4"/>
                      <a:pt x="42" y="4"/>
                    </a:cubicBezTo>
                    <a:cubicBezTo>
                      <a:pt x="42" y="3"/>
                      <a:pt x="41" y="2"/>
                      <a:pt x="39" y="3"/>
                    </a:cubicBezTo>
                    <a:cubicBezTo>
                      <a:pt x="30" y="7"/>
                      <a:pt x="19" y="8"/>
                      <a:pt x="9" y="5"/>
                    </a:cubicBezTo>
                    <a:cubicBezTo>
                      <a:pt x="11" y="4"/>
                      <a:pt x="11" y="4"/>
                      <a:pt x="11" y="4"/>
                    </a:cubicBezTo>
                    <a:cubicBezTo>
                      <a:pt x="13" y="4"/>
                      <a:pt x="13" y="3"/>
                      <a:pt x="13" y="2"/>
                    </a:cubicBezTo>
                    <a:cubicBezTo>
                      <a:pt x="13" y="1"/>
                      <a:pt x="11" y="0"/>
                      <a:pt x="10" y="0"/>
                    </a:cubicBezTo>
                    <a:cubicBezTo>
                      <a:pt x="2" y="3"/>
                      <a:pt x="2" y="3"/>
                      <a:pt x="2" y="3"/>
                    </a:cubicBezTo>
                    <a:cubicBezTo>
                      <a:pt x="2" y="3"/>
                      <a:pt x="2" y="3"/>
                      <a:pt x="2" y="3"/>
                    </a:cubicBezTo>
                    <a:cubicBezTo>
                      <a:pt x="2" y="3"/>
                      <a:pt x="1" y="3"/>
                      <a:pt x="1" y="3"/>
                    </a:cubicBezTo>
                    <a:cubicBezTo>
                      <a:pt x="1" y="3"/>
                      <a:pt x="1" y="3"/>
                      <a:pt x="1" y="3"/>
                    </a:cubicBezTo>
                    <a:cubicBezTo>
                      <a:pt x="1" y="3"/>
                      <a:pt x="1" y="4"/>
                      <a:pt x="0" y="4"/>
                    </a:cubicBezTo>
                    <a:cubicBezTo>
                      <a:pt x="0" y="4"/>
                      <a:pt x="0" y="5"/>
                      <a:pt x="0" y="5"/>
                    </a:cubicBezTo>
                    <a:cubicBezTo>
                      <a:pt x="0" y="5"/>
                      <a:pt x="0" y="5"/>
                      <a:pt x="1" y="6"/>
                    </a:cubicBezTo>
                    <a:cubicBezTo>
                      <a:pt x="1" y="6"/>
                      <a:pt x="1" y="6"/>
                      <a:pt x="1" y="6"/>
                    </a:cubicBezTo>
                    <a:cubicBezTo>
                      <a:pt x="5" y="14"/>
                      <a:pt x="5" y="14"/>
                      <a:pt x="5" y="14"/>
                    </a:cubicBezTo>
                    <a:cubicBezTo>
                      <a:pt x="5" y="15"/>
                      <a:pt x="7" y="15"/>
                      <a:pt x="8" y="15"/>
                    </a:cubicBezTo>
                    <a:cubicBezTo>
                      <a:pt x="9" y="14"/>
                      <a:pt x="9" y="13"/>
                      <a:pt x="8" y="12"/>
                    </a:cubicBezTo>
                    <a:cubicBezTo>
                      <a:pt x="7" y="9"/>
                      <a:pt x="7" y="9"/>
                      <a:pt x="7" y="9"/>
                    </a:cubicBezTo>
                    <a:cubicBezTo>
                      <a:pt x="18" y="12"/>
                      <a:pt x="30" y="11"/>
                      <a:pt x="41" y="7"/>
                    </a:cubicBezTo>
                    <a:cubicBezTo>
                      <a:pt x="42" y="6"/>
                      <a:pt x="43" y="5"/>
                      <a:pt x="42" y="4"/>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34" name="Freeform 89">
                <a:extLst>
                  <a:ext uri="{FF2B5EF4-FFF2-40B4-BE49-F238E27FC236}">
                    <a16:creationId xmlns:a16="http://schemas.microsoft.com/office/drawing/2014/main" id="{5F38E9D8-04B9-AB92-B616-5DB1A1DBD81A}"/>
                  </a:ext>
                </a:extLst>
              </p:cNvPr>
              <p:cNvSpPr>
                <a:spLocks/>
              </p:cNvSpPr>
              <p:nvPr/>
            </p:nvSpPr>
            <p:spPr bwMode="auto">
              <a:xfrm>
                <a:off x="10009188" y="4994275"/>
                <a:ext cx="171450" cy="214313"/>
              </a:xfrm>
              <a:custGeom>
                <a:avLst/>
                <a:gdLst/>
                <a:ahLst/>
                <a:cxnLst>
                  <a:cxn ang="0">
                    <a:pos x="40" y="40"/>
                  </a:cxn>
                  <a:cxn ang="0">
                    <a:pos x="37" y="40"/>
                  </a:cxn>
                  <a:cxn ang="0">
                    <a:pos x="34" y="43"/>
                  </a:cxn>
                  <a:cxn ang="0">
                    <a:pos x="3" y="1"/>
                  </a:cxn>
                  <a:cxn ang="0">
                    <a:pos x="0" y="2"/>
                  </a:cxn>
                  <a:cxn ang="0">
                    <a:pos x="1" y="5"/>
                  </a:cxn>
                  <a:cxn ang="0">
                    <a:pos x="29" y="42"/>
                  </a:cxn>
                  <a:cxn ang="0">
                    <a:pos x="27" y="40"/>
                  </a:cxn>
                  <a:cxn ang="0">
                    <a:pos x="24" y="40"/>
                  </a:cxn>
                  <a:cxn ang="0">
                    <a:pos x="24" y="43"/>
                  </a:cxn>
                  <a:cxn ang="0">
                    <a:pos x="30" y="49"/>
                  </a:cxn>
                  <a:cxn ang="0">
                    <a:pos x="33" y="49"/>
                  </a:cxn>
                  <a:cxn ang="0">
                    <a:pos x="40" y="43"/>
                  </a:cxn>
                  <a:cxn ang="0">
                    <a:pos x="40" y="40"/>
                  </a:cxn>
                </a:cxnLst>
                <a:rect l="0" t="0" r="r" b="b"/>
                <a:pathLst>
                  <a:path w="40" h="50">
                    <a:moveTo>
                      <a:pt x="40" y="40"/>
                    </a:moveTo>
                    <a:cubicBezTo>
                      <a:pt x="39" y="39"/>
                      <a:pt x="37" y="39"/>
                      <a:pt x="37" y="40"/>
                    </a:cubicBezTo>
                    <a:cubicBezTo>
                      <a:pt x="34" y="43"/>
                      <a:pt x="34" y="43"/>
                      <a:pt x="34" y="43"/>
                    </a:cubicBezTo>
                    <a:cubicBezTo>
                      <a:pt x="32" y="24"/>
                      <a:pt x="20" y="8"/>
                      <a:pt x="3" y="1"/>
                    </a:cubicBezTo>
                    <a:cubicBezTo>
                      <a:pt x="2" y="0"/>
                      <a:pt x="1" y="1"/>
                      <a:pt x="0" y="2"/>
                    </a:cubicBezTo>
                    <a:cubicBezTo>
                      <a:pt x="0" y="3"/>
                      <a:pt x="0" y="4"/>
                      <a:pt x="1" y="5"/>
                    </a:cubicBezTo>
                    <a:cubicBezTo>
                      <a:pt x="17" y="11"/>
                      <a:pt x="27" y="25"/>
                      <a:pt x="29" y="42"/>
                    </a:cubicBezTo>
                    <a:cubicBezTo>
                      <a:pt x="27" y="40"/>
                      <a:pt x="27" y="40"/>
                      <a:pt x="27" y="40"/>
                    </a:cubicBezTo>
                    <a:cubicBezTo>
                      <a:pt x="26" y="39"/>
                      <a:pt x="25" y="39"/>
                      <a:pt x="24" y="40"/>
                    </a:cubicBezTo>
                    <a:cubicBezTo>
                      <a:pt x="23" y="41"/>
                      <a:pt x="23" y="42"/>
                      <a:pt x="24" y="43"/>
                    </a:cubicBezTo>
                    <a:cubicBezTo>
                      <a:pt x="30" y="49"/>
                      <a:pt x="30" y="49"/>
                      <a:pt x="30" y="49"/>
                    </a:cubicBezTo>
                    <a:cubicBezTo>
                      <a:pt x="31" y="50"/>
                      <a:pt x="32" y="50"/>
                      <a:pt x="33" y="49"/>
                    </a:cubicBezTo>
                    <a:cubicBezTo>
                      <a:pt x="40" y="43"/>
                      <a:pt x="40" y="43"/>
                      <a:pt x="40" y="43"/>
                    </a:cubicBezTo>
                    <a:cubicBezTo>
                      <a:pt x="40" y="42"/>
                      <a:pt x="40" y="41"/>
                      <a:pt x="40" y="4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35" name="Freeform 90">
                <a:extLst>
                  <a:ext uri="{FF2B5EF4-FFF2-40B4-BE49-F238E27FC236}">
                    <a16:creationId xmlns:a16="http://schemas.microsoft.com/office/drawing/2014/main" id="{E6C1E50C-B593-61C8-954A-34814FB6E9C3}"/>
                  </a:ext>
                </a:extLst>
              </p:cNvPr>
              <p:cNvSpPr>
                <a:spLocks/>
              </p:cNvSpPr>
              <p:nvPr/>
            </p:nvSpPr>
            <p:spPr bwMode="auto">
              <a:xfrm>
                <a:off x="9721851" y="4976813"/>
                <a:ext cx="146050" cy="231775"/>
              </a:xfrm>
              <a:custGeom>
                <a:avLst/>
                <a:gdLst/>
                <a:ahLst/>
                <a:cxnLst>
                  <a:cxn ang="0">
                    <a:pos x="33" y="6"/>
                  </a:cxn>
                  <a:cxn ang="0">
                    <a:pos x="33" y="6"/>
                  </a:cxn>
                  <a:cxn ang="0">
                    <a:pos x="33" y="6"/>
                  </a:cxn>
                  <a:cxn ang="0">
                    <a:pos x="33" y="6"/>
                  </a:cxn>
                  <a:cxn ang="0">
                    <a:pos x="33" y="5"/>
                  </a:cxn>
                  <a:cxn ang="0">
                    <a:pos x="33" y="5"/>
                  </a:cxn>
                  <a:cxn ang="0">
                    <a:pos x="33" y="5"/>
                  </a:cxn>
                  <a:cxn ang="0">
                    <a:pos x="32" y="5"/>
                  </a:cxn>
                  <a:cxn ang="0">
                    <a:pos x="24" y="1"/>
                  </a:cxn>
                  <a:cxn ang="0">
                    <a:pos x="21" y="2"/>
                  </a:cxn>
                  <a:cxn ang="0">
                    <a:pos x="22" y="5"/>
                  </a:cxn>
                  <a:cxn ang="0">
                    <a:pos x="26" y="7"/>
                  </a:cxn>
                  <a:cxn ang="0">
                    <a:pos x="0" y="52"/>
                  </a:cxn>
                  <a:cxn ang="0">
                    <a:pos x="2" y="54"/>
                  </a:cxn>
                  <a:cxn ang="0">
                    <a:pos x="4" y="52"/>
                  </a:cxn>
                  <a:cxn ang="0">
                    <a:pos x="27" y="11"/>
                  </a:cxn>
                  <a:cxn ang="0">
                    <a:pos x="25" y="15"/>
                  </a:cxn>
                  <a:cxn ang="0">
                    <a:pos x="26" y="17"/>
                  </a:cxn>
                  <a:cxn ang="0">
                    <a:pos x="27" y="18"/>
                  </a:cxn>
                  <a:cxn ang="0">
                    <a:pos x="29" y="16"/>
                  </a:cxn>
                  <a:cxn ang="0">
                    <a:pos x="33" y="8"/>
                  </a:cxn>
                  <a:cxn ang="0">
                    <a:pos x="33" y="7"/>
                  </a:cxn>
                  <a:cxn ang="0">
                    <a:pos x="33" y="7"/>
                  </a:cxn>
                  <a:cxn ang="0">
                    <a:pos x="34" y="7"/>
                  </a:cxn>
                  <a:cxn ang="0">
                    <a:pos x="33" y="6"/>
                  </a:cxn>
                </a:cxnLst>
                <a:rect l="0" t="0" r="r" b="b"/>
                <a:pathLst>
                  <a:path w="34" h="54">
                    <a:moveTo>
                      <a:pt x="33" y="6"/>
                    </a:moveTo>
                    <a:cubicBezTo>
                      <a:pt x="33" y="6"/>
                      <a:pt x="33" y="6"/>
                      <a:pt x="33" y="6"/>
                    </a:cubicBezTo>
                    <a:cubicBezTo>
                      <a:pt x="33" y="6"/>
                      <a:pt x="33" y="6"/>
                      <a:pt x="33" y="6"/>
                    </a:cubicBezTo>
                    <a:cubicBezTo>
                      <a:pt x="33" y="6"/>
                      <a:pt x="33" y="6"/>
                      <a:pt x="33" y="6"/>
                    </a:cubicBezTo>
                    <a:cubicBezTo>
                      <a:pt x="33" y="6"/>
                      <a:pt x="33" y="6"/>
                      <a:pt x="33" y="5"/>
                    </a:cubicBezTo>
                    <a:cubicBezTo>
                      <a:pt x="33" y="5"/>
                      <a:pt x="33" y="5"/>
                      <a:pt x="33" y="5"/>
                    </a:cubicBezTo>
                    <a:cubicBezTo>
                      <a:pt x="33" y="5"/>
                      <a:pt x="33" y="5"/>
                      <a:pt x="33" y="5"/>
                    </a:cubicBezTo>
                    <a:cubicBezTo>
                      <a:pt x="32" y="5"/>
                      <a:pt x="32" y="5"/>
                      <a:pt x="32" y="5"/>
                    </a:cubicBezTo>
                    <a:cubicBezTo>
                      <a:pt x="24" y="1"/>
                      <a:pt x="24" y="1"/>
                      <a:pt x="24" y="1"/>
                    </a:cubicBezTo>
                    <a:cubicBezTo>
                      <a:pt x="23" y="0"/>
                      <a:pt x="22" y="1"/>
                      <a:pt x="21" y="2"/>
                    </a:cubicBezTo>
                    <a:cubicBezTo>
                      <a:pt x="21" y="3"/>
                      <a:pt x="21" y="4"/>
                      <a:pt x="22" y="5"/>
                    </a:cubicBezTo>
                    <a:cubicBezTo>
                      <a:pt x="26" y="7"/>
                      <a:pt x="26" y="7"/>
                      <a:pt x="26" y="7"/>
                    </a:cubicBezTo>
                    <a:cubicBezTo>
                      <a:pt x="10" y="16"/>
                      <a:pt x="0" y="33"/>
                      <a:pt x="0" y="52"/>
                    </a:cubicBezTo>
                    <a:cubicBezTo>
                      <a:pt x="0" y="53"/>
                      <a:pt x="1" y="54"/>
                      <a:pt x="2" y="54"/>
                    </a:cubicBezTo>
                    <a:cubicBezTo>
                      <a:pt x="3" y="54"/>
                      <a:pt x="4" y="53"/>
                      <a:pt x="4" y="52"/>
                    </a:cubicBezTo>
                    <a:cubicBezTo>
                      <a:pt x="4" y="35"/>
                      <a:pt x="13" y="20"/>
                      <a:pt x="27" y="11"/>
                    </a:cubicBezTo>
                    <a:cubicBezTo>
                      <a:pt x="25" y="15"/>
                      <a:pt x="25" y="15"/>
                      <a:pt x="25" y="15"/>
                    </a:cubicBezTo>
                    <a:cubicBezTo>
                      <a:pt x="25" y="16"/>
                      <a:pt x="25" y="17"/>
                      <a:pt x="26" y="17"/>
                    </a:cubicBezTo>
                    <a:cubicBezTo>
                      <a:pt x="27" y="18"/>
                      <a:pt x="27" y="18"/>
                      <a:pt x="27" y="18"/>
                    </a:cubicBezTo>
                    <a:cubicBezTo>
                      <a:pt x="28" y="18"/>
                      <a:pt x="29" y="17"/>
                      <a:pt x="29" y="16"/>
                    </a:cubicBezTo>
                    <a:cubicBezTo>
                      <a:pt x="33" y="8"/>
                      <a:pt x="33" y="8"/>
                      <a:pt x="33" y="8"/>
                    </a:cubicBezTo>
                    <a:cubicBezTo>
                      <a:pt x="33" y="7"/>
                      <a:pt x="33" y="7"/>
                      <a:pt x="33" y="7"/>
                    </a:cubicBezTo>
                    <a:cubicBezTo>
                      <a:pt x="33" y="7"/>
                      <a:pt x="33" y="7"/>
                      <a:pt x="33" y="7"/>
                    </a:cubicBezTo>
                    <a:cubicBezTo>
                      <a:pt x="33" y="7"/>
                      <a:pt x="34" y="7"/>
                      <a:pt x="34" y="7"/>
                    </a:cubicBezTo>
                    <a:cubicBezTo>
                      <a:pt x="34" y="6"/>
                      <a:pt x="34" y="6"/>
                      <a:pt x="33" y="6"/>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grpSp>
        <p:sp>
          <p:nvSpPr>
            <p:cNvPr id="60" name="Rectangle 44">
              <a:extLst>
                <a:ext uri="{FF2B5EF4-FFF2-40B4-BE49-F238E27FC236}">
                  <a16:creationId xmlns:a16="http://schemas.microsoft.com/office/drawing/2014/main" id="{66B5DF0C-9517-C4CA-280C-6287DD38530E}"/>
                </a:ext>
              </a:extLst>
            </p:cNvPr>
            <p:cNvSpPr/>
            <p:nvPr/>
          </p:nvSpPr>
          <p:spPr>
            <a:xfrm>
              <a:off x="2240768" y="1866736"/>
              <a:ext cx="3588933" cy="1143070"/>
            </a:xfrm>
            <a:prstGeom prst="rect">
              <a:avLst/>
            </a:prstGeom>
          </p:spPr>
          <p:txBody>
            <a:bodyPr wrap="square">
              <a:spAutoFit/>
            </a:bodyPr>
            <a:lstStyle/>
            <a:p>
              <a:pPr algn="just" defTabSz="914263">
                <a:lnSpc>
                  <a:spcPct val="150000"/>
                </a:lnSpc>
              </a:pPr>
              <a:r>
                <a:rPr lang="en-US" sz="2400" dirty="0">
                  <a:solidFill>
                    <a:prstClr val="white"/>
                  </a:solidFill>
                  <a:cs typeface="+mn-ea"/>
                  <a:sym typeface="+mn-lt"/>
                </a:rPr>
                <a:t>Yiki Startup Incubator, créé en 2019 </a:t>
              </a:r>
            </a:p>
          </p:txBody>
        </p:sp>
      </p:grpSp>
      <p:grpSp>
        <p:nvGrpSpPr>
          <p:cNvPr id="72" name="组合 71">
            <a:extLst>
              <a:ext uri="{FF2B5EF4-FFF2-40B4-BE49-F238E27FC236}">
                <a16:creationId xmlns:a16="http://schemas.microsoft.com/office/drawing/2014/main" id="{B37B47DD-A223-701C-CA82-BC9FB36A6E13}"/>
              </a:ext>
            </a:extLst>
          </p:cNvPr>
          <p:cNvGrpSpPr/>
          <p:nvPr/>
        </p:nvGrpSpPr>
        <p:grpSpPr>
          <a:xfrm>
            <a:off x="6224558" y="1710490"/>
            <a:ext cx="4276257" cy="1331437"/>
            <a:chOff x="6224558" y="1710490"/>
            <a:chExt cx="4276257" cy="1331437"/>
          </a:xfrm>
        </p:grpSpPr>
        <p:sp>
          <p:nvSpPr>
            <p:cNvPr id="22" name="Parallelogram 2">
              <a:extLst>
                <a:ext uri="{FF2B5EF4-FFF2-40B4-BE49-F238E27FC236}">
                  <a16:creationId xmlns:a16="http://schemas.microsoft.com/office/drawing/2014/main" id="{7E38CCE1-698D-E2B6-844E-A8ADA3566F29}"/>
                </a:ext>
              </a:extLst>
            </p:cNvPr>
            <p:cNvSpPr/>
            <p:nvPr/>
          </p:nvSpPr>
          <p:spPr>
            <a:xfrm>
              <a:off x="6290519" y="1867965"/>
              <a:ext cx="4210296" cy="1173962"/>
            </a:xfrm>
            <a:prstGeom prst="parallelogram">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5400000" algn="t" rotWithShape="0">
                <a:schemeClr val="bg1">
                  <a:lumMod val="50000"/>
                  <a:alpha val="40000"/>
                </a:schemeClr>
              </a:outerShdw>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r>
                <a:rPr lang="en-US" sz="2400" kern="0" dirty="0">
                  <a:solidFill>
                    <a:schemeClr val="bg1"/>
                  </a:solidFill>
                  <a:cs typeface="+mn-ea"/>
                  <a:sym typeface="+mn-lt"/>
                </a:rPr>
                <a:t>Domaine de l’incubation des projets </a:t>
              </a:r>
              <a:endParaRPr kumimoji="0" lang="en-US" sz="2400" b="0" i="0" u="none" strike="noStrike" kern="0" cap="none" spc="0" normalizeH="0" baseline="0" noProof="0" dirty="0">
                <a:ln>
                  <a:noFill/>
                </a:ln>
                <a:solidFill>
                  <a:schemeClr val="bg1"/>
                </a:solidFill>
                <a:effectLst/>
                <a:uLnTx/>
                <a:uFillTx/>
                <a:cs typeface="+mn-ea"/>
                <a:sym typeface="+mn-lt"/>
              </a:endParaRPr>
            </a:p>
          </p:txBody>
        </p:sp>
        <p:sp>
          <p:nvSpPr>
            <p:cNvPr id="36" name="Oval 112">
              <a:extLst>
                <a:ext uri="{FF2B5EF4-FFF2-40B4-BE49-F238E27FC236}">
                  <a16:creationId xmlns:a16="http://schemas.microsoft.com/office/drawing/2014/main" id="{775FA57C-37BA-4D69-03AC-44068D133632}"/>
                </a:ext>
              </a:extLst>
            </p:cNvPr>
            <p:cNvSpPr>
              <a:spLocks noChangeArrowheads="1"/>
            </p:cNvSpPr>
            <p:nvPr/>
          </p:nvSpPr>
          <p:spPr bwMode="auto">
            <a:xfrm>
              <a:off x="6224558" y="1710490"/>
              <a:ext cx="592854" cy="592854"/>
            </a:xfrm>
            <a:prstGeom prst="ellipse">
              <a:avLst/>
            </a:prstGeom>
            <a:solidFill>
              <a:srgbClr val="1A2F64"/>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grpSp>
          <p:nvGrpSpPr>
            <p:cNvPr id="37" name="Group 19">
              <a:extLst>
                <a:ext uri="{FF2B5EF4-FFF2-40B4-BE49-F238E27FC236}">
                  <a16:creationId xmlns:a16="http://schemas.microsoft.com/office/drawing/2014/main" id="{5657BC91-5535-33CE-6DE2-A33EA50D1050}"/>
                </a:ext>
              </a:extLst>
            </p:cNvPr>
            <p:cNvGrpSpPr/>
            <p:nvPr/>
          </p:nvGrpSpPr>
          <p:grpSpPr>
            <a:xfrm>
              <a:off x="6404716" y="1888267"/>
              <a:ext cx="233332" cy="234919"/>
              <a:chOff x="14074776" y="4976813"/>
              <a:chExt cx="466725" cy="469900"/>
            </a:xfrm>
          </p:grpSpPr>
          <p:sp>
            <p:nvSpPr>
              <p:cNvPr id="38" name="Freeform 133">
                <a:extLst>
                  <a:ext uri="{FF2B5EF4-FFF2-40B4-BE49-F238E27FC236}">
                    <a16:creationId xmlns:a16="http://schemas.microsoft.com/office/drawing/2014/main" id="{952B6043-AC1C-A132-BF03-69E2544D47D9}"/>
                  </a:ext>
                </a:extLst>
              </p:cNvPr>
              <p:cNvSpPr>
                <a:spLocks noEditPoints="1"/>
              </p:cNvSpPr>
              <p:nvPr/>
            </p:nvSpPr>
            <p:spPr bwMode="auto">
              <a:xfrm>
                <a:off x="14074776" y="4976813"/>
                <a:ext cx="466725" cy="469900"/>
              </a:xfrm>
              <a:custGeom>
                <a:avLst/>
                <a:gdLst/>
                <a:ahLst/>
                <a:cxnLst>
                  <a:cxn ang="0">
                    <a:pos x="105" y="107"/>
                  </a:cxn>
                  <a:cxn ang="0">
                    <a:pos x="4" y="107"/>
                  </a:cxn>
                  <a:cxn ang="0">
                    <a:pos x="4" y="4"/>
                  </a:cxn>
                  <a:cxn ang="0">
                    <a:pos x="105" y="4"/>
                  </a:cxn>
                  <a:cxn ang="0">
                    <a:pos x="105" y="107"/>
                  </a:cxn>
                  <a:cxn ang="0">
                    <a:pos x="107" y="0"/>
                  </a:cxn>
                  <a:cxn ang="0">
                    <a:pos x="2" y="0"/>
                  </a:cxn>
                  <a:cxn ang="0">
                    <a:pos x="0" y="2"/>
                  </a:cxn>
                  <a:cxn ang="0">
                    <a:pos x="0" y="109"/>
                  </a:cxn>
                  <a:cxn ang="0">
                    <a:pos x="2" y="110"/>
                  </a:cxn>
                  <a:cxn ang="0">
                    <a:pos x="107" y="110"/>
                  </a:cxn>
                  <a:cxn ang="0">
                    <a:pos x="109" y="109"/>
                  </a:cxn>
                  <a:cxn ang="0">
                    <a:pos x="109" y="2"/>
                  </a:cxn>
                  <a:cxn ang="0">
                    <a:pos x="107" y="0"/>
                  </a:cxn>
                </a:cxnLst>
                <a:rect l="0" t="0" r="r" b="b"/>
                <a:pathLst>
                  <a:path w="109" h="110">
                    <a:moveTo>
                      <a:pt x="105" y="107"/>
                    </a:moveTo>
                    <a:cubicBezTo>
                      <a:pt x="4" y="107"/>
                      <a:pt x="4" y="107"/>
                      <a:pt x="4" y="107"/>
                    </a:cubicBezTo>
                    <a:cubicBezTo>
                      <a:pt x="4" y="4"/>
                      <a:pt x="4" y="4"/>
                      <a:pt x="4" y="4"/>
                    </a:cubicBezTo>
                    <a:cubicBezTo>
                      <a:pt x="105" y="4"/>
                      <a:pt x="105" y="4"/>
                      <a:pt x="105" y="4"/>
                    </a:cubicBezTo>
                    <a:lnTo>
                      <a:pt x="105" y="107"/>
                    </a:lnTo>
                    <a:close/>
                    <a:moveTo>
                      <a:pt x="107" y="0"/>
                    </a:moveTo>
                    <a:cubicBezTo>
                      <a:pt x="2" y="0"/>
                      <a:pt x="2" y="0"/>
                      <a:pt x="2" y="0"/>
                    </a:cubicBezTo>
                    <a:cubicBezTo>
                      <a:pt x="1" y="0"/>
                      <a:pt x="0" y="1"/>
                      <a:pt x="0" y="2"/>
                    </a:cubicBezTo>
                    <a:cubicBezTo>
                      <a:pt x="0" y="109"/>
                      <a:pt x="0" y="109"/>
                      <a:pt x="0" y="109"/>
                    </a:cubicBezTo>
                    <a:cubicBezTo>
                      <a:pt x="0" y="110"/>
                      <a:pt x="1" y="110"/>
                      <a:pt x="2" y="110"/>
                    </a:cubicBezTo>
                    <a:cubicBezTo>
                      <a:pt x="107" y="110"/>
                      <a:pt x="107" y="110"/>
                      <a:pt x="107" y="110"/>
                    </a:cubicBezTo>
                    <a:cubicBezTo>
                      <a:pt x="108" y="110"/>
                      <a:pt x="109" y="110"/>
                      <a:pt x="109" y="109"/>
                    </a:cubicBezTo>
                    <a:cubicBezTo>
                      <a:pt x="109" y="2"/>
                      <a:pt x="109" y="2"/>
                      <a:pt x="109" y="2"/>
                    </a:cubicBezTo>
                    <a:cubicBezTo>
                      <a:pt x="109" y="1"/>
                      <a:pt x="108" y="0"/>
                      <a:pt x="107"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sp>
            <p:nvSpPr>
              <p:cNvPr id="39" name="Freeform 134">
                <a:extLst>
                  <a:ext uri="{FF2B5EF4-FFF2-40B4-BE49-F238E27FC236}">
                    <a16:creationId xmlns:a16="http://schemas.microsoft.com/office/drawing/2014/main" id="{95956BF2-D486-A4C1-CE42-640D8059D9D6}"/>
                  </a:ext>
                </a:extLst>
              </p:cNvPr>
              <p:cNvSpPr>
                <a:spLocks/>
              </p:cNvSpPr>
              <p:nvPr/>
            </p:nvSpPr>
            <p:spPr bwMode="auto">
              <a:xfrm>
                <a:off x="14120813" y="5135563"/>
                <a:ext cx="125413" cy="234950"/>
              </a:xfrm>
              <a:custGeom>
                <a:avLst/>
                <a:gdLst/>
                <a:ahLst/>
                <a:cxnLst>
                  <a:cxn ang="0">
                    <a:pos x="27" y="51"/>
                  </a:cxn>
                  <a:cxn ang="0">
                    <a:pos x="22" y="51"/>
                  </a:cxn>
                  <a:cxn ang="0">
                    <a:pos x="13" y="42"/>
                  </a:cxn>
                  <a:cxn ang="0">
                    <a:pos x="13" y="6"/>
                  </a:cxn>
                  <a:cxn ang="0">
                    <a:pos x="19" y="12"/>
                  </a:cxn>
                  <a:cxn ang="0">
                    <a:pos x="21" y="12"/>
                  </a:cxn>
                  <a:cxn ang="0">
                    <a:pos x="21" y="10"/>
                  </a:cxn>
                  <a:cxn ang="0">
                    <a:pos x="12" y="1"/>
                  </a:cxn>
                  <a:cxn ang="0">
                    <a:pos x="10" y="1"/>
                  </a:cxn>
                  <a:cxn ang="0">
                    <a:pos x="1" y="10"/>
                  </a:cxn>
                  <a:cxn ang="0">
                    <a:pos x="1" y="12"/>
                  </a:cxn>
                  <a:cxn ang="0">
                    <a:pos x="3" y="12"/>
                  </a:cxn>
                  <a:cxn ang="0">
                    <a:pos x="9" y="6"/>
                  </a:cxn>
                  <a:cxn ang="0">
                    <a:pos x="9" y="42"/>
                  </a:cxn>
                  <a:cxn ang="0">
                    <a:pos x="22" y="55"/>
                  </a:cxn>
                  <a:cxn ang="0">
                    <a:pos x="27" y="55"/>
                  </a:cxn>
                  <a:cxn ang="0">
                    <a:pos x="29" y="53"/>
                  </a:cxn>
                  <a:cxn ang="0">
                    <a:pos x="27" y="51"/>
                  </a:cxn>
                </a:cxnLst>
                <a:rect l="0" t="0" r="r" b="b"/>
                <a:pathLst>
                  <a:path w="29" h="55">
                    <a:moveTo>
                      <a:pt x="27" y="51"/>
                    </a:moveTo>
                    <a:cubicBezTo>
                      <a:pt x="22" y="51"/>
                      <a:pt x="22" y="51"/>
                      <a:pt x="22" y="51"/>
                    </a:cubicBezTo>
                    <a:cubicBezTo>
                      <a:pt x="17" y="51"/>
                      <a:pt x="13" y="47"/>
                      <a:pt x="13" y="42"/>
                    </a:cubicBezTo>
                    <a:cubicBezTo>
                      <a:pt x="13" y="6"/>
                      <a:pt x="13" y="6"/>
                      <a:pt x="13" y="6"/>
                    </a:cubicBezTo>
                    <a:cubicBezTo>
                      <a:pt x="19" y="12"/>
                      <a:pt x="19" y="12"/>
                      <a:pt x="19" y="12"/>
                    </a:cubicBezTo>
                    <a:cubicBezTo>
                      <a:pt x="19" y="13"/>
                      <a:pt x="21" y="13"/>
                      <a:pt x="21" y="12"/>
                    </a:cubicBezTo>
                    <a:cubicBezTo>
                      <a:pt x="22" y="12"/>
                      <a:pt x="22" y="11"/>
                      <a:pt x="21" y="10"/>
                    </a:cubicBezTo>
                    <a:cubicBezTo>
                      <a:pt x="12" y="1"/>
                      <a:pt x="12" y="1"/>
                      <a:pt x="12" y="1"/>
                    </a:cubicBezTo>
                    <a:cubicBezTo>
                      <a:pt x="12" y="0"/>
                      <a:pt x="10" y="0"/>
                      <a:pt x="10" y="1"/>
                    </a:cubicBezTo>
                    <a:cubicBezTo>
                      <a:pt x="1" y="10"/>
                      <a:pt x="1" y="10"/>
                      <a:pt x="1" y="10"/>
                    </a:cubicBezTo>
                    <a:cubicBezTo>
                      <a:pt x="0" y="11"/>
                      <a:pt x="0" y="12"/>
                      <a:pt x="1" y="12"/>
                    </a:cubicBezTo>
                    <a:cubicBezTo>
                      <a:pt x="1" y="13"/>
                      <a:pt x="3" y="13"/>
                      <a:pt x="3" y="12"/>
                    </a:cubicBezTo>
                    <a:cubicBezTo>
                      <a:pt x="9" y="6"/>
                      <a:pt x="9" y="6"/>
                      <a:pt x="9" y="6"/>
                    </a:cubicBezTo>
                    <a:cubicBezTo>
                      <a:pt x="9" y="42"/>
                      <a:pt x="9" y="42"/>
                      <a:pt x="9" y="42"/>
                    </a:cubicBezTo>
                    <a:cubicBezTo>
                      <a:pt x="9" y="49"/>
                      <a:pt x="15" y="55"/>
                      <a:pt x="22" y="55"/>
                    </a:cubicBezTo>
                    <a:cubicBezTo>
                      <a:pt x="27" y="55"/>
                      <a:pt x="27" y="55"/>
                      <a:pt x="27" y="55"/>
                    </a:cubicBezTo>
                    <a:cubicBezTo>
                      <a:pt x="28" y="55"/>
                      <a:pt x="29" y="54"/>
                      <a:pt x="29" y="53"/>
                    </a:cubicBezTo>
                    <a:cubicBezTo>
                      <a:pt x="29" y="52"/>
                      <a:pt x="28" y="51"/>
                      <a:pt x="27" y="51"/>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sp>
            <p:nvSpPr>
              <p:cNvPr id="40" name="Freeform 135">
                <a:extLst>
                  <a:ext uri="{FF2B5EF4-FFF2-40B4-BE49-F238E27FC236}">
                    <a16:creationId xmlns:a16="http://schemas.microsoft.com/office/drawing/2014/main" id="{F24C2E7B-3001-D56D-8D03-020F8E61B135}"/>
                  </a:ext>
                </a:extLst>
              </p:cNvPr>
              <p:cNvSpPr>
                <a:spLocks noEditPoints="1"/>
              </p:cNvSpPr>
              <p:nvPr/>
            </p:nvSpPr>
            <p:spPr bwMode="auto">
              <a:xfrm>
                <a:off x="14120813" y="5024438"/>
                <a:ext cx="95250" cy="93663"/>
              </a:xfrm>
              <a:custGeom>
                <a:avLst/>
                <a:gdLst/>
                <a:ahLst/>
                <a:cxnLst>
                  <a:cxn ang="0">
                    <a:pos x="11" y="19"/>
                  </a:cxn>
                  <a:cxn ang="0">
                    <a:pos x="4" y="11"/>
                  </a:cxn>
                  <a:cxn ang="0">
                    <a:pos x="11" y="4"/>
                  </a:cxn>
                  <a:cxn ang="0">
                    <a:pos x="18" y="11"/>
                  </a:cxn>
                  <a:cxn ang="0">
                    <a:pos x="11" y="19"/>
                  </a:cxn>
                  <a:cxn ang="0">
                    <a:pos x="11" y="0"/>
                  </a:cxn>
                  <a:cxn ang="0">
                    <a:pos x="0" y="11"/>
                  </a:cxn>
                  <a:cxn ang="0">
                    <a:pos x="11" y="22"/>
                  </a:cxn>
                  <a:cxn ang="0">
                    <a:pos x="22" y="11"/>
                  </a:cxn>
                  <a:cxn ang="0">
                    <a:pos x="11" y="0"/>
                  </a:cxn>
                </a:cxnLst>
                <a:rect l="0" t="0" r="r" b="b"/>
                <a:pathLst>
                  <a:path w="22" h="22">
                    <a:moveTo>
                      <a:pt x="11" y="19"/>
                    </a:moveTo>
                    <a:cubicBezTo>
                      <a:pt x="7" y="19"/>
                      <a:pt x="4" y="16"/>
                      <a:pt x="4" y="11"/>
                    </a:cubicBezTo>
                    <a:cubicBezTo>
                      <a:pt x="4" y="7"/>
                      <a:pt x="7" y="4"/>
                      <a:pt x="11" y="4"/>
                    </a:cubicBezTo>
                    <a:cubicBezTo>
                      <a:pt x="15" y="4"/>
                      <a:pt x="18" y="7"/>
                      <a:pt x="18" y="11"/>
                    </a:cubicBezTo>
                    <a:cubicBezTo>
                      <a:pt x="18" y="16"/>
                      <a:pt x="15" y="19"/>
                      <a:pt x="11" y="19"/>
                    </a:cubicBezTo>
                    <a:moveTo>
                      <a:pt x="11" y="0"/>
                    </a:moveTo>
                    <a:cubicBezTo>
                      <a:pt x="5" y="0"/>
                      <a:pt x="0" y="5"/>
                      <a:pt x="0" y="11"/>
                    </a:cubicBezTo>
                    <a:cubicBezTo>
                      <a:pt x="0" y="18"/>
                      <a:pt x="5" y="22"/>
                      <a:pt x="11" y="22"/>
                    </a:cubicBezTo>
                    <a:cubicBezTo>
                      <a:pt x="17" y="22"/>
                      <a:pt x="22" y="18"/>
                      <a:pt x="22" y="11"/>
                    </a:cubicBezTo>
                    <a:cubicBezTo>
                      <a:pt x="22" y="5"/>
                      <a:pt x="17" y="0"/>
                      <a:pt x="11"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sp>
            <p:nvSpPr>
              <p:cNvPr id="41" name="Freeform 136">
                <a:extLst>
                  <a:ext uri="{FF2B5EF4-FFF2-40B4-BE49-F238E27FC236}">
                    <a16:creationId xmlns:a16="http://schemas.microsoft.com/office/drawing/2014/main" id="{3139F533-1E5F-8D2C-B372-9CAD8B862000}"/>
                  </a:ext>
                </a:extLst>
              </p:cNvPr>
              <p:cNvSpPr>
                <a:spLocks noEditPoints="1"/>
              </p:cNvSpPr>
              <p:nvPr/>
            </p:nvSpPr>
            <p:spPr bwMode="auto">
              <a:xfrm>
                <a:off x="14400213" y="5024438"/>
                <a:ext cx="93663" cy="93663"/>
              </a:xfrm>
              <a:custGeom>
                <a:avLst/>
                <a:gdLst/>
                <a:ahLst/>
                <a:cxnLst>
                  <a:cxn ang="0">
                    <a:pos x="11" y="19"/>
                  </a:cxn>
                  <a:cxn ang="0">
                    <a:pos x="4" y="11"/>
                  </a:cxn>
                  <a:cxn ang="0">
                    <a:pos x="11" y="4"/>
                  </a:cxn>
                  <a:cxn ang="0">
                    <a:pos x="18" y="11"/>
                  </a:cxn>
                  <a:cxn ang="0">
                    <a:pos x="11" y="19"/>
                  </a:cxn>
                  <a:cxn ang="0">
                    <a:pos x="11" y="0"/>
                  </a:cxn>
                  <a:cxn ang="0">
                    <a:pos x="0" y="11"/>
                  </a:cxn>
                  <a:cxn ang="0">
                    <a:pos x="11" y="22"/>
                  </a:cxn>
                  <a:cxn ang="0">
                    <a:pos x="22" y="11"/>
                  </a:cxn>
                  <a:cxn ang="0">
                    <a:pos x="11" y="0"/>
                  </a:cxn>
                </a:cxnLst>
                <a:rect l="0" t="0" r="r" b="b"/>
                <a:pathLst>
                  <a:path w="22" h="22">
                    <a:moveTo>
                      <a:pt x="11" y="19"/>
                    </a:moveTo>
                    <a:cubicBezTo>
                      <a:pt x="7" y="19"/>
                      <a:pt x="4" y="16"/>
                      <a:pt x="4" y="11"/>
                    </a:cubicBezTo>
                    <a:cubicBezTo>
                      <a:pt x="4" y="7"/>
                      <a:pt x="7" y="4"/>
                      <a:pt x="11" y="4"/>
                    </a:cubicBezTo>
                    <a:cubicBezTo>
                      <a:pt x="15" y="4"/>
                      <a:pt x="18" y="7"/>
                      <a:pt x="18" y="11"/>
                    </a:cubicBezTo>
                    <a:cubicBezTo>
                      <a:pt x="18" y="16"/>
                      <a:pt x="15" y="19"/>
                      <a:pt x="11" y="19"/>
                    </a:cubicBezTo>
                    <a:moveTo>
                      <a:pt x="11" y="0"/>
                    </a:moveTo>
                    <a:cubicBezTo>
                      <a:pt x="5" y="0"/>
                      <a:pt x="0" y="5"/>
                      <a:pt x="0" y="11"/>
                    </a:cubicBezTo>
                    <a:cubicBezTo>
                      <a:pt x="0" y="18"/>
                      <a:pt x="5" y="22"/>
                      <a:pt x="11" y="22"/>
                    </a:cubicBezTo>
                    <a:cubicBezTo>
                      <a:pt x="17" y="22"/>
                      <a:pt x="22" y="18"/>
                      <a:pt x="22" y="11"/>
                    </a:cubicBezTo>
                    <a:cubicBezTo>
                      <a:pt x="22" y="5"/>
                      <a:pt x="17" y="0"/>
                      <a:pt x="11"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sp>
            <p:nvSpPr>
              <p:cNvPr id="42" name="Freeform 137">
                <a:extLst>
                  <a:ext uri="{FF2B5EF4-FFF2-40B4-BE49-F238E27FC236}">
                    <a16:creationId xmlns:a16="http://schemas.microsoft.com/office/drawing/2014/main" id="{B420183C-9E04-B0AE-83BB-32B9C0B405B1}"/>
                  </a:ext>
                </a:extLst>
              </p:cNvPr>
              <p:cNvSpPr>
                <a:spLocks noEditPoints="1"/>
              </p:cNvSpPr>
              <p:nvPr/>
            </p:nvSpPr>
            <p:spPr bwMode="auto">
              <a:xfrm>
                <a:off x="14271626" y="5010150"/>
                <a:ext cx="76200" cy="77788"/>
              </a:xfrm>
              <a:custGeom>
                <a:avLst/>
                <a:gdLst/>
                <a:ahLst/>
                <a:cxnLst>
                  <a:cxn ang="0">
                    <a:pos x="14" y="14"/>
                  </a:cxn>
                  <a:cxn ang="0">
                    <a:pos x="3" y="14"/>
                  </a:cxn>
                  <a:cxn ang="0">
                    <a:pos x="3" y="3"/>
                  </a:cxn>
                  <a:cxn ang="0">
                    <a:pos x="14" y="3"/>
                  </a:cxn>
                  <a:cxn ang="0">
                    <a:pos x="14" y="14"/>
                  </a:cxn>
                  <a:cxn ang="0">
                    <a:pos x="16" y="0"/>
                  </a:cxn>
                  <a:cxn ang="0">
                    <a:pos x="1" y="0"/>
                  </a:cxn>
                  <a:cxn ang="0">
                    <a:pos x="0" y="2"/>
                  </a:cxn>
                  <a:cxn ang="0">
                    <a:pos x="0" y="16"/>
                  </a:cxn>
                  <a:cxn ang="0">
                    <a:pos x="1" y="18"/>
                  </a:cxn>
                  <a:cxn ang="0">
                    <a:pos x="16" y="18"/>
                  </a:cxn>
                  <a:cxn ang="0">
                    <a:pos x="18" y="16"/>
                  </a:cxn>
                  <a:cxn ang="0">
                    <a:pos x="18" y="2"/>
                  </a:cxn>
                  <a:cxn ang="0">
                    <a:pos x="16" y="0"/>
                  </a:cxn>
                </a:cxnLst>
                <a:rect l="0" t="0" r="r" b="b"/>
                <a:pathLst>
                  <a:path w="18" h="18">
                    <a:moveTo>
                      <a:pt x="14" y="14"/>
                    </a:moveTo>
                    <a:cubicBezTo>
                      <a:pt x="3" y="14"/>
                      <a:pt x="3" y="14"/>
                      <a:pt x="3" y="14"/>
                    </a:cubicBezTo>
                    <a:cubicBezTo>
                      <a:pt x="3" y="3"/>
                      <a:pt x="3" y="3"/>
                      <a:pt x="3" y="3"/>
                    </a:cubicBezTo>
                    <a:cubicBezTo>
                      <a:pt x="14" y="3"/>
                      <a:pt x="14" y="3"/>
                      <a:pt x="14" y="3"/>
                    </a:cubicBezTo>
                    <a:lnTo>
                      <a:pt x="14" y="14"/>
                    </a:lnTo>
                    <a:close/>
                    <a:moveTo>
                      <a:pt x="16" y="0"/>
                    </a:moveTo>
                    <a:cubicBezTo>
                      <a:pt x="1" y="0"/>
                      <a:pt x="1" y="0"/>
                      <a:pt x="1" y="0"/>
                    </a:cubicBezTo>
                    <a:cubicBezTo>
                      <a:pt x="0" y="0"/>
                      <a:pt x="0" y="1"/>
                      <a:pt x="0" y="2"/>
                    </a:cubicBezTo>
                    <a:cubicBezTo>
                      <a:pt x="0" y="16"/>
                      <a:pt x="0" y="16"/>
                      <a:pt x="0" y="16"/>
                    </a:cubicBezTo>
                    <a:cubicBezTo>
                      <a:pt x="0" y="17"/>
                      <a:pt x="0" y="18"/>
                      <a:pt x="1" y="18"/>
                    </a:cubicBezTo>
                    <a:cubicBezTo>
                      <a:pt x="16" y="18"/>
                      <a:pt x="16" y="18"/>
                      <a:pt x="16" y="18"/>
                    </a:cubicBezTo>
                    <a:cubicBezTo>
                      <a:pt x="17" y="18"/>
                      <a:pt x="18" y="17"/>
                      <a:pt x="18" y="16"/>
                    </a:cubicBezTo>
                    <a:cubicBezTo>
                      <a:pt x="18" y="2"/>
                      <a:pt x="18" y="2"/>
                      <a:pt x="18" y="2"/>
                    </a:cubicBezTo>
                    <a:cubicBezTo>
                      <a:pt x="18" y="1"/>
                      <a:pt x="17" y="0"/>
                      <a:pt x="16"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sp>
            <p:nvSpPr>
              <p:cNvPr id="43" name="Freeform 138">
                <a:extLst>
                  <a:ext uri="{FF2B5EF4-FFF2-40B4-BE49-F238E27FC236}">
                    <a16:creationId xmlns:a16="http://schemas.microsoft.com/office/drawing/2014/main" id="{A70E61A8-140D-05A2-CDF0-BB9C6AB0B4BE}"/>
                  </a:ext>
                </a:extLst>
              </p:cNvPr>
              <p:cNvSpPr>
                <a:spLocks noEditPoints="1"/>
              </p:cNvSpPr>
              <p:nvPr/>
            </p:nvSpPr>
            <p:spPr bwMode="auto">
              <a:xfrm>
                <a:off x="14271626" y="5105400"/>
                <a:ext cx="76200" cy="76200"/>
              </a:xfrm>
              <a:custGeom>
                <a:avLst/>
                <a:gdLst/>
                <a:ahLst/>
                <a:cxnLst>
                  <a:cxn ang="0">
                    <a:pos x="14" y="14"/>
                  </a:cxn>
                  <a:cxn ang="0">
                    <a:pos x="3" y="14"/>
                  </a:cxn>
                  <a:cxn ang="0">
                    <a:pos x="3" y="3"/>
                  </a:cxn>
                  <a:cxn ang="0">
                    <a:pos x="14" y="3"/>
                  </a:cxn>
                  <a:cxn ang="0">
                    <a:pos x="14" y="14"/>
                  </a:cxn>
                  <a:cxn ang="0">
                    <a:pos x="16" y="0"/>
                  </a:cxn>
                  <a:cxn ang="0">
                    <a:pos x="1" y="0"/>
                  </a:cxn>
                  <a:cxn ang="0">
                    <a:pos x="0" y="2"/>
                  </a:cxn>
                  <a:cxn ang="0">
                    <a:pos x="0" y="16"/>
                  </a:cxn>
                  <a:cxn ang="0">
                    <a:pos x="1" y="18"/>
                  </a:cxn>
                  <a:cxn ang="0">
                    <a:pos x="16" y="18"/>
                  </a:cxn>
                  <a:cxn ang="0">
                    <a:pos x="18" y="16"/>
                  </a:cxn>
                  <a:cxn ang="0">
                    <a:pos x="18" y="2"/>
                  </a:cxn>
                  <a:cxn ang="0">
                    <a:pos x="16" y="0"/>
                  </a:cxn>
                </a:cxnLst>
                <a:rect l="0" t="0" r="r" b="b"/>
                <a:pathLst>
                  <a:path w="18" h="18">
                    <a:moveTo>
                      <a:pt x="14" y="14"/>
                    </a:moveTo>
                    <a:cubicBezTo>
                      <a:pt x="3" y="14"/>
                      <a:pt x="3" y="14"/>
                      <a:pt x="3" y="14"/>
                    </a:cubicBezTo>
                    <a:cubicBezTo>
                      <a:pt x="3" y="3"/>
                      <a:pt x="3" y="3"/>
                      <a:pt x="3" y="3"/>
                    </a:cubicBezTo>
                    <a:cubicBezTo>
                      <a:pt x="14" y="3"/>
                      <a:pt x="14" y="3"/>
                      <a:pt x="14" y="3"/>
                    </a:cubicBezTo>
                    <a:lnTo>
                      <a:pt x="14" y="14"/>
                    </a:lnTo>
                    <a:close/>
                    <a:moveTo>
                      <a:pt x="16" y="0"/>
                    </a:moveTo>
                    <a:cubicBezTo>
                      <a:pt x="1" y="0"/>
                      <a:pt x="1" y="0"/>
                      <a:pt x="1" y="0"/>
                    </a:cubicBezTo>
                    <a:cubicBezTo>
                      <a:pt x="0" y="0"/>
                      <a:pt x="0" y="1"/>
                      <a:pt x="0" y="2"/>
                    </a:cubicBezTo>
                    <a:cubicBezTo>
                      <a:pt x="0" y="16"/>
                      <a:pt x="0" y="16"/>
                      <a:pt x="0" y="16"/>
                    </a:cubicBezTo>
                    <a:cubicBezTo>
                      <a:pt x="0" y="17"/>
                      <a:pt x="0" y="18"/>
                      <a:pt x="1" y="18"/>
                    </a:cubicBezTo>
                    <a:cubicBezTo>
                      <a:pt x="16" y="18"/>
                      <a:pt x="16" y="18"/>
                      <a:pt x="16" y="18"/>
                    </a:cubicBezTo>
                    <a:cubicBezTo>
                      <a:pt x="17" y="18"/>
                      <a:pt x="18" y="17"/>
                      <a:pt x="18" y="16"/>
                    </a:cubicBezTo>
                    <a:cubicBezTo>
                      <a:pt x="18" y="2"/>
                      <a:pt x="18" y="2"/>
                      <a:pt x="18" y="2"/>
                    </a:cubicBezTo>
                    <a:cubicBezTo>
                      <a:pt x="18" y="1"/>
                      <a:pt x="17" y="0"/>
                      <a:pt x="16"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sp>
            <p:nvSpPr>
              <p:cNvPr id="44" name="Freeform 139">
                <a:extLst>
                  <a:ext uri="{FF2B5EF4-FFF2-40B4-BE49-F238E27FC236}">
                    <a16:creationId xmlns:a16="http://schemas.microsoft.com/office/drawing/2014/main" id="{D45B69B6-83C0-4D19-D0FB-7DC8469118CC}"/>
                  </a:ext>
                </a:extLst>
              </p:cNvPr>
              <p:cNvSpPr>
                <a:spLocks noEditPoints="1"/>
              </p:cNvSpPr>
              <p:nvPr/>
            </p:nvSpPr>
            <p:spPr bwMode="auto">
              <a:xfrm>
                <a:off x="14262101" y="5314950"/>
                <a:ext cx="90488" cy="93663"/>
              </a:xfrm>
              <a:custGeom>
                <a:avLst/>
                <a:gdLst/>
                <a:ahLst/>
                <a:cxnLst>
                  <a:cxn ang="0">
                    <a:pos x="11" y="19"/>
                  </a:cxn>
                  <a:cxn ang="0">
                    <a:pos x="3" y="11"/>
                  </a:cxn>
                  <a:cxn ang="0">
                    <a:pos x="11" y="4"/>
                  </a:cxn>
                  <a:cxn ang="0">
                    <a:pos x="18" y="11"/>
                  </a:cxn>
                  <a:cxn ang="0">
                    <a:pos x="11" y="19"/>
                  </a:cxn>
                  <a:cxn ang="0">
                    <a:pos x="11" y="0"/>
                  </a:cxn>
                  <a:cxn ang="0">
                    <a:pos x="0" y="11"/>
                  </a:cxn>
                  <a:cxn ang="0">
                    <a:pos x="11" y="22"/>
                  </a:cxn>
                  <a:cxn ang="0">
                    <a:pos x="21" y="11"/>
                  </a:cxn>
                  <a:cxn ang="0">
                    <a:pos x="11" y="0"/>
                  </a:cxn>
                </a:cxnLst>
                <a:rect l="0" t="0" r="r" b="b"/>
                <a:pathLst>
                  <a:path w="21" h="22">
                    <a:moveTo>
                      <a:pt x="11" y="19"/>
                    </a:moveTo>
                    <a:cubicBezTo>
                      <a:pt x="7" y="19"/>
                      <a:pt x="3" y="15"/>
                      <a:pt x="3" y="11"/>
                    </a:cubicBezTo>
                    <a:cubicBezTo>
                      <a:pt x="3" y="7"/>
                      <a:pt x="7" y="4"/>
                      <a:pt x="11" y="4"/>
                    </a:cubicBezTo>
                    <a:cubicBezTo>
                      <a:pt x="15" y="4"/>
                      <a:pt x="18" y="7"/>
                      <a:pt x="18" y="11"/>
                    </a:cubicBezTo>
                    <a:cubicBezTo>
                      <a:pt x="18" y="15"/>
                      <a:pt x="15" y="19"/>
                      <a:pt x="11" y="19"/>
                    </a:cubicBezTo>
                    <a:moveTo>
                      <a:pt x="11" y="0"/>
                    </a:moveTo>
                    <a:cubicBezTo>
                      <a:pt x="5" y="0"/>
                      <a:pt x="0" y="5"/>
                      <a:pt x="0" y="11"/>
                    </a:cubicBezTo>
                    <a:cubicBezTo>
                      <a:pt x="0" y="17"/>
                      <a:pt x="5" y="22"/>
                      <a:pt x="11" y="22"/>
                    </a:cubicBezTo>
                    <a:cubicBezTo>
                      <a:pt x="17" y="22"/>
                      <a:pt x="21" y="17"/>
                      <a:pt x="21" y="11"/>
                    </a:cubicBezTo>
                    <a:cubicBezTo>
                      <a:pt x="21" y="5"/>
                      <a:pt x="17" y="0"/>
                      <a:pt x="11"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sp>
            <p:nvSpPr>
              <p:cNvPr id="45" name="Freeform 140">
                <a:extLst>
                  <a:ext uri="{FF2B5EF4-FFF2-40B4-BE49-F238E27FC236}">
                    <a16:creationId xmlns:a16="http://schemas.microsoft.com/office/drawing/2014/main" id="{3E78711D-0F64-A821-0AC7-289D1A2B6F13}"/>
                  </a:ext>
                </a:extLst>
              </p:cNvPr>
              <p:cNvSpPr>
                <a:spLocks noEditPoints="1"/>
              </p:cNvSpPr>
              <p:nvPr/>
            </p:nvSpPr>
            <p:spPr bwMode="auto">
              <a:xfrm>
                <a:off x="14271626" y="5199063"/>
                <a:ext cx="76200" cy="77788"/>
              </a:xfrm>
              <a:custGeom>
                <a:avLst/>
                <a:gdLst/>
                <a:ahLst/>
                <a:cxnLst>
                  <a:cxn ang="0">
                    <a:pos x="14" y="14"/>
                  </a:cxn>
                  <a:cxn ang="0">
                    <a:pos x="3" y="14"/>
                  </a:cxn>
                  <a:cxn ang="0">
                    <a:pos x="3" y="3"/>
                  </a:cxn>
                  <a:cxn ang="0">
                    <a:pos x="14" y="3"/>
                  </a:cxn>
                  <a:cxn ang="0">
                    <a:pos x="14" y="14"/>
                  </a:cxn>
                  <a:cxn ang="0">
                    <a:pos x="16" y="0"/>
                  </a:cxn>
                  <a:cxn ang="0">
                    <a:pos x="1" y="0"/>
                  </a:cxn>
                  <a:cxn ang="0">
                    <a:pos x="0" y="2"/>
                  </a:cxn>
                  <a:cxn ang="0">
                    <a:pos x="0" y="16"/>
                  </a:cxn>
                  <a:cxn ang="0">
                    <a:pos x="1" y="18"/>
                  </a:cxn>
                  <a:cxn ang="0">
                    <a:pos x="16" y="18"/>
                  </a:cxn>
                  <a:cxn ang="0">
                    <a:pos x="18" y="16"/>
                  </a:cxn>
                  <a:cxn ang="0">
                    <a:pos x="18" y="2"/>
                  </a:cxn>
                  <a:cxn ang="0">
                    <a:pos x="16" y="0"/>
                  </a:cxn>
                </a:cxnLst>
                <a:rect l="0" t="0" r="r" b="b"/>
                <a:pathLst>
                  <a:path w="18" h="18">
                    <a:moveTo>
                      <a:pt x="14" y="14"/>
                    </a:moveTo>
                    <a:cubicBezTo>
                      <a:pt x="3" y="14"/>
                      <a:pt x="3" y="14"/>
                      <a:pt x="3" y="14"/>
                    </a:cubicBezTo>
                    <a:cubicBezTo>
                      <a:pt x="3" y="3"/>
                      <a:pt x="3" y="3"/>
                      <a:pt x="3" y="3"/>
                    </a:cubicBezTo>
                    <a:cubicBezTo>
                      <a:pt x="14" y="3"/>
                      <a:pt x="14" y="3"/>
                      <a:pt x="14" y="3"/>
                    </a:cubicBezTo>
                    <a:lnTo>
                      <a:pt x="14" y="14"/>
                    </a:lnTo>
                    <a:close/>
                    <a:moveTo>
                      <a:pt x="16" y="0"/>
                    </a:moveTo>
                    <a:cubicBezTo>
                      <a:pt x="1" y="0"/>
                      <a:pt x="1" y="0"/>
                      <a:pt x="1" y="0"/>
                    </a:cubicBezTo>
                    <a:cubicBezTo>
                      <a:pt x="0" y="0"/>
                      <a:pt x="0" y="1"/>
                      <a:pt x="0" y="2"/>
                    </a:cubicBezTo>
                    <a:cubicBezTo>
                      <a:pt x="0" y="16"/>
                      <a:pt x="0" y="16"/>
                      <a:pt x="0" y="16"/>
                    </a:cubicBezTo>
                    <a:cubicBezTo>
                      <a:pt x="0" y="17"/>
                      <a:pt x="0" y="18"/>
                      <a:pt x="1" y="18"/>
                    </a:cubicBezTo>
                    <a:cubicBezTo>
                      <a:pt x="16" y="18"/>
                      <a:pt x="16" y="18"/>
                      <a:pt x="16" y="18"/>
                    </a:cubicBezTo>
                    <a:cubicBezTo>
                      <a:pt x="17" y="18"/>
                      <a:pt x="18" y="17"/>
                      <a:pt x="18" y="16"/>
                    </a:cubicBezTo>
                    <a:cubicBezTo>
                      <a:pt x="18" y="2"/>
                      <a:pt x="18" y="2"/>
                      <a:pt x="18" y="2"/>
                    </a:cubicBezTo>
                    <a:cubicBezTo>
                      <a:pt x="18" y="1"/>
                      <a:pt x="17" y="0"/>
                      <a:pt x="16"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sp>
            <p:nvSpPr>
              <p:cNvPr id="46" name="Freeform 141">
                <a:extLst>
                  <a:ext uri="{FF2B5EF4-FFF2-40B4-BE49-F238E27FC236}">
                    <a16:creationId xmlns:a16="http://schemas.microsoft.com/office/drawing/2014/main" id="{24D8855B-F1B4-53BA-D9BB-F4B755CC25EB}"/>
                  </a:ext>
                </a:extLst>
              </p:cNvPr>
              <p:cNvSpPr>
                <a:spLocks/>
              </p:cNvSpPr>
              <p:nvPr/>
            </p:nvSpPr>
            <p:spPr bwMode="auto">
              <a:xfrm>
                <a:off x="14370051" y="5135563"/>
                <a:ext cx="123825" cy="234950"/>
              </a:xfrm>
              <a:custGeom>
                <a:avLst/>
                <a:gdLst/>
                <a:ahLst/>
                <a:cxnLst>
                  <a:cxn ang="0">
                    <a:pos x="29" y="10"/>
                  </a:cxn>
                  <a:cxn ang="0">
                    <a:pos x="19" y="1"/>
                  </a:cxn>
                  <a:cxn ang="0">
                    <a:pos x="17" y="1"/>
                  </a:cxn>
                  <a:cxn ang="0">
                    <a:pos x="8" y="10"/>
                  </a:cxn>
                  <a:cxn ang="0">
                    <a:pos x="8" y="12"/>
                  </a:cxn>
                  <a:cxn ang="0">
                    <a:pos x="10" y="12"/>
                  </a:cxn>
                  <a:cxn ang="0">
                    <a:pos x="16" y="6"/>
                  </a:cxn>
                  <a:cxn ang="0">
                    <a:pos x="16" y="42"/>
                  </a:cxn>
                  <a:cxn ang="0">
                    <a:pos x="7" y="51"/>
                  </a:cxn>
                  <a:cxn ang="0">
                    <a:pos x="2" y="51"/>
                  </a:cxn>
                  <a:cxn ang="0">
                    <a:pos x="0" y="53"/>
                  </a:cxn>
                  <a:cxn ang="0">
                    <a:pos x="2" y="55"/>
                  </a:cxn>
                  <a:cxn ang="0">
                    <a:pos x="7" y="55"/>
                  </a:cxn>
                  <a:cxn ang="0">
                    <a:pos x="20" y="42"/>
                  </a:cxn>
                  <a:cxn ang="0">
                    <a:pos x="20" y="6"/>
                  </a:cxn>
                  <a:cxn ang="0">
                    <a:pos x="26" y="12"/>
                  </a:cxn>
                  <a:cxn ang="0">
                    <a:pos x="29" y="12"/>
                  </a:cxn>
                  <a:cxn ang="0">
                    <a:pos x="29" y="10"/>
                  </a:cxn>
                </a:cxnLst>
                <a:rect l="0" t="0" r="r" b="b"/>
                <a:pathLst>
                  <a:path w="29" h="55">
                    <a:moveTo>
                      <a:pt x="29" y="10"/>
                    </a:moveTo>
                    <a:cubicBezTo>
                      <a:pt x="19" y="1"/>
                      <a:pt x="19" y="1"/>
                      <a:pt x="19" y="1"/>
                    </a:cubicBezTo>
                    <a:cubicBezTo>
                      <a:pt x="19" y="0"/>
                      <a:pt x="18" y="0"/>
                      <a:pt x="17" y="1"/>
                    </a:cubicBezTo>
                    <a:cubicBezTo>
                      <a:pt x="8" y="10"/>
                      <a:pt x="8" y="10"/>
                      <a:pt x="8" y="10"/>
                    </a:cubicBezTo>
                    <a:cubicBezTo>
                      <a:pt x="7" y="11"/>
                      <a:pt x="7" y="12"/>
                      <a:pt x="8" y="12"/>
                    </a:cubicBezTo>
                    <a:cubicBezTo>
                      <a:pt x="9" y="13"/>
                      <a:pt x="10" y="13"/>
                      <a:pt x="10" y="12"/>
                    </a:cubicBezTo>
                    <a:cubicBezTo>
                      <a:pt x="16" y="6"/>
                      <a:pt x="16" y="6"/>
                      <a:pt x="16" y="6"/>
                    </a:cubicBezTo>
                    <a:cubicBezTo>
                      <a:pt x="16" y="42"/>
                      <a:pt x="16" y="42"/>
                      <a:pt x="16" y="42"/>
                    </a:cubicBezTo>
                    <a:cubicBezTo>
                      <a:pt x="16" y="47"/>
                      <a:pt x="12" y="51"/>
                      <a:pt x="7" y="51"/>
                    </a:cubicBezTo>
                    <a:cubicBezTo>
                      <a:pt x="2" y="51"/>
                      <a:pt x="2" y="51"/>
                      <a:pt x="2" y="51"/>
                    </a:cubicBezTo>
                    <a:cubicBezTo>
                      <a:pt x="1" y="51"/>
                      <a:pt x="0" y="52"/>
                      <a:pt x="0" y="53"/>
                    </a:cubicBezTo>
                    <a:cubicBezTo>
                      <a:pt x="0" y="54"/>
                      <a:pt x="1" y="55"/>
                      <a:pt x="2" y="55"/>
                    </a:cubicBezTo>
                    <a:cubicBezTo>
                      <a:pt x="7" y="55"/>
                      <a:pt x="7" y="55"/>
                      <a:pt x="7" y="55"/>
                    </a:cubicBezTo>
                    <a:cubicBezTo>
                      <a:pt x="14" y="55"/>
                      <a:pt x="20" y="49"/>
                      <a:pt x="20" y="42"/>
                    </a:cubicBezTo>
                    <a:cubicBezTo>
                      <a:pt x="20" y="6"/>
                      <a:pt x="20" y="6"/>
                      <a:pt x="20" y="6"/>
                    </a:cubicBezTo>
                    <a:cubicBezTo>
                      <a:pt x="26" y="12"/>
                      <a:pt x="26" y="12"/>
                      <a:pt x="26" y="12"/>
                    </a:cubicBezTo>
                    <a:cubicBezTo>
                      <a:pt x="27" y="13"/>
                      <a:pt x="28" y="13"/>
                      <a:pt x="29" y="12"/>
                    </a:cubicBezTo>
                    <a:cubicBezTo>
                      <a:pt x="29" y="12"/>
                      <a:pt x="29" y="11"/>
                      <a:pt x="29" y="1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cs typeface="+mn-ea"/>
                  <a:sym typeface="+mn-lt"/>
                </a:endParaRPr>
              </a:p>
            </p:txBody>
          </p:sp>
        </p:grpSp>
        <p:sp>
          <p:nvSpPr>
            <p:cNvPr id="62" name="Rectangle 46">
              <a:extLst>
                <a:ext uri="{FF2B5EF4-FFF2-40B4-BE49-F238E27FC236}">
                  <a16:creationId xmlns:a16="http://schemas.microsoft.com/office/drawing/2014/main" id="{32E1F022-A265-DDB7-8DB5-05483D84BDBD}"/>
                </a:ext>
              </a:extLst>
            </p:cNvPr>
            <p:cNvSpPr/>
            <p:nvPr/>
          </p:nvSpPr>
          <p:spPr>
            <a:xfrm>
              <a:off x="6752245" y="1769050"/>
              <a:ext cx="3560475" cy="589072"/>
            </a:xfrm>
            <a:prstGeom prst="rect">
              <a:avLst/>
            </a:prstGeom>
          </p:spPr>
          <p:txBody>
            <a:bodyPr wrap="square">
              <a:spAutoFit/>
            </a:bodyPr>
            <a:lstStyle/>
            <a:p>
              <a:pPr algn="just" defTabSz="914263">
                <a:lnSpc>
                  <a:spcPct val="150000"/>
                </a:lnSpc>
              </a:pPr>
              <a:r>
                <a:rPr lang="en-US" altLang="zh-CN" sz="2400" dirty="0">
                  <a:solidFill>
                    <a:schemeClr val="bg1"/>
                  </a:solidFill>
                  <a:cs typeface="+mn-ea"/>
                  <a:sym typeface="+mn-lt"/>
                </a:rPr>
                <a:t> </a:t>
              </a:r>
              <a:endParaRPr lang="en-US" sz="2400" dirty="0">
                <a:solidFill>
                  <a:schemeClr val="bg1"/>
                </a:solidFill>
                <a:cs typeface="+mn-ea"/>
                <a:sym typeface="+mn-lt"/>
              </a:endParaRPr>
            </a:p>
          </p:txBody>
        </p:sp>
      </p:grpSp>
      <p:grpSp>
        <p:nvGrpSpPr>
          <p:cNvPr id="73" name="组合 72">
            <a:extLst>
              <a:ext uri="{FF2B5EF4-FFF2-40B4-BE49-F238E27FC236}">
                <a16:creationId xmlns:a16="http://schemas.microsoft.com/office/drawing/2014/main" id="{345EE54E-FFD0-DA25-B1EA-A1C9DB34E946}"/>
              </a:ext>
            </a:extLst>
          </p:cNvPr>
          <p:cNvGrpSpPr/>
          <p:nvPr/>
        </p:nvGrpSpPr>
        <p:grpSpPr>
          <a:xfrm>
            <a:off x="1738089" y="3509232"/>
            <a:ext cx="4276257" cy="1331437"/>
            <a:chOff x="1691186" y="3509232"/>
            <a:chExt cx="4276257" cy="1331437"/>
          </a:xfrm>
        </p:grpSpPr>
        <p:sp>
          <p:nvSpPr>
            <p:cNvPr id="23" name="Parallelogram 3">
              <a:extLst>
                <a:ext uri="{FF2B5EF4-FFF2-40B4-BE49-F238E27FC236}">
                  <a16:creationId xmlns:a16="http://schemas.microsoft.com/office/drawing/2014/main" id="{4AEC787B-36D1-DF0D-039A-A25AACA601A9}"/>
                </a:ext>
              </a:extLst>
            </p:cNvPr>
            <p:cNvSpPr/>
            <p:nvPr/>
          </p:nvSpPr>
          <p:spPr>
            <a:xfrm>
              <a:off x="1757147" y="3666707"/>
              <a:ext cx="4210296" cy="1173962"/>
            </a:xfrm>
            <a:prstGeom prst="parallelogram">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5400000" algn="t" rotWithShape="0">
                <a:schemeClr val="bg1">
                  <a:lumMod val="50000"/>
                  <a:alpha val="40000"/>
                </a:schemeClr>
              </a:outerShdw>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sp>
          <p:nvSpPr>
            <p:cNvPr id="53" name="Oval 169">
              <a:extLst>
                <a:ext uri="{FF2B5EF4-FFF2-40B4-BE49-F238E27FC236}">
                  <a16:creationId xmlns:a16="http://schemas.microsoft.com/office/drawing/2014/main" id="{9DB0CD8A-637B-94DF-6BA8-803E8701D59A}"/>
                </a:ext>
              </a:extLst>
            </p:cNvPr>
            <p:cNvSpPr>
              <a:spLocks noChangeArrowheads="1"/>
            </p:cNvSpPr>
            <p:nvPr/>
          </p:nvSpPr>
          <p:spPr bwMode="auto">
            <a:xfrm>
              <a:off x="1691186" y="3509232"/>
              <a:ext cx="592854" cy="592854"/>
            </a:xfrm>
            <a:prstGeom prst="ellipse">
              <a:avLst/>
            </a:prstGeom>
            <a:solidFill>
              <a:srgbClr val="1A2F64"/>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latin typeface="Times New Roman" panose="02020603050405020304" pitchFamily="18" charset="0"/>
                <a:cs typeface="Times New Roman" panose="02020603050405020304" pitchFamily="18" charset="0"/>
                <a:sym typeface="+mn-lt"/>
              </a:endParaRPr>
            </a:p>
          </p:txBody>
        </p:sp>
        <p:grpSp>
          <p:nvGrpSpPr>
            <p:cNvPr id="54" name="Group 38">
              <a:extLst>
                <a:ext uri="{FF2B5EF4-FFF2-40B4-BE49-F238E27FC236}">
                  <a16:creationId xmlns:a16="http://schemas.microsoft.com/office/drawing/2014/main" id="{BA7D8A71-50DC-7F6E-6FDB-4C84774F7F56}"/>
                </a:ext>
              </a:extLst>
            </p:cNvPr>
            <p:cNvGrpSpPr/>
            <p:nvPr/>
          </p:nvGrpSpPr>
          <p:grpSpPr>
            <a:xfrm>
              <a:off x="1851502" y="3667961"/>
              <a:ext cx="271427" cy="273808"/>
              <a:chOff x="9666288" y="8974138"/>
              <a:chExt cx="542925" cy="547688"/>
            </a:xfrm>
          </p:grpSpPr>
          <p:sp>
            <p:nvSpPr>
              <p:cNvPr id="55" name="Freeform 190">
                <a:extLst>
                  <a:ext uri="{FF2B5EF4-FFF2-40B4-BE49-F238E27FC236}">
                    <a16:creationId xmlns:a16="http://schemas.microsoft.com/office/drawing/2014/main" id="{604C9780-AD7F-C178-9C25-75C4BF188F23}"/>
                  </a:ext>
                </a:extLst>
              </p:cNvPr>
              <p:cNvSpPr>
                <a:spLocks noEditPoints="1"/>
              </p:cNvSpPr>
              <p:nvPr/>
            </p:nvSpPr>
            <p:spPr bwMode="auto">
              <a:xfrm>
                <a:off x="9666288" y="9294813"/>
                <a:ext cx="234950" cy="227013"/>
              </a:xfrm>
              <a:custGeom>
                <a:avLst/>
                <a:gdLst/>
                <a:ahLst/>
                <a:cxnLst>
                  <a:cxn ang="0">
                    <a:pos x="49" y="23"/>
                  </a:cxn>
                  <a:cxn ang="0">
                    <a:pos x="23" y="23"/>
                  </a:cxn>
                  <a:cxn ang="0">
                    <a:pos x="17" y="30"/>
                  </a:cxn>
                  <a:cxn ang="0">
                    <a:pos x="19" y="34"/>
                  </a:cxn>
                  <a:cxn ang="0">
                    <a:pos x="19" y="43"/>
                  </a:cxn>
                  <a:cxn ang="0">
                    <a:pos x="17" y="49"/>
                  </a:cxn>
                  <a:cxn ang="0">
                    <a:pos x="4" y="49"/>
                  </a:cxn>
                  <a:cxn ang="0">
                    <a:pos x="4" y="7"/>
                  </a:cxn>
                  <a:cxn ang="0">
                    <a:pos x="8" y="4"/>
                  </a:cxn>
                  <a:cxn ang="0">
                    <a:pos x="11" y="7"/>
                  </a:cxn>
                  <a:cxn ang="0">
                    <a:pos x="11" y="17"/>
                  </a:cxn>
                  <a:cxn ang="0">
                    <a:pos x="13" y="19"/>
                  </a:cxn>
                  <a:cxn ang="0">
                    <a:pos x="49" y="19"/>
                  </a:cxn>
                  <a:cxn ang="0">
                    <a:pos x="51" y="21"/>
                  </a:cxn>
                  <a:cxn ang="0">
                    <a:pos x="49" y="23"/>
                  </a:cxn>
                  <a:cxn ang="0">
                    <a:pos x="32" y="32"/>
                  </a:cxn>
                  <a:cxn ang="0">
                    <a:pos x="23" y="32"/>
                  </a:cxn>
                  <a:cxn ang="0">
                    <a:pos x="21" y="30"/>
                  </a:cxn>
                  <a:cxn ang="0">
                    <a:pos x="23" y="28"/>
                  </a:cxn>
                  <a:cxn ang="0">
                    <a:pos x="32" y="28"/>
                  </a:cxn>
                  <a:cxn ang="0">
                    <a:pos x="34" y="30"/>
                  </a:cxn>
                  <a:cxn ang="0">
                    <a:pos x="32" y="32"/>
                  </a:cxn>
                  <a:cxn ang="0">
                    <a:pos x="32" y="41"/>
                  </a:cxn>
                  <a:cxn ang="0">
                    <a:pos x="23" y="41"/>
                  </a:cxn>
                  <a:cxn ang="0">
                    <a:pos x="21" y="38"/>
                  </a:cxn>
                  <a:cxn ang="0">
                    <a:pos x="23" y="36"/>
                  </a:cxn>
                  <a:cxn ang="0">
                    <a:pos x="32" y="36"/>
                  </a:cxn>
                  <a:cxn ang="0">
                    <a:pos x="34" y="38"/>
                  </a:cxn>
                  <a:cxn ang="0">
                    <a:pos x="32" y="41"/>
                  </a:cxn>
                  <a:cxn ang="0">
                    <a:pos x="32" y="49"/>
                  </a:cxn>
                  <a:cxn ang="0">
                    <a:pos x="23" y="49"/>
                  </a:cxn>
                  <a:cxn ang="0">
                    <a:pos x="21" y="47"/>
                  </a:cxn>
                  <a:cxn ang="0">
                    <a:pos x="23" y="45"/>
                  </a:cxn>
                  <a:cxn ang="0">
                    <a:pos x="32" y="45"/>
                  </a:cxn>
                  <a:cxn ang="0">
                    <a:pos x="34" y="47"/>
                  </a:cxn>
                  <a:cxn ang="0">
                    <a:pos x="32" y="49"/>
                  </a:cxn>
                  <a:cxn ang="0">
                    <a:pos x="49" y="15"/>
                  </a:cxn>
                  <a:cxn ang="0">
                    <a:pos x="15" y="15"/>
                  </a:cxn>
                  <a:cxn ang="0">
                    <a:pos x="15" y="7"/>
                  </a:cxn>
                  <a:cxn ang="0">
                    <a:pos x="8" y="0"/>
                  </a:cxn>
                  <a:cxn ang="0">
                    <a:pos x="0" y="7"/>
                  </a:cxn>
                  <a:cxn ang="0">
                    <a:pos x="0" y="51"/>
                  </a:cxn>
                  <a:cxn ang="0">
                    <a:pos x="2" y="53"/>
                  </a:cxn>
                  <a:cxn ang="0">
                    <a:pos x="32" y="53"/>
                  </a:cxn>
                  <a:cxn ang="0">
                    <a:pos x="38" y="47"/>
                  </a:cxn>
                  <a:cxn ang="0">
                    <a:pos x="36" y="43"/>
                  </a:cxn>
                  <a:cxn ang="0">
                    <a:pos x="36" y="34"/>
                  </a:cxn>
                  <a:cxn ang="0">
                    <a:pos x="38" y="28"/>
                  </a:cxn>
                  <a:cxn ang="0">
                    <a:pos x="49" y="28"/>
                  </a:cxn>
                  <a:cxn ang="0">
                    <a:pos x="55" y="21"/>
                  </a:cxn>
                  <a:cxn ang="0">
                    <a:pos x="49" y="15"/>
                  </a:cxn>
                </a:cxnLst>
                <a:rect l="0" t="0" r="r" b="b"/>
                <a:pathLst>
                  <a:path w="55" h="53">
                    <a:moveTo>
                      <a:pt x="49" y="23"/>
                    </a:moveTo>
                    <a:cubicBezTo>
                      <a:pt x="23" y="23"/>
                      <a:pt x="23" y="23"/>
                      <a:pt x="23" y="23"/>
                    </a:cubicBezTo>
                    <a:cubicBezTo>
                      <a:pt x="20" y="23"/>
                      <a:pt x="17" y="26"/>
                      <a:pt x="17" y="30"/>
                    </a:cubicBezTo>
                    <a:cubicBezTo>
                      <a:pt x="17" y="31"/>
                      <a:pt x="18" y="33"/>
                      <a:pt x="19" y="34"/>
                    </a:cubicBezTo>
                    <a:cubicBezTo>
                      <a:pt x="16" y="37"/>
                      <a:pt x="16" y="40"/>
                      <a:pt x="19" y="43"/>
                    </a:cubicBezTo>
                    <a:cubicBezTo>
                      <a:pt x="17" y="44"/>
                      <a:pt x="17" y="47"/>
                      <a:pt x="17" y="49"/>
                    </a:cubicBezTo>
                    <a:cubicBezTo>
                      <a:pt x="4" y="49"/>
                      <a:pt x="4" y="49"/>
                      <a:pt x="4" y="49"/>
                    </a:cubicBezTo>
                    <a:cubicBezTo>
                      <a:pt x="4" y="7"/>
                      <a:pt x="4" y="7"/>
                      <a:pt x="4" y="7"/>
                    </a:cubicBezTo>
                    <a:cubicBezTo>
                      <a:pt x="4" y="6"/>
                      <a:pt x="6" y="4"/>
                      <a:pt x="8" y="4"/>
                    </a:cubicBezTo>
                    <a:cubicBezTo>
                      <a:pt x="9" y="4"/>
                      <a:pt x="11" y="6"/>
                      <a:pt x="11" y="7"/>
                    </a:cubicBezTo>
                    <a:cubicBezTo>
                      <a:pt x="11" y="17"/>
                      <a:pt x="11" y="17"/>
                      <a:pt x="11" y="17"/>
                    </a:cubicBezTo>
                    <a:cubicBezTo>
                      <a:pt x="11" y="18"/>
                      <a:pt x="12" y="19"/>
                      <a:pt x="13" y="19"/>
                    </a:cubicBezTo>
                    <a:cubicBezTo>
                      <a:pt x="49" y="19"/>
                      <a:pt x="49" y="19"/>
                      <a:pt x="49" y="19"/>
                    </a:cubicBezTo>
                    <a:cubicBezTo>
                      <a:pt x="50" y="19"/>
                      <a:pt x="51" y="20"/>
                      <a:pt x="51" y="21"/>
                    </a:cubicBezTo>
                    <a:cubicBezTo>
                      <a:pt x="51" y="23"/>
                      <a:pt x="50" y="23"/>
                      <a:pt x="49" y="23"/>
                    </a:cubicBezTo>
                    <a:moveTo>
                      <a:pt x="32" y="32"/>
                    </a:moveTo>
                    <a:cubicBezTo>
                      <a:pt x="23" y="32"/>
                      <a:pt x="23" y="32"/>
                      <a:pt x="23" y="32"/>
                    </a:cubicBezTo>
                    <a:cubicBezTo>
                      <a:pt x="22" y="32"/>
                      <a:pt x="21" y="31"/>
                      <a:pt x="21" y="30"/>
                    </a:cubicBezTo>
                    <a:cubicBezTo>
                      <a:pt x="21" y="29"/>
                      <a:pt x="22" y="28"/>
                      <a:pt x="23" y="28"/>
                    </a:cubicBezTo>
                    <a:cubicBezTo>
                      <a:pt x="32" y="28"/>
                      <a:pt x="32" y="28"/>
                      <a:pt x="32" y="28"/>
                    </a:cubicBezTo>
                    <a:cubicBezTo>
                      <a:pt x="33" y="28"/>
                      <a:pt x="34" y="29"/>
                      <a:pt x="34" y="30"/>
                    </a:cubicBezTo>
                    <a:cubicBezTo>
                      <a:pt x="34" y="31"/>
                      <a:pt x="33" y="32"/>
                      <a:pt x="32" y="32"/>
                    </a:cubicBezTo>
                    <a:moveTo>
                      <a:pt x="32" y="41"/>
                    </a:moveTo>
                    <a:cubicBezTo>
                      <a:pt x="23" y="41"/>
                      <a:pt x="23" y="41"/>
                      <a:pt x="23" y="41"/>
                    </a:cubicBezTo>
                    <a:cubicBezTo>
                      <a:pt x="22" y="41"/>
                      <a:pt x="21" y="40"/>
                      <a:pt x="21" y="38"/>
                    </a:cubicBezTo>
                    <a:cubicBezTo>
                      <a:pt x="21" y="37"/>
                      <a:pt x="22" y="36"/>
                      <a:pt x="23" y="36"/>
                    </a:cubicBezTo>
                    <a:cubicBezTo>
                      <a:pt x="32" y="36"/>
                      <a:pt x="32" y="36"/>
                      <a:pt x="32" y="36"/>
                    </a:cubicBezTo>
                    <a:cubicBezTo>
                      <a:pt x="33" y="36"/>
                      <a:pt x="34" y="37"/>
                      <a:pt x="34" y="38"/>
                    </a:cubicBezTo>
                    <a:cubicBezTo>
                      <a:pt x="34" y="40"/>
                      <a:pt x="33" y="41"/>
                      <a:pt x="32" y="41"/>
                    </a:cubicBezTo>
                    <a:moveTo>
                      <a:pt x="32" y="49"/>
                    </a:moveTo>
                    <a:cubicBezTo>
                      <a:pt x="23" y="49"/>
                      <a:pt x="23" y="49"/>
                      <a:pt x="23" y="49"/>
                    </a:cubicBezTo>
                    <a:cubicBezTo>
                      <a:pt x="22" y="49"/>
                      <a:pt x="21" y="48"/>
                      <a:pt x="21" y="47"/>
                    </a:cubicBezTo>
                    <a:cubicBezTo>
                      <a:pt x="21" y="46"/>
                      <a:pt x="22" y="45"/>
                      <a:pt x="23" y="45"/>
                    </a:cubicBezTo>
                    <a:cubicBezTo>
                      <a:pt x="32" y="45"/>
                      <a:pt x="32" y="45"/>
                      <a:pt x="32" y="45"/>
                    </a:cubicBezTo>
                    <a:cubicBezTo>
                      <a:pt x="33" y="45"/>
                      <a:pt x="34" y="46"/>
                      <a:pt x="34" y="47"/>
                    </a:cubicBezTo>
                    <a:cubicBezTo>
                      <a:pt x="34" y="48"/>
                      <a:pt x="33" y="49"/>
                      <a:pt x="32" y="49"/>
                    </a:cubicBezTo>
                    <a:moveTo>
                      <a:pt x="49" y="15"/>
                    </a:moveTo>
                    <a:cubicBezTo>
                      <a:pt x="15" y="15"/>
                      <a:pt x="15" y="15"/>
                      <a:pt x="15" y="15"/>
                    </a:cubicBezTo>
                    <a:cubicBezTo>
                      <a:pt x="15" y="7"/>
                      <a:pt x="15" y="7"/>
                      <a:pt x="15" y="7"/>
                    </a:cubicBezTo>
                    <a:cubicBezTo>
                      <a:pt x="15" y="3"/>
                      <a:pt x="12" y="0"/>
                      <a:pt x="8" y="0"/>
                    </a:cubicBezTo>
                    <a:cubicBezTo>
                      <a:pt x="3" y="0"/>
                      <a:pt x="0" y="3"/>
                      <a:pt x="0" y="7"/>
                    </a:cubicBezTo>
                    <a:cubicBezTo>
                      <a:pt x="0" y="51"/>
                      <a:pt x="0" y="51"/>
                      <a:pt x="0" y="51"/>
                    </a:cubicBezTo>
                    <a:cubicBezTo>
                      <a:pt x="0" y="52"/>
                      <a:pt x="1" y="53"/>
                      <a:pt x="2" y="53"/>
                    </a:cubicBezTo>
                    <a:cubicBezTo>
                      <a:pt x="32" y="53"/>
                      <a:pt x="32" y="53"/>
                      <a:pt x="32" y="53"/>
                    </a:cubicBezTo>
                    <a:cubicBezTo>
                      <a:pt x="35" y="53"/>
                      <a:pt x="38" y="50"/>
                      <a:pt x="38" y="47"/>
                    </a:cubicBezTo>
                    <a:cubicBezTo>
                      <a:pt x="38" y="45"/>
                      <a:pt x="38" y="44"/>
                      <a:pt x="36" y="43"/>
                    </a:cubicBezTo>
                    <a:cubicBezTo>
                      <a:pt x="39" y="40"/>
                      <a:pt x="39" y="37"/>
                      <a:pt x="36" y="34"/>
                    </a:cubicBezTo>
                    <a:cubicBezTo>
                      <a:pt x="38" y="32"/>
                      <a:pt x="39" y="30"/>
                      <a:pt x="38" y="28"/>
                    </a:cubicBezTo>
                    <a:cubicBezTo>
                      <a:pt x="49" y="28"/>
                      <a:pt x="49" y="28"/>
                      <a:pt x="49" y="28"/>
                    </a:cubicBezTo>
                    <a:cubicBezTo>
                      <a:pt x="52" y="28"/>
                      <a:pt x="55" y="25"/>
                      <a:pt x="55" y="21"/>
                    </a:cubicBezTo>
                    <a:cubicBezTo>
                      <a:pt x="55" y="18"/>
                      <a:pt x="52" y="15"/>
                      <a:pt x="49" y="15"/>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latin typeface="Times New Roman" panose="02020603050405020304" pitchFamily="18" charset="0"/>
                  <a:cs typeface="Times New Roman" panose="02020603050405020304" pitchFamily="18" charset="0"/>
                  <a:sym typeface="+mn-lt"/>
                </a:endParaRPr>
              </a:p>
            </p:txBody>
          </p:sp>
          <p:sp>
            <p:nvSpPr>
              <p:cNvPr id="56" name="Freeform 191">
                <a:extLst>
                  <a:ext uri="{FF2B5EF4-FFF2-40B4-BE49-F238E27FC236}">
                    <a16:creationId xmlns:a16="http://schemas.microsoft.com/office/drawing/2014/main" id="{0A27382E-3D3E-2F85-F350-0628BD441804}"/>
                  </a:ext>
                </a:extLst>
              </p:cNvPr>
              <p:cNvSpPr>
                <a:spLocks noEditPoints="1"/>
              </p:cNvSpPr>
              <p:nvPr/>
            </p:nvSpPr>
            <p:spPr bwMode="auto">
              <a:xfrm>
                <a:off x="9974263" y="8974138"/>
                <a:ext cx="234950" cy="230188"/>
              </a:xfrm>
              <a:custGeom>
                <a:avLst/>
                <a:gdLst/>
                <a:ahLst/>
                <a:cxnLst>
                  <a:cxn ang="0">
                    <a:pos x="50" y="46"/>
                  </a:cxn>
                  <a:cxn ang="0">
                    <a:pos x="47" y="49"/>
                  </a:cxn>
                  <a:cxn ang="0">
                    <a:pos x="44" y="46"/>
                  </a:cxn>
                  <a:cxn ang="0">
                    <a:pos x="44" y="37"/>
                  </a:cxn>
                  <a:cxn ang="0">
                    <a:pos x="42" y="35"/>
                  </a:cxn>
                  <a:cxn ang="0">
                    <a:pos x="6" y="35"/>
                  </a:cxn>
                  <a:cxn ang="0">
                    <a:pos x="4" y="32"/>
                  </a:cxn>
                  <a:cxn ang="0">
                    <a:pos x="6" y="30"/>
                  </a:cxn>
                  <a:cxn ang="0">
                    <a:pos x="31" y="30"/>
                  </a:cxn>
                  <a:cxn ang="0">
                    <a:pos x="38" y="24"/>
                  </a:cxn>
                  <a:cxn ang="0">
                    <a:pos x="36" y="20"/>
                  </a:cxn>
                  <a:cxn ang="0">
                    <a:pos x="36" y="11"/>
                  </a:cxn>
                  <a:cxn ang="0">
                    <a:pos x="37" y="5"/>
                  </a:cxn>
                  <a:cxn ang="0">
                    <a:pos x="50" y="5"/>
                  </a:cxn>
                  <a:cxn ang="0">
                    <a:pos x="50" y="46"/>
                  </a:cxn>
                  <a:cxn ang="0">
                    <a:pos x="23" y="22"/>
                  </a:cxn>
                  <a:cxn ang="0">
                    <a:pos x="31" y="22"/>
                  </a:cxn>
                  <a:cxn ang="0">
                    <a:pos x="33" y="24"/>
                  </a:cxn>
                  <a:cxn ang="0">
                    <a:pos x="31" y="26"/>
                  </a:cxn>
                  <a:cxn ang="0">
                    <a:pos x="23" y="26"/>
                  </a:cxn>
                  <a:cxn ang="0">
                    <a:pos x="21" y="24"/>
                  </a:cxn>
                  <a:cxn ang="0">
                    <a:pos x="23" y="22"/>
                  </a:cxn>
                  <a:cxn ang="0">
                    <a:pos x="23" y="13"/>
                  </a:cxn>
                  <a:cxn ang="0">
                    <a:pos x="31" y="13"/>
                  </a:cxn>
                  <a:cxn ang="0">
                    <a:pos x="33" y="15"/>
                  </a:cxn>
                  <a:cxn ang="0">
                    <a:pos x="31" y="18"/>
                  </a:cxn>
                  <a:cxn ang="0">
                    <a:pos x="23" y="18"/>
                  </a:cxn>
                  <a:cxn ang="0">
                    <a:pos x="21" y="15"/>
                  </a:cxn>
                  <a:cxn ang="0">
                    <a:pos x="23" y="13"/>
                  </a:cxn>
                  <a:cxn ang="0">
                    <a:pos x="23" y="5"/>
                  </a:cxn>
                  <a:cxn ang="0">
                    <a:pos x="31" y="5"/>
                  </a:cxn>
                  <a:cxn ang="0">
                    <a:pos x="33" y="7"/>
                  </a:cxn>
                  <a:cxn ang="0">
                    <a:pos x="31" y="9"/>
                  </a:cxn>
                  <a:cxn ang="0">
                    <a:pos x="23" y="9"/>
                  </a:cxn>
                  <a:cxn ang="0">
                    <a:pos x="21" y="7"/>
                  </a:cxn>
                  <a:cxn ang="0">
                    <a:pos x="23" y="5"/>
                  </a:cxn>
                  <a:cxn ang="0">
                    <a:pos x="52" y="0"/>
                  </a:cxn>
                  <a:cxn ang="0">
                    <a:pos x="23" y="0"/>
                  </a:cxn>
                  <a:cxn ang="0">
                    <a:pos x="17" y="7"/>
                  </a:cxn>
                  <a:cxn ang="0">
                    <a:pos x="18" y="11"/>
                  </a:cxn>
                  <a:cxn ang="0">
                    <a:pos x="18" y="20"/>
                  </a:cxn>
                  <a:cxn ang="0">
                    <a:pos x="17" y="26"/>
                  </a:cxn>
                  <a:cxn ang="0">
                    <a:pos x="6" y="26"/>
                  </a:cxn>
                  <a:cxn ang="0">
                    <a:pos x="0" y="32"/>
                  </a:cxn>
                  <a:cxn ang="0">
                    <a:pos x="6" y="39"/>
                  </a:cxn>
                  <a:cxn ang="0">
                    <a:pos x="40" y="39"/>
                  </a:cxn>
                  <a:cxn ang="0">
                    <a:pos x="40" y="46"/>
                  </a:cxn>
                  <a:cxn ang="0">
                    <a:pos x="47" y="54"/>
                  </a:cxn>
                  <a:cxn ang="0">
                    <a:pos x="55" y="46"/>
                  </a:cxn>
                  <a:cxn ang="0">
                    <a:pos x="55" y="3"/>
                  </a:cxn>
                  <a:cxn ang="0">
                    <a:pos x="52" y="0"/>
                  </a:cxn>
                </a:cxnLst>
                <a:rect l="0" t="0" r="r" b="b"/>
                <a:pathLst>
                  <a:path w="55" h="54">
                    <a:moveTo>
                      <a:pt x="50" y="46"/>
                    </a:moveTo>
                    <a:cubicBezTo>
                      <a:pt x="50" y="48"/>
                      <a:pt x="49" y="49"/>
                      <a:pt x="47" y="49"/>
                    </a:cubicBezTo>
                    <a:cubicBezTo>
                      <a:pt x="45" y="49"/>
                      <a:pt x="44" y="48"/>
                      <a:pt x="44" y="46"/>
                    </a:cubicBezTo>
                    <a:cubicBezTo>
                      <a:pt x="44" y="37"/>
                      <a:pt x="44" y="37"/>
                      <a:pt x="44" y="37"/>
                    </a:cubicBezTo>
                    <a:cubicBezTo>
                      <a:pt x="44" y="36"/>
                      <a:pt x="43" y="35"/>
                      <a:pt x="42" y="35"/>
                    </a:cubicBezTo>
                    <a:cubicBezTo>
                      <a:pt x="6" y="35"/>
                      <a:pt x="6" y="35"/>
                      <a:pt x="6" y="35"/>
                    </a:cubicBezTo>
                    <a:cubicBezTo>
                      <a:pt x="5" y="35"/>
                      <a:pt x="4" y="34"/>
                      <a:pt x="4" y="32"/>
                    </a:cubicBezTo>
                    <a:cubicBezTo>
                      <a:pt x="4" y="31"/>
                      <a:pt x="5" y="30"/>
                      <a:pt x="6" y="30"/>
                    </a:cubicBezTo>
                    <a:cubicBezTo>
                      <a:pt x="31" y="30"/>
                      <a:pt x="31" y="30"/>
                      <a:pt x="31" y="30"/>
                    </a:cubicBezTo>
                    <a:cubicBezTo>
                      <a:pt x="35" y="30"/>
                      <a:pt x="38" y="27"/>
                      <a:pt x="38" y="24"/>
                    </a:cubicBezTo>
                    <a:cubicBezTo>
                      <a:pt x="38" y="22"/>
                      <a:pt x="37" y="21"/>
                      <a:pt x="36" y="20"/>
                    </a:cubicBezTo>
                    <a:cubicBezTo>
                      <a:pt x="38" y="17"/>
                      <a:pt x="38" y="14"/>
                      <a:pt x="36" y="11"/>
                    </a:cubicBezTo>
                    <a:cubicBezTo>
                      <a:pt x="38" y="9"/>
                      <a:pt x="38" y="7"/>
                      <a:pt x="37" y="5"/>
                    </a:cubicBezTo>
                    <a:cubicBezTo>
                      <a:pt x="50" y="5"/>
                      <a:pt x="50" y="5"/>
                      <a:pt x="50" y="5"/>
                    </a:cubicBezTo>
                    <a:lnTo>
                      <a:pt x="50" y="46"/>
                    </a:lnTo>
                    <a:close/>
                    <a:moveTo>
                      <a:pt x="23" y="22"/>
                    </a:moveTo>
                    <a:cubicBezTo>
                      <a:pt x="31" y="22"/>
                      <a:pt x="31" y="22"/>
                      <a:pt x="31" y="22"/>
                    </a:cubicBezTo>
                    <a:cubicBezTo>
                      <a:pt x="33" y="22"/>
                      <a:pt x="33" y="23"/>
                      <a:pt x="33" y="24"/>
                    </a:cubicBezTo>
                    <a:cubicBezTo>
                      <a:pt x="33" y="25"/>
                      <a:pt x="33" y="26"/>
                      <a:pt x="31" y="26"/>
                    </a:cubicBezTo>
                    <a:cubicBezTo>
                      <a:pt x="23" y="26"/>
                      <a:pt x="23" y="26"/>
                      <a:pt x="23" y="26"/>
                    </a:cubicBezTo>
                    <a:cubicBezTo>
                      <a:pt x="22" y="26"/>
                      <a:pt x="21" y="25"/>
                      <a:pt x="21" y="24"/>
                    </a:cubicBezTo>
                    <a:cubicBezTo>
                      <a:pt x="21" y="23"/>
                      <a:pt x="22" y="22"/>
                      <a:pt x="23" y="22"/>
                    </a:cubicBezTo>
                    <a:moveTo>
                      <a:pt x="23" y="13"/>
                    </a:moveTo>
                    <a:cubicBezTo>
                      <a:pt x="31" y="13"/>
                      <a:pt x="31" y="13"/>
                      <a:pt x="31" y="13"/>
                    </a:cubicBezTo>
                    <a:cubicBezTo>
                      <a:pt x="33" y="13"/>
                      <a:pt x="33" y="14"/>
                      <a:pt x="33" y="15"/>
                    </a:cubicBezTo>
                    <a:cubicBezTo>
                      <a:pt x="33" y="17"/>
                      <a:pt x="33" y="18"/>
                      <a:pt x="31" y="18"/>
                    </a:cubicBezTo>
                    <a:cubicBezTo>
                      <a:pt x="23" y="18"/>
                      <a:pt x="23" y="18"/>
                      <a:pt x="23" y="18"/>
                    </a:cubicBezTo>
                    <a:cubicBezTo>
                      <a:pt x="22" y="18"/>
                      <a:pt x="21" y="17"/>
                      <a:pt x="21" y="15"/>
                    </a:cubicBezTo>
                    <a:cubicBezTo>
                      <a:pt x="21" y="14"/>
                      <a:pt x="22" y="13"/>
                      <a:pt x="23" y="13"/>
                    </a:cubicBezTo>
                    <a:moveTo>
                      <a:pt x="23" y="5"/>
                    </a:moveTo>
                    <a:cubicBezTo>
                      <a:pt x="31" y="5"/>
                      <a:pt x="31" y="5"/>
                      <a:pt x="31" y="5"/>
                    </a:cubicBezTo>
                    <a:cubicBezTo>
                      <a:pt x="33" y="5"/>
                      <a:pt x="33" y="6"/>
                      <a:pt x="33" y="7"/>
                    </a:cubicBezTo>
                    <a:cubicBezTo>
                      <a:pt x="33" y="8"/>
                      <a:pt x="33" y="9"/>
                      <a:pt x="31" y="9"/>
                    </a:cubicBezTo>
                    <a:cubicBezTo>
                      <a:pt x="23" y="9"/>
                      <a:pt x="23" y="9"/>
                      <a:pt x="23" y="9"/>
                    </a:cubicBezTo>
                    <a:cubicBezTo>
                      <a:pt x="22" y="9"/>
                      <a:pt x="21" y="8"/>
                      <a:pt x="21" y="7"/>
                    </a:cubicBezTo>
                    <a:cubicBezTo>
                      <a:pt x="21" y="6"/>
                      <a:pt x="22" y="5"/>
                      <a:pt x="23" y="5"/>
                    </a:cubicBezTo>
                    <a:moveTo>
                      <a:pt x="52" y="0"/>
                    </a:moveTo>
                    <a:cubicBezTo>
                      <a:pt x="23" y="0"/>
                      <a:pt x="23" y="0"/>
                      <a:pt x="23" y="0"/>
                    </a:cubicBezTo>
                    <a:cubicBezTo>
                      <a:pt x="19" y="0"/>
                      <a:pt x="17" y="3"/>
                      <a:pt x="17" y="7"/>
                    </a:cubicBezTo>
                    <a:cubicBezTo>
                      <a:pt x="17" y="8"/>
                      <a:pt x="17" y="10"/>
                      <a:pt x="18" y="11"/>
                    </a:cubicBezTo>
                    <a:cubicBezTo>
                      <a:pt x="16" y="14"/>
                      <a:pt x="16" y="17"/>
                      <a:pt x="18" y="20"/>
                    </a:cubicBezTo>
                    <a:cubicBezTo>
                      <a:pt x="17" y="21"/>
                      <a:pt x="16" y="24"/>
                      <a:pt x="17" y="26"/>
                    </a:cubicBezTo>
                    <a:cubicBezTo>
                      <a:pt x="6" y="26"/>
                      <a:pt x="6" y="26"/>
                      <a:pt x="6" y="26"/>
                    </a:cubicBezTo>
                    <a:cubicBezTo>
                      <a:pt x="3" y="26"/>
                      <a:pt x="0" y="29"/>
                      <a:pt x="0" y="32"/>
                    </a:cubicBezTo>
                    <a:cubicBezTo>
                      <a:pt x="0" y="36"/>
                      <a:pt x="3" y="39"/>
                      <a:pt x="6" y="39"/>
                    </a:cubicBezTo>
                    <a:cubicBezTo>
                      <a:pt x="40" y="39"/>
                      <a:pt x="40" y="39"/>
                      <a:pt x="40" y="39"/>
                    </a:cubicBezTo>
                    <a:cubicBezTo>
                      <a:pt x="40" y="46"/>
                      <a:pt x="40" y="46"/>
                      <a:pt x="40" y="46"/>
                    </a:cubicBezTo>
                    <a:cubicBezTo>
                      <a:pt x="40" y="50"/>
                      <a:pt x="43" y="54"/>
                      <a:pt x="47" y="54"/>
                    </a:cubicBezTo>
                    <a:cubicBezTo>
                      <a:pt x="51" y="54"/>
                      <a:pt x="55" y="50"/>
                      <a:pt x="55" y="46"/>
                    </a:cubicBezTo>
                    <a:cubicBezTo>
                      <a:pt x="55" y="3"/>
                      <a:pt x="55" y="3"/>
                      <a:pt x="55" y="3"/>
                    </a:cubicBezTo>
                    <a:cubicBezTo>
                      <a:pt x="55" y="1"/>
                      <a:pt x="54" y="0"/>
                      <a:pt x="52"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latin typeface="Times New Roman" panose="02020603050405020304" pitchFamily="18" charset="0"/>
                  <a:cs typeface="Times New Roman" panose="02020603050405020304" pitchFamily="18" charset="0"/>
                  <a:sym typeface="+mn-lt"/>
                </a:endParaRPr>
              </a:p>
            </p:txBody>
          </p:sp>
          <p:sp>
            <p:nvSpPr>
              <p:cNvPr id="57" name="Freeform 192">
                <a:extLst>
                  <a:ext uri="{FF2B5EF4-FFF2-40B4-BE49-F238E27FC236}">
                    <a16:creationId xmlns:a16="http://schemas.microsoft.com/office/drawing/2014/main" id="{997992AD-78D7-E0CF-CEE7-D0CE899FF040}"/>
                  </a:ext>
                </a:extLst>
              </p:cNvPr>
              <p:cNvSpPr>
                <a:spLocks noEditPoints="1"/>
              </p:cNvSpPr>
              <p:nvPr/>
            </p:nvSpPr>
            <p:spPr bwMode="auto">
              <a:xfrm>
                <a:off x="9893301" y="9204325"/>
                <a:ext cx="90488" cy="90488"/>
              </a:xfrm>
              <a:custGeom>
                <a:avLst/>
                <a:gdLst/>
                <a:ahLst/>
                <a:cxnLst>
                  <a:cxn ang="0">
                    <a:pos x="10" y="17"/>
                  </a:cxn>
                  <a:cxn ang="0">
                    <a:pos x="4" y="10"/>
                  </a:cxn>
                  <a:cxn ang="0">
                    <a:pos x="10" y="4"/>
                  </a:cxn>
                  <a:cxn ang="0">
                    <a:pos x="17" y="10"/>
                  </a:cxn>
                  <a:cxn ang="0">
                    <a:pos x="10" y="17"/>
                  </a:cxn>
                  <a:cxn ang="0">
                    <a:pos x="10" y="0"/>
                  </a:cxn>
                  <a:cxn ang="0">
                    <a:pos x="0" y="10"/>
                  </a:cxn>
                  <a:cxn ang="0">
                    <a:pos x="10" y="21"/>
                  </a:cxn>
                  <a:cxn ang="0">
                    <a:pos x="21" y="10"/>
                  </a:cxn>
                  <a:cxn ang="0">
                    <a:pos x="10" y="0"/>
                  </a:cxn>
                </a:cxnLst>
                <a:rect l="0" t="0" r="r" b="b"/>
                <a:pathLst>
                  <a:path w="21" h="21">
                    <a:moveTo>
                      <a:pt x="10" y="17"/>
                    </a:moveTo>
                    <a:cubicBezTo>
                      <a:pt x="7" y="17"/>
                      <a:pt x="4" y="14"/>
                      <a:pt x="4" y="10"/>
                    </a:cubicBezTo>
                    <a:cubicBezTo>
                      <a:pt x="4" y="7"/>
                      <a:pt x="7" y="4"/>
                      <a:pt x="10" y="4"/>
                    </a:cubicBezTo>
                    <a:cubicBezTo>
                      <a:pt x="14" y="4"/>
                      <a:pt x="17" y="7"/>
                      <a:pt x="17" y="10"/>
                    </a:cubicBezTo>
                    <a:cubicBezTo>
                      <a:pt x="17" y="14"/>
                      <a:pt x="14" y="17"/>
                      <a:pt x="10" y="17"/>
                    </a:cubicBezTo>
                    <a:moveTo>
                      <a:pt x="10" y="0"/>
                    </a:moveTo>
                    <a:cubicBezTo>
                      <a:pt x="5" y="0"/>
                      <a:pt x="0" y="4"/>
                      <a:pt x="0" y="10"/>
                    </a:cubicBezTo>
                    <a:cubicBezTo>
                      <a:pt x="0" y="16"/>
                      <a:pt x="5" y="21"/>
                      <a:pt x="10" y="21"/>
                    </a:cubicBezTo>
                    <a:cubicBezTo>
                      <a:pt x="16" y="21"/>
                      <a:pt x="21" y="16"/>
                      <a:pt x="21" y="10"/>
                    </a:cubicBezTo>
                    <a:cubicBezTo>
                      <a:pt x="21" y="4"/>
                      <a:pt x="16" y="0"/>
                      <a:pt x="10" y="0"/>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latin typeface="Times New Roman" panose="02020603050405020304" pitchFamily="18" charset="0"/>
                  <a:cs typeface="Times New Roman" panose="02020603050405020304" pitchFamily="18" charset="0"/>
                  <a:sym typeface="+mn-lt"/>
                </a:endParaRPr>
              </a:p>
            </p:txBody>
          </p:sp>
          <p:sp>
            <p:nvSpPr>
              <p:cNvPr id="58" name="Freeform 193">
                <a:extLst>
                  <a:ext uri="{FF2B5EF4-FFF2-40B4-BE49-F238E27FC236}">
                    <a16:creationId xmlns:a16="http://schemas.microsoft.com/office/drawing/2014/main" id="{144E5775-F494-FEF9-88B1-2F058A53A029}"/>
                  </a:ext>
                </a:extLst>
              </p:cNvPr>
              <p:cNvSpPr>
                <a:spLocks noEditPoints="1"/>
              </p:cNvSpPr>
              <p:nvPr/>
            </p:nvSpPr>
            <p:spPr bwMode="auto">
              <a:xfrm>
                <a:off x="9731376" y="9120188"/>
                <a:ext cx="414338" cy="260350"/>
              </a:xfrm>
              <a:custGeom>
                <a:avLst/>
                <a:gdLst/>
                <a:ahLst/>
                <a:cxnLst>
                  <a:cxn ang="0">
                    <a:pos x="64" y="47"/>
                  </a:cxn>
                  <a:cxn ang="0">
                    <a:pos x="65" y="14"/>
                  </a:cxn>
                  <a:cxn ang="0">
                    <a:pos x="64" y="13"/>
                  </a:cxn>
                  <a:cxn ang="0">
                    <a:pos x="92" y="30"/>
                  </a:cxn>
                  <a:cxn ang="0">
                    <a:pos x="64" y="47"/>
                  </a:cxn>
                  <a:cxn ang="0">
                    <a:pos x="48" y="50"/>
                  </a:cxn>
                  <a:cxn ang="0">
                    <a:pos x="29" y="30"/>
                  </a:cxn>
                  <a:cxn ang="0">
                    <a:pos x="48" y="11"/>
                  </a:cxn>
                  <a:cxn ang="0">
                    <a:pos x="67" y="30"/>
                  </a:cxn>
                  <a:cxn ang="0">
                    <a:pos x="48" y="50"/>
                  </a:cxn>
                  <a:cxn ang="0">
                    <a:pos x="5" y="30"/>
                  </a:cxn>
                  <a:cxn ang="0">
                    <a:pos x="32" y="13"/>
                  </a:cxn>
                  <a:cxn ang="0">
                    <a:pos x="32" y="46"/>
                  </a:cxn>
                  <a:cxn ang="0">
                    <a:pos x="32" y="47"/>
                  </a:cxn>
                  <a:cxn ang="0">
                    <a:pos x="5" y="30"/>
                  </a:cxn>
                  <a:cxn ang="0">
                    <a:pos x="96" y="29"/>
                  </a:cxn>
                  <a:cxn ang="0">
                    <a:pos x="96" y="28"/>
                  </a:cxn>
                  <a:cxn ang="0">
                    <a:pos x="6" y="23"/>
                  </a:cxn>
                  <a:cxn ang="0">
                    <a:pos x="1" y="28"/>
                  </a:cxn>
                  <a:cxn ang="0">
                    <a:pos x="0" y="29"/>
                  </a:cxn>
                  <a:cxn ang="0">
                    <a:pos x="0" y="32"/>
                  </a:cxn>
                  <a:cxn ang="0">
                    <a:pos x="1" y="33"/>
                  </a:cxn>
                  <a:cxn ang="0">
                    <a:pos x="91" y="37"/>
                  </a:cxn>
                  <a:cxn ang="0">
                    <a:pos x="96" y="33"/>
                  </a:cxn>
                  <a:cxn ang="0">
                    <a:pos x="96" y="32"/>
                  </a:cxn>
                  <a:cxn ang="0">
                    <a:pos x="96" y="29"/>
                  </a:cxn>
                </a:cxnLst>
                <a:rect l="0" t="0" r="r" b="b"/>
                <a:pathLst>
                  <a:path w="97" h="61">
                    <a:moveTo>
                      <a:pt x="64" y="47"/>
                    </a:moveTo>
                    <a:cubicBezTo>
                      <a:pt x="74" y="38"/>
                      <a:pt x="74" y="24"/>
                      <a:pt x="65" y="14"/>
                    </a:cubicBezTo>
                    <a:cubicBezTo>
                      <a:pt x="65" y="14"/>
                      <a:pt x="65" y="14"/>
                      <a:pt x="64" y="13"/>
                    </a:cubicBezTo>
                    <a:cubicBezTo>
                      <a:pt x="75" y="16"/>
                      <a:pt x="84" y="22"/>
                      <a:pt x="92" y="30"/>
                    </a:cubicBezTo>
                    <a:cubicBezTo>
                      <a:pt x="84" y="38"/>
                      <a:pt x="75" y="44"/>
                      <a:pt x="64" y="47"/>
                    </a:cubicBezTo>
                    <a:moveTo>
                      <a:pt x="48" y="50"/>
                    </a:moveTo>
                    <a:cubicBezTo>
                      <a:pt x="38" y="50"/>
                      <a:pt x="29" y="41"/>
                      <a:pt x="29" y="30"/>
                    </a:cubicBezTo>
                    <a:cubicBezTo>
                      <a:pt x="29" y="20"/>
                      <a:pt x="38" y="11"/>
                      <a:pt x="48" y="11"/>
                    </a:cubicBezTo>
                    <a:cubicBezTo>
                      <a:pt x="59" y="11"/>
                      <a:pt x="67" y="20"/>
                      <a:pt x="67" y="30"/>
                    </a:cubicBezTo>
                    <a:cubicBezTo>
                      <a:pt x="67" y="41"/>
                      <a:pt x="59" y="50"/>
                      <a:pt x="48" y="50"/>
                    </a:cubicBezTo>
                    <a:moveTo>
                      <a:pt x="5" y="30"/>
                    </a:moveTo>
                    <a:cubicBezTo>
                      <a:pt x="12" y="22"/>
                      <a:pt x="22" y="16"/>
                      <a:pt x="32" y="13"/>
                    </a:cubicBezTo>
                    <a:cubicBezTo>
                      <a:pt x="23" y="22"/>
                      <a:pt x="23" y="37"/>
                      <a:pt x="32" y="46"/>
                    </a:cubicBezTo>
                    <a:cubicBezTo>
                      <a:pt x="32" y="47"/>
                      <a:pt x="32" y="47"/>
                      <a:pt x="32" y="47"/>
                    </a:cubicBezTo>
                    <a:cubicBezTo>
                      <a:pt x="22" y="44"/>
                      <a:pt x="12" y="38"/>
                      <a:pt x="5" y="30"/>
                    </a:cubicBezTo>
                    <a:moveTo>
                      <a:pt x="96" y="29"/>
                    </a:moveTo>
                    <a:cubicBezTo>
                      <a:pt x="96" y="28"/>
                      <a:pt x="96" y="28"/>
                      <a:pt x="96" y="28"/>
                    </a:cubicBezTo>
                    <a:cubicBezTo>
                      <a:pt x="72" y="2"/>
                      <a:pt x="32" y="0"/>
                      <a:pt x="6" y="23"/>
                    </a:cubicBezTo>
                    <a:cubicBezTo>
                      <a:pt x="4" y="25"/>
                      <a:pt x="3" y="27"/>
                      <a:pt x="1" y="28"/>
                    </a:cubicBezTo>
                    <a:cubicBezTo>
                      <a:pt x="0" y="29"/>
                      <a:pt x="0" y="29"/>
                      <a:pt x="0" y="29"/>
                    </a:cubicBezTo>
                    <a:cubicBezTo>
                      <a:pt x="0" y="30"/>
                      <a:pt x="0" y="31"/>
                      <a:pt x="0" y="32"/>
                    </a:cubicBezTo>
                    <a:cubicBezTo>
                      <a:pt x="1" y="33"/>
                      <a:pt x="1" y="33"/>
                      <a:pt x="1" y="33"/>
                    </a:cubicBezTo>
                    <a:cubicBezTo>
                      <a:pt x="25" y="59"/>
                      <a:pt x="65" y="61"/>
                      <a:pt x="91" y="37"/>
                    </a:cubicBezTo>
                    <a:cubicBezTo>
                      <a:pt x="93" y="36"/>
                      <a:pt x="94" y="34"/>
                      <a:pt x="96" y="33"/>
                    </a:cubicBezTo>
                    <a:cubicBezTo>
                      <a:pt x="96" y="32"/>
                      <a:pt x="96" y="32"/>
                      <a:pt x="96" y="32"/>
                    </a:cubicBezTo>
                    <a:cubicBezTo>
                      <a:pt x="97" y="31"/>
                      <a:pt x="97" y="30"/>
                      <a:pt x="96" y="29"/>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schemeClr val="bg1"/>
                  </a:solidFill>
                  <a:latin typeface="Times New Roman" panose="02020603050405020304" pitchFamily="18" charset="0"/>
                  <a:cs typeface="Times New Roman" panose="02020603050405020304" pitchFamily="18" charset="0"/>
                  <a:sym typeface="+mn-lt"/>
                </a:endParaRPr>
              </a:p>
            </p:txBody>
          </p:sp>
        </p:grpSp>
        <p:sp>
          <p:nvSpPr>
            <p:cNvPr id="64" name="Rectangle 48">
              <a:extLst>
                <a:ext uri="{FF2B5EF4-FFF2-40B4-BE49-F238E27FC236}">
                  <a16:creationId xmlns:a16="http://schemas.microsoft.com/office/drawing/2014/main" id="{6BD549A0-5267-73C4-98D6-061BBD8D18B7}"/>
                </a:ext>
              </a:extLst>
            </p:cNvPr>
            <p:cNvSpPr/>
            <p:nvPr/>
          </p:nvSpPr>
          <p:spPr>
            <a:xfrm>
              <a:off x="2474576" y="3650644"/>
              <a:ext cx="3027509" cy="1133965"/>
            </a:xfrm>
            <a:prstGeom prst="rect">
              <a:avLst/>
            </a:prstGeom>
          </p:spPr>
          <p:txBody>
            <a:bodyPr wrap="square">
              <a:spAutoFit/>
            </a:bodyPr>
            <a:lstStyle/>
            <a:p>
              <a:pPr algn="ctr" defTabSz="914263">
                <a:lnSpc>
                  <a:spcPct val="150000"/>
                </a:lnSpc>
              </a:pPr>
              <a:r>
                <a:rPr lang="en-US" altLang="zh-CN" sz="2400" dirty="0">
                  <a:solidFill>
                    <a:schemeClr val="bg1"/>
                  </a:solidFill>
                  <a:latin typeface="Times New Roman" panose="02020603050405020304" pitchFamily="18" charset="0"/>
                  <a:cs typeface="Times New Roman" panose="02020603050405020304" pitchFamily="18" charset="0"/>
                  <a:sym typeface="+mn-lt"/>
                </a:rPr>
                <a:t>Le service informatique </a:t>
              </a:r>
              <a:endParaRPr lang="en-US" sz="24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74" name="组合 73">
            <a:extLst>
              <a:ext uri="{FF2B5EF4-FFF2-40B4-BE49-F238E27FC236}">
                <a16:creationId xmlns:a16="http://schemas.microsoft.com/office/drawing/2014/main" id="{2D15B409-F3E8-FE25-660F-807E321DBD53}"/>
              </a:ext>
            </a:extLst>
          </p:cNvPr>
          <p:cNvGrpSpPr/>
          <p:nvPr/>
        </p:nvGrpSpPr>
        <p:grpSpPr>
          <a:xfrm>
            <a:off x="6224558" y="3509232"/>
            <a:ext cx="4276257" cy="2130882"/>
            <a:chOff x="6224558" y="3509232"/>
            <a:chExt cx="4276257" cy="2130882"/>
          </a:xfrm>
        </p:grpSpPr>
        <p:pic>
          <p:nvPicPr>
            <p:cNvPr id="68" name="图片 67"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EE1FD877-EA5E-F5F1-EE24-23996AEAD309}"/>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0800000" flipV="1">
              <a:off x="6327418" y="4833441"/>
              <a:ext cx="3791157" cy="806673"/>
            </a:xfrm>
            <a:prstGeom prst="rect">
              <a:avLst/>
            </a:prstGeom>
            <a:noFill/>
            <a:ln>
              <a:noFill/>
            </a:ln>
            <a:effectLst>
              <a:outerShdw blurRad="50800" dist="38100" dir="8100000" algn="tr" rotWithShape="0">
                <a:prstClr val="black">
                  <a:alpha val="40000"/>
                </a:prstClr>
              </a:outerShdw>
            </a:effectLst>
          </p:spPr>
        </p:pic>
        <p:sp>
          <p:nvSpPr>
            <p:cNvPr id="24" name="Parallelogram 4">
              <a:extLst>
                <a:ext uri="{FF2B5EF4-FFF2-40B4-BE49-F238E27FC236}">
                  <a16:creationId xmlns:a16="http://schemas.microsoft.com/office/drawing/2014/main" id="{6EFB4C23-0EAA-CA6C-31A9-63B1C6C18493}"/>
                </a:ext>
              </a:extLst>
            </p:cNvPr>
            <p:cNvSpPr/>
            <p:nvPr/>
          </p:nvSpPr>
          <p:spPr>
            <a:xfrm>
              <a:off x="6290519" y="3666707"/>
              <a:ext cx="4210296" cy="1173962"/>
            </a:xfrm>
            <a:prstGeom prst="parallelogram">
              <a:avLst/>
            </a:prstGeom>
            <a:solidFill>
              <a:srgbClr val="1A2F64"/>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cs typeface="+mn-ea"/>
                <a:sym typeface="+mn-lt"/>
              </a:endParaRPr>
            </a:p>
          </p:txBody>
        </p:sp>
        <p:sp>
          <p:nvSpPr>
            <p:cNvPr id="47" name="Oval 143">
              <a:extLst>
                <a:ext uri="{FF2B5EF4-FFF2-40B4-BE49-F238E27FC236}">
                  <a16:creationId xmlns:a16="http://schemas.microsoft.com/office/drawing/2014/main" id="{23B91434-49E8-AD63-DE47-2BAD4D224876}"/>
                </a:ext>
              </a:extLst>
            </p:cNvPr>
            <p:cNvSpPr>
              <a:spLocks noChangeArrowheads="1"/>
            </p:cNvSpPr>
            <p:nvPr/>
          </p:nvSpPr>
          <p:spPr bwMode="auto">
            <a:xfrm>
              <a:off x="6224558" y="3509232"/>
              <a:ext cx="592854" cy="592854"/>
            </a:xfrm>
            <a:prstGeom prst="ellipse">
              <a:avLst/>
            </a:prstGeom>
            <a:gradFill>
              <a:gsLst>
                <a:gs pos="24000">
                  <a:srgbClr val="BF9645"/>
                </a:gs>
                <a:gs pos="87000">
                  <a:srgbClr val="E5BA7C"/>
                </a:gs>
              </a:gsLst>
              <a:lin ang="13500000" scaled="1"/>
            </a:gra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grpSp>
          <p:nvGrpSpPr>
            <p:cNvPr id="48" name="Group 31">
              <a:extLst>
                <a:ext uri="{FF2B5EF4-FFF2-40B4-BE49-F238E27FC236}">
                  <a16:creationId xmlns:a16="http://schemas.microsoft.com/office/drawing/2014/main" id="{EACDD974-8C1B-3AD2-8BCF-3D19A1E99176}"/>
                </a:ext>
              </a:extLst>
            </p:cNvPr>
            <p:cNvGrpSpPr/>
            <p:nvPr/>
          </p:nvGrpSpPr>
          <p:grpSpPr>
            <a:xfrm>
              <a:off x="6411065" y="3661612"/>
              <a:ext cx="222221" cy="288887"/>
              <a:chOff x="14087476" y="8961438"/>
              <a:chExt cx="444500" cy="577850"/>
            </a:xfrm>
          </p:grpSpPr>
          <p:sp>
            <p:nvSpPr>
              <p:cNvPr id="49" name="Freeform 164">
                <a:extLst>
                  <a:ext uri="{FF2B5EF4-FFF2-40B4-BE49-F238E27FC236}">
                    <a16:creationId xmlns:a16="http://schemas.microsoft.com/office/drawing/2014/main" id="{F1886F48-A81E-203C-A338-C149A740FCBA}"/>
                  </a:ext>
                </a:extLst>
              </p:cNvPr>
              <p:cNvSpPr>
                <a:spLocks/>
              </p:cNvSpPr>
              <p:nvPr/>
            </p:nvSpPr>
            <p:spPr bwMode="auto">
              <a:xfrm>
                <a:off x="14271626" y="9153525"/>
                <a:ext cx="76200" cy="153988"/>
              </a:xfrm>
              <a:custGeom>
                <a:avLst/>
                <a:gdLst/>
                <a:ahLst/>
                <a:cxnLst>
                  <a:cxn ang="0">
                    <a:pos x="11" y="16"/>
                  </a:cxn>
                  <a:cxn ang="0">
                    <a:pos x="6" y="16"/>
                  </a:cxn>
                  <a:cxn ang="0">
                    <a:pos x="4" y="13"/>
                  </a:cxn>
                  <a:cxn ang="0">
                    <a:pos x="4" y="11"/>
                  </a:cxn>
                  <a:cxn ang="0">
                    <a:pos x="6" y="9"/>
                  </a:cxn>
                  <a:cxn ang="0">
                    <a:pos x="11" y="9"/>
                  </a:cxn>
                  <a:cxn ang="0">
                    <a:pos x="13" y="11"/>
                  </a:cxn>
                  <a:cxn ang="0">
                    <a:pos x="18" y="11"/>
                  </a:cxn>
                  <a:cxn ang="0">
                    <a:pos x="11" y="4"/>
                  </a:cxn>
                  <a:cxn ang="0">
                    <a:pos x="11" y="0"/>
                  </a:cxn>
                  <a:cxn ang="0">
                    <a:pos x="6" y="0"/>
                  </a:cxn>
                  <a:cxn ang="0">
                    <a:pos x="6" y="4"/>
                  </a:cxn>
                  <a:cxn ang="0">
                    <a:pos x="0" y="11"/>
                  </a:cxn>
                  <a:cxn ang="0">
                    <a:pos x="0" y="13"/>
                  </a:cxn>
                  <a:cxn ang="0">
                    <a:pos x="6" y="20"/>
                  </a:cxn>
                  <a:cxn ang="0">
                    <a:pos x="11" y="20"/>
                  </a:cxn>
                  <a:cxn ang="0">
                    <a:pos x="13" y="22"/>
                  </a:cxn>
                  <a:cxn ang="0">
                    <a:pos x="13" y="25"/>
                  </a:cxn>
                  <a:cxn ang="0">
                    <a:pos x="11" y="27"/>
                  </a:cxn>
                  <a:cxn ang="0">
                    <a:pos x="6" y="27"/>
                  </a:cxn>
                  <a:cxn ang="0">
                    <a:pos x="4" y="25"/>
                  </a:cxn>
                  <a:cxn ang="0">
                    <a:pos x="0" y="25"/>
                  </a:cxn>
                  <a:cxn ang="0">
                    <a:pos x="6" y="31"/>
                  </a:cxn>
                  <a:cxn ang="0">
                    <a:pos x="6" y="36"/>
                  </a:cxn>
                  <a:cxn ang="0">
                    <a:pos x="11" y="36"/>
                  </a:cxn>
                  <a:cxn ang="0">
                    <a:pos x="11" y="31"/>
                  </a:cxn>
                  <a:cxn ang="0">
                    <a:pos x="18" y="25"/>
                  </a:cxn>
                  <a:cxn ang="0">
                    <a:pos x="18" y="22"/>
                  </a:cxn>
                  <a:cxn ang="0">
                    <a:pos x="11" y="16"/>
                  </a:cxn>
                </a:cxnLst>
                <a:rect l="0" t="0" r="r" b="b"/>
                <a:pathLst>
                  <a:path w="18" h="36">
                    <a:moveTo>
                      <a:pt x="11" y="16"/>
                    </a:moveTo>
                    <a:cubicBezTo>
                      <a:pt x="6" y="16"/>
                      <a:pt x="6" y="16"/>
                      <a:pt x="6" y="16"/>
                    </a:cubicBezTo>
                    <a:cubicBezTo>
                      <a:pt x="5" y="16"/>
                      <a:pt x="4" y="15"/>
                      <a:pt x="4" y="13"/>
                    </a:cubicBezTo>
                    <a:cubicBezTo>
                      <a:pt x="4" y="11"/>
                      <a:pt x="4" y="11"/>
                      <a:pt x="4" y="11"/>
                    </a:cubicBezTo>
                    <a:cubicBezTo>
                      <a:pt x="4" y="10"/>
                      <a:pt x="5" y="9"/>
                      <a:pt x="6" y="9"/>
                    </a:cubicBezTo>
                    <a:cubicBezTo>
                      <a:pt x="11" y="9"/>
                      <a:pt x="11" y="9"/>
                      <a:pt x="11" y="9"/>
                    </a:cubicBezTo>
                    <a:cubicBezTo>
                      <a:pt x="12" y="9"/>
                      <a:pt x="13" y="10"/>
                      <a:pt x="13" y="11"/>
                    </a:cubicBezTo>
                    <a:cubicBezTo>
                      <a:pt x="18" y="11"/>
                      <a:pt x="18" y="11"/>
                      <a:pt x="18" y="11"/>
                    </a:cubicBezTo>
                    <a:cubicBezTo>
                      <a:pt x="18" y="7"/>
                      <a:pt x="15" y="4"/>
                      <a:pt x="11" y="4"/>
                    </a:cubicBezTo>
                    <a:cubicBezTo>
                      <a:pt x="11" y="0"/>
                      <a:pt x="11" y="0"/>
                      <a:pt x="11" y="0"/>
                    </a:cubicBezTo>
                    <a:cubicBezTo>
                      <a:pt x="6" y="0"/>
                      <a:pt x="6" y="0"/>
                      <a:pt x="6" y="0"/>
                    </a:cubicBezTo>
                    <a:cubicBezTo>
                      <a:pt x="6" y="4"/>
                      <a:pt x="6" y="4"/>
                      <a:pt x="6" y="4"/>
                    </a:cubicBezTo>
                    <a:cubicBezTo>
                      <a:pt x="3" y="4"/>
                      <a:pt x="0" y="7"/>
                      <a:pt x="0" y="11"/>
                    </a:cubicBezTo>
                    <a:cubicBezTo>
                      <a:pt x="0" y="13"/>
                      <a:pt x="0" y="13"/>
                      <a:pt x="0" y="13"/>
                    </a:cubicBezTo>
                    <a:cubicBezTo>
                      <a:pt x="0" y="17"/>
                      <a:pt x="3" y="20"/>
                      <a:pt x="6" y="20"/>
                    </a:cubicBezTo>
                    <a:cubicBezTo>
                      <a:pt x="11" y="20"/>
                      <a:pt x="11" y="20"/>
                      <a:pt x="11" y="20"/>
                    </a:cubicBezTo>
                    <a:cubicBezTo>
                      <a:pt x="12" y="20"/>
                      <a:pt x="13" y="21"/>
                      <a:pt x="13" y="22"/>
                    </a:cubicBezTo>
                    <a:cubicBezTo>
                      <a:pt x="13" y="25"/>
                      <a:pt x="13" y="25"/>
                      <a:pt x="13" y="25"/>
                    </a:cubicBezTo>
                    <a:cubicBezTo>
                      <a:pt x="13" y="26"/>
                      <a:pt x="12" y="27"/>
                      <a:pt x="11" y="27"/>
                    </a:cubicBezTo>
                    <a:cubicBezTo>
                      <a:pt x="6" y="27"/>
                      <a:pt x="6" y="27"/>
                      <a:pt x="6" y="27"/>
                    </a:cubicBezTo>
                    <a:cubicBezTo>
                      <a:pt x="5" y="27"/>
                      <a:pt x="4" y="26"/>
                      <a:pt x="4" y="25"/>
                    </a:cubicBezTo>
                    <a:cubicBezTo>
                      <a:pt x="0" y="25"/>
                      <a:pt x="0" y="25"/>
                      <a:pt x="0" y="25"/>
                    </a:cubicBezTo>
                    <a:cubicBezTo>
                      <a:pt x="0" y="28"/>
                      <a:pt x="3" y="31"/>
                      <a:pt x="6" y="31"/>
                    </a:cubicBezTo>
                    <a:cubicBezTo>
                      <a:pt x="6" y="36"/>
                      <a:pt x="6" y="36"/>
                      <a:pt x="6" y="36"/>
                    </a:cubicBezTo>
                    <a:cubicBezTo>
                      <a:pt x="11" y="36"/>
                      <a:pt x="11" y="36"/>
                      <a:pt x="11" y="36"/>
                    </a:cubicBezTo>
                    <a:cubicBezTo>
                      <a:pt x="11" y="31"/>
                      <a:pt x="11" y="31"/>
                      <a:pt x="11" y="31"/>
                    </a:cubicBezTo>
                    <a:cubicBezTo>
                      <a:pt x="15" y="31"/>
                      <a:pt x="18" y="28"/>
                      <a:pt x="18" y="25"/>
                    </a:cubicBezTo>
                    <a:cubicBezTo>
                      <a:pt x="18" y="22"/>
                      <a:pt x="18" y="22"/>
                      <a:pt x="18" y="22"/>
                    </a:cubicBezTo>
                    <a:cubicBezTo>
                      <a:pt x="18" y="19"/>
                      <a:pt x="15" y="16"/>
                      <a:pt x="11" y="16"/>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50" name="Freeform 165">
                <a:extLst>
                  <a:ext uri="{FF2B5EF4-FFF2-40B4-BE49-F238E27FC236}">
                    <a16:creationId xmlns:a16="http://schemas.microsoft.com/office/drawing/2014/main" id="{882C4863-EB49-8E87-0D01-E5DF47A5F10D}"/>
                  </a:ext>
                </a:extLst>
              </p:cNvPr>
              <p:cNvSpPr>
                <a:spLocks noEditPoints="1"/>
              </p:cNvSpPr>
              <p:nvPr/>
            </p:nvSpPr>
            <p:spPr bwMode="auto">
              <a:xfrm>
                <a:off x="14150976" y="8961438"/>
                <a:ext cx="312738" cy="423863"/>
              </a:xfrm>
              <a:custGeom>
                <a:avLst/>
                <a:gdLst/>
                <a:ahLst/>
                <a:cxnLst>
                  <a:cxn ang="0">
                    <a:pos x="37" y="94"/>
                  </a:cxn>
                  <a:cxn ang="0">
                    <a:pos x="5" y="63"/>
                  </a:cxn>
                  <a:cxn ang="0">
                    <a:pos x="20" y="36"/>
                  </a:cxn>
                  <a:cxn ang="0">
                    <a:pos x="53" y="36"/>
                  </a:cxn>
                  <a:cxn ang="0">
                    <a:pos x="68" y="63"/>
                  </a:cxn>
                  <a:cxn ang="0">
                    <a:pos x="37" y="94"/>
                  </a:cxn>
                  <a:cxn ang="0">
                    <a:pos x="16" y="27"/>
                  </a:cxn>
                  <a:cxn ang="0">
                    <a:pos x="57" y="27"/>
                  </a:cxn>
                  <a:cxn ang="0">
                    <a:pos x="59" y="29"/>
                  </a:cxn>
                  <a:cxn ang="0">
                    <a:pos x="57" y="31"/>
                  </a:cxn>
                  <a:cxn ang="0">
                    <a:pos x="16" y="31"/>
                  </a:cxn>
                  <a:cxn ang="0">
                    <a:pos x="14" y="29"/>
                  </a:cxn>
                  <a:cxn ang="0">
                    <a:pos x="16" y="27"/>
                  </a:cxn>
                  <a:cxn ang="0">
                    <a:pos x="25" y="4"/>
                  </a:cxn>
                  <a:cxn ang="0">
                    <a:pos x="26" y="4"/>
                  </a:cxn>
                  <a:cxn ang="0">
                    <a:pos x="31" y="7"/>
                  </a:cxn>
                  <a:cxn ang="0">
                    <a:pos x="42" y="7"/>
                  </a:cxn>
                  <a:cxn ang="0">
                    <a:pos x="47" y="4"/>
                  </a:cxn>
                  <a:cxn ang="0">
                    <a:pos x="53" y="10"/>
                  </a:cxn>
                  <a:cxn ang="0">
                    <a:pos x="53" y="11"/>
                  </a:cxn>
                  <a:cxn ang="0">
                    <a:pos x="51" y="22"/>
                  </a:cxn>
                  <a:cxn ang="0">
                    <a:pos x="23" y="22"/>
                  </a:cxn>
                  <a:cxn ang="0">
                    <a:pos x="20" y="11"/>
                  </a:cxn>
                  <a:cxn ang="0">
                    <a:pos x="25" y="4"/>
                  </a:cxn>
                  <a:cxn ang="0">
                    <a:pos x="60" y="35"/>
                  </a:cxn>
                  <a:cxn ang="0">
                    <a:pos x="63" y="26"/>
                  </a:cxn>
                  <a:cxn ang="0">
                    <a:pos x="57" y="22"/>
                  </a:cxn>
                  <a:cxn ang="0">
                    <a:pos x="55" y="22"/>
                  </a:cxn>
                  <a:cxn ang="0">
                    <a:pos x="57" y="12"/>
                  </a:cxn>
                  <a:cxn ang="0">
                    <a:pos x="49" y="0"/>
                  </a:cxn>
                  <a:cxn ang="0">
                    <a:pos x="47" y="0"/>
                  </a:cxn>
                  <a:cxn ang="0">
                    <a:pos x="39" y="3"/>
                  </a:cxn>
                  <a:cxn ang="0">
                    <a:pos x="34" y="3"/>
                  </a:cxn>
                  <a:cxn ang="0">
                    <a:pos x="26" y="0"/>
                  </a:cxn>
                  <a:cxn ang="0">
                    <a:pos x="16" y="10"/>
                  </a:cxn>
                  <a:cxn ang="0">
                    <a:pos x="16" y="12"/>
                  </a:cxn>
                  <a:cxn ang="0">
                    <a:pos x="18" y="22"/>
                  </a:cxn>
                  <a:cxn ang="0">
                    <a:pos x="16" y="22"/>
                  </a:cxn>
                  <a:cxn ang="0">
                    <a:pos x="10" y="29"/>
                  </a:cxn>
                  <a:cxn ang="0">
                    <a:pos x="13" y="35"/>
                  </a:cxn>
                  <a:cxn ang="0">
                    <a:pos x="1" y="63"/>
                  </a:cxn>
                  <a:cxn ang="0">
                    <a:pos x="37" y="99"/>
                  </a:cxn>
                  <a:cxn ang="0">
                    <a:pos x="73" y="63"/>
                  </a:cxn>
                  <a:cxn ang="0">
                    <a:pos x="60" y="35"/>
                  </a:cxn>
                </a:cxnLst>
                <a:rect l="0" t="0" r="r" b="b"/>
                <a:pathLst>
                  <a:path w="73" h="99">
                    <a:moveTo>
                      <a:pt x="37" y="94"/>
                    </a:moveTo>
                    <a:cubicBezTo>
                      <a:pt x="19" y="94"/>
                      <a:pt x="5" y="80"/>
                      <a:pt x="5" y="63"/>
                    </a:cubicBezTo>
                    <a:cubicBezTo>
                      <a:pt x="5" y="52"/>
                      <a:pt x="11" y="42"/>
                      <a:pt x="20" y="36"/>
                    </a:cubicBezTo>
                    <a:cubicBezTo>
                      <a:pt x="53" y="36"/>
                      <a:pt x="53" y="36"/>
                      <a:pt x="53" y="36"/>
                    </a:cubicBezTo>
                    <a:cubicBezTo>
                      <a:pt x="62" y="42"/>
                      <a:pt x="68" y="52"/>
                      <a:pt x="68" y="63"/>
                    </a:cubicBezTo>
                    <a:cubicBezTo>
                      <a:pt x="68" y="80"/>
                      <a:pt x="54" y="94"/>
                      <a:pt x="37" y="94"/>
                    </a:cubicBezTo>
                    <a:moveTo>
                      <a:pt x="16" y="27"/>
                    </a:moveTo>
                    <a:cubicBezTo>
                      <a:pt x="57" y="27"/>
                      <a:pt x="57" y="27"/>
                      <a:pt x="57" y="27"/>
                    </a:cubicBezTo>
                    <a:cubicBezTo>
                      <a:pt x="58" y="27"/>
                      <a:pt x="59" y="28"/>
                      <a:pt x="59" y="29"/>
                    </a:cubicBezTo>
                    <a:cubicBezTo>
                      <a:pt x="59" y="30"/>
                      <a:pt x="58" y="31"/>
                      <a:pt x="57" y="31"/>
                    </a:cubicBezTo>
                    <a:cubicBezTo>
                      <a:pt x="16" y="31"/>
                      <a:pt x="16" y="31"/>
                      <a:pt x="16" y="31"/>
                    </a:cubicBezTo>
                    <a:cubicBezTo>
                      <a:pt x="15" y="31"/>
                      <a:pt x="14" y="30"/>
                      <a:pt x="14" y="29"/>
                    </a:cubicBezTo>
                    <a:cubicBezTo>
                      <a:pt x="14" y="28"/>
                      <a:pt x="15" y="27"/>
                      <a:pt x="16" y="27"/>
                    </a:cubicBezTo>
                    <a:moveTo>
                      <a:pt x="25" y="4"/>
                    </a:moveTo>
                    <a:cubicBezTo>
                      <a:pt x="25" y="4"/>
                      <a:pt x="25" y="4"/>
                      <a:pt x="26" y="4"/>
                    </a:cubicBezTo>
                    <a:cubicBezTo>
                      <a:pt x="28" y="4"/>
                      <a:pt x="30" y="5"/>
                      <a:pt x="31" y="7"/>
                    </a:cubicBezTo>
                    <a:cubicBezTo>
                      <a:pt x="34" y="9"/>
                      <a:pt x="39" y="9"/>
                      <a:pt x="42" y="7"/>
                    </a:cubicBezTo>
                    <a:cubicBezTo>
                      <a:pt x="43" y="5"/>
                      <a:pt x="45" y="4"/>
                      <a:pt x="47" y="4"/>
                    </a:cubicBezTo>
                    <a:cubicBezTo>
                      <a:pt x="50" y="4"/>
                      <a:pt x="53" y="7"/>
                      <a:pt x="53" y="10"/>
                    </a:cubicBezTo>
                    <a:cubicBezTo>
                      <a:pt x="53" y="10"/>
                      <a:pt x="53" y="10"/>
                      <a:pt x="53" y="11"/>
                    </a:cubicBezTo>
                    <a:cubicBezTo>
                      <a:pt x="51" y="22"/>
                      <a:pt x="51" y="22"/>
                      <a:pt x="51" y="22"/>
                    </a:cubicBezTo>
                    <a:cubicBezTo>
                      <a:pt x="23" y="22"/>
                      <a:pt x="23" y="22"/>
                      <a:pt x="23" y="22"/>
                    </a:cubicBezTo>
                    <a:cubicBezTo>
                      <a:pt x="20" y="11"/>
                      <a:pt x="20" y="11"/>
                      <a:pt x="20" y="11"/>
                    </a:cubicBezTo>
                    <a:cubicBezTo>
                      <a:pt x="20" y="8"/>
                      <a:pt x="22" y="5"/>
                      <a:pt x="25" y="4"/>
                    </a:cubicBezTo>
                    <a:moveTo>
                      <a:pt x="60" y="35"/>
                    </a:moveTo>
                    <a:cubicBezTo>
                      <a:pt x="63" y="34"/>
                      <a:pt x="65" y="30"/>
                      <a:pt x="63" y="26"/>
                    </a:cubicBezTo>
                    <a:cubicBezTo>
                      <a:pt x="62" y="24"/>
                      <a:pt x="59" y="22"/>
                      <a:pt x="57" y="22"/>
                    </a:cubicBezTo>
                    <a:cubicBezTo>
                      <a:pt x="55" y="22"/>
                      <a:pt x="55" y="22"/>
                      <a:pt x="55" y="22"/>
                    </a:cubicBezTo>
                    <a:cubicBezTo>
                      <a:pt x="57" y="12"/>
                      <a:pt x="57" y="12"/>
                      <a:pt x="57" y="12"/>
                    </a:cubicBezTo>
                    <a:cubicBezTo>
                      <a:pt x="58" y="6"/>
                      <a:pt x="55" y="1"/>
                      <a:pt x="49" y="0"/>
                    </a:cubicBezTo>
                    <a:cubicBezTo>
                      <a:pt x="49" y="0"/>
                      <a:pt x="48" y="0"/>
                      <a:pt x="47" y="0"/>
                    </a:cubicBezTo>
                    <a:cubicBezTo>
                      <a:pt x="44" y="0"/>
                      <a:pt x="41" y="1"/>
                      <a:pt x="39" y="3"/>
                    </a:cubicBezTo>
                    <a:cubicBezTo>
                      <a:pt x="38" y="5"/>
                      <a:pt x="36" y="5"/>
                      <a:pt x="34" y="3"/>
                    </a:cubicBezTo>
                    <a:cubicBezTo>
                      <a:pt x="32" y="1"/>
                      <a:pt x="29" y="0"/>
                      <a:pt x="26" y="0"/>
                    </a:cubicBezTo>
                    <a:cubicBezTo>
                      <a:pt x="20" y="0"/>
                      <a:pt x="16" y="4"/>
                      <a:pt x="16" y="10"/>
                    </a:cubicBezTo>
                    <a:cubicBezTo>
                      <a:pt x="16" y="10"/>
                      <a:pt x="16" y="11"/>
                      <a:pt x="16" y="12"/>
                    </a:cubicBezTo>
                    <a:cubicBezTo>
                      <a:pt x="18" y="22"/>
                      <a:pt x="18" y="22"/>
                      <a:pt x="18" y="22"/>
                    </a:cubicBezTo>
                    <a:cubicBezTo>
                      <a:pt x="16" y="22"/>
                      <a:pt x="16" y="22"/>
                      <a:pt x="16" y="22"/>
                    </a:cubicBezTo>
                    <a:cubicBezTo>
                      <a:pt x="13" y="22"/>
                      <a:pt x="10" y="25"/>
                      <a:pt x="10" y="29"/>
                    </a:cubicBezTo>
                    <a:cubicBezTo>
                      <a:pt x="10" y="32"/>
                      <a:pt x="11" y="34"/>
                      <a:pt x="13" y="35"/>
                    </a:cubicBezTo>
                    <a:cubicBezTo>
                      <a:pt x="5" y="42"/>
                      <a:pt x="1" y="52"/>
                      <a:pt x="1" y="63"/>
                    </a:cubicBezTo>
                    <a:cubicBezTo>
                      <a:pt x="0" y="83"/>
                      <a:pt x="17" y="99"/>
                      <a:pt x="37" y="99"/>
                    </a:cubicBezTo>
                    <a:cubicBezTo>
                      <a:pt x="56" y="99"/>
                      <a:pt x="73" y="83"/>
                      <a:pt x="73" y="63"/>
                    </a:cubicBezTo>
                    <a:cubicBezTo>
                      <a:pt x="73" y="52"/>
                      <a:pt x="68" y="42"/>
                      <a:pt x="60" y="35"/>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51" name="Freeform 166">
                <a:extLst>
                  <a:ext uri="{FF2B5EF4-FFF2-40B4-BE49-F238E27FC236}">
                    <a16:creationId xmlns:a16="http://schemas.microsoft.com/office/drawing/2014/main" id="{10799854-8ED9-0CD8-D819-2F4BD39E0096}"/>
                  </a:ext>
                </a:extLst>
              </p:cNvPr>
              <p:cNvSpPr>
                <a:spLocks noEditPoints="1"/>
              </p:cNvSpPr>
              <p:nvPr/>
            </p:nvSpPr>
            <p:spPr bwMode="auto">
              <a:xfrm>
                <a:off x="14087476" y="9385300"/>
                <a:ext cx="444500" cy="153988"/>
              </a:xfrm>
              <a:custGeom>
                <a:avLst/>
                <a:gdLst/>
                <a:ahLst/>
                <a:cxnLst>
                  <a:cxn ang="0">
                    <a:pos x="98" y="11"/>
                  </a:cxn>
                  <a:cxn ang="0">
                    <a:pos x="85" y="24"/>
                  </a:cxn>
                  <a:cxn ang="0">
                    <a:pos x="78" y="27"/>
                  </a:cxn>
                  <a:cxn ang="0">
                    <a:pos x="27" y="27"/>
                  </a:cxn>
                  <a:cxn ang="0">
                    <a:pos x="27" y="16"/>
                  </a:cxn>
                  <a:cxn ang="0">
                    <a:pos x="38" y="16"/>
                  </a:cxn>
                  <a:cxn ang="0">
                    <a:pos x="39" y="15"/>
                  </a:cxn>
                  <a:cxn ang="0">
                    <a:pos x="48" y="9"/>
                  </a:cxn>
                  <a:cxn ang="0">
                    <a:pos x="58" y="9"/>
                  </a:cxn>
                  <a:cxn ang="0">
                    <a:pos x="63" y="13"/>
                  </a:cxn>
                  <a:cxn ang="0">
                    <a:pos x="58" y="18"/>
                  </a:cxn>
                  <a:cxn ang="0">
                    <a:pos x="49" y="18"/>
                  </a:cxn>
                  <a:cxn ang="0">
                    <a:pos x="49" y="22"/>
                  </a:cxn>
                  <a:cxn ang="0">
                    <a:pos x="58" y="22"/>
                  </a:cxn>
                  <a:cxn ang="0">
                    <a:pos x="66" y="18"/>
                  </a:cxn>
                  <a:cxn ang="0">
                    <a:pos x="79" y="18"/>
                  </a:cxn>
                  <a:cxn ang="0">
                    <a:pos x="80" y="17"/>
                  </a:cxn>
                  <a:cxn ang="0">
                    <a:pos x="92" y="6"/>
                  </a:cxn>
                  <a:cxn ang="0">
                    <a:pos x="95" y="4"/>
                  </a:cxn>
                  <a:cxn ang="0">
                    <a:pos x="98" y="6"/>
                  </a:cxn>
                  <a:cxn ang="0">
                    <a:pos x="99" y="9"/>
                  </a:cxn>
                  <a:cxn ang="0">
                    <a:pos x="98" y="11"/>
                  </a:cxn>
                  <a:cxn ang="0">
                    <a:pos x="22" y="31"/>
                  </a:cxn>
                  <a:cxn ang="0">
                    <a:pos x="4" y="31"/>
                  </a:cxn>
                  <a:cxn ang="0">
                    <a:pos x="4" y="11"/>
                  </a:cxn>
                  <a:cxn ang="0">
                    <a:pos x="22" y="11"/>
                  </a:cxn>
                  <a:cxn ang="0">
                    <a:pos x="22" y="31"/>
                  </a:cxn>
                  <a:cxn ang="0">
                    <a:pos x="101" y="2"/>
                  </a:cxn>
                  <a:cxn ang="0">
                    <a:pos x="95" y="0"/>
                  </a:cxn>
                  <a:cxn ang="0">
                    <a:pos x="89" y="3"/>
                  </a:cxn>
                  <a:cxn ang="0">
                    <a:pos x="78" y="13"/>
                  </a:cxn>
                  <a:cxn ang="0">
                    <a:pos x="67" y="13"/>
                  </a:cxn>
                  <a:cxn ang="0">
                    <a:pos x="58" y="4"/>
                  </a:cxn>
                  <a:cxn ang="0">
                    <a:pos x="47" y="4"/>
                  </a:cxn>
                  <a:cxn ang="0">
                    <a:pos x="46" y="5"/>
                  </a:cxn>
                  <a:cxn ang="0">
                    <a:pos x="37" y="11"/>
                  </a:cxn>
                  <a:cxn ang="0">
                    <a:pos x="27" y="11"/>
                  </a:cxn>
                  <a:cxn ang="0">
                    <a:pos x="27" y="9"/>
                  </a:cxn>
                  <a:cxn ang="0">
                    <a:pos x="25" y="7"/>
                  </a:cxn>
                  <a:cxn ang="0">
                    <a:pos x="2" y="7"/>
                  </a:cxn>
                  <a:cxn ang="0">
                    <a:pos x="0" y="9"/>
                  </a:cxn>
                  <a:cxn ang="0">
                    <a:pos x="0" y="34"/>
                  </a:cxn>
                  <a:cxn ang="0">
                    <a:pos x="2" y="36"/>
                  </a:cxn>
                  <a:cxn ang="0">
                    <a:pos x="25" y="36"/>
                  </a:cxn>
                  <a:cxn ang="0">
                    <a:pos x="27" y="34"/>
                  </a:cxn>
                  <a:cxn ang="0">
                    <a:pos x="27" y="31"/>
                  </a:cxn>
                  <a:cxn ang="0">
                    <a:pos x="78" y="31"/>
                  </a:cxn>
                  <a:cxn ang="0">
                    <a:pos x="89" y="27"/>
                  </a:cxn>
                  <a:cxn ang="0">
                    <a:pos x="101" y="15"/>
                  </a:cxn>
                  <a:cxn ang="0">
                    <a:pos x="101" y="2"/>
                  </a:cxn>
                </a:cxnLst>
                <a:rect l="0" t="0" r="r" b="b"/>
                <a:pathLst>
                  <a:path w="104" h="36">
                    <a:moveTo>
                      <a:pt x="98" y="11"/>
                    </a:moveTo>
                    <a:cubicBezTo>
                      <a:pt x="85" y="24"/>
                      <a:pt x="85" y="24"/>
                      <a:pt x="85" y="24"/>
                    </a:cubicBezTo>
                    <a:cubicBezTo>
                      <a:pt x="83" y="26"/>
                      <a:pt x="81" y="27"/>
                      <a:pt x="78" y="27"/>
                    </a:cubicBezTo>
                    <a:cubicBezTo>
                      <a:pt x="27" y="27"/>
                      <a:pt x="27" y="27"/>
                      <a:pt x="27" y="27"/>
                    </a:cubicBezTo>
                    <a:cubicBezTo>
                      <a:pt x="27" y="16"/>
                      <a:pt x="27" y="16"/>
                      <a:pt x="27" y="16"/>
                    </a:cubicBezTo>
                    <a:cubicBezTo>
                      <a:pt x="38" y="16"/>
                      <a:pt x="38" y="16"/>
                      <a:pt x="38" y="16"/>
                    </a:cubicBezTo>
                    <a:cubicBezTo>
                      <a:pt x="39" y="16"/>
                      <a:pt x="39" y="16"/>
                      <a:pt x="39" y="15"/>
                    </a:cubicBezTo>
                    <a:cubicBezTo>
                      <a:pt x="48" y="9"/>
                      <a:pt x="48" y="9"/>
                      <a:pt x="48" y="9"/>
                    </a:cubicBezTo>
                    <a:cubicBezTo>
                      <a:pt x="58" y="9"/>
                      <a:pt x="58" y="9"/>
                      <a:pt x="58" y="9"/>
                    </a:cubicBezTo>
                    <a:cubicBezTo>
                      <a:pt x="61" y="9"/>
                      <a:pt x="63" y="11"/>
                      <a:pt x="63" y="13"/>
                    </a:cubicBezTo>
                    <a:cubicBezTo>
                      <a:pt x="63" y="16"/>
                      <a:pt x="61" y="18"/>
                      <a:pt x="58" y="18"/>
                    </a:cubicBezTo>
                    <a:cubicBezTo>
                      <a:pt x="49" y="18"/>
                      <a:pt x="49" y="18"/>
                      <a:pt x="49" y="18"/>
                    </a:cubicBezTo>
                    <a:cubicBezTo>
                      <a:pt x="49" y="22"/>
                      <a:pt x="49" y="22"/>
                      <a:pt x="49" y="22"/>
                    </a:cubicBezTo>
                    <a:cubicBezTo>
                      <a:pt x="58" y="22"/>
                      <a:pt x="58" y="22"/>
                      <a:pt x="58" y="22"/>
                    </a:cubicBezTo>
                    <a:cubicBezTo>
                      <a:pt x="62" y="22"/>
                      <a:pt x="65" y="21"/>
                      <a:pt x="66" y="18"/>
                    </a:cubicBezTo>
                    <a:cubicBezTo>
                      <a:pt x="79" y="18"/>
                      <a:pt x="79" y="18"/>
                      <a:pt x="79" y="18"/>
                    </a:cubicBezTo>
                    <a:cubicBezTo>
                      <a:pt x="79" y="18"/>
                      <a:pt x="80" y="18"/>
                      <a:pt x="80" y="17"/>
                    </a:cubicBezTo>
                    <a:cubicBezTo>
                      <a:pt x="80" y="17"/>
                      <a:pt x="88" y="9"/>
                      <a:pt x="92" y="6"/>
                    </a:cubicBezTo>
                    <a:cubicBezTo>
                      <a:pt x="93" y="5"/>
                      <a:pt x="94" y="4"/>
                      <a:pt x="95" y="4"/>
                    </a:cubicBezTo>
                    <a:cubicBezTo>
                      <a:pt x="96" y="4"/>
                      <a:pt x="97" y="5"/>
                      <a:pt x="98" y="6"/>
                    </a:cubicBezTo>
                    <a:cubicBezTo>
                      <a:pt x="99" y="6"/>
                      <a:pt x="99" y="8"/>
                      <a:pt x="99" y="9"/>
                    </a:cubicBezTo>
                    <a:cubicBezTo>
                      <a:pt x="99" y="10"/>
                      <a:pt x="99" y="11"/>
                      <a:pt x="98" y="11"/>
                    </a:cubicBezTo>
                    <a:moveTo>
                      <a:pt x="22" y="31"/>
                    </a:moveTo>
                    <a:cubicBezTo>
                      <a:pt x="4" y="31"/>
                      <a:pt x="4" y="31"/>
                      <a:pt x="4" y="31"/>
                    </a:cubicBezTo>
                    <a:cubicBezTo>
                      <a:pt x="4" y="11"/>
                      <a:pt x="4" y="11"/>
                      <a:pt x="4" y="11"/>
                    </a:cubicBezTo>
                    <a:cubicBezTo>
                      <a:pt x="22" y="11"/>
                      <a:pt x="22" y="11"/>
                      <a:pt x="22" y="11"/>
                    </a:cubicBezTo>
                    <a:lnTo>
                      <a:pt x="22" y="31"/>
                    </a:lnTo>
                    <a:close/>
                    <a:moveTo>
                      <a:pt x="101" y="2"/>
                    </a:moveTo>
                    <a:cubicBezTo>
                      <a:pt x="99" y="1"/>
                      <a:pt x="97" y="0"/>
                      <a:pt x="95" y="0"/>
                    </a:cubicBezTo>
                    <a:cubicBezTo>
                      <a:pt x="92" y="0"/>
                      <a:pt x="90" y="1"/>
                      <a:pt x="89" y="3"/>
                    </a:cubicBezTo>
                    <a:cubicBezTo>
                      <a:pt x="86" y="6"/>
                      <a:pt x="80" y="11"/>
                      <a:pt x="78" y="13"/>
                    </a:cubicBezTo>
                    <a:cubicBezTo>
                      <a:pt x="67" y="13"/>
                      <a:pt x="67" y="13"/>
                      <a:pt x="67" y="13"/>
                    </a:cubicBezTo>
                    <a:cubicBezTo>
                      <a:pt x="67" y="8"/>
                      <a:pt x="63" y="4"/>
                      <a:pt x="58" y="4"/>
                    </a:cubicBezTo>
                    <a:cubicBezTo>
                      <a:pt x="47" y="4"/>
                      <a:pt x="47" y="4"/>
                      <a:pt x="47" y="4"/>
                    </a:cubicBezTo>
                    <a:cubicBezTo>
                      <a:pt x="47" y="4"/>
                      <a:pt x="46" y="5"/>
                      <a:pt x="46" y="5"/>
                    </a:cubicBezTo>
                    <a:cubicBezTo>
                      <a:pt x="37" y="11"/>
                      <a:pt x="37" y="11"/>
                      <a:pt x="37" y="11"/>
                    </a:cubicBezTo>
                    <a:cubicBezTo>
                      <a:pt x="27" y="11"/>
                      <a:pt x="27" y="11"/>
                      <a:pt x="27" y="11"/>
                    </a:cubicBezTo>
                    <a:cubicBezTo>
                      <a:pt x="27" y="9"/>
                      <a:pt x="27" y="9"/>
                      <a:pt x="27" y="9"/>
                    </a:cubicBezTo>
                    <a:cubicBezTo>
                      <a:pt x="27" y="8"/>
                      <a:pt x="26" y="7"/>
                      <a:pt x="25" y="7"/>
                    </a:cubicBezTo>
                    <a:cubicBezTo>
                      <a:pt x="2" y="7"/>
                      <a:pt x="2" y="7"/>
                      <a:pt x="2" y="7"/>
                    </a:cubicBezTo>
                    <a:cubicBezTo>
                      <a:pt x="1" y="7"/>
                      <a:pt x="0" y="8"/>
                      <a:pt x="0" y="9"/>
                    </a:cubicBezTo>
                    <a:cubicBezTo>
                      <a:pt x="0" y="34"/>
                      <a:pt x="0" y="34"/>
                      <a:pt x="0" y="34"/>
                    </a:cubicBezTo>
                    <a:cubicBezTo>
                      <a:pt x="0" y="35"/>
                      <a:pt x="1" y="36"/>
                      <a:pt x="2" y="36"/>
                    </a:cubicBezTo>
                    <a:cubicBezTo>
                      <a:pt x="25" y="36"/>
                      <a:pt x="25" y="36"/>
                      <a:pt x="25" y="36"/>
                    </a:cubicBezTo>
                    <a:cubicBezTo>
                      <a:pt x="26" y="36"/>
                      <a:pt x="27" y="35"/>
                      <a:pt x="27" y="34"/>
                    </a:cubicBezTo>
                    <a:cubicBezTo>
                      <a:pt x="27" y="31"/>
                      <a:pt x="27" y="31"/>
                      <a:pt x="27" y="31"/>
                    </a:cubicBezTo>
                    <a:cubicBezTo>
                      <a:pt x="78" y="31"/>
                      <a:pt x="78" y="31"/>
                      <a:pt x="78" y="31"/>
                    </a:cubicBezTo>
                    <a:cubicBezTo>
                      <a:pt x="82" y="32"/>
                      <a:pt x="86" y="30"/>
                      <a:pt x="89" y="27"/>
                    </a:cubicBezTo>
                    <a:cubicBezTo>
                      <a:pt x="101" y="15"/>
                      <a:pt x="101" y="15"/>
                      <a:pt x="101" y="15"/>
                    </a:cubicBezTo>
                    <a:cubicBezTo>
                      <a:pt x="104" y="11"/>
                      <a:pt x="104" y="6"/>
                      <a:pt x="101" y="2"/>
                    </a:cubicBezTo>
                  </a:path>
                </a:pathLst>
              </a:custGeom>
              <a:solidFill>
                <a:srgbClr val="FFFFFF"/>
              </a:solidFill>
              <a:ln w="9525">
                <a:noFill/>
                <a:round/>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sp>
            <p:nvSpPr>
              <p:cNvPr id="52" name="Rectangle 167">
                <a:extLst>
                  <a:ext uri="{FF2B5EF4-FFF2-40B4-BE49-F238E27FC236}">
                    <a16:creationId xmlns:a16="http://schemas.microsoft.com/office/drawing/2014/main" id="{9FC2454D-E641-F908-37AF-13D4FA826CCB}"/>
                  </a:ext>
                </a:extLst>
              </p:cNvPr>
              <p:cNvSpPr>
                <a:spLocks noChangeArrowheads="1"/>
              </p:cNvSpPr>
              <p:nvPr/>
            </p:nvSpPr>
            <p:spPr bwMode="auto">
              <a:xfrm>
                <a:off x="14143038" y="9478963"/>
                <a:ext cx="20638" cy="20638"/>
              </a:xfrm>
              <a:prstGeom prst="rect">
                <a:avLst/>
              </a:prstGeom>
              <a:solidFill>
                <a:srgbClr val="FFFFFF"/>
              </a:solidFill>
              <a:ln w="9525">
                <a:noFill/>
                <a:miter lim="800000"/>
                <a:headEnd/>
                <a:tailEnd/>
              </a:ln>
            </p:spPr>
            <p:txBody>
              <a:bodyPr vert="horz" wrap="square" lIns="45714" tIns="22857" rIns="45714" bIns="22857" numCol="1" anchor="t" anchorCtr="0" compatLnSpc="1">
                <a:prstTxWarp prst="textNoShape">
                  <a:avLst/>
                </a:prstTxWarp>
              </a:bodyPr>
              <a:lstStyle/>
              <a:p>
                <a:pPr defTabSz="914263"/>
                <a:endParaRPr lang="en-US" sz="2400">
                  <a:solidFill>
                    <a:prstClr val="black"/>
                  </a:solidFill>
                  <a:cs typeface="+mn-ea"/>
                  <a:sym typeface="+mn-lt"/>
                </a:endParaRPr>
              </a:p>
            </p:txBody>
          </p:sp>
        </p:grpSp>
        <p:sp>
          <p:nvSpPr>
            <p:cNvPr id="66" name="Rectangle 50">
              <a:extLst>
                <a:ext uri="{FF2B5EF4-FFF2-40B4-BE49-F238E27FC236}">
                  <a16:creationId xmlns:a16="http://schemas.microsoft.com/office/drawing/2014/main" id="{9A0D0A5E-324A-EBF8-6B6B-D1760566235F}"/>
                </a:ext>
              </a:extLst>
            </p:cNvPr>
            <p:cNvSpPr/>
            <p:nvPr/>
          </p:nvSpPr>
          <p:spPr>
            <a:xfrm>
              <a:off x="6927619" y="3611634"/>
              <a:ext cx="3027509" cy="1143070"/>
            </a:xfrm>
            <a:prstGeom prst="rect">
              <a:avLst/>
            </a:prstGeom>
          </p:spPr>
          <p:txBody>
            <a:bodyPr wrap="square">
              <a:spAutoFit/>
            </a:bodyPr>
            <a:lstStyle/>
            <a:p>
              <a:pPr algn="just" defTabSz="914263">
                <a:lnSpc>
                  <a:spcPct val="150000"/>
                </a:lnSpc>
              </a:pPr>
              <a:r>
                <a:rPr lang="en-US" sz="2400" dirty="0">
                  <a:solidFill>
                    <a:prstClr val="white"/>
                  </a:solidFill>
                  <a:cs typeface="+mn-ea"/>
                  <a:sym typeface="+mn-lt"/>
                </a:rPr>
                <a:t>Accompagnement des clients</a:t>
              </a:r>
            </a:p>
          </p:txBody>
        </p:sp>
      </p:grpSp>
      <p:grpSp>
        <p:nvGrpSpPr>
          <p:cNvPr id="69" name="组合 1">
            <a:extLst>
              <a:ext uri="{FF2B5EF4-FFF2-40B4-BE49-F238E27FC236}">
                <a16:creationId xmlns:a16="http://schemas.microsoft.com/office/drawing/2014/main" id="{E58CD87B-0DFD-4E84-99B0-93FE55250B6D}"/>
              </a:ext>
            </a:extLst>
          </p:cNvPr>
          <p:cNvGrpSpPr/>
          <p:nvPr/>
        </p:nvGrpSpPr>
        <p:grpSpPr>
          <a:xfrm>
            <a:off x="361880" y="190207"/>
            <a:ext cx="3876675" cy="584835"/>
            <a:chOff x="455" y="300"/>
            <a:chExt cx="6105" cy="921"/>
          </a:xfrm>
        </p:grpSpPr>
        <p:grpSp>
          <p:nvGrpSpPr>
            <p:cNvPr id="70" name="组合 3">
              <a:extLst>
                <a:ext uri="{FF2B5EF4-FFF2-40B4-BE49-F238E27FC236}">
                  <a16:creationId xmlns:a16="http://schemas.microsoft.com/office/drawing/2014/main" id="{42B806D8-2D25-46C1-98C4-8A43165AD031}"/>
                </a:ext>
              </a:extLst>
            </p:cNvPr>
            <p:cNvGrpSpPr/>
            <p:nvPr/>
          </p:nvGrpSpPr>
          <p:grpSpPr>
            <a:xfrm>
              <a:off x="455" y="472"/>
              <a:ext cx="808" cy="607"/>
              <a:chOff x="579" y="476"/>
              <a:chExt cx="994" cy="746"/>
            </a:xfrm>
          </p:grpSpPr>
          <p:sp>
            <p:nvSpPr>
              <p:cNvPr id="77" name="Freeform 5">
                <a:extLst>
                  <a:ext uri="{FF2B5EF4-FFF2-40B4-BE49-F238E27FC236}">
                    <a16:creationId xmlns:a16="http://schemas.microsoft.com/office/drawing/2014/main" id="{18084E2A-7CC0-4355-BC42-4310C90DB6E1}"/>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78" name="Freeform 5">
                <a:extLst>
                  <a:ext uri="{FF2B5EF4-FFF2-40B4-BE49-F238E27FC236}">
                    <a16:creationId xmlns:a16="http://schemas.microsoft.com/office/drawing/2014/main" id="{8DDEF6CF-1412-41F3-9E54-26BBC4921ABD}"/>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79" name="Freeform 5">
                <a:extLst>
                  <a:ext uri="{FF2B5EF4-FFF2-40B4-BE49-F238E27FC236}">
                    <a16:creationId xmlns:a16="http://schemas.microsoft.com/office/drawing/2014/main" id="{D670C4C6-2925-4410-BAF4-E3F085895EAE}"/>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76" name="文本框 8">
              <a:extLst>
                <a:ext uri="{FF2B5EF4-FFF2-40B4-BE49-F238E27FC236}">
                  <a16:creationId xmlns:a16="http://schemas.microsoft.com/office/drawing/2014/main" id="{85D984E8-BE45-41D6-9885-1BB38B6C05DD}"/>
                </a:ext>
              </a:extLst>
            </p:cNvPr>
            <p:cNvSpPr txBox="1"/>
            <p:nvPr/>
          </p:nvSpPr>
          <p:spPr>
            <a:xfrm>
              <a:off x="1369" y="300"/>
              <a:ext cx="5191"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Structure d’acceuil</a:t>
              </a:r>
            </a:p>
          </p:txBody>
        </p:sp>
      </p:grpSp>
      <p:grpSp>
        <p:nvGrpSpPr>
          <p:cNvPr id="2" name="Groupe 1">
            <a:extLst>
              <a:ext uri="{FF2B5EF4-FFF2-40B4-BE49-F238E27FC236}">
                <a16:creationId xmlns:a16="http://schemas.microsoft.com/office/drawing/2014/main" id="{EF2A4AB6-5FAC-4B3A-A775-79B38AC5D909}"/>
              </a:ext>
            </a:extLst>
          </p:cNvPr>
          <p:cNvGrpSpPr/>
          <p:nvPr/>
        </p:nvGrpSpPr>
        <p:grpSpPr>
          <a:xfrm>
            <a:off x="482735" y="6000242"/>
            <a:ext cx="1089578" cy="689085"/>
            <a:chOff x="482735" y="6000242"/>
            <a:chExt cx="1089578" cy="689085"/>
          </a:xfrm>
        </p:grpSpPr>
        <p:sp>
          <p:nvSpPr>
            <p:cNvPr id="59" name="Oval 9">
              <a:extLst>
                <a:ext uri="{FF2B5EF4-FFF2-40B4-BE49-F238E27FC236}">
                  <a16:creationId xmlns:a16="http://schemas.microsoft.com/office/drawing/2014/main" id="{C26D56DD-9697-495C-96AB-F4032A51AAAB}"/>
                </a:ext>
              </a:extLst>
            </p:cNvPr>
            <p:cNvSpPr>
              <a:spLocks noChangeArrowheads="1"/>
            </p:cNvSpPr>
            <p:nvPr/>
          </p:nvSpPr>
          <p:spPr bwMode="auto">
            <a:xfrm>
              <a:off x="482735" y="6000242"/>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61" name="Rectangle 60">
              <a:extLst>
                <a:ext uri="{FF2B5EF4-FFF2-40B4-BE49-F238E27FC236}">
                  <a16:creationId xmlns:a16="http://schemas.microsoft.com/office/drawing/2014/main" id="{15A6A676-41D0-4B31-B7F4-7FB09309486E}"/>
                </a:ext>
              </a:extLst>
            </p:cNvPr>
            <p:cNvSpPr/>
            <p:nvPr/>
          </p:nvSpPr>
          <p:spPr>
            <a:xfrm>
              <a:off x="839026" y="6172512"/>
              <a:ext cx="376996"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4</a:t>
              </a:r>
            </a:p>
          </p:txBody>
        </p:sp>
      </p:grpSp>
    </p:spTree>
    <p:extLst>
      <p:ext uri="{BB962C8B-B14F-4D97-AF65-F5344CB8AC3E}">
        <p14:creationId xmlns:p14="http://schemas.microsoft.com/office/powerpoint/2010/main" val="1993234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a16="http://schemas.microsoft.com/office/drawing/2014/main"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inVertical)">
                                      <p:cBhvr>
                                        <p:cTn id="7" dur="500"/>
                                        <p:tgtEl>
                                          <p:spTgt spid="6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2" decel="100000" fill="hold" nodeType="afterEffect">
                                  <p:stCondLst>
                                    <p:cond delay="0"/>
                                  </p:stCondLst>
                                  <p:childTnLst>
                                    <p:set>
                                      <p:cBhvr>
                                        <p:cTn id="15" dur="1" fill="hold">
                                          <p:stCondLst>
                                            <p:cond delay="0"/>
                                          </p:stCondLst>
                                        </p:cTn>
                                        <p:tgtEl>
                                          <p:spTgt spid="71"/>
                                        </p:tgtEl>
                                        <p:attrNameLst>
                                          <p:attrName>style.visibility</p:attrName>
                                        </p:attrNameLst>
                                      </p:cBhvr>
                                      <p:to>
                                        <p:strVal val="visible"/>
                                      </p:to>
                                    </p:set>
                                    <p:anim calcmode="lin" valueType="num">
                                      <p:cBhvr additive="base">
                                        <p:cTn id="16" dur="1500" fill="hold"/>
                                        <p:tgtEl>
                                          <p:spTgt spid="71"/>
                                        </p:tgtEl>
                                        <p:attrNameLst>
                                          <p:attrName>ppt_x</p:attrName>
                                        </p:attrNameLst>
                                      </p:cBhvr>
                                      <p:tavLst>
                                        <p:tav tm="0">
                                          <p:val>
                                            <p:strVal val="1+#ppt_w/2"/>
                                          </p:val>
                                        </p:tav>
                                        <p:tav tm="100000">
                                          <p:val>
                                            <p:strVal val="#ppt_x"/>
                                          </p:val>
                                        </p:tav>
                                      </p:tavLst>
                                    </p:anim>
                                    <p:anim calcmode="lin" valueType="num">
                                      <p:cBhvr additive="base">
                                        <p:cTn id="17" dur="1500" fill="hold"/>
                                        <p:tgtEl>
                                          <p:spTgt spid="71"/>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1500" fill="hold"/>
                                        <p:tgtEl>
                                          <p:spTgt spid="73"/>
                                        </p:tgtEl>
                                        <p:attrNameLst>
                                          <p:attrName>ppt_x</p:attrName>
                                        </p:attrNameLst>
                                      </p:cBhvr>
                                      <p:tavLst>
                                        <p:tav tm="0">
                                          <p:val>
                                            <p:strVal val="1+#ppt_w/2"/>
                                          </p:val>
                                        </p:tav>
                                        <p:tav tm="100000">
                                          <p:val>
                                            <p:strVal val="#ppt_x"/>
                                          </p:val>
                                        </p:tav>
                                      </p:tavLst>
                                    </p:anim>
                                    <p:anim calcmode="lin" valueType="num">
                                      <p:cBhvr additive="base">
                                        <p:cTn id="21" dur="1500" fill="hold"/>
                                        <p:tgtEl>
                                          <p:spTgt spid="73"/>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100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1500" fill="hold"/>
                                        <p:tgtEl>
                                          <p:spTgt spid="72"/>
                                        </p:tgtEl>
                                        <p:attrNameLst>
                                          <p:attrName>ppt_x</p:attrName>
                                        </p:attrNameLst>
                                      </p:cBhvr>
                                      <p:tavLst>
                                        <p:tav tm="0">
                                          <p:val>
                                            <p:strVal val="1+#ppt_w/2"/>
                                          </p:val>
                                        </p:tav>
                                        <p:tav tm="100000">
                                          <p:val>
                                            <p:strVal val="#ppt_x"/>
                                          </p:val>
                                        </p:tav>
                                      </p:tavLst>
                                    </p:anim>
                                    <p:anim calcmode="lin" valueType="num">
                                      <p:cBhvr additive="base">
                                        <p:cTn id="25" dur="1500" fill="hold"/>
                                        <p:tgtEl>
                                          <p:spTgt spid="72"/>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1500"/>
                                  </p:stCondLst>
                                  <p:childTnLst>
                                    <p:set>
                                      <p:cBhvr>
                                        <p:cTn id="27" dur="1" fill="hold">
                                          <p:stCondLst>
                                            <p:cond delay="0"/>
                                          </p:stCondLst>
                                        </p:cTn>
                                        <p:tgtEl>
                                          <p:spTgt spid="74"/>
                                        </p:tgtEl>
                                        <p:attrNameLst>
                                          <p:attrName>style.visibility</p:attrName>
                                        </p:attrNameLst>
                                      </p:cBhvr>
                                      <p:to>
                                        <p:strVal val="visible"/>
                                      </p:to>
                                    </p:set>
                                    <p:anim calcmode="lin" valueType="num">
                                      <p:cBhvr additive="base">
                                        <p:cTn id="28" dur="1500" fill="hold"/>
                                        <p:tgtEl>
                                          <p:spTgt spid="74"/>
                                        </p:tgtEl>
                                        <p:attrNameLst>
                                          <p:attrName>ppt_x</p:attrName>
                                        </p:attrNameLst>
                                      </p:cBhvr>
                                      <p:tavLst>
                                        <p:tav tm="0">
                                          <p:val>
                                            <p:strVal val="1+#ppt_w/2"/>
                                          </p:val>
                                        </p:tav>
                                        <p:tav tm="100000">
                                          <p:val>
                                            <p:strVal val="#ppt_x"/>
                                          </p:val>
                                        </p:tav>
                                      </p:tavLst>
                                    </p:anim>
                                    <p:anim calcmode="lin" valueType="num">
                                      <p:cBhvr additive="base">
                                        <p:cTn id="29" dur="1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ACFBA9E-4E4E-5F61-4562-99B69AB69379}"/>
              </a:ext>
            </a:extLst>
          </p:cNvPr>
          <p:cNvGrpSpPr/>
          <p:nvPr/>
        </p:nvGrpSpPr>
        <p:grpSpPr>
          <a:xfrm>
            <a:off x="2300770" y="1189696"/>
            <a:ext cx="8147804" cy="4880694"/>
            <a:chOff x="5861649" y="1070410"/>
            <a:chExt cx="8147804" cy="4880694"/>
          </a:xfrm>
        </p:grpSpPr>
        <p:pic>
          <p:nvPicPr>
            <p:cNvPr id="6" name="图片 5"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5D086624-0124-F94E-BDA2-8CADEDC2E7F5}"/>
                </a:ext>
              </a:extLst>
            </p:cNvPr>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4123241" flipH="1">
              <a:off x="3979693" y="3091748"/>
              <a:ext cx="4865972" cy="852740"/>
            </a:xfrm>
            <a:prstGeom prst="rect">
              <a:avLst/>
            </a:prstGeom>
            <a:noFill/>
            <a:ln>
              <a:noFill/>
            </a:ln>
            <a:effectLst>
              <a:outerShdw blurRad="50800" dist="38100" dir="8100000" algn="tr" rotWithShape="0">
                <a:prstClr val="black">
                  <a:alpha val="40000"/>
                </a:prstClr>
              </a:outerShdw>
            </a:effectLst>
          </p:spPr>
        </p:pic>
        <p:sp>
          <p:nvSpPr>
            <p:cNvPr id="4" name="Parallelogram 2">
              <a:extLst>
                <a:ext uri="{FF2B5EF4-FFF2-40B4-BE49-F238E27FC236}">
                  <a16:creationId xmlns:a16="http://schemas.microsoft.com/office/drawing/2014/main" id="{A59B347F-4A41-4485-BDE9-13A59BDEDA0B}"/>
                </a:ext>
              </a:extLst>
            </p:cNvPr>
            <p:cNvSpPr/>
            <p:nvPr/>
          </p:nvSpPr>
          <p:spPr>
            <a:xfrm flipV="1">
              <a:off x="5861649" y="1070410"/>
              <a:ext cx="8147804" cy="4678548"/>
            </a:xfrm>
            <a:prstGeom prst="parallelogram">
              <a:avLst>
                <a:gd name="adj" fmla="val 38740"/>
              </a:avLst>
            </a:prstGeom>
            <a:solidFill>
              <a:srgbClr val="1A2F64"/>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sp>
        <p:nvSpPr>
          <p:cNvPr id="5" name="Isosceles Triangle 4">
            <a:extLst>
              <a:ext uri="{FF2B5EF4-FFF2-40B4-BE49-F238E27FC236}">
                <a16:creationId xmlns:a16="http://schemas.microsoft.com/office/drawing/2014/main" id="{82C1E8B8-1F48-4D32-8ECC-CCAAD1C7532C}"/>
              </a:ext>
            </a:extLst>
          </p:cNvPr>
          <p:cNvSpPr/>
          <p:nvPr/>
        </p:nvSpPr>
        <p:spPr>
          <a:xfrm flipH="1">
            <a:off x="2235199" y="4061153"/>
            <a:ext cx="1479853" cy="1841793"/>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8" name="文本框 7">
            <a:extLst>
              <a:ext uri="{FF2B5EF4-FFF2-40B4-BE49-F238E27FC236}">
                <a16:creationId xmlns:a16="http://schemas.microsoft.com/office/drawing/2014/main" id="{C75CF366-1508-FAE1-A9DF-3573FE765F87}"/>
              </a:ext>
            </a:extLst>
          </p:cNvPr>
          <p:cNvSpPr txBox="1"/>
          <p:nvPr/>
        </p:nvSpPr>
        <p:spPr>
          <a:xfrm>
            <a:off x="3258513" y="1878398"/>
            <a:ext cx="6012024" cy="1446550"/>
          </a:xfrm>
          <a:prstGeom prst="rect">
            <a:avLst/>
          </a:prstGeom>
          <a:noFill/>
        </p:spPr>
        <p:txBody>
          <a:bodyPr wrap="square" rtlCol="0">
            <a:spAutoFit/>
          </a:bodyPr>
          <a:lstStyle/>
          <a:p>
            <a:pPr algn="ctr" defTabSz="914363"/>
            <a:r>
              <a:rPr lang="en-US" altLang="zh-CN" sz="8800" dirty="0">
                <a:gradFill>
                  <a:gsLst>
                    <a:gs pos="24000">
                      <a:srgbClr val="BF9645"/>
                    </a:gs>
                    <a:gs pos="50000">
                      <a:srgbClr val="F2DD9C"/>
                    </a:gs>
                    <a:gs pos="87000">
                      <a:srgbClr val="E5BA7C"/>
                    </a:gs>
                  </a:gsLst>
                  <a:lin ang="13500000" scaled="1"/>
                </a:gradFill>
                <a:cs typeface="+mn-ea"/>
                <a:sym typeface="+mn-lt"/>
              </a:rPr>
              <a:t>3</a:t>
            </a:r>
            <a:endParaRPr lang="zh-CN" altLang="en-US" sz="8800" dirty="0">
              <a:gradFill>
                <a:gsLst>
                  <a:gs pos="24000">
                    <a:srgbClr val="BF9645"/>
                  </a:gs>
                  <a:gs pos="50000">
                    <a:srgbClr val="F2DD9C"/>
                  </a:gs>
                  <a:gs pos="87000">
                    <a:srgbClr val="E5BA7C"/>
                  </a:gs>
                </a:gsLst>
                <a:lin ang="13500000" scaled="1"/>
              </a:gradFill>
              <a:cs typeface="+mn-ea"/>
              <a:sym typeface="+mn-lt"/>
            </a:endParaRPr>
          </a:p>
        </p:txBody>
      </p:sp>
      <p:sp>
        <p:nvSpPr>
          <p:cNvPr id="9" name="文本框 8">
            <a:extLst>
              <a:ext uri="{FF2B5EF4-FFF2-40B4-BE49-F238E27FC236}">
                <a16:creationId xmlns:a16="http://schemas.microsoft.com/office/drawing/2014/main" id="{1E7C3444-FE38-95D4-54AB-A38A7460E2CE}"/>
              </a:ext>
            </a:extLst>
          </p:cNvPr>
          <p:cNvSpPr txBox="1"/>
          <p:nvPr/>
        </p:nvSpPr>
        <p:spPr>
          <a:xfrm>
            <a:off x="3755095" y="3092529"/>
            <a:ext cx="5616774" cy="2456506"/>
          </a:xfrm>
          <a:prstGeom prst="rect">
            <a:avLst/>
          </a:prstGeom>
          <a:noFill/>
        </p:spPr>
        <p:txBody>
          <a:bodyPr wrap="square">
            <a:spAutoFit/>
          </a:bodyPr>
          <a:lstStyle/>
          <a:p>
            <a:pPr algn="ctr">
              <a:lnSpc>
                <a:spcPct val="150000"/>
              </a:lnSpc>
            </a:pPr>
            <a:r>
              <a:rPr lang="en-US" altLang="zh-CN" sz="5400" dirty="0">
                <a:solidFill>
                  <a:schemeClr val="bg1"/>
                </a:solidFill>
                <a:cs typeface="+mn-ea"/>
                <a:sym typeface="+mn-lt"/>
              </a:rPr>
              <a:t>Contexte et problématique</a:t>
            </a:r>
          </a:p>
        </p:txBody>
      </p:sp>
      <p:grpSp>
        <p:nvGrpSpPr>
          <p:cNvPr id="2" name="Groupe 1">
            <a:extLst>
              <a:ext uri="{FF2B5EF4-FFF2-40B4-BE49-F238E27FC236}">
                <a16:creationId xmlns:a16="http://schemas.microsoft.com/office/drawing/2014/main" id="{50637454-4481-44D7-96C9-FA0F690E6FC7}"/>
              </a:ext>
            </a:extLst>
          </p:cNvPr>
          <p:cNvGrpSpPr/>
          <p:nvPr/>
        </p:nvGrpSpPr>
        <p:grpSpPr>
          <a:xfrm>
            <a:off x="308328" y="5995928"/>
            <a:ext cx="1089578" cy="689085"/>
            <a:chOff x="308328" y="5995928"/>
            <a:chExt cx="1089578" cy="689085"/>
          </a:xfrm>
        </p:grpSpPr>
        <p:sp>
          <p:nvSpPr>
            <p:cNvPr id="10" name="Oval 9">
              <a:extLst>
                <a:ext uri="{FF2B5EF4-FFF2-40B4-BE49-F238E27FC236}">
                  <a16:creationId xmlns:a16="http://schemas.microsoft.com/office/drawing/2014/main" id="{E45381B5-A1FA-492A-801D-8A91483207CB}"/>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11" name="Rectangle 10">
              <a:extLst>
                <a:ext uri="{FF2B5EF4-FFF2-40B4-BE49-F238E27FC236}">
                  <a16:creationId xmlns:a16="http://schemas.microsoft.com/office/drawing/2014/main" id="{42076FC2-A7BE-4EA9-86D4-FDECB787D813}"/>
                </a:ext>
              </a:extLst>
            </p:cNvPr>
            <p:cNvSpPr/>
            <p:nvPr/>
          </p:nvSpPr>
          <p:spPr>
            <a:xfrm>
              <a:off x="650528" y="6149960"/>
              <a:ext cx="376996"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5</a:t>
              </a:r>
            </a:p>
          </p:txBody>
        </p:sp>
      </p:grpSp>
    </p:spTree>
    <p:extLst>
      <p:ext uri="{BB962C8B-B14F-4D97-AF65-F5344CB8AC3E}">
        <p14:creationId xmlns:p14="http://schemas.microsoft.com/office/powerpoint/2010/main" val="329950569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1+#ppt_w/2"/>
                                          </p:val>
                                        </p:tav>
                                        <p:tav tm="100000">
                                          <p:val>
                                            <p:strVal val="#ppt_x"/>
                                          </p:val>
                                        </p:tav>
                                      </p:tavLst>
                                    </p:anim>
                                    <p:anim calcmode="lin" valueType="num">
                                      <p:cBhvr additive="base">
                                        <p:cTn id="12" dur="1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2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500" fill="hold"/>
                                        <p:tgtEl>
                                          <p:spTgt spid="7"/>
                                        </p:tgtEl>
                                        <p:attrNameLst>
                                          <p:attrName>ppt_x</p:attrName>
                                        </p:attrNameLst>
                                      </p:cBhvr>
                                      <p:tavLst>
                                        <p:tav tm="0">
                                          <p:val>
                                            <p:strVal val="1+#ppt_w/2"/>
                                          </p:val>
                                        </p:tav>
                                        <p:tav tm="100000">
                                          <p:val>
                                            <p:strVal val="#ppt_x"/>
                                          </p:val>
                                        </p:tav>
                                      </p:tavLst>
                                    </p:anim>
                                    <p:anim calcmode="lin" valueType="num">
                                      <p:cBhvr additive="base">
                                        <p:cTn id="16" dur="1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700"/>
                            </p:stCondLst>
                            <p:childTnLst>
                              <p:par>
                                <p:cTn id="18" presetID="2" presetClass="entr" presetSubtype="4" fill="hold" grpId="0" nodeType="afterEffect">
                                  <p:stCondLst>
                                    <p:cond delay="0"/>
                                  </p:stCondLst>
                                  <p:iterate type="lt">
                                    <p:tmPct val="10000"/>
                                  </p:iterate>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1+#ppt_h/2"/>
                                          </p:val>
                                        </p:tav>
                                        <p:tav tm="100000">
                                          <p:val>
                                            <p:strVal val="#ppt_y"/>
                                          </p:val>
                                        </p:tav>
                                      </p:tavLst>
                                    </p:anim>
                                  </p:childTnLst>
                                </p:cTn>
                              </p:par>
                              <p:par>
                                <p:cTn id="22" presetID="26" presetClass="emph" presetSubtype="0" fill="hold" grpId="1" nodeType="withEffect">
                                  <p:stCondLst>
                                    <p:cond delay="500"/>
                                  </p:stCondLst>
                                  <p:iterate type="lt">
                                    <p:tmPct val="10000"/>
                                  </p:iterate>
                                  <p:childTnLst>
                                    <p:animEffect transition="out" filter="fade">
                                      <p:cBhvr>
                                        <p:cTn id="23" dur="500" tmFilter="0, 0; .2, .5; .8, .5; 1, 0"/>
                                        <p:tgtEl>
                                          <p:spTgt spid="8"/>
                                        </p:tgtEl>
                                      </p:cBhvr>
                                    </p:animEffect>
                                    <p:animScale>
                                      <p:cBhvr>
                                        <p:cTn id="24" dur="250" autoRev="1" fill="hold"/>
                                        <p:tgtEl>
                                          <p:spTgt spid="8"/>
                                        </p:tgtEl>
                                      </p:cBhvr>
                                      <p:by x="105000" y="105000"/>
                                    </p:animScale>
                                  </p:childTnLst>
                                </p:cTn>
                              </p:par>
                            </p:childTnLst>
                          </p:cTn>
                        </p:par>
                        <p:par>
                          <p:cTn id="25" fill="hold">
                            <p:stCondLst>
                              <p:cond delay="2700"/>
                            </p:stCondLst>
                            <p:childTnLst>
                              <p:par>
                                <p:cTn id="26" presetID="42" presetClass="entr" presetSubtype="0" fill="hold" grpId="0" nodeType="afterEffect">
                                  <p:stCondLst>
                                    <p:cond delay="0"/>
                                  </p:stCondLst>
                                  <p:iterate type="lt">
                                    <p:tmPct val="1786"/>
                                  </p:iterate>
                                  <p:childTnLst>
                                    <p:set>
                                      <p:cBhvr>
                                        <p:cTn id="27" dur="1" fill="hold">
                                          <p:stCondLst>
                                            <p:cond delay="0"/>
                                          </p:stCondLst>
                                        </p:cTn>
                                        <p:tgtEl>
                                          <p:spTgt spid="9"/>
                                        </p:tgtEl>
                                        <p:attrNameLst>
                                          <p:attrName>style.visibility</p:attrName>
                                        </p:attrNameLst>
                                      </p:cBhvr>
                                      <p:to>
                                        <p:strVal val="visible"/>
                                      </p:to>
                                    </p:set>
                                    <p:anim to="" calcmode="lin" valueType="num">
                                      <p:cBhvr>
                                        <p:cTn id="28" dur="700" fill="hold">
                                          <p:stCondLst>
                                            <p:cond delay="0"/>
                                          </p:stCondLst>
                                        </p:cTn>
                                        <p:tgtEl>
                                          <p:spTgt spid="9"/>
                                        </p:tgtEl>
                                        <p:attrNameLst>
                                          <p:attrName>ppt_y</p:attrName>
                                        </p:attrNameLst>
                                      </p:cBhvr>
                                      <p:tavLst>
                                        <p:tav tm="0" fmla="#ppt_y+(8/9)*(#ppt_y-(#ppt_y+0.1))*((1.5-1.5*$)^2-(1.5-1.5*$)^3)">
                                          <p:val>
                                            <p:strVal val="0"/>
                                          </p:val>
                                        </p:tav>
                                        <p:tav tm="100000">
                                          <p:val>
                                            <p:strVal val="1"/>
                                          </p:val>
                                        </p:tav>
                                      </p:tavLst>
                                    </p:anim>
                                    <p:anim to="" calcmode="lin" valueType="num">
                                      <p:cBhvr>
                                        <p:cTn id="29" dur="700" fill="hold">
                                          <p:stCondLst>
                                            <p:cond delay="0"/>
                                          </p:stCondLst>
                                        </p:cTn>
                                        <p:tgtEl>
                                          <p:spTgt spid="9"/>
                                        </p:tgtEl>
                                        <p:attrNameLst>
                                          <p:attrName>style.opacity</p:attrName>
                                        </p:attrNameLst>
                                      </p:cBhvr>
                                      <p:tavLst>
                                        <p:tav tm="0" fmla="1+(8/9)*(1-0)*((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8" grpId="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a:extLst>
              <a:ext uri="{FF2B5EF4-FFF2-40B4-BE49-F238E27FC236}">
                <a16:creationId xmlns:a16="http://schemas.microsoft.com/office/drawing/2014/main" id="{815EF724-F5F0-7C4B-C9A8-C2836B46198B}"/>
              </a:ext>
            </a:extLst>
          </p:cNvPr>
          <p:cNvSpPr>
            <a:spLocks/>
          </p:cNvSpPr>
          <p:nvPr/>
        </p:nvSpPr>
        <p:spPr bwMode="auto">
          <a:xfrm>
            <a:off x="3381278" y="1323814"/>
            <a:ext cx="119063" cy="5121275"/>
          </a:xfrm>
          <a:custGeom>
            <a:avLst/>
            <a:gdLst>
              <a:gd name="T0" fmla="*/ 0 w 31"/>
              <a:gd name="T1" fmla="*/ 0 h 1344"/>
              <a:gd name="T2" fmla="*/ 0 w 31"/>
              <a:gd name="T3" fmla="*/ 1344 h 1344"/>
              <a:gd name="T4" fmla="*/ 31 w 31"/>
              <a:gd name="T5" fmla="*/ 672 h 1344"/>
              <a:gd name="T6" fmla="*/ 0 w 31"/>
              <a:gd name="T7" fmla="*/ 0 h 1344"/>
            </a:gdLst>
            <a:ahLst/>
            <a:cxnLst>
              <a:cxn ang="0">
                <a:pos x="T0" y="T1"/>
              </a:cxn>
              <a:cxn ang="0">
                <a:pos x="T2" y="T3"/>
              </a:cxn>
              <a:cxn ang="0">
                <a:pos x="T4" y="T5"/>
              </a:cxn>
              <a:cxn ang="0">
                <a:pos x="T6" y="T7"/>
              </a:cxn>
            </a:cxnLst>
            <a:rect l="0" t="0" r="r" b="b"/>
            <a:pathLst>
              <a:path w="31" h="1344">
                <a:moveTo>
                  <a:pt x="0" y="0"/>
                </a:moveTo>
                <a:cubicBezTo>
                  <a:pt x="0" y="1344"/>
                  <a:pt x="0" y="1344"/>
                  <a:pt x="0" y="1344"/>
                </a:cubicBezTo>
                <a:cubicBezTo>
                  <a:pt x="17" y="1344"/>
                  <a:pt x="31" y="1043"/>
                  <a:pt x="31" y="672"/>
                </a:cubicBezTo>
                <a:cubicBezTo>
                  <a:pt x="31" y="301"/>
                  <a:pt x="17" y="0"/>
                  <a:pt x="0" y="0"/>
                </a:cubicBezTo>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grpSp>
        <p:nvGrpSpPr>
          <p:cNvPr id="7" name="Group 1">
            <a:extLst>
              <a:ext uri="{FF2B5EF4-FFF2-40B4-BE49-F238E27FC236}">
                <a16:creationId xmlns:a16="http://schemas.microsoft.com/office/drawing/2014/main" id="{B976ED6B-030B-23E0-8819-8E468A3020F2}"/>
              </a:ext>
            </a:extLst>
          </p:cNvPr>
          <p:cNvGrpSpPr/>
          <p:nvPr/>
        </p:nvGrpSpPr>
        <p:grpSpPr>
          <a:xfrm>
            <a:off x="1866803" y="2047714"/>
            <a:ext cx="1854200" cy="1319212"/>
            <a:chOff x="1785938" y="1811338"/>
            <a:chExt cx="1854200" cy="1319212"/>
          </a:xfrm>
          <a:gradFill>
            <a:gsLst>
              <a:gs pos="24000">
                <a:srgbClr val="BF9645"/>
              </a:gs>
              <a:gs pos="87000">
                <a:srgbClr val="E5BA7C"/>
              </a:gs>
            </a:gsLst>
            <a:lin ang="13500000" scaled="1"/>
          </a:gradFill>
        </p:grpSpPr>
        <p:sp>
          <p:nvSpPr>
            <p:cNvPr id="8" name="Freeform 8">
              <a:extLst>
                <a:ext uri="{FF2B5EF4-FFF2-40B4-BE49-F238E27FC236}">
                  <a16:creationId xmlns:a16="http://schemas.microsoft.com/office/drawing/2014/main" id="{AFD08678-3B5E-301A-0132-0CC41E453529}"/>
                </a:ext>
              </a:extLst>
            </p:cNvPr>
            <p:cNvSpPr>
              <a:spLocks/>
            </p:cNvSpPr>
            <p:nvPr/>
          </p:nvSpPr>
          <p:spPr bwMode="auto">
            <a:xfrm>
              <a:off x="3300413" y="2703513"/>
              <a:ext cx="312738" cy="427037"/>
            </a:xfrm>
            <a:custGeom>
              <a:avLst/>
              <a:gdLst>
                <a:gd name="T0" fmla="*/ 82 w 82"/>
                <a:gd name="T1" fmla="*/ 56 h 112"/>
                <a:gd name="T2" fmla="*/ 0 w 82"/>
                <a:gd name="T3" fmla="*/ 112 h 112"/>
                <a:gd name="T4" fmla="*/ 0 w 82"/>
                <a:gd name="T5" fmla="*/ 0 h 112"/>
                <a:gd name="T6" fmla="*/ 82 w 82"/>
                <a:gd name="T7" fmla="*/ 56 h 112"/>
              </a:gdLst>
              <a:ahLst/>
              <a:cxnLst>
                <a:cxn ang="0">
                  <a:pos x="T0" y="T1"/>
                </a:cxn>
                <a:cxn ang="0">
                  <a:pos x="T2" y="T3"/>
                </a:cxn>
                <a:cxn ang="0">
                  <a:pos x="T4" y="T5"/>
                </a:cxn>
                <a:cxn ang="0">
                  <a:pos x="T6" y="T7"/>
                </a:cxn>
              </a:cxnLst>
              <a:rect l="0" t="0" r="r" b="b"/>
              <a:pathLst>
                <a:path w="82" h="112">
                  <a:moveTo>
                    <a:pt x="82" y="56"/>
                  </a:moveTo>
                  <a:cubicBezTo>
                    <a:pt x="69" y="89"/>
                    <a:pt x="37" y="112"/>
                    <a:pt x="0" y="112"/>
                  </a:cubicBezTo>
                  <a:cubicBezTo>
                    <a:pt x="0" y="0"/>
                    <a:pt x="0" y="0"/>
                    <a:pt x="0" y="0"/>
                  </a:cubicBezTo>
                  <a:cubicBezTo>
                    <a:pt x="37" y="0"/>
                    <a:pt x="69" y="23"/>
                    <a:pt x="82"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sp>
          <p:nvSpPr>
            <p:cNvPr id="9" name="Freeform 9">
              <a:extLst>
                <a:ext uri="{FF2B5EF4-FFF2-40B4-BE49-F238E27FC236}">
                  <a16:creationId xmlns:a16="http://schemas.microsoft.com/office/drawing/2014/main" id="{7D5ED000-BA2C-7876-A175-701C270BE361}"/>
                </a:ext>
              </a:extLst>
            </p:cNvPr>
            <p:cNvSpPr>
              <a:spLocks/>
            </p:cNvSpPr>
            <p:nvPr/>
          </p:nvSpPr>
          <p:spPr bwMode="auto">
            <a:xfrm>
              <a:off x="1785938" y="1811338"/>
              <a:ext cx="1854200" cy="1212850"/>
            </a:xfrm>
            <a:custGeom>
              <a:avLst/>
              <a:gdLst>
                <a:gd name="T0" fmla="*/ 487 w 487"/>
                <a:gd name="T1" fmla="*/ 89 h 318"/>
                <a:gd name="T2" fmla="*/ 487 w 487"/>
                <a:gd name="T3" fmla="*/ 257 h 318"/>
                <a:gd name="T4" fmla="*/ 480 w 487"/>
                <a:gd name="T5" fmla="*/ 290 h 318"/>
                <a:gd name="T6" fmla="*/ 462 w 487"/>
                <a:gd name="T7" fmla="*/ 318 h 318"/>
                <a:gd name="T8" fmla="*/ 462 w 487"/>
                <a:gd name="T9" fmla="*/ 262 h 318"/>
                <a:gd name="T10" fmla="*/ 398 w 487"/>
                <a:gd name="T11" fmla="*/ 234 h 318"/>
                <a:gd name="T12" fmla="*/ 118 w 487"/>
                <a:gd name="T13" fmla="*/ 234 h 318"/>
                <a:gd name="T14" fmla="*/ 117 w 487"/>
                <a:gd name="T15" fmla="*/ 234 h 318"/>
                <a:gd name="T16" fmla="*/ 0 w 487"/>
                <a:gd name="T17" fmla="*/ 117 h 318"/>
                <a:gd name="T18" fmla="*/ 117 w 487"/>
                <a:gd name="T19" fmla="*/ 0 h 318"/>
                <a:gd name="T20" fmla="*/ 117 w 487"/>
                <a:gd name="T21" fmla="*/ 0 h 318"/>
                <a:gd name="T22" fmla="*/ 398 w 487"/>
                <a:gd name="T23" fmla="*/ 0 h 318"/>
                <a:gd name="T24" fmla="*/ 487 w 487"/>
                <a:gd name="T25" fmla="*/ 8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318">
                  <a:moveTo>
                    <a:pt x="487" y="89"/>
                  </a:moveTo>
                  <a:cubicBezTo>
                    <a:pt x="487" y="257"/>
                    <a:pt x="487" y="257"/>
                    <a:pt x="487" y="257"/>
                  </a:cubicBezTo>
                  <a:cubicBezTo>
                    <a:pt x="487" y="269"/>
                    <a:pt x="484" y="280"/>
                    <a:pt x="480" y="290"/>
                  </a:cubicBezTo>
                  <a:cubicBezTo>
                    <a:pt x="476" y="301"/>
                    <a:pt x="470" y="310"/>
                    <a:pt x="462" y="318"/>
                  </a:cubicBezTo>
                  <a:cubicBezTo>
                    <a:pt x="477" y="303"/>
                    <a:pt x="477" y="278"/>
                    <a:pt x="462" y="262"/>
                  </a:cubicBezTo>
                  <a:cubicBezTo>
                    <a:pt x="446" y="245"/>
                    <a:pt x="423" y="234"/>
                    <a:pt x="398" y="234"/>
                  </a:cubicBezTo>
                  <a:cubicBezTo>
                    <a:pt x="118" y="234"/>
                    <a:pt x="118" y="234"/>
                    <a:pt x="118" y="234"/>
                  </a:cubicBezTo>
                  <a:cubicBezTo>
                    <a:pt x="117" y="234"/>
                    <a:pt x="117" y="234"/>
                    <a:pt x="117" y="234"/>
                  </a:cubicBezTo>
                  <a:cubicBezTo>
                    <a:pt x="53" y="234"/>
                    <a:pt x="0" y="182"/>
                    <a:pt x="0" y="117"/>
                  </a:cubicBezTo>
                  <a:cubicBezTo>
                    <a:pt x="0" y="52"/>
                    <a:pt x="53" y="0"/>
                    <a:pt x="117" y="0"/>
                  </a:cubicBezTo>
                  <a:cubicBezTo>
                    <a:pt x="117" y="0"/>
                    <a:pt x="117" y="0"/>
                    <a:pt x="117" y="0"/>
                  </a:cubicBezTo>
                  <a:cubicBezTo>
                    <a:pt x="398" y="0"/>
                    <a:pt x="398" y="0"/>
                    <a:pt x="398" y="0"/>
                  </a:cubicBezTo>
                  <a:cubicBezTo>
                    <a:pt x="447" y="0"/>
                    <a:pt x="487" y="39"/>
                    <a:pt x="487" y="89"/>
                  </a:cubicBezTo>
                  <a:close/>
                </a:path>
              </a:pathLst>
            </a:custGeom>
            <a:grpFill/>
            <a:ln>
              <a:noFill/>
            </a:ln>
            <a:effectLst>
              <a:outerShdw blurRad="114300" dist="152400" dir="8520000" sx="94000" sy="94000" algn="ctr" rotWithShape="0">
                <a:schemeClr val="bg1">
                  <a:lumMod val="50000"/>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grpSp>
      <p:sp>
        <p:nvSpPr>
          <p:cNvPr id="10" name="Freeform 14">
            <a:extLst>
              <a:ext uri="{FF2B5EF4-FFF2-40B4-BE49-F238E27FC236}">
                <a16:creationId xmlns:a16="http://schemas.microsoft.com/office/drawing/2014/main" id="{142F7CB7-1E7F-2F01-8C46-0CE31C08DB78}"/>
              </a:ext>
            </a:extLst>
          </p:cNvPr>
          <p:cNvSpPr>
            <a:spLocks/>
          </p:cNvSpPr>
          <p:nvPr/>
        </p:nvSpPr>
        <p:spPr bwMode="auto">
          <a:xfrm>
            <a:off x="5684740" y="1323814"/>
            <a:ext cx="119063" cy="5121275"/>
          </a:xfrm>
          <a:custGeom>
            <a:avLst/>
            <a:gdLst>
              <a:gd name="T0" fmla="*/ 0 w 31"/>
              <a:gd name="T1" fmla="*/ 0 h 1344"/>
              <a:gd name="T2" fmla="*/ 0 w 31"/>
              <a:gd name="T3" fmla="*/ 1344 h 1344"/>
              <a:gd name="T4" fmla="*/ 31 w 31"/>
              <a:gd name="T5" fmla="*/ 672 h 1344"/>
              <a:gd name="T6" fmla="*/ 0 w 31"/>
              <a:gd name="T7" fmla="*/ 0 h 1344"/>
            </a:gdLst>
            <a:ahLst/>
            <a:cxnLst>
              <a:cxn ang="0">
                <a:pos x="T0" y="T1"/>
              </a:cxn>
              <a:cxn ang="0">
                <a:pos x="T2" y="T3"/>
              </a:cxn>
              <a:cxn ang="0">
                <a:pos x="T4" y="T5"/>
              </a:cxn>
              <a:cxn ang="0">
                <a:pos x="T6" y="T7"/>
              </a:cxn>
            </a:cxnLst>
            <a:rect l="0" t="0" r="r" b="b"/>
            <a:pathLst>
              <a:path w="31" h="1344">
                <a:moveTo>
                  <a:pt x="0" y="0"/>
                </a:moveTo>
                <a:cubicBezTo>
                  <a:pt x="0" y="1344"/>
                  <a:pt x="0" y="1344"/>
                  <a:pt x="0" y="1344"/>
                </a:cubicBezTo>
                <a:cubicBezTo>
                  <a:pt x="17" y="1344"/>
                  <a:pt x="31" y="1043"/>
                  <a:pt x="31" y="672"/>
                </a:cubicBezTo>
                <a:cubicBezTo>
                  <a:pt x="31" y="301"/>
                  <a:pt x="17" y="0"/>
                  <a:pt x="0" y="0"/>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grpSp>
        <p:nvGrpSpPr>
          <p:cNvPr id="11" name="Group 2">
            <a:extLst>
              <a:ext uri="{FF2B5EF4-FFF2-40B4-BE49-F238E27FC236}">
                <a16:creationId xmlns:a16="http://schemas.microsoft.com/office/drawing/2014/main" id="{F265D1B0-419E-B469-CF2F-943719A9787F}"/>
              </a:ext>
            </a:extLst>
          </p:cNvPr>
          <p:cNvGrpSpPr/>
          <p:nvPr/>
        </p:nvGrpSpPr>
        <p:grpSpPr>
          <a:xfrm>
            <a:off x="4170265" y="2047714"/>
            <a:ext cx="1849438" cy="1319212"/>
            <a:chOff x="4089400" y="1811338"/>
            <a:chExt cx="1849438" cy="1319212"/>
          </a:xfrm>
        </p:grpSpPr>
        <p:sp>
          <p:nvSpPr>
            <p:cNvPr id="12" name="Freeform 15">
              <a:extLst>
                <a:ext uri="{FF2B5EF4-FFF2-40B4-BE49-F238E27FC236}">
                  <a16:creationId xmlns:a16="http://schemas.microsoft.com/office/drawing/2014/main" id="{D7AF0998-7A20-857E-F8C8-F9BF5E01A87F}"/>
                </a:ext>
              </a:extLst>
            </p:cNvPr>
            <p:cNvSpPr>
              <a:spLocks/>
            </p:cNvSpPr>
            <p:nvPr/>
          </p:nvSpPr>
          <p:spPr bwMode="auto">
            <a:xfrm>
              <a:off x="5600700" y="2703513"/>
              <a:ext cx="315913" cy="427037"/>
            </a:xfrm>
            <a:custGeom>
              <a:avLst/>
              <a:gdLst>
                <a:gd name="T0" fmla="*/ 83 w 83"/>
                <a:gd name="T1" fmla="*/ 56 h 112"/>
                <a:gd name="T2" fmla="*/ 0 w 83"/>
                <a:gd name="T3" fmla="*/ 112 h 112"/>
                <a:gd name="T4" fmla="*/ 0 w 83"/>
                <a:gd name="T5" fmla="*/ 0 h 112"/>
                <a:gd name="T6" fmla="*/ 83 w 83"/>
                <a:gd name="T7" fmla="*/ 56 h 112"/>
              </a:gdLst>
              <a:ahLst/>
              <a:cxnLst>
                <a:cxn ang="0">
                  <a:pos x="T0" y="T1"/>
                </a:cxn>
                <a:cxn ang="0">
                  <a:pos x="T2" y="T3"/>
                </a:cxn>
                <a:cxn ang="0">
                  <a:pos x="T4" y="T5"/>
                </a:cxn>
                <a:cxn ang="0">
                  <a:pos x="T6" y="T7"/>
                </a:cxn>
              </a:cxnLst>
              <a:rect l="0" t="0" r="r" b="b"/>
              <a:pathLst>
                <a:path w="83" h="112">
                  <a:moveTo>
                    <a:pt x="83" y="56"/>
                  </a:moveTo>
                  <a:cubicBezTo>
                    <a:pt x="70" y="89"/>
                    <a:pt x="38" y="112"/>
                    <a:pt x="0" y="112"/>
                  </a:cubicBezTo>
                  <a:cubicBezTo>
                    <a:pt x="0" y="0"/>
                    <a:pt x="0" y="0"/>
                    <a:pt x="0" y="0"/>
                  </a:cubicBezTo>
                  <a:cubicBezTo>
                    <a:pt x="38" y="0"/>
                    <a:pt x="70" y="23"/>
                    <a:pt x="83" y="56"/>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sp>
          <p:nvSpPr>
            <p:cNvPr id="13" name="Freeform 16">
              <a:extLst>
                <a:ext uri="{FF2B5EF4-FFF2-40B4-BE49-F238E27FC236}">
                  <a16:creationId xmlns:a16="http://schemas.microsoft.com/office/drawing/2014/main" id="{2C997FF7-9688-7366-8A5B-3AFE9AD53734}"/>
                </a:ext>
              </a:extLst>
            </p:cNvPr>
            <p:cNvSpPr>
              <a:spLocks/>
            </p:cNvSpPr>
            <p:nvPr/>
          </p:nvSpPr>
          <p:spPr bwMode="auto">
            <a:xfrm>
              <a:off x="4089400" y="1811338"/>
              <a:ext cx="1849438" cy="1212850"/>
            </a:xfrm>
            <a:custGeom>
              <a:avLst/>
              <a:gdLst>
                <a:gd name="T0" fmla="*/ 486 w 486"/>
                <a:gd name="T1" fmla="*/ 89 h 318"/>
                <a:gd name="T2" fmla="*/ 486 w 486"/>
                <a:gd name="T3" fmla="*/ 257 h 318"/>
                <a:gd name="T4" fmla="*/ 480 w 486"/>
                <a:gd name="T5" fmla="*/ 290 h 318"/>
                <a:gd name="T6" fmla="*/ 462 w 486"/>
                <a:gd name="T7" fmla="*/ 318 h 318"/>
                <a:gd name="T8" fmla="*/ 462 w 486"/>
                <a:gd name="T9" fmla="*/ 262 h 318"/>
                <a:gd name="T10" fmla="*/ 397 w 486"/>
                <a:gd name="T11" fmla="*/ 234 h 318"/>
                <a:gd name="T12" fmla="*/ 118 w 486"/>
                <a:gd name="T13" fmla="*/ 234 h 318"/>
                <a:gd name="T14" fmla="*/ 117 w 486"/>
                <a:gd name="T15" fmla="*/ 234 h 318"/>
                <a:gd name="T16" fmla="*/ 0 w 486"/>
                <a:gd name="T17" fmla="*/ 117 h 318"/>
                <a:gd name="T18" fmla="*/ 117 w 486"/>
                <a:gd name="T19" fmla="*/ 0 h 318"/>
                <a:gd name="T20" fmla="*/ 117 w 486"/>
                <a:gd name="T21" fmla="*/ 0 h 318"/>
                <a:gd name="T22" fmla="*/ 397 w 486"/>
                <a:gd name="T23" fmla="*/ 0 h 318"/>
                <a:gd name="T24" fmla="*/ 486 w 486"/>
                <a:gd name="T25" fmla="*/ 8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6" h="318">
                  <a:moveTo>
                    <a:pt x="486" y="89"/>
                  </a:moveTo>
                  <a:cubicBezTo>
                    <a:pt x="486" y="257"/>
                    <a:pt x="486" y="257"/>
                    <a:pt x="486" y="257"/>
                  </a:cubicBezTo>
                  <a:cubicBezTo>
                    <a:pt x="486" y="269"/>
                    <a:pt x="484" y="280"/>
                    <a:pt x="480" y="290"/>
                  </a:cubicBezTo>
                  <a:cubicBezTo>
                    <a:pt x="476" y="301"/>
                    <a:pt x="470" y="310"/>
                    <a:pt x="462" y="318"/>
                  </a:cubicBezTo>
                  <a:cubicBezTo>
                    <a:pt x="477" y="303"/>
                    <a:pt x="477" y="278"/>
                    <a:pt x="462" y="262"/>
                  </a:cubicBezTo>
                  <a:cubicBezTo>
                    <a:pt x="446" y="245"/>
                    <a:pt x="423" y="234"/>
                    <a:pt x="397" y="234"/>
                  </a:cubicBezTo>
                  <a:cubicBezTo>
                    <a:pt x="118" y="234"/>
                    <a:pt x="118" y="234"/>
                    <a:pt x="118" y="234"/>
                  </a:cubicBezTo>
                  <a:cubicBezTo>
                    <a:pt x="117" y="234"/>
                    <a:pt x="117" y="234"/>
                    <a:pt x="117" y="234"/>
                  </a:cubicBezTo>
                  <a:cubicBezTo>
                    <a:pt x="52" y="234"/>
                    <a:pt x="0" y="182"/>
                    <a:pt x="0" y="117"/>
                  </a:cubicBezTo>
                  <a:cubicBezTo>
                    <a:pt x="0" y="52"/>
                    <a:pt x="52" y="0"/>
                    <a:pt x="117" y="0"/>
                  </a:cubicBezTo>
                  <a:cubicBezTo>
                    <a:pt x="117" y="0"/>
                    <a:pt x="117" y="0"/>
                    <a:pt x="117" y="0"/>
                  </a:cubicBezTo>
                  <a:cubicBezTo>
                    <a:pt x="397" y="0"/>
                    <a:pt x="397" y="0"/>
                    <a:pt x="397" y="0"/>
                  </a:cubicBezTo>
                  <a:cubicBezTo>
                    <a:pt x="447" y="0"/>
                    <a:pt x="486" y="39"/>
                    <a:pt x="486" y="89"/>
                  </a:cubicBezTo>
                  <a:close/>
                </a:path>
              </a:pathLst>
            </a:custGeom>
            <a:solidFill>
              <a:srgbClr val="1A2F64"/>
            </a:solidFill>
            <a:ln>
              <a:noFill/>
            </a:ln>
            <a:effectLst>
              <a:outerShdw blurRad="114300" dist="152400" dir="8520000" sx="94000" sy="94000" algn="ctr" rotWithShape="0">
                <a:schemeClr val="bg1">
                  <a:lumMod val="50000"/>
                  <a:alpha val="40000"/>
                </a:scheme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rgbClr val="999999"/>
                </a:solidFill>
                <a:effectLst/>
                <a:uLnTx/>
                <a:uFillTx/>
                <a:cs typeface="+mn-ea"/>
                <a:sym typeface="+mn-lt"/>
              </a:endParaRPr>
            </a:p>
          </p:txBody>
        </p:sp>
      </p:grpSp>
      <p:sp>
        <p:nvSpPr>
          <p:cNvPr id="14" name="Freeform 17">
            <a:extLst>
              <a:ext uri="{FF2B5EF4-FFF2-40B4-BE49-F238E27FC236}">
                <a16:creationId xmlns:a16="http://schemas.microsoft.com/office/drawing/2014/main" id="{49A3848F-D381-D3F0-B95A-7C1AD9A81E74}"/>
              </a:ext>
            </a:extLst>
          </p:cNvPr>
          <p:cNvSpPr>
            <a:spLocks/>
          </p:cNvSpPr>
          <p:nvPr/>
        </p:nvSpPr>
        <p:spPr bwMode="auto">
          <a:xfrm>
            <a:off x="7985028" y="1323814"/>
            <a:ext cx="117475" cy="5121275"/>
          </a:xfrm>
          <a:custGeom>
            <a:avLst/>
            <a:gdLst>
              <a:gd name="T0" fmla="*/ 0 w 31"/>
              <a:gd name="T1" fmla="*/ 0 h 1344"/>
              <a:gd name="T2" fmla="*/ 0 w 31"/>
              <a:gd name="T3" fmla="*/ 1344 h 1344"/>
              <a:gd name="T4" fmla="*/ 31 w 31"/>
              <a:gd name="T5" fmla="*/ 672 h 1344"/>
              <a:gd name="T6" fmla="*/ 0 w 31"/>
              <a:gd name="T7" fmla="*/ 0 h 1344"/>
            </a:gdLst>
            <a:ahLst/>
            <a:cxnLst>
              <a:cxn ang="0">
                <a:pos x="T0" y="T1"/>
              </a:cxn>
              <a:cxn ang="0">
                <a:pos x="T2" y="T3"/>
              </a:cxn>
              <a:cxn ang="0">
                <a:pos x="T4" y="T5"/>
              </a:cxn>
              <a:cxn ang="0">
                <a:pos x="T6" y="T7"/>
              </a:cxn>
            </a:cxnLst>
            <a:rect l="0" t="0" r="r" b="b"/>
            <a:pathLst>
              <a:path w="31" h="1344">
                <a:moveTo>
                  <a:pt x="0" y="0"/>
                </a:moveTo>
                <a:cubicBezTo>
                  <a:pt x="0" y="1344"/>
                  <a:pt x="0" y="1344"/>
                  <a:pt x="0" y="1344"/>
                </a:cubicBezTo>
                <a:cubicBezTo>
                  <a:pt x="17" y="1344"/>
                  <a:pt x="31" y="1043"/>
                  <a:pt x="31" y="672"/>
                </a:cubicBezTo>
                <a:cubicBezTo>
                  <a:pt x="31" y="301"/>
                  <a:pt x="17" y="0"/>
                  <a:pt x="0" y="0"/>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grpSp>
        <p:nvGrpSpPr>
          <p:cNvPr id="15" name="Group 3">
            <a:extLst>
              <a:ext uri="{FF2B5EF4-FFF2-40B4-BE49-F238E27FC236}">
                <a16:creationId xmlns:a16="http://schemas.microsoft.com/office/drawing/2014/main" id="{515E2B11-8B93-D44E-4BB3-D8500817AAD3}"/>
              </a:ext>
            </a:extLst>
          </p:cNvPr>
          <p:cNvGrpSpPr/>
          <p:nvPr/>
        </p:nvGrpSpPr>
        <p:grpSpPr>
          <a:xfrm>
            <a:off x="6473728" y="2047714"/>
            <a:ext cx="1851025" cy="1319212"/>
            <a:chOff x="6392863" y="1811338"/>
            <a:chExt cx="1851025" cy="1319212"/>
          </a:xfrm>
          <a:gradFill>
            <a:gsLst>
              <a:gs pos="24000">
                <a:srgbClr val="BF9645"/>
              </a:gs>
              <a:gs pos="87000">
                <a:srgbClr val="E5BA7C"/>
              </a:gs>
            </a:gsLst>
            <a:lin ang="13500000" scaled="1"/>
          </a:gradFill>
        </p:grpSpPr>
        <p:sp>
          <p:nvSpPr>
            <p:cNvPr id="16" name="Freeform 18">
              <a:extLst>
                <a:ext uri="{FF2B5EF4-FFF2-40B4-BE49-F238E27FC236}">
                  <a16:creationId xmlns:a16="http://schemas.microsoft.com/office/drawing/2014/main" id="{C6467987-F8AF-9363-DAB5-0D8A534A4E1B}"/>
                </a:ext>
              </a:extLst>
            </p:cNvPr>
            <p:cNvSpPr>
              <a:spLocks/>
            </p:cNvSpPr>
            <p:nvPr/>
          </p:nvSpPr>
          <p:spPr bwMode="auto">
            <a:xfrm>
              <a:off x="7904163" y="2703513"/>
              <a:ext cx="315913" cy="427037"/>
            </a:xfrm>
            <a:custGeom>
              <a:avLst/>
              <a:gdLst>
                <a:gd name="T0" fmla="*/ 83 w 83"/>
                <a:gd name="T1" fmla="*/ 56 h 112"/>
                <a:gd name="T2" fmla="*/ 0 w 83"/>
                <a:gd name="T3" fmla="*/ 112 h 112"/>
                <a:gd name="T4" fmla="*/ 0 w 83"/>
                <a:gd name="T5" fmla="*/ 0 h 112"/>
                <a:gd name="T6" fmla="*/ 83 w 83"/>
                <a:gd name="T7" fmla="*/ 56 h 112"/>
              </a:gdLst>
              <a:ahLst/>
              <a:cxnLst>
                <a:cxn ang="0">
                  <a:pos x="T0" y="T1"/>
                </a:cxn>
                <a:cxn ang="0">
                  <a:pos x="T2" y="T3"/>
                </a:cxn>
                <a:cxn ang="0">
                  <a:pos x="T4" y="T5"/>
                </a:cxn>
                <a:cxn ang="0">
                  <a:pos x="T6" y="T7"/>
                </a:cxn>
              </a:cxnLst>
              <a:rect l="0" t="0" r="r" b="b"/>
              <a:pathLst>
                <a:path w="83" h="112">
                  <a:moveTo>
                    <a:pt x="83" y="56"/>
                  </a:moveTo>
                  <a:cubicBezTo>
                    <a:pt x="70" y="89"/>
                    <a:pt x="38" y="112"/>
                    <a:pt x="0" y="112"/>
                  </a:cubicBezTo>
                  <a:cubicBezTo>
                    <a:pt x="0" y="0"/>
                    <a:pt x="0" y="0"/>
                    <a:pt x="0" y="0"/>
                  </a:cubicBezTo>
                  <a:cubicBezTo>
                    <a:pt x="38" y="0"/>
                    <a:pt x="70" y="23"/>
                    <a:pt x="83"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sp>
          <p:nvSpPr>
            <p:cNvPr id="17" name="Freeform 19">
              <a:extLst>
                <a:ext uri="{FF2B5EF4-FFF2-40B4-BE49-F238E27FC236}">
                  <a16:creationId xmlns:a16="http://schemas.microsoft.com/office/drawing/2014/main" id="{92335AC0-C5C7-08B0-F82C-F7E8BDA68264}"/>
                </a:ext>
              </a:extLst>
            </p:cNvPr>
            <p:cNvSpPr>
              <a:spLocks/>
            </p:cNvSpPr>
            <p:nvPr/>
          </p:nvSpPr>
          <p:spPr bwMode="auto">
            <a:xfrm>
              <a:off x="6392863" y="1811338"/>
              <a:ext cx="1851025" cy="1212850"/>
            </a:xfrm>
            <a:custGeom>
              <a:avLst/>
              <a:gdLst>
                <a:gd name="T0" fmla="*/ 486 w 486"/>
                <a:gd name="T1" fmla="*/ 89 h 318"/>
                <a:gd name="T2" fmla="*/ 486 w 486"/>
                <a:gd name="T3" fmla="*/ 257 h 318"/>
                <a:gd name="T4" fmla="*/ 480 w 486"/>
                <a:gd name="T5" fmla="*/ 290 h 318"/>
                <a:gd name="T6" fmla="*/ 462 w 486"/>
                <a:gd name="T7" fmla="*/ 318 h 318"/>
                <a:gd name="T8" fmla="*/ 462 w 486"/>
                <a:gd name="T9" fmla="*/ 262 h 318"/>
                <a:gd name="T10" fmla="*/ 397 w 486"/>
                <a:gd name="T11" fmla="*/ 234 h 318"/>
                <a:gd name="T12" fmla="*/ 117 w 486"/>
                <a:gd name="T13" fmla="*/ 234 h 318"/>
                <a:gd name="T14" fmla="*/ 117 w 486"/>
                <a:gd name="T15" fmla="*/ 234 h 318"/>
                <a:gd name="T16" fmla="*/ 0 w 486"/>
                <a:gd name="T17" fmla="*/ 117 h 318"/>
                <a:gd name="T18" fmla="*/ 117 w 486"/>
                <a:gd name="T19" fmla="*/ 0 h 318"/>
                <a:gd name="T20" fmla="*/ 117 w 486"/>
                <a:gd name="T21" fmla="*/ 0 h 318"/>
                <a:gd name="T22" fmla="*/ 397 w 486"/>
                <a:gd name="T23" fmla="*/ 0 h 318"/>
                <a:gd name="T24" fmla="*/ 486 w 486"/>
                <a:gd name="T25" fmla="*/ 8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6" h="318">
                  <a:moveTo>
                    <a:pt x="486" y="89"/>
                  </a:moveTo>
                  <a:cubicBezTo>
                    <a:pt x="486" y="257"/>
                    <a:pt x="486" y="257"/>
                    <a:pt x="486" y="257"/>
                  </a:cubicBezTo>
                  <a:cubicBezTo>
                    <a:pt x="486" y="269"/>
                    <a:pt x="484" y="280"/>
                    <a:pt x="480" y="290"/>
                  </a:cubicBezTo>
                  <a:cubicBezTo>
                    <a:pt x="476" y="301"/>
                    <a:pt x="469" y="310"/>
                    <a:pt x="462" y="318"/>
                  </a:cubicBezTo>
                  <a:cubicBezTo>
                    <a:pt x="476" y="303"/>
                    <a:pt x="476" y="278"/>
                    <a:pt x="462" y="262"/>
                  </a:cubicBezTo>
                  <a:cubicBezTo>
                    <a:pt x="446" y="245"/>
                    <a:pt x="423" y="234"/>
                    <a:pt x="397" y="234"/>
                  </a:cubicBezTo>
                  <a:cubicBezTo>
                    <a:pt x="117" y="234"/>
                    <a:pt x="117" y="234"/>
                    <a:pt x="117" y="234"/>
                  </a:cubicBezTo>
                  <a:cubicBezTo>
                    <a:pt x="117" y="234"/>
                    <a:pt x="117" y="234"/>
                    <a:pt x="117" y="234"/>
                  </a:cubicBezTo>
                  <a:cubicBezTo>
                    <a:pt x="52" y="234"/>
                    <a:pt x="0" y="182"/>
                    <a:pt x="0" y="117"/>
                  </a:cubicBezTo>
                  <a:cubicBezTo>
                    <a:pt x="0" y="52"/>
                    <a:pt x="52" y="0"/>
                    <a:pt x="117" y="0"/>
                  </a:cubicBezTo>
                  <a:cubicBezTo>
                    <a:pt x="117" y="0"/>
                    <a:pt x="117" y="0"/>
                    <a:pt x="117" y="0"/>
                  </a:cubicBezTo>
                  <a:cubicBezTo>
                    <a:pt x="397" y="0"/>
                    <a:pt x="397" y="0"/>
                    <a:pt x="397" y="0"/>
                  </a:cubicBezTo>
                  <a:cubicBezTo>
                    <a:pt x="446" y="0"/>
                    <a:pt x="486" y="39"/>
                    <a:pt x="486" y="89"/>
                  </a:cubicBezTo>
                  <a:close/>
                </a:path>
              </a:pathLst>
            </a:custGeom>
            <a:grpFill/>
            <a:ln>
              <a:noFill/>
            </a:ln>
            <a:effectLst>
              <a:outerShdw blurRad="114300" dist="152400" dir="8520000" sx="94000" sy="94000" algn="ctr" rotWithShape="0">
                <a:schemeClr val="bg1">
                  <a:lumMod val="50000"/>
                  <a:alpha val="40000"/>
                </a:scheme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grpSp>
      <p:sp>
        <p:nvSpPr>
          <p:cNvPr id="18" name="Freeform 20">
            <a:extLst>
              <a:ext uri="{FF2B5EF4-FFF2-40B4-BE49-F238E27FC236}">
                <a16:creationId xmlns:a16="http://schemas.microsoft.com/office/drawing/2014/main" id="{94CBE15B-D1A7-FE2A-6401-99C853B0D151}"/>
              </a:ext>
            </a:extLst>
          </p:cNvPr>
          <p:cNvSpPr>
            <a:spLocks/>
          </p:cNvSpPr>
          <p:nvPr/>
        </p:nvSpPr>
        <p:spPr bwMode="auto">
          <a:xfrm>
            <a:off x="10288490" y="1323814"/>
            <a:ext cx="119063" cy="5121275"/>
          </a:xfrm>
          <a:custGeom>
            <a:avLst/>
            <a:gdLst>
              <a:gd name="T0" fmla="*/ 0 w 31"/>
              <a:gd name="T1" fmla="*/ 0 h 1344"/>
              <a:gd name="T2" fmla="*/ 0 w 31"/>
              <a:gd name="T3" fmla="*/ 1344 h 1344"/>
              <a:gd name="T4" fmla="*/ 31 w 31"/>
              <a:gd name="T5" fmla="*/ 672 h 1344"/>
              <a:gd name="T6" fmla="*/ 0 w 31"/>
              <a:gd name="T7" fmla="*/ 0 h 1344"/>
            </a:gdLst>
            <a:ahLst/>
            <a:cxnLst>
              <a:cxn ang="0">
                <a:pos x="T0" y="T1"/>
              </a:cxn>
              <a:cxn ang="0">
                <a:pos x="T2" y="T3"/>
              </a:cxn>
              <a:cxn ang="0">
                <a:pos x="T4" y="T5"/>
              </a:cxn>
              <a:cxn ang="0">
                <a:pos x="T6" y="T7"/>
              </a:cxn>
            </a:cxnLst>
            <a:rect l="0" t="0" r="r" b="b"/>
            <a:pathLst>
              <a:path w="31" h="1344">
                <a:moveTo>
                  <a:pt x="0" y="0"/>
                </a:moveTo>
                <a:cubicBezTo>
                  <a:pt x="0" y="1344"/>
                  <a:pt x="0" y="1344"/>
                  <a:pt x="0" y="1344"/>
                </a:cubicBezTo>
                <a:cubicBezTo>
                  <a:pt x="17" y="1344"/>
                  <a:pt x="31" y="1043"/>
                  <a:pt x="31" y="672"/>
                </a:cubicBezTo>
                <a:cubicBezTo>
                  <a:pt x="31" y="301"/>
                  <a:pt x="17" y="0"/>
                  <a:pt x="0" y="0"/>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grpSp>
        <p:nvGrpSpPr>
          <p:cNvPr id="19" name="Group 4">
            <a:extLst>
              <a:ext uri="{FF2B5EF4-FFF2-40B4-BE49-F238E27FC236}">
                <a16:creationId xmlns:a16="http://schemas.microsoft.com/office/drawing/2014/main" id="{2E8D913F-1449-E416-C0C9-9E4202D022CD}"/>
              </a:ext>
            </a:extLst>
          </p:cNvPr>
          <p:cNvGrpSpPr/>
          <p:nvPr/>
        </p:nvGrpSpPr>
        <p:grpSpPr>
          <a:xfrm>
            <a:off x="8774015" y="2047714"/>
            <a:ext cx="1854200" cy="1319212"/>
            <a:chOff x="8693150" y="1811338"/>
            <a:chExt cx="1854200" cy="1319212"/>
          </a:xfrm>
        </p:grpSpPr>
        <p:sp>
          <p:nvSpPr>
            <p:cNvPr id="20" name="Freeform 21">
              <a:extLst>
                <a:ext uri="{FF2B5EF4-FFF2-40B4-BE49-F238E27FC236}">
                  <a16:creationId xmlns:a16="http://schemas.microsoft.com/office/drawing/2014/main" id="{B3CD2C99-0C4F-E6CC-9D2D-AE6CC4BBB5AD}"/>
                </a:ext>
              </a:extLst>
            </p:cNvPr>
            <p:cNvSpPr>
              <a:spLocks/>
            </p:cNvSpPr>
            <p:nvPr/>
          </p:nvSpPr>
          <p:spPr bwMode="auto">
            <a:xfrm>
              <a:off x="10207625" y="2703513"/>
              <a:ext cx="312738" cy="427037"/>
            </a:xfrm>
            <a:custGeom>
              <a:avLst/>
              <a:gdLst>
                <a:gd name="T0" fmla="*/ 82 w 82"/>
                <a:gd name="T1" fmla="*/ 56 h 112"/>
                <a:gd name="T2" fmla="*/ 0 w 82"/>
                <a:gd name="T3" fmla="*/ 112 h 112"/>
                <a:gd name="T4" fmla="*/ 0 w 82"/>
                <a:gd name="T5" fmla="*/ 0 h 112"/>
                <a:gd name="T6" fmla="*/ 82 w 82"/>
                <a:gd name="T7" fmla="*/ 56 h 112"/>
              </a:gdLst>
              <a:ahLst/>
              <a:cxnLst>
                <a:cxn ang="0">
                  <a:pos x="T0" y="T1"/>
                </a:cxn>
                <a:cxn ang="0">
                  <a:pos x="T2" y="T3"/>
                </a:cxn>
                <a:cxn ang="0">
                  <a:pos x="T4" y="T5"/>
                </a:cxn>
                <a:cxn ang="0">
                  <a:pos x="T6" y="T7"/>
                </a:cxn>
              </a:cxnLst>
              <a:rect l="0" t="0" r="r" b="b"/>
              <a:pathLst>
                <a:path w="82" h="112">
                  <a:moveTo>
                    <a:pt x="82" y="56"/>
                  </a:moveTo>
                  <a:cubicBezTo>
                    <a:pt x="69" y="89"/>
                    <a:pt x="37" y="112"/>
                    <a:pt x="0" y="112"/>
                  </a:cubicBezTo>
                  <a:cubicBezTo>
                    <a:pt x="0" y="0"/>
                    <a:pt x="0" y="0"/>
                    <a:pt x="0" y="0"/>
                  </a:cubicBezTo>
                  <a:cubicBezTo>
                    <a:pt x="37" y="0"/>
                    <a:pt x="69" y="23"/>
                    <a:pt x="82" y="56"/>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sp>
          <p:nvSpPr>
            <p:cNvPr id="21" name="Freeform 22">
              <a:extLst>
                <a:ext uri="{FF2B5EF4-FFF2-40B4-BE49-F238E27FC236}">
                  <a16:creationId xmlns:a16="http://schemas.microsoft.com/office/drawing/2014/main" id="{D16D698A-C540-87FA-FD68-32541A20F2B4}"/>
                </a:ext>
              </a:extLst>
            </p:cNvPr>
            <p:cNvSpPr>
              <a:spLocks/>
            </p:cNvSpPr>
            <p:nvPr/>
          </p:nvSpPr>
          <p:spPr bwMode="auto">
            <a:xfrm>
              <a:off x="8693150" y="1811338"/>
              <a:ext cx="1854200" cy="1212850"/>
            </a:xfrm>
            <a:custGeom>
              <a:avLst/>
              <a:gdLst>
                <a:gd name="T0" fmla="*/ 487 w 487"/>
                <a:gd name="T1" fmla="*/ 89 h 318"/>
                <a:gd name="T2" fmla="*/ 487 w 487"/>
                <a:gd name="T3" fmla="*/ 257 h 318"/>
                <a:gd name="T4" fmla="*/ 480 w 487"/>
                <a:gd name="T5" fmla="*/ 290 h 318"/>
                <a:gd name="T6" fmla="*/ 462 w 487"/>
                <a:gd name="T7" fmla="*/ 318 h 318"/>
                <a:gd name="T8" fmla="*/ 462 w 487"/>
                <a:gd name="T9" fmla="*/ 262 h 318"/>
                <a:gd name="T10" fmla="*/ 398 w 487"/>
                <a:gd name="T11" fmla="*/ 234 h 318"/>
                <a:gd name="T12" fmla="*/ 118 w 487"/>
                <a:gd name="T13" fmla="*/ 234 h 318"/>
                <a:gd name="T14" fmla="*/ 118 w 487"/>
                <a:gd name="T15" fmla="*/ 234 h 318"/>
                <a:gd name="T16" fmla="*/ 0 w 487"/>
                <a:gd name="T17" fmla="*/ 117 h 318"/>
                <a:gd name="T18" fmla="*/ 118 w 487"/>
                <a:gd name="T19" fmla="*/ 0 h 318"/>
                <a:gd name="T20" fmla="*/ 118 w 487"/>
                <a:gd name="T21" fmla="*/ 0 h 318"/>
                <a:gd name="T22" fmla="*/ 398 w 487"/>
                <a:gd name="T23" fmla="*/ 0 h 318"/>
                <a:gd name="T24" fmla="*/ 487 w 487"/>
                <a:gd name="T25" fmla="*/ 8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318">
                  <a:moveTo>
                    <a:pt x="487" y="89"/>
                  </a:moveTo>
                  <a:cubicBezTo>
                    <a:pt x="487" y="257"/>
                    <a:pt x="487" y="257"/>
                    <a:pt x="487" y="257"/>
                  </a:cubicBezTo>
                  <a:cubicBezTo>
                    <a:pt x="487" y="269"/>
                    <a:pt x="484" y="280"/>
                    <a:pt x="480" y="290"/>
                  </a:cubicBezTo>
                  <a:cubicBezTo>
                    <a:pt x="476" y="301"/>
                    <a:pt x="470" y="310"/>
                    <a:pt x="462" y="318"/>
                  </a:cubicBezTo>
                  <a:cubicBezTo>
                    <a:pt x="477" y="303"/>
                    <a:pt x="477" y="278"/>
                    <a:pt x="462" y="262"/>
                  </a:cubicBezTo>
                  <a:cubicBezTo>
                    <a:pt x="446" y="245"/>
                    <a:pt x="423" y="234"/>
                    <a:pt x="398" y="234"/>
                  </a:cubicBezTo>
                  <a:cubicBezTo>
                    <a:pt x="118" y="234"/>
                    <a:pt x="118" y="234"/>
                    <a:pt x="118" y="234"/>
                  </a:cubicBezTo>
                  <a:cubicBezTo>
                    <a:pt x="118" y="234"/>
                    <a:pt x="118" y="234"/>
                    <a:pt x="118" y="234"/>
                  </a:cubicBezTo>
                  <a:cubicBezTo>
                    <a:pt x="53" y="234"/>
                    <a:pt x="0" y="182"/>
                    <a:pt x="0" y="117"/>
                  </a:cubicBezTo>
                  <a:cubicBezTo>
                    <a:pt x="0" y="52"/>
                    <a:pt x="53" y="0"/>
                    <a:pt x="118" y="0"/>
                  </a:cubicBezTo>
                  <a:cubicBezTo>
                    <a:pt x="118" y="0"/>
                    <a:pt x="118" y="0"/>
                    <a:pt x="118" y="0"/>
                  </a:cubicBezTo>
                  <a:cubicBezTo>
                    <a:pt x="398" y="0"/>
                    <a:pt x="398" y="0"/>
                    <a:pt x="398" y="0"/>
                  </a:cubicBezTo>
                  <a:cubicBezTo>
                    <a:pt x="447" y="0"/>
                    <a:pt x="487" y="39"/>
                    <a:pt x="487" y="89"/>
                  </a:cubicBezTo>
                  <a:close/>
                </a:path>
              </a:pathLst>
            </a:custGeom>
            <a:solidFill>
              <a:srgbClr val="1A2F64"/>
            </a:solidFill>
            <a:ln>
              <a:noFill/>
            </a:ln>
            <a:effectLst>
              <a:outerShdw blurRad="114300" dist="152400" dir="8520000" sx="94000" sy="94000" algn="ctr" rotWithShape="0">
                <a:schemeClr val="bg1">
                  <a:lumMod val="50000"/>
                  <a:alpha val="40000"/>
                </a:scheme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rgbClr val="999999"/>
                </a:solidFill>
                <a:effectLst/>
                <a:uLnTx/>
                <a:uFillTx/>
                <a:cs typeface="+mn-ea"/>
                <a:sym typeface="+mn-lt"/>
              </a:endParaRPr>
            </a:p>
          </p:txBody>
        </p:sp>
      </p:grpSp>
      <p:sp>
        <p:nvSpPr>
          <p:cNvPr id="22" name="Rectangle 27">
            <a:extLst>
              <a:ext uri="{FF2B5EF4-FFF2-40B4-BE49-F238E27FC236}">
                <a16:creationId xmlns:a16="http://schemas.microsoft.com/office/drawing/2014/main" id="{35BC2F71-9D17-6216-648B-3274A7F79501}"/>
              </a:ext>
            </a:extLst>
          </p:cNvPr>
          <p:cNvSpPr>
            <a:spLocks noChangeArrowheads="1"/>
          </p:cNvSpPr>
          <p:nvPr/>
        </p:nvSpPr>
        <p:spPr bwMode="auto">
          <a:xfrm>
            <a:off x="2567365" y="2227579"/>
            <a:ext cx="4087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3600" b="1" dirty="0">
                <a:solidFill>
                  <a:srgbClr val="FFFFFF"/>
                </a:solidFill>
                <a:latin typeface="+mn-lt"/>
                <a:cs typeface="+mn-ea"/>
                <a:sym typeface="+mn-lt"/>
              </a:rPr>
              <a:t>01</a:t>
            </a:r>
            <a:endParaRPr lang="ru-RU" altLang="ru-RU" sz="1200" dirty="0">
              <a:solidFill>
                <a:srgbClr val="999999"/>
              </a:solidFill>
              <a:latin typeface="+mn-lt"/>
              <a:cs typeface="+mn-ea"/>
              <a:sym typeface="+mn-lt"/>
            </a:endParaRPr>
          </a:p>
        </p:txBody>
      </p:sp>
      <p:sp>
        <p:nvSpPr>
          <p:cNvPr id="23" name="Rectangle 28">
            <a:extLst>
              <a:ext uri="{FF2B5EF4-FFF2-40B4-BE49-F238E27FC236}">
                <a16:creationId xmlns:a16="http://schemas.microsoft.com/office/drawing/2014/main" id="{2220842E-AB10-E68D-A74C-64869EBAB717}"/>
              </a:ext>
            </a:extLst>
          </p:cNvPr>
          <p:cNvSpPr>
            <a:spLocks noChangeArrowheads="1"/>
          </p:cNvSpPr>
          <p:nvPr/>
        </p:nvSpPr>
        <p:spPr bwMode="auto">
          <a:xfrm>
            <a:off x="4856939" y="2227579"/>
            <a:ext cx="4905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3600" b="1">
                <a:solidFill>
                  <a:srgbClr val="FFFFFF"/>
                </a:solidFill>
                <a:latin typeface="+mn-lt"/>
                <a:cs typeface="+mn-ea"/>
                <a:sym typeface="+mn-lt"/>
              </a:rPr>
              <a:t>02</a:t>
            </a:r>
            <a:endParaRPr lang="ru-RU" altLang="ru-RU" sz="1200">
              <a:solidFill>
                <a:srgbClr val="999999"/>
              </a:solidFill>
              <a:latin typeface="+mn-lt"/>
              <a:cs typeface="+mn-ea"/>
              <a:sym typeface="+mn-lt"/>
            </a:endParaRPr>
          </a:p>
        </p:txBody>
      </p:sp>
      <p:sp>
        <p:nvSpPr>
          <p:cNvPr id="24" name="Rectangle 29">
            <a:extLst>
              <a:ext uri="{FF2B5EF4-FFF2-40B4-BE49-F238E27FC236}">
                <a16:creationId xmlns:a16="http://schemas.microsoft.com/office/drawing/2014/main" id="{455E8260-2A76-D5B3-70D7-A3D5464F56D9}"/>
              </a:ext>
            </a:extLst>
          </p:cNvPr>
          <p:cNvSpPr>
            <a:spLocks noChangeArrowheads="1"/>
          </p:cNvSpPr>
          <p:nvPr/>
        </p:nvSpPr>
        <p:spPr bwMode="auto">
          <a:xfrm>
            <a:off x="7188191" y="2227579"/>
            <a:ext cx="48891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3600" b="1" dirty="0">
                <a:solidFill>
                  <a:srgbClr val="FFFFFF"/>
                </a:solidFill>
                <a:latin typeface="+mn-lt"/>
                <a:cs typeface="+mn-ea"/>
                <a:sym typeface="+mn-lt"/>
              </a:rPr>
              <a:t>03</a:t>
            </a:r>
            <a:endParaRPr lang="ru-RU" altLang="ru-RU" sz="1200" dirty="0">
              <a:solidFill>
                <a:srgbClr val="999999"/>
              </a:solidFill>
              <a:latin typeface="+mn-lt"/>
              <a:cs typeface="+mn-ea"/>
              <a:sym typeface="+mn-lt"/>
            </a:endParaRPr>
          </a:p>
        </p:txBody>
      </p:sp>
      <p:sp>
        <p:nvSpPr>
          <p:cNvPr id="25" name="Rectangle 30">
            <a:extLst>
              <a:ext uri="{FF2B5EF4-FFF2-40B4-BE49-F238E27FC236}">
                <a16:creationId xmlns:a16="http://schemas.microsoft.com/office/drawing/2014/main" id="{C5CB606A-F79A-89D0-AA1B-1C326E92D9DB}"/>
              </a:ext>
            </a:extLst>
          </p:cNvPr>
          <p:cNvSpPr>
            <a:spLocks noChangeArrowheads="1"/>
          </p:cNvSpPr>
          <p:nvPr/>
        </p:nvSpPr>
        <p:spPr bwMode="auto">
          <a:xfrm>
            <a:off x="9510634" y="2227579"/>
            <a:ext cx="5033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3600" b="1">
                <a:solidFill>
                  <a:srgbClr val="FFFFFF"/>
                </a:solidFill>
                <a:latin typeface="+mn-lt"/>
                <a:cs typeface="+mn-ea"/>
                <a:sym typeface="+mn-lt"/>
              </a:rPr>
              <a:t>04</a:t>
            </a:r>
            <a:endParaRPr lang="ru-RU" altLang="ru-RU" sz="1200">
              <a:solidFill>
                <a:srgbClr val="999999"/>
              </a:solidFill>
              <a:latin typeface="+mn-lt"/>
              <a:cs typeface="+mn-ea"/>
              <a:sym typeface="+mn-lt"/>
            </a:endParaRPr>
          </a:p>
        </p:txBody>
      </p:sp>
      <p:grpSp>
        <p:nvGrpSpPr>
          <p:cNvPr id="26" name="Group 6">
            <a:extLst>
              <a:ext uri="{FF2B5EF4-FFF2-40B4-BE49-F238E27FC236}">
                <a16:creationId xmlns:a16="http://schemas.microsoft.com/office/drawing/2014/main" id="{ED517B14-64E8-8ADB-6952-B2795AF86EB1}"/>
              </a:ext>
            </a:extLst>
          </p:cNvPr>
          <p:cNvGrpSpPr/>
          <p:nvPr/>
        </p:nvGrpSpPr>
        <p:grpSpPr>
          <a:xfrm>
            <a:off x="1343972" y="3366927"/>
            <a:ext cx="1830388" cy="1606601"/>
            <a:chOff x="1263107" y="3130551"/>
            <a:chExt cx="1830388" cy="1606601"/>
          </a:xfrm>
        </p:grpSpPr>
        <p:sp>
          <p:nvSpPr>
            <p:cNvPr id="27" name="Text Placeholder 53">
              <a:extLst>
                <a:ext uri="{FF2B5EF4-FFF2-40B4-BE49-F238E27FC236}">
                  <a16:creationId xmlns:a16="http://schemas.microsoft.com/office/drawing/2014/main" id="{E12D0DDE-9F3D-E1F8-DB6B-EE7A4CE3D32D}"/>
                </a:ext>
              </a:extLst>
            </p:cNvPr>
            <p:cNvSpPr txBox="1">
              <a:spLocks/>
            </p:cNvSpPr>
            <p:nvPr/>
          </p:nvSpPr>
          <p:spPr>
            <a:xfrm>
              <a:off x="1263107" y="3130551"/>
              <a:ext cx="1830388" cy="15239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ru-RU" sz="1200" b="1" i="0" u="none" strike="noStrike" kern="1200" cap="none" spc="0" normalizeH="0" baseline="0" noProof="0" dirty="0">
                <a:ln>
                  <a:noFill/>
                </a:ln>
                <a:solidFill>
                  <a:srgbClr val="1A2F64"/>
                </a:solidFill>
                <a:effectLst/>
                <a:uLnTx/>
                <a:uFillTx/>
                <a:cs typeface="+mn-ea"/>
                <a:sym typeface="+mn-lt"/>
              </a:endParaRPr>
            </a:p>
          </p:txBody>
        </p:sp>
        <p:sp>
          <p:nvSpPr>
            <p:cNvPr id="28" name="Text Placeholder 56">
              <a:extLst>
                <a:ext uri="{FF2B5EF4-FFF2-40B4-BE49-F238E27FC236}">
                  <a16:creationId xmlns:a16="http://schemas.microsoft.com/office/drawing/2014/main" id="{8525B6F0-8C81-1B87-8298-D73C6058A196}"/>
                </a:ext>
              </a:extLst>
            </p:cNvPr>
            <p:cNvSpPr txBox="1">
              <a:spLocks/>
            </p:cNvSpPr>
            <p:nvPr/>
          </p:nvSpPr>
          <p:spPr>
            <a:xfrm>
              <a:off x="1342428" y="3428999"/>
              <a:ext cx="1701802" cy="1308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fr-FR" sz="1800" b="1" i="0" u="none" strike="noStrike" kern="1200" cap="none" spc="0" normalizeH="0" baseline="0" noProof="0" dirty="0">
                  <a:ln>
                    <a:noFill/>
                  </a:ln>
                  <a:solidFill>
                    <a:srgbClr val="1A2F64"/>
                  </a:solidFill>
                  <a:effectLst/>
                  <a:uLnTx/>
                  <a:uFillTx/>
                  <a:latin typeface="Times New Roman" panose="02020603050405020304" pitchFamily="18" charset="0"/>
                  <a:cs typeface="Times New Roman" panose="02020603050405020304" pitchFamily="18" charset="0"/>
                  <a:sym typeface="+mn-lt"/>
                </a:rPr>
                <a:t>Utilise les réseaux sociaux</a:t>
              </a:r>
              <a:endParaRPr kumimoji="0" lang="ru-RU" sz="1800" b="1" i="0" u="none" strike="noStrike" kern="1200" cap="none" spc="0" normalizeH="0" baseline="0" noProof="0" dirty="0">
                <a:ln>
                  <a:noFill/>
                </a:ln>
                <a:solidFill>
                  <a:srgbClr val="1A2F64"/>
                </a:solidFill>
                <a:effectLst/>
                <a:uLnTx/>
                <a:uFillTx/>
                <a:latin typeface="Times New Roman" panose="02020603050405020304" pitchFamily="18" charset="0"/>
                <a:cs typeface="Times New Roman" panose="02020603050405020304" pitchFamily="18" charset="0"/>
                <a:sym typeface="+mn-lt"/>
              </a:endParaRPr>
            </a:p>
          </p:txBody>
        </p:sp>
      </p:grpSp>
      <p:grpSp>
        <p:nvGrpSpPr>
          <p:cNvPr id="29" name="Group 56">
            <a:extLst>
              <a:ext uri="{FF2B5EF4-FFF2-40B4-BE49-F238E27FC236}">
                <a16:creationId xmlns:a16="http://schemas.microsoft.com/office/drawing/2014/main" id="{0FB5F9A6-9B16-A1B9-B2B2-C569C339B216}"/>
              </a:ext>
            </a:extLst>
          </p:cNvPr>
          <p:cNvGrpSpPr/>
          <p:nvPr/>
        </p:nvGrpSpPr>
        <p:grpSpPr>
          <a:xfrm>
            <a:off x="3694016" y="3491431"/>
            <a:ext cx="1830388" cy="2201659"/>
            <a:chOff x="1263107" y="3429001"/>
            <a:chExt cx="1830388" cy="1450002"/>
          </a:xfrm>
        </p:grpSpPr>
        <p:sp>
          <p:nvSpPr>
            <p:cNvPr id="30" name="Text Placeholder 53">
              <a:extLst>
                <a:ext uri="{FF2B5EF4-FFF2-40B4-BE49-F238E27FC236}">
                  <a16:creationId xmlns:a16="http://schemas.microsoft.com/office/drawing/2014/main" id="{AC76BBC4-075D-AC70-45A7-F08F0564A8F5}"/>
                </a:ext>
              </a:extLst>
            </p:cNvPr>
            <p:cNvSpPr txBox="1">
              <a:spLocks/>
            </p:cNvSpPr>
            <p:nvPr/>
          </p:nvSpPr>
          <p:spPr>
            <a:xfrm>
              <a:off x="1263107" y="3756128"/>
              <a:ext cx="1830388" cy="898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31" name="Text Placeholder 56">
              <a:extLst>
                <a:ext uri="{FF2B5EF4-FFF2-40B4-BE49-F238E27FC236}">
                  <a16:creationId xmlns:a16="http://schemas.microsoft.com/office/drawing/2014/main" id="{AB67D9DB-CC2A-972A-4DDD-53CCFF75465F}"/>
                </a:ext>
              </a:extLst>
            </p:cNvPr>
            <p:cNvSpPr txBox="1">
              <a:spLocks/>
            </p:cNvSpPr>
            <p:nvPr/>
          </p:nvSpPr>
          <p:spPr>
            <a:xfrm>
              <a:off x="1342428" y="3429001"/>
              <a:ext cx="1701802" cy="14500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fr-FR" sz="1800" b="1" i="0" u="none" strike="noStrike" kern="1200" cap="none" spc="0" normalizeH="0" baseline="0" noProof="0" dirty="0">
                  <a:ln>
                    <a:noFill/>
                  </a:ln>
                  <a:solidFill>
                    <a:srgbClr val="1A2F64"/>
                  </a:solidFill>
                  <a:effectLst/>
                  <a:uLnTx/>
                  <a:uFillTx/>
                  <a:latin typeface="Times New Roman" panose="02020603050405020304" pitchFamily="18" charset="0"/>
                  <a:cs typeface="Times New Roman" panose="02020603050405020304" pitchFamily="18" charset="0"/>
                  <a:sym typeface="+mn-lt"/>
                </a:rPr>
                <a:t>Les gens se déplaces pour réserver tickets ou louer véhicules</a:t>
              </a:r>
              <a:endParaRPr kumimoji="0" lang="ru-RU" sz="1800" b="1" i="0" u="none" strike="noStrike" kern="1200" cap="none" spc="0" normalizeH="0" baseline="0" noProof="0" dirty="0">
                <a:ln>
                  <a:noFill/>
                </a:ln>
                <a:solidFill>
                  <a:srgbClr val="1A2F64"/>
                </a:solidFill>
                <a:effectLst/>
                <a:uLnTx/>
                <a:uFillTx/>
                <a:latin typeface="Times New Roman" panose="02020603050405020304" pitchFamily="18" charset="0"/>
                <a:cs typeface="Times New Roman" panose="02020603050405020304" pitchFamily="18" charset="0"/>
                <a:sym typeface="+mn-lt"/>
              </a:endParaRPr>
            </a:p>
          </p:txBody>
        </p:sp>
      </p:grpSp>
      <p:grpSp>
        <p:nvGrpSpPr>
          <p:cNvPr id="32" name="Group 59">
            <a:extLst>
              <a:ext uri="{FF2B5EF4-FFF2-40B4-BE49-F238E27FC236}">
                <a16:creationId xmlns:a16="http://schemas.microsoft.com/office/drawing/2014/main" id="{7EF73CC6-4825-730D-CBF5-D1D1DDC13903}"/>
              </a:ext>
            </a:extLst>
          </p:cNvPr>
          <p:cNvGrpSpPr/>
          <p:nvPr/>
        </p:nvGrpSpPr>
        <p:grpSpPr>
          <a:xfrm>
            <a:off x="5936597" y="3665376"/>
            <a:ext cx="1830388" cy="1225501"/>
            <a:chOff x="1263107" y="3429000"/>
            <a:chExt cx="1830388" cy="1225501"/>
          </a:xfrm>
        </p:grpSpPr>
        <p:sp>
          <p:nvSpPr>
            <p:cNvPr id="33" name="Text Placeholder 53">
              <a:extLst>
                <a:ext uri="{FF2B5EF4-FFF2-40B4-BE49-F238E27FC236}">
                  <a16:creationId xmlns:a16="http://schemas.microsoft.com/office/drawing/2014/main" id="{A3A3627C-3D41-6237-8883-86631FB86582}"/>
                </a:ext>
              </a:extLst>
            </p:cNvPr>
            <p:cNvSpPr txBox="1">
              <a:spLocks/>
            </p:cNvSpPr>
            <p:nvPr/>
          </p:nvSpPr>
          <p:spPr>
            <a:xfrm>
              <a:off x="1263107" y="4608782"/>
              <a:ext cx="1830388" cy="45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34" name="Text Placeholder 56">
              <a:extLst>
                <a:ext uri="{FF2B5EF4-FFF2-40B4-BE49-F238E27FC236}">
                  <a16:creationId xmlns:a16="http://schemas.microsoft.com/office/drawing/2014/main" id="{476A446D-2379-0F58-B06F-A7ECD875CE4A}"/>
                </a:ext>
              </a:extLst>
            </p:cNvPr>
            <p:cNvSpPr txBox="1">
              <a:spLocks/>
            </p:cNvSpPr>
            <p:nvPr/>
          </p:nvSpPr>
          <p:spPr>
            <a:xfrm>
              <a:off x="1342428" y="3429000"/>
              <a:ext cx="1701802" cy="107342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1A2F64"/>
                  </a:solidFill>
                  <a:effectLst/>
                  <a:uLnTx/>
                  <a:uFillTx/>
                  <a:latin typeface="Times New Roman" panose="02020603050405020304" pitchFamily="18" charset="0"/>
                  <a:cs typeface="Times New Roman" panose="02020603050405020304" pitchFamily="18" charset="0"/>
                  <a:sym typeface="+mn-lt"/>
                </a:rPr>
                <a:t>Faire des appels télephoniques</a:t>
              </a:r>
              <a:endParaRPr kumimoji="0" lang="ru-RU" sz="1800" b="1" i="0" u="none" strike="noStrike" kern="1200" cap="none" spc="0" normalizeH="0" baseline="0" noProof="0" dirty="0">
                <a:ln>
                  <a:noFill/>
                </a:ln>
                <a:solidFill>
                  <a:srgbClr val="1A2F64"/>
                </a:solidFill>
                <a:effectLst/>
                <a:uLnTx/>
                <a:uFillTx/>
                <a:latin typeface="Times New Roman" panose="02020603050405020304" pitchFamily="18" charset="0"/>
                <a:cs typeface="Times New Roman" panose="02020603050405020304" pitchFamily="18" charset="0"/>
                <a:sym typeface="+mn-lt"/>
              </a:endParaRPr>
            </a:p>
          </p:txBody>
        </p:sp>
      </p:grpSp>
      <p:grpSp>
        <p:nvGrpSpPr>
          <p:cNvPr id="35" name="Group 62">
            <a:extLst>
              <a:ext uri="{FF2B5EF4-FFF2-40B4-BE49-F238E27FC236}">
                <a16:creationId xmlns:a16="http://schemas.microsoft.com/office/drawing/2014/main" id="{50FFEBD8-F8AC-099E-DFC8-B937479C4CDC}"/>
              </a:ext>
            </a:extLst>
          </p:cNvPr>
          <p:cNvGrpSpPr/>
          <p:nvPr/>
        </p:nvGrpSpPr>
        <p:grpSpPr>
          <a:xfrm>
            <a:off x="8281036" y="3665375"/>
            <a:ext cx="1830388" cy="1887286"/>
            <a:chOff x="1263107" y="3428999"/>
            <a:chExt cx="1830388" cy="1887286"/>
          </a:xfrm>
        </p:grpSpPr>
        <p:sp>
          <p:nvSpPr>
            <p:cNvPr id="36" name="Text Placeholder 53">
              <a:extLst>
                <a:ext uri="{FF2B5EF4-FFF2-40B4-BE49-F238E27FC236}">
                  <a16:creationId xmlns:a16="http://schemas.microsoft.com/office/drawing/2014/main" id="{F313EE2E-B983-ED92-5C48-32CFE7C962AA}"/>
                </a:ext>
              </a:extLst>
            </p:cNvPr>
            <p:cNvSpPr txBox="1">
              <a:spLocks/>
            </p:cNvSpPr>
            <p:nvPr/>
          </p:nvSpPr>
          <p:spPr>
            <a:xfrm>
              <a:off x="1263107" y="4519398"/>
              <a:ext cx="1830388" cy="1351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zh-CN" altLang="en-US"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37" name="Text Placeholder 56">
              <a:extLst>
                <a:ext uri="{FF2B5EF4-FFF2-40B4-BE49-F238E27FC236}">
                  <a16:creationId xmlns:a16="http://schemas.microsoft.com/office/drawing/2014/main" id="{A88C68C7-6AFA-60A7-46E5-0FA252EF7610}"/>
                </a:ext>
              </a:extLst>
            </p:cNvPr>
            <p:cNvSpPr txBox="1">
              <a:spLocks/>
            </p:cNvSpPr>
            <p:nvPr/>
          </p:nvSpPr>
          <p:spPr>
            <a:xfrm>
              <a:off x="1342428" y="3428999"/>
              <a:ext cx="1701802" cy="18872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sz="1800" b="1" dirty="0">
                  <a:solidFill>
                    <a:srgbClr val="1A2F64"/>
                  </a:solidFill>
                  <a:latin typeface="Times New Roman" panose="02020603050405020304" pitchFamily="18" charset="0"/>
                  <a:cs typeface="Times New Roman" panose="02020603050405020304" pitchFamily="18" charset="0"/>
                  <a:sym typeface="+mn-lt"/>
                </a:rPr>
                <a:t>Se déplacer pour aller voir les heures disponibles</a:t>
              </a:r>
              <a:endParaRPr kumimoji="0" lang="ru-RU" sz="1800" b="1" i="0" u="none" strike="noStrike" kern="1200" cap="none" spc="0" normalizeH="0" baseline="0" noProof="0" dirty="0">
                <a:ln>
                  <a:noFill/>
                </a:ln>
                <a:solidFill>
                  <a:srgbClr val="1A2F64"/>
                </a:solidFill>
                <a:effectLst/>
                <a:uLnTx/>
                <a:uFillTx/>
                <a:latin typeface="Times New Roman" panose="02020603050405020304" pitchFamily="18" charset="0"/>
                <a:cs typeface="Times New Roman" panose="02020603050405020304" pitchFamily="18" charset="0"/>
                <a:sym typeface="+mn-lt"/>
              </a:endParaRPr>
            </a:p>
          </p:txBody>
        </p:sp>
      </p:grpSp>
      <p:sp>
        <p:nvSpPr>
          <p:cNvPr id="38" name="Icon_04">
            <a:extLst>
              <a:ext uri="{FF2B5EF4-FFF2-40B4-BE49-F238E27FC236}">
                <a16:creationId xmlns:a16="http://schemas.microsoft.com/office/drawing/2014/main" id="{952C30CE-55C8-E28C-BAF7-F6B38A27D370}"/>
              </a:ext>
            </a:extLst>
          </p:cNvPr>
          <p:cNvSpPr>
            <a:spLocks noEditPoints="1"/>
          </p:cNvSpPr>
          <p:nvPr/>
        </p:nvSpPr>
        <p:spPr bwMode="auto">
          <a:xfrm>
            <a:off x="2203682" y="5874845"/>
            <a:ext cx="326174" cy="472039"/>
          </a:xfrm>
          <a:custGeom>
            <a:avLst/>
            <a:gdLst>
              <a:gd name="T0" fmla="*/ 61 w 134"/>
              <a:gd name="T1" fmla="*/ 95 h 194"/>
              <a:gd name="T2" fmla="*/ 73 w 134"/>
              <a:gd name="T3" fmla="*/ 95 h 194"/>
              <a:gd name="T4" fmla="*/ 73 w 134"/>
              <a:gd name="T5" fmla="*/ 153 h 194"/>
              <a:gd name="T6" fmla="*/ 61 w 134"/>
              <a:gd name="T7" fmla="*/ 153 h 194"/>
              <a:gd name="T8" fmla="*/ 61 w 134"/>
              <a:gd name="T9" fmla="*/ 95 h 194"/>
              <a:gd name="T10" fmla="*/ 67 w 134"/>
              <a:gd name="T11" fmla="*/ 0 h 194"/>
              <a:gd name="T12" fmla="*/ 0 w 134"/>
              <a:gd name="T13" fmla="*/ 68 h 194"/>
              <a:gd name="T14" fmla="*/ 14 w 134"/>
              <a:gd name="T15" fmla="*/ 108 h 194"/>
              <a:gd name="T16" fmla="*/ 29 w 134"/>
              <a:gd name="T17" fmla="*/ 140 h 194"/>
              <a:gd name="T18" fmla="*/ 43 w 134"/>
              <a:gd name="T19" fmla="*/ 153 h 194"/>
              <a:gd name="T20" fmla="*/ 50 w 134"/>
              <a:gd name="T21" fmla="*/ 153 h 194"/>
              <a:gd name="T22" fmla="*/ 50 w 134"/>
              <a:gd name="T23" fmla="*/ 95 h 194"/>
              <a:gd name="T24" fmla="*/ 41 w 134"/>
              <a:gd name="T25" fmla="*/ 95 h 194"/>
              <a:gd name="T26" fmla="*/ 21 w 134"/>
              <a:gd name="T27" fmla="*/ 76 h 194"/>
              <a:gd name="T28" fmla="*/ 41 w 134"/>
              <a:gd name="T29" fmla="*/ 56 h 194"/>
              <a:gd name="T30" fmla="*/ 60 w 134"/>
              <a:gd name="T31" fmla="*/ 76 h 194"/>
              <a:gd name="T32" fmla="*/ 58 w 134"/>
              <a:gd name="T33" fmla="*/ 85 h 194"/>
              <a:gd name="T34" fmla="*/ 76 w 134"/>
              <a:gd name="T35" fmla="*/ 85 h 194"/>
              <a:gd name="T36" fmla="*/ 73 w 134"/>
              <a:gd name="T37" fmla="*/ 76 h 194"/>
              <a:gd name="T38" fmla="*/ 93 w 134"/>
              <a:gd name="T39" fmla="*/ 56 h 194"/>
              <a:gd name="T40" fmla="*/ 113 w 134"/>
              <a:gd name="T41" fmla="*/ 76 h 194"/>
              <a:gd name="T42" fmla="*/ 93 w 134"/>
              <a:gd name="T43" fmla="*/ 95 h 194"/>
              <a:gd name="T44" fmla="*/ 83 w 134"/>
              <a:gd name="T45" fmla="*/ 95 h 194"/>
              <a:gd name="T46" fmla="*/ 83 w 134"/>
              <a:gd name="T47" fmla="*/ 153 h 194"/>
              <a:gd name="T48" fmla="*/ 91 w 134"/>
              <a:gd name="T49" fmla="*/ 153 h 194"/>
              <a:gd name="T50" fmla="*/ 104 w 134"/>
              <a:gd name="T51" fmla="*/ 140 h 194"/>
              <a:gd name="T52" fmla="*/ 120 w 134"/>
              <a:gd name="T53" fmla="*/ 108 h 194"/>
              <a:gd name="T54" fmla="*/ 134 w 134"/>
              <a:gd name="T55" fmla="*/ 68 h 194"/>
              <a:gd name="T56" fmla="*/ 67 w 134"/>
              <a:gd name="T57" fmla="*/ 0 h 194"/>
              <a:gd name="T58" fmla="*/ 31 w 134"/>
              <a:gd name="T59" fmla="*/ 76 h 194"/>
              <a:gd name="T60" fmla="*/ 41 w 134"/>
              <a:gd name="T61" fmla="*/ 85 h 194"/>
              <a:gd name="T62" fmla="*/ 50 w 134"/>
              <a:gd name="T63" fmla="*/ 76 h 194"/>
              <a:gd name="T64" fmla="*/ 41 w 134"/>
              <a:gd name="T65" fmla="*/ 67 h 194"/>
              <a:gd name="T66" fmla="*/ 31 w 134"/>
              <a:gd name="T67" fmla="*/ 76 h 194"/>
              <a:gd name="T68" fmla="*/ 102 w 134"/>
              <a:gd name="T69" fmla="*/ 76 h 194"/>
              <a:gd name="T70" fmla="*/ 93 w 134"/>
              <a:gd name="T71" fmla="*/ 67 h 194"/>
              <a:gd name="T72" fmla="*/ 84 w 134"/>
              <a:gd name="T73" fmla="*/ 76 h 194"/>
              <a:gd name="T74" fmla="*/ 93 w 134"/>
              <a:gd name="T75" fmla="*/ 85 h 194"/>
              <a:gd name="T76" fmla="*/ 102 w 134"/>
              <a:gd name="T77" fmla="*/ 76 h 194"/>
              <a:gd name="T78" fmla="*/ 98 w 134"/>
              <a:gd name="T79" fmla="*/ 169 h 194"/>
              <a:gd name="T80" fmla="*/ 93 w 134"/>
              <a:gd name="T81" fmla="*/ 164 h 194"/>
              <a:gd name="T82" fmla="*/ 41 w 134"/>
              <a:gd name="T83" fmla="*/ 164 h 194"/>
              <a:gd name="T84" fmla="*/ 35 w 134"/>
              <a:gd name="T85" fmla="*/ 169 h 194"/>
              <a:gd name="T86" fmla="*/ 41 w 134"/>
              <a:gd name="T87" fmla="*/ 175 h 194"/>
              <a:gd name="T88" fmla="*/ 93 w 134"/>
              <a:gd name="T89" fmla="*/ 175 h 194"/>
              <a:gd name="T90" fmla="*/ 98 w 134"/>
              <a:gd name="T91" fmla="*/ 169 h 194"/>
              <a:gd name="T92" fmla="*/ 92 w 134"/>
              <a:gd name="T93" fmla="*/ 188 h 194"/>
              <a:gd name="T94" fmla="*/ 86 w 134"/>
              <a:gd name="T95" fmla="*/ 183 h 194"/>
              <a:gd name="T96" fmla="*/ 47 w 134"/>
              <a:gd name="T97" fmla="*/ 183 h 194"/>
              <a:gd name="T98" fmla="*/ 42 w 134"/>
              <a:gd name="T99" fmla="*/ 188 h 194"/>
              <a:gd name="T100" fmla="*/ 47 w 134"/>
              <a:gd name="T101" fmla="*/ 194 h 194"/>
              <a:gd name="T102" fmla="*/ 86 w 134"/>
              <a:gd name="T103" fmla="*/ 194 h 194"/>
              <a:gd name="T104" fmla="*/ 92 w 134"/>
              <a:gd name="T105"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 h="194">
                <a:moveTo>
                  <a:pt x="61" y="95"/>
                </a:moveTo>
                <a:cubicBezTo>
                  <a:pt x="73" y="95"/>
                  <a:pt x="73" y="95"/>
                  <a:pt x="73" y="95"/>
                </a:cubicBezTo>
                <a:cubicBezTo>
                  <a:pt x="73" y="153"/>
                  <a:pt x="73" y="153"/>
                  <a:pt x="73" y="153"/>
                </a:cubicBezTo>
                <a:cubicBezTo>
                  <a:pt x="61" y="153"/>
                  <a:pt x="61" y="153"/>
                  <a:pt x="61" y="153"/>
                </a:cubicBezTo>
                <a:lnTo>
                  <a:pt x="61" y="95"/>
                </a:lnTo>
                <a:close/>
                <a:moveTo>
                  <a:pt x="67" y="0"/>
                </a:moveTo>
                <a:cubicBezTo>
                  <a:pt x="30" y="1"/>
                  <a:pt x="0" y="31"/>
                  <a:pt x="0" y="68"/>
                </a:cubicBezTo>
                <a:cubicBezTo>
                  <a:pt x="0" y="83"/>
                  <a:pt x="5" y="97"/>
                  <a:pt x="14" y="108"/>
                </a:cubicBezTo>
                <a:cubicBezTo>
                  <a:pt x="26" y="125"/>
                  <a:pt x="29" y="132"/>
                  <a:pt x="29" y="140"/>
                </a:cubicBezTo>
                <a:cubicBezTo>
                  <a:pt x="29" y="147"/>
                  <a:pt x="35" y="153"/>
                  <a:pt x="43" y="153"/>
                </a:cubicBezTo>
                <a:cubicBezTo>
                  <a:pt x="50" y="153"/>
                  <a:pt x="50" y="153"/>
                  <a:pt x="50" y="153"/>
                </a:cubicBezTo>
                <a:cubicBezTo>
                  <a:pt x="50" y="95"/>
                  <a:pt x="50" y="95"/>
                  <a:pt x="50" y="95"/>
                </a:cubicBezTo>
                <a:cubicBezTo>
                  <a:pt x="41" y="95"/>
                  <a:pt x="41" y="95"/>
                  <a:pt x="41" y="95"/>
                </a:cubicBezTo>
                <a:cubicBezTo>
                  <a:pt x="30" y="95"/>
                  <a:pt x="21" y="86"/>
                  <a:pt x="21" y="76"/>
                </a:cubicBezTo>
                <a:cubicBezTo>
                  <a:pt x="21" y="65"/>
                  <a:pt x="30" y="56"/>
                  <a:pt x="41" y="56"/>
                </a:cubicBezTo>
                <a:cubicBezTo>
                  <a:pt x="51" y="56"/>
                  <a:pt x="60" y="65"/>
                  <a:pt x="60" y="76"/>
                </a:cubicBezTo>
                <a:cubicBezTo>
                  <a:pt x="60" y="79"/>
                  <a:pt x="59" y="82"/>
                  <a:pt x="58" y="85"/>
                </a:cubicBezTo>
                <a:cubicBezTo>
                  <a:pt x="76" y="85"/>
                  <a:pt x="76" y="85"/>
                  <a:pt x="76" y="85"/>
                </a:cubicBezTo>
                <a:cubicBezTo>
                  <a:pt x="74" y="82"/>
                  <a:pt x="73" y="79"/>
                  <a:pt x="73" y="76"/>
                </a:cubicBezTo>
                <a:cubicBezTo>
                  <a:pt x="73" y="65"/>
                  <a:pt x="82" y="56"/>
                  <a:pt x="93" y="56"/>
                </a:cubicBezTo>
                <a:cubicBezTo>
                  <a:pt x="104" y="56"/>
                  <a:pt x="113" y="65"/>
                  <a:pt x="113" y="76"/>
                </a:cubicBezTo>
                <a:cubicBezTo>
                  <a:pt x="113" y="86"/>
                  <a:pt x="104" y="95"/>
                  <a:pt x="93" y="95"/>
                </a:cubicBezTo>
                <a:cubicBezTo>
                  <a:pt x="83" y="95"/>
                  <a:pt x="83" y="95"/>
                  <a:pt x="83" y="95"/>
                </a:cubicBezTo>
                <a:cubicBezTo>
                  <a:pt x="83" y="153"/>
                  <a:pt x="83" y="153"/>
                  <a:pt x="83" y="153"/>
                </a:cubicBezTo>
                <a:cubicBezTo>
                  <a:pt x="91" y="153"/>
                  <a:pt x="91" y="153"/>
                  <a:pt x="91" y="153"/>
                </a:cubicBezTo>
                <a:cubicBezTo>
                  <a:pt x="98" y="153"/>
                  <a:pt x="104" y="147"/>
                  <a:pt x="104" y="140"/>
                </a:cubicBezTo>
                <a:cubicBezTo>
                  <a:pt x="104" y="132"/>
                  <a:pt x="108" y="125"/>
                  <a:pt x="120" y="108"/>
                </a:cubicBezTo>
                <a:cubicBezTo>
                  <a:pt x="128" y="97"/>
                  <a:pt x="134" y="83"/>
                  <a:pt x="134" y="68"/>
                </a:cubicBezTo>
                <a:cubicBezTo>
                  <a:pt x="134" y="31"/>
                  <a:pt x="104" y="1"/>
                  <a:pt x="67" y="0"/>
                </a:cubicBezTo>
                <a:close/>
                <a:moveTo>
                  <a:pt x="31" y="76"/>
                </a:moveTo>
                <a:cubicBezTo>
                  <a:pt x="31" y="81"/>
                  <a:pt x="36" y="85"/>
                  <a:pt x="41" y="85"/>
                </a:cubicBezTo>
                <a:cubicBezTo>
                  <a:pt x="46" y="85"/>
                  <a:pt x="50" y="81"/>
                  <a:pt x="50" y="76"/>
                </a:cubicBezTo>
                <a:cubicBezTo>
                  <a:pt x="50" y="71"/>
                  <a:pt x="46" y="67"/>
                  <a:pt x="41" y="67"/>
                </a:cubicBezTo>
                <a:cubicBezTo>
                  <a:pt x="36" y="67"/>
                  <a:pt x="31" y="71"/>
                  <a:pt x="31" y="76"/>
                </a:cubicBezTo>
                <a:close/>
                <a:moveTo>
                  <a:pt x="102" y="76"/>
                </a:moveTo>
                <a:cubicBezTo>
                  <a:pt x="102" y="71"/>
                  <a:pt x="98" y="67"/>
                  <a:pt x="93" y="67"/>
                </a:cubicBezTo>
                <a:cubicBezTo>
                  <a:pt x="88" y="67"/>
                  <a:pt x="84" y="71"/>
                  <a:pt x="84" y="76"/>
                </a:cubicBezTo>
                <a:cubicBezTo>
                  <a:pt x="84" y="81"/>
                  <a:pt x="88" y="85"/>
                  <a:pt x="93" y="85"/>
                </a:cubicBezTo>
                <a:cubicBezTo>
                  <a:pt x="98" y="85"/>
                  <a:pt x="102" y="81"/>
                  <a:pt x="102" y="76"/>
                </a:cubicBezTo>
                <a:close/>
                <a:moveTo>
                  <a:pt x="98" y="169"/>
                </a:moveTo>
                <a:cubicBezTo>
                  <a:pt x="98" y="166"/>
                  <a:pt x="96" y="164"/>
                  <a:pt x="93" y="164"/>
                </a:cubicBezTo>
                <a:cubicBezTo>
                  <a:pt x="41" y="164"/>
                  <a:pt x="41" y="164"/>
                  <a:pt x="41" y="164"/>
                </a:cubicBezTo>
                <a:cubicBezTo>
                  <a:pt x="38" y="164"/>
                  <a:pt x="35" y="166"/>
                  <a:pt x="35" y="169"/>
                </a:cubicBezTo>
                <a:cubicBezTo>
                  <a:pt x="35" y="172"/>
                  <a:pt x="38" y="175"/>
                  <a:pt x="41" y="175"/>
                </a:cubicBezTo>
                <a:cubicBezTo>
                  <a:pt x="93" y="175"/>
                  <a:pt x="93" y="175"/>
                  <a:pt x="93" y="175"/>
                </a:cubicBezTo>
                <a:cubicBezTo>
                  <a:pt x="96" y="175"/>
                  <a:pt x="98" y="172"/>
                  <a:pt x="98" y="169"/>
                </a:cubicBezTo>
                <a:close/>
                <a:moveTo>
                  <a:pt x="92" y="188"/>
                </a:moveTo>
                <a:cubicBezTo>
                  <a:pt x="92" y="186"/>
                  <a:pt x="89" y="183"/>
                  <a:pt x="86" y="183"/>
                </a:cubicBezTo>
                <a:cubicBezTo>
                  <a:pt x="47" y="183"/>
                  <a:pt x="47" y="183"/>
                  <a:pt x="47" y="183"/>
                </a:cubicBezTo>
                <a:cubicBezTo>
                  <a:pt x="44" y="183"/>
                  <a:pt x="42" y="186"/>
                  <a:pt x="42" y="188"/>
                </a:cubicBezTo>
                <a:cubicBezTo>
                  <a:pt x="42" y="191"/>
                  <a:pt x="44" y="194"/>
                  <a:pt x="47" y="194"/>
                </a:cubicBezTo>
                <a:cubicBezTo>
                  <a:pt x="86" y="194"/>
                  <a:pt x="86" y="194"/>
                  <a:pt x="86" y="194"/>
                </a:cubicBezTo>
                <a:cubicBezTo>
                  <a:pt x="89" y="194"/>
                  <a:pt x="92" y="191"/>
                  <a:pt x="92" y="188"/>
                </a:cubicBezTo>
                <a:close/>
              </a:path>
            </a:pathLst>
          </a:custGeom>
          <a:gradFill>
            <a:gsLst>
              <a:gs pos="24000">
                <a:srgbClr val="BF9645"/>
              </a:gs>
              <a:gs pos="87000">
                <a:srgbClr val="E5BA7C"/>
              </a:gs>
            </a:gsLst>
            <a:lin ang="1350000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sp>
        <p:nvSpPr>
          <p:cNvPr id="39" name="Icon_03">
            <a:extLst>
              <a:ext uri="{FF2B5EF4-FFF2-40B4-BE49-F238E27FC236}">
                <a16:creationId xmlns:a16="http://schemas.microsoft.com/office/drawing/2014/main" id="{622ABF41-4DBF-E682-065D-F006E8B536A6}"/>
              </a:ext>
            </a:extLst>
          </p:cNvPr>
          <p:cNvSpPr>
            <a:spLocks noEditPoints="1"/>
          </p:cNvSpPr>
          <p:nvPr/>
        </p:nvSpPr>
        <p:spPr bwMode="auto">
          <a:xfrm>
            <a:off x="6704283" y="5949046"/>
            <a:ext cx="483908" cy="374344"/>
          </a:xfrm>
          <a:custGeom>
            <a:avLst/>
            <a:gdLst>
              <a:gd name="T0" fmla="*/ 158 w 221"/>
              <a:gd name="T1" fmla="*/ 79 h 171"/>
              <a:gd name="T2" fmla="*/ 195 w 221"/>
              <a:gd name="T3" fmla="*/ 47 h 171"/>
              <a:gd name="T4" fmla="*/ 195 w 221"/>
              <a:gd name="T5" fmla="*/ 171 h 171"/>
              <a:gd name="T6" fmla="*/ 158 w 221"/>
              <a:gd name="T7" fmla="*/ 171 h 171"/>
              <a:gd name="T8" fmla="*/ 158 w 221"/>
              <a:gd name="T9" fmla="*/ 79 h 171"/>
              <a:gd name="T10" fmla="*/ 110 w 221"/>
              <a:gd name="T11" fmla="*/ 171 h 171"/>
              <a:gd name="T12" fmla="*/ 148 w 221"/>
              <a:gd name="T13" fmla="*/ 171 h 171"/>
              <a:gd name="T14" fmla="*/ 148 w 221"/>
              <a:gd name="T15" fmla="*/ 88 h 171"/>
              <a:gd name="T16" fmla="*/ 110 w 221"/>
              <a:gd name="T17" fmla="*/ 120 h 171"/>
              <a:gd name="T18" fmla="*/ 110 w 221"/>
              <a:gd name="T19" fmla="*/ 171 h 171"/>
              <a:gd name="T20" fmla="*/ 63 w 221"/>
              <a:gd name="T21" fmla="*/ 171 h 171"/>
              <a:gd name="T22" fmla="*/ 101 w 221"/>
              <a:gd name="T23" fmla="*/ 171 h 171"/>
              <a:gd name="T24" fmla="*/ 101 w 221"/>
              <a:gd name="T25" fmla="*/ 121 h 171"/>
              <a:gd name="T26" fmla="*/ 63 w 221"/>
              <a:gd name="T27" fmla="*/ 81 h 171"/>
              <a:gd name="T28" fmla="*/ 63 w 221"/>
              <a:gd name="T29" fmla="*/ 171 h 171"/>
              <a:gd name="T30" fmla="*/ 16 w 221"/>
              <a:gd name="T31" fmla="*/ 171 h 171"/>
              <a:gd name="T32" fmla="*/ 53 w 221"/>
              <a:gd name="T33" fmla="*/ 171 h 171"/>
              <a:gd name="T34" fmla="*/ 53 w 221"/>
              <a:gd name="T35" fmla="*/ 76 h 171"/>
              <a:gd name="T36" fmla="*/ 16 w 221"/>
              <a:gd name="T37" fmla="*/ 106 h 171"/>
              <a:gd name="T38" fmla="*/ 16 w 221"/>
              <a:gd name="T39" fmla="*/ 171 h 171"/>
              <a:gd name="T40" fmla="*/ 217 w 221"/>
              <a:gd name="T41" fmla="*/ 0 h 171"/>
              <a:gd name="T42" fmla="*/ 181 w 221"/>
              <a:gd name="T43" fmla="*/ 0 h 171"/>
              <a:gd name="T44" fmla="*/ 179 w 221"/>
              <a:gd name="T45" fmla="*/ 6 h 171"/>
              <a:gd name="T46" fmla="*/ 190 w 221"/>
              <a:gd name="T47" fmla="*/ 19 h 171"/>
              <a:gd name="T48" fmla="*/ 106 w 221"/>
              <a:gd name="T49" fmla="*/ 91 h 171"/>
              <a:gd name="T50" fmla="*/ 62 w 221"/>
              <a:gd name="T51" fmla="*/ 45 h 171"/>
              <a:gd name="T52" fmla="*/ 52 w 221"/>
              <a:gd name="T53" fmla="*/ 44 h 171"/>
              <a:gd name="T54" fmla="*/ 3 w 221"/>
              <a:gd name="T55" fmla="*/ 83 h 171"/>
              <a:gd name="T56" fmla="*/ 2 w 221"/>
              <a:gd name="T57" fmla="*/ 93 h 171"/>
              <a:gd name="T58" fmla="*/ 12 w 221"/>
              <a:gd name="T59" fmla="*/ 94 h 171"/>
              <a:gd name="T60" fmla="*/ 56 w 221"/>
              <a:gd name="T61" fmla="*/ 59 h 171"/>
              <a:gd name="T62" fmla="*/ 100 w 221"/>
              <a:gd name="T63" fmla="*/ 105 h 171"/>
              <a:gd name="T64" fmla="*/ 105 w 221"/>
              <a:gd name="T65" fmla="*/ 108 h 171"/>
              <a:gd name="T66" fmla="*/ 110 w 221"/>
              <a:gd name="T67" fmla="*/ 106 h 171"/>
              <a:gd name="T68" fmla="*/ 199 w 221"/>
              <a:gd name="T69" fmla="*/ 29 h 171"/>
              <a:gd name="T70" fmla="*/ 210 w 221"/>
              <a:gd name="T71" fmla="*/ 42 h 171"/>
              <a:gd name="T72" fmla="*/ 216 w 221"/>
              <a:gd name="T73" fmla="*/ 40 h 171"/>
              <a:gd name="T74" fmla="*/ 221 w 221"/>
              <a:gd name="T75" fmla="*/ 4 h 171"/>
              <a:gd name="T76" fmla="*/ 217 w 221"/>
              <a:gd name="T7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1" h="171">
                <a:moveTo>
                  <a:pt x="158" y="79"/>
                </a:moveTo>
                <a:cubicBezTo>
                  <a:pt x="195" y="47"/>
                  <a:pt x="195" y="47"/>
                  <a:pt x="195" y="47"/>
                </a:cubicBezTo>
                <a:cubicBezTo>
                  <a:pt x="195" y="171"/>
                  <a:pt x="195" y="171"/>
                  <a:pt x="195" y="171"/>
                </a:cubicBezTo>
                <a:cubicBezTo>
                  <a:pt x="158" y="171"/>
                  <a:pt x="158" y="171"/>
                  <a:pt x="158" y="171"/>
                </a:cubicBezTo>
                <a:lnTo>
                  <a:pt x="158" y="79"/>
                </a:lnTo>
                <a:close/>
                <a:moveTo>
                  <a:pt x="110" y="171"/>
                </a:moveTo>
                <a:cubicBezTo>
                  <a:pt x="148" y="171"/>
                  <a:pt x="148" y="171"/>
                  <a:pt x="148" y="171"/>
                </a:cubicBezTo>
                <a:cubicBezTo>
                  <a:pt x="148" y="88"/>
                  <a:pt x="148" y="88"/>
                  <a:pt x="148" y="88"/>
                </a:cubicBezTo>
                <a:cubicBezTo>
                  <a:pt x="110" y="120"/>
                  <a:pt x="110" y="120"/>
                  <a:pt x="110" y="120"/>
                </a:cubicBezTo>
                <a:lnTo>
                  <a:pt x="110" y="171"/>
                </a:lnTo>
                <a:close/>
                <a:moveTo>
                  <a:pt x="63" y="171"/>
                </a:moveTo>
                <a:cubicBezTo>
                  <a:pt x="101" y="171"/>
                  <a:pt x="101" y="171"/>
                  <a:pt x="101" y="171"/>
                </a:cubicBezTo>
                <a:cubicBezTo>
                  <a:pt x="101" y="121"/>
                  <a:pt x="101" y="121"/>
                  <a:pt x="101" y="121"/>
                </a:cubicBezTo>
                <a:cubicBezTo>
                  <a:pt x="63" y="81"/>
                  <a:pt x="63" y="81"/>
                  <a:pt x="63" y="81"/>
                </a:cubicBezTo>
                <a:lnTo>
                  <a:pt x="63" y="171"/>
                </a:lnTo>
                <a:close/>
                <a:moveTo>
                  <a:pt x="16" y="171"/>
                </a:moveTo>
                <a:cubicBezTo>
                  <a:pt x="53" y="171"/>
                  <a:pt x="53" y="171"/>
                  <a:pt x="53" y="171"/>
                </a:cubicBezTo>
                <a:cubicBezTo>
                  <a:pt x="53" y="76"/>
                  <a:pt x="53" y="76"/>
                  <a:pt x="53" y="76"/>
                </a:cubicBezTo>
                <a:cubicBezTo>
                  <a:pt x="16" y="106"/>
                  <a:pt x="16" y="106"/>
                  <a:pt x="16" y="106"/>
                </a:cubicBezTo>
                <a:lnTo>
                  <a:pt x="16" y="171"/>
                </a:lnTo>
                <a:close/>
                <a:moveTo>
                  <a:pt x="217" y="0"/>
                </a:moveTo>
                <a:cubicBezTo>
                  <a:pt x="181" y="0"/>
                  <a:pt x="181" y="0"/>
                  <a:pt x="181" y="0"/>
                </a:cubicBezTo>
                <a:cubicBezTo>
                  <a:pt x="178" y="0"/>
                  <a:pt x="176" y="4"/>
                  <a:pt x="179" y="6"/>
                </a:cubicBezTo>
                <a:cubicBezTo>
                  <a:pt x="190" y="19"/>
                  <a:pt x="190" y="19"/>
                  <a:pt x="190" y="19"/>
                </a:cubicBezTo>
                <a:cubicBezTo>
                  <a:pt x="106" y="91"/>
                  <a:pt x="106" y="91"/>
                  <a:pt x="106" y="91"/>
                </a:cubicBezTo>
                <a:cubicBezTo>
                  <a:pt x="62" y="45"/>
                  <a:pt x="62" y="45"/>
                  <a:pt x="62" y="45"/>
                </a:cubicBezTo>
                <a:cubicBezTo>
                  <a:pt x="59" y="42"/>
                  <a:pt x="55" y="42"/>
                  <a:pt x="52" y="44"/>
                </a:cubicBezTo>
                <a:cubicBezTo>
                  <a:pt x="3" y="83"/>
                  <a:pt x="3" y="83"/>
                  <a:pt x="3" y="83"/>
                </a:cubicBezTo>
                <a:cubicBezTo>
                  <a:pt x="0" y="86"/>
                  <a:pt x="0" y="90"/>
                  <a:pt x="2" y="93"/>
                </a:cubicBezTo>
                <a:cubicBezTo>
                  <a:pt x="5" y="96"/>
                  <a:pt x="9" y="97"/>
                  <a:pt x="12" y="94"/>
                </a:cubicBezTo>
                <a:cubicBezTo>
                  <a:pt x="56" y="59"/>
                  <a:pt x="56" y="59"/>
                  <a:pt x="56" y="59"/>
                </a:cubicBezTo>
                <a:cubicBezTo>
                  <a:pt x="100" y="105"/>
                  <a:pt x="100" y="105"/>
                  <a:pt x="100" y="105"/>
                </a:cubicBezTo>
                <a:cubicBezTo>
                  <a:pt x="102" y="107"/>
                  <a:pt x="103" y="108"/>
                  <a:pt x="105" y="108"/>
                </a:cubicBezTo>
                <a:cubicBezTo>
                  <a:pt x="107" y="108"/>
                  <a:pt x="108" y="107"/>
                  <a:pt x="110" y="106"/>
                </a:cubicBezTo>
                <a:cubicBezTo>
                  <a:pt x="199" y="29"/>
                  <a:pt x="199" y="29"/>
                  <a:pt x="199" y="29"/>
                </a:cubicBezTo>
                <a:cubicBezTo>
                  <a:pt x="210" y="42"/>
                  <a:pt x="210" y="42"/>
                  <a:pt x="210" y="42"/>
                </a:cubicBezTo>
                <a:cubicBezTo>
                  <a:pt x="212" y="44"/>
                  <a:pt x="216" y="43"/>
                  <a:pt x="216" y="40"/>
                </a:cubicBezTo>
                <a:cubicBezTo>
                  <a:pt x="221" y="4"/>
                  <a:pt x="221" y="4"/>
                  <a:pt x="221" y="4"/>
                </a:cubicBezTo>
                <a:cubicBezTo>
                  <a:pt x="221" y="2"/>
                  <a:pt x="219" y="0"/>
                  <a:pt x="217" y="0"/>
                </a:cubicBezTo>
                <a:close/>
              </a:path>
            </a:pathLst>
          </a:custGeom>
          <a:gradFill>
            <a:gsLst>
              <a:gs pos="24000">
                <a:srgbClr val="BF9645"/>
              </a:gs>
              <a:gs pos="87000">
                <a:srgbClr val="E5BA7C"/>
              </a:gs>
            </a:gsLst>
            <a:lin ang="1350000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sp>
        <p:nvSpPr>
          <p:cNvPr id="40" name="Icon_02">
            <a:extLst>
              <a:ext uri="{FF2B5EF4-FFF2-40B4-BE49-F238E27FC236}">
                <a16:creationId xmlns:a16="http://schemas.microsoft.com/office/drawing/2014/main" id="{3AE1883A-0EC4-A568-6AFB-ACADA42E87E4}"/>
              </a:ext>
            </a:extLst>
          </p:cNvPr>
          <p:cNvSpPr>
            <a:spLocks noEditPoints="1"/>
          </p:cNvSpPr>
          <p:nvPr/>
        </p:nvSpPr>
        <p:spPr bwMode="auto">
          <a:xfrm>
            <a:off x="4330053" y="5911761"/>
            <a:ext cx="441597" cy="438480"/>
          </a:xfrm>
          <a:custGeom>
            <a:avLst/>
            <a:gdLst>
              <a:gd name="T0" fmla="*/ 69 w 177"/>
              <a:gd name="T1" fmla="*/ 37 h 176"/>
              <a:gd name="T2" fmla="*/ 89 w 177"/>
              <a:gd name="T3" fmla="*/ 17 h 176"/>
              <a:gd name="T4" fmla="*/ 108 w 177"/>
              <a:gd name="T5" fmla="*/ 37 h 176"/>
              <a:gd name="T6" fmla="*/ 89 w 177"/>
              <a:gd name="T7" fmla="*/ 56 h 176"/>
              <a:gd name="T8" fmla="*/ 69 w 177"/>
              <a:gd name="T9" fmla="*/ 37 h 176"/>
              <a:gd name="T10" fmla="*/ 115 w 177"/>
              <a:gd name="T11" fmla="*/ 65 h 176"/>
              <a:gd name="T12" fmla="*/ 63 w 177"/>
              <a:gd name="T13" fmla="*/ 65 h 176"/>
              <a:gd name="T14" fmla="*/ 56 w 177"/>
              <a:gd name="T15" fmla="*/ 71 h 176"/>
              <a:gd name="T16" fmla="*/ 56 w 177"/>
              <a:gd name="T17" fmla="*/ 116 h 176"/>
              <a:gd name="T18" fmla="*/ 63 w 177"/>
              <a:gd name="T19" fmla="*/ 122 h 176"/>
              <a:gd name="T20" fmla="*/ 69 w 177"/>
              <a:gd name="T21" fmla="*/ 122 h 176"/>
              <a:gd name="T22" fmla="*/ 69 w 177"/>
              <a:gd name="T23" fmla="*/ 169 h 176"/>
              <a:gd name="T24" fmla="*/ 76 w 177"/>
              <a:gd name="T25" fmla="*/ 176 h 176"/>
              <a:gd name="T26" fmla="*/ 102 w 177"/>
              <a:gd name="T27" fmla="*/ 176 h 176"/>
              <a:gd name="T28" fmla="*/ 108 w 177"/>
              <a:gd name="T29" fmla="*/ 169 h 176"/>
              <a:gd name="T30" fmla="*/ 108 w 177"/>
              <a:gd name="T31" fmla="*/ 122 h 176"/>
              <a:gd name="T32" fmla="*/ 115 w 177"/>
              <a:gd name="T33" fmla="*/ 122 h 176"/>
              <a:gd name="T34" fmla="*/ 121 w 177"/>
              <a:gd name="T35" fmla="*/ 116 h 176"/>
              <a:gd name="T36" fmla="*/ 121 w 177"/>
              <a:gd name="T37" fmla="*/ 71 h 176"/>
              <a:gd name="T38" fmla="*/ 115 w 177"/>
              <a:gd name="T39" fmla="*/ 65 h 176"/>
              <a:gd name="T40" fmla="*/ 146 w 177"/>
              <a:gd name="T41" fmla="*/ 37 h 176"/>
              <a:gd name="T42" fmla="*/ 165 w 177"/>
              <a:gd name="T43" fmla="*/ 19 h 176"/>
              <a:gd name="T44" fmla="*/ 146 w 177"/>
              <a:gd name="T45" fmla="*/ 0 h 176"/>
              <a:gd name="T46" fmla="*/ 128 w 177"/>
              <a:gd name="T47" fmla="*/ 19 h 176"/>
              <a:gd name="T48" fmla="*/ 146 w 177"/>
              <a:gd name="T49" fmla="*/ 37 h 176"/>
              <a:gd name="T50" fmla="*/ 171 w 177"/>
              <a:gd name="T51" fmla="*/ 45 h 176"/>
              <a:gd name="T52" fmla="*/ 123 w 177"/>
              <a:gd name="T53" fmla="*/ 45 h 176"/>
              <a:gd name="T54" fmla="*/ 116 w 177"/>
              <a:gd name="T55" fmla="*/ 51 h 176"/>
              <a:gd name="T56" fmla="*/ 116 w 177"/>
              <a:gd name="T57" fmla="*/ 52 h 176"/>
              <a:gd name="T58" fmla="*/ 135 w 177"/>
              <a:gd name="T59" fmla="*/ 71 h 176"/>
              <a:gd name="T60" fmla="*/ 135 w 177"/>
              <a:gd name="T61" fmla="*/ 116 h 176"/>
              <a:gd name="T62" fmla="*/ 128 w 177"/>
              <a:gd name="T63" fmla="*/ 130 h 176"/>
              <a:gd name="T64" fmla="*/ 128 w 177"/>
              <a:gd name="T65" fmla="*/ 142 h 176"/>
              <a:gd name="T66" fmla="*/ 135 w 177"/>
              <a:gd name="T67" fmla="*/ 148 h 176"/>
              <a:gd name="T68" fmla="*/ 159 w 177"/>
              <a:gd name="T69" fmla="*/ 148 h 176"/>
              <a:gd name="T70" fmla="*/ 165 w 177"/>
              <a:gd name="T71" fmla="*/ 142 h 176"/>
              <a:gd name="T72" fmla="*/ 165 w 177"/>
              <a:gd name="T73" fmla="*/ 98 h 176"/>
              <a:gd name="T74" fmla="*/ 171 w 177"/>
              <a:gd name="T75" fmla="*/ 98 h 176"/>
              <a:gd name="T76" fmla="*/ 177 w 177"/>
              <a:gd name="T77" fmla="*/ 92 h 176"/>
              <a:gd name="T78" fmla="*/ 177 w 177"/>
              <a:gd name="T79" fmla="*/ 51 h 176"/>
              <a:gd name="T80" fmla="*/ 171 w 177"/>
              <a:gd name="T81" fmla="*/ 45 h 176"/>
              <a:gd name="T82" fmla="*/ 49 w 177"/>
              <a:gd name="T83" fmla="*/ 19 h 176"/>
              <a:gd name="T84" fmla="*/ 31 w 177"/>
              <a:gd name="T85" fmla="*/ 0 h 176"/>
              <a:gd name="T86" fmla="*/ 12 w 177"/>
              <a:gd name="T87" fmla="*/ 19 h 176"/>
              <a:gd name="T88" fmla="*/ 31 w 177"/>
              <a:gd name="T89" fmla="*/ 37 h 176"/>
              <a:gd name="T90" fmla="*/ 49 w 177"/>
              <a:gd name="T91" fmla="*/ 19 h 176"/>
              <a:gd name="T92" fmla="*/ 0 w 177"/>
              <a:gd name="T93" fmla="*/ 51 h 176"/>
              <a:gd name="T94" fmla="*/ 0 w 177"/>
              <a:gd name="T95" fmla="*/ 92 h 176"/>
              <a:gd name="T96" fmla="*/ 7 w 177"/>
              <a:gd name="T97" fmla="*/ 98 h 176"/>
              <a:gd name="T98" fmla="*/ 12 w 177"/>
              <a:gd name="T99" fmla="*/ 98 h 176"/>
              <a:gd name="T100" fmla="*/ 12 w 177"/>
              <a:gd name="T101" fmla="*/ 142 h 176"/>
              <a:gd name="T102" fmla="*/ 18 w 177"/>
              <a:gd name="T103" fmla="*/ 148 h 176"/>
              <a:gd name="T104" fmla="*/ 43 w 177"/>
              <a:gd name="T105" fmla="*/ 148 h 176"/>
              <a:gd name="T106" fmla="*/ 49 w 177"/>
              <a:gd name="T107" fmla="*/ 142 h 176"/>
              <a:gd name="T108" fmla="*/ 49 w 177"/>
              <a:gd name="T109" fmla="*/ 130 h 176"/>
              <a:gd name="T110" fmla="*/ 42 w 177"/>
              <a:gd name="T111" fmla="*/ 116 h 176"/>
              <a:gd name="T112" fmla="*/ 42 w 177"/>
              <a:gd name="T113" fmla="*/ 71 h 176"/>
              <a:gd name="T114" fmla="*/ 61 w 177"/>
              <a:gd name="T115" fmla="*/ 52 h 176"/>
              <a:gd name="T116" fmla="*/ 61 w 177"/>
              <a:gd name="T117" fmla="*/ 51 h 176"/>
              <a:gd name="T118" fmla="*/ 55 w 177"/>
              <a:gd name="T119" fmla="*/ 45 h 176"/>
              <a:gd name="T120" fmla="*/ 7 w 177"/>
              <a:gd name="T121" fmla="*/ 45 h 176"/>
              <a:gd name="T122" fmla="*/ 0 w 177"/>
              <a:gd name="T123"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7" h="176">
                <a:moveTo>
                  <a:pt x="69" y="37"/>
                </a:moveTo>
                <a:cubicBezTo>
                  <a:pt x="69" y="26"/>
                  <a:pt x="78" y="17"/>
                  <a:pt x="89" y="17"/>
                </a:cubicBezTo>
                <a:cubicBezTo>
                  <a:pt x="99" y="17"/>
                  <a:pt x="108" y="26"/>
                  <a:pt x="108" y="37"/>
                </a:cubicBezTo>
                <a:cubicBezTo>
                  <a:pt x="108" y="48"/>
                  <a:pt x="99" y="56"/>
                  <a:pt x="89" y="56"/>
                </a:cubicBezTo>
                <a:cubicBezTo>
                  <a:pt x="78" y="56"/>
                  <a:pt x="69" y="48"/>
                  <a:pt x="69" y="37"/>
                </a:cubicBezTo>
                <a:close/>
                <a:moveTo>
                  <a:pt x="115" y="65"/>
                </a:moveTo>
                <a:cubicBezTo>
                  <a:pt x="63" y="65"/>
                  <a:pt x="63" y="65"/>
                  <a:pt x="63" y="65"/>
                </a:cubicBezTo>
                <a:cubicBezTo>
                  <a:pt x="59" y="65"/>
                  <a:pt x="56" y="68"/>
                  <a:pt x="56" y="71"/>
                </a:cubicBezTo>
                <a:cubicBezTo>
                  <a:pt x="56" y="116"/>
                  <a:pt x="56" y="116"/>
                  <a:pt x="56" y="116"/>
                </a:cubicBezTo>
                <a:cubicBezTo>
                  <a:pt x="56" y="119"/>
                  <a:pt x="59" y="122"/>
                  <a:pt x="63" y="122"/>
                </a:cubicBezTo>
                <a:cubicBezTo>
                  <a:pt x="69" y="122"/>
                  <a:pt x="69" y="122"/>
                  <a:pt x="69" y="122"/>
                </a:cubicBezTo>
                <a:cubicBezTo>
                  <a:pt x="69" y="169"/>
                  <a:pt x="69" y="169"/>
                  <a:pt x="69" y="169"/>
                </a:cubicBezTo>
                <a:cubicBezTo>
                  <a:pt x="69" y="173"/>
                  <a:pt x="72" y="176"/>
                  <a:pt x="76" y="176"/>
                </a:cubicBezTo>
                <a:cubicBezTo>
                  <a:pt x="102" y="176"/>
                  <a:pt x="102" y="176"/>
                  <a:pt x="102" y="176"/>
                </a:cubicBezTo>
                <a:cubicBezTo>
                  <a:pt x="105" y="176"/>
                  <a:pt x="108" y="173"/>
                  <a:pt x="108" y="169"/>
                </a:cubicBezTo>
                <a:cubicBezTo>
                  <a:pt x="108" y="122"/>
                  <a:pt x="108" y="122"/>
                  <a:pt x="108" y="122"/>
                </a:cubicBezTo>
                <a:cubicBezTo>
                  <a:pt x="115" y="122"/>
                  <a:pt x="115" y="122"/>
                  <a:pt x="115" y="122"/>
                </a:cubicBezTo>
                <a:cubicBezTo>
                  <a:pt x="118" y="122"/>
                  <a:pt x="121" y="119"/>
                  <a:pt x="121" y="116"/>
                </a:cubicBezTo>
                <a:cubicBezTo>
                  <a:pt x="121" y="71"/>
                  <a:pt x="121" y="71"/>
                  <a:pt x="121" y="71"/>
                </a:cubicBezTo>
                <a:cubicBezTo>
                  <a:pt x="121" y="68"/>
                  <a:pt x="118" y="65"/>
                  <a:pt x="115" y="65"/>
                </a:cubicBezTo>
                <a:close/>
                <a:moveTo>
                  <a:pt x="146" y="37"/>
                </a:moveTo>
                <a:cubicBezTo>
                  <a:pt x="156" y="37"/>
                  <a:pt x="165" y="29"/>
                  <a:pt x="165" y="19"/>
                </a:cubicBezTo>
                <a:cubicBezTo>
                  <a:pt x="165" y="9"/>
                  <a:pt x="156" y="0"/>
                  <a:pt x="146" y="0"/>
                </a:cubicBezTo>
                <a:cubicBezTo>
                  <a:pt x="136" y="0"/>
                  <a:pt x="128" y="9"/>
                  <a:pt x="128" y="19"/>
                </a:cubicBezTo>
                <a:cubicBezTo>
                  <a:pt x="128" y="29"/>
                  <a:pt x="136" y="37"/>
                  <a:pt x="146" y="37"/>
                </a:cubicBezTo>
                <a:close/>
                <a:moveTo>
                  <a:pt x="171" y="45"/>
                </a:moveTo>
                <a:cubicBezTo>
                  <a:pt x="123" y="45"/>
                  <a:pt x="123" y="45"/>
                  <a:pt x="123" y="45"/>
                </a:cubicBezTo>
                <a:cubicBezTo>
                  <a:pt x="119" y="45"/>
                  <a:pt x="116" y="47"/>
                  <a:pt x="116" y="51"/>
                </a:cubicBezTo>
                <a:cubicBezTo>
                  <a:pt x="116" y="52"/>
                  <a:pt x="116" y="52"/>
                  <a:pt x="116" y="52"/>
                </a:cubicBezTo>
                <a:cubicBezTo>
                  <a:pt x="127" y="53"/>
                  <a:pt x="135" y="61"/>
                  <a:pt x="135" y="71"/>
                </a:cubicBezTo>
                <a:cubicBezTo>
                  <a:pt x="135" y="116"/>
                  <a:pt x="135" y="116"/>
                  <a:pt x="135" y="116"/>
                </a:cubicBezTo>
                <a:cubicBezTo>
                  <a:pt x="135" y="122"/>
                  <a:pt x="132" y="127"/>
                  <a:pt x="128" y="130"/>
                </a:cubicBezTo>
                <a:cubicBezTo>
                  <a:pt x="128" y="142"/>
                  <a:pt x="128" y="142"/>
                  <a:pt x="128" y="142"/>
                </a:cubicBezTo>
                <a:cubicBezTo>
                  <a:pt x="128" y="145"/>
                  <a:pt x="131" y="148"/>
                  <a:pt x="135" y="148"/>
                </a:cubicBezTo>
                <a:cubicBezTo>
                  <a:pt x="159" y="148"/>
                  <a:pt x="159" y="148"/>
                  <a:pt x="159" y="148"/>
                </a:cubicBezTo>
                <a:cubicBezTo>
                  <a:pt x="162" y="148"/>
                  <a:pt x="165" y="145"/>
                  <a:pt x="165" y="142"/>
                </a:cubicBezTo>
                <a:cubicBezTo>
                  <a:pt x="165" y="98"/>
                  <a:pt x="165" y="98"/>
                  <a:pt x="165" y="98"/>
                </a:cubicBezTo>
                <a:cubicBezTo>
                  <a:pt x="171" y="98"/>
                  <a:pt x="171" y="98"/>
                  <a:pt x="171" y="98"/>
                </a:cubicBezTo>
                <a:cubicBezTo>
                  <a:pt x="174" y="98"/>
                  <a:pt x="177" y="96"/>
                  <a:pt x="177" y="92"/>
                </a:cubicBezTo>
                <a:cubicBezTo>
                  <a:pt x="177" y="51"/>
                  <a:pt x="177" y="51"/>
                  <a:pt x="177" y="51"/>
                </a:cubicBezTo>
                <a:cubicBezTo>
                  <a:pt x="177" y="47"/>
                  <a:pt x="174" y="45"/>
                  <a:pt x="171" y="45"/>
                </a:cubicBezTo>
                <a:close/>
                <a:moveTo>
                  <a:pt x="49" y="19"/>
                </a:moveTo>
                <a:cubicBezTo>
                  <a:pt x="49" y="9"/>
                  <a:pt x="41" y="0"/>
                  <a:pt x="31" y="0"/>
                </a:cubicBezTo>
                <a:cubicBezTo>
                  <a:pt x="21" y="0"/>
                  <a:pt x="12" y="9"/>
                  <a:pt x="12" y="19"/>
                </a:cubicBezTo>
                <a:cubicBezTo>
                  <a:pt x="12" y="29"/>
                  <a:pt x="21" y="37"/>
                  <a:pt x="31" y="37"/>
                </a:cubicBezTo>
                <a:cubicBezTo>
                  <a:pt x="41" y="37"/>
                  <a:pt x="49" y="29"/>
                  <a:pt x="49" y="19"/>
                </a:cubicBezTo>
                <a:close/>
                <a:moveTo>
                  <a:pt x="0" y="51"/>
                </a:moveTo>
                <a:cubicBezTo>
                  <a:pt x="0" y="92"/>
                  <a:pt x="0" y="92"/>
                  <a:pt x="0" y="92"/>
                </a:cubicBezTo>
                <a:cubicBezTo>
                  <a:pt x="0" y="96"/>
                  <a:pt x="3" y="98"/>
                  <a:pt x="7" y="98"/>
                </a:cubicBezTo>
                <a:cubicBezTo>
                  <a:pt x="12" y="98"/>
                  <a:pt x="12" y="98"/>
                  <a:pt x="12" y="98"/>
                </a:cubicBezTo>
                <a:cubicBezTo>
                  <a:pt x="12" y="142"/>
                  <a:pt x="12" y="142"/>
                  <a:pt x="12" y="142"/>
                </a:cubicBezTo>
                <a:cubicBezTo>
                  <a:pt x="12" y="145"/>
                  <a:pt x="15" y="148"/>
                  <a:pt x="18" y="148"/>
                </a:cubicBezTo>
                <a:cubicBezTo>
                  <a:pt x="43" y="148"/>
                  <a:pt x="43" y="148"/>
                  <a:pt x="43" y="148"/>
                </a:cubicBezTo>
                <a:cubicBezTo>
                  <a:pt x="46" y="148"/>
                  <a:pt x="49" y="145"/>
                  <a:pt x="49" y="142"/>
                </a:cubicBezTo>
                <a:cubicBezTo>
                  <a:pt x="49" y="130"/>
                  <a:pt x="49" y="130"/>
                  <a:pt x="49" y="130"/>
                </a:cubicBezTo>
                <a:cubicBezTo>
                  <a:pt x="45" y="127"/>
                  <a:pt x="42" y="122"/>
                  <a:pt x="42" y="116"/>
                </a:cubicBezTo>
                <a:cubicBezTo>
                  <a:pt x="42" y="71"/>
                  <a:pt x="42" y="71"/>
                  <a:pt x="42" y="71"/>
                </a:cubicBezTo>
                <a:cubicBezTo>
                  <a:pt x="42" y="61"/>
                  <a:pt x="51" y="53"/>
                  <a:pt x="61" y="52"/>
                </a:cubicBezTo>
                <a:cubicBezTo>
                  <a:pt x="61" y="51"/>
                  <a:pt x="61" y="51"/>
                  <a:pt x="61" y="51"/>
                </a:cubicBezTo>
                <a:cubicBezTo>
                  <a:pt x="61" y="47"/>
                  <a:pt x="58" y="45"/>
                  <a:pt x="55" y="45"/>
                </a:cubicBezTo>
                <a:cubicBezTo>
                  <a:pt x="7" y="45"/>
                  <a:pt x="7" y="45"/>
                  <a:pt x="7" y="45"/>
                </a:cubicBezTo>
                <a:cubicBezTo>
                  <a:pt x="3" y="45"/>
                  <a:pt x="0" y="47"/>
                  <a:pt x="0" y="51"/>
                </a:cubicBezTo>
                <a:close/>
              </a:path>
            </a:pathLst>
          </a:custGeom>
          <a:solidFill>
            <a:srgbClr val="1A2F6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sp>
        <p:nvSpPr>
          <p:cNvPr id="43" name="TextBox 9">
            <a:extLst>
              <a:ext uri="{FF2B5EF4-FFF2-40B4-BE49-F238E27FC236}">
                <a16:creationId xmlns:a16="http://schemas.microsoft.com/office/drawing/2014/main" id="{778141C2-821C-11C2-73F1-DBB1E27CA2B5}"/>
              </a:ext>
            </a:extLst>
          </p:cNvPr>
          <p:cNvSpPr txBox="1"/>
          <p:nvPr/>
        </p:nvSpPr>
        <p:spPr>
          <a:xfrm>
            <a:off x="249138" y="6603844"/>
            <a:ext cx="1224136" cy="118430"/>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微软雅黑" panose="020B0503020204020204" pitchFamily="34" charset="-122"/>
              </a:rPr>
              <a:t>PPT</a:t>
            </a:r>
            <a:r>
              <a:rPr lang="zh-CN" altLang="en-US" sz="100" dirty="0">
                <a:solidFill>
                  <a:schemeClr val="bg1">
                    <a:lumMod val="95000"/>
                  </a:schemeClr>
                </a:solidFill>
                <a:latin typeface="微软雅黑" panose="020B0503020204020204" pitchFamily="34" charset="-122"/>
              </a:rPr>
              <a:t>下载 </a:t>
            </a:r>
            <a:r>
              <a:rPr lang="en-US" altLang="zh-CN" sz="100" dirty="0">
                <a:solidFill>
                  <a:schemeClr val="bg1">
                    <a:lumMod val="95000"/>
                  </a:schemeClr>
                </a:solidFill>
                <a:latin typeface="微软雅黑" panose="020B0503020204020204" pitchFamily="34" charset="-122"/>
              </a:rPr>
              <a:t>http://www.1ppt.com/xiazai/</a:t>
            </a:r>
          </a:p>
        </p:txBody>
      </p:sp>
      <p:sp>
        <p:nvSpPr>
          <p:cNvPr id="44" name="Icon_02">
            <a:extLst>
              <a:ext uri="{FF2B5EF4-FFF2-40B4-BE49-F238E27FC236}">
                <a16:creationId xmlns:a16="http://schemas.microsoft.com/office/drawing/2014/main" id="{CFC5C97C-C0E1-4596-A60A-9BC8FBCFCA1A}"/>
              </a:ext>
            </a:extLst>
          </p:cNvPr>
          <p:cNvSpPr>
            <a:spLocks noEditPoints="1"/>
          </p:cNvSpPr>
          <p:nvPr/>
        </p:nvSpPr>
        <p:spPr bwMode="auto">
          <a:xfrm>
            <a:off x="9141275" y="5908404"/>
            <a:ext cx="441597" cy="438480"/>
          </a:xfrm>
          <a:custGeom>
            <a:avLst/>
            <a:gdLst>
              <a:gd name="T0" fmla="*/ 69 w 177"/>
              <a:gd name="T1" fmla="*/ 37 h 176"/>
              <a:gd name="T2" fmla="*/ 89 w 177"/>
              <a:gd name="T3" fmla="*/ 17 h 176"/>
              <a:gd name="T4" fmla="*/ 108 w 177"/>
              <a:gd name="T5" fmla="*/ 37 h 176"/>
              <a:gd name="T6" fmla="*/ 89 w 177"/>
              <a:gd name="T7" fmla="*/ 56 h 176"/>
              <a:gd name="T8" fmla="*/ 69 w 177"/>
              <a:gd name="T9" fmla="*/ 37 h 176"/>
              <a:gd name="T10" fmla="*/ 115 w 177"/>
              <a:gd name="T11" fmla="*/ 65 h 176"/>
              <a:gd name="T12" fmla="*/ 63 w 177"/>
              <a:gd name="T13" fmla="*/ 65 h 176"/>
              <a:gd name="T14" fmla="*/ 56 w 177"/>
              <a:gd name="T15" fmla="*/ 71 h 176"/>
              <a:gd name="T16" fmla="*/ 56 w 177"/>
              <a:gd name="T17" fmla="*/ 116 h 176"/>
              <a:gd name="T18" fmla="*/ 63 w 177"/>
              <a:gd name="T19" fmla="*/ 122 h 176"/>
              <a:gd name="T20" fmla="*/ 69 w 177"/>
              <a:gd name="T21" fmla="*/ 122 h 176"/>
              <a:gd name="T22" fmla="*/ 69 w 177"/>
              <a:gd name="T23" fmla="*/ 169 h 176"/>
              <a:gd name="T24" fmla="*/ 76 w 177"/>
              <a:gd name="T25" fmla="*/ 176 h 176"/>
              <a:gd name="T26" fmla="*/ 102 w 177"/>
              <a:gd name="T27" fmla="*/ 176 h 176"/>
              <a:gd name="T28" fmla="*/ 108 w 177"/>
              <a:gd name="T29" fmla="*/ 169 h 176"/>
              <a:gd name="T30" fmla="*/ 108 w 177"/>
              <a:gd name="T31" fmla="*/ 122 h 176"/>
              <a:gd name="T32" fmla="*/ 115 w 177"/>
              <a:gd name="T33" fmla="*/ 122 h 176"/>
              <a:gd name="T34" fmla="*/ 121 w 177"/>
              <a:gd name="T35" fmla="*/ 116 h 176"/>
              <a:gd name="T36" fmla="*/ 121 w 177"/>
              <a:gd name="T37" fmla="*/ 71 h 176"/>
              <a:gd name="T38" fmla="*/ 115 w 177"/>
              <a:gd name="T39" fmla="*/ 65 h 176"/>
              <a:gd name="T40" fmla="*/ 146 w 177"/>
              <a:gd name="T41" fmla="*/ 37 h 176"/>
              <a:gd name="T42" fmla="*/ 165 w 177"/>
              <a:gd name="T43" fmla="*/ 19 h 176"/>
              <a:gd name="T44" fmla="*/ 146 w 177"/>
              <a:gd name="T45" fmla="*/ 0 h 176"/>
              <a:gd name="T46" fmla="*/ 128 w 177"/>
              <a:gd name="T47" fmla="*/ 19 h 176"/>
              <a:gd name="T48" fmla="*/ 146 w 177"/>
              <a:gd name="T49" fmla="*/ 37 h 176"/>
              <a:gd name="T50" fmla="*/ 171 w 177"/>
              <a:gd name="T51" fmla="*/ 45 h 176"/>
              <a:gd name="T52" fmla="*/ 123 w 177"/>
              <a:gd name="T53" fmla="*/ 45 h 176"/>
              <a:gd name="T54" fmla="*/ 116 w 177"/>
              <a:gd name="T55" fmla="*/ 51 h 176"/>
              <a:gd name="T56" fmla="*/ 116 w 177"/>
              <a:gd name="T57" fmla="*/ 52 h 176"/>
              <a:gd name="T58" fmla="*/ 135 w 177"/>
              <a:gd name="T59" fmla="*/ 71 h 176"/>
              <a:gd name="T60" fmla="*/ 135 w 177"/>
              <a:gd name="T61" fmla="*/ 116 h 176"/>
              <a:gd name="T62" fmla="*/ 128 w 177"/>
              <a:gd name="T63" fmla="*/ 130 h 176"/>
              <a:gd name="T64" fmla="*/ 128 w 177"/>
              <a:gd name="T65" fmla="*/ 142 h 176"/>
              <a:gd name="T66" fmla="*/ 135 w 177"/>
              <a:gd name="T67" fmla="*/ 148 h 176"/>
              <a:gd name="T68" fmla="*/ 159 w 177"/>
              <a:gd name="T69" fmla="*/ 148 h 176"/>
              <a:gd name="T70" fmla="*/ 165 w 177"/>
              <a:gd name="T71" fmla="*/ 142 h 176"/>
              <a:gd name="T72" fmla="*/ 165 w 177"/>
              <a:gd name="T73" fmla="*/ 98 h 176"/>
              <a:gd name="T74" fmla="*/ 171 w 177"/>
              <a:gd name="T75" fmla="*/ 98 h 176"/>
              <a:gd name="T76" fmla="*/ 177 w 177"/>
              <a:gd name="T77" fmla="*/ 92 h 176"/>
              <a:gd name="T78" fmla="*/ 177 w 177"/>
              <a:gd name="T79" fmla="*/ 51 h 176"/>
              <a:gd name="T80" fmla="*/ 171 w 177"/>
              <a:gd name="T81" fmla="*/ 45 h 176"/>
              <a:gd name="T82" fmla="*/ 49 w 177"/>
              <a:gd name="T83" fmla="*/ 19 h 176"/>
              <a:gd name="T84" fmla="*/ 31 w 177"/>
              <a:gd name="T85" fmla="*/ 0 h 176"/>
              <a:gd name="T86" fmla="*/ 12 w 177"/>
              <a:gd name="T87" fmla="*/ 19 h 176"/>
              <a:gd name="T88" fmla="*/ 31 w 177"/>
              <a:gd name="T89" fmla="*/ 37 h 176"/>
              <a:gd name="T90" fmla="*/ 49 w 177"/>
              <a:gd name="T91" fmla="*/ 19 h 176"/>
              <a:gd name="T92" fmla="*/ 0 w 177"/>
              <a:gd name="T93" fmla="*/ 51 h 176"/>
              <a:gd name="T94" fmla="*/ 0 w 177"/>
              <a:gd name="T95" fmla="*/ 92 h 176"/>
              <a:gd name="T96" fmla="*/ 7 w 177"/>
              <a:gd name="T97" fmla="*/ 98 h 176"/>
              <a:gd name="T98" fmla="*/ 12 w 177"/>
              <a:gd name="T99" fmla="*/ 98 h 176"/>
              <a:gd name="T100" fmla="*/ 12 w 177"/>
              <a:gd name="T101" fmla="*/ 142 h 176"/>
              <a:gd name="T102" fmla="*/ 18 w 177"/>
              <a:gd name="T103" fmla="*/ 148 h 176"/>
              <a:gd name="T104" fmla="*/ 43 w 177"/>
              <a:gd name="T105" fmla="*/ 148 h 176"/>
              <a:gd name="T106" fmla="*/ 49 w 177"/>
              <a:gd name="T107" fmla="*/ 142 h 176"/>
              <a:gd name="T108" fmla="*/ 49 w 177"/>
              <a:gd name="T109" fmla="*/ 130 h 176"/>
              <a:gd name="T110" fmla="*/ 42 w 177"/>
              <a:gd name="T111" fmla="*/ 116 h 176"/>
              <a:gd name="T112" fmla="*/ 42 w 177"/>
              <a:gd name="T113" fmla="*/ 71 h 176"/>
              <a:gd name="T114" fmla="*/ 61 w 177"/>
              <a:gd name="T115" fmla="*/ 52 h 176"/>
              <a:gd name="T116" fmla="*/ 61 w 177"/>
              <a:gd name="T117" fmla="*/ 51 h 176"/>
              <a:gd name="T118" fmla="*/ 55 w 177"/>
              <a:gd name="T119" fmla="*/ 45 h 176"/>
              <a:gd name="T120" fmla="*/ 7 w 177"/>
              <a:gd name="T121" fmla="*/ 45 h 176"/>
              <a:gd name="T122" fmla="*/ 0 w 177"/>
              <a:gd name="T123"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7" h="176">
                <a:moveTo>
                  <a:pt x="69" y="37"/>
                </a:moveTo>
                <a:cubicBezTo>
                  <a:pt x="69" y="26"/>
                  <a:pt x="78" y="17"/>
                  <a:pt x="89" y="17"/>
                </a:cubicBezTo>
                <a:cubicBezTo>
                  <a:pt x="99" y="17"/>
                  <a:pt x="108" y="26"/>
                  <a:pt x="108" y="37"/>
                </a:cubicBezTo>
                <a:cubicBezTo>
                  <a:pt x="108" y="48"/>
                  <a:pt x="99" y="56"/>
                  <a:pt x="89" y="56"/>
                </a:cubicBezTo>
                <a:cubicBezTo>
                  <a:pt x="78" y="56"/>
                  <a:pt x="69" y="48"/>
                  <a:pt x="69" y="37"/>
                </a:cubicBezTo>
                <a:close/>
                <a:moveTo>
                  <a:pt x="115" y="65"/>
                </a:moveTo>
                <a:cubicBezTo>
                  <a:pt x="63" y="65"/>
                  <a:pt x="63" y="65"/>
                  <a:pt x="63" y="65"/>
                </a:cubicBezTo>
                <a:cubicBezTo>
                  <a:pt x="59" y="65"/>
                  <a:pt x="56" y="68"/>
                  <a:pt x="56" y="71"/>
                </a:cubicBezTo>
                <a:cubicBezTo>
                  <a:pt x="56" y="116"/>
                  <a:pt x="56" y="116"/>
                  <a:pt x="56" y="116"/>
                </a:cubicBezTo>
                <a:cubicBezTo>
                  <a:pt x="56" y="119"/>
                  <a:pt x="59" y="122"/>
                  <a:pt x="63" y="122"/>
                </a:cubicBezTo>
                <a:cubicBezTo>
                  <a:pt x="69" y="122"/>
                  <a:pt x="69" y="122"/>
                  <a:pt x="69" y="122"/>
                </a:cubicBezTo>
                <a:cubicBezTo>
                  <a:pt x="69" y="169"/>
                  <a:pt x="69" y="169"/>
                  <a:pt x="69" y="169"/>
                </a:cubicBezTo>
                <a:cubicBezTo>
                  <a:pt x="69" y="173"/>
                  <a:pt x="72" y="176"/>
                  <a:pt x="76" y="176"/>
                </a:cubicBezTo>
                <a:cubicBezTo>
                  <a:pt x="102" y="176"/>
                  <a:pt x="102" y="176"/>
                  <a:pt x="102" y="176"/>
                </a:cubicBezTo>
                <a:cubicBezTo>
                  <a:pt x="105" y="176"/>
                  <a:pt x="108" y="173"/>
                  <a:pt x="108" y="169"/>
                </a:cubicBezTo>
                <a:cubicBezTo>
                  <a:pt x="108" y="122"/>
                  <a:pt x="108" y="122"/>
                  <a:pt x="108" y="122"/>
                </a:cubicBezTo>
                <a:cubicBezTo>
                  <a:pt x="115" y="122"/>
                  <a:pt x="115" y="122"/>
                  <a:pt x="115" y="122"/>
                </a:cubicBezTo>
                <a:cubicBezTo>
                  <a:pt x="118" y="122"/>
                  <a:pt x="121" y="119"/>
                  <a:pt x="121" y="116"/>
                </a:cubicBezTo>
                <a:cubicBezTo>
                  <a:pt x="121" y="71"/>
                  <a:pt x="121" y="71"/>
                  <a:pt x="121" y="71"/>
                </a:cubicBezTo>
                <a:cubicBezTo>
                  <a:pt x="121" y="68"/>
                  <a:pt x="118" y="65"/>
                  <a:pt x="115" y="65"/>
                </a:cubicBezTo>
                <a:close/>
                <a:moveTo>
                  <a:pt x="146" y="37"/>
                </a:moveTo>
                <a:cubicBezTo>
                  <a:pt x="156" y="37"/>
                  <a:pt x="165" y="29"/>
                  <a:pt x="165" y="19"/>
                </a:cubicBezTo>
                <a:cubicBezTo>
                  <a:pt x="165" y="9"/>
                  <a:pt x="156" y="0"/>
                  <a:pt x="146" y="0"/>
                </a:cubicBezTo>
                <a:cubicBezTo>
                  <a:pt x="136" y="0"/>
                  <a:pt x="128" y="9"/>
                  <a:pt x="128" y="19"/>
                </a:cubicBezTo>
                <a:cubicBezTo>
                  <a:pt x="128" y="29"/>
                  <a:pt x="136" y="37"/>
                  <a:pt x="146" y="37"/>
                </a:cubicBezTo>
                <a:close/>
                <a:moveTo>
                  <a:pt x="171" y="45"/>
                </a:moveTo>
                <a:cubicBezTo>
                  <a:pt x="123" y="45"/>
                  <a:pt x="123" y="45"/>
                  <a:pt x="123" y="45"/>
                </a:cubicBezTo>
                <a:cubicBezTo>
                  <a:pt x="119" y="45"/>
                  <a:pt x="116" y="47"/>
                  <a:pt x="116" y="51"/>
                </a:cubicBezTo>
                <a:cubicBezTo>
                  <a:pt x="116" y="52"/>
                  <a:pt x="116" y="52"/>
                  <a:pt x="116" y="52"/>
                </a:cubicBezTo>
                <a:cubicBezTo>
                  <a:pt x="127" y="53"/>
                  <a:pt x="135" y="61"/>
                  <a:pt x="135" y="71"/>
                </a:cubicBezTo>
                <a:cubicBezTo>
                  <a:pt x="135" y="116"/>
                  <a:pt x="135" y="116"/>
                  <a:pt x="135" y="116"/>
                </a:cubicBezTo>
                <a:cubicBezTo>
                  <a:pt x="135" y="122"/>
                  <a:pt x="132" y="127"/>
                  <a:pt x="128" y="130"/>
                </a:cubicBezTo>
                <a:cubicBezTo>
                  <a:pt x="128" y="142"/>
                  <a:pt x="128" y="142"/>
                  <a:pt x="128" y="142"/>
                </a:cubicBezTo>
                <a:cubicBezTo>
                  <a:pt x="128" y="145"/>
                  <a:pt x="131" y="148"/>
                  <a:pt x="135" y="148"/>
                </a:cubicBezTo>
                <a:cubicBezTo>
                  <a:pt x="159" y="148"/>
                  <a:pt x="159" y="148"/>
                  <a:pt x="159" y="148"/>
                </a:cubicBezTo>
                <a:cubicBezTo>
                  <a:pt x="162" y="148"/>
                  <a:pt x="165" y="145"/>
                  <a:pt x="165" y="142"/>
                </a:cubicBezTo>
                <a:cubicBezTo>
                  <a:pt x="165" y="98"/>
                  <a:pt x="165" y="98"/>
                  <a:pt x="165" y="98"/>
                </a:cubicBezTo>
                <a:cubicBezTo>
                  <a:pt x="171" y="98"/>
                  <a:pt x="171" y="98"/>
                  <a:pt x="171" y="98"/>
                </a:cubicBezTo>
                <a:cubicBezTo>
                  <a:pt x="174" y="98"/>
                  <a:pt x="177" y="96"/>
                  <a:pt x="177" y="92"/>
                </a:cubicBezTo>
                <a:cubicBezTo>
                  <a:pt x="177" y="51"/>
                  <a:pt x="177" y="51"/>
                  <a:pt x="177" y="51"/>
                </a:cubicBezTo>
                <a:cubicBezTo>
                  <a:pt x="177" y="47"/>
                  <a:pt x="174" y="45"/>
                  <a:pt x="171" y="45"/>
                </a:cubicBezTo>
                <a:close/>
                <a:moveTo>
                  <a:pt x="49" y="19"/>
                </a:moveTo>
                <a:cubicBezTo>
                  <a:pt x="49" y="9"/>
                  <a:pt x="41" y="0"/>
                  <a:pt x="31" y="0"/>
                </a:cubicBezTo>
                <a:cubicBezTo>
                  <a:pt x="21" y="0"/>
                  <a:pt x="12" y="9"/>
                  <a:pt x="12" y="19"/>
                </a:cubicBezTo>
                <a:cubicBezTo>
                  <a:pt x="12" y="29"/>
                  <a:pt x="21" y="37"/>
                  <a:pt x="31" y="37"/>
                </a:cubicBezTo>
                <a:cubicBezTo>
                  <a:pt x="41" y="37"/>
                  <a:pt x="49" y="29"/>
                  <a:pt x="49" y="19"/>
                </a:cubicBezTo>
                <a:close/>
                <a:moveTo>
                  <a:pt x="0" y="51"/>
                </a:moveTo>
                <a:cubicBezTo>
                  <a:pt x="0" y="92"/>
                  <a:pt x="0" y="92"/>
                  <a:pt x="0" y="92"/>
                </a:cubicBezTo>
                <a:cubicBezTo>
                  <a:pt x="0" y="96"/>
                  <a:pt x="3" y="98"/>
                  <a:pt x="7" y="98"/>
                </a:cubicBezTo>
                <a:cubicBezTo>
                  <a:pt x="12" y="98"/>
                  <a:pt x="12" y="98"/>
                  <a:pt x="12" y="98"/>
                </a:cubicBezTo>
                <a:cubicBezTo>
                  <a:pt x="12" y="142"/>
                  <a:pt x="12" y="142"/>
                  <a:pt x="12" y="142"/>
                </a:cubicBezTo>
                <a:cubicBezTo>
                  <a:pt x="12" y="145"/>
                  <a:pt x="15" y="148"/>
                  <a:pt x="18" y="148"/>
                </a:cubicBezTo>
                <a:cubicBezTo>
                  <a:pt x="43" y="148"/>
                  <a:pt x="43" y="148"/>
                  <a:pt x="43" y="148"/>
                </a:cubicBezTo>
                <a:cubicBezTo>
                  <a:pt x="46" y="148"/>
                  <a:pt x="49" y="145"/>
                  <a:pt x="49" y="142"/>
                </a:cubicBezTo>
                <a:cubicBezTo>
                  <a:pt x="49" y="130"/>
                  <a:pt x="49" y="130"/>
                  <a:pt x="49" y="130"/>
                </a:cubicBezTo>
                <a:cubicBezTo>
                  <a:pt x="45" y="127"/>
                  <a:pt x="42" y="122"/>
                  <a:pt x="42" y="116"/>
                </a:cubicBezTo>
                <a:cubicBezTo>
                  <a:pt x="42" y="71"/>
                  <a:pt x="42" y="71"/>
                  <a:pt x="42" y="71"/>
                </a:cubicBezTo>
                <a:cubicBezTo>
                  <a:pt x="42" y="61"/>
                  <a:pt x="51" y="53"/>
                  <a:pt x="61" y="52"/>
                </a:cubicBezTo>
                <a:cubicBezTo>
                  <a:pt x="61" y="51"/>
                  <a:pt x="61" y="51"/>
                  <a:pt x="61" y="51"/>
                </a:cubicBezTo>
                <a:cubicBezTo>
                  <a:pt x="61" y="47"/>
                  <a:pt x="58" y="45"/>
                  <a:pt x="55" y="45"/>
                </a:cubicBezTo>
                <a:cubicBezTo>
                  <a:pt x="7" y="45"/>
                  <a:pt x="7" y="45"/>
                  <a:pt x="7" y="45"/>
                </a:cubicBezTo>
                <a:cubicBezTo>
                  <a:pt x="3" y="45"/>
                  <a:pt x="0" y="47"/>
                  <a:pt x="0" y="51"/>
                </a:cubicBezTo>
                <a:close/>
              </a:path>
            </a:pathLst>
          </a:custGeom>
          <a:solidFill>
            <a:srgbClr val="1A2F6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rgbClr val="999999"/>
              </a:solidFill>
              <a:effectLst/>
              <a:uLnTx/>
              <a:uFillTx/>
              <a:cs typeface="+mn-ea"/>
              <a:sym typeface="+mn-lt"/>
            </a:endParaRPr>
          </a:p>
        </p:txBody>
      </p:sp>
      <p:grpSp>
        <p:nvGrpSpPr>
          <p:cNvPr id="54" name="组合 1">
            <a:extLst>
              <a:ext uri="{FF2B5EF4-FFF2-40B4-BE49-F238E27FC236}">
                <a16:creationId xmlns:a16="http://schemas.microsoft.com/office/drawing/2014/main" id="{0F070D29-36DE-48CE-A254-A101298A1FB7}"/>
              </a:ext>
            </a:extLst>
          </p:cNvPr>
          <p:cNvGrpSpPr/>
          <p:nvPr/>
        </p:nvGrpSpPr>
        <p:grpSpPr>
          <a:xfrm>
            <a:off x="361880" y="190207"/>
            <a:ext cx="5120640" cy="584835"/>
            <a:chOff x="455" y="300"/>
            <a:chExt cx="8064" cy="921"/>
          </a:xfrm>
        </p:grpSpPr>
        <p:grpSp>
          <p:nvGrpSpPr>
            <p:cNvPr id="55" name="组合 3">
              <a:extLst>
                <a:ext uri="{FF2B5EF4-FFF2-40B4-BE49-F238E27FC236}">
                  <a16:creationId xmlns:a16="http://schemas.microsoft.com/office/drawing/2014/main" id="{4BE87936-DAD0-40FF-9DED-B9DA5CAE8234}"/>
                </a:ext>
              </a:extLst>
            </p:cNvPr>
            <p:cNvGrpSpPr/>
            <p:nvPr/>
          </p:nvGrpSpPr>
          <p:grpSpPr>
            <a:xfrm>
              <a:off x="455" y="472"/>
              <a:ext cx="808" cy="607"/>
              <a:chOff x="579" y="476"/>
              <a:chExt cx="994" cy="746"/>
            </a:xfrm>
          </p:grpSpPr>
          <p:sp>
            <p:nvSpPr>
              <p:cNvPr id="57" name="Freeform 5">
                <a:extLst>
                  <a:ext uri="{FF2B5EF4-FFF2-40B4-BE49-F238E27FC236}">
                    <a16:creationId xmlns:a16="http://schemas.microsoft.com/office/drawing/2014/main" id="{35B3F646-D855-43BE-9FC5-F8DDF69C88EC}"/>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58" name="Freeform 5">
                <a:extLst>
                  <a:ext uri="{FF2B5EF4-FFF2-40B4-BE49-F238E27FC236}">
                    <a16:creationId xmlns:a16="http://schemas.microsoft.com/office/drawing/2014/main" id="{70FA856A-ACAA-4BAB-9440-6BF398BB0FAB}"/>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59" name="Freeform 5">
                <a:extLst>
                  <a:ext uri="{FF2B5EF4-FFF2-40B4-BE49-F238E27FC236}">
                    <a16:creationId xmlns:a16="http://schemas.microsoft.com/office/drawing/2014/main" id="{36F63BB5-AC20-44D0-A174-620D259DFF38}"/>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56" name="文本框 8">
              <a:extLst>
                <a:ext uri="{FF2B5EF4-FFF2-40B4-BE49-F238E27FC236}">
                  <a16:creationId xmlns:a16="http://schemas.microsoft.com/office/drawing/2014/main" id="{C788A261-B9AE-4EB6-A374-A7A5ED66B3D9}"/>
                </a:ext>
              </a:extLst>
            </p:cNvPr>
            <p:cNvSpPr txBox="1"/>
            <p:nvPr/>
          </p:nvSpPr>
          <p:spPr>
            <a:xfrm>
              <a:off x="1369" y="300"/>
              <a:ext cx="7150"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Contexte et problématique</a:t>
              </a:r>
            </a:p>
          </p:txBody>
        </p:sp>
      </p:grpSp>
      <p:sp>
        <p:nvSpPr>
          <p:cNvPr id="60" name="TextBox 1">
            <a:extLst>
              <a:ext uri="{FF2B5EF4-FFF2-40B4-BE49-F238E27FC236}">
                <a16:creationId xmlns:a16="http://schemas.microsoft.com/office/drawing/2014/main" id="{34CBC28A-3011-474A-898D-5B9DA699C08F}"/>
              </a:ext>
            </a:extLst>
          </p:cNvPr>
          <p:cNvSpPr txBox="1"/>
          <p:nvPr/>
        </p:nvSpPr>
        <p:spPr>
          <a:xfrm>
            <a:off x="8360357" y="451549"/>
            <a:ext cx="3179629" cy="646986"/>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3200" b="1" dirty="0">
                <a:solidFill>
                  <a:srgbClr val="F2DD9C"/>
                </a:solidFill>
                <a:cs typeface="+mn-ea"/>
                <a:sym typeface="+mn-lt"/>
              </a:rPr>
              <a:t>Contexte</a:t>
            </a:r>
            <a:endParaRPr lang="zh-CN" altLang="en-US" sz="3200" b="1" dirty="0">
              <a:solidFill>
                <a:srgbClr val="F2DD9C"/>
              </a:solidFill>
              <a:cs typeface="+mn-ea"/>
              <a:sym typeface="+mn-lt"/>
            </a:endParaRPr>
          </a:p>
        </p:txBody>
      </p:sp>
      <p:grpSp>
        <p:nvGrpSpPr>
          <p:cNvPr id="2" name="Groupe 1">
            <a:extLst>
              <a:ext uri="{FF2B5EF4-FFF2-40B4-BE49-F238E27FC236}">
                <a16:creationId xmlns:a16="http://schemas.microsoft.com/office/drawing/2014/main" id="{96ECB21C-B7D4-4FF4-AD88-A7E8531B84D3}"/>
              </a:ext>
            </a:extLst>
          </p:cNvPr>
          <p:cNvGrpSpPr/>
          <p:nvPr/>
        </p:nvGrpSpPr>
        <p:grpSpPr>
          <a:xfrm>
            <a:off x="308328" y="5995928"/>
            <a:ext cx="1089578" cy="689085"/>
            <a:chOff x="308328" y="5995928"/>
            <a:chExt cx="1089578" cy="689085"/>
          </a:xfrm>
        </p:grpSpPr>
        <p:sp>
          <p:nvSpPr>
            <p:cNvPr id="46" name="Oval 9">
              <a:extLst>
                <a:ext uri="{FF2B5EF4-FFF2-40B4-BE49-F238E27FC236}">
                  <a16:creationId xmlns:a16="http://schemas.microsoft.com/office/drawing/2014/main" id="{05BA2E4A-8306-4784-B6DD-A484B6AD8666}"/>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47" name="Rectangle 46">
              <a:extLst>
                <a:ext uri="{FF2B5EF4-FFF2-40B4-BE49-F238E27FC236}">
                  <a16:creationId xmlns:a16="http://schemas.microsoft.com/office/drawing/2014/main" id="{F581C97E-E148-4080-83B1-5AD4271F709E}"/>
                </a:ext>
              </a:extLst>
            </p:cNvPr>
            <p:cNvSpPr/>
            <p:nvPr/>
          </p:nvSpPr>
          <p:spPr>
            <a:xfrm>
              <a:off x="650528" y="6149960"/>
              <a:ext cx="376996"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6</a:t>
              </a:r>
            </a:p>
          </p:txBody>
        </p:sp>
      </p:grpSp>
    </p:spTree>
    <p:extLst>
      <p:ext uri="{BB962C8B-B14F-4D97-AF65-F5344CB8AC3E}">
        <p14:creationId xmlns:p14="http://schemas.microsoft.com/office/powerpoint/2010/main" val="60164498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16" presetClass="entr" presetSubtype="21"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barn(inVertical)">
                                      <p:cBhvr>
                                        <p:cTn id="20" dur="500"/>
                                        <p:tgtEl>
                                          <p:spTgt spid="54"/>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4" presetClass="entr" presetSubtype="10" fill="hold" grpId="0" nodeType="afterEffect">
                                  <p:stCondLst>
                                    <p:cond delay="0"/>
                                  </p:stCondLst>
                                  <p:iterate type="lt">
                                    <p:tmPct val="10000"/>
                                  </p:iterate>
                                  <p:childTnLst>
                                    <p:set>
                                      <p:cBhvr>
                                        <p:cTn id="28" dur="1" fill="hold">
                                          <p:stCondLst>
                                            <p:cond delay="0"/>
                                          </p:stCondLst>
                                        </p:cTn>
                                        <p:tgtEl>
                                          <p:spTgt spid="60"/>
                                        </p:tgtEl>
                                        <p:attrNameLst>
                                          <p:attrName>style.visibility</p:attrName>
                                        </p:attrNameLst>
                                      </p:cBhvr>
                                      <p:to>
                                        <p:strVal val="visible"/>
                                      </p:to>
                                    </p:set>
                                    <p:animEffect transition="in" filter="randombar(horizontal)">
                                      <p:cBhvr>
                                        <p:cTn id="29" dur="500"/>
                                        <p:tgtEl>
                                          <p:spTgt spid="60"/>
                                        </p:tgtEl>
                                      </p:cBhvr>
                                    </p:animEffect>
                                  </p:childTnLst>
                                </p:cTn>
                              </p:par>
                              <p:par>
                                <p:cTn id="30" presetID="2" presetClass="entr" presetSubtype="1" decel="100000" fill="hold" nodeType="withEffect">
                                  <p:stCondLst>
                                    <p:cond delay="75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1000" fill="hold"/>
                                        <p:tgtEl>
                                          <p:spTgt spid="19"/>
                                        </p:tgtEl>
                                        <p:attrNameLst>
                                          <p:attrName>ppt_x</p:attrName>
                                        </p:attrNameLst>
                                      </p:cBhvr>
                                      <p:tavLst>
                                        <p:tav tm="0">
                                          <p:val>
                                            <p:strVal val="#ppt_x"/>
                                          </p:val>
                                        </p:tav>
                                        <p:tav tm="100000">
                                          <p:val>
                                            <p:strVal val="#ppt_x"/>
                                          </p:val>
                                        </p:tav>
                                      </p:tavLst>
                                    </p:anim>
                                    <p:anim calcmode="lin" valueType="num">
                                      <p:cBhvr additive="base">
                                        <p:cTn id="33" dur="1000" fill="hold"/>
                                        <p:tgtEl>
                                          <p:spTgt spid="19"/>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75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par>
                                <p:cTn id="37" presetID="22" presetClass="entr" presetSubtype="1" fill="hold" grpId="0" nodeType="withEffect">
                                  <p:stCondLst>
                                    <p:cond delay="75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par>
                                <p:cTn id="40" presetID="22" presetClass="entr" presetSubtype="1" fill="hold" grpId="0" nodeType="withEffect">
                                  <p:stCondLst>
                                    <p:cond delay="75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par>
                                <p:cTn id="43" presetID="22" presetClass="entr" presetSubtype="1" fill="hold" grpId="0" nodeType="withEffect">
                                  <p:stCondLst>
                                    <p:cond delay="75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nodeType="withEffect">
                                  <p:stCondLst>
                                    <p:cond delay="50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nodeType="withEffect">
                                  <p:stCondLst>
                                    <p:cond delay="75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nodeType="withEffect">
                                  <p:stCondLst>
                                    <p:cond delay="100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nodeType="withEffect">
                                  <p:stCondLst>
                                    <p:cond delay="125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ntr" presetSubtype="0" fill="hold" grpId="0" nodeType="withEffect">
                                  <p:stCondLst>
                                    <p:cond delay="100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par>
                                <p:cTn id="76" presetID="10" presetClass="entr" presetSubtype="0" fill="hold" grpId="0" nodeType="withEffect">
                                  <p:stCondLst>
                                    <p:cond delay="125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par>
                                <p:cTn id="79" presetID="10" presetClass="entr" presetSubtype="0" fill="hold" grpId="0" nodeType="withEffect">
                                  <p:stCondLst>
                                    <p:cond delay="125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8" grpId="0" animBg="1"/>
      <p:bldP spid="22" grpId="0"/>
      <p:bldP spid="23" grpId="0"/>
      <p:bldP spid="24" grpId="0"/>
      <p:bldP spid="25" grpId="0"/>
      <p:bldP spid="38" grpId="0" animBg="1"/>
      <p:bldP spid="39" grpId="0" animBg="1"/>
      <p:bldP spid="40" grpId="0" animBg="1"/>
      <p:bldP spid="44"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1">
            <a:extLst>
              <a:ext uri="{FF2B5EF4-FFF2-40B4-BE49-F238E27FC236}">
                <a16:creationId xmlns:a16="http://schemas.microsoft.com/office/drawing/2014/main" id="{31151FFD-819D-4CA4-2D71-F24D9B71B048}"/>
              </a:ext>
            </a:extLst>
          </p:cNvPr>
          <p:cNvSpPr txBox="1"/>
          <p:nvPr/>
        </p:nvSpPr>
        <p:spPr>
          <a:xfrm>
            <a:off x="6294053" y="711329"/>
            <a:ext cx="4797423" cy="510778"/>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2400" b="1" dirty="0">
                <a:solidFill>
                  <a:srgbClr val="F2DD9C"/>
                </a:solidFill>
                <a:cs typeface="+mn-ea"/>
                <a:sym typeface="+mn-lt"/>
              </a:rPr>
              <a:t>Problématique</a:t>
            </a:r>
            <a:endParaRPr lang="zh-CN" altLang="en-US" sz="2400" b="1" dirty="0">
              <a:solidFill>
                <a:srgbClr val="F2DD9C"/>
              </a:solidFill>
              <a:cs typeface="+mn-ea"/>
              <a:sym typeface="+mn-lt"/>
            </a:endParaRPr>
          </a:p>
        </p:txBody>
      </p:sp>
      <p:grpSp>
        <p:nvGrpSpPr>
          <p:cNvPr id="23" name="Group 4">
            <a:extLst>
              <a:ext uri="{FF2B5EF4-FFF2-40B4-BE49-F238E27FC236}">
                <a16:creationId xmlns:a16="http://schemas.microsoft.com/office/drawing/2014/main" id="{3CEAD85D-CC82-A447-09C1-AFE69FB4C66C}"/>
              </a:ext>
            </a:extLst>
          </p:cNvPr>
          <p:cNvGrpSpPr/>
          <p:nvPr/>
        </p:nvGrpSpPr>
        <p:grpSpPr>
          <a:xfrm>
            <a:off x="5417931" y="1547438"/>
            <a:ext cx="5802146" cy="4502188"/>
            <a:chOff x="5936981" y="1732196"/>
            <a:chExt cx="5802146" cy="4502188"/>
          </a:xfrm>
          <a:solidFill>
            <a:srgbClr val="1A2F64"/>
          </a:solidFill>
        </p:grpSpPr>
        <p:sp>
          <p:nvSpPr>
            <p:cNvPr id="24" name="Freeform 5">
              <a:extLst>
                <a:ext uri="{FF2B5EF4-FFF2-40B4-BE49-F238E27FC236}">
                  <a16:creationId xmlns:a16="http://schemas.microsoft.com/office/drawing/2014/main" id="{1C4B1BB3-1ADB-6016-4768-64BDDF130F18}"/>
                </a:ext>
              </a:extLst>
            </p:cNvPr>
            <p:cNvSpPr>
              <a:spLocks/>
            </p:cNvSpPr>
            <p:nvPr/>
          </p:nvSpPr>
          <p:spPr bwMode="auto">
            <a:xfrm>
              <a:off x="5936981" y="1732196"/>
              <a:ext cx="5802146" cy="4502188"/>
            </a:xfrm>
            <a:custGeom>
              <a:avLst/>
              <a:gdLst>
                <a:gd name="T0" fmla="*/ 106 w 1001"/>
                <a:gd name="T1" fmla="*/ 621 h 776"/>
                <a:gd name="T2" fmla="*/ 303 w 1001"/>
                <a:gd name="T3" fmla="*/ 621 h 776"/>
                <a:gd name="T4" fmla="*/ 613 w 1001"/>
                <a:gd name="T5" fmla="*/ 776 h 776"/>
                <a:gd name="T6" fmla="*/ 1001 w 1001"/>
                <a:gd name="T7" fmla="*/ 388 h 776"/>
                <a:gd name="T8" fmla="*/ 613 w 1001"/>
                <a:gd name="T9" fmla="*/ 0 h 776"/>
                <a:gd name="T10" fmla="*/ 256 w 1001"/>
                <a:gd name="T11" fmla="*/ 541 h 776"/>
                <a:gd name="T12" fmla="*/ 106 w 1001"/>
                <a:gd name="T13" fmla="*/ 541 h 776"/>
                <a:gd name="T14" fmla="*/ 82 w 1001"/>
                <a:gd name="T15" fmla="*/ 517 h 776"/>
                <a:gd name="T16" fmla="*/ 60 w 1001"/>
                <a:gd name="T17" fmla="*/ 517 h 776"/>
                <a:gd name="T18" fmla="*/ 7 w 1001"/>
                <a:gd name="T19" fmla="*/ 570 h 776"/>
                <a:gd name="T20" fmla="*/ 7 w 1001"/>
                <a:gd name="T21" fmla="*/ 592 h 776"/>
                <a:gd name="T22" fmla="*/ 60 w 1001"/>
                <a:gd name="T23" fmla="*/ 645 h 776"/>
                <a:gd name="T24" fmla="*/ 82 w 1001"/>
                <a:gd name="T25" fmla="*/ 645 h 776"/>
                <a:gd name="T26" fmla="*/ 106 w 1001"/>
                <a:gd name="T27" fmla="*/ 62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1" h="776">
                  <a:moveTo>
                    <a:pt x="106" y="621"/>
                  </a:moveTo>
                  <a:cubicBezTo>
                    <a:pt x="303" y="621"/>
                    <a:pt x="303" y="621"/>
                    <a:pt x="303" y="621"/>
                  </a:cubicBezTo>
                  <a:cubicBezTo>
                    <a:pt x="373" y="715"/>
                    <a:pt x="486" y="776"/>
                    <a:pt x="613" y="776"/>
                  </a:cubicBezTo>
                  <a:cubicBezTo>
                    <a:pt x="828" y="776"/>
                    <a:pt x="1001" y="603"/>
                    <a:pt x="1001" y="388"/>
                  </a:cubicBezTo>
                  <a:cubicBezTo>
                    <a:pt x="1001" y="174"/>
                    <a:pt x="828" y="0"/>
                    <a:pt x="613" y="0"/>
                  </a:cubicBezTo>
                  <a:cubicBezTo>
                    <a:pt x="333" y="0"/>
                    <a:pt x="148" y="288"/>
                    <a:pt x="256" y="541"/>
                  </a:cubicBezTo>
                  <a:cubicBezTo>
                    <a:pt x="106" y="541"/>
                    <a:pt x="106" y="541"/>
                    <a:pt x="106" y="541"/>
                  </a:cubicBezTo>
                  <a:cubicBezTo>
                    <a:pt x="82" y="517"/>
                    <a:pt x="82" y="517"/>
                    <a:pt x="82" y="517"/>
                  </a:cubicBezTo>
                  <a:cubicBezTo>
                    <a:pt x="76" y="511"/>
                    <a:pt x="66" y="511"/>
                    <a:pt x="60" y="517"/>
                  </a:cubicBezTo>
                  <a:cubicBezTo>
                    <a:pt x="7" y="570"/>
                    <a:pt x="7" y="570"/>
                    <a:pt x="7" y="570"/>
                  </a:cubicBezTo>
                  <a:cubicBezTo>
                    <a:pt x="0" y="576"/>
                    <a:pt x="0" y="586"/>
                    <a:pt x="7" y="592"/>
                  </a:cubicBezTo>
                  <a:cubicBezTo>
                    <a:pt x="60" y="645"/>
                    <a:pt x="60" y="645"/>
                    <a:pt x="60" y="645"/>
                  </a:cubicBezTo>
                  <a:cubicBezTo>
                    <a:pt x="66" y="651"/>
                    <a:pt x="76" y="651"/>
                    <a:pt x="82" y="645"/>
                  </a:cubicBezTo>
                  <a:cubicBezTo>
                    <a:pt x="106" y="621"/>
                    <a:pt x="106" y="621"/>
                    <a:pt x="106" y="621"/>
                  </a:cubicBezTo>
                  <a:close/>
                </a:path>
              </a:pathLst>
            </a:custGeom>
            <a:grpFill/>
            <a:ln w="12700" cap="flat" cmpd="sng" algn="ctr">
              <a:noFill/>
              <a:prstDash val="solid"/>
              <a:miter lim="800000"/>
            </a:ln>
            <a:effectLst>
              <a:outerShdw blurRad="406400" dist="228600" dir="2700000" sx="96000" sy="96000" algn="br" rotWithShape="0">
                <a:schemeClr val="bg1">
                  <a:lumMod val="50000"/>
                  <a:alpha val="14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94E"/>
                </a:solidFill>
                <a:effectLst/>
                <a:uLnTx/>
                <a:uFillTx/>
                <a:cs typeface="+mn-ea"/>
                <a:sym typeface="+mn-lt"/>
              </a:endParaRPr>
            </a:p>
          </p:txBody>
        </p:sp>
        <p:sp>
          <p:nvSpPr>
            <p:cNvPr id="25" name="Rectangle 6">
              <a:extLst>
                <a:ext uri="{FF2B5EF4-FFF2-40B4-BE49-F238E27FC236}">
                  <a16:creationId xmlns:a16="http://schemas.microsoft.com/office/drawing/2014/main" id="{1E7C3511-AD55-566E-4EDC-94B6BCED60A4}"/>
                </a:ext>
              </a:extLst>
            </p:cNvPr>
            <p:cNvSpPr/>
            <p:nvPr/>
          </p:nvSpPr>
          <p:spPr>
            <a:xfrm>
              <a:off x="6135704" y="4940468"/>
              <a:ext cx="320659" cy="320659"/>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grpSp>
        <p:nvGrpSpPr>
          <p:cNvPr id="67" name="Group 7">
            <a:extLst>
              <a:ext uri="{FF2B5EF4-FFF2-40B4-BE49-F238E27FC236}">
                <a16:creationId xmlns:a16="http://schemas.microsoft.com/office/drawing/2014/main" id="{40A04ECB-C511-31BA-FE62-2D327D5BCA7C}"/>
              </a:ext>
            </a:extLst>
          </p:cNvPr>
          <p:cNvGrpSpPr/>
          <p:nvPr/>
        </p:nvGrpSpPr>
        <p:grpSpPr>
          <a:xfrm>
            <a:off x="5417931" y="1861594"/>
            <a:ext cx="5487990" cy="3873875"/>
            <a:chOff x="5936981" y="2046352"/>
            <a:chExt cx="5487990" cy="3873875"/>
          </a:xfrm>
          <a:solidFill>
            <a:schemeClr val="bg1"/>
          </a:solidFill>
          <a:effectLst>
            <a:outerShdw blurRad="254000" dist="38100" dir="16200000" rotWithShape="0">
              <a:prstClr val="black">
                <a:alpha val="40000"/>
              </a:prstClr>
            </a:outerShdw>
          </a:effectLst>
        </p:grpSpPr>
        <p:sp>
          <p:nvSpPr>
            <p:cNvPr id="68" name="Freeform 6">
              <a:extLst>
                <a:ext uri="{FF2B5EF4-FFF2-40B4-BE49-F238E27FC236}">
                  <a16:creationId xmlns:a16="http://schemas.microsoft.com/office/drawing/2014/main" id="{3F825634-8064-933A-CA0C-FFDF57D0B2DC}"/>
                </a:ext>
              </a:extLst>
            </p:cNvPr>
            <p:cNvSpPr>
              <a:spLocks/>
            </p:cNvSpPr>
            <p:nvPr/>
          </p:nvSpPr>
          <p:spPr bwMode="auto">
            <a:xfrm>
              <a:off x="5936981" y="2046352"/>
              <a:ext cx="5487990" cy="3873875"/>
            </a:xfrm>
            <a:custGeom>
              <a:avLst/>
              <a:gdLst>
                <a:gd name="T0" fmla="*/ 106 w 947"/>
                <a:gd name="T1" fmla="*/ 450 h 668"/>
                <a:gd name="T2" fmla="*/ 300 w 947"/>
                <a:gd name="T3" fmla="*/ 450 h 668"/>
                <a:gd name="T4" fmla="*/ 613 w 947"/>
                <a:gd name="T5" fmla="*/ 668 h 668"/>
                <a:gd name="T6" fmla="*/ 947 w 947"/>
                <a:gd name="T7" fmla="*/ 334 h 668"/>
                <a:gd name="T8" fmla="*/ 613 w 947"/>
                <a:gd name="T9" fmla="*/ 0 h 668"/>
                <a:gd name="T10" fmla="*/ 281 w 947"/>
                <a:gd name="T11" fmla="*/ 370 h 668"/>
                <a:gd name="T12" fmla="*/ 106 w 947"/>
                <a:gd name="T13" fmla="*/ 370 h 668"/>
                <a:gd name="T14" fmla="*/ 82 w 947"/>
                <a:gd name="T15" fmla="*/ 345 h 668"/>
                <a:gd name="T16" fmla="*/ 60 w 947"/>
                <a:gd name="T17" fmla="*/ 345 h 668"/>
                <a:gd name="T18" fmla="*/ 7 w 947"/>
                <a:gd name="T19" fmla="*/ 399 h 668"/>
                <a:gd name="T20" fmla="*/ 7 w 947"/>
                <a:gd name="T21" fmla="*/ 421 h 668"/>
                <a:gd name="T22" fmla="*/ 60 w 947"/>
                <a:gd name="T23" fmla="*/ 474 h 668"/>
                <a:gd name="T24" fmla="*/ 82 w 947"/>
                <a:gd name="T25" fmla="*/ 474 h 668"/>
                <a:gd name="T26" fmla="*/ 106 w 947"/>
                <a:gd name="T27" fmla="*/ 45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7" h="668">
                  <a:moveTo>
                    <a:pt x="106" y="450"/>
                  </a:moveTo>
                  <a:cubicBezTo>
                    <a:pt x="300" y="450"/>
                    <a:pt x="300" y="450"/>
                    <a:pt x="300" y="450"/>
                  </a:cubicBezTo>
                  <a:cubicBezTo>
                    <a:pt x="347" y="577"/>
                    <a:pt x="469" y="668"/>
                    <a:pt x="613" y="668"/>
                  </a:cubicBezTo>
                  <a:cubicBezTo>
                    <a:pt x="798" y="668"/>
                    <a:pt x="947" y="519"/>
                    <a:pt x="947" y="334"/>
                  </a:cubicBezTo>
                  <a:cubicBezTo>
                    <a:pt x="947" y="150"/>
                    <a:pt x="798" y="0"/>
                    <a:pt x="613" y="0"/>
                  </a:cubicBezTo>
                  <a:cubicBezTo>
                    <a:pt x="414" y="0"/>
                    <a:pt x="260" y="173"/>
                    <a:pt x="281" y="370"/>
                  </a:cubicBezTo>
                  <a:cubicBezTo>
                    <a:pt x="106" y="370"/>
                    <a:pt x="106" y="370"/>
                    <a:pt x="106" y="370"/>
                  </a:cubicBezTo>
                  <a:cubicBezTo>
                    <a:pt x="82" y="345"/>
                    <a:pt x="82" y="345"/>
                    <a:pt x="82" y="345"/>
                  </a:cubicBezTo>
                  <a:cubicBezTo>
                    <a:pt x="76" y="339"/>
                    <a:pt x="66" y="339"/>
                    <a:pt x="60" y="345"/>
                  </a:cubicBezTo>
                  <a:cubicBezTo>
                    <a:pt x="7" y="399"/>
                    <a:pt x="7" y="399"/>
                    <a:pt x="7" y="399"/>
                  </a:cubicBezTo>
                  <a:cubicBezTo>
                    <a:pt x="0" y="405"/>
                    <a:pt x="0" y="415"/>
                    <a:pt x="7" y="421"/>
                  </a:cubicBezTo>
                  <a:cubicBezTo>
                    <a:pt x="60" y="474"/>
                    <a:pt x="60" y="474"/>
                    <a:pt x="60" y="474"/>
                  </a:cubicBezTo>
                  <a:cubicBezTo>
                    <a:pt x="66" y="480"/>
                    <a:pt x="76" y="480"/>
                    <a:pt x="82" y="474"/>
                  </a:cubicBezTo>
                  <a:cubicBezTo>
                    <a:pt x="106" y="450"/>
                    <a:pt x="106" y="450"/>
                    <a:pt x="106" y="450"/>
                  </a:cubicBezTo>
                  <a:close/>
                </a:path>
              </a:pathLst>
            </a:custGeom>
            <a:grpFill/>
            <a:ln w="12700" cap="flat" cmpd="sng" algn="ctr">
              <a:noFill/>
              <a:prstDash val="solid"/>
              <a:miter lim="800000"/>
            </a:ln>
            <a:effectLst>
              <a:outerShdw blurRad="406400" dist="228600" dir="2700000" sx="96000" sy="96000" algn="br" rotWithShape="0">
                <a:schemeClr val="bg1">
                  <a:lumMod val="50000"/>
                  <a:alpha val="14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94E"/>
                </a:solidFill>
                <a:effectLst/>
                <a:uLnTx/>
                <a:uFillTx/>
                <a:cs typeface="+mn-ea"/>
                <a:sym typeface="+mn-lt"/>
              </a:endParaRPr>
            </a:p>
          </p:txBody>
        </p:sp>
        <p:sp>
          <p:nvSpPr>
            <p:cNvPr id="69" name="Rectangle 9">
              <a:extLst>
                <a:ext uri="{FF2B5EF4-FFF2-40B4-BE49-F238E27FC236}">
                  <a16:creationId xmlns:a16="http://schemas.microsoft.com/office/drawing/2014/main" id="{2F8297E9-510B-6694-8AF3-2091063FE441}"/>
                </a:ext>
              </a:extLst>
            </p:cNvPr>
            <p:cNvSpPr/>
            <p:nvPr/>
          </p:nvSpPr>
          <p:spPr>
            <a:xfrm>
              <a:off x="6135704" y="4249906"/>
              <a:ext cx="320659" cy="320659"/>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grpSp>
      <p:grpSp>
        <p:nvGrpSpPr>
          <p:cNvPr id="70" name="Group 10">
            <a:extLst>
              <a:ext uri="{FF2B5EF4-FFF2-40B4-BE49-F238E27FC236}">
                <a16:creationId xmlns:a16="http://schemas.microsoft.com/office/drawing/2014/main" id="{3EBBA86E-100B-E88A-E639-5C185AF98238}"/>
              </a:ext>
            </a:extLst>
          </p:cNvPr>
          <p:cNvGrpSpPr/>
          <p:nvPr/>
        </p:nvGrpSpPr>
        <p:grpSpPr>
          <a:xfrm>
            <a:off x="5417931" y="2180084"/>
            <a:ext cx="5176000" cy="3241229"/>
            <a:chOff x="5936981" y="2364842"/>
            <a:chExt cx="5176000" cy="3241229"/>
          </a:xfrm>
          <a:solidFill>
            <a:srgbClr val="1A2F64"/>
          </a:solidFill>
        </p:grpSpPr>
        <p:sp>
          <p:nvSpPr>
            <p:cNvPr id="71" name="Freeform 7">
              <a:extLst>
                <a:ext uri="{FF2B5EF4-FFF2-40B4-BE49-F238E27FC236}">
                  <a16:creationId xmlns:a16="http://schemas.microsoft.com/office/drawing/2014/main" id="{30ACF2A6-D385-6C3A-E7FE-E567E0A30A89}"/>
                </a:ext>
              </a:extLst>
            </p:cNvPr>
            <p:cNvSpPr>
              <a:spLocks/>
            </p:cNvSpPr>
            <p:nvPr/>
          </p:nvSpPr>
          <p:spPr bwMode="auto">
            <a:xfrm>
              <a:off x="5936981" y="2364842"/>
              <a:ext cx="5176000" cy="3241229"/>
            </a:xfrm>
            <a:custGeom>
              <a:avLst/>
              <a:gdLst>
                <a:gd name="T0" fmla="*/ 106 w 893"/>
                <a:gd name="T1" fmla="*/ 274 h 559"/>
                <a:gd name="T2" fmla="*/ 334 w 893"/>
                <a:gd name="T3" fmla="*/ 274 h 559"/>
                <a:gd name="T4" fmla="*/ 613 w 893"/>
                <a:gd name="T5" fmla="*/ 559 h 559"/>
                <a:gd name="T6" fmla="*/ 893 w 893"/>
                <a:gd name="T7" fmla="*/ 279 h 559"/>
                <a:gd name="T8" fmla="*/ 613 w 893"/>
                <a:gd name="T9" fmla="*/ 0 h 559"/>
                <a:gd name="T10" fmla="*/ 347 w 893"/>
                <a:gd name="T11" fmla="*/ 194 h 559"/>
                <a:gd name="T12" fmla="*/ 106 w 893"/>
                <a:gd name="T13" fmla="*/ 194 h 559"/>
                <a:gd name="T14" fmla="*/ 82 w 893"/>
                <a:gd name="T15" fmla="*/ 170 h 559"/>
                <a:gd name="T16" fmla="*/ 60 w 893"/>
                <a:gd name="T17" fmla="*/ 170 h 559"/>
                <a:gd name="T18" fmla="*/ 7 w 893"/>
                <a:gd name="T19" fmla="*/ 223 h 559"/>
                <a:gd name="T20" fmla="*/ 7 w 893"/>
                <a:gd name="T21" fmla="*/ 245 h 559"/>
                <a:gd name="T22" fmla="*/ 60 w 893"/>
                <a:gd name="T23" fmla="*/ 299 h 559"/>
                <a:gd name="T24" fmla="*/ 82 w 893"/>
                <a:gd name="T25" fmla="*/ 299 h 559"/>
                <a:gd name="T26" fmla="*/ 106 w 893"/>
                <a:gd name="T27" fmla="*/ 274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3" h="559">
                  <a:moveTo>
                    <a:pt x="106" y="274"/>
                  </a:moveTo>
                  <a:cubicBezTo>
                    <a:pt x="334" y="274"/>
                    <a:pt x="334" y="274"/>
                    <a:pt x="334" y="274"/>
                  </a:cubicBezTo>
                  <a:cubicBezTo>
                    <a:pt x="331" y="431"/>
                    <a:pt x="457" y="559"/>
                    <a:pt x="613" y="559"/>
                  </a:cubicBezTo>
                  <a:cubicBezTo>
                    <a:pt x="768" y="559"/>
                    <a:pt x="893" y="434"/>
                    <a:pt x="893" y="279"/>
                  </a:cubicBezTo>
                  <a:cubicBezTo>
                    <a:pt x="893" y="125"/>
                    <a:pt x="768" y="0"/>
                    <a:pt x="613" y="0"/>
                  </a:cubicBezTo>
                  <a:cubicBezTo>
                    <a:pt x="488" y="0"/>
                    <a:pt x="383" y="81"/>
                    <a:pt x="347" y="194"/>
                  </a:cubicBezTo>
                  <a:cubicBezTo>
                    <a:pt x="106" y="194"/>
                    <a:pt x="106" y="194"/>
                    <a:pt x="106" y="194"/>
                  </a:cubicBezTo>
                  <a:cubicBezTo>
                    <a:pt x="82" y="170"/>
                    <a:pt x="82" y="170"/>
                    <a:pt x="82" y="170"/>
                  </a:cubicBezTo>
                  <a:cubicBezTo>
                    <a:pt x="76" y="164"/>
                    <a:pt x="66" y="164"/>
                    <a:pt x="60" y="170"/>
                  </a:cubicBezTo>
                  <a:cubicBezTo>
                    <a:pt x="7" y="223"/>
                    <a:pt x="7" y="223"/>
                    <a:pt x="7" y="223"/>
                  </a:cubicBezTo>
                  <a:cubicBezTo>
                    <a:pt x="0" y="230"/>
                    <a:pt x="0" y="239"/>
                    <a:pt x="7" y="245"/>
                  </a:cubicBezTo>
                  <a:cubicBezTo>
                    <a:pt x="60" y="299"/>
                    <a:pt x="60" y="299"/>
                    <a:pt x="60" y="299"/>
                  </a:cubicBezTo>
                  <a:cubicBezTo>
                    <a:pt x="66" y="305"/>
                    <a:pt x="76" y="305"/>
                    <a:pt x="82" y="299"/>
                  </a:cubicBezTo>
                  <a:cubicBezTo>
                    <a:pt x="106" y="274"/>
                    <a:pt x="106" y="274"/>
                    <a:pt x="106" y="274"/>
                  </a:cubicBezTo>
                  <a:close/>
                </a:path>
              </a:pathLst>
            </a:custGeom>
            <a:grpFill/>
            <a:ln w="12700" cap="flat" cmpd="sng" algn="ctr">
              <a:noFill/>
              <a:prstDash val="solid"/>
              <a:miter lim="800000"/>
            </a:ln>
            <a:effectLst>
              <a:outerShdw blurRad="406400" dist="228600" dir="2700000" sx="96000" sy="96000" algn="br" rotWithShape="0">
                <a:srgbClr val="1A2F64">
                  <a:alpha val="14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94E"/>
                </a:solidFill>
                <a:effectLst/>
                <a:uLnTx/>
                <a:uFillTx/>
                <a:cs typeface="+mn-ea"/>
                <a:sym typeface="+mn-lt"/>
              </a:endParaRPr>
            </a:p>
          </p:txBody>
        </p:sp>
        <p:sp>
          <p:nvSpPr>
            <p:cNvPr id="72" name="Rectangle 12">
              <a:extLst>
                <a:ext uri="{FF2B5EF4-FFF2-40B4-BE49-F238E27FC236}">
                  <a16:creationId xmlns:a16="http://schemas.microsoft.com/office/drawing/2014/main" id="{7EFF78B8-89CD-9999-8D70-C856D280DEC8}"/>
                </a:ext>
              </a:extLst>
            </p:cNvPr>
            <p:cNvSpPr/>
            <p:nvPr/>
          </p:nvSpPr>
          <p:spPr>
            <a:xfrm>
              <a:off x="6135704" y="3559194"/>
              <a:ext cx="320659" cy="320659"/>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grpSp>
        <p:nvGrpSpPr>
          <p:cNvPr id="73" name="Group 13">
            <a:extLst>
              <a:ext uri="{FF2B5EF4-FFF2-40B4-BE49-F238E27FC236}">
                <a16:creationId xmlns:a16="http://schemas.microsoft.com/office/drawing/2014/main" id="{B4EFCAA2-C41A-8FBE-CB3E-223BBC861959}"/>
              </a:ext>
            </a:extLst>
          </p:cNvPr>
          <p:cNvGrpSpPr/>
          <p:nvPr/>
        </p:nvGrpSpPr>
        <p:grpSpPr>
          <a:xfrm>
            <a:off x="5417931" y="2245082"/>
            <a:ext cx="4840177" cy="2840409"/>
            <a:chOff x="5936981" y="2429840"/>
            <a:chExt cx="4840177" cy="2840409"/>
          </a:xfrm>
          <a:solidFill>
            <a:schemeClr val="bg1"/>
          </a:solidFill>
          <a:effectLst>
            <a:outerShdw blurRad="254000" sx="102000" sy="102000" algn="ctr" rotWithShape="0">
              <a:prstClr val="black">
                <a:alpha val="40000"/>
              </a:prstClr>
            </a:outerShdw>
          </a:effectLst>
        </p:grpSpPr>
        <p:sp>
          <p:nvSpPr>
            <p:cNvPr id="74" name="Freeform 8">
              <a:extLst>
                <a:ext uri="{FF2B5EF4-FFF2-40B4-BE49-F238E27FC236}">
                  <a16:creationId xmlns:a16="http://schemas.microsoft.com/office/drawing/2014/main" id="{7EA193B7-5E49-CD8F-AC2E-385A39A489C5}"/>
                </a:ext>
              </a:extLst>
            </p:cNvPr>
            <p:cNvSpPr>
              <a:spLocks/>
            </p:cNvSpPr>
            <p:nvPr/>
          </p:nvSpPr>
          <p:spPr bwMode="auto">
            <a:xfrm>
              <a:off x="5936981" y="2429840"/>
              <a:ext cx="4840177" cy="2840409"/>
            </a:xfrm>
            <a:custGeom>
              <a:avLst/>
              <a:gdLst>
                <a:gd name="T0" fmla="*/ 522 w 835"/>
                <a:gd name="T1" fmla="*/ 66 h 490"/>
                <a:gd name="T2" fmla="*/ 106 w 835"/>
                <a:gd name="T3" fmla="*/ 66 h 490"/>
                <a:gd name="T4" fmla="*/ 82 w 835"/>
                <a:gd name="T5" fmla="*/ 42 h 490"/>
                <a:gd name="T6" fmla="*/ 60 w 835"/>
                <a:gd name="T7" fmla="*/ 42 h 490"/>
                <a:gd name="T8" fmla="*/ 7 w 835"/>
                <a:gd name="T9" fmla="*/ 95 h 490"/>
                <a:gd name="T10" fmla="*/ 7 w 835"/>
                <a:gd name="T11" fmla="*/ 117 h 490"/>
                <a:gd name="T12" fmla="*/ 60 w 835"/>
                <a:gd name="T13" fmla="*/ 170 h 490"/>
                <a:gd name="T14" fmla="*/ 82 w 835"/>
                <a:gd name="T15" fmla="*/ 170 h 490"/>
                <a:gd name="T16" fmla="*/ 106 w 835"/>
                <a:gd name="T17" fmla="*/ 146 h 490"/>
                <a:gd name="T18" fmla="*/ 428 w 835"/>
                <a:gd name="T19" fmla="*/ 146 h 490"/>
                <a:gd name="T20" fmla="*/ 613 w 835"/>
                <a:gd name="T21" fmla="*/ 490 h 490"/>
                <a:gd name="T22" fmla="*/ 835 w 835"/>
                <a:gd name="T23" fmla="*/ 268 h 490"/>
                <a:gd name="T24" fmla="*/ 522 w 835"/>
                <a:gd name="T25" fmla="*/ 6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5" h="490">
                  <a:moveTo>
                    <a:pt x="522" y="66"/>
                  </a:moveTo>
                  <a:cubicBezTo>
                    <a:pt x="106" y="66"/>
                    <a:pt x="106" y="66"/>
                    <a:pt x="106" y="66"/>
                  </a:cubicBezTo>
                  <a:cubicBezTo>
                    <a:pt x="82" y="42"/>
                    <a:pt x="82" y="42"/>
                    <a:pt x="82" y="42"/>
                  </a:cubicBezTo>
                  <a:cubicBezTo>
                    <a:pt x="76" y="36"/>
                    <a:pt x="66" y="36"/>
                    <a:pt x="60" y="42"/>
                  </a:cubicBezTo>
                  <a:cubicBezTo>
                    <a:pt x="7" y="95"/>
                    <a:pt x="7" y="95"/>
                    <a:pt x="7" y="95"/>
                  </a:cubicBezTo>
                  <a:cubicBezTo>
                    <a:pt x="0" y="101"/>
                    <a:pt x="0" y="111"/>
                    <a:pt x="7" y="117"/>
                  </a:cubicBezTo>
                  <a:cubicBezTo>
                    <a:pt x="60" y="170"/>
                    <a:pt x="60" y="170"/>
                    <a:pt x="60" y="170"/>
                  </a:cubicBezTo>
                  <a:cubicBezTo>
                    <a:pt x="66" y="176"/>
                    <a:pt x="76" y="176"/>
                    <a:pt x="82" y="170"/>
                  </a:cubicBezTo>
                  <a:cubicBezTo>
                    <a:pt x="106" y="146"/>
                    <a:pt x="106" y="146"/>
                    <a:pt x="106" y="146"/>
                  </a:cubicBezTo>
                  <a:cubicBezTo>
                    <a:pt x="428" y="146"/>
                    <a:pt x="428" y="146"/>
                    <a:pt x="428" y="146"/>
                  </a:cubicBezTo>
                  <a:cubicBezTo>
                    <a:pt x="332" y="291"/>
                    <a:pt x="435" y="490"/>
                    <a:pt x="613" y="490"/>
                  </a:cubicBezTo>
                  <a:cubicBezTo>
                    <a:pt x="736" y="490"/>
                    <a:pt x="835" y="391"/>
                    <a:pt x="835" y="268"/>
                  </a:cubicBezTo>
                  <a:cubicBezTo>
                    <a:pt x="835" y="106"/>
                    <a:pt x="667" y="0"/>
                    <a:pt x="522" y="66"/>
                  </a:cubicBezTo>
                  <a:close/>
                </a:path>
              </a:pathLst>
            </a:custGeom>
            <a:grpFill/>
            <a:ln w="12700" cap="flat" cmpd="sng" algn="ctr">
              <a:noFill/>
              <a:prstDash val="solid"/>
              <a:miter lim="800000"/>
            </a:ln>
            <a:effectLst>
              <a:outerShdw blurRad="406400" dist="228600" dir="2700000" sx="96000" sy="96000" algn="br" rotWithShape="0">
                <a:schemeClr val="bg1">
                  <a:lumMod val="50000"/>
                  <a:alpha val="14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94E"/>
                </a:solidFill>
                <a:effectLst/>
                <a:uLnTx/>
                <a:uFillTx/>
                <a:cs typeface="+mn-ea"/>
                <a:sym typeface="+mn-lt"/>
              </a:endParaRPr>
            </a:p>
          </p:txBody>
        </p:sp>
        <p:sp>
          <p:nvSpPr>
            <p:cNvPr id="76" name="Rectangle 16">
              <a:extLst>
                <a:ext uri="{FF2B5EF4-FFF2-40B4-BE49-F238E27FC236}">
                  <a16:creationId xmlns:a16="http://schemas.microsoft.com/office/drawing/2014/main" id="{CFC1AB79-F74E-F015-7B25-5FF320D1B0A8}"/>
                </a:ext>
              </a:extLst>
            </p:cNvPr>
            <p:cNvSpPr/>
            <p:nvPr/>
          </p:nvSpPr>
          <p:spPr>
            <a:xfrm>
              <a:off x="6135704" y="2868482"/>
              <a:ext cx="320659" cy="320659"/>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grpSp>
      <p:grpSp>
        <p:nvGrpSpPr>
          <p:cNvPr id="36" name="组合 1">
            <a:extLst>
              <a:ext uri="{FF2B5EF4-FFF2-40B4-BE49-F238E27FC236}">
                <a16:creationId xmlns:a16="http://schemas.microsoft.com/office/drawing/2014/main" id="{41F12C10-8615-4810-BB72-618B41757216}"/>
              </a:ext>
            </a:extLst>
          </p:cNvPr>
          <p:cNvGrpSpPr/>
          <p:nvPr/>
        </p:nvGrpSpPr>
        <p:grpSpPr>
          <a:xfrm>
            <a:off x="361880" y="190207"/>
            <a:ext cx="4959985" cy="584835"/>
            <a:chOff x="455" y="300"/>
            <a:chExt cx="7811" cy="921"/>
          </a:xfrm>
        </p:grpSpPr>
        <p:grpSp>
          <p:nvGrpSpPr>
            <p:cNvPr id="37" name="组合 3">
              <a:extLst>
                <a:ext uri="{FF2B5EF4-FFF2-40B4-BE49-F238E27FC236}">
                  <a16:creationId xmlns:a16="http://schemas.microsoft.com/office/drawing/2014/main" id="{FF21F018-0166-4C6F-B84D-5CFABEF1CF39}"/>
                </a:ext>
              </a:extLst>
            </p:cNvPr>
            <p:cNvGrpSpPr/>
            <p:nvPr/>
          </p:nvGrpSpPr>
          <p:grpSpPr>
            <a:xfrm>
              <a:off x="455" y="472"/>
              <a:ext cx="808" cy="607"/>
              <a:chOff x="579" y="476"/>
              <a:chExt cx="994" cy="746"/>
            </a:xfrm>
          </p:grpSpPr>
          <p:sp>
            <p:nvSpPr>
              <p:cNvPr id="39" name="Freeform 5">
                <a:extLst>
                  <a:ext uri="{FF2B5EF4-FFF2-40B4-BE49-F238E27FC236}">
                    <a16:creationId xmlns:a16="http://schemas.microsoft.com/office/drawing/2014/main" id="{C525531F-5A0D-4112-A5B5-7EB40229C964}"/>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40" name="Freeform 5">
                <a:extLst>
                  <a:ext uri="{FF2B5EF4-FFF2-40B4-BE49-F238E27FC236}">
                    <a16:creationId xmlns:a16="http://schemas.microsoft.com/office/drawing/2014/main" id="{0DB7F509-0259-49D1-969C-9C63575483B2}"/>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41" name="Freeform 5">
                <a:extLst>
                  <a:ext uri="{FF2B5EF4-FFF2-40B4-BE49-F238E27FC236}">
                    <a16:creationId xmlns:a16="http://schemas.microsoft.com/office/drawing/2014/main" id="{3FD56A13-A9BA-46A9-AABC-5706E24B0D8D}"/>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38" name="文本框 8">
              <a:extLst>
                <a:ext uri="{FF2B5EF4-FFF2-40B4-BE49-F238E27FC236}">
                  <a16:creationId xmlns:a16="http://schemas.microsoft.com/office/drawing/2014/main" id="{D412345A-58C0-46F6-9289-39F4DFDA3FE1}"/>
                </a:ext>
              </a:extLst>
            </p:cNvPr>
            <p:cNvSpPr txBox="1"/>
            <p:nvPr/>
          </p:nvSpPr>
          <p:spPr>
            <a:xfrm>
              <a:off x="1369" y="300"/>
              <a:ext cx="6897" cy="921"/>
            </a:xfrm>
            <a:prstGeom prst="rect">
              <a:avLst/>
            </a:prstGeom>
            <a:noFill/>
          </p:spPr>
          <p:txBody>
            <a:bodyPr wrap="none" rtlCol="0" anchor="t">
              <a:spAutoFit/>
            </a:bodyPr>
            <a:lstStyle/>
            <a:p>
              <a:r>
                <a:rPr lang="en-US" altLang="zh-CN" sz="3200" dirty="0">
                  <a:solidFill>
                    <a:srgbClr val="1A2F64"/>
                  </a:solidFill>
                  <a:latin typeface="Times New Roman" panose="02020603050405020304" pitchFamily="18" charset="0"/>
                  <a:cs typeface="Times New Roman" panose="02020603050405020304" pitchFamily="18" charset="0"/>
                  <a:sym typeface="+mn-lt"/>
                </a:rPr>
                <a:t>Contexte&amp;Problématique</a:t>
              </a:r>
            </a:p>
          </p:txBody>
        </p:sp>
      </p:grpSp>
      <p:pic>
        <p:nvPicPr>
          <p:cNvPr id="42" name="Graphique 41">
            <a:extLst>
              <a:ext uri="{FF2B5EF4-FFF2-40B4-BE49-F238E27FC236}">
                <a16:creationId xmlns:a16="http://schemas.microsoft.com/office/drawing/2014/main" id="{31D8F79A-AC99-4F8A-9EDB-22DD4E4C1E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3228" y="2835313"/>
            <a:ext cx="1856719" cy="2123313"/>
          </a:xfrm>
          <a:prstGeom prst="rect">
            <a:avLst/>
          </a:prstGeom>
        </p:spPr>
      </p:pic>
      <p:grpSp>
        <p:nvGrpSpPr>
          <p:cNvPr id="43" name="Group 1">
            <a:extLst>
              <a:ext uri="{FF2B5EF4-FFF2-40B4-BE49-F238E27FC236}">
                <a16:creationId xmlns:a16="http://schemas.microsoft.com/office/drawing/2014/main" id="{989E947A-F2F6-40BB-B466-1EE4A0CC410E}"/>
              </a:ext>
            </a:extLst>
          </p:cNvPr>
          <p:cNvGrpSpPr/>
          <p:nvPr/>
        </p:nvGrpSpPr>
        <p:grpSpPr>
          <a:xfrm>
            <a:off x="278585" y="2134410"/>
            <a:ext cx="5002068" cy="1762591"/>
            <a:chOff x="5454977" y="2080664"/>
            <a:chExt cx="2931684" cy="2993996"/>
          </a:xfrm>
        </p:grpSpPr>
        <p:grpSp>
          <p:nvGrpSpPr>
            <p:cNvPr id="44" name="Group 118">
              <a:extLst>
                <a:ext uri="{FF2B5EF4-FFF2-40B4-BE49-F238E27FC236}">
                  <a16:creationId xmlns:a16="http://schemas.microsoft.com/office/drawing/2014/main" id="{289808A3-23DD-4EE8-AF84-0B54DB6B8739}"/>
                </a:ext>
              </a:extLst>
            </p:cNvPr>
            <p:cNvGrpSpPr/>
            <p:nvPr/>
          </p:nvGrpSpPr>
          <p:grpSpPr>
            <a:xfrm>
              <a:off x="5454977" y="2080664"/>
              <a:ext cx="2876260" cy="2993996"/>
              <a:chOff x="2717802" y="3514452"/>
              <a:chExt cx="2876260" cy="2993996"/>
            </a:xfrm>
          </p:grpSpPr>
          <p:sp>
            <p:nvSpPr>
              <p:cNvPr id="48" name="Rectangle: Rounded Corners 121">
                <a:extLst>
                  <a:ext uri="{FF2B5EF4-FFF2-40B4-BE49-F238E27FC236}">
                    <a16:creationId xmlns:a16="http://schemas.microsoft.com/office/drawing/2014/main" id="{9568AA03-201B-4D59-A781-19C642C66886}"/>
                  </a:ext>
                </a:extLst>
              </p:cNvPr>
              <p:cNvSpPr/>
              <p:nvPr/>
            </p:nvSpPr>
            <p:spPr>
              <a:xfrm>
                <a:off x="2717802" y="3514452"/>
                <a:ext cx="2876260" cy="2993996"/>
              </a:xfrm>
              <a:prstGeom prst="roundRect">
                <a:avLst>
                  <a:gd name="adj" fmla="val 22587"/>
                </a:avLst>
              </a:prstGeom>
              <a:solidFill>
                <a:srgbClr val="FFFFFF"/>
              </a:solidFill>
              <a:ln w="12700" cap="flat" cmpd="sng" algn="ctr">
                <a:noFill/>
                <a:prstDash val="solid"/>
                <a:miter lim="800000"/>
              </a:ln>
              <a:effectLst>
                <a:outerShdw blurRad="1016000" dist="8890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cs typeface="+mn-ea"/>
                  <a:sym typeface="+mn-lt"/>
                </a:endParaRPr>
              </a:p>
            </p:txBody>
          </p:sp>
          <p:sp>
            <p:nvSpPr>
              <p:cNvPr id="49" name="Rectangle: Rounded Corners 122">
                <a:extLst>
                  <a:ext uri="{FF2B5EF4-FFF2-40B4-BE49-F238E27FC236}">
                    <a16:creationId xmlns:a16="http://schemas.microsoft.com/office/drawing/2014/main" id="{4E573B2E-851A-48AE-9448-3DF473A05065}"/>
                  </a:ext>
                </a:extLst>
              </p:cNvPr>
              <p:cNvSpPr/>
              <p:nvPr/>
            </p:nvSpPr>
            <p:spPr>
              <a:xfrm>
                <a:off x="2727762" y="4403889"/>
                <a:ext cx="26796" cy="1299899"/>
              </a:xfrm>
              <a:prstGeom prst="roundRect">
                <a:avLst>
                  <a:gd name="adj" fmla="val 50000"/>
                </a:avLst>
              </a:prstGeom>
              <a:solidFill>
                <a:srgbClr val="1A2F6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cs typeface="+mn-ea"/>
                  <a:sym typeface="+mn-lt"/>
                </a:endParaRPr>
              </a:p>
            </p:txBody>
          </p:sp>
        </p:grpSp>
        <p:sp>
          <p:nvSpPr>
            <p:cNvPr id="47" name="Rectangle 120">
              <a:extLst>
                <a:ext uri="{FF2B5EF4-FFF2-40B4-BE49-F238E27FC236}">
                  <a16:creationId xmlns:a16="http://schemas.microsoft.com/office/drawing/2014/main" id="{B6D80D09-D8CA-41BD-AAC9-423277AC1EC7}"/>
                </a:ext>
              </a:extLst>
            </p:cNvPr>
            <p:cNvSpPr/>
            <p:nvPr/>
          </p:nvSpPr>
          <p:spPr>
            <a:xfrm>
              <a:off x="5686070" y="2701270"/>
              <a:ext cx="2700591" cy="170661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lang="fr-FR" sz="2400" b="1" dirty="0">
                  <a:latin typeface="Times New Roman" panose="02020603050405020304" pitchFamily="18" charset="0"/>
                  <a:cs typeface="Times New Roman" panose="02020603050405020304" pitchFamily="18" charset="0"/>
                </a:rPr>
                <a:t>manque de plateformes fiables et sécurisées</a:t>
              </a:r>
              <a:endParaRPr lang="zh-CN" altLang="en-US" sz="2400" b="1" dirty="0">
                <a:latin typeface="Times New Roman" panose="02020603050405020304" pitchFamily="18" charset="0"/>
                <a:cs typeface="Times New Roman" panose="02020603050405020304" pitchFamily="18" charset="0"/>
                <a:sym typeface="+mn-lt"/>
              </a:endParaRPr>
            </a:p>
          </p:txBody>
        </p:sp>
      </p:grpSp>
      <p:grpSp>
        <p:nvGrpSpPr>
          <p:cNvPr id="50" name="Group 1">
            <a:extLst>
              <a:ext uri="{FF2B5EF4-FFF2-40B4-BE49-F238E27FC236}">
                <a16:creationId xmlns:a16="http://schemas.microsoft.com/office/drawing/2014/main" id="{9529F2B4-7DFF-40CF-925F-5915DD4E4F4D}"/>
              </a:ext>
            </a:extLst>
          </p:cNvPr>
          <p:cNvGrpSpPr/>
          <p:nvPr/>
        </p:nvGrpSpPr>
        <p:grpSpPr>
          <a:xfrm>
            <a:off x="249860" y="4432262"/>
            <a:ext cx="5039554" cy="1447234"/>
            <a:chOff x="5450560" y="1776142"/>
            <a:chExt cx="3211323" cy="1478449"/>
          </a:xfrm>
        </p:grpSpPr>
        <p:grpSp>
          <p:nvGrpSpPr>
            <p:cNvPr id="51" name="Group 118">
              <a:extLst>
                <a:ext uri="{FF2B5EF4-FFF2-40B4-BE49-F238E27FC236}">
                  <a16:creationId xmlns:a16="http://schemas.microsoft.com/office/drawing/2014/main" id="{CC03B1B9-20E0-4CD0-A8CD-1AB980254B9A}"/>
                </a:ext>
              </a:extLst>
            </p:cNvPr>
            <p:cNvGrpSpPr/>
            <p:nvPr/>
          </p:nvGrpSpPr>
          <p:grpSpPr>
            <a:xfrm>
              <a:off x="5450560" y="1776142"/>
              <a:ext cx="3093031" cy="1478449"/>
              <a:chOff x="2713385" y="3209930"/>
              <a:chExt cx="3093031" cy="1478449"/>
            </a:xfrm>
          </p:grpSpPr>
          <p:sp>
            <p:nvSpPr>
              <p:cNvPr id="55" name="Rectangle: Rounded Corners 121">
                <a:extLst>
                  <a:ext uri="{FF2B5EF4-FFF2-40B4-BE49-F238E27FC236}">
                    <a16:creationId xmlns:a16="http://schemas.microsoft.com/office/drawing/2014/main" id="{83AB31D2-6DBA-45D6-9E79-8D92ADBEB585}"/>
                  </a:ext>
                </a:extLst>
              </p:cNvPr>
              <p:cNvSpPr/>
              <p:nvPr/>
            </p:nvSpPr>
            <p:spPr>
              <a:xfrm>
                <a:off x="2717803" y="3209930"/>
                <a:ext cx="3088613" cy="1478449"/>
              </a:xfrm>
              <a:prstGeom prst="roundRect">
                <a:avLst>
                  <a:gd name="adj" fmla="val 22587"/>
                </a:avLst>
              </a:prstGeom>
              <a:solidFill>
                <a:srgbClr val="FFFFFF"/>
              </a:solidFill>
              <a:ln w="12700" cap="flat" cmpd="sng" algn="ctr">
                <a:noFill/>
                <a:prstDash val="solid"/>
                <a:miter lim="800000"/>
              </a:ln>
              <a:effectLst>
                <a:outerShdw blurRad="1016000" dist="8890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cs typeface="+mn-ea"/>
                  <a:sym typeface="+mn-lt"/>
                </a:endParaRPr>
              </a:p>
            </p:txBody>
          </p:sp>
          <p:sp>
            <p:nvSpPr>
              <p:cNvPr id="56" name="Rectangle: Rounded Corners 122">
                <a:extLst>
                  <a:ext uri="{FF2B5EF4-FFF2-40B4-BE49-F238E27FC236}">
                    <a16:creationId xmlns:a16="http://schemas.microsoft.com/office/drawing/2014/main" id="{C61EA518-85E8-42AA-B264-589046C35147}"/>
                  </a:ext>
                </a:extLst>
              </p:cNvPr>
              <p:cNvSpPr/>
              <p:nvPr/>
            </p:nvSpPr>
            <p:spPr>
              <a:xfrm>
                <a:off x="2713385" y="3619570"/>
                <a:ext cx="29133" cy="659168"/>
              </a:xfrm>
              <a:prstGeom prst="roundRect">
                <a:avLst>
                  <a:gd name="adj" fmla="val 50000"/>
                </a:avLst>
              </a:prstGeom>
              <a:solidFill>
                <a:srgbClr val="BF96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cs typeface="+mn-ea"/>
                  <a:sym typeface="+mn-lt"/>
                </a:endParaRPr>
              </a:p>
            </p:txBody>
          </p:sp>
        </p:grpSp>
        <p:sp>
          <p:nvSpPr>
            <p:cNvPr id="54" name="Rectangle 120">
              <a:extLst>
                <a:ext uri="{FF2B5EF4-FFF2-40B4-BE49-F238E27FC236}">
                  <a16:creationId xmlns:a16="http://schemas.microsoft.com/office/drawing/2014/main" id="{532FF575-7FD3-4B5E-A675-803C6DD5E68D}"/>
                </a:ext>
              </a:extLst>
            </p:cNvPr>
            <p:cNvSpPr/>
            <p:nvPr/>
          </p:nvSpPr>
          <p:spPr>
            <a:xfrm>
              <a:off x="5702951" y="2067470"/>
              <a:ext cx="2958932" cy="102636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lang="fr-FR" altLang="zh-CN" sz="2400" b="1" dirty="0">
                  <a:latin typeface="Times New Roman" panose="02020603050405020304" pitchFamily="18" charset="0"/>
                  <a:cs typeface="Times New Roman" panose="02020603050405020304" pitchFamily="18" charset="0"/>
                  <a:sym typeface="+mn-lt"/>
                </a:rPr>
                <a:t>Trouver les gares et des société de locations disponibles</a:t>
              </a:r>
              <a:endParaRPr lang="zh-CN" altLang="en-US" sz="2400" b="1" dirty="0">
                <a:latin typeface="Times New Roman" panose="02020603050405020304" pitchFamily="18" charset="0"/>
                <a:cs typeface="Times New Roman" panose="02020603050405020304" pitchFamily="18" charset="0"/>
                <a:sym typeface="+mn-lt"/>
              </a:endParaRPr>
            </a:p>
          </p:txBody>
        </p:sp>
      </p:grpSp>
      <p:grpSp>
        <p:nvGrpSpPr>
          <p:cNvPr id="3" name="Groupe 2">
            <a:extLst>
              <a:ext uri="{FF2B5EF4-FFF2-40B4-BE49-F238E27FC236}">
                <a16:creationId xmlns:a16="http://schemas.microsoft.com/office/drawing/2014/main" id="{935F415E-7430-415A-9502-A779D23DA059}"/>
              </a:ext>
            </a:extLst>
          </p:cNvPr>
          <p:cNvGrpSpPr/>
          <p:nvPr/>
        </p:nvGrpSpPr>
        <p:grpSpPr>
          <a:xfrm>
            <a:off x="128088" y="6070214"/>
            <a:ext cx="1089578" cy="689085"/>
            <a:chOff x="-91945" y="6298941"/>
            <a:chExt cx="1089578" cy="689085"/>
          </a:xfrm>
        </p:grpSpPr>
        <p:sp>
          <p:nvSpPr>
            <p:cNvPr id="32" name="Oval 9">
              <a:extLst>
                <a:ext uri="{FF2B5EF4-FFF2-40B4-BE49-F238E27FC236}">
                  <a16:creationId xmlns:a16="http://schemas.microsoft.com/office/drawing/2014/main" id="{5A198161-247C-4C33-8052-75FB3E3D3710}"/>
                </a:ext>
              </a:extLst>
            </p:cNvPr>
            <p:cNvSpPr>
              <a:spLocks noChangeArrowheads="1"/>
            </p:cNvSpPr>
            <p:nvPr/>
          </p:nvSpPr>
          <p:spPr bwMode="auto">
            <a:xfrm>
              <a:off x="-91945" y="6298941"/>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33" name="Rectangle 32">
              <a:extLst>
                <a:ext uri="{FF2B5EF4-FFF2-40B4-BE49-F238E27FC236}">
                  <a16:creationId xmlns:a16="http://schemas.microsoft.com/office/drawing/2014/main" id="{6692A1CB-C633-448E-A66C-B5AEFA792A17}"/>
                </a:ext>
              </a:extLst>
            </p:cNvPr>
            <p:cNvSpPr/>
            <p:nvPr/>
          </p:nvSpPr>
          <p:spPr>
            <a:xfrm>
              <a:off x="250586" y="6454171"/>
              <a:ext cx="376996"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7</a:t>
              </a:r>
            </a:p>
          </p:txBody>
        </p:sp>
      </p:grpSp>
    </p:spTree>
    <p:extLst>
      <p:ext uri="{BB962C8B-B14F-4D97-AF65-F5344CB8AC3E}">
        <p14:creationId xmlns:p14="http://schemas.microsoft.com/office/powerpoint/2010/main" val="104491875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childTnLst>
                          </p:cTn>
                        </p:par>
                        <p:par>
                          <p:cTn id="17" fill="hold">
                            <p:stCondLst>
                              <p:cond delay="2100"/>
                            </p:stCondLst>
                            <p:childTnLst>
                              <p:par>
                                <p:cTn id="18" presetID="2" presetClass="entr" presetSubtype="4" decel="100000"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1000" fill="hold"/>
                                        <p:tgtEl>
                                          <p:spTgt spid="43"/>
                                        </p:tgtEl>
                                        <p:attrNameLst>
                                          <p:attrName>ppt_x</p:attrName>
                                        </p:attrNameLst>
                                      </p:cBhvr>
                                      <p:tavLst>
                                        <p:tav tm="0">
                                          <p:val>
                                            <p:strVal val="#ppt_x"/>
                                          </p:val>
                                        </p:tav>
                                        <p:tav tm="100000">
                                          <p:val>
                                            <p:strVal val="#ppt_x"/>
                                          </p:val>
                                        </p:tav>
                                      </p:tavLst>
                                    </p:anim>
                                    <p:anim calcmode="lin" valueType="num">
                                      <p:cBhvr additive="base">
                                        <p:cTn id="21" dur="1000" fill="hold"/>
                                        <p:tgtEl>
                                          <p:spTgt spid="43"/>
                                        </p:tgtEl>
                                        <p:attrNameLst>
                                          <p:attrName>ppt_y</p:attrName>
                                        </p:attrNameLst>
                                      </p:cBhvr>
                                      <p:tavLst>
                                        <p:tav tm="0">
                                          <p:val>
                                            <p:strVal val="1+#ppt_h/2"/>
                                          </p:val>
                                        </p:tav>
                                        <p:tav tm="100000">
                                          <p:val>
                                            <p:strVal val="#ppt_y"/>
                                          </p:val>
                                        </p:tav>
                                      </p:tavLst>
                                    </p:anim>
                                  </p:childTnLst>
                                </p:cTn>
                              </p:par>
                            </p:childTnLst>
                          </p:cTn>
                        </p:par>
                        <p:par>
                          <p:cTn id="22" fill="hold">
                            <p:stCondLst>
                              <p:cond delay="3100"/>
                            </p:stCondLst>
                            <p:childTnLst>
                              <p:par>
                                <p:cTn id="23" presetID="2" presetClass="entr" presetSubtype="4" decel="10000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1000" fill="hold"/>
                                        <p:tgtEl>
                                          <p:spTgt spid="50"/>
                                        </p:tgtEl>
                                        <p:attrNameLst>
                                          <p:attrName>ppt_x</p:attrName>
                                        </p:attrNameLst>
                                      </p:cBhvr>
                                      <p:tavLst>
                                        <p:tav tm="0">
                                          <p:val>
                                            <p:strVal val="#ppt_x"/>
                                          </p:val>
                                        </p:tav>
                                        <p:tav tm="100000">
                                          <p:val>
                                            <p:strVal val="#ppt_x"/>
                                          </p:val>
                                        </p:tav>
                                      </p:tavLst>
                                    </p:anim>
                                    <p:anim calcmode="lin" valueType="num">
                                      <p:cBhvr additive="base">
                                        <p:cTn id="26" dur="1000" fill="hold"/>
                                        <p:tgtEl>
                                          <p:spTgt spid="50"/>
                                        </p:tgtEl>
                                        <p:attrNameLst>
                                          <p:attrName>ppt_y</p:attrName>
                                        </p:attrNameLst>
                                      </p:cBhvr>
                                      <p:tavLst>
                                        <p:tav tm="0">
                                          <p:val>
                                            <p:strVal val="1+#ppt_h/2"/>
                                          </p:val>
                                        </p:tav>
                                        <p:tav tm="100000">
                                          <p:val>
                                            <p:strVal val="#ppt_y"/>
                                          </p:val>
                                        </p:tav>
                                      </p:tavLst>
                                    </p:anim>
                                  </p:childTnLst>
                                </p:cTn>
                              </p:par>
                            </p:childTnLst>
                          </p:cTn>
                        </p:par>
                        <p:par>
                          <p:cTn id="27" fill="hold">
                            <p:stCondLst>
                              <p:cond delay="4100"/>
                            </p:stCondLst>
                            <p:childTnLst>
                              <p:par>
                                <p:cTn id="28" presetID="12" presetClass="entr" presetSubtype="2"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p:tgtEl>
                                          <p:spTgt spid="42"/>
                                        </p:tgtEl>
                                        <p:attrNameLst>
                                          <p:attrName>ppt_x</p:attrName>
                                        </p:attrNameLst>
                                      </p:cBhvr>
                                      <p:tavLst>
                                        <p:tav tm="0">
                                          <p:val>
                                            <p:strVal val="#ppt_x+#ppt_w*1.125000"/>
                                          </p:val>
                                        </p:tav>
                                        <p:tav tm="100000">
                                          <p:val>
                                            <p:strVal val="#ppt_x"/>
                                          </p:val>
                                        </p:tav>
                                      </p:tavLst>
                                    </p:anim>
                                    <p:animEffect transition="in" filter="wipe(left)">
                                      <p:cBhvr>
                                        <p:cTn id="31" dur="500"/>
                                        <p:tgtEl>
                                          <p:spTgt spid="42"/>
                                        </p:tgtEl>
                                      </p:cBhvr>
                                    </p:animEffect>
                                  </p:childTnLst>
                                </p:cTn>
                              </p:par>
                              <p:par>
                                <p:cTn id="32" presetID="10" presetClass="entr" presetSubtype="0" fill="hold" nodeType="withEffect">
                                  <p:stCondLst>
                                    <p:cond delay="50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42" presetClass="path" presetSubtype="0" accel="50000" decel="50000" fill="hold" nodeType="withEffect">
                                  <p:stCondLst>
                                    <p:cond delay="500"/>
                                  </p:stCondLst>
                                  <p:childTnLst>
                                    <p:animMotion origin="layout" path="M 0.07604 0.14815 L 1.45833E-6 7.40741E-7 " pathEditMode="relative" rAng="0" ptsTypes="AA">
                                      <p:cBhvr>
                                        <p:cTn id="36" dur="1000" fill="hold"/>
                                        <p:tgtEl>
                                          <p:spTgt spid="73"/>
                                        </p:tgtEl>
                                        <p:attrNameLst>
                                          <p:attrName>ppt_x</p:attrName>
                                          <p:attrName>ppt_y</p:attrName>
                                        </p:attrNameLst>
                                      </p:cBhvr>
                                      <p:rCtr x="-3802" y="-7407"/>
                                    </p:animMotion>
                                  </p:childTnLst>
                                </p:cTn>
                              </p:par>
                              <p:par>
                                <p:cTn id="37" presetID="10" presetClass="entr" presetSubtype="0" fill="hold" nodeType="withEffect">
                                  <p:stCondLst>
                                    <p:cond delay="75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par>
                                <p:cTn id="40" presetID="42" presetClass="path" presetSubtype="0" accel="50000" decel="50000" fill="hold" nodeType="withEffect">
                                  <p:stCondLst>
                                    <p:cond delay="750"/>
                                  </p:stCondLst>
                                  <p:childTnLst>
                                    <p:animMotion origin="layout" path="M 0.07604 0.14814 L -6.25E-7 3.33333E-6 " pathEditMode="relative" rAng="0" ptsTypes="AA">
                                      <p:cBhvr>
                                        <p:cTn id="41" dur="1000" fill="hold"/>
                                        <p:tgtEl>
                                          <p:spTgt spid="70"/>
                                        </p:tgtEl>
                                        <p:attrNameLst>
                                          <p:attrName>ppt_x</p:attrName>
                                          <p:attrName>ppt_y</p:attrName>
                                        </p:attrNameLst>
                                      </p:cBhvr>
                                      <p:rCtr x="-3802" y="-7407"/>
                                    </p:animMotion>
                                  </p:childTnLst>
                                </p:cTn>
                              </p:par>
                              <p:par>
                                <p:cTn id="42" presetID="10" presetClass="entr" presetSubtype="0" fill="hold" nodeType="withEffect">
                                  <p:stCondLst>
                                    <p:cond delay="100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500"/>
                                        <p:tgtEl>
                                          <p:spTgt spid="67"/>
                                        </p:tgtEl>
                                      </p:cBhvr>
                                    </p:animEffect>
                                  </p:childTnLst>
                                </p:cTn>
                              </p:par>
                              <p:par>
                                <p:cTn id="45" presetID="42" presetClass="path" presetSubtype="0" accel="50000" decel="50000" fill="hold" nodeType="withEffect">
                                  <p:stCondLst>
                                    <p:cond delay="1000"/>
                                  </p:stCondLst>
                                  <p:childTnLst>
                                    <p:animMotion origin="layout" path="M 0.07604 0.14814 L -1.04167E-6 4.81481E-6 " pathEditMode="relative" rAng="0" ptsTypes="AA">
                                      <p:cBhvr>
                                        <p:cTn id="46" dur="1000" fill="hold"/>
                                        <p:tgtEl>
                                          <p:spTgt spid="67"/>
                                        </p:tgtEl>
                                        <p:attrNameLst>
                                          <p:attrName>ppt_x</p:attrName>
                                          <p:attrName>ppt_y</p:attrName>
                                        </p:attrNameLst>
                                      </p:cBhvr>
                                      <p:rCtr x="-3802" y="-7407"/>
                                    </p:animMotion>
                                  </p:childTnLst>
                                </p:cTn>
                              </p:par>
                              <p:par>
                                <p:cTn id="47" presetID="10" presetClass="entr" presetSubtype="0" fill="hold" nodeType="withEffect">
                                  <p:stCondLst>
                                    <p:cond delay="125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42" presetClass="path" presetSubtype="0" accel="50000" decel="50000" fill="hold" nodeType="withEffect">
                                  <p:stCondLst>
                                    <p:cond delay="1250"/>
                                  </p:stCondLst>
                                  <p:childTnLst>
                                    <p:animMotion origin="layout" path="M 0.07604 0.14814 L -1.66667E-6 4.81481E-6 " pathEditMode="relative" rAng="0" ptsTypes="AA">
                                      <p:cBhvr>
                                        <p:cTn id="51" dur="1000" fill="hold"/>
                                        <p:tgtEl>
                                          <p:spTgt spid="23"/>
                                        </p:tgtEl>
                                        <p:attrNameLst>
                                          <p:attrName>ppt_x</p:attrName>
                                          <p:attrName>ppt_y</p:attrName>
                                        </p:attrNameLst>
                                      </p:cBhvr>
                                      <p:rCtr x="-3802" y="-74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1">
            <a:extLst>
              <a:ext uri="{FF2B5EF4-FFF2-40B4-BE49-F238E27FC236}">
                <a16:creationId xmlns:a16="http://schemas.microsoft.com/office/drawing/2014/main" id="{31151FFD-819D-4CA4-2D71-F24D9B71B048}"/>
              </a:ext>
            </a:extLst>
          </p:cNvPr>
          <p:cNvSpPr txBox="1"/>
          <p:nvPr/>
        </p:nvSpPr>
        <p:spPr>
          <a:xfrm>
            <a:off x="6294053" y="711329"/>
            <a:ext cx="4797423" cy="578882"/>
          </a:xfrm>
          <a:prstGeom prst="roundRect">
            <a:avLst/>
          </a:prstGeom>
          <a:solidFill>
            <a:srgbClr val="1A2F64"/>
          </a:solidFill>
          <a:effectLst>
            <a:outerShdw blurRad="254000" dist="254000" dir="8100000" algn="tr" rotWithShape="0">
              <a:schemeClr val="bg1">
                <a:lumMod val="50000"/>
                <a:alpha val="40000"/>
              </a:schemeClr>
            </a:outerShdw>
          </a:effectLst>
        </p:spPr>
        <p:txBody>
          <a:bodyPr wrap="square" rtlCol="0">
            <a:spAutoFit/>
          </a:bodyPr>
          <a:lstStyle/>
          <a:p>
            <a:pPr algn="ctr"/>
            <a:r>
              <a:rPr lang="en-US" altLang="zh-CN" sz="2800" b="1" dirty="0">
                <a:solidFill>
                  <a:srgbClr val="F2DD9C"/>
                </a:solidFill>
                <a:cs typeface="+mn-ea"/>
                <a:sym typeface="+mn-lt"/>
              </a:rPr>
              <a:t>Résultats attendus</a:t>
            </a:r>
            <a:endParaRPr lang="zh-CN" altLang="en-US" sz="2800" b="1" dirty="0">
              <a:solidFill>
                <a:srgbClr val="F2DD9C"/>
              </a:solidFill>
              <a:cs typeface="+mn-ea"/>
              <a:sym typeface="+mn-lt"/>
            </a:endParaRPr>
          </a:p>
        </p:txBody>
      </p:sp>
      <p:grpSp>
        <p:nvGrpSpPr>
          <p:cNvPr id="5" name="Groupe 4">
            <a:extLst>
              <a:ext uri="{FF2B5EF4-FFF2-40B4-BE49-F238E27FC236}">
                <a16:creationId xmlns:a16="http://schemas.microsoft.com/office/drawing/2014/main" id="{30EDECE0-A880-4096-B9AF-42A617630287}"/>
              </a:ext>
            </a:extLst>
          </p:cNvPr>
          <p:cNvGrpSpPr/>
          <p:nvPr/>
        </p:nvGrpSpPr>
        <p:grpSpPr>
          <a:xfrm>
            <a:off x="1348665" y="3896969"/>
            <a:ext cx="3583943" cy="830997"/>
            <a:chOff x="1348665" y="3896969"/>
            <a:chExt cx="3583943" cy="830997"/>
          </a:xfrm>
        </p:grpSpPr>
        <p:sp>
          <p:nvSpPr>
            <p:cNvPr id="79" name="椭圆 78">
              <a:extLst>
                <a:ext uri="{FF2B5EF4-FFF2-40B4-BE49-F238E27FC236}">
                  <a16:creationId xmlns:a16="http://schemas.microsoft.com/office/drawing/2014/main" id="{33491BC1-4B34-029E-B802-1A0B51254F72}"/>
                </a:ext>
              </a:extLst>
            </p:cNvPr>
            <p:cNvSpPr/>
            <p:nvPr/>
          </p:nvSpPr>
          <p:spPr>
            <a:xfrm>
              <a:off x="1348665" y="3929869"/>
              <a:ext cx="773996" cy="773996"/>
            </a:xfrm>
            <a:prstGeom prst="ellipse">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3" name="TextBox 91">
              <a:extLst>
                <a:ext uri="{FF2B5EF4-FFF2-40B4-BE49-F238E27FC236}">
                  <a16:creationId xmlns:a16="http://schemas.microsoft.com/office/drawing/2014/main" id="{36440B03-4086-81DB-BB1B-D2AA5DD212AB}"/>
                </a:ext>
              </a:extLst>
            </p:cNvPr>
            <p:cNvSpPr txBox="1"/>
            <p:nvPr/>
          </p:nvSpPr>
          <p:spPr>
            <a:xfrm>
              <a:off x="2232053" y="3896969"/>
              <a:ext cx="2700555" cy="830997"/>
            </a:xfrm>
            <a:prstGeom prst="rect">
              <a:avLst/>
            </a:prstGeom>
            <a:noFill/>
          </p:spPr>
          <p:txBody>
            <a:bodyPr wrap="square" rtlCol="0">
              <a:spAutoFit/>
            </a:bodyPr>
            <a:lstStyle/>
            <a:p>
              <a:pPr lvl="0"/>
              <a:r>
                <a:rPr lang="fr-FR" sz="2400" dirty="0">
                  <a:latin typeface="Times New Roman" panose="02020603050405020304" pitchFamily="18" charset="0"/>
                  <a:cs typeface="Times New Roman" panose="02020603050405020304" pitchFamily="18" charset="0"/>
                </a:rPr>
                <a:t>Consulter les gares disponibles, </a:t>
              </a:r>
            </a:p>
          </p:txBody>
        </p:sp>
        <p:sp>
          <p:nvSpPr>
            <p:cNvPr id="85" name="Freeform 24">
              <a:extLst>
                <a:ext uri="{FF2B5EF4-FFF2-40B4-BE49-F238E27FC236}">
                  <a16:creationId xmlns:a16="http://schemas.microsoft.com/office/drawing/2014/main" id="{B12CA18D-A2EC-8E10-C08E-200B0D1A52D1}"/>
                </a:ext>
              </a:extLst>
            </p:cNvPr>
            <p:cNvSpPr>
              <a:spLocks noEditPoints="1"/>
            </p:cNvSpPr>
            <p:nvPr/>
          </p:nvSpPr>
          <p:spPr bwMode="auto">
            <a:xfrm>
              <a:off x="1589674" y="4165895"/>
              <a:ext cx="291979" cy="301944"/>
            </a:xfrm>
            <a:custGeom>
              <a:avLst/>
              <a:gdLst>
                <a:gd name="T0" fmla="*/ 100 w 124"/>
                <a:gd name="T1" fmla="*/ 80 h 128"/>
                <a:gd name="T2" fmla="*/ 80 w 124"/>
                <a:gd name="T3" fmla="*/ 91 h 128"/>
                <a:gd name="T4" fmla="*/ 46 w 124"/>
                <a:gd name="T5" fmla="*/ 75 h 128"/>
                <a:gd name="T6" fmla="*/ 48 w 124"/>
                <a:gd name="T7" fmla="*/ 64 h 128"/>
                <a:gd name="T8" fmla="*/ 46 w 124"/>
                <a:gd name="T9" fmla="*/ 54 h 128"/>
                <a:gd name="T10" fmla="*/ 81 w 124"/>
                <a:gd name="T11" fmla="*/ 38 h 128"/>
                <a:gd name="T12" fmla="*/ 100 w 124"/>
                <a:gd name="T13" fmla="*/ 48 h 128"/>
                <a:gd name="T14" fmla="*/ 124 w 124"/>
                <a:gd name="T15" fmla="*/ 24 h 128"/>
                <a:gd name="T16" fmla="*/ 100 w 124"/>
                <a:gd name="T17" fmla="*/ 0 h 128"/>
                <a:gd name="T18" fmla="*/ 76 w 124"/>
                <a:gd name="T19" fmla="*/ 24 h 128"/>
                <a:gd name="T20" fmla="*/ 77 w 124"/>
                <a:gd name="T21" fmla="*/ 31 h 128"/>
                <a:gd name="T22" fmla="*/ 41 w 124"/>
                <a:gd name="T23" fmla="*/ 47 h 128"/>
                <a:gd name="T24" fmla="*/ 24 w 124"/>
                <a:gd name="T25" fmla="*/ 40 h 128"/>
                <a:gd name="T26" fmla="*/ 0 w 124"/>
                <a:gd name="T27" fmla="*/ 64 h 128"/>
                <a:gd name="T28" fmla="*/ 24 w 124"/>
                <a:gd name="T29" fmla="*/ 88 h 128"/>
                <a:gd name="T30" fmla="*/ 41 w 124"/>
                <a:gd name="T31" fmla="*/ 82 h 128"/>
                <a:gd name="T32" fmla="*/ 77 w 124"/>
                <a:gd name="T33" fmla="*/ 99 h 128"/>
                <a:gd name="T34" fmla="*/ 76 w 124"/>
                <a:gd name="T35" fmla="*/ 104 h 128"/>
                <a:gd name="T36" fmla="*/ 100 w 124"/>
                <a:gd name="T37" fmla="*/ 128 h 128"/>
                <a:gd name="T38" fmla="*/ 124 w 124"/>
                <a:gd name="T39" fmla="*/ 104 h 128"/>
                <a:gd name="T40" fmla="*/ 100 w 124"/>
                <a:gd name="T41" fmla="*/ 80 h 128"/>
                <a:gd name="T42" fmla="*/ 100 w 124"/>
                <a:gd name="T43" fmla="*/ 8 h 128"/>
                <a:gd name="T44" fmla="*/ 116 w 124"/>
                <a:gd name="T45" fmla="*/ 24 h 128"/>
                <a:gd name="T46" fmla="*/ 100 w 124"/>
                <a:gd name="T47" fmla="*/ 40 h 128"/>
                <a:gd name="T48" fmla="*/ 84 w 124"/>
                <a:gd name="T49" fmla="*/ 24 h 128"/>
                <a:gd name="T50" fmla="*/ 100 w 124"/>
                <a:gd name="T51" fmla="*/ 8 h 128"/>
                <a:gd name="T52" fmla="*/ 24 w 124"/>
                <a:gd name="T53" fmla="*/ 80 h 128"/>
                <a:gd name="T54" fmla="*/ 8 w 124"/>
                <a:gd name="T55" fmla="*/ 64 h 128"/>
                <a:gd name="T56" fmla="*/ 24 w 124"/>
                <a:gd name="T57" fmla="*/ 48 h 128"/>
                <a:gd name="T58" fmla="*/ 40 w 124"/>
                <a:gd name="T59" fmla="*/ 64 h 128"/>
                <a:gd name="T60" fmla="*/ 24 w 124"/>
                <a:gd name="T61" fmla="*/ 80 h 128"/>
                <a:gd name="T62" fmla="*/ 100 w 124"/>
                <a:gd name="T63" fmla="*/ 120 h 128"/>
                <a:gd name="T64" fmla="*/ 84 w 124"/>
                <a:gd name="T65" fmla="*/ 104 h 128"/>
                <a:gd name="T66" fmla="*/ 100 w 124"/>
                <a:gd name="T67" fmla="*/ 88 h 128"/>
                <a:gd name="T68" fmla="*/ 116 w 124"/>
                <a:gd name="T69" fmla="*/ 104 h 128"/>
                <a:gd name="T70" fmla="*/ 100 w 124"/>
                <a:gd name="T71"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128">
                  <a:moveTo>
                    <a:pt x="100" y="80"/>
                  </a:moveTo>
                  <a:cubicBezTo>
                    <a:pt x="92" y="80"/>
                    <a:pt x="85" y="85"/>
                    <a:pt x="80" y="91"/>
                  </a:cubicBezTo>
                  <a:cubicBezTo>
                    <a:pt x="46" y="75"/>
                    <a:pt x="46" y="75"/>
                    <a:pt x="46" y="75"/>
                  </a:cubicBezTo>
                  <a:cubicBezTo>
                    <a:pt x="47" y="72"/>
                    <a:pt x="48" y="68"/>
                    <a:pt x="48" y="64"/>
                  </a:cubicBezTo>
                  <a:cubicBezTo>
                    <a:pt x="48" y="61"/>
                    <a:pt x="47" y="57"/>
                    <a:pt x="46" y="54"/>
                  </a:cubicBezTo>
                  <a:cubicBezTo>
                    <a:pt x="81" y="38"/>
                    <a:pt x="81" y="38"/>
                    <a:pt x="81" y="38"/>
                  </a:cubicBezTo>
                  <a:cubicBezTo>
                    <a:pt x="85" y="44"/>
                    <a:pt x="92" y="48"/>
                    <a:pt x="100" y="48"/>
                  </a:cubicBezTo>
                  <a:cubicBezTo>
                    <a:pt x="113" y="48"/>
                    <a:pt x="124" y="38"/>
                    <a:pt x="124" y="24"/>
                  </a:cubicBezTo>
                  <a:cubicBezTo>
                    <a:pt x="124" y="11"/>
                    <a:pt x="113" y="0"/>
                    <a:pt x="100" y="0"/>
                  </a:cubicBezTo>
                  <a:cubicBezTo>
                    <a:pt x="87" y="0"/>
                    <a:pt x="76" y="11"/>
                    <a:pt x="76" y="24"/>
                  </a:cubicBezTo>
                  <a:cubicBezTo>
                    <a:pt x="76" y="27"/>
                    <a:pt x="77" y="29"/>
                    <a:pt x="77" y="31"/>
                  </a:cubicBezTo>
                  <a:cubicBezTo>
                    <a:pt x="41" y="47"/>
                    <a:pt x="41" y="47"/>
                    <a:pt x="41" y="47"/>
                  </a:cubicBezTo>
                  <a:cubicBezTo>
                    <a:pt x="37" y="43"/>
                    <a:pt x="31" y="40"/>
                    <a:pt x="24" y="40"/>
                  </a:cubicBezTo>
                  <a:cubicBezTo>
                    <a:pt x="11" y="40"/>
                    <a:pt x="0" y="51"/>
                    <a:pt x="0" y="64"/>
                  </a:cubicBezTo>
                  <a:cubicBezTo>
                    <a:pt x="0" y="78"/>
                    <a:pt x="11" y="88"/>
                    <a:pt x="24" y="88"/>
                  </a:cubicBezTo>
                  <a:cubicBezTo>
                    <a:pt x="31" y="88"/>
                    <a:pt x="36" y="86"/>
                    <a:pt x="41" y="82"/>
                  </a:cubicBezTo>
                  <a:cubicBezTo>
                    <a:pt x="77" y="99"/>
                    <a:pt x="77" y="99"/>
                    <a:pt x="77" y="99"/>
                  </a:cubicBezTo>
                  <a:cubicBezTo>
                    <a:pt x="76" y="100"/>
                    <a:pt x="76" y="102"/>
                    <a:pt x="76" y="104"/>
                  </a:cubicBezTo>
                  <a:cubicBezTo>
                    <a:pt x="76" y="118"/>
                    <a:pt x="87" y="128"/>
                    <a:pt x="100" y="128"/>
                  </a:cubicBezTo>
                  <a:cubicBezTo>
                    <a:pt x="113" y="128"/>
                    <a:pt x="124" y="118"/>
                    <a:pt x="124" y="104"/>
                  </a:cubicBezTo>
                  <a:cubicBezTo>
                    <a:pt x="124" y="91"/>
                    <a:pt x="113" y="80"/>
                    <a:pt x="100" y="80"/>
                  </a:cubicBezTo>
                  <a:close/>
                  <a:moveTo>
                    <a:pt x="100" y="8"/>
                  </a:moveTo>
                  <a:cubicBezTo>
                    <a:pt x="109" y="8"/>
                    <a:pt x="116" y="15"/>
                    <a:pt x="116" y="24"/>
                  </a:cubicBezTo>
                  <a:cubicBezTo>
                    <a:pt x="116" y="33"/>
                    <a:pt x="109" y="40"/>
                    <a:pt x="100" y="40"/>
                  </a:cubicBezTo>
                  <a:cubicBezTo>
                    <a:pt x="91" y="40"/>
                    <a:pt x="84" y="33"/>
                    <a:pt x="84" y="24"/>
                  </a:cubicBezTo>
                  <a:cubicBezTo>
                    <a:pt x="84" y="15"/>
                    <a:pt x="91" y="8"/>
                    <a:pt x="100" y="8"/>
                  </a:cubicBezTo>
                  <a:close/>
                  <a:moveTo>
                    <a:pt x="24" y="80"/>
                  </a:moveTo>
                  <a:cubicBezTo>
                    <a:pt x="15" y="80"/>
                    <a:pt x="8" y="73"/>
                    <a:pt x="8" y="64"/>
                  </a:cubicBezTo>
                  <a:cubicBezTo>
                    <a:pt x="8" y="55"/>
                    <a:pt x="15" y="48"/>
                    <a:pt x="24" y="48"/>
                  </a:cubicBezTo>
                  <a:cubicBezTo>
                    <a:pt x="33" y="48"/>
                    <a:pt x="40" y="55"/>
                    <a:pt x="40" y="64"/>
                  </a:cubicBezTo>
                  <a:cubicBezTo>
                    <a:pt x="40" y="73"/>
                    <a:pt x="33" y="80"/>
                    <a:pt x="24" y="80"/>
                  </a:cubicBezTo>
                  <a:close/>
                  <a:moveTo>
                    <a:pt x="100" y="120"/>
                  </a:moveTo>
                  <a:cubicBezTo>
                    <a:pt x="91" y="120"/>
                    <a:pt x="84" y="113"/>
                    <a:pt x="84" y="104"/>
                  </a:cubicBezTo>
                  <a:cubicBezTo>
                    <a:pt x="84" y="95"/>
                    <a:pt x="91" y="88"/>
                    <a:pt x="100" y="88"/>
                  </a:cubicBezTo>
                  <a:cubicBezTo>
                    <a:pt x="109" y="88"/>
                    <a:pt x="116" y="95"/>
                    <a:pt x="116" y="104"/>
                  </a:cubicBezTo>
                  <a:cubicBezTo>
                    <a:pt x="116" y="113"/>
                    <a:pt x="109" y="120"/>
                    <a:pt x="100" y="120"/>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6" name="Groupe 5">
            <a:extLst>
              <a:ext uri="{FF2B5EF4-FFF2-40B4-BE49-F238E27FC236}">
                <a16:creationId xmlns:a16="http://schemas.microsoft.com/office/drawing/2014/main" id="{8A12AB29-34C5-4639-9D5C-E7CB85994DE0}"/>
              </a:ext>
            </a:extLst>
          </p:cNvPr>
          <p:cNvGrpSpPr/>
          <p:nvPr/>
        </p:nvGrpSpPr>
        <p:grpSpPr>
          <a:xfrm>
            <a:off x="1348665" y="4958626"/>
            <a:ext cx="4376274" cy="1143070"/>
            <a:chOff x="1348665" y="4958626"/>
            <a:chExt cx="4376274" cy="1143070"/>
          </a:xfrm>
        </p:grpSpPr>
        <p:sp>
          <p:nvSpPr>
            <p:cNvPr id="80" name="椭圆 79">
              <a:extLst>
                <a:ext uri="{FF2B5EF4-FFF2-40B4-BE49-F238E27FC236}">
                  <a16:creationId xmlns:a16="http://schemas.microsoft.com/office/drawing/2014/main" id="{ADB0CC79-A70C-0F72-8E4E-AC961C451533}"/>
                </a:ext>
              </a:extLst>
            </p:cNvPr>
            <p:cNvSpPr/>
            <p:nvPr/>
          </p:nvSpPr>
          <p:spPr>
            <a:xfrm>
              <a:off x="1348665" y="4991526"/>
              <a:ext cx="773996" cy="773996"/>
            </a:xfrm>
            <a:prstGeom prst="ellipse">
              <a:avLst/>
            </a:prstGeom>
            <a:solidFill>
              <a:srgbClr val="1A2F64"/>
            </a:soli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4" name="TextBox 92">
              <a:extLst>
                <a:ext uri="{FF2B5EF4-FFF2-40B4-BE49-F238E27FC236}">
                  <a16:creationId xmlns:a16="http://schemas.microsoft.com/office/drawing/2014/main" id="{A6A56FF0-7168-D78A-36E8-A39EB700A714}"/>
                </a:ext>
              </a:extLst>
            </p:cNvPr>
            <p:cNvSpPr txBox="1"/>
            <p:nvPr/>
          </p:nvSpPr>
          <p:spPr>
            <a:xfrm>
              <a:off x="2232053" y="4958626"/>
              <a:ext cx="3492886" cy="1143070"/>
            </a:xfrm>
            <a:prstGeom prst="rect">
              <a:avLst/>
            </a:prstGeom>
            <a:noFill/>
          </p:spPr>
          <p:txBody>
            <a:bodyPr wrap="square" rtlCol="0">
              <a:spAutoFit/>
            </a:bodyPr>
            <a:lstStyle/>
            <a:p>
              <a:pPr>
                <a:lnSpc>
                  <a:spcPct val="150000"/>
                </a:lnSpc>
              </a:pPr>
              <a:r>
                <a:rPr lang="fr-FR" sz="2400" dirty="0">
                  <a:latin typeface="Times New Roman" panose="02020603050405020304" pitchFamily="18" charset="0"/>
                  <a:cs typeface="Times New Roman" panose="02020603050405020304" pitchFamily="18" charset="0"/>
                </a:rPr>
                <a:t>Consulter la liste des compagnies disponibles</a:t>
              </a:r>
              <a:endParaRPr lang="zh-CN" altLang="en-US" sz="2400" dirty="0">
                <a:solidFill>
                  <a:prstClr val="white">
                    <a:lumMod val="50000"/>
                  </a:prstClr>
                </a:solidFill>
                <a:latin typeface="Times New Roman" panose="02020603050405020304" pitchFamily="18" charset="0"/>
                <a:cs typeface="Times New Roman" panose="02020603050405020304" pitchFamily="18" charset="0"/>
                <a:sym typeface="+mn-lt"/>
              </a:endParaRPr>
            </a:p>
          </p:txBody>
        </p:sp>
        <p:sp>
          <p:nvSpPr>
            <p:cNvPr id="86" name="Freeform 27">
              <a:extLst>
                <a:ext uri="{FF2B5EF4-FFF2-40B4-BE49-F238E27FC236}">
                  <a16:creationId xmlns:a16="http://schemas.microsoft.com/office/drawing/2014/main" id="{D5BA5F62-9687-7135-B989-E64C05787216}"/>
                </a:ext>
              </a:extLst>
            </p:cNvPr>
            <p:cNvSpPr>
              <a:spLocks noEditPoints="1"/>
            </p:cNvSpPr>
            <p:nvPr/>
          </p:nvSpPr>
          <p:spPr bwMode="auto">
            <a:xfrm>
              <a:off x="1598069" y="5270839"/>
              <a:ext cx="301944" cy="300948"/>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1 h 128"/>
                <a:gd name="T14" fmla="*/ 112 w 128"/>
                <a:gd name="T15" fmla="*/ 22 h 128"/>
                <a:gd name="T16" fmla="*/ 97 w 128"/>
                <a:gd name="T17" fmla="*/ 12 h 128"/>
                <a:gd name="T18" fmla="*/ 87 w 128"/>
                <a:gd name="T19" fmla="*/ 16 h 128"/>
                <a:gd name="T20" fmla="*/ 82 w 128"/>
                <a:gd name="T21" fmla="*/ 13 h 128"/>
                <a:gd name="T22" fmla="*/ 61 w 128"/>
                <a:gd name="T23" fmla="*/ 0 h 128"/>
                <a:gd name="T24" fmla="*/ 46 w 128"/>
                <a:gd name="T25" fmla="*/ 14 h 128"/>
                <a:gd name="T26" fmla="*/ 41 w 128"/>
                <a:gd name="T27" fmla="*/ 16 h 128"/>
                <a:gd name="T28" fmla="*/ 21 w 128"/>
                <a:gd name="T29" fmla="*/ 17 h 128"/>
                <a:gd name="T30" fmla="*/ 12 w 128"/>
                <a:gd name="T31" fmla="*/ 32 h 128"/>
                <a:gd name="T32" fmla="*/ 16 w 128"/>
                <a:gd name="T33" fmla="*/ 42 h 128"/>
                <a:gd name="T34" fmla="*/ 13 w 128"/>
                <a:gd name="T35" fmla="*/ 47 h 128"/>
                <a:gd name="T36" fmla="*/ 0 w 128"/>
                <a:gd name="T37" fmla="*/ 68 h 128"/>
                <a:gd name="T38" fmla="*/ 14 w 128"/>
                <a:gd name="T39" fmla="*/ 82 h 128"/>
                <a:gd name="T40" fmla="*/ 16 w 128"/>
                <a:gd name="T41" fmla="*/ 88 h 128"/>
                <a:gd name="T42" fmla="*/ 16 w 128"/>
                <a:gd name="T43" fmla="*/ 107 h 128"/>
                <a:gd name="T44" fmla="*/ 32 w 128"/>
                <a:gd name="T45" fmla="*/ 116 h 128"/>
                <a:gd name="T46" fmla="*/ 41 w 128"/>
                <a:gd name="T47" fmla="*/ 113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1 h 128"/>
                <a:gd name="T66" fmla="*/ 120 w 128"/>
                <a:gd name="T67" fmla="*/ 68 h 128"/>
                <a:gd name="T68" fmla="*/ 108 w 128"/>
                <a:gd name="T69" fmla="*/ 77 h 128"/>
                <a:gd name="T70" fmla="*/ 106 w 128"/>
                <a:gd name="T71" fmla="*/ 92 h 128"/>
                <a:gd name="T72" fmla="*/ 101 w 128"/>
                <a:gd name="T73" fmla="*/ 106 h 128"/>
                <a:gd name="T74" fmla="*/ 91 w 128"/>
                <a:gd name="T75" fmla="*/ 106 h 128"/>
                <a:gd name="T76" fmla="*/ 76 w 128"/>
                <a:gd name="T77" fmla="*/ 108 h 128"/>
                <a:gd name="T78" fmla="*/ 68 w 128"/>
                <a:gd name="T79" fmla="*/ 120 h 128"/>
                <a:gd name="T80" fmla="*/ 54 w 128"/>
                <a:gd name="T81" fmla="*/ 113 h 128"/>
                <a:gd name="T82" fmla="*/ 42 w 128"/>
                <a:gd name="T83" fmla="*/ 104 h 128"/>
                <a:gd name="T84" fmla="*/ 32 w 128"/>
                <a:gd name="T85" fmla="*/ 108 h 128"/>
                <a:gd name="T86" fmla="*/ 22 w 128"/>
                <a:gd name="T87" fmla="*/ 101 h 128"/>
                <a:gd name="T88" fmla="*/ 25 w 128"/>
                <a:gd name="T89" fmla="*/ 87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7 w 128"/>
                <a:gd name="T101" fmla="*/ 22 h 128"/>
                <a:gd name="T102" fmla="*/ 52 w 128"/>
                <a:gd name="T103" fmla="*/ 20 h 128"/>
                <a:gd name="T104" fmla="*/ 61 w 128"/>
                <a:gd name="T105" fmla="*/ 8 h 128"/>
                <a:gd name="T106" fmla="*/ 75 w 128"/>
                <a:gd name="T107" fmla="*/ 15 h 128"/>
                <a:gd name="T108" fmla="*/ 87 w 128"/>
                <a:gd name="T109" fmla="*/ 25 h 128"/>
                <a:gd name="T110" fmla="*/ 97 w 128"/>
                <a:gd name="T111" fmla="*/ 20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8" y="76"/>
                    <a:pt x="52" y="71"/>
                    <a:pt x="52" y="64"/>
                  </a:cubicBezTo>
                  <a:cubicBezTo>
                    <a:pt x="52" y="58"/>
                    <a:pt x="58" y="52"/>
                    <a:pt x="64" y="52"/>
                  </a:cubicBezTo>
                  <a:cubicBezTo>
                    <a:pt x="71" y="52"/>
                    <a:pt x="76" y="58"/>
                    <a:pt x="76" y="64"/>
                  </a:cubicBezTo>
                  <a:cubicBezTo>
                    <a:pt x="76" y="71"/>
                    <a:pt x="71" y="76"/>
                    <a:pt x="64" y="76"/>
                  </a:cubicBezTo>
                  <a:close/>
                  <a:moveTo>
                    <a:pt x="115" y="47"/>
                  </a:moveTo>
                  <a:cubicBezTo>
                    <a:pt x="114" y="46"/>
                    <a:pt x="114" y="46"/>
                    <a:pt x="114" y="46"/>
                  </a:cubicBezTo>
                  <a:cubicBezTo>
                    <a:pt x="114" y="45"/>
                    <a:pt x="113" y="43"/>
                    <a:pt x="112" y="42"/>
                  </a:cubicBezTo>
                  <a:cubicBezTo>
                    <a:pt x="113" y="41"/>
                    <a:pt x="113" y="41"/>
                    <a:pt x="113" y="41"/>
                  </a:cubicBezTo>
                  <a:cubicBezTo>
                    <a:pt x="115" y="38"/>
                    <a:pt x="116" y="35"/>
                    <a:pt x="116" y="32"/>
                  </a:cubicBezTo>
                  <a:cubicBezTo>
                    <a:pt x="116" y="28"/>
                    <a:pt x="115" y="24"/>
                    <a:pt x="112" y="22"/>
                  </a:cubicBezTo>
                  <a:cubicBezTo>
                    <a:pt x="107" y="17"/>
                    <a:pt x="107" y="17"/>
                    <a:pt x="107" y="17"/>
                  </a:cubicBezTo>
                  <a:cubicBezTo>
                    <a:pt x="104" y="14"/>
                    <a:pt x="101" y="12"/>
                    <a:pt x="97" y="12"/>
                  </a:cubicBezTo>
                  <a:cubicBezTo>
                    <a:pt x="94" y="12"/>
                    <a:pt x="90" y="14"/>
                    <a:pt x="88" y="16"/>
                  </a:cubicBezTo>
                  <a:cubicBezTo>
                    <a:pt x="87" y="16"/>
                    <a:pt x="87" y="16"/>
                    <a:pt x="87" y="16"/>
                  </a:cubicBezTo>
                  <a:cubicBezTo>
                    <a:pt x="85" y="15"/>
                    <a:pt x="84" y="15"/>
                    <a:pt x="82" y="14"/>
                  </a:cubicBezTo>
                  <a:cubicBezTo>
                    <a:pt x="82" y="13"/>
                    <a:pt x="82" y="13"/>
                    <a:pt x="82" y="13"/>
                  </a:cubicBezTo>
                  <a:cubicBezTo>
                    <a:pt x="81" y="6"/>
                    <a:pt x="75" y="0"/>
                    <a:pt x="68" y="0"/>
                  </a:cubicBezTo>
                  <a:cubicBezTo>
                    <a:pt x="61" y="0"/>
                    <a:pt x="61" y="0"/>
                    <a:pt x="61" y="0"/>
                  </a:cubicBezTo>
                  <a:cubicBezTo>
                    <a:pt x="53" y="0"/>
                    <a:pt x="47" y="6"/>
                    <a:pt x="46" y="13"/>
                  </a:cubicBezTo>
                  <a:cubicBezTo>
                    <a:pt x="46" y="14"/>
                    <a:pt x="46" y="14"/>
                    <a:pt x="46" y="14"/>
                  </a:cubicBezTo>
                  <a:cubicBezTo>
                    <a:pt x="45" y="15"/>
                    <a:pt x="43" y="15"/>
                    <a:pt x="41" y="16"/>
                  </a:cubicBezTo>
                  <a:cubicBezTo>
                    <a:pt x="41" y="16"/>
                    <a:pt x="41" y="16"/>
                    <a:pt x="41" y="16"/>
                  </a:cubicBezTo>
                  <a:cubicBezTo>
                    <a:pt x="38" y="14"/>
                    <a:pt x="35" y="12"/>
                    <a:pt x="32" y="12"/>
                  </a:cubicBezTo>
                  <a:cubicBezTo>
                    <a:pt x="28" y="12"/>
                    <a:pt x="24" y="14"/>
                    <a:pt x="21" y="17"/>
                  </a:cubicBezTo>
                  <a:cubicBezTo>
                    <a:pt x="16" y="22"/>
                    <a:pt x="16" y="22"/>
                    <a:pt x="16" y="22"/>
                  </a:cubicBezTo>
                  <a:cubicBezTo>
                    <a:pt x="14" y="24"/>
                    <a:pt x="12" y="28"/>
                    <a:pt x="12" y="32"/>
                  </a:cubicBezTo>
                  <a:cubicBezTo>
                    <a:pt x="12" y="35"/>
                    <a:pt x="13" y="38"/>
                    <a:pt x="16" y="41"/>
                  </a:cubicBezTo>
                  <a:cubicBezTo>
                    <a:pt x="16" y="42"/>
                    <a:pt x="16" y="42"/>
                    <a:pt x="16" y="42"/>
                  </a:cubicBezTo>
                  <a:cubicBezTo>
                    <a:pt x="15" y="43"/>
                    <a:pt x="15" y="45"/>
                    <a:pt x="14" y="46"/>
                  </a:cubicBezTo>
                  <a:cubicBezTo>
                    <a:pt x="13" y="47"/>
                    <a:pt x="13" y="47"/>
                    <a:pt x="13" y="47"/>
                  </a:cubicBezTo>
                  <a:cubicBezTo>
                    <a:pt x="6" y="47"/>
                    <a:pt x="0" y="53"/>
                    <a:pt x="0" y="61"/>
                  </a:cubicBezTo>
                  <a:cubicBezTo>
                    <a:pt x="0" y="68"/>
                    <a:pt x="0" y="68"/>
                    <a:pt x="0" y="68"/>
                  </a:cubicBezTo>
                  <a:cubicBezTo>
                    <a:pt x="0" y="75"/>
                    <a:pt x="6" y="81"/>
                    <a:pt x="13" y="82"/>
                  </a:cubicBezTo>
                  <a:cubicBezTo>
                    <a:pt x="14" y="82"/>
                    <a:pt x="14" y="82"/>
                    <a:pt x="14" y="82"/>
                  </a:cubicBezTo>
                  <a:cubicBezTo>
                    <a:pt x="15" y="84"/>
                    <a:pt x="15" y="86"/>
                    <a:pt x="16" y="87"/>
                  </a:cubicBezTo>
                  <a:cubicBezTo>
                    <a:pt x="16" y="88"/>
                    <a:pt x="16" y="88"/>
                    <a:pt x="16" y="88"/>
                  </a:cubicBezTo>
                  <a:cubicBezTo>
                    <a:pt x="13" y="90"/>
                    <a:pt x="12" y="94"/>
                    <a:pt x="12" y="97"/>
                  </a:cubicBezTo>
                  <a:cubicBezTo>
                    <a:pt x="12" y="101"/>
                    <a:pt x="14" y="104"/>
                    <a:pt x="16" y="107"/>
                  </a:cubicBezTo>
                  <a:cubicBezTo>
                    <a:pt x="21" y="112"/>
                    <a:pt x="21" y="112"/>
                    <a:pt x="21" y="112"/>
                  </a:cubicBezTo>
                  <a:cubicBezTo>
                    <a:pt x="24" y="115"/>
                    <a:pt x="28" y="116"/>
                    <a:pt x="32" y="116"/>
                  </a:cubicBezTo>
                  <a:cubicBezTo>
                    <a:pt x="35" y="116"/>
                    <a:pt x="38" y="115"/>
                    <a:pt x="41" y="113"/>
                  </a:cubicBezTo>
                  <a:cubicBezTo>
                    <a:pt x="41" y="113"/>
                    <a:pt x="41" y="113"/>
                    <a:pt x="41" y="113"/>
                  </a:cubicBezTo>
                  <a:cubicBezTo>
                    <a:pt x="43" y="113"/>
                    <a:pt x="45" y="114"/>
                    <a:pt x="46" y="114"/>
                  </a:cubicBezTo>
                  <a:cubicBezTo>
                    <a:pt x="46" y="115"/>
                    <a:pt x="46" y="115"/>
                    <a:pt x="46" y="115"/>
                  </a:cubicBezTo>
                  <a:cubicBezTo>
                    <a:pt x="47" y="123"/>
                    <a:pt x="53" y="128"/>
                    <a:pt x="61" y="128"/>
                  </a:cubicBezTo>
                  <a:cubicBezTo>
                    <a:pt x="68" y="128"/>
                    <a:pt x="68" y="128"/>
                    <a:pt x="68" y="128"/>
                  </a:cubicBezTo>
                  <a:cubicBezTo>
                    <a:pt x="75" y="128"/>
                    <a:pt x="81" y="123"/>
                    <a:pt x="82" y="115"/>
                  </a:cubicBezTo>
                  <a:cubicBezTo>
                    <a:pt x="82" y="114"/>
                    <a:pt x="82" y="114"/>
                    <a:pt x="82" y="114"/>
                  </a:cubicBezTo>
                  <a:cubicBezTo>
                    <a:pt x="84" y="114"/>
                    <a:pt x="85" y="113"/>
                    <a:pt x="87" y="113"/>
                  </a:cubicBezTo>
                  <a:cubicBezTo>
                    <a:pt x="88" y="113"/>
                    <a:pt x="88" y="113"/>
                    <a:pt x="88" y="113"/>
                  </a:cubicBezTo>
                  <a:cubicBezTo>
                    <a:pt x="90" y="115"/>
                    <a:pt x="94" y="116"/>
                    <a:pt x="97" y="116"/>
                  </a:cubicBezTo>
                  <a:cubicBezTo>
                    <a:pt x="101" y="116"/>
                    <a:pt x="104" y="115"/>
                    <a:pt x="107" y="112"/>
                  </a:cubicBezTo>
                  <a:cubicBezTo>
                    <a:pt x="112" y="107"/>
                    <a:pt x="112" y="107"/>
                    <a:pt x="112" y="107"/>
                  </a:cubicBezTo>
                  <a:cubicBezTo>
                    <a:pt x="115" y="104"/>
                    <a:pt x="116" y="101"/>
                    <a:pt x="116" y="97"/>
                  </a:cubicBezTo>
                  <a:cubicBezTo>
                    <a:pt x="116" y="94"/>
                    <a:pt x="115" y="90"/>
                    <a:pt x="113" y="88"/>
                  </a:cubicBezTo>
                  <a:cubicBezTo>
                    <a:pt x="112" y="87"/>
                    <a:pt x="112" y="87"/>
                    <a:pt x="112" y="87"/>
                  </a:cubicBezTo>
                  <a:cubicBezTo>
                    <a:pt x="113" y="86"/>
                    <a:pt x="114" y="84"/>
                    <a:pt x="114" y="82"/>
                  </a:cubicBezTo>
                  <a:cubicBezTo>
                    <a:pt x="115" y="82"/>
                    <a:pt x="115" y="82"/>
                    <a:pt x="115" y="82"/>
                  </a:cubicBezTo>
                  <a:cubicBezTo>
                    <a:pt x="123" y="81"/>
                    <a:pt x="128" y="75"/>
                    <a:pt x="128" y="68"/>
                  </a:cubicBezTo>
                  <a:cubicBezTo>
                    <a:pt x="128" y="61"/>
                    <a:pt x="128" y="61"/>
                    <a:pt x="128" y="61"/>
                  </a:cubicBezTo>
                  <a:cubicBezTo>
                    <a:pt x="128" y="53"/>
                    <a:pt x="123" y="47"/>
                    <a:pt x="115" y="47"/>
                  </a:cubicBezTo>
                  <a:close/>
                  <a:moveTo>
                    <a:pt x="120" y="68"/>
                  </a:moveTo>
                  <a:cubicBezTo>
                    <a:pt x="120" y="72"/>
                    <a:pt x="117" y="75"/>
                    <a:pt x="113" y="75"/>
                  </a:cubicBezTo>
                  <a:cubicBezTo>
                    <a:pt x="108" y="77"/>
                    <a:pt x="108" y="77"/>
                    <a:pt x="108" y="77"/>
                  </a:cubicBezTo>
                  <a:cubicBezTo>
                    <a:pt x="107" y="80"/>
                    <a:pt x="106" y="84"/>
                    <a:pt x="104" y="87"/>
                  </a:cubicBezTo>
                  <a:cubicBezTo>
                    <a:pt x="106" y="92"/>
                    <a:pt x="106" y="92"/>
                    <a:pt x="106" y="92"/>
                  </a:cubicBezTo>
                  <a:cubicBezTo>
                    <a:pt x="109" y="94"/>
                    <a:pt x="109" y="99"/>
                    <a:pt x="106" y="101"/>
                  </a:cubicBezTo>
                  <a:cubicBezTo>
                    <a:pt x="101" y="106"/>
                    <a:pt x="101" y="106"/>
                    <a:pt x="101" y="106"/>
                  </a:cubicBezTo>
                  <a:cubicBezTo>
                    <a:pt x="100" y="108"/>
                    <a:pt x="98" y="108"/>
                    <a:pt x="96" y="108"/>
                  </a:cubicBezTo>
                  <a:cubicBezTo>
                    <a:pt x="95" y="108"/>
                    <a:pt x="93" y="108"/>
                    <a:pt x="91" y="106"/>
                  </a:cubicBezTo>
                  <a:cubicBezTo>
                    <a:pt x="87" y="104"/>
                    <a:pt x="87" y="104"/>
                    <a:pt x="87" y="104"/>
                  </a:cubicBezTo>
                  <a:cubicBezTo>
                    <a:pt x="83" y="106"/>
                    <a:pt x="80" y="107"/>
                    <a:pt x="76" y="108"/>
                  </a:cubicBezTo>
                  <a:cubicBezTo>
                    <a:pt x="75" y="113"/>
                    <a:pt x="75" y="113"/>
                    <a:pt x="75" y="113"/>
                  </a:cubicBezTo>
                  <a:cubicBezTo>
                    <a:pt x="75" y="117"/>
                    <a:pt x="72" y="120"/>
                    <a:pt x="68" y="120"/>
                  </a:cubicBezTo>
                  <a:cubicBezTo>
                    <a:pt x="61" y="120"/>
                    <a:pt x="61" y="120"/>
                    <a:pt x="61" y="120"/>
                  </a:cubicBezTo>
                  <a:cubicBezTo>
                    <a:pt x="57" y="120"/>
                    <a:pt x="54" y="117"/>
                    <a:pt x="54" y="113"/>
                  </a:cubicBezTo>
                  <a:cubicBezTo>
                    <a:pt x="52" y="108"/>
                    <a:pt x="52" y="108"/>
                    <a:pt x="52" y="108"/>
                  </a:cubicBezTo>
                  <a:cubicBezTo>
                    <a:pt x="48" y="107"/>
                    <a:pt x="45" y="106"/>
                    <a:pt x="42" y="104"/>
                  </a:cubicBezTo>
                  <a:cubicBezTo>
                    <a:pt x="37" y="106"/>
                    <a:pt x="37" y="106"/>
                    <a:pt x="37" y="106"/>
                  </a:cubicBezTo>
                  <a:cubicBezTo>
                    <a:pt x="36" y="108"/>
                    <a:pt x="34" y="108"/>
                    <a:pt x="32" y="108"/>
                  </a:cubicBezTo>
                  <a:cubicBezTo>
                    <a:pt x="30" y="108"/>
                    <a:pt x="28" y="108"/>
                    <a:pt x="27" y="106"/>
                  </a:cubicBezTo>
                  <a:cubicBezTo>
                    <a:pt x="22" y="101"/>
                    <a:pt x="22" y="101"/>
                    <a:pt x="22" y="101"/>
                  </a:cubicBezTo>
                  <a:cubicBezTo>
                    <a:pt x="19" y="99"/>
                    <a:pt x="19" y="94"/>
                    <a:pt x="22" y="92"/>
                  </a:cubicBezTo>
                  <a:cubicBezTo>
                    <a:pt x="25" y="87"/>
                    <a:pt x="25" y="87"/>
                    <a:pt x="25" y="87"/>
                  </a:cubicBezTo>
                  <a:cubicBezTo>
                    <a:pt x="23" y="84"/>
                    <a:pt x="21" y="80"/>
                    <a:pt x="20" y="77"/>
                  </a:cubicBezTo>
                  <a:cubicBezTo>
                    <a:pt x="15" y="75"/>
                    <a:pt x="15" y="75"/>
                    <a:pt x="15" y="75"/>
                  </a:cubicBezTo>
                  <a:cubicBezTo>
                    <a:pt x="11" y="75"/>
                    <a:pt x="8" y="72"/>
                    <a:pt x="8" y="68"/>
                  </a:cubicBezTo>
                  <a:cubicBezTo>
                    <a:pt x="8" y="61"/>
                    <a:pt x="8" y="61"/>
                    <a:pt x="8" y="61"/>
                  </a:cubicBezTo>
                  <a:cubicBezTo>
                    <a:pt x="8" y="57"/>
                    <a:pt x="11" y="54"/>
                    <a:pt x="15" y="54"/>
                  </a:cubicBezTo>
                  <a:cubicBezTo>
                    <a:pt x="20" y="52"/>
                    <a:pt x="20" y="52"/>
                    <a:pt x="20" y="52"/>
                  </a:cubicBezTo>
                  <a:cubicBezTo>
                    <a:pt x="21" y="49"/>
                    <a:pt x="23" y="45"/>
                    <a:pt x="25"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7" y="22"/>
                  </a:cubicBezTo>
                  <a:cubicBezTo>
                    <a:pt x="42" y="24"/>
                    <a:pt x="42" y="24"/>
                    <a:pt x="42" y="24"/>
                  </a:cubicBezTo>
                  <a:cubicBezTo>
                    <a:pt x="45" y="22"/>
                    <a:pt x="48" y="21"/>
                    <a:pt x="52" y="20"/>
                  </a:cubicBezTo>
                  <a:cubicBezTo>
                    <a:pt x="54" y="15"/>
                    <a:pt x="54" y="15"/>
                    <a:pt x="54" y="15"/>
                  </a:cubicBezTo>
                  <a:cubicBezTo>
                    <a:pt x="54" y="11"/>
                    <a:pt x="57" y="8"/>
                    <a:pt x="61" y="8"/>
                  </a:cubicBezTo>
                  <a:cubicBezTo>
                    <a:pt x="68" y="8"/>
                    <a:pt x="68" y="8"/>
                    <a:pt x="68" y="8"/>
                  </a:cubicBezTo>
                  <a:cubicBezTo>
                    <a:pt x="72" y="8"/>
                    <a:pt x="75" y="11"/>
                    <a:pt x="75" y="15"/>
                  </a:cubicBezTo>
                  <a:cubicBezTo>
                    <a:pt x="76" y="21"/>
                    <a:pt x="76" y="21"/>
                    <a:pt x="76" y="21"/>
                  </a:cubicBezTo>
                  <a:cubicBezTo>
                    <a:pt x="80" y="22"/>
                    <a:pt x="83" y="23"/>
                    <a:pt x="87" y="25"/>
                  </a:cubicBezTo>
                  <a:cubicBezTo>
                    <a:pt x="91" y="22"/>
                    <a:pt x="91" y="22"/>
                    <a:pt x="91" y="22"/>
                  </a:cubicBezTo>
                  <a:cubicBezTo>
                    <a:pt x="93" y="21"/>
                    <a:pt x="95" y="20"/>
                    <a:pt x="97" y="20"/>
                  </a:cubicBezTo>
                  <a:cubicBezTo>
                    <a:pt x="99" y="20"/>
                    <a:pt x="100" y="21"/>
                    <a:pt x="101" y="22"/>
                  </a:cubicBezTo>
                  <a:cubicBezTo>
                    <a:pt x="106" y="27"/>
                    <a:pt x="106" y="27"/>
                    <a:pt x="106" y="27"/>
                  </a:cubicBezTo>
                  <a:cubicBezTo>
                    <a:pt x="109" y="30"/>
                    <a:pt x="109" y="34"/>
                    <a:pt x="106" y="37"/>
                  </a:cubicBezTo>
                  <a:cubicBezTo>
                    <a:pt x="104" y="42"/>
                    <a:pt x="104" y="42"/>
                    <a:pt x="104" y="42"/>
                  </a:cubicBezTo>
                  <a:cubicBezTo>
                    <a:pt x="106" y="45"/>
                    <a:pt x="107" y="49"/>
                    <a:pt x="108" y="52"/>
                  </a:cubicBezTo>
                  <a:cubicBezTo>
                    <a:pt x="113" y="54"/>
                    <a:pt x="113" y="54"/>
                    <a:pt x="113" y="54"/>
                  </a:cubicBezTo>
                  <a:cubicBezTo>
                    <a:pt x="117" y="54"/>
                    <a:pt x="120" y="57"/>
                    <a:pt x="120" y="61"/>
                  </a:cubicBezTo>
                  <a:lnTo>
                    <a:pt x="120" y="68"/>
                  </a:ln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4" name="Groupe 3">
            <a:extLst>
              <a:ext uri="{FF2B5EF4-FFF2-40B4-BE49-F238E27FC236}">
                <a16:creationId xmlns:a16="http://schemas.microsoft.com/office/drawing/2014/main" id="{AB7B2F99-9467-4434-8B34-4551906996F9}"/>
              </a:ext>
            </a:extLst>
          </p:cNvPr>
          <p:cNvGrpSpPr/>
          <p:nvPr/>
        </p:nvGrpSpPr>
        <p:grpSpPr>
          <a:xfrm>
            <a:off x="1348665" y="2891605"/>
            <a:ext cx="3583943" cy="900423"/>
            <a:chOff x="1348665" y="2891605"/>
            <a:chExt cx="3583943" cy="900423"/>
          </a:xfrm>
        </p:grpSpPr>
        <p:sp>
          <p:nvSpPr>
            <p:cNvPr id="78" name="椭圆 77">
              <a:extLst>
                <a:ext uri="{FF2B5EF4-FFF2-40B4-BE49-F238E27FC236}">
                  <a16:creationId xmlns:a16="http://schemas.microsoft.com/office/drawing/2014/main" id="{344BF8DB-4D9B-812E-F47E-2EA9201E431E}"/>
                </a:ext>
              </a:extLst>
            </p:cNvPr>
            <p:cNvSpPr/>
            <p:nvPr/>
          </p:nvSpPr>
          <p:spPr>
            <a:xfrm>
              <a:off x="1348665" y="2891605"/>
              <a:ext cx="773996" cy="773996"/>
            </a:xfrm>
            <a:prstGeom prst="ellipse">
              <a:avLst/>
            </a:prstGeom>
            <a:solidFill>
              <a:srgbClr val="1A2F64"/>
            </a:soli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82" name="TextBox 90">
              <a:extLst>
                <a:ext uri="{FF2B5EF4-FFF2-40B4-BE49-F238E27FC236}">
                  <a16:creationId xmlns:a16="http://schemas.microsoft.com/office/drawing/2014/main" id="{1DC81909-9427-AB11-BCCA-95D4CE374932}"/>
                </a:ext>
              </a:extLst>
            </p:cNvPr>
            <p:cNvSpPr txBox="1"/>
            <p:nvPr/>
          </p:nvSpPr>
          <p:spPr>
            <a:xfrm>
              <a:off x="2232053" y="2961031"/>
              <a:ext cx="2700555" cy="830997"/>
            </a:xfrm>
            <a:prstGeom prst="rect">
              <a:avLst/>
            </a:prstGeom>
            <a:noFill/>
          </p:spPr>
          <p:txBody>
            <a:bodyPr wrap="square" rtlCol="0">
              <a:spAutoFit/>
            </a:bodyPr>
            <a:lstStyle/>
            <a:p>
              <a:pPr lvl="0"/>
              <a:r>
                <a:rPr lang="fr-FR" sz="2400" dirty="0">
                  <a:latin typeface="Times New Roman" panose="02020603050405020304" pitchFamily="18" charset="0"/>
                  <a:cs typeface="Times New Roman" panose="02020603050405020304" pitchFamily="18" charset="0"/>
                </a:rPr>
                <a:t>De louer des véhicules  </a:t>
              </a:r>
            </a:p>
          </p:txBody>
        </p:sp>
        <p:sp>
          <p:nvSpPr>
            <p:cNvPr id="87" name="Freeform 45">
              <a:extLst>
                <a:ext uri="{FF2B5EF4-FFF2-40B4-BE49-F238E27FC236}">
                  <a16:creationId xmlns:a16="http://schemas.microsoft.com/office/drawing/2014/main" id="{2C8CA4F0-F2E4-F1E2-A373-247A1725EAB4}"/>
                </a:ext>
              </a:extLst>
            </p:cNvPr>
            <p:cNvSpPr>
              <a:spLocks noEditPoints="1"/>
            </p:cNvSpPr>
            <p:nvPr/>
          </p:nvSpPr>
          <p:spPr bwMode="auto">
            <a:xfrm>
              <a:off x="1584691" y="3104239"/>
              <a:ext cx="301944" cy="301944"/>
            </a:xfrm>
            <a:custGeom>
              <a:avLst/>
              <a:gdLst>
                <a:gd name="T0" fmla="*/ 126 w 128"/>
                <a:gd name="T1" fmla="*/ 120 h 128"/>
                <a:gd name="T2" fmla="*/ 91 w 128"/>
                <a:gd name="T3" fmla="*/ 85 h 128"/>
                <a:gd name="T4" fmla="*/ 104 w 128"/>
                <a:gd name="T5" fmla="*/ 52 h 128"/>
                <a:gd name="T6" fmla="*/ 52 w 128"/>
                <a:gd name="T7" fmla="*/ 0 h 128"/>
                <a:gd name="T8" fmla="*/ 0 w 128"/>
                <a:gd name="T9" fmla="*/ 52 h 128"/>
                <a:gd name="T10" fmla="*/ 52 w 128"/>
                <a:gd name="T11" fmla="*/ 104 h 128"/>
                <a:gd name="T12" fmla="*/ 85 w 128"/>
                <a:gd name="T13" fmla="*/ 91 h 128"/>
                <a:gd name="T14" fmla="*/ 120 w 128"/>
                <a:gd name="T15" fmla="*/ 127 h 128"/>
                <a:gd name="T16" fmla="*/ 126 w 128"/>
                <a:gd name="T17" fmla="*/ 127 h 128"/>
                <a:gd name="T18" fmla="*/ 126 w 128"/>
                <a:gd name="T19" fmla="*/ 120 h 128"/>
                <a:gd name="T20" fmla="*/ 52 w 128"/>
                <a:gd name="T21" fmla="*/ 96 h 128"/>
                <a:gd name="T22" fmla="*/ 8 w 128"/>
                <a:gd name="T23" fmla="*/ 52 h 128"/>
                <a:gd name="T24" fmla="*/ 52 w 128"/>
                <a:gd name="T25" fmla="*/ 8 h 128"/>
                <a:gd name="T26" fmla="*/ 96 w 128"/>
                <a:gd name="T27" fmla="*/ 52 h 128"/>
                <a:gd name="T28" fmla="*/ 52 w 128"/>
                <a:gd name="T29"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28">
                  <a:moveTo>
                    <a:pt x="126" y="120"/>
                  </a:moveTo>
                  <a:cubicBezTo>
                    <a:pt x="91" y="85"/>
                    <a:pt x="91" y="85"/>
                    <a:pt x="91" y="85"/>
                  </a:cubicBezTo>
                  <a:cubicBezTo>
                    <a:pt x="99" y="76"/>
                    <a:pt x="104" y="65"/>
                    <a:pt x="104" y="52"/>
                  </a:cubicBezTo>
                  <a:cubicBezTo>
                    <a:pt x="104" y="23"/>
                    <a:pt x="80" y="0"/>
                    <a:pt x="52" y="0"/>
                  </a:cubicBezTo>
                  <a:cubicBezTo>
                    <a:pt x="23" y="0"/>
                    <a:pt x="0" y="23"/>
                    <a:pt x="0" y="52"/>
                  </a:cubicBezTo>
                  <a:cubicBezTo>
                    <a:pt x="0" y="81"/>
                    <a:pt x="23" y="104"/>
                    <a:pt x="52" y="104"/>
                  </a:cubicBezTo>
                  <a:cubicBezTo>
                    <a:pt x="65" y="104"/>
                    <a:pt x="76" y="99"/>
                    <a:pt x="85" y="91"/>
                  </a:cubicBezTo>
                  <a:cubicBezTo>
                    <a:pt x="120" y="127"/>
                    <a:pt x="120" y="127"/>
                    <a:pt x="120" y="127"/>
                  </a:cubicBezTo>
                  <a:cubicBezTo>
                    <a:pt x="122" y="128"/>
                    <a:pt x="125" y="128"/>
                    <a:pt x="126" y="127"/>
                  </a:cubicBezTo>
                  <a:cubicBezTo>
                    <a:pt x="128" y="125"/>
                    <a:pt x="128" y="122"/>
                    <a:pt x="126" y="120"/>
                  </a:cubicBezTo>
                  <a:close/>
                  <a:moveTo>
                    <a:pt x="52" y="96"/>
                  </a:moveTo>
                  <a:cubicBezTo>
                    <a:pt x="27" y="96"/>
                    <a:pt x="8" y="76"/>
                    <a:pt x="8" y="52"/>
                  </a:cubicBezTo>
                  <a:cubicBezTo>
                    <a:pt x="8" y="28"/>
                    <a:pt x="27" y="8"/>
                    <a:pt x="52" y="8"/>
                  </a:cubicBezTo>
                  <a:cubicBezTo>
                    <a:pt x="76" y="8"/>
                    <a:pt x="96" y="28"/>
                    <a:pt x="96" y="52"/>
                  </a:cubicBezTo>
                  <a:cubicBezTo>
                    <a:pt x="96" y="76"/>
                    <a:pt x="76" y="96"/>
                    <a:pt x="52" y="96"/>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3" name="Groupe 2">
            <a:extLst>
              <a:ext uri="{FF2B5EF4-FFF2-40B4-BE49-F238E27FC236}">
                <a16:creationId xmlns:a16="http://schemas.microsoft.com/office/drawing/2014/main" id="{5859CBBD-1A4C-4B22-85AE-0CDD6DC4C253}"/>
              </a:ext>
            </a:extLst>
          </p:cNvPr>
          <p:cNvGrpSpPr/>
          <p:nvPr/>
        </p:nvGrpSpPr>
        <p:grpSpPr>
          <a:xfrm>
            <a:off x="1348665" y="1473852"/>
            <a:ext cx="3583943" cy="1133965"/>
            <a:chOff x="1348665" y="1473852"/>
            <a:chExt cx="3583943" cy="1133965"/>
          </a:xfrm>
        </p:grpSpPr>
        <p:sp>
          <p:nvSpPr>
            <p:cNvPr id="77" name="椭圆 76">
              <a:extLst>
                <a:ext uri="{FF2B5EF4-FFF2-40B4-BE49-F238E27FC236}">
                  <a16:creationId xmlns:a16="http://schemas.microsoft.com/office/drawing/2014/main" id="{E8F13850-F430-AB98-9757-F75E3CBD5BF0}"/>
                </a:ext>
              </a:extLst>
            </p:cNvPr>
            <p:cNvSpPr/>
            <p:nvPr/>
          </p:nvSpPr>
          <p:spPr>
            <a:xfrm>
              <a:off x="1348665" y="1792890"/>
              <a:ext cx="773996" cy="773996"/>
            </a:xfrm>
            <a:prstGeom prst="ellipse">
              <a:avLst/>
            </a:prstGeom>
            <a:gradFill>
              <a:gsLst>
                <a:gs pos="24000">
                  <a:srgbClr val="BF9645"/>
                </a:gs>
                <a:gs pos="87000">
                  <a:srgbClr val="E5BA7C"/>
                </a:gs>
              </a:gsLst>
              <a:lin ang="13500000" scaled="1"/>
            </a:gradFill>
            <a:ln w="12700" cap="flat" cmpd="sng" algn="ctr">
              <a:noFill/>
              <a:prstDash val="solid"/>
              <a:miter lim="800000"/>
            </a:ln>
            <a:effectLst>
              <a:outerShdw blurRad="508000" dist="381000" dir="8100000" algn="tr" rotWithShape="0">
                <a:sysClr val="window" lastClr="FFFFFF">
                  <a:lumMod val="50000"/>
                  <a:alpha val="40000"/>
                </a:sys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81" name="TextBox 89">
              <a:extLst>
                <a:ext uri="{FF2B5EF4-FFF2-40B4-BE49-F238E27FC236}">
                  <a16:creationId xmlns:a16="http://schemas.microsoft.com/office/drawing/2014/main" id="{2140D521-0BB1-C61B-463F-438F12DD1F32}"/>
                </a:ext>
              </a:extLst>
            </p:cNvPr>
            <p:cNvSpPr txBox="1"/>
            <p:nvPr/>
          </p:nvSpPr>
          <p:spPr>
            <a:xfrm>
              <a:off x="2232053" y="1473852"/>
              <a:ext cx="2700555" cy="1133965"/>
            </a:xfrm>
            <a:prstGeom prst="rect">
              <a:avLst/>
            </a:prstGeom>
            <a:noFill/>
          </p:spPr>
          <p:txBody>
            <a:bodyPr wrap="square" rtlCol="0">
              <a:spAutoFit/>
            </a:bodyPr>
            <a:lstStyle/>
            <a:p>
              <a:pPr>
                <a:lnSpc>
                  <a:spcPct val="150000"/>
                </a:lnSpc>
              </a:pPr>
              <a:r>
                <a:rPr lang="fr-FR" sz="2400" dirty="0">
                  <a:latin typeface="Times New Roman" panose="02020603050405020304" pitchFamily="18" charset="0"/>
                  <a:cs typeface="Times New Roman" panose="02020603050405020304" pitchFamily="18" charset="0"/>
                </a:rPr>
                <a:t>De réserver des tickets de transport </a:t>
              </a:r>
              <a:endParaRPr lang="zh-CN" altLang="en-US" sz="2400" dirty="0">
                <a:solidFill>
                  <a:prstClr val="white">
                    <a:lumMod val="50000"/>
                  </a:prstClr>
                </a:solidFill>
                <a:latin typeface="Times New Roman" panose="02020603050405020304" pitchFamily="18" charset="0"/>
                <a:cs typeface="Times New Roman" panose="02020603050405020304" pitchFamily="18" charset="0"/>
                <a:sym typeface="+mn-lt"/>
              </a:endParaRPr>
            </a:p>
          </p:txBody>
        </p:sp>
        <p:sp>
          <p:nvSpPr>
            <p:cNvPr id="88" name="Freeform 46">
              <a:extLst>
                <a:ext uri="{FF2B5EF4-FFF2-40B4-BE49-F238E27FC236}">
                  <a16:creationId xmlns:a16="http://schemas.microsoft.com/office/drawing/2014/main" id="{BD0A0DBD-C8B3-1B07-6329-FF9BD161A05A}"/>
                </a:ext>
              </a:extLst>
            </p:cNvPr>
            <p:cNvSpPr>
              <a:spLocks noEditPoints="1"/>
            </p:cNvSpPr>
            <p:nvPr/>
          </p:nvSpPr>
          <p:spPr bwMode="auto">
            <a:xfrm>
              <a:off x="1585189" y="2042583"/>
              <a:ext cx="300948" cy="301944"/>
            </a:xfrm>
            <a:custGeom>
              <a:avLst/>
              <a:gdLst>
                <a:gd name="T0" fmla="*/ 20 w 128"/>
                <a:gd name="T1" fmla="*/ 24 h 128"/>
                <a:gd name="T2" fmla="*/ 108 w 128"/>
                <a:gd name="T3" fmla="*/ 24 h 128"/>
                <a:gd name="T4" fmla="*/ 112 w 128"/>
                <a:gd name="T5" fmla="*/ 20 h 128"/>
                <a:gd name="T6" fmla="*/ 108 w 128"/>
                <a:gd name="T7" fmla="*/ 16 h 128"/>
                <a:gd name="T8" fmla="*/ 20 w 128"/>
                <a:gd name="T9" fmla="*/ 16 h 128"/>
                <a:gd name="T10" fmla="*/ 16 w 128"/>
                <a:gd name="T11" fmla="*/ 20 h 128"/>
                <a:gd name="T12" fmla="*/ 20 w 128"/>
                <a:gd name="T13" fmla="*/ 24 h 128"/>
                <a:gd name="T14" fmla="*/ 116 w 128"/>
                <a:gd name="T15" fmla="*/ 32 h 128"/>
                <a:gd name="T16" fmla="*/ 12 w 128"/>
                <a:gd name="T17" fmla="*/ 32 h 128"/>
                <a:gd name="T18" fmla="*/ 0 w 128"/>
                <a:gd name="T19" fmla="*/ 44 h 128"/>
                <a:gd name="T20" fmla="*/ 0 w 128"/>
                <a:gd name="T21" fmla="*/ 116 h 128"/>
                <a:gd name="T22" fmla="*/ 12 w 128"/>
                <a:gd name="T23" fmla="*/ 128 h 128"/>
                <a:gd name="T24" fmla="*/ 116 w 128"/>
                <a:gd name="T25" fmla="*/ 128 h 128"/>
                <a:gd name="T26" fmla="*/ 128 w 128"/>
                <a:gd name="T27" fmla="*/ 116 h 128"/>
                <a:gd name="T28" fmla="*/ 128 w 128"/>
                <a:gd name="T29" fmla="*/ 44 h 128"/>
                <a:gd name="T30" fmla="*/ 116 w 128"/>
                <a:gd name="T31" fmla="*/ 32 h 128"/>
                <a:gd name="T32" fmla="*/ 120 w 128"/>
                <a:gd name="T33" fmla="*/ 112 h 128"/>
                <a:gd name="T34" fmla="*/ 112 w 128"/>
                <a:gd name="T35" fmla="*/ 120 h 128"/>
                <a:gd name="T36" fmla="*/ 16 w 128"/>
                <a:gd name="T37" fmla="*/ 120 h 128"/>
                <a:gd name="T38" fmla="*/ 8 w 128"/>
                <a:gd name="T39" fmla="*/ 112 h 128"/>
                <a:gd name="T40" fmla="*/ 8 w 128"/>
                <a:gd name="T41" fmla="*/ 48 h 128"/>
                <a:gd name="T42" fmla="*/ 16 w 128"/>
                <a:gd name="T43" fmla="*/ 40 h 128"/>
                <a:gd name="T44" fmla="*/ 112 w 128"/>
                <a:gd name="T45" fmla="*/ 40 h 128"/>
                <a:gd name="T46" fmla="*/ 120 w 128"/>
                <a:gd name="T47" fmla="*/ 48 h 128"/>
                <a:gd name="T48" fmla="*/ 120 w 128"/>
                <a:gd name="T49" fmla="*/ 112 h 128"/>
                <a:gd name="T50" fmla="*/ 32 w 128"/>
                <a:gd name="T51" fmla="*/ 8 h 128"/>
                <a:gd name="T52" fmla="*/ 96 w 128"/>
                <a:gd name="T53" fmla="*/ 8 h 128"/>
                <a:gd name="T54" fmla="*/ 100 w 128"/>
                <a:gd name="T55" fmla="*/ 4 h 128"/>
                <a:gd name="T56" fmla="*/ 96 w 128"/>
                <a:gd name="T57" fmla="*/ 0 h 128"/>
                <a:gd name="T58" fmla="*/ 32 w 128"/>
                <a:gd name="T59" fmla="*/ 0 h 128"/>
                <a:gd name="T60" fmla="*/ 28 w 128"/>
                <a:gd name="T61" fmla="*/ 4 h 128"/>
                <a:gd name="T62" fmla="*/ 32 w 128"/>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28">
                  <a:moveTo>
                    <a:pt x="20" y="24"/>
                  </a:moveTo>
                  <a:cubicBezTo>
                    <a:pt x="108" y="24"/>
                    <a:pt x="108" y="24"/>
                    <a:pt x="108" y="24"/>
                  </a:cubicBezTo>
                  <a:cubicBezTo>
                    <a:pt x="110" y="24"/>
                    <a:pt x="112" y="22"/>
                    <a:pt x="112" y="20"/>
                  </a:cubicBezTo>
                  <a:cubicBezTo>
                    <a:pt x="112" y="18"/>
                    <a:pt x="110" y="16"/>
                    <a:pt x="108" y="16"/>
                  </a:cubicBezTo>
                  <a:cubicBezTo>
                    <a:pt x="20" y="16"/>
                    <a:pt x="20" y="16"/>
                    <a:pt x="20" y="16"/>
                  </a:cubicBezTo>
                  <a:cubicBezTo>
                    <a:pt x="17" y="16"/>
                    <a:pt x="16" y="18"/>
                    <a:pt x="16" y="20"/>
                  </a:cubicBezTo>
                  <a:cubicBezTo>
                    <a:pt x="16" y="22"/>
                    <a:pt x="17" y="24"/>
                    <a:pt x="20" y="24"/>
                  </a:cubicBezTo>
                  <a:close/>
                  <a:moveTo>
                    <a:pt x="116" y="32"/>
                  </a:moveTo>
                  <a:cubicBezTo>
                    <a:pt x="12" y="32"/>
                    <a:pt x="12" y="32"/>
                    <a:pt x="12" y="32"/>
                  </a:cubicBezTo>
                  <a:cubicBezTo>
                    <a:pt x="5" y="32"/>
                    <a:pt x="0" y="37"/>
                    <a:pt x="0" y="44"/>
                  </a:cubicBezTo>
                  <a:cubicBezTo>
                    <a:pt x="0" y="116"/>
                    <a:pt x="0" y="116"/>
                    <a:pt x="0" y="116"/>
                  </a:cubicBezTo>
                  <a:cubicBezTo>
                    <a:pt x="0" y="122"/>
                    <a:pt x="5" y="128"/>
                    <a:pt x="12" y="128"/>
                  </a:cubicBezTo>
                  <a:cubicBezTo>
                    <a:pt x="116" y="128"/>
                    <a:pt x="116" y="128"/>
                    <a:pt x="116" y="128"/>
                  </a:cubicBezTo>
                  <a:cubicBezTo>
                    <a:pt x="122" y="128"/>
                    <a:pt x="128" y="122"/>
                    <a:pt x="128" y="116"/>
                  </a:cubicBezTo>
                  <a:cubicBezTo>
                    <a:pt x="128" y="44"/>
                    <a:pt x="128" y="44"/>
                    <a:pt x="128" y="44"/>
                  </a:cubicBezTo>
                  <a:cubicBezTo>
                    <a:pt x="128" y="37"/>
                    <a:pt x="122" y="32"/>
                    <a:pt x="116" y="32"/>
                  </a:cubicBezTo>
                  <a:close/>
                  <a:moveTo>
                    <a:pt x="120" y="112"/>
                  </a:moveTo>
                  <a:cubicBezTo>
                    <a:pt x="120" y="116"/>
                    <a:pt x="116" y="120"/>
                    <a:pt x="112" y="120"/>
                  </a:cubicBezTo>
                  <a:cubicBezTo>
                    <a:pt x="16" y="120"/>
                    <a:pt x="16" y="120"/>
                    <a:pt x="16" y="120"/>
                  </a:cubicBezTo>
                  <a:cubicBezTo>
                    <a:pt x="11" y="120"/>
                    <a:pt x="8" y="116"/>
                    <a:pt x="8" y="112"/>
                  </a:cubicBezTo>
                  <a:cubicBezTo>
                    <a:pt x="8" y="48"/>
                    <a:pt x="8" y="48"/>
                    <a:pt x="8" y="48"/>
                  </a:cubicBezTo>
                  <a:cubicBezTo>
                    <a:pt x="8" y="43"/>
                    <a:pt x="11" y="40"/>
                    <a:pt x="16" y="40"/>
                  </a:cubicBezTo>
                  <a:cubicBezTo>
                    <a:pt x="112" y="40"/>
                    <a:pt x="112" y="40"/>
                    <a:pt x="112" y="40"/>
                  </a:cubicBezTo>
                  <a:cubicBezTo>
                    <a:pt x="116" y="40"/>
                    <a:pt x="120" y="43"/>
                    <a:pt x="120" y="48"/>
                  </a:cubicBezTo>
                  <a:lnTo>
                    <a:pt x="120" y="112"/>
                  </a:lnTo>
                  <a:close/>
                  <a:moveTo>
                    <a:pt x="32" y="8"/>
                  </a:moveTo>
                  <a:cubicBezTo>
                    <a:pt x="96" y="8"/>
                    <a:pt x="96" y="8"/>
                    <a:pt x="96" y="8"/>
                  </a:cubicBezTo>
                  <a:cubicBezTo>
                    <a:pt x="98" y="8"/>
                    <a:pt x="100" y="6"/>
                    <a:pt x="100" y="4"/>
                  </a:cubicBezTo>
                  <a:cubicBezTo>
                    <a:pt x="100" y="2"/>
                    <a:pt x="98" y="0"/>
                    <a:pt x="96" y="0"/>
                  </a:cubicBezTo>
                  <a:cubicBezTo>
                    <a:pt x="32" y="0"/>
                    <a:pt x="32" y="0"/>
                    <a:pt x="32" y="0"/>
                  </a:cubicBezTo>
                  <a:cubicBezTo>
                    <a:pt x="29" y="0"/>
                    <a:pt x="28" y="2"/>
                    <a:pt x="28" y="4"/>
                  </a:cubicBezTo>
                  <a:cubicBezTo>
                    <a:pt x="28" y="6"/>
                    <a:pt x="29" y="8"/>
                    <a:pt x="32" y="8"/>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prstClr val="black"/>
                </a:solidFill>
                <a:cs typeface="+mn-ea"/>
                <a:sym typeface="+mn-lt"/>
              </a:endParaRPr>
            </a:p>
          </p:txBody>
        </p:sp>
      </p:grpSp>
      <p:grpSp>
        <p:nvGrpSpPr>
          <p:cNvPr id="36" name="组合 1">
            <a:extLst>
              <a:ext uri="{FF2B5EF4-FFF2-40B4-BE49-F238E27FC236}">
                <a16:creationId xmlns:a16="http://schemas.microsoft.com/office/drawing/2014/main" id="{F8FCB52F-188B-43C0-889C-06BED26E5249}"/>
              </a:ext>
            </a:extLst>
          </p:cNvPr>
          <p:cNvGrpSpPr/>
          <p:nvPr/>
        </p:nvGrpSpPr>
        <p:grpSpPr>
          <a:xfrm>
            <a:off x="361880" y="190207"/>
            <a:ext cx="4959985" cy="584835"/>
            <a:chOff x="455" y="300"/>
            <a:chExt cx="7811" cy="921"/>
          </a:xfrm>
        </p:grpSpPr>
        <p:grpSp>
          <p:nvGrpSpPr>
            <p:cNvPr id="37" name="组合 3">
              <a:extLst>
                <a:ext uri="{FF2B5EF4-FFF2-40B4-BE49-F238E27FC236}">
                  <a16:creationId xmlns:a16="http://schemas.microsoft.com/office/drawing/2014/main" id="{7F596AE5-657C-4B05-B591-6755DBAADDC2}"/>
                </a:ext>
              </a:extLst>
            </p:cNvPr>
            <p:cNvGrpSpPr/>
            <p:nvPr/>
          </p:nvGrpSpPr>
          <p:grpSpPr>
            <a:xfrm>
              <a:off x="455" y="472"/>
              <a:ext cx="808" cy="607"/>
              <a:chOff x="579" y="476"/>
              <a:chExt cx="994" cy="746"/>
            </a:xfrm>
          </p:grpSpPr>
          <p:sp>
            <p:nvSpPr>
              <p:cNvPr id="39" name="Freeform 5">
                <a:extLst>
                  <a:ext uri="{FF2B5EF4-FFF2-40B4-BE49-F238E27FC236}">
                    <a16:creationId xmlns:a16="http://schemas.microsoft.com/office/drawing/2014/main" id="{AAD7FEB4-BE5C-4EF2-913C-EE9922BD5136}"/>
                  </a:ext>
                </a:extLst>
              </p:cNvPr>
              <p:cNvSpPr/>
              <p:nvPr/>
            </p:nvSpPr>
            <p:spPr bwMode="auto">
              <a:xfrm rot="5400000">
                <a:off x="902" y="560"/>
                <a:ext cx="694" cy="5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accent1">
                    <a:lumMod val="60000"/>
                    <a:lumOff val="40000"/>
                  </a:schemeClr>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40" name="Freeform 5">
                <a:extLst>
                  <a:ext uri="{FF2B5EF4-FFF2-40B4-BE49-F238E27FC236}">
                    <a16:creationId xmlns:a16="http://schemas.microsoft.com/office/drawing/2014/main" id="{5DBB3A49-33C5-405D-9A61-64272A11A21F}"/>
                  </a:ext>
                </a:extLst>
              </p:cNvPr>
              <p:cNvSpPr/>
              <p:nvPr/>
            </p:nvSpPr>
            <p:spPr bwMode="auto">
              <a:xfrm rot="5400000">
                <a:off x="514" y="549"/>
                <a:ext cx="733" cy="6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rgbClr val="83A4D4"/>
                  </a:gs>
                  <a:gs pos="99000">
                    <a:srgbClr val="B2F4FC"/>
                  </a:gs>
                </a:gsLst>
                <a:lin scaled="1"/>
              </a:gradFill>
              <a:ln w="25400">
                <a:noFill/>
              </a:ln>
              <a:effec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sp>
            <p:nvSpPr>
              <p:cNvPr id="41" name="Freeform 5">
                <a:extLst>
                  <a:ext uri="{FF2B5EF4-FFF2-40B4-BE49-F238E27FC236}">
                    <a16:creationId xmlns:a16="http://schemas.microsoft.com/office/drawing/2014/main" id="{79CE104E-DA65-4FED-989B-BAD880C5C52C}"/>
                  </a:ext>
                </a:extLst>
              </p:cNvPr>
              <p:cNvSpPr/>
              <p:nvPr/>
            </p:nvSpPr>
            <p:spPr bwMode="auto">
              <a:xfrm rot="5400000">
                <a:off x="893" y="542"/>
                <a:ext cx="747" cy="6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5400">
                <a:solidFill>
                  <a:schemeClr val="bg1"/>
                </a:solidFill>
              </a:ln>
              <a:effectLst/>
              <a:extLst>
                <a:ext uri="{909E8E84-426E-40DD-AFC4-6F175D3DCCD1}">
                  <a14:hiddenFill xmlns:a14="http://schemas.microsoft.com/office/drawing/2010/main">
                    <a:gradFill>
                      <a:gsLst>
                        <a:gs pos="0">
                          <a:srgbClr val="A3E2FA"/>
                        </a:gs>
                        <a:gs pos="100000">
                          <a:srgbClr val="0466C1"/>
                        </a:gs>
                      </a:gsLst>
                      <a:lin scaled="1"/>
                    </a:gradFill>
                  </a14:hiddenFill>
                </a:ext>
              </a:extLst>
            </p:spPr>
            <p:txBody>
              <a:bodyPr vert="horz" wrap="square" lIns="68562" tIns="34281" rIns="68562" bIns="34281" numCol="1" anchor="t" anchorCtr="0" compatLnSpc="1"/>
              <a:lstStyle/>
              <a:p>
                <a:endParaRPr lang="zh-CN" altLang="en-US" sz="2800" b="1" dirty="0">
                  <a:latin typeface="Times New Roman" panose="02020603050405020304" pitchFamily="18" charset="0"/>
                  <a:cs typeface="Times New Roman" panose="02020603050405020304" pitchFamily="18" charset="0"/>
                  <a:sym typeface="+mn-lt"/>
                </a:endParaRPr>
              </a:p>
            </p:txBody>
          </p:sp>
        </p:grpSp>
        <p:sp>
          <p:nvSpPr>
            <p:cNvPr id="38" name="文本框 8">
              <a:extLst>
                <a:ext uri="{FF2B5EF4-FFF2-40B4-BE49-F238E27FC236}">
                  <a16:creationId xmlns:a16="http://schemas.microsoft.com/office/drawing/2014/main" id="{359731FB-2BB9-4030-B04D-9C84A8EE3FFC}"/>
                </a:ext>
              </a:extLst>
            </p:cNvPr>
            <p:cNvSpPr txBox="1"/>
            <p:nvPr/>
          </p:nvSpPr>
          <p:spPr>
            <a:xfrm>
              <a:off x="1369" y="300"/>
              <a:ext cx="6897" cy="921"/>
            </a:xfrm>
            <a:prstGeom prst="rect">
              <a:avLst/>
            </a:prstGeom>
            <a:noFill/>
          </p:spPr>
          <p:txBody>
            <a:bodyPr wrap="none" rtlCol="0" anchor="t">
              <a:spAutoFit/>
            </a:bodyPr>
            <a:lstStyle/>
            <a:p>
              <a:r>
                <a:rPr lang="en-US" altLang="zh-CN" sz="3200" dirty="0" err="1">
                  <a:solidFill>
                    <a:srgbClr val="1A2F64"/>
                  </a:solidFill>
                  <a:latin typeface="Times New Roman" panose="02020603050405020304" pitchFamily="18" charset="0"/>
                  <a:cs typeface="Times New Roman" panose="02020603050405020304" pitchFamily="18" charset="0"/>
                  <a:sym typeface="+mn-lt"/>
                </a:rPr>
                <a:t>Contexte&amp;Problématique</a:t>
              </a:r>
              <a:endParaRPr lang="en-US" altLang="zh-CN" sz="3200" dirty="0">
                <a:solidFill>
                  <a:srgbClr val="1A2F64"/>
                </a:solidFill>
                <a:latin typeface="Times New Roman" panose="02020603050405020304" pitchFamily="18" charset="0"/>
                <a:cs typeface="Times New Roman" panose="02020603050405020304" pitchFamily="18" charset="0"/>
                <a:sym typeface="+mn-lt"/>
              </a:endParaRPr>
            </a:p>
          </p:txBody>
        </p:sp>
      </p:grpSp>
      <p:pic>
        <p:nvPicPr>
          <p:cNvPr id="24" name="图片占位符 3">
            <a:extLst>
              <a:ext uri="{FF2B5EF4-FFF2-40B4-BE49-F238E27FC236}">
                <a16:creationId xmlns:a16="http://schemas.microsoft.com/office/drawing/2014/main" id="{9BEEC189-CFFB-4CAD-919B-83BA0E87A8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67063" y="2193555"/>
            <a:ext cx="4953655" cy="3295986"/>
          </a:xfrm>
          <a:prstGeom prst="rect">
            <a:avLst/>
          </a:prstGeom>
          <a:solidFill>
            <a:sysClr val="window" lastClr="FFFFFF">
              <a:lumMod val="95000"/>
            </a:sysClr>
          </a:solidFill>
        </p:spPr>
      </p:pic>
      <p:grpSp>
        <p:nvGrpSpPr>
          <p:cNvPr id="2" name="Groupe 1">
            <a:extLst>
              <a:ext uri="{FF2B5EF4-FFF2-40B4-BE49-F238E27FC236}">
                <a16:creationId xmlns:a16="http://schemas.microsoft.com/office/drawing/2014/main" id="{0B612EA3-180A-4077-AFD9-A752EC7CFF4B}"/>
              </a:ext>
            </a:extLst>
          </p:cNvPr>
          <p:cNvGrpSpPr/>
          <p:nvPr/>
        </p:nvGrpSpPr>
        <p:grpSpPr>
          <a:xfrm>
            <a:off x="308328" y="5995928"/>
            <a:ext cx="1089578" cy="689085"/>
            <a:chOff x="308328" y="5995928"/>
            <a:chExt cx="1089578" cy="689085"/>
          </a:xfrm>
        </p:grpSpPr>
        <p:sp>
          <p:nvSpPr>
            <p:cNvPr id="23" name="Oval 9">
              <a:extLst>
                <a:ext uri="{FF2B5EF4-FFF2-40B4-BE49-F238E27FC236}">
                  <a16:creationId xmlns:a16="http://schemas.microsoft.com/office/drawing/2014/main" id="{4438CEBB-2702-44C1-A8D7-8A8AF810AA80}"/>
                </a:ext>
              </a:extLst>
            </p:cNvPr>
            <p:cNvSpPr>
              <a:spLocks noChangeArrowheads="1"/>
            </p:cNvSpPr>
            <p:nvPr/>
          </p:nvSpPr>
          <p:spPr bwMode="auto">
            <a:xfrm>
              <a:off x="308328" y="5995928"/>
              <a:ext cx="1089578" cy="689085"/>
            </a:xfrm>
            <a:prstGeom prst="ellipse">
              <a:avLst/>
            </a:prstGeom>
            <a:solidFill>
              <a:srgbClr val="1A2F64"/>
            </a:solidFill>
            <a:ln>
              <a:noFill/>
            </a:ln>
            <a:effectLst>
              <a:outerShdw blurRad="508000" dist="381000" dir="2700000" algn="tl" rotWithShape="0">
                <a:schemeClr val="bg1">
                  <a:lumMod val="50000"/>
                  <a:alpha val="20000"/>
                </a:schemeClr>
              </a:outerShdw>
            </a:effectLst>
          </p:spPr>
          <p:txBody>
            <a:bodyPr vert="horz" wrap="square" lIns="91440" tIns="45720" rIns="91440" bIns="45720" numCol="1" anchor="t" anchorCtr="0" compatLnSpc="1">
              <a:prstTxWarp prst="textNoShape">
                <a:avLst/>
              </a:prstTxWarp>
              <a:noAutofit/>
            </a:bodyPr>
            <a:lstStyle/>
            <a:p>
              <a:pPr>
                <a:defRPr/>
              </a:pPr>
              <a:endParaRPr lang="ru-RU" kern="0">
                <a:solidFill>
                  <a:srgbClr val="999999"/>
                </a:solidFill>
                <a:cs typeface="+mn-ea"/>
                <a:sym typeface="+mn-lt"/>
              </a:endParaRPr>
            </a:p>
          </p:txBody>
        </p:sp>
        <p:sp>
          <p:nvSpPr>
            <p:cNvPr id="25" name="Rectangle 24">
              <a:extLst>
                <a:ext uri="{FF2B5EF4-FFF2-40B4-BE49-F238E27FC236}">
                  <a16:creationId xmlns:a16="http://schemas.microsoft.com/office/drawing/2014/main" id="{136F8714-CD91-49DE-8155-71050135CB7A}"/>
                </a:ext>
              </a:extLst>
            </p:cNvPr>
            <p:cNvSpPr/>
            <p:nvPr/>
          </p:nvSpPr>
          <p:spPr>
            <a:xfrm>
              <a:off x="650527" y="6149960"/>
              <a:ext cx="462655" cy="344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8</a:t>
              </a:r>
            </a:p>
          </p:txBody>
        </p:sp>
      </p:grpSp>
    </p:spTree>
    <p:extLst>
      <p:ext uri="{BB962C8B-B14F-4D97-AF65-F5344CB8AC3E}">
        <p14:creationId xmlns:p14="http://schemas.microsoft.com/office/powerpoint/2010/main" val="135392446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xmlns:a16="http://schemas.microsoft.com/office/drawing/2014/main"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iterate type="lt">
                                    <p:tmPct val="10000"/>
                                  </p:iterate>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childTnLst>
                          </p:cTn>
                        </p:par>
                        <p:par>
                          <p:cTn id="17" fill="hold">
                            <p:stCondLst>
                              <p:cond delay="23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2800"/>
                            </p:stCondLst>
                            <p:childTnLst>
                              <p:par>
                                <p:cTn id="24" presetID="53" presetClass="entr" presetSubtype="16"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3300"/>
                            </p:stCondLst>
                            <p:childTnLst>
                              <p:par>
                                <p:cTn id="30" presetID="53" presetClass="entr" presetSubtype="16"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par>
                          <p:cTn id="35" fill="hold">
                            <p:stCondLst>
                              <p:cond delay="3800"/>
                            </p:stCondLst>
                            <p:childTnLst>
                              <p:par>
                                <p:cTn id="36" presetID="53" presetClass="entr" presetSubtype="16"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childTnLst>
                          </p:cTn>
                        </p:par>
                        <p:par>
                          <p:cTn id="41" fill="hold">
                            <p:stCondLst>
                              <p:cond delay="4300"/>
                            </p:stCondLst>
                            <p:childTnLst>
                              <p:par>
                                <p:cTn id="42" presetID="2" presetClass="entr" presetSubtype="8" decel="10000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500" fill="hold"/>
                                        <p:tgtEl>
                                          <p:spTgt spid="24"/>
                                        </p:tgtEl>
                                        <p:attrNameLst>
                                          <p:attrName>ppt_x</p:attrName>
                                        </p:attrNameLst>
                                      </p:cBhvr>
                                      <p:tavLst>
                                        <p:tav tm="0">
                                          <p:val>
                                            <p:strVal val="0-#ppt_w/2"/>
                                          </p:val>
                                        </p:tav>
                                        <p:tav tm="100000">
                                          <p:val>
                                            <p:strVal val="#ppt_x"/>
                                          </p:val>
                                        </p:tav>
                                      </p:tavLst>
                                    </p:anim>
                                    <p:anim calcmode="lin" valueType="num">
                                      <p:cBhvr additive="base">
                                        <p:cTn id="45"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www.freeppt7.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0cv0itv">
      <a:majorFont>
        <a:latin typeface="印品黑体" panose="020F0302020204030204"/>
        <a:ea typeface="微软雅黑"/>
        <a:cs typeface=""/>
      </a:majorFont>
      <a:minorFont>
        <a:latin typeface="印品黑体"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4667</TotalTime>
  <Words>1462</Words>
  <Application>Microsoft Office PowerPoint</Application>
  <PresentationFormat>Grand écran</PresentationFormat>
  <Paragraphs>266</Paragraphs>
  <Slides>28</Slides>
  <Notes>23</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28</vt:i4>
      </vt:variant>
    </vt:vector>
  </HeadingPairs>
  <TitlesOfParts>
    <vt:vector size="39" baseType="lpstr">
      <vt:lpstr>微软雅黑</vt:lpstr>
      <vt:lpstr>Agency FB</vt:lpstr>
      <vt:lpstr>Arial</vt:lpstr>
      <vt:lpstr>Calibri</vt:lpstr>
      <vt:lpstr>Cambria</vt:lpstr>
      <vt:lpstr>Fira Sans Medium</vt:lpstr>
      <vt:lpstr>Times New Roman</vt:lpstr>
      <vt:lpstr>Wingdings</vt:lpstr>
      <vt:lpstr>印品黑体</vt:lpstr>
      <vt:lpstr>www.freeppt7.com</vt:lpstr>
      <vt:lpstr>www.jpppt.com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andrea</cp:lastModifiedBy>
  <cp:revision>266</cp:revision>
  <dcterms:created xsi:type="dcterms:W3CDTF">2022-12-31T12:18:47Z</dcterms:created>
  <dcterms:modified xsi:type="dcterms:W3CDTF">2023-07-17T14:47:52Z</dcterms:modified>
</cp:coreProperties>
</file>