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2.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presProps.xml" ContentType="application/vnd.openxmlformats-officedocument.presentationml.presProps+xml"/>
  <Override PartName="/ppt/slideMasters/slideMaster1.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12.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Layouts/_rels/slideLayout143.xml.rels" ContentType="application/vnd.openxmlformats-package.relationships+xml"/>
  <Override PartName="/ppt/slideLayouts/_rels/slideLayout118.xml.rels" ContentType="application/vnd.openxmlformats-package.relationships+xml"/>
  <Override PartName="/ppt/slideLayouts/_rels/slideLayout89.xml.rels" ContentType="application/vnd.openxmlformats-package.relationships+xml"/>
  <Override PartName="/ppt/slideLayouts/_rels/slideLayout129.xml.rels" ContentType="application/vnd.openxmlformats-package.relationships+xml"/>
  <Override PartName="/ppt/slideLayouts/_rels/slideLayout8.xml.rels" ContentType="application/vnd.openxmlformats-package.relationships+xml"/>
  <Override PartName="/ppt/slideLayouts/_rels/slideLayout153.xml.rels" ContentType="application/vnd.openxmlformats-package.relationships+xml"/>
  <Override PartName="/ppt/slideLayouts/_rels/slideLayout98.xml.rels" ContentType="application/vnd.openxmlformats-package.relationships+xml"/>
  <Override PartName="/ppt/slideLayouts/_rels/slideLayout127.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99.xml.rels" ContentType="application/vnd.openxmlformats-package.relationships+xml"/>
  <Override PartName="/ppt/slideLayouts/_rels/slideLayout128.xml.rels" ContentType="application/vnd.openxmlformats-package.relationships+xml"/>
  <Override PartName="/ppt/slideLayouts/_rels/slideLayout7.xml.rels" ContentType="application/vnd.openxmlformats-package.relationships+xml"/>
  <Override PartName="/ppt/slideLayouts/_rels/slideLayout65.xml.rels" ContentType="application/vnd.openxmlformats-package.relationships+xml"/>
  <Override PartName="/ppt/slideLayouts/_rels/slideLayout31.xml.rels" ContentType="application/vnd.openxmlformats-package.relationships+xml"/>
  <Override PartName="/ppt/slideLayouts/_rels/slideLayout119.xml.rels" ContentType="application/vnd.openxmlformats-package.relationships+xml"/>
  <Override PartName="/ppt/slideLayouts/_rels/slideLayout9.xml.rels" ContentType="application/vnd.openxmlformats-package.relationships+xml"/>
  <Override PartName="/ppt/slideLayouts/_rels/slideLayout30.xml.rels" ContentType="application/vnd.openxmlformats-package.relationships+xml"/>
  <Override PartName="/ppt/slideLayouts/_rels/slideLayout117.xml.rels" ContentType="application/vnd.openxmlformats-package.relationships+xml"/>
  <Override PartName="/ppt/slideLayouts/_rels/slideLayout88.xml.rels" ContentType="application/vnd.openxmlformats-package.relationships+xml"/>
  <Override PartName="/ppt/slideLayouts/_rels/slideLayout109.xml.rels" ContentType="application/vnd.openxmlformats-package.relationships+xml"/>
  <Override PartName="/ppt/slideLayouts/_rels/slideLayout90.xml.rels" ContentType="application/vnd.openxmlformats-package.relationships+xml"/>
  <Override PartName="/ppt/slideLayouts/_rels/slideLayout108.xml.rels" ContentType="application/vnd.openxmlformats-package.relationships+xml"/>
  <Override PartName="/ppt/slideLayouts/_rels/slideLayout79.xml.rels" ContentType="application/vnd.openxmlformats-package.relationships+xml"/>
  <Override PartName="/ppt/slideLayouts/_rels/slideLayout107.xml.rels" ContentType="application/vnd.openxmlformats-package.relationships+xml"/>
  <Override PartName="/ppt/slideLayouts/_rels/slideLayout78.xml.rels" ContentType="application/vnd.openxmlformats-package.relationships+xml"/>
  <Override PartName="/ppt/slideLayouts/_rels/slideLayout106.xml.rels" ContentType="application/vnd.openxmlformats-package.relationships+xml"/>
  <Override PartName="/ppt/slideLayouts/_rels/slideLayout77.xml.rels" ContentType="application/vnd.openxmlformats-package.relationships+xml"/>
  <Override PartName="/ppt/slideLayouts/_rels/slideLayout105.xml.rels" ContentType="application/vnd.openxmlformats-package.relationships+xml"/>
  <Override PartName="/ppt/slideLayouts/_rels/slideLayout76.xml.rels" ContentType="application/vnd.openxmlformats-package.relationships+xml"/>
  <Override PartName="/ppt/slideLayouts/_rels/slideLayout139.xml.rels" ContentType="application/vnd.openxmlformats-package.relationships+xml"/>
  <Override PartName="/ppt/slideLayouts/_rels/slideLayout104.xml.rels" ContentType="application/vnd.openxmlformats-package.relationships+xml"/>
  <Override PartName="/ppt/slideLayouts/_rels/slideLayout75.xml.rels" ContentType="application/vnd.openxmlformats-package.relationships+xml"/>
  <Override PartName="/ppt/slideLayouts/_rels/slideLayout137.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62.xml.rels" ContentType="application/vnd.openxmlformats-package.relationships+xml"/>
  <Override PartName="/ppt/slideLayouts/_rels/slideLayout96.xml.rels" ContentType="application/vnd.openxmlformats-package.relationships+xml"/>
  <Override PartName="/ppt/slideLayouts/_rels/slideLayout125.xml.rels" ContentType="application/vnd.openxmlformats-package.relationships+xml"/>
  <Override PartName="/ppt/slideLayouts/_rels/slideLayout4.xml.rels" ContentType="application/vnd.openxmlformats-package.relationships+xml"/>
  <Override PartName="/ppt/slideLayouts/_rels/slideLayout83.xml.rels" ContentType="application/vnd.openxmlformats-package.relationships+xml"/>
  <Override PartName="/ppt/slideLayouts/_rels/slideLayout112.xml.rels" ContentType="application/vnd.openxmlformats-package.relationships+xml"/>
  <Override PartName="/ppt/slideLayouts/_rels/slideLayout82.xml.rels" ContentType="application/vnd.openxmlformats-package.relationships+xml"/>
  <Override PartName="/ppt/slideLayouts/_rels/slideLayout111.xml.rels" ContentType="application/vnd.openxmlformats-package.relationships+xml"/>
  <Override PartName="/ppt/slideLayouts/_rels/slideLayout81.xml.rels" ContentType="application/vnd.openxmlformats-package.relationships+xml"/>
  <Override PartName="/ppt/slideLayouts/_rels/slideLayout110.xml.rels" ContentType="application/vnd.openxmlformats-package.relationships+xml"/>
  <Override PartName="/ppt/slideLayouts/_rels/slideLayout80.xml.rels" ContentType="application/vnd.openxmlformats-package.relationships+xml"/>
  <Override PartName="/ppt/slideLayouts/_rels/slideLayout72.xml.rels" ContentType="application/vnd.openxmlformats-package.relationships+xml"/>
  <Override PartName="/ppt/slideLayouts/_rels/slideLayout101.xml.rels" ContentType="application/vnd.openxmlformats-package.relationships+xml"/>
  <Override PartName="/ppt/slideLayouts/_rels/slideLayout70.xml.rels" ContentType="application/vnd.openxmlformats-package.relationships+xml"/>
  <Override PartName="/ppt/slideLayouts/_rels/slideLayout150.xml.rels" ContentType="application/vnd.openxmlformats-package.relationships+xml"/>
  <Override PartName="/ppt/slideLayouts/_rels/slideLayout95.xml.rels" ContentType="application/vnd.openxmlformats-package.relationships+xml"/>
  <Override PartName="/ppt/slideLayouts/_rels/slideLayout124.xml.rels" ContentType="application/vnd.openxmlformats-package.relationships+xml"/>
  <Override PartName="/ppt/slideLayouts/_rels/slideLayout3.xml.rels" ContentType="application/vnd.openxmlformats-package.relationships+xml"/>
  <Override PartName="/ppt/slideLayouts/_rels/slideLayout61.xml.rels" ContentType="application/vnd.openxmlformats-package.relationships+xml"/>
  <Override PartName="/ppt/slideLayouts/_rels/slideLayout63.xml.rels" ContentType="application/vnd.openxmlformats-package.relationships+xml"/>
  <Override PartName="/ppt/slideLayouts/_rels/slideLayout97.xml.rels" ContentType="application/vnd.openxmlformats-package.relationships+xml"/>
  <Override PartName="/ppt/slideLayouts/_rels/slideLayout5.xml.rels" ContentType="application/vnd.openxmlformats-package.relationships+xml"/>
  <Override PartName="/ppt/slideLayouts/_rels/slideLayout126.xml.rels" ContentType="application/vnd.openxmlformats-package.relationships+xml"/>
  <Override PartName="/ppt/slideLayouts/_rels/slideLayout123.xml.rels" ContentType="application/vnd.openxmlformats-package.relationships+xml"/>
  <Override PartName="/ppt/slideLayouts/_rels/slideLayout2.xml.rels" ContentType="application/vnd.openxmlformats-package.relationships+xml"/>
  <Override PartName="/ppt/slideLayouts/_rels/slideLayout94.xml.rels" ContentType="application/vnd.openxmlformats-package.relationships+xml"/>
  <Override PartName="/ppt/slideLayouts/_rels/slideLayout60.xml.rels" ContentType="application/vnd.openxmlformats-package.relationships+xml"/>
  <Override PartName="/ppt/slideLayouts/_rels/slideLayout116.xml.rels" ContentType="application/vnd.openxmlformats-package.relationships+xml"/>
  <Override PartName="/ppt/slideLayouts/_rels/slideLayout87.xml.rels" ContentType="application/vnd.openxmlformats-package.relationships+xml"/>
  <Override PartName="/ppt/slideLayouts/_rels/slideLayout53.xml.rels" ContentType="application/vnd.openxmlformats-package.relationships+xml"/>
  <Override PartName="/ppt/slideLayouts/_rels/slideLayout115.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114.xml.rels" ContentType="application/vnd.openxmlformats-package.relationships+xml"/>
  <Override PartName="/ppt/slideLayouts/_rels/slideLayout85.xml.rels" ContentType="application/vnd.openxmlformats-package.relationships+xml"/>
  <Override PartName="/ppt/slideLayouts/_rels/slideLayout51.xml.rels" ContentType="application/vnd.openxmlformats-package.relationships+xml"/>
  <Override PartName="/ppt/slideLayouts/_rels/slideLayout113.xml.rels" ContentType="application/vnd.openxmlformats-package.relationships+xml"/>
  <Override PartName="/ppt/slideLayouts/_rels/slideLayout84.xml.rels" ContentType="application/vnd.openxmlformats-package.relationships+xml"/>
  <Override PartName="/ppt/slideLayouts/_rels/slideLayout50.xml.rels" ContentType="application/vnd.openxmlformats-package.relationships+xml"/>
  <Override PartName="/ppt/slideLayouts/_rels/slideLayout103.xml.rels" ContentType="application/vnd.openxmlformats-package.relationships+xml"/>
  <Override PartName="/ppt/slideLayouts/_rels/slideLayout74.xml.rels" ContentType="application/vnd.openxmlformats-package.relationships+xml"/>
  <Override PartName="/ppt/slideLayouts/_rels/slideLayout40.xml.rels" ContentType="application/vnd.openxmlformats-package.relationships+xml"/>
  <Override PartName="/ppt/slideLayouts/_rels/slideLayout100.xml.rels" ContentType="application/vnd.openxmlformats-package.relationships+xml"/>
  <Override PartName="/ppt/slideLayouts/_rels/slideLayout71.xml.rels" ContentType="application/vnd.openxmlformats-package.relationships+xml"/>
  <Override PartName="/ppt/slideLayouts/_rels/slideLayout37.xml.rels" ContentType="application/vnd.openxmlformats-package.relationships+xml"/>
  <Override PartName="/ppt/slideLayouts/_rels/slideLayout132.xml.rels" ContentType="application/vnd.openxmlformats-package.relationships+xml"/>
  <Override PartName="/ppt/slideLayouts/_rels/slideLayout1.xml.rels" ContentType="application/vnd.openxmlformats-package.relationships+xml"/>
  <Override PartName="/ppt/slideLayouts/_rels/slideLayout122.xml.rels" ContentType="application/vnd.openxmlformats-package.relationships+xml"/>
  <Override PartName="/ppt/slideLayouts/_rels/slideLayout93.xml.rels" ContentType="application/vnd.openxmlformats-package.relationships+xml"/>
  <Override PartName="/ppt/slideLayouts/_rels/slideLayout121.xml.rels" ContentType="application/vnd.openxmlformats-package.relationships+xml"/>
  <Override PartName="/ppt/slideLayouts/_rels/slideLayout92.xml.rels" ContentType="application/vnd.openxmlformats-package.relationships+xml"/>
  <Override PartName="/ppt/slideLayouts/_rels/slideLayout68.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91.xml.rels" ContentType="application/vnd.openxmlformats-package.relationships+xml"/>
  <Override PartName="/ppt/slideLayouts/_rels/slideLayout67.xml.rels" ContentType="application/vnd.openxmlformats-package.relationships+xml"/>
  <Override PartName="/ppt/slideLayouts/_rels/slideLayout33.xml.rels" ContentType="application/vnd.openxmlformats-package.relationships+xml"/>
  <Override PartName="/ppt/slideLayouts/_rels/slideLayout66.xml.rels" ContentType="application/vnd.openxmlformats-package.relationships+xml"/>
  <Override PartName="/ppt/slideLayouts/_rels/slideLayout32.xml.rels" ContentType="application/vnd.openxmlformats-package.relationships+xml"/>
  <Override PartName="/ppt/slideLayouts/_rels/slideLayout141.xml.rels" ContentType="application/vnd.openxmlformats-package.relationships+xml"/>
  <Override PartName="/ppt/slideLayouts/_rels/slideLayout12.xml.rels" ContentType="application/vnd.openxmlformats-package.relationships+xml"/>
  <Override PartName="/ppt/slideLayouts/_rels/slideLayout46.xml.rels" ContentType="application/vnd.openxmlformats-package.relationships+xml"/>
  <Override PartName="/ppt/slideLayouts/_rels/slideLayout49.xml.rels" ContentType="application/vnd.openxmlformats-package.relationships+xml"/>
  <Override PartName="/ppt/slideLayouts/_rels/slideLayout144.xml.rels" ContentType="application/vnd.openxmlformats-package.relationships+xml"/>
  <Override PartName="/ppt/slideLayouts/_rels/slideLayout15.xml.rels" ContentType="application/vnd.openxmlformats-package.relationships+xml"/>
  <Override PartName="/ppt/slideLayouts/_rels/slideLayout138.xml.rels" ContentType="application/vnd.openxmlformats-package.relationships+xml"/>
  <Override PartName="/ppt/slideLayouts/_rels/slideLayout140.xml.rels" ContentType="application/vnd.openxmlformats-package.relationships+xml"/>
  <Override PartName="/ppt/slideLayouts/_rels/slideLayout11.xml.rels" ContentType="application/vnd.openxmlformats-package.relationships+xml"/>
  <Override PartName="/ppt/slideLayouts/_rels/slideLayout45.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36.xml.rels" ContentType="application/vnd.openxmlformats-package.relationships+xml"/>
  <Override PartName="/ppt/slideLayouts/_rels/slideLayout131.xml.rels" ContentType="application/vnd.openxmlformats-package.relationships+xml"/>
  <Override PartName="/ppt/slideLayouts/_rels/slideLayout39.xml.rels" ContentType="application/vnd.openxmlformats-package.relationships+xml"/>
  <Override PartName="/ppt/slideLayouts/_rels/slideLayout134.xml.rels" ContentType="application/vnd.openxmlformats-package.relationships+xml"/>
  <Override PartName="/ppt/slideLayouts/_rels/slideLayout10.xml.rels" ContentType="application/vnd.openxmlformats-package.relationships+xml"/>
  <Override PartName="/ppt/slideLayouts/_rels/slideLayout44.xml.rels" ContentType="application/vnd.openxmlformats-package.relationships+xml"/>
  <Override PartName="/ppt/slideLayouts/_rels/slideLayout69.xml.rels" ContentType="application/vnd.openxmlformats-package.relationships+xml"/>
  <Override PartName="/ppt/slideLayouts/_rels/slideLayout35.xml.rels" ContentType="application/vnd.openxmlformats-package.relationships+xml"/>
  <Override PartName="/ppt/slideLayouts/_rels/slideLayout13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136.xml.rels" ContentType="application/vnd.openxmlformats-package.relationships+xml"/>
  <Override PartName="/ppt/slideLayouts/_rels/slideLayout73.xml.rels" ContentType="application/vnd.openxmlformats-package.relationships+xml"/>
  <Override PartName="/ppt/slideLayouts/_rels/slideLayout102.xml.rels" ContentType="application/vnd.openxmlformats-package.relationships+xml"/>
  <Override PartName="/ppt/slideLayouts/_rels/slideLayout38.xml.rels" ContentType="application/vnd.openxmlformats-package.relationships+xml"/>
  <Override PartName="/ppt/slideLayouts/_rels/slideLayout133.xml.rels" ContentType="application/vnd.openxmlformats-package.relationships+xml"/>
  <Override PartName="/ppt/slideLayouts/_rels/slideLayout18.xml.rels" ContentType="application/vnd.openxmlformats-package.relationships+xml"/>
  <Override PartName="/ppt/slideLayouts/_rels/slideLayout147.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5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58.xml.rels" ContentType="application/vnd.openxmlformats-package.relationships+xml"/>
  <Override PartName="/ppt/slideLayouts/_rels/slideLayout156.xml.rels" ContentType="application/vnd.openxmlformats-package.relationships+xml"/>
  <Override PartName="/ppt/slideLayouts/_rels/slideLayout27.xml.rels" ContentType="application/vnd.openxmlformats-package.relationships+xml"/>
  <Override PartName="/ppt/slideLayouts/_rels/slideLayout154.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13.xml.rels" ContentType="application/vnd.openxmlformats-package.relationships+xml"/>
  <Override PartName="/ppt/slideLayouts/_rels/slideLayout47.xml.rels" ContentType="application/vnd.openxmlformats-package.relationships+xml"/>
  <Override PartName="/ppt/slideLayouts/_rels/slideLayout142.xml.rels" ContentType="application/vnd.openxmlformats-package.relationships+xml"/>
  <Override PartName="/ppt/slideLayouts/_rels/slideLayout22.xml.rels" ContentType="application/vnd.openxmlformats-package.relationships+xml"/>
  <Override PartName="/ppt/slideLayouts/_rels/slideLayout56.xml.rels" ContentType="application/vnd.openxmlformats-package.relationships+xml"/>
  <Override PartName="/ppt/slideLayouts/_rels/slideLayout29.xml.rels" ContentType="application/vnd.openxmlformats-package.relationships+xml"/>
  <Override PartName="/ppt/slideLayouts/_rels/slideLayout17.xml.rels" ContentType="application/vnd.openxmlformats-package.relationships+xml"/>
  <Override PartName="/ppt/slideLayouts/_rels/slideLayout146.xml.rels" ContentType="application/vnd.openxmlformats-package.relationships+xml"/>
  <Override PartName="/ppt/slideLayouts/_rels/slideLayout155.xml.rels" ContentType="application/vnd.openxmlformats-package.relationships+xml"/>
  <Override PartName="/ppt/slideLayouts/_rels/slideLayout26.xml.rels" ContentType="application/vnd.openxmlformats-package.relationships+xml"/>
  <Override PartName="/ppt/slideLayouts/_rels/slideLayout21.xml.rels" ContentType="application/vnd.openxmlformats-package.relationships+xml"/>
  <Override PartName="/ppt/slideLayouts/_rels/slideLayout55.xml.rels" ContentType="application/vnd.openxmlformats-package.relationships+xml"/>
  <Override PartName="/ppt/slideLayouts/_rels/slideLayout28.xml.rels" ContentType="application/vnd.openxmlformats-package.relationships+xml"/>
  <Override PartName="/ppt/slideLayouts/_rels/slideLayout16.xml.rels" ContentType="application/vnd.openxmlformats-package.relationships+xml"/>
  <Override PartName="/ppt/slideLayouts/_rels/slideLayout145.xml.rels" ContentType="application/vnd.openxmlformats-package.relationships+xml"/>
  <Override PartName="/ppt/slideLayouts/_rels/slideLayout148.xml.rels" ContentType="application/vnd.openxmlformats-package.relationships+xml"/>
  <Override PartName="/ppt/slideLayouts/_rels/slideLayout19.xml.rels" ContentType="application/vnd.openxmlformats-package.relationships+xml"/>
  <Override PartName="/ppt/slideLayouts/_rels/slideLayout135.xml.rels" ContentType="application/vnd.openxmlformats-package.relationships+xml"/>
  <Override PartName="/ppt/slideLayouts/_rels/slideLayout149.xml.rels" ContentType="application/vnd.openxmlformats-package.relationships+xml"/>
  <Override PartName="/ppt/slideLayouts/_rels/slideLayout42.xml.rels" ContentType="application/vnd.openxmlformats-package.relationships+xml"/>
  <Override PartName="/ppt/slideLayouts/slideLayout24.xml" ContentType="application/vnd.openxmlformats-officedocument.presentationml.slideLayout+xml"/>
  <Override PartName="/ppt/slideLayouts/slideLayout148.xml" ContentType="application/vnd.openxmlformats-officedocument.presentationml.slideLayout+xml"/>
  <Override PartName="/ppt/slideLayouts/slideLayout58.xml" ContentType="application/vnd.openxmlformats-officedocument.presentationml.slideLayout+xml"/>
  <Override PartName="/ppt/slideLayouts/slideLayout111.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44.xml" ContentType="application/vnd.openxmlformats-officedocument.presentationml.slideLayout+xml"/>
  <Override PartName="/ppt/slideLayouts/slideLayout54.xml" ContentType="application/vnd.openxmlformats-officedocument.presentationml.slideLayout+xml"/>
  <Override PartName="/ppt/slideLayouts/slideLayout88.xml" ContentType="application/vnd.openxmlformats-officedocument.presentationml.slideLayout+xml"/>
  <Override PartName="/ppt/slideLayouts/slideLayout141.xml" ContentType="application/vnd.openxmlformats-officedocument.presentationml.slideLayout+xml"/>
  <Override PartName="/ppt/slideLayouts/slideLayout42.xml" ContentType="application/vnd.openxmlformats-officedocument.presentationml.slideLayout+xml"/>
  <Override PartName="/ppt/slideLayouts/slideLayout76.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9.xml" ContentType="application/vnd.openxmlformats-officedocument.presentationml.slideLayout+xml"/>
  <Override PartName="/ppt/slideLayouts/slideLayout59.xml" ContentType="application/vnd.openxmlformats-officedocument.presentationml.slideLayout+xml"/>
  <Override PartName="/ppt/slideLayouts/slideLayout11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145.xml" ContentType="application/vnd.openxmlformats-officedocument.presentationml.slideLayout+xml"/>
  <Override PartName="/ppt/slideLayouts/slideLayout55.xml" ContentType="application/vnd.openxmlformats-officedocument.presentationml.slideLayout+xml"/>
  <Override PartName="/ppt/slideLayouts/slideLayout89.xml" ContentType="application/vnd.openxmlformats-officedocument.presentationml.slideLayout+xml"/>
  <Override PartName="/ppt/slideLayouts/slideLayout142.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146.xml" ContentType="application/vnd.openxmlformats-officedocument.presentationml.slideLayout+xml"/>
  <Override PartName="/ppt/slideLayouts/slideLayout56.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147.xml" ContentType="application/vnd.openxmlformats-officedocument.presentationml.slideLayout+xml"/>
  <Override PartName="/ppt/slideLayouts/slideLayout57.xml" ContentType="application/vnd.openxmlformats-officedocument.presentationml.slideLayout+xml"/>
  <Override PartName="/ppt/slideLayouts/slideLayout1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133.xml" ContentType="application/vnd.openxmlformats-officedocument.presentationml.slideLayout+xml"/>
  <Override PartName="/ppt/slideLayouts/slideLayout29.xml" ContentType="application/vnd.openxmlformats-officedocument.presentationml.slideLayout+xml"/>
  <Override PartName="/ppt/slideLayouts/slideLayout41.xml" ContentType="application/vnd.openxmlformats-officedocument.presentationml.slideLayout+xml"/>
  <Override PartName="/ppt/slideLayouts/slideLayout75.xml" ContentType="application/vnd.openxmlformats-officedocument.presentationml.slideLayout+xml"/>
  <Override PartName="/ppt/slideLayouts/slideLayout1.xml" ContentType="application/vnd.openxmlformats-officedocument.presentationml.slideLayout+xml"/>
  <Override PartName="/ppt/slideLayouts/slideLayout43.xml" ContentType="application/vnd.openxmlformats-officedocument.presentationml.slideLayout+xml"/>
  <Override PartName="/ppt/slideLayouts/slideLayout77.xml" ContentType="application/vnd.openxmlformats-officedocument.presentationml.slideLayout+xml"/>
  <Override PartName="/ppt/slideLayouts/slideLayout3.xml" ContentType="application/vnd.openxmlformats-officedocument.presentationml.slideLayout+xml"/>
  <Override PartName="/ppt/slideLayouts/slideLayout130.xml" ContentType="application/vnd.openxmlformats-officedocument.presentationml.slideLayout+xml"/>
  <Override PartName="/ppt/slideLayouts/slideLayout4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34.xml" ContentType="application/vnd.openxmlformats-officedocument.presentationml.slideLayout+xml"/>
  <Override PartName="/ppt/slideLayouts/slideLayout78.xml" ContentType="application/vnd.openxmlformats-officedocument.presentationml.slideLayout+xml"/>
  <Override PartName="/ppt/slideLayouts/slideLayout4.xml" ContentType="application/vnd.openxmlformats-officedocument.presentationml.slideLayout+xml"/>
  <Override PartName="/ppt/slideLayouts/slideLayout131.xml" ContentType="application/vnd.openxmlformats-officedocument.presentationml.slideLayout+xml"/>
  <Override PartName="/ppt/slideLayouts/slideLayout14.xml" ContentType="application/vnd.openxmlformats-officedocument.presentationml.slideLayout+xml"/>
  <Override PartName="/ppt/slideLayouts/slideLayout138.xml" ContentType="application/vnd.openxmlformats-officedocument.presentationml.slideLayout+xml"/>
  <Override PartName="/ppt/slideLayouts/slideLayout48.xml" ContentType="application/vnd.openxmlformats-officedocument.presentationml.slideLayout+xml"/>
  <Override PartName="/ppt/slideLayouts/slideLayout101.xml" ContentType="application/vnd.openxmlformats-officedocument.presentationml.slideLayout+xml"/>
  <Override PartName="/ppt/slideLayouts/slideLayout4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35.xml" ContentType="application/vnd.openxmlformats-officedocument.presentationml.slideLayout+xml"/>
  <Override PartName="/ppt/slideLayouts/slideLayout79.xml" ContentType="application/vnd.openxmlformats-officedocument.presentationml.slideLayout+xml"/>
  <Override PartName="/ppt/slideLayouts/slideLayout5.xml" ContentType="application/vnd.openxmlformats-officedocument.presentationml.slideLayout+xml"/>
  <Override PartName="/ppt/slideLayouts/slideLayout132.xml" ContentType="application/vnd.openxmlformats-officedocument.presentationml.slideLayout+xml"/>
  <Override PartName="/ppt/slideLayouts/slideLayout139.xml" ContentType="application/vnd.openxmlformats-officedocument.presentationml.slideLayout+xml"/>
  <Override PartName="/ppt/slideLayouts/slideLayout15.xml" ContentType="application/vnd.openxmlformats-officedocument.presentationml.slideLayout+xml"/>
  <Override PartName="/ppt/slideLayouts/slideLayout102.xml" ContentType="application/vnd.openxmlformats-officedocument.presentationml.slideLayout+xml"/>
  <Override PartName="/ppt/slideLayouts/slideLayout49.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00.xml" ContentType="application/vnd.openxmlformats-officedocument.presentationml.slideLayout+xml"/>
  <Override PartName="/ppt/slideLayouts/slideLayout47.xml" ContentType="application/vnd.openxmlformats-officedocument.presentationml.slideLayout+xml"/>
  <Override PartName="/ppt/slideLayouts/slideLayout137.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56.xml" ContentType="application/vnd.openxmlformats-officedocument.presentationml.slideLayout+xml"/>
  <Override PartName="/ppt/slideLayouts/slideLayout32.xml" ContentType="application/vnd.openxmlformats-officedocument.presentationml.slideLayout+xml"/>
  <Override PartName="/ppt/slideLayouts/slideLayout66.xml" ContentType="application/vnd.openxmlformats-officedocument.presentationml.slideLayout+xml"/>
  <Override PartName="/ppt/slideLayouts/slideLayout33.xml" ContentType="application/vnd.openxmlformats-officedocument.presentationml.slideLayout+xml"/>
  <Override PartName="/ppt/slideLayouts/slideLayout120.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4.xml" ContentType="application/vnd.openxmlformats-officedocument.presentationml.slideLayout+xml"/>
  <Override PartName="/ppt/slideLayouts/slideLayout34.xml" ContentType="application/vnd.openxmlformats-officedocument.presentationml.slideLayout+xml"/>
  <Override PartName="/ppt/slideLayouts/slideLayout121.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55.xml" ContentType="application/vnd.openxmlformats-officedocument.presentationml.slideLayout+xml"/>
  <Override PartName="/ppt/slideLayouts/slideLayout35.xml" ContentType="application/vnd.openxmlformats-officedocument.presentationml.slideLayout+xml"/>
  <Override PartName="/ppt/slideLayouts/slideLayout122.xml" ContentType="application/vnd.openxmlformats-officedocument.presentationml.slideLayout+xml"/>
  <Override PartName="/ppt/slideLayouts/slideLayout69.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87.xml" ContentType="application/vnd.openxmlformats-officedocument.presentationml.slideLayout+xml"/>
  <Override PartName="/ppt/slideLayouts/slideLayout140.xml" ContentType="application/vnd.openxmlformats-officedocument.presentationml.slideLayout+xml"/>
  <Override PartName="/ppt/slideLayouts/slideLayout127.xml" ContentType="application/vnd.openxmlformats-officedocument.presentationml.slideLayout+xml"/>
  <Override PartName="/ppt/slideLayouts/slideLayout61.xml" ContentType="application/vnd.openxmlformats-officedocument.presentationml.slideLayout+xml"/>
  <Override PartName="/ppt/slideLayouts/slideLayout95.xml" ContentType="application/vnd.openxmlformats-officedocument.presentationml.slideLayout+xml"/>
  <Override PartName="/ppt/slideLayouts/slideLayout60.xml" ContentType="application/vnd.openxmlformats-officedocument.presentationml.slideLayout+xml"/>
  <Override PartName="/ppt/slideLayouts/slideLayout126.xml" ContentType="application/vnd.openxmlformats-officedocument.presentationml.slideLayout+xml"/>
  <Override PartName="/ppt/slideLayouts/slideLayout94.xml" ContentType="application/vnd.openxmlformats-officedocument.presentationml.slideLayout+xml"/>
  <Override PartName="/ppt/slideLayouts/slideLayout129.xml" ContentType="application/vnd.openxmlformats-officedocument.presentationml.slideLayout+xml"/>
  <Override PartName="/ppt/slideLayouts/slideLayout150.xml" ContentType="application/vnd.openxmlformats-officedocument.presentationml.slideLayout+xml"/>
  <Override PartName="/ppt/slideLayouts/slideLayout97.xml" ContentType="application/vnd.openxmlformats-officedocument.presentationml.slideLayout+xml"/>
  <Override PartName="/ppt/slideLayouts/slideLayout63.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71.xml" ContentType="application/vnd.openxmlformats-officedocument.presentationml.slideLayout+xml"/>
  <Override PartName="/ppt/slideLayouts/slideLayout104.xml" ContentType="application/vnd.openxmlformats-officedocument.presentationml.slideLayout+xml"/>
  <Override PartName="/ppt/slideLayouts/slideLayout72.xml" ContentType="application/vnd.openxmlformats-officedocument.presentationml.slideLayout+xml"/>
  <Override PartName="/ppt/slideLayouts/slideLayout105.xml" ContentType="application/vnd.openxmlformats-officedocument.presentationml.slideLayout+xml"/>
  <Override PartName="/ppt/slideLayouts/slideLayout73.xml" ContentType="application/vnd.openxmlformats-officedocument.presentationml.slideLayout+xml"/>
  <Override PartName="/ppt/slideLayouts/slideLayout80.xml" ContentType="application/vnd.openxmlformats-officedocument.presentationml.slideLayout+xml"/>
  <Override PartName="/ppt/slideLayouts/slideLayout113.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123.xml" ContentType="application/vnd.openxmlformats-officedocument.presentationml.slideLayout+xml"/>
  <Override PartName="/ppt/slideLayouts/slideLayout91.xml" ContentType="application/vnd.openxmlformats-officedocument.presentationml.slideLayout+xml"/>
  <Override PartName="/ppt/slideLayouts/slideLayout124.xml" ContentType="application/vnd.openxmlformats-officedocument.presentationml.slideLayout+xml"/>
  <Override PartName="/ppt/slideLayouts/slideLayout92.xml" ContentType="application/vnd.openxmlformats-officedocument.presentationml.slideLayout+xml"/>
  <Override PartName="/ppt/slideLayouts/slideLayout128.xml" ContentType="application/vnd.openxmlformats-officedocument.presentationml.slideLayout+xml"/>
  <Override PartName="/ppt/slideLayouts/slideLayout96.xml" ContentType="application/vnd.openxmlformats-officedocument.presentationml.slideLayout+xml"/>
  <Override PartName="/ppt/slideLayouts/slideLayout62.xml" ContentType="application/vnd.openxmlformats-officedocument.presentationml.slideLayout+xml"/>
  <Override PartName="/ppt/slideLayouts/slideLayout125.xml" ContentType="application/vnd.openxmlformats-officedocument.presentationml.slideLayout+xml"/>
  <Override PartName="/ppt/slideLayouts/slideLayout93.xml" ContentType="application/vnd.openxmlformats-officedocument.presentationml.slideLayout+xml"/>
  <Override PartName="/ppt/slideLayouts/slideLayout114.xml" ContentType="application/vnd.openxmlformats-officedocument.presentationml.slideLayout+xml"/>
  <Override PartName="/ppt/slideLayouts/slideLayout82.xml" ContentType="application/vnd.openxmlformats-officedocument.presentationml.slideLayout+xml"/>
  <Override PartName="/ppt/slideLayouts/slideLayout98.xml" ContentType="application/vnd.openxmlformats-officedocument.presentationml.slideLayout+xml"/>
  <Override PartName="/ppt/slideLayouts/slideLayout151.xml" ContentType="application/vnd.openxmlformats-officedocument.presentationml.slideLayout+xml"/>
  <Override PartName="/ppt/slideLayouts/slideLayout115.xml" ContentType="application/vnd.openxmlformats-officedocument.presentationml.slideLayout+xml"/>
  <Override PartName="/ppt/slideLayouts/slideLayout83.xml" ContentType="application/vnd.openxmlformats-officedocument.presentationml.slideLayout+xml"/>
  <Override PartName="/ppt/slideLayouts/slideLayout99.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74.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50.xml" ContentType="application/vnd.openxmlformats-officedocument.presentationml.slideLayout+xml"/>
  <Override PartName="/ppt/slideLayouts/slideLayout84.xml" ContentType="application/vnd.openxmlformats-officedocument.presentationml.slideLayout+xml"/>
  <Override PartName="/ppt/slideLayouts/slideLayout116.xml" ContentType="application/vnd.openxmlformats-officedocument.presentationml.slideLayout+xml"/>
  <Override PartName="/ppt/slideLayouts/slideLayout51.xml" ContentType="application/vnd.openxmlformats-officedocument.presentationml.slideLayout+xml"/>
  <Override PartName="/ppt/slideLayouts/slideLayout85.xml" ContentType="application/vnd.openxmlformats-officedocument.presentationml.slideLayout+xml"/>
  <Override PartName="/ppt/slideLayouts/slideLayout117.xml" ContentType="application/vnd.openxmlformats-officedocument.presentationml.slideLayout+xml"/>
  <Override PartName="/ppt/slideLayouts/slideLayout53.xml" ContentType="application/vnd.openxmlformats-officedocument.presentationml.slideLayout+xml"/>
  <Override PartName="/ppt/slideLayouts/slideLayout119.xml" ContentType="application/vnd.openxmlformats-officedocument.presentationml.slideLayout+xml"/>
  <Override PartName="/ppt/slideLayouts/slideLayout153.xml" ContentType="application/vnd.openxmlformats-officedocument.presentationml.slideLayout+xml"/>
  <Override PartName="/ppt/slideLayouts/slideLayout52.xml" ContentType="application/vnd.openxmlformats-officedocument.presentationml.slideLayout+xml"/>
  <Override PartName="/ppt/slideLayouts/slideLayout86.xml" ContentType="application/vnd.openxmlformats-officedocument.presentationml.slideLayout+xml"/>
  <Override PartName="/ppt/slideLayouts/slideLayout118.xml" ContentType="application/vnd.openxmlformats-officedocument.presentationml.slideLayout+xml"/>
  <Override PartName="/ppt/slideLayouts/slideLayout143.xml" ContentType="application/vnd.openxmlformats-officedocument.presentationml.slideLayout+xml"/>
  <Override PartName="/ppt/media/image6.jpeg" ContentType="image/jpeg"/>
  <Override PartName="/ppt/media/image29.jpeg" ContentType="image/jpeg"/>
  <Override PartName="/ppt/media/image16.jpeg" ContentType="image/jpeg"/>
  <Override PartName="/ppt/media/image2.png" ContentType="image/png"/>
  <Override PartName="/ppt/media/image31.jpeg" ContentType="image/jpeg"/>
  <Override PartName="/ppt/media/image10.png" ContentType="image/png"/>
  <Override PartName="/ppt/media/image3.png" ContentType="image/png"/>
  <Override PartName="/ppt/media/image13.png" ContentType="image/png"/>
  <Override PartName="/ppt/media/image11.png" ContentType="image/png"/>
  <Override PartName="/ppt/media/image1.png" ContentType="image/png"/>
  <Override PartName="/ppt/media/image34.jpeg" ContentType="image/jpeg"/>
  <Override PartName="/ppt/media/image4.png" ContentType="image/png"/>
  <Override PartName="/ppt/media/image33.jpeg" ContentType="image/jpeg"/>
  <Override PartName="/ppt/media/image14.png" ContentType="image/png"/>
  <Override PartName="/ppt/media/image5.png" ContentType="image/png"/>
  <Override PartName="/ppt/media/image7.jpeg" ContentType="image/jpeg"/>
  <Override PartName="/ppt/media/image8.jpeg" ContentType="image/jpeg"/>
  <Override PartName="/ppt/media/image18.jpeg" ContentType="image/jpeg"/>
  <Override PartName="/ppt/media/image9.jpeg" ContentType="image/jpeg"/>
  <Override PartName="/ppt/media/image21.jpeg" ContentType="image/jpeg"/>
  <Override PartName="/ppt/media/image12.jpeg" ContentType="image/jpeg"/>
  <Override PartName="/ppt/media/image15.jpeg" ContentType="image/jpeg"/>
  <Override PartName="/ppt/media/image17.png" ContentType="image/png"/>
  <Override PartName="/ppt/media/image28.jpeg" ContentType="image/jpeg"/>
  <Override PartName="/ppt/media/image30.jpeg" ContentType="image/jpeg"/>
  <Override PartName="/ppt/media/image19.png" ContentType="image/png"/>
  <Override PartName="/ppt/media/image25.jpeg" ContentType="image/jpeg"/>
  <Override PartName="/ppt/media/image20.png" ContentType="image/png"/>
  <Override PartName="/ppt/media/image23.jpeg" ContentType="image/jpeg"/>
  <Override PartName="/ppt/media/image24.jpeg" ContentType="image/jpeg"/>
  <Override PartName="/ppt/media/image27.jpeg" ContentType="image/jpeg"/>
  <Override PartName="/ppt/media/image26.jpeg" ContentType="image/jpeg"/>
  <Override PartName="/ppt/media/image22.png" ContentType="image/png"/>
  <Override PartName="/ppt/media/image32.jpeg" ContentType="image/jpeg"/>
  <Override PartName="/ppt/comments/comment1.xml" ContentType="application/vnd.openxmlformats-officedocument.presentationml.comments+xml"/>
  <Override PartName="/ppt/comments/comment11.xml" ContentType="application/vnd.openxmlformats-officedocument.presentationml.comments+xml"/>
  <Override PartName="/ppt/comments/comment4.xml" ContentType="application/vnd.openxmlformats-officedocument.presentationml.comments+xml"/>
  <Override PartName="/ppt/comments/comment30.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3.xml" ContentType="application/vnd.openxmlformats-officedocument.theme+xml"/>
  <Override PartName="/ppt/theme/theme11.xml" ContentType="application/vnd.openxmlformats-officedocument.theme+xml"/>
  <Override PartName="/ppt/theme/theme7.xml" ContentType="application/vnd.openxmlformats-officedocument.theme+xml"/>
  <Override PartName="/ppt/theme/theme9.xml" ContentType="application/vnd.openxmlformats-officedocument.theme+xml"/>
  <Override PartName="/ppt/theme/theme4.xml" ContentType="application/vnd.openxmlformats-officedocument.theme+xml"/>
  <Override PartName="/ppt/theme/theme12.xml" ContentType="application/vnd.openxmlformats-officedocument.theme+xml"/>
  <Override PartName="/ppt/theme/theme5.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6.xml" ContentType="application/vnd.openxmlformats-officedocument.theme+xml"/>
  <Override PartName="/ppt/theme/theme14.xml" ContentType="application/vnd.openxmlformats-officedocument.theme+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Lst>
  <p:sldSz cx="12192000" cy="6858000"/>
  <p:notesSz cx="6858000" cy="9144000"/>
</p:presentation>
</file>

<file path=ppt/commentAuthors.xml><?xml version="1.0" encoding="utf-8"?>
<p:cmAuthorLst xmlns:p="http://schemas.openxmlformats.org/presentationml/2006/main">
  <p:cmAuthor id="0" nam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slide" Target="slides/slide31.xml"/><Relationship Id="rId47" Type="http://schemas.openxmlformats.org/officeDocument/2006/relationships/slide" Target="slides/slide32.xml"/><Relationship Id="rId48" Type="http://schemas.openxmlformats.org/officeDocument/2006/relationships/presProps" Target="presProps.xml"/><Relationship Id="rId49" Type="http://schemas.openxmlformats.org/officeDocument/2006/relationships/commentAuthors" Target="commentAuthors.xml"/>
</Relationships>
</file>

<file path=ppt/comments/comment1.xml><?xml version="1.0" encoding="utf-8"?>
<p:cmLst xmlns:p="http://schemas.openxmlformats.org/presentationml/2006/main">
  <p:cm authorId="0" dt="2023-07-19T09:27:12.000000000" idx="1">
    <p:pos x="0" y="0"/>
    <p:text>M. Le président du jury, honorables membres du jury, distingués invité, Bonjour !
Nous somme ravi de vous présenter aujourd’hui mon projet de fin de cycle de la licence portant sur la refonte et la conception du mode de paiement de UniPay SAS.
Nous somme impatient de partager avec vous cette expérience passionnante et de répondre a toute vous questions.
Pour mieux nous suivre nous presentation suivra un plan qui est le suivant</p:text>
  </p:cm>
</p:cmLst>
</file>

<file path=ppt/comments/comment11.xml><?xml version="1.0" encoding="utf-8"?>
<p:cmLst xmlns:p="http://schemas.openxmlformats.org/presentationml/2006/main">
  <p:cm authorId="0" dt="2023-07-19T09:54:31.000000000" idx="3">
    <p:pos x="0" y="0"/>
    <p:text>La methode agile est utile lorsque les besoins peuvent changer.
Elle est iterative et incrementale</p:text>
  </p:cm>
</p:cmLst>
</file>

<file path=ppt/comments/comment30.xml><?xml version="1.0" encoding="utf-8"?>
<p:cmLst xmlns:p="http://schemas.openxmlformats.org/presentationml/2006/main">
  <p:cm authorId="0" dt="2023-07-18T09:14:08.000000000" idx="4">
    <p:pos x="0" y="0"/>
    <p:text>En conclusion, la refonte et la conception du mode de paiement de UniPay SAS a été une expérience enrichissante et passionnante. A travers ce projet, j’ai pu appliquer mes connaissance en informatique et relever des défis complexes liés au développement d’une solution de paiement en ligne complète.
La nouvelle plateforme de paiement ohSwap, offre aux utilisateurs un portefeuille électronique convivial et sécurisé, ainsi qu’une API puissante pour les entreprises souhaitant intégrer des fonctionnalisés de paiement sur leurs site et applications.
Nous tenons a exprimer notre gratitude a UniPay SAS de nous avoir donnée l’opportunité de travailler sur un projet aussi énorme. Nous remercions tout ce qui nous ont soutenu de prés ou de loin en particulier M. Koala et Dr. Bassole pour être intervenu après de l’entreprise pour que nous puissions avoir le nécessaire pour la présentation auprès de l’entreprise notamment les captures d'écran.
Nous somme ouvert a toute vos questions. Merci pour votre attention.</p:text>
  </p:cm>
</p:cmLst>
</file>

<file path=ppt/comments/comment4.xml><?xml version="1.0" encoding="utf-8"?>
<p:cmLst xmlns:p="http://schemas.openxmlformats.org/presentationml/2006/main">
  <p:cm authorId="0" dt="2023-07-18T08:59:28.000000000" idx="2">
    <p:pos x="0" y="0"/>
    <p:text>UniPay SAS une entreprise agissant dans le E-commerce au Burkina Faso cherchait a mettre en place un wallet et une API innovante et sécurisée pour répondre au marché africain notamment au Burkina Faso. Au cours de notre stage, nous avons eu l’opportunité de concevoir et de mettre en place cet solution qu’on a nommé ohSwap, en repensant entièrement le système le paiement de UniPay SAS.</p:text>
  </p:cm>
</p:cmLst>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5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BF" sz="2000" spc="-1" strike="noStrike">
                <a:solidFill>
                  <a:srgbClr val="000000"/>
                </a:solidFill>
                <a:latin typeface="Arial"/>
              </a:rPr>
              <a:t>Click to edit the notes format</a:t>
            </a:r>
            <a:endParaRPr b="0" lang="fr-BF" sz="2000" spc="-1" strike="noStrike">
              <a:solidFill>
                <a:srgbClr val="000000"/>
              </a:solidFill>
              <a:latin typeface="Arial"/>
            </a:endParaRPr>
          </a:p>
        </p:txBody>
      </p:sp>
      <p:sp>
        <p:nvSpPr>
          <p:cNvPr id="52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BF" sz="1400" spc="-1" strike="noStrike">
                <a:solidFill>
                  <a:srgbClr val="000000"/>
                </a:solidFill>
                <a:latin typeface="Times New Roman"/>
              </a:rPr>
              <a:t>&lt;header&gt;</a:t>
            </a:r>
            <a:endParaRPr b="0" lang="fr-BF" sz="1400" spc="-1" strike="noStrike">
              <a:solidFill>
                <a:srgbClr val="000000"/>
              </a:solidFill>
              <a:latin typeface="Times New Roman"/>
            </a:endParaRPr>
          </a:p>
        </p:txBody>
      </p:sp>
      <p:sp>
        <p:nvSpPr>
          <p:cNvPr id="527" name="PlaceHolder 4"/>
          <p:cNvSpPr>
            <a:spLocks noGrp="1"/>
          </p:cNvSpPr>
          <p:nvPr>
            <p:ph type="dt" idx="25"/>
          </p:nvPr>
        </p:nvSpPr>
        <p:spPr>
          <a:xfrm>
            <a:off x="4278960" y="0"/>
            <a:ext cx="3280680" cy="534240"/>
          </a:xfrm>
          <a:prstGeom prst="rect">
            <a:avLst/>
          </a:prstGeom>
          <a:noFill/>
          <a:ln w="0">
            <a:noFill/>
          </a:ln>
        </p:spPr>
        <p:txBody>
          <a:bodyPr lIns="0" rIns="0" tIns="0" bIns="0" anchor="t">
            <a:noAutofit/>
          </a:bodyPr>
          <a:lstStyle>
            <a:lvl1pPr indent="0" algn="r">
              <a:buNone/>
              <a:defRPr b="0" lang="fr-BF" sz="1400" spc="-1" strike="noStrike">
                <a:solidFill>
                  <a:srgbClr val="000000"/>
                </a:solidFill>
                <a:latin typeface="Times New Roman"/>
              </a:defRPr>
            </a:lvl1pPr>
          </a:lstStyle>
          <a:p>
            <a:pPr indent="0" algn="r">
              <a:buNone/>
            </a:pPr>
            <a:r>
              <a:rPr b="0" lang="fr-BF" sz="1400" spc="-1" strike="noStrike">
                <a:solidFill>
                  <a:srgbClr val="000000"/>
                </a:solidFill>
                <a:latin typeface="Times New Roman"/>
              </a:rPr>
              <a:t>&lt;date/time&gt;</a:t>
            </a:r>
            <a:endParaRPr b="0" lang="fr-BF" sz="1400" spc="-1" strike="noStrike">
              <a:solidFill>
                <a:srgbClr val="000000"/>
              </a:solidFill>
              <a:latin typeface="Times New Roman"/>
            </a:endParaRPr>
          </a:p>
        </p:txBody>
      </p:sp>
      <p:sp>
        <p:nvSpPr>
          <p:cNvPr id="528" name="PlaceHolder 5"/>
          <p:cNvSpPr>
            <a:spLocks noGrp="1"/>
          </p:cNvSpPr>
          <p:nvPr>
            <p:ph type="ftr" idx="26"/>
          </p:nvPr>
        </p:nvSpPr>
        <p:spPr>
          <a:xfrm>
            <a:off x="0" y="10157400"/>
            <a:ext cx="3280680" cy="534240"/>
          </a:xfrm>
          <a:prstGeom prst="rect">
            <a:avLst/>
          </a:prstGeom>
          <a:noFill/>
          <a:ln w="0">
            <a:noFill/>
          </a:ln>
        </p:spPr>
        <p:txBody>
          <a:bodyPr lIns="0" rIns="0" tIns="0" bIns="0" anchor="b">
            <a:noAutofit/>
          </a:bodyPr>
          <a:lstStyle>
            <a:lvl1pPr indent="0">
              <a:buNone/>
              <a:defRPr b="0" lang="fr-BF" sz="1400" spc="-1" strike="noStrike">
                <a:solidFill>
                  <a:srgbClr val="000000"/>
                </a:solidFill>
                <a:latin typeface="Times New Roman"/>
              </a:defRPr>
            </a:lvl1pPr>
          </a:lstStyle>
          <a:p>
            <a:pPr indent="0">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529" name="PlaceHolder 6"/>
          <p:cNvSpPr>
            <a:spLocks noGrp="1"/>
          </p:cNvSpPr>
          <p:nvPr>
            <p:ph type="sldNum" idx="27"/>
          </p:nvPr>
        </p:nvSpPr>
        <p:spPr>
          <a:xfrm>
            <a:off x="4278960" y="10157400"/>
            <a:ext cx="3280680" cy="534240"/>
          </a:xfrm>
          <a:prstGeom prst="rect">
            <a:avLst/>
          </a:prstGeom>
          <a:noFill/>
          <a:ln w="0">
            <a:noFill/>
          </a:ln>
        </p:spPr>
        <p:txBody>
          <a:bodyPr lIns="0" rIns="0" tIns="0" bIns="0" anchor="b">
            <a:noAutofit/>
          </a:bodyPr>
          <a:lstStyle>
            <a:lvl1pPr indent="0" algn="r">
              <a:buNone/>
              <a:defRPr b="0" lang="fr-BF" sz="1400" spc="-1" strike="noStrike">
                <a:solidFill>
                  <a:srgbClr val="000000"/>
                </a:solidFill>
                <a:latin typeface="Times New Roman"/>
              </a:defRPr>
            </a:lvl1pPr>
          </a:lstStyle>
          <a:p>
            <a:pPr indent="0" algn="r">
              <a:buNone/>
            </a:pPr>
            <a:fld id="{79730296-4D48-497C-9E68-B7F68266AAB3}" type="slidenum">
              <a:rPr b="0" lang="fr-BF" sz="1400" spc="-1" strike="noStrike">
                <a:solidFill>
                  <a:srgbClr val="000000"/>
                </a:solidFill>
                <a:latin typeface="Times New Roman"/>
              </a:rPr>
              <a:t>&lt;number&gt;</a:t>
            </a:fld>
            <a:endParaRPr b="0" lang="fr-BF"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PlaceHolder 1"/>
          <p:cNvSpPr>
            <a:spLocks noGrp="1"/>
          </p:cNvSpPr>
          <p:nvPr>
            <p:ph type="sldImg"/>
          </p:nvPr>
        </p:nvSpPr>
        <p:spPr>
          <a:xfrm>
            <a:off x="380880" y="685800"/>
            <a:ext cx="6095520" cy="3428640"/>
          </a:xfrm>
          <a:prstGeom prst="rect">
            <a:avLst/>
          </a:prstGeom>
          <a:ln w="0">
            <a:noFill/>
          </a:ln>
        </p:spPr>
      </p:sp>
      <p:sp>
        <p:nvSpPr>
          <p:cNvPr id="1334" name="PlaceHolder 2"/>
          <p:cNvSpPr>
            <a:spLocks noGrp="1"/>
          </p:cNvSpPr>
          <p:nvPr>
            <p:ph type="body"/>
          </p:nvPr>
        </p:nvSpPr>
        <p:spPr>
          <a:xfrm>
            <a:off x="685800" y="4343400"/>
            <a:ext cx="5486040" cy="4114440"/>
          </a:xfrm>
          <a:prstGeom prst="rect">
            <a:avLst/>
          </a:prstGeom>
          <a:noFill/>
          <a:ln w="0">
            <a:noFill/>
          </a:ln>
        </p:spPr>
        <p:txBody>
          <a:bodyPr anchor="t">
            <a:normAutofit/>
          </a:bodyPr>
          <a:p>
            <a:pPr marL="216000" indent="0">
              <a:lnSpc>
                <a:spcPct val="100000"/>
              </a:lnSpc>
              <a:buNone/>
            </a:pPr>
            <a:r>
              <a:rPr b="0" lang="fr-BF" sz="2000" spc="-1" strike="noStrike">
                <a:solidFill>
                  <a:srgbClr val="000000"/>
                </a:solidFill>
                <a:latin typeface="Arial"/>
              </a:rPr>
              <a:t>	</a:t>
            </a:r>
            <a:endParaRPr b="0" lang="fr-BF" sz="2000" spc="-1" strike="noStrike">
              <a:solidFill>
                <a:srgbClr val="000000"/>
              </a:solidFill>
              <a:latin typeface="Arial"/>
            </a:endParaRPr>
          </a:p>
        </p:txBody>
      </p:sp>
      <p:sp>
        <p:nvSpPr>
          <p:cNvPr id="1335"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fr-BF" sz="1200" spc="-1" strike="noStrike">
                <a:solidFill>
                  <a:srgbClr val="000000"/>
                </a:solidFill>
                <a:latin typeface="+mn-lt"/>
                <a:ea typeface="+mn-ea"/>
              </a:defRPr>
            </a:lvl1pPr>
          </a:lstStyle>
          <a:p>
            <a:pPr indent="0" algn="r">
              <a:lnSpc>
                <a:spcPct val="100000"/>
              </a:lnSpc>
              <a:buNone/>
            </a:pPr>
            <a:fld id="{4236F6A3-E1A7-4FA1-A57D-C77FE86FE7DC}" type="slidenum">
              <a:rPr b="0" lang="fr-BF" sz="1200" spc="-1" strike="noStrike">
                <a:solidFill>
                  <a:srgbClr val="000000"/>
                </a:solidFill>
                <a:latin typeface="+mn-lt"/>
                <a:ea typeface="+mn-ea"/>
              </a:rPr>
              <a:t>&lt;number&gt;</a:t>
            </a:fld>
            <a:endParaRPr b="0" lang="fr-BF"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6" name="PlaceHolder 1"/>
          <p:cNvSpPr>
            <a:spLocks noGrp="1"/>
          </p:cNvSpPr>
          <p:nvPr>
            <p:ph type="sldImg"/>
          </p:nvPr>
        </p:nvSpPr>
        <p:spPr>
          <a:xfrm>
            <a:off x="380880" y="685800"/>
            <a:ext cx="6095520" cy="3428640"/>
          </a:xfrm>
          <a:prstGeom prst="rect">
            <a:avLst/>
          </a:prstGeom>
          <a:ln w="0">
            <a:noFill/>
          </a:ln>
        </p:spPr>
      </p:sp>
      <p:sp>
        <p:nvSpPr>
          <p:cNvPr id="133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fr-BF" sz="1800" spc="-1" strike="noStrike">
              <a:solidFill>
                <a:srgbClr val="000000"/>
              </a:solidFill>
              <a:latin typeface="Arial"/>
            </a:endParaRPr>
          </a:p>
        </p:txBody>
      </p:sp>
      <p:sp>
        <p:nvSpPr>
          <p:cNvPr id="1338" name="PlaceHolder 3"/>
          <p:cNvSpPr>
            <a:spLocks noGrp="1"/>
          </p:cNvSpPr>
          <p:nvPr>
            <p:ph type="sldNum" idx="29"/>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fr-BF" sz="1200" spc="-1" strike="noStrike">
                <a:solidFill>
                  <a:srgbClr val="000000"/>
                </a:solidFill>
                <a:latin typeface="+mn-lt"/>
                <a:ea typeface="+mn-ea"/>
              </a:defRPr>
            </a:lvl1pPr>
          </a:lstStyle>
          <a:p>
            <a:pPr indent="0" algn="r">
              <a:lnSpc>
                <a:spcPct val="100000"/>
              </a:lnSpc>
              <a:buNone/>
            </a:pPr>
            <a:fld id="{B34A1BD0-2728-44EE-A90F-384DCC6FBF9D}" type="slidenum">
              <a:rPr b="0" lang="fr-BF" sz="1200" spc="-1" strike="noStrike">
                <a:solidFill>
                  <a:srgbClr val="000000"/>
                </a:solidFill>
                <a:latin typeface="+mn-lt"/>
                <a:ea typeface="+mn-ea"/>
              </a:rPr>
              <a:t>&lt;number&gt;</a:t>
            </a:fld>
            <a:endParaRPr b="0" lang="fr-BF"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PlaceHolder 1"/>
          <p:cNvSpPr>
            <a:spLocks noGrp="1"/>
          </p:cNvSpPr>
          <p:nvPr>
            <p:ph type="sldImg"/>
          </p:nvPr>
        </p:nvSpPr>
        <p:spPr>
          <a:xfrm>
            <a:off x="380880" y="685800"/>
            <a:ext cx="6095520" cy="3428640"/>
          </a:xfrm>
          <a:prstGeom prst="rect">
            <a:avLst/>
          </a:prstGeom>
          <a:ln w="0">
            <a:noFill/>
          </a:ln>
        </p:spPr>
      </p:sp>
      <p:sp>
        <p:nvSpPr>
          <p:cNvPr id="1340" name="PlaceHolder 2"/>
          <p:cNvSpPr>
            <a:spLocks noGrp="1"/>
          </p:cNvSpPr>
          <p:nvPr>
            <p:ph type="body"/>
          </p:nvPr>
        </p:nvSpPr>
        <p:spPr>
          <a:xfrm>
            <a:off x="685800" y="4343400"/>
            <a:ext cx="5486040" cy="4114440"/>
          </a:xfrm>
          <a:prstGeom prst="rect">
            <a:avLst/>
          </a:prstGeom>
          <a:noFill/>
          <a:ln w="0">
            <a:noFill/>
          </a:ln>
        </p:spPr>
        <p:txBody>
          <a:bodyPr numCol="1" spcCol="0" anchor="ctr">
            <a:noAutofit/>
          </a:bodyPr>
          <a:p>
            <a:pPr marL="216000" indent="0">
              <a:buNone/>
            </a:pPr>
            <a:endParaRPr b="0" lang="fr-BF" sz="1800" spc="-1" strike="noStrike">
              <a:solidFill>
                <a:srgbClr val="000000"/>
              </a:solidFill>
              <a:latin typeface="Arial"/>
            </a:endParaRPr>
          </a:p>
        </p:txBody>
      </p:sp>
      <p:sp>
        <p:nvSpPr>
          <p:cNvPr id="1341" name="PlaceHolder 3"/>
          <p:cNvSpPr>
            <a:spLocks noGrp="1"/>
          </p:cNvSpPr>
          <p:nvPr>
            <p:ph type="sldNum" idx="30"/>
          </p:nvPr>
        </p:nvSpPr>
        <p:spPr>
          <a:xfrm>
            <a:off x="3884760" y="8685360"/>
            <a:ext cx="2971440" cy="456840"/>
          </a:xfrm>
          <a:prstGeom prst="rect">
            <a:avLst/>
          </a:prstGeom>
          <a:noFill/>
          <a:ln w="0">
            <a:noFill/>
          </a:ln>
        </p:spPr>
        <p:txBody>
          <a:bodyPr numCol="1" spcCol="0" anchor="b">
            <a:noAutofit/>
          </a:bodyPr>
          <a:lstStyle>
            <a:lvl1pPr indent="0" algn="r">
              <a:lnSpc>
                <a:spcPct val="100000"/>
              </a:lnSpc>
              <a:buNone/>
              <a:defRPr b="0" lang="fr-BF" sz="1200" spc="-1" strike="noStrike">
                <a:solidFill>
                  <a:srgbClr val="000000"/>
                </a:solidFill>
                <a:latin typeface="Arial"/>
                <a:ea typeface="宋体"/>
              </a:defRPr>
            </a:lvl1pPr>
          </a:lstStyle>
          <a:p>
            <a:pPr indent="0" algn="r">
              <a:lnSpc>
                <a:spcPct val="100000"/>
              </a:lnSpc>
              <a:buNone/>
            </a:pPr>
            <a:fld id="{8BB82ADD-34B4-453E-B54D-CE35EAD2AE22}" type="slidenum">
              <a:rPr b="0" lang="fr-BF" sz="1200" spc="-1" strike="noStrike">
                <a:solidFill>
                  <a:srgbClr val="000000"/>
                </a:solidFill>
                <a:latin typeface="Arial"/>
                <a:ea typeface="宋体"/>
              </a:rPr>
              <a:t>&lt;number&gt;</a:t>
            </a:fld>
            <a:endParaRPr b="0" lang="fr-BF"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06FB318-5CF2-42EB-B6D3-F276A341B31F}" type="slidenum">
              <a:t>&lt;#&gt;</a:t>
            </a:fld>
          </a:p>
        </p:txBody>
      </p:sp>
      <p:sp>
        <p:nvSpPr>
          <p:cNvPr id="4" name="PlaceHolder 3"/>
          <p:cNvSpPr>
            <a:spLocks noGrp="1"/>
          </p:cNvSpPr>
          <p:nvPr>
            <p:ph type="dt" idx="1"/>
          </p:nvPr>
        </p:nvSpPr>
        <p:spPr/>
        <p:txBody>
          <a:bodyPr/>
          <a:p>
            <a:r>
              <a:rPr lang="fr-BF"/>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13B846C-D2F6-4FB0-9A9A-9B2C6A92B18F}" type="slidenum">
              <a:t>&lt;#&gt;</a:t>
            </a:fld>
          </a:p>
        </p:txBody>
      </p:sp>
      <p:sp>
        <p:nvSpPr>
          <p:cNvPr id="7" name="PlaceHolder 6"/>
          <p:cNvSpPr>
            <a:spLocks noGrp="1"/>
          </p:cNvSpPr>
          <p:nvPr>
            <p:ph type="dt" idx="1"/>
          </p:nvPr>
        </p:nvSpPr>
        <p:spPr/>
        <p:txBody>
          <a:bodyPr/>
          <a:p>
            <a:r>
              <a:rPr lang="fr-BF"/>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2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30"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4D697ACD-3229-49A9-8DF0-1D268A717241}" type="slidenum">
              <a:t>&lt;#&gt;</a:t>
            </a:fld>
          </a:p>
        </p:txBody>
      </p:sp>
      <p:sp>
        <p:nvSpPr>
          <p:cNvPr id="7" name="PlaceHolder 6"/>
          <p:cNvSpPr>
            <a:spLocks noGrp="1"/>
          </p:cNvSpPr>
          <p:nvPr>
            <p:ph type="dt" idx="16"/>
          </p:nvPr>
        </p:nvSpPr>
        <p:spPr/>
        <p:txBody>
          <a:bodyPr/>
          <a:p>
            <a:r>
              <a:rPr lang="fr-BF"/>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C6BAAD06-AD7F-417B-BC37-E3C13D7F853F}" type="slidenum">
              <a:t>&lt;#&gt;</a:t>
            </a:fld>
          </a:p>
        </p:txBody>
      </p:sp>
      <p:sp>
        <p:nvSpPr>
          <p:cNvPr id="5" name="PlaceHolder 4"/>
          <p:cNvSpPr>
            <a:spLocks noGrp="1"/>
          </p:cNvSpPr>
          <p:nvPr>
            <p:ph type="dt" idx="16"/>
          </p:nvPr>
        </p:nvSpPr>
        <p:spPr/>
        <p:txBody>
          <a:bodyPr/>
          <a:p>
            <a:r>
              <a:rPr lang="fr-BF"/>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1491CC37-5709-4027-AA72-9857FB4FEEDD}" type="slidenum">
              <a:t>&lt;#&gt;</a:t>
            </a:fld>
          </a:p>
        </p:txBody>
      </p:sp>
      <p:sp>
        <p:nvSpPr>
          <p:cNvPr id="5" name="PlaceHolder 4"/>
          <p:cNvSpPr>
            <a:spLocks noGrp="1"/>
          </p:cNvSpPr>
          <p:nvPr>
            <p:ph type="dt" idx="16"/>
          </p:nvPr>
        </p:nvSpPr>
        <p:spPr/>
        <p:txBody>
          <a:bodyPr/>
          <a:p>
            <a:r>
              <a:rPr lang="fr-BF"/>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3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35"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36"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E8318892-0D49-44EC-963A-3AD976964B59}" type="slidenum">
              <a:t>&lt;#&gt;</a:t>
            </a:fld>
          </a:p>
        </p:txBody>
      </p:sp>
      <p:sp>
        <p:nvSpPr>
          <p:cNvPr id="8" name="PlaceHolder 7"/>
          <p:cNvSpPr>
            <a:spLocks noGrp="1"/>
          </p:cNvSpPr>
          <p:nvPr>
            <p:ph type="dt" idx="16"/>
          </p:nvPr>
        </p:nvSpPr>
        <p:spPr/>
        <p:txBody>
          <a:bodyPr/>
          <a:p>
            <a:r>
              <a:rPr lang="fr-BF"/>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38"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3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40"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EB78BD01-E65E-4C38-9500-049118982559}" type="slidenum">
              <a:t>&lt;#&gt;</a:t>
            </a:fld>
          </a:p>
        </p:txBody>
      </p:sp>
      <p:sp>
        <p:nvSpPr>
          <p:cNvPr id="8" name="PlaceHolder 7"/>
          <p:cNvSpPr>
            <a:spLocks noGrp="1"/>
          </p:cNvSpPr>
          <p:nvPr>
            <p:ph type="dt" idx="16"/>
          </p:nvPr>
        </p:nvSpPr>
        <p:spPr/>
        <p:txBody>
          <a:bodyPr/>
          <a:p>
            <a:r>
              <a:rPr lang="fr-BF"/>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4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4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44"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E0E16488-4935-4655-8954-1393A83E4E48}" type="slidenum">
              <a:t>&lt;#&gt;</a:t>
            </a:fld>
          </a:p>
        </p:txBody>
      </p:sp>
      <p:sp>
        <p:nvSpPr>
          <p:cNvPr id="8" name="PlaceHolder 7"/>
          <p:cNvSpPr>
            <a:spLocks noGrp="1"/>
          </p:cNvSpPr>
          <p:nvPr>
            <p:ph type="dt" idx="16"/>
          </p:nvPr>
        </p:nvSpPr>
        <p:spPr/>
        <p:txBody>
          <a:bodyPr/>
          <a:p>
            <a:r>
              <a:rPr lang="fr-BF"/>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46"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47"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19A7E257-C003-425A-9664-6CEC9B151DBB}" type="slidenum">
              <a:t>&lt;#&gt;</a:t>
            </a:fld>
          </a:p>
        </p:txBody>
      </p:sp>
      <p:sp>
        <p:nvSpPr>
          <p:cNvPr id="7" name="PlaceHolder 6"/>
          <p:cNvSpPr>
            <a:spLocks noGrp="1"/>
          </p:cNvSpPr>
          <p:nvPr>
            <p:ph type="dt" idx="16"/>
          </p:nvPr>
        </p:nvSpPr>
        <p:spPr/>
        <p:txBody>
          <a:bodyPr/>
          <a:p>
            <a:r>
              <a:rPr lang="fr-BF"/>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4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1"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2"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62EB6546-8741-45E2-9449-6183E23E32D1}" type="slidenum">
              <a:t>&lt;#&gt;</a:t>
            </a:fld>
          </a:p>
        </p:txBody>
      </p:sp>
      <p:sp>
        <p:nvSpPr>
          <p:cNvPr id="9" name="PlaceHolder 8"/>
          <p:cNvSpPr>
            <a:spLocks noGrp="1"/>
          </p:cNvSpPr>
          <p:nvPr>
            <p:ph type="dt" idx="16"/>
          </p:nvPr>
        </p:nvSpPr>
        <p:spPr/>
        <p:txBody>
          <a:bodyPr/>
          <a:p>
            <a:r>
              <a:rPr lang="fr-BF"/>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54"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5"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6"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7"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8"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59"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FD0D1BBF-8A5B-4D50-AE53-C1187B60B030}" type="slidenum">
              <a:t>&lt;#&gt;</a:t>
            </a:fld>
          </a:p>
        </p:txBody>
      </p:sp>
      <p:sp>
        <p:nvSpPr>
          <p:cNvPr id="11" name="PlaceHolder 10"/>
          <p:cNvSpPr>
            <a:spLocks noGrp="1"/>
          </p:cNvSpPr>
          <p:nvPr>
            <p:ph type="dt" idx="16"/>
          </p:nvPr>
        </p:nvSpPr>
        <p:spPr/>
        <p:txBody>
          <a:bodyPr/>
          <a:p>
            <a:r>
              <a:rPr lang="fr-BF"/>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07B6734-B967-4F31-BB02-17EC62DB7767}" type="slidenum">
              <a:t>&lt;#&gt;</a:t>
            </a:fld>
          </a:p>
        </p:txBody>
      </p:sp>
      <p:sp>
        <p:nvSpPr>
          <p:cNvPr id="9" name="PlaceHolder 8"/>
          <p:cNvSpPr>
            <a:spLocks noGrp="1"/>
          </p:cNvSpPr>
          <p:nvPr>
            <p:ph type="dt" idx="1"/>
          </p:nvPr>
        </p:nvSpPr>
        <p:spPr/>
        <p:txBody>
          <a:bodyPr/>
          <a:p>
            <a:r>
              <a:rPr lang="fr-BF"/>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64"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6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68"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6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7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7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7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7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7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79"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8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8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83"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85"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86"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8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8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1"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DB3424C-92C0-4BBF-9D79-6CD4DA24D617}" type="slidenum">
              <a:t>&lt;#&gt;</a:t>
            </a:fld>
          </a:p>
        </p:txBody>
      </p:sp>
      <p:sp>
        <p:nvSpPr>
          <p:cNvPr id="11" name="PlaceHolder 10"/>
          <p:cNvSpPr>
            <a:spLocks noGrp="1"/>
          </p:cNvSpPr>
          <p:nvPr>
            <p:ph type="dt" idx="1"/>
          </p:nvPr>
        </p:nvSpPr>
        <p:spPr/>
        <p:txBody>
          <a:bodyPr/>
          <a:p>
            <a:r>
              <a:rPr lang="fr-BF"/>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93"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4"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5"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6"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7"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8"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0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0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68CFC85-1407-4C18-9420-533873C4B44E}" type="slidenum">
              <a:t>&lt;#&gt;</a:t>
            </a:fld>
          </a:p>
        </p:txBody>
      </p:sp>
      <p:sp>
        <p:nvSpPr>
          <p:cNvPr id="4" name="PlaceHolder 3"/>
          <p:cNvSpPr>
            <a:spLocks noGrp="1"/>
          </p:cNvSpPr>
          <p:nvPr>
            <p:ph type="dt" idx="4"/>
          </p:nvPr>
        </p:nvSpPr>
        <p:spPr/>
        <p:txBody>
          <a:bodyPr/>
          <a:p>
            <a:r>
              <a:rPr lang="fr-BF"/>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30FE967-86B1-46C1-A3A0-A1608ADE441D}" type="slidenum">
              <a:t>&lt;#&gt;</a:t>
            </a:fld>
          </a:p>
        </p:txBody>
      </p:sp>
      <p:sp>
        <p:nvSpPr>
          <p:cNvPr id="4" name="PlaceHolder 3"/>
          <p:cNvSpPr>
            <a:spLocks noGrp="1"/>
          </p:cNvSpPr>
          <p:nvPr>
            <p:ph type="dt" idx="19"/>
          </p:nvPr>
        </p:nvSpPr>
        <p:spPr/>
        <p:txBody>
          <a:bodyPr/>
          <a:p>
            <a:r>
              <a:rPr lang="fr-BF"/>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AEC82858-2A82-4B8B-962D-C6E67EC75B2E}" type="slidenum">
              <a:t>&lt;#&gt;</a:t>
            </a:fld>
          </a:p>
        </p:txBody>
      </p:sp>
      <p:sp>
        <p:nvSpPr>
          <p:cNvPr id="6" name="PlaceHolder 5"/>
          <p:cNvSpPr>
            <a:spLocks noGrp="1"/>
          </p:cNvSpPr>
          <p:nvPr>
            <p:ph type="dt" idx="19"/>
          </p:nvPr>
        </p:nvSpPr>
        <p:spPr/>
        <p:txBody>
          <a:bodyPr/>
          <a:p>
            <a:r>
              <a:rPr lang="fr-BF"/>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BFC09A74-49F2-4FAF-A04F-8E479BF57FE5}" type="slidenum">
              <a:t>&lt;#&gt;</a:t>
            </a:fld>
          </a:p>
        </p:txBody>
      </p:sp>
      <p:sp>
        <p:nvSpPr>
          <p:cNvPr id="6" name="PlaceHolder 5"/>
          <p:cNvSpPr>
            <a:spLocks noGrp="1"/>
          </p:cNvSpPr>
          <p:nvPr>
            <p:ph type="dt" idx="19"/>
          </p:nvPr>
        </p:nvSpPr>
        <p:spPr/>
        <p:txBody>
          <a:bodyPr/>
          <a:p>
            <a:r>
              <a:rPr lang="fr-BF"/>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7C9C1E08-8592-43CE-8A57-7E09D5C9F161}" type="slidenum">
              <a:t>&lt;#&gt;</a:t>
            </a:fld>
          </a:p>
        </p:txBody>
      </p:sp>
      <p:sp>
        <p:nvSpPr>
          <p:cNvPr id="7" name="PlaceHolder 6"/>
          <p:cNvSpPr>
            <a:spLocks noGrp="1"/>
          </p:cNvSpPr>
          <p:nvPr>
            <p:ph type="dt" idx="19"/>
          </p:nvPr>
        </p:nvSpPr>
        <p:spPr/>
        <p:txBody>
          <a:bodyPr/>
          <a:p>
            <a:r>
              <a:rPr lang="fr-BF"/>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DBBAE7DD-2610-42F9-843E-AF0D41F3C4E5}" type="slidenum">
              <a:t>&lt;#&gt;</a:t>
            </a:fld>
          </a:p>
        </p:txBody>
      </p:sp>
      <p:sp>
        <p:nvSpPr>
          <p:cNvPr id="5" name="PlaceHolder 4"/>
          <p:cNvSpPr>
            <a:spLocks noGrp="1"/>
          </p:cNvSpPr>
          <p:nvPr>
            <p:ph type="dt" idx="19"/>
          </p:nvPr>
        </p:nvSpPr>
        <p:spPr/>
        <p:txBody>
          <a:bodyPr/>
          <a:p>
            <a:r>
              <a:rPr lang="fr-BF"/>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F854628C-1533-4561-8490-0538983C4E68}" type="slidenum">
              <a:t>&lt;#&gt;</a:t>
            </a:fld>
          </a:p>
        </p:txBody>
      </p:sp>
      <p:sp>
        <p:nvSpPr>
          <p:cNvPr id="5" name="PlaceHolder 4"/>
          <p:cNvSpPr>
            <a:spLocks noGrp="1"/>
          </p:cNvSpPr>
          <p:nvPr>
            <p:ph type="dt" idx="19"/>
          </p:nvPr>
        </p:nvSpPr>
        <p:spPr/>
        <p:txBody>
          <a:bodyPr/>
          <a:p>
            <a:r>
              <a:rPr lang="fr-BF"/>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94DD450A-17D2-4648-AA05-95169963BEBB}" type="slidenum">
              <a:t>&lt;#&gt;</a:t>
            </a:fld>
          </a:p>
        </p:txBody>
      </p:sp>
      <p:sp>
        <p:nvSpPr>
          <p:cNvPr id="8" name="PlaceHolder 7"/>
          <p:cNvSpPr>
            <a:spLocks noGrp="1"/>
          </p:cNvSpPr>
          <p:nvPr>
            <p:ph type="dt" idx="19"/>
          </p:nvPr>
        </p:nvSpPr>
        <p:spPr/>
        <p:txBody>
          <a:bodyPr/>
          <a:p>
            <a:r>
              <a:rPr lang="fr-BF"/>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445369A-1788-4D8A-AC81-8B9933BB63BA}" type="slidenum">
              <a:t>&lt;#&gt;</a:t>
            </a:fld>
          </a:p>
        </p:txBody>
      </p:sp>
      <p:sp>
        <p:nvSpPr>
          <p:cNvPr id="6" name="PlaceHolder 5"/>
          <p:cNvSpPr>
            <a:spLocks noGrp="1"/>
          </p:cNvSpPr>
          <p:nvPr>
            <p:ph type="dt" idx="4"/>
          </p:nvPr>
        </p:nvSpPr>
        <p:spPr/>
        <p:txBody>
          <a:bodyPr/>
          <a:p>
            <a:r>
              <a:rPr lang="fr-BF"/>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8FF23A92-34F7-4B6D-9325-C01ADACD6629}" type="slidenum">
              <a:t>&lt;#&gt;</a:t>
            </a:fld>
          </a:p>
        </p:txBody>
      </p:sp>
      <p:sp>
        <p:nvSpPr>
          <p:cNvPr id="8" name="PlaceHolder 7"/>
          <p:cNvSpPr>
            <a:spLocks noGrp="1"/>
          </p:cNvSpPr>
          <p:nvPr>
            <p:ph type="dt" idx="19"/>
          </p:nvPr>
        </p:nvSpPr>
        <p:spPr/>
        <p:txBody>
          <a:bodyPr/>
          <a:p>
            <a:r>
              <a:rPr lang="fr-BF"/>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FB922DFE-E43C-43AF-9E51-92A0C81B2840}" type="slidenum">
              <a:t>&lt;#&gt;</a:t>
            </a:fld>
          </a:p>
        </p:txBody>
      </p:sp>
      <p:sp>
        <p:nvSpPr>
          <p:cNvPr id="8" name="PlaceHolder 7"/>
          <p:cNvSpPr>
            <a:spLocks noGrp="1"/>
          </p:cNvSpPr>
          <p:nvPr>
            <p:ph type="dt" idx="19"/>
          </p:nvPr>
        </p:nvSpPr>
        <p:spPr/>
        <p:txBody>
          <a:bodyPr/>
          <a:p>
            <a:r>
              <a:rPr lang="fr-BF"/>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DD449FEF-98F1-4DDB-AFA7-044D641E4943}" type="slidenum">
              <a:t>&lt;#&gt;</a:t>
            </a:fld>
          </a:p>
        </p:txBody>
      </p:sp>
      <p:sp>
        <p:nvSpPr>
          <p:cNvPr id="7" name="PlaceHolder 6"/>
          <p:cNvSpPr>
            <a:spLocks noGrp="1"/>
          </p:cNvSpPr>
          <p:nvPr>
            <p:ph type="dt" idx="19"/>
          </p:nvPr>
        </p:nvSpPr>
        <p:spPr/>
        <p:txBody>
          <a:bodyPr/>
          <a:p>
            <a:r>
              <a:rPr lang="fr-BF"/>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C730E627-0B09-42E1-8DE6-4E2DFF89784D}" type="slidenum">
              <a:t>&lt;#&gt;</a:t>
            </a:fld>
          </a:p>
        </p:txBody>
      </p:sp>
      <p:sp>
        <p:nvSpPr>
          <p:cNvPr id="9" name="PlaceHolder 8"/>
          <p:cNvSpPr>
            <a:spLocks noGrp="1"/>
          </p:cNvSpPr>
          <p:nvPr>
            <p:ph type="dt" idx="19"/>
          </p:nvPr>
        </p:nvSpPr>
        <p:spPr/>
        <p:txBody>
          <a:bodyPr/>
          <a:p>
            <a:r>
              <a:rPr lang="fr-BF"/>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DA16A4E8-28FC-48DC-B6F1-CF3C96468609}" type="slidenum">
              <a:t>&lt;#&gt;</a:t>
            </a:fld>
          </a:p>
        </p:txBody>
      </p:sp>
      <p:sp>
        <p:nvSpPr>
          <p:cNvPr id="11" name="PlaceHolder 10"/>
          <p:cNvSpPr>
            <a:spLocks noGrp="1"/>
          </p:cNvSpPr>
          <p:nvPr>
            <p:ph type="dt" idx="19"/>
          </p:nvPr>
        </p:nvSpPr>
        <p:spPr/>
        <p:txBody>
          <a:bodyPr/>
          <a:p>
            <a:r>
              <a:rPr lang="fr-BF"/>
              <a:t/>
            </a: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3615D2DC-FB92-4179-8463-E24DA0BB28EF}" type="slidenum">
              <a:t>&lt;#&gt;</a:t>
            </a:fld>
          </a:p>
        </p:txBody>
      </p:sp>
      <p:sp>
        <p:nvSpPr>
          <p:cNvPr id="4" name="PlaceHolder 3"/>
          <p:cNvSpPr>
            <a:spLocks noGrp="1"/>
          </p:cNvSpPr>
          <p:nvPr>
            <p:ph type="dt" idx="22"/>
          </p:nvPr>
        </p:nvSpPr>
        <p:spPr/>
        <p:txBody>
          <a:bodyPr/>
          <a:p>
            <a:r>
              <a:rPr lang="fr-BF"/>
              <a:t/>
            </a:r>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89"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5AC38E01-9BA0-4452-855C-0FAE14316759}" type="slidenum">
              <a:t>&lt;#&gt;</a:t>
            </a:fld>
          </a:p>
        </p:txBody>
      </p:sp>
      <p:sp>
        <p:nvSpPr>
          <p:cNvPr id="6" name="PlaceHolder 5"/>
          <p:cNvSpPr>
            <a:spLocks noGrp="1"/>
          </p:cNvSpPr>
          <p:nvPr>
            <p:ph type="dt" idx="22"/>
          </p:nvPr>
        </p:nvSpPr>
        <p:spPr/>
        <p:txBody>
          <a:bodyPr/>
          <a:p>
            <a:r>
              <a:rPr lang="fr-BF"/>
              <a:t/>
            </a: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9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B99E4E6C-381C-4A8C-9590-A1931718BFC3}" type="slidenum">
              <a:t>&lt;#&gt;</a:t>
            </a:fld>
          </a:p>
        </p:txBody>
      </p:sp>
      <p:sp>
        <p:nvSpPr>
          <p:cNvPr id="6" name="PlaceHolder 5"/>
          <p:cNvSpPr>
            <a:spLocks noGrp="1"/>
          </p:cNvSpPr>
          <p:nvPr>
            <p:ph type="dt" idx="22"/>
          </p:nvPr>
        </p:nvSpPr>
        <p:spPr/>
        <p:txBody>
          <a:bodyPr/>
          <a:p>
            <a:r>
              <a:rPr lang="fr-BF"/>
              <a:t/>
            </a: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9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9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966DD23B-2991-4ACC-A73D-1C3BD3CF03B8}" type="slidenum">
              <a:t>&lt;#&gt;</a:t>
            </a:fld>
          </a:p>
        </p:txBody>
      </p:sp>
      <p:sp>
        <p:nvSpPr>
          <p:cNvPr id="7" name="PlaceHolder 6"/>
          <p:cNvSpPr>
            <a:spLocks noGrp="1"/>
          </p:cNvSpPr>
          <p:nvPr>
            <p:ph type="dt" idx="22"/>
          </p:nvPr>
        </p:nvSpPr>
        <p:spPr/>
        <p:txBody>
          <a:bodyPr/>
          <a:p>
            <a:r>
              <a:rPr lang="fr-BF"/>
              <a:t/>
            </a: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B193F370-E014-4ECF-AAF6-A512E7E5A398}" type="slidenum">
              <a:t>&lt;#&gt;</a:t>
            </a:fld>
          </a:p>
        </p:txBody>
      </p:sp>
      <p:sp>
        <p:nvSpPr>
          <p:cNvPr id="5" name="PlaceHolder 4"/>
          <p:cNvSpPr>
            <a:spLocks noGrp="1"/>
          </p:cNvSpPr>
          <p:nvPr>
            <p:ph type="dt" idx="22"/>
          </p:nvPr>
        </p:nvSpPr>
        <p:spPr/>
        <p:txBody>
          <a:bodyPr/>
          <a:p>
            <a:r>
              <a:rPr lang="fr-BF"/>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2FCFAC1-8625-46D8-B689-8BB16FC0DD22}" type="slidenum">
              <a:t>&lt;#&gt;</a:t>
            </a:fld>
          </a:p>
        </p:txBody>
      </p:sp>
      <p:sp>
        <p:nvSpPr>
          <p:cNvPr id="6" name="PlaceHolder 5"/>
          <p:cNvSpPr>
            <a:spLocks noGrp="1"/>
          </p:cNvSpPr>
          <p:nvPr>
            <p:ph type="dt" idx="4"/>
          </p:nvPr>
        </p:nvSpPr>
        <p:spPr/>
        <p:txBody>
          <a:bodyPr/>
          <a:p>
            <a:r>
              <a:rPr lang="fr-BF"/>
              <a:t/>
            </a: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D9B9A57-EF23-4EF8-A44D-D0CC0011FEDE}" type="slidenum">
              <a:t>&lt;#&gt;</a:t>
            </a:fld>
          </a:p>
        </p:txBody>
      </p:sp>
      <p:sp>
        <p:nvSpPr>
          <p:cNvPr id="5" name="PlaceHolder 4"/>
          <p:cNvSpPr>
            <a:spLocks noGrp="1"/>
          </p:cNvSpPr>
          <p:nvPr>
            <p:ph type="dt" idx="22"/>
          </p:nvPr>
        </p:nvSpPr>
        <p:spPr/>
        <p:txBody>
          <a:bodyPr/>
          <a:p>
            <a:r>
              <a:rPr lang="fr-BF"/>
              <a:t/>
            </a: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9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9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0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08F96CA6-B352-4C67-8BEA-9BBE9D701996}" type="slidenum">
              <a:t>&lt;#&gt;</a:t>
            </a:fld>
          </a:p>
        </p:txBody>
      </p:sp>
      <p:sp>
        <p:nvSpPr>
          <p:cNvPr id="8" name="PlaceHolder 7"/>
          <p:cNvSpPr>
            <a:spLocks noGrp="1"/>
          </p:cNvSpPr>
          <p:nvPr>
            <p:ph type="dt" idx="22"/>
          </p:nvPr>
        </p:nvSpPr>
        <p:spPr/>
        <p:txBody>
          <a:bodyPr/>
          <a:p>
            <a:r>
              <a:rPr lang="fr-BF"/>
              <a:t/>
            </a: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0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0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04"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120CF2FE-EC08-4900-B38A-6A35FD66CB42}" type="slidenum">
              <a:t>&lt;#&gt;</a:t>
            </a:fld>
          </a:p>
        </p:txBody>
      </p:sp>
      <p:sp>
        <p:nvSpPr>
          <p:cNvPr id="8" name="PlaceHolder 7"/>
          <p:cNvSpPr>
            <a:spLocks noGrp="1"/>
          </p:cNvSpPr>
          <p:nvPr>
            <p:ph type="dt" idx="22"/>
          </p:nvPr>
        </p:nvSpPr>
        <p:spPr/>
        <p:txBody>
          <a:bodyPr/>
          <a:p>
            <a:r>
              <a:rPr lang="fr-BF"/>
              <a:t/>
            </a: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0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0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08"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C1A6A525-9297-47EB-8859-A591ECA895BC}" type="slidenum">
              <a:t>&lt;#&gt;</a:t>
            </a:fld>
          </a:p>
        </p:txBody>
      </p:sp>
      <p:sp>
        <p:nvSpPr>
          <p:cNvPr id="8" name="PlaceHolder 7"/>
          <p:cNvSpPr>
            <a:spLocks noGrp="1"/>
          </p:cNvSpPr>
          <p:nvPr>
            <p:ph type="dt" idx="22"/>
          </p:nvPr>
        </p:nvSpPr>
        <p:spPr/>
        <p:txBody>
          <a:bodyPr/>
          <a:p>
            <a:r>
              <a:rPr lang="fr-BF"/>
              <a:t/>
            </a: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10"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11"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E5E85B5A-24B8-40ED-939B-D119FD729FFA}" type="slidenum">
              <a:t>&lt;#&gt;</a:t>
            </a:fld>
          </a:p>
        </p:txBody>
      </p:sp>
      <p:sp>
        <p:nvSpPr>
          <p:cNvPr id="7" name="PlaceHolder 6"/>
          <p:cNvSpPr>
            <a:spLocks noGrp="1"/>
          </p:cNvSpPr>
          <p:nvPr>
            <p:ph type="dt" idx="22"/>
          </p:nvPr>
        </p:nvSpPr>
        <p:spPr/>
        <p:txBody>
          <a:bodyPr/>
          <a:p>
            <a:r>
              <a:rPr lang="fr-BF"/>
              <a:t/>
            </a: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1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1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1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16"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D11E44C2-F06B-4A49-A761-4C62EAE688E8}" type="slidenum">
              <a:t>&lt;#&gt;</a:t>
            </a:fld>
          </a:p>
        </p:txBody>
      </p:sp>
      <p:sp>
        <p:nvSpPr>
          <p:cNvPr id="9" name="PlaceHolder 8"/>
          <p:cNvSpPr>
            <a:spLocks noGrp="1"/>
          </p:cNvSpPr>
          <p:nvPr>
            <p:ph type="dt" idx="22"/>
          </p:nvPr>
        </p:nvSpPr>
        <p:spPr/>
        <p:txBody>
          <a:bodyPr/>
          <a:p>
            <a:r>
              <a:rPr lang="fr-BF"/>
              <a:t/>
            </a: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18"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19"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20"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21"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22"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23"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9F1266BE-2F76-495B-921A-74F2B413656F}" type="slidenum">
              <a:t>&lt;#&gt;</a:t>
            </a:fld>
          </a:p>
        </p:txBody>
      </p:sp>
      <p:sp>
        <p:nvSpPr>
          <p:cNvPr id="11" name="PlaceHolder 10"/>
          <p:cNvSpPr>
            <a:spLocks noGrp="1"/>
          </p:cNvSpPr>
          <p:nvPr>
            <p:ph type="dt" idx="22"/>
          </p:nvPr>
        </p:nvSpPr>
        <p:spPr/>
        <p:txBody>
          <a:bodyPr/>
          <a:p>
            <a:r>
              <a:rPr lang="fr-BF"/>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D4429DE-B7AC-41D1-BEE2-66B9EDC61546}" type="slidenum">
              <a:t>&lt;#&gt;</a:t>
            </a:fld>
          </a:p>
        </p:txBody>
      </p:sp>
      <p:sp>
        <p:nvSpPr>
          <p:cNvPr id="7" name="PlaceHolder 6"/>
          <p:cNvSpPr>
            <a:spLocks noGrp="1"/>
          </p:cNvSpPr>
          <p:nvPr>
            <p:ph type="dt" idx="4"/>
          </p:nvPr>
        </p:nvSpPr>
        <p:spPr/>
        <p:txBody>
          <a:bodyPr/>
          <a:p>
            <a:r>
              <a:rPr lang="fr-BF"/>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D0D07FE-DF45-473A-B98B-62E69A241B46}" type="slidenum">
              <a:t>&lt;#&gt;</a:t>
            </a:fld>
          </a:p>
        </p:txBody>
      </p:sp>
      <p:sp>
        <p:nvSpPr>
          <p:cNvPr id="5" name="PlaceHolder 4"/>
          <p:cNvSpPr>
            <a:spLocks noGrp="1"/>
          </p:cNvSpPr>
          <p:nvPr>
            <p:ph type="dt" idx="4"/>
          </p:nvPr>
        </p:nvSpPr>
        <p:spPr/>
        <p:txBody>
          <a:bodyPr/>
          <a:p>
            <a:r>
              <a:rPr lang="fr-BF"/>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5622AC5-2237-4B01-AA82-638F0D045AB6}" type="slidenum">
              <a:t>&lt;#&gt;</a:t>
            </a:fld>
          </a:p>
        </p:txBody>
      </p:sp>
      <p:sp>
        <p:nvSpPr>
          <p:cNvPr id="5" name="PlaceHolder 4"/>
          <p:cNvSpPr>
            <a:spLocks noGrp="1"/>
          </p:cNvSpPr>
          <p:nvPr>
            <p:ph type="dt" idx="4"/>
          </p:nvPr>
        </p:nvSpPr>
        <p:spPr/>
        <p:txBody>
          <a:bodyPr/>
          <a:p>
            <a:r>
              <a:rPr lang="fr-BF"/>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92E5650-F1B4-49BF-A271-2CAE0F199F23}" type="slidenum">
              <a:t>&lt;#&gt;</a:t>
            </a:fld>
          </a:p>
        </p:txBody>
      </p:sp>
      <p:sp>
        <p:nvSpPr>
          <p:cNvPr id="8" name="PlaceHolder 7"/>
          <p:cNvSpPr>
            <a:spLocks noGrp="1"/>
          </p:cNvSpPr>
          <p:nvPr>
            <p:ph type="dt" idx="4"/>
          </p:nvPr>
        </p:nvSpPr>
        <p:spPr/>
        <p:txBody>
          <a:bodyPr/>
          <a:p>
            <a:r>
              <a:rPr lang="fr-BF"/>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7C3F64-A42F-4BAB-A21A-AA58028092FC}" type="slidenum">
              <a:t>&lt;#&gt;</a:t>
            </a:fld>
          </a:p>
        </p:txBody>
      </p:sp>
      <p:sp>
        <p:nvSpPr>
          <p:cNvPr id="6" name="PlaceHolder 5"/>
          <p:cNvSpPr>
            <a:spLocks noGrp="1"/>
          </p:cNvSpPr>
          <p:nvPr>
            <p:ph type="dt" idx="1"/>
          </p:nvPr>
        </p:nvSpPr>
        <p:spPr/>
        <p:txBody>
          <a:bodyPr/>
          <a:p>
            <a:r>
              <a:rPr lang="fr-BF"/>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4A2DE4A-3E3E-4867-8FB3-99E656FBC069}" type="slidenum">
              <a:t>&lt;#&gt;</a:t>
            </a:fld>
          </a:p>
        </p:txBody>
      </p:sp>
      <p:sp>
        <p:nvSpPr>
          <p:cNvPr id="8" name="PlaceHolder 7"/>
          <p:cNvSpPr>
            <a:spLocks noGrp="1"/>
          </p:cNvSpPr>
          <p:nvPr>
            <p:ph type="dt" idx="4"/>
          </p:nvPr>
        </p:nvSpPr>
        <p:spPr/>
        <p:txBody>
          <a:bodyPr/>
          <a:p>
            <a:r>
              <a:rPr lang="fr-BF"/>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94B8463-25C9-466F-B8E4-F2D04C23AF24}" type="slidenum">
              <a:t>&lt;#&gt;</a:t>
            </a:fld>
          </a:p>
        </p:txBody>
      </p:sp>
      <p:sp>
        <p:nvSpPr>
          <p:cNvPr id="8" name="PlaceHolder 7"/>
          <p:cNvSpPr>
            <a:spLocks noGrp="1"/>
          </p:cNvSpPr>
          <p:nvPr>
            <p:ph type="dt" idx="4"/>
          </p:nvPr>
        </p:nvSpPr>
        <p:spPr/>
        <p:txBody>
          <a:bodyPr/>
          <a:p>
            <a:r>
              <a:rPr lang="fr-BF"/>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11E86F5-9E7B-49DC-AF8D-3035E5BE9CAA}" type="slidenum">
              <a:t>&lt;#&gt;</a:t>
            </a:fld>
          </a:p>
        </p:txBody>
      </p:sp>
      <p:sp>
        <p:nvSpPr>
          <p:cNvPr id="7" name="PlaceHolder 6"/>
          <p:cNvSpPr>
            <a:spLocks noGrp="1"/>
          </p:cNvSpPr>
          <p:nvPr>
            <p:ph type="dt" idx="4"/>
          </p:nvPr>
        </p:nvSpPr>
        <p:spPr/>
        <p:txBody>
          <a:bodyPr/>
          <a:p>
            <a:r>
              <a:rPr lang="fr-BF"/>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5AEFDFF-AF80-45B3-B4C5-6118E6918064}" type="slidenum">
              <a:t>&lt;#&gt;</a:t>
            </a:fld>
          </a:p>
        </p:txBody>
      </p:sp>
      <p:sp>
        <p:nvSpPr>
          <p:cNvPr id="9" name="PlaceHolder 8"/>
          <p:cNvSpPr>
            <a:spLocks noGrp="1"/>
          </p:cNvSpPr>
          <p:nvPr>
            <p:ph type="dt" idx="4"/>
          </p:nvPr>
        </p:nvSpPr>
        <p:spPr/>
        <p:txBody>
          <a:bodyPr/>
          <a:p>
            <a:r>
              <a:rPr lang="fr-BF"/>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A3CE584-4207-4ACF-A6DA-AB462EC7860F}" type="slidenum">
              <a:t>&lt;#&gt;</a:t>
            </a:fld>
          </a:p>
        </p:txBody>
      </p:sp>
      <p:sp>
        <p:nvSpPr>
          <p:cNvPr id="11" name="PlaceHolder 10"/>
          <p:cNvSpPr>
            <a:spLocks noGrp="1"/>
          </p:cNvSpPr>
          <p:nvPr>
            <p:ph type="dt" idx="4"/>
          </p:nvPr>
        </p:nvSpPr>
        <p:spPr/>
        <p:txBody>
          <a:bodyPr/>
          <a:p>
            <a:r>
              <a:rPr lang="fr-BF"/>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C1C0FE9-91C9-4CC1-872C-B1401A065F44}" type="slidenum">
              <a:t>&lt;#&gt;</a:t>
            </a:fld>
          </a:p>
        </p:txBody>
      </p:sp>
      <p:sp>
        <p:nvSpPr>
          <p:cNvPr id="4" name="PlaceHolder 3"/>
          <p:cNvSpPr>
            <a:spLocks noGrp="1"/>
          </p:cNvSpPr>
          <p:nvPr>
            <p:ph type="dt" idx="7"/>
          </p:nvPr>
        </p:nvSpPr>
        <p:spPr/>
        <p:txBody>
          <a:bodyPr/>
          <a:p>
            <a:r>
              <a:rPr lang="fr-BF"/>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CAE54F4-D0EF-46FE-ABEA-9FAFFAC8DC3C}" type="slidenum">
              <a:t>&lt;#&gt;</a:t>
            </a:fld>
          </a:p>
        </p:txBody>
      </p:sp>
      <p:sp>
        <p:nvSpPr>
          <p:cNvPr id="6" name="PlaceHolder 5"/>
          <p:cNvSpPr>
            <a:spLocks noGrp="1"/>
          </p:cNvSpPr>
          <p:nvPr>
            <p:ph type="dt" idx="7"/>
          </p:nvPr>
        </p:nvSpPr>
        <p:spPr/>
        <p:txBody>
          <a:bodyPr/>
          <a:p>
            <a:r>
              <a:rPr lang="fr-BF"/>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BD42A8A-3453-48FF-B6DC-96DB625B162D}" type="slidenum">
              <a:t>&lt;#&gt;</a:t>
            </a:fld>
          </a:p>
        </p:txBody>
      </p:sp>
      <p:sp>
        <p:nvSpPr>
          <p:cNvPr id="6" name="PlaceHolder 5"/>
          <p:cNvSpPr>
            <a:spLocks noGrp="1"/>
          </p:cNvSpPr>
          <p:nvPr>
            <p:ph type="dt" idx="7"/>
          </p:nvPr>
        </p:nvSpPr>
        <p:spPr/>
        <p:txBody>
          <a:bodyPr/>
          <a:p>
            <a:r>
              <a:rPr lang="fr-BF"/>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9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0848D23-1FF5-4F20-83CA-0A2864BA1CFC}" type="slidenum">
              <a:t>&lt;#&gt;</a:t>
            </a:fld>
          </a:p>
        </p:txBody>
      </p:sp>
      <p:sp>
        <p:nvSpPr>
          <p:cNvPr id="7" name="PlaceHolder 6"/>
          <p:cNvSpPr>
            <a:spLocks noGrp="1"/>
          </p:cNvSpPr>
          <p:nvPr>
            <p:ph type="dt" idx="7"/>
          </p:nvPr>
        </p:nvSpPr>
        <p:spPr/>
        <p:txBody>
          <a:bodyPr/>
          <a:p>
            <a:r>
              <a:rPr lang="fr-BF"/>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8AD673F-C2BF-43BE-9C5A-6DC9C5797C5D}" type="slidenum">
              <a:t>&lt;#&gt;</a:t>
            </a:fld>
          </a:p>
        </p:txBody>
      </p:sp>
      <p:sp>
        <p:nvSpPr>
          <p:cNvPr id="5" name="PlaceHolder 4"/>
          <p:cNvSpPr>
            <a:spLocks noGrp="1"/>
          </p:cNvSpPr>
          <p:nvPr>
            <p:ph type="dt" idx="7"/>
          </p:nvPr>
        </p:nvSpPr>
        <p:spPr/>
        <p:txBody>
          <a:bodyPr/>
          <a:p>
            <a:r>
              <a:rPr lang="fr-BF"/>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77D623A-5E33-4086-8BDF-62FD285DCD05}" type="slidenum">
              <a:t>&lt;#&gt;</a:t>
            </a:fld>
          </a:p>
        </p:txBody>
      </p:sp>
      <p:sp>
        <p:nvSpPr>
          <p:cNvPr id="6" name="PlaceHolder 5"/>
          <p:cNvSpPr>
            <a:spLocks noGrp="1"/>
          </p:cNvSpPr>
          <p:nvPr>
            <p:ph type="dt" idx="1"/>
          </p:nvPr>
        </p:nvSpPr>
        <p:spPr/>
        <p:txBody>
          <a:bodyPr/>
          <a:p>
            <a:r>
              <a:rPr lang="fr-BF"/>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FE21AD0-4329-48A4-BF29-43168CD7FB48}" type="slidenum">
              <a:t>&lt;#&gt;</a:t>
            </a:fld>
          </a:p>
        </p:txBody>
      </p:sp>
      <p:sp>
        <p:nvSpPr>
          <p:cNvPr id="5" name="PlaceHolder 4"/>
          <p:cNvSpPr>
            <a:spLocks noGrp="1"/>
          </p:cNvSpPr>
          <p:nvPr>
            <p:ph type="dt" idx="7"/>
          </p:nvPr>
        </p:nvSpPr>
        <p:spPr/>
        <p:txBody>
          <a:bodyPr/>
          <a:p>
            <a:r>
              <a:rPr lang="fr-BF"/>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6A7D8C8-EB86-4429-964F-36356D0267FB}" type="slidenum">
              <a:t>&lt;#&gt;</a:t>
            </a:fld>
          </a:p>
        </p:txBody>
      </p:sp>
      <p:sp>
        <p:nvSpPr>
          <p:cNvPr id="8" name="PlaceHolder 7"/>
          <p:cNvSpPr>
            <a:spLocks noGrp="1"/>
          </p:cNvSpPr>
          <p:nvPr>
            <p:ph type="dt" idx="7"/>
          </p:nvPr>
        </p:nvSpPr>
        <p:spPr/>
        <p:txBody>
          <a:bodyPr/>
          <a:p>
            <a:r>
              <a:rPr lang="fr-BF"/>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0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0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F01B9DA-B057-43D5-B9A9-FF94A1AA235E}" type="slidenum">
              <a:t>&lt;#&gt;</a:t>
            </a:fld>
          </a:p>
        </p:txBody>
      </p:sp>
      <p:sp>
        <p:nvSpPr>
          <p:cNvPr id="8" name="PlaceHolder 7"/>
          <p:cNvSpPr>
            <a:spLocks noGrp="1"/>
          </p:cNvSpPr>
          <p:nvPr>
            <p:ph type="dt" idx="7"/>
          </p:nvPr>
        </p:nvSpPr>
        <p:spPr/>
        <p:txBody>
          <a:bodyPr/>
          <a:p>
            <a:r>
              <a:rPr lang="fr-BF"/>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0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0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0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01AF206-10B7-45FF-AC6D-E82BA465D9E5}" type="slidenum">
              <a:t>&lt;#&gt;</a:t>
            </a:fld>
          </a:p>
        </p:txBody>
      </p:sp>
      <p:sp>
        <p:nvSpPr>
          <p:cNvPr id="8" name="PlaceHolder 7"/>
          <p:cNvSpPr>
            <a:spLocks noGrp="1"/>
          </p:cNvSpPr>
          <p:nvPr>
            <p:ph type="dt" idx="7"/>
          </p:nvPr>
        </p:nvSpPr>
        <p:spPr/>
        <p:txBody>
          <a:bodyPr/>
          <a:p>
            <a:r>
              <a:rPr lang="fr-BF"/>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0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10C7F48-3010-48E5-9B3B-F633DFCD7B67}" type="slidenum">
              <a:t>&lt;#&gt;</a:t>
            </a:fld>
          </a:p>
        </p:txBody>
      </p:sp>
      <p:sp>
        <p:nvSpPr>
          <p:cNvPr id="7" name="PlaceHolder 6"/>
          <p:cNvSpPr>
            <a:spLocks noGrp="1"/>
          </p:cNvSpPr>
          <p:nvPr>
            <p:ph type="dt" idx="7"/>
          </p:nvPr>
        </p:nvSpPr>
        <p:spPr/>
        <p:txBody>
          <a:bodyPr/>
          <a:p>
            <a:r>
              <a:rPr lang="fr-BF"/>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1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D4EC77A-9D63-4A1A-BD2C-9CF71D95C1CA}" type="slidenum">
              <a:t>&lt;#&gt;</a:t>
            </a:fld>
          </a:p>
        </p:txBody>
      </p:sp>
      <p:sp>
        <p:nvSpPr>
          <p:cNvPr id="9" name="PlaceHolder 8"/>
          <p:cNvSpPr>
            <a:spLocks noGrp="1"/>
          </p:cNvSpPr>
          <p:nvPr>
            <p:ph type="dt" idx="7"/>
          </p:nvPr>
        </p:nvSpPr>
        <p:spPr/>
        <p:txBody>
          <a:bodyPr/>
          <a:p>
            <a:r>
              <a:rPr lang="fr-BF"/>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1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2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2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2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6296A8E-BB7C-4F55-BA39-50660461B6A4}" type="slidenum">
              <a:t>&lt;#&gt;</a:t>
            </a:fld>
          </a:p>
        </p:txBody>
      </p:sp>
      <p:sp>
        <p:nvSpPr>
          <p:cNvPr id="11" name="PlaceHolder 10"/>
          <p:cNvSpPr>
            <a:spLocks noGrp="1"/>
          </p:cNvSpPr>
          <p:nvPr>
            <p:ph type="dt" idx="7"/>
          </p:nvPr>
        </p:nvSpPr>
        <p:spPr/>
        <p:txBody>
          <a:bodyPr/>
          <a:p>
            <a:r>
              <a:rPr lang="fr-BF"/>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69E7804-7223-411F-B73B-08E8B75BA2ED}" type="slidenum">
              <a:t>&lt;#&gt;</a:t>
            </a:fld>
          </a:p>
        </p:txBody>
      </p:sp>
      <p:sp>
        <p:nvSpPr>
          <p:cNvPr id="4" name="PlaceHolder 3"/>
          <p:cNvSpPr>
            <a:spLocks noGrp="1"/>
          </p:cNvSpPr>
          <p:nvPr>
            <p:ph type="dt" idx="10"/>
          </p:nvPr>
        </p:nvSpPr>
        <p:spPr/>
        <p:txBody>
          <a:bodyPr/>
          <a:p>
            <a:r>
              <a:rPr lang="fr-BF"/>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30"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C8D0B07-55CC-4B9D-A7C9-2FDD60D602FB}" type="slidenum">
              <a:t>&lt;#&gt;</a:t>
            </a:fld>
          </a:p>
        </p:txBody>
      </p:sp>
      <p:sp>
        <p:nvSpPr>
          <p:cNvPr id="6" name="PlaceHolder 5"/>
          <p:cNvSpPr>
            <a:spLocks noGrp="1"/>
          </p:cNvSpPr>
          <p:nvPr>
            <p:ph type="dt" idx="10"/>
          </p:nvPr>
        </p:nvSpPr>
        <p:spPr/>
        <p:txBody>
          <a:bodyPr/>
          <a:p>
            <a:r>
              <a:rPr lang="fr-BF"/>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68FED04-0E74-4489-864B-75617C38657A}" type="slidenum">
              <a:t>&lt;#&gt;</a:t>
            </a:fld>
          </a:p>
        </p:txBody>
      </p:sp>
      <p:sp>
        <p:nvSpPr>
          <p:cNvPr id="6" name="PlaceHolder 5"/>
          <p:cNvSpPr>
            <a:spLocks noGrp="1"/>
          </p:cNvSpPr>
          <p:nvPr>
            <p:ph type="dt" idx="10"/>
          </p:nvPr>
        </p:nvSpPr>
        <p:spPr/>
        <p:txBody>
          <a:bodyPr/>
          <a:p>
            <a:r>
              <a:rPr lang="fr-BF"/>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9F2AA33-77B0-42F2-A3DC-C22E705165F4}" type="slidenum">
              <a:t>&lt;#&gt;</a:t>
            </a:fld>
          </a:p>
        </p:txBody>
      </p:sp>
      <p:sp>
        <p:nvSpPr>
          <p:cNvPr id="7" name="PlaceHolder 6"/>
          <p:cNvSpPr>
            <a:spLocks noGrp="1"/>
          </p:cNvSpPr>
          <p:nvPr>
            <p:ph type="dt" idx="1"/>
          </p:nvPr>
        </p:nvSpPr>
        <p:spPr/>
        <p:txBody>
          <a:bodyPr/>
          <a:p>
            <a:r>
              <a:rPr lang="fr-BF"/>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3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35"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A61278C4-DE0A-4595-9949-BD5A60D58CD4}" type="slidenum">
              <a:t>&lt;#&gt;</a:t>
            </a:fld>
          </a:p>
        </p:txBody>
      </p:sp>
      <p:sp>
        <p:nvSpPr>
          <p:cNvPr id="7" name="PlaceHolder 6"/>
          <p:cNvSpPr>
            <a:spLocks noGrp="1"/>
          </p:cNvSpPr>
          <p:nvPr>
            <p:ph type="dt" idx="10"/>
          </p:nvPr>
        </p:nvSpPr>
        <p:spPr/>
        <p:txBody>
          <a:bodyPr/>
          <a:p>
            <a:r>
              <a:rPr lang="fr-BF"/>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DD245D7-6E50-426E-A5DD-30F5756F0891}" type="slidenum">
              <a:t>&lt;#&gt;</a:t>
            </a:fld>
          </a:p>
        </p:txBody>
      </p:sp>
      <p:sp>
        <p:nvSpPr>
          <p:cNvPr id="5" name="PlaceHolder 4"/>
          <p:cNvSpPr>
            <a:spLocks noGrp="1"/>
          </p:cNvSpPr>
          <p:nvPr>
            <p:ph type="dt" idx="10"/>
          </p:nvPr>
        </p:nvSpPr>
        <p:spPr/>
        <p:txBody>
          <a:bodyPr/>
          <a:p>
            <a:r>
              <a:rPr lang="fr-BF"/>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96F8158-65D5-4507-A0AE-1465460A15DE}" type="slidenum">
              <a:t>&lt;#&gt;</a:t>
            </a:fld>
          </a:p>
        </p:txBody>
      </p:sp>
      <p:sp>
        <p:nvSpPr>
          <p:cNvPr id="5" name="PlaceHolder 4"/>
          <p:cNvSpPr>
            <a:spLocks noGrp="1"/>
          </p:cNvSpPr>
          <p:nvPr>
            <p:ph type="dt" idx="10"/>
          </p:nvPr>
        </p:nvSpPr>
        <p:spPr/>
        <p:txBody>
          <a:bodyPr/>
          <a:p>
            <a:r>
              <a:rPr lang="fr-BF"/>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3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40"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41"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941B7B3-B1FA-4758-BA99-60CFE0FC5717}" type="slidenum">
              <a:t>&lt;#&gt;</a:t>
            </a:fld>
          </a:p>
        </p:txBody>
      </p:sp>
      <p:sp>
        <p:nvSpPr>
          <p:cNvPr id="8" name="PlaceHolder 7"/>
          <p:cNvSpPr>
            <a:spLocks noGrp="1"/>
          </p:cNvSpPr>
          <p:nvPr>
            <p:ph type="dt" idx="10"/>
          </p:nvPr>
        </p:nvSpPr>
        <p:spPr/>
        <p:txBody>
          <a:bodyPr/>
          <a:p>
            <a:r>
              <a:rPr lang="fr-BF"/>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4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4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45"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62BB91B-36BD-44E8-8E2C-57FE15AF6A03}" type="slidenum">
              <a:t>&lt;#&gt;</a:t>
            </a:fld>
          </a:p>
        </p:txBody>
      </p:sp>
      <p:sp>
        <p:nvSpPr>
          <p:cNvPr id="8" name="PlaceHolder 7"/>
          <p:cNvSpPr>
            <a:spLocks noGrp="1"/>
          </p:cNvSpPr>
          <p:nvPr>
            <p:ph type="dt" idx="10"/>
          </p:nvPr>
        </p:nvSpPr>
        <p:spPr/>
        <p:txBody>
          <a:bodyPr/>
          <a:p>
            <a:r>
              <a:rPr lang="fr-BF"/>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4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4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49"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1AEC885-15B3-48E4-BA6A-FD05CC06FD77}" type="slidenum">
              <a:t>&lt;#&gt;</a:t>
            </a:fld>
          </a:p>
        </p:txBody>
      </p:sp>
      <p:sp>
        <p:nvSpPr>
          <p:cNvPr id="8" name="PlaceHolder 7"/>
          <p:cNvSpPr>
            <a:spLocks noGrp="1"/>
          </p:cNvSpPr>
          <p:nvPr>
            <p:ph type="dt" idx="10"/>
          </p:nvPr>
        </p:nvSpPr>
        <p:spPr/>
        <p:txBody>
          <a:bodyPr/>
          <a:p>
            <a:r>
              <a:rPr lang="fr-BF"/>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51"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52"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72B2E8A-255F-4070-A176-107106A15240}" type="slidenum">
              <a:t>&lt;#&gt;</a:t>
            </a:fld>
          </a:p>
        </p:txBody>
      </p:sp>
      <p:sp>
        <p:nvSpPr>
          <p:cNvPr id="7" name="PlaceHolder 6"/>
          <p:cNvSpPr>
            <a:spLocks noGrp="1"/>
          </p:cNvSpPr>
          <p:nvPr>
            <p:ph type="dt" idx="10"/>
          </p:nvPr>
        </p:nvSpPr>
        <p:spPr/>
        <p:txBody>
          <a:bodyPr/>
          <a:p>
            <a:r>
              <a:rPr lang="fr-BF"/>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5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5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56"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57"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3011F306-B465-4A72-AE49-CE77B739E7B0}" type="slidenum">
              <a:t>&lt;#&gt;</a:t>
            </a:fld>
          </a:p>
        </p:txBody>
      </p:sp>
      <p:sp>
        <p:nvSpPr>
          <p:cNvPr id="9" name="PlaceHolder 8"/>
          <p:cNvSpPr>
            <a:spLocks noGrp="1"/>
          </p:cNvSpPr>
          <p:nvPr>
            <p:ph type="dt" idx="10"/>
          </p:nvPr>
        </p:nvSpPr>
        <p:spPr/>
        <p:txBody>
          <a:bodyPr/>
          <a:p>
            <a:r>
              <a:rPr lang="fr-BF"/>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59"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0"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1"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2"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3"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4"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72E5F98C-929A-4944-B06E-A9F50F5774B7}" type="slidenum">
              <a:t>&lt;#&gt;</a:t>
            </a:fld>
          </a:p>
        </p:txBody>
      </p:sp>
      <p:sp>
        <p:nvSpPr>
          <p:cNvPr id="11" name="PlaceHolder 10"/>
          <p:cNvSpPr>
            <a:spLocks noGrp="1"/>
          </p:cNvSpPr>
          <p:nvPr>
            <p:ph type="dt" idx="10"/>
          </p:nvPr>
        </p:nvSpPr>
        <p:spPr/>
        <p:txBody>
          <a:bodyPr/>
          <a:p>
            <a:r>
              <a:rPr lang="fr-BF"/>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7557438-6388-4A52-B750-F05FEA34AC19}" type="slidenum">
              <a:t>&lt;#&gt;</a:t>
            </a:fld>
          </a:p>
        </p:txBody>
      </p:sp>
      <p:sp>
        <p:nvSpPr>
          <p:cNvPr id="4" name="PlaceHolder 3"/>
          <p:cNvSpPr>
            <a:spLocks noGrp="1"/>
          </p:cNvSpPr>
          <p:nvPr>
            <p:ph type="dt" idx="13"/>
          </p:nvPr>
        </p:nvSpPr>
        <p:spPr/>
        <p:txBody>
          <a:bodyPr/>
          <a:p>
            <a:r>
              <a:rPr lang="fr-BF"/>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F2D2314-4E8E-442F-AF47-4CE61628C377}" type="slidenum">
              <a:t>&lt;#&gt;</a:t>
            </a:fld>
          </a:p>
        </p:txBody>
      </p:sp>
      <p:sp>
        <p:nvSpPr>
          <p:cNvPr id="5" name="PlaceHolder 4"/>
          <p:cNvSpPr>
            <a:spLocks noGrp="1"/>
          </p:cNvSpPr>
          <p:nvPr>
            <p:ph type="dt" idx="1"/>
          </p:nvPr>
        </p:nvSpPr>
        <p:spPr/>
        <p:txBody>
          <a:bodyPr/>
          <a:p>
            <a:r>
              <a:rPr lang="fr-BF"/>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70"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9472002E-F1BA-44AF-8D82-4241DA0B5F6C}" type="slidenum">
              <a:t>&lt;#&gt;</a:t>
            </a:fld>
          </a:p>
        </p:txBody>
      </p:sp>
      <p:sp>
        <p:nvSpPr>
          <p:cNvPr id="6" name="PlaceHolder 5"/>
          <p:cNvSpPr>
            <a:spLocks noGrp="1"/>
          </p:cNvSpPr>
          <p:nvPr>
            <p:ph type="dt" idx="13"/>
          </p:nvPr>
        </p:nvSpPr>
        <p:spPr/>
        <p:txBody>
          <a:bodyPr/>
          <a:p>
            <a:r>
              <a:rPr lang="fr-BF"/>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7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916BD190-C4BE-43F0-BC06-29778BAFC877}" type="slidenum">
              <a:t>&lt;#&gt;</a:t>
            </a:fld>
          </a:p>
        </p:txBody>
      </p:sp>
      <p:sp>
        <p:nvSpPr>
          <p:cNvPr id="6" name="PlaceHolder 5"/>
          <p:cNvSpPr>
            <a:spLocks noGrp="1"/>
          </p:cNvSpPr>
          <p:nvPr>
            <p:ph type="dt" idx="13"/>
          </p:nvPr>
        </p:nvSpPr>
        <p:spPr/>
        <p:txBody>
          <a:bodyPr/>
          <a:p>
            <a:r>
              <a:rPr lang="fr-BF"/>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7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75"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2066F071-98BD-4272-93DB-29174889063F}" type="slidenum">
              <a:t>&lt;#&gt;</a:t>
            </a:fld>
          </a:p>
        </p:txBody>
      </p:sp>
      <p:sp>
        <p:nvSpPr>
          <p:cNvPr id="7" name="PlaceHolder 6"/>
          <p:cNvSpPr>
            <a:spLocks noGrp="1"/>
          </p:cNvSpPr>
          <p:nvPr>
            <p:ph type="dt" idx="13"/>
          </p:nvPr>
        </p:nvSpPr>
        <p:spPr/>
        <p:txBody>
          <a:bodyPr/>
          <a:p>
            <a:r>
              <a:rPr lang="fr-BF"/>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AE595C3C-8990-4295-A5A6-668E1E2E6AF5}" type="slidenum">
              <a:t>&lt;#&gt;</a:t>
            </a:fld>
          </a:p>
        </p:txBody>
      </p:sp>
      <p:sp>
        <p:nvSpPr>
          <p:cNvPr id="5" name="PlaceHolder 4"/>
          <p:cNvSpPr>
            <a:spLocks noGrp="1"/>
          </p:cNvSpPr>
          <p:nvPr>
            <p:ph type="dt" idx="13"/>
          </p:nvPr>
        </p:nvSpPr>
        <p:spPr/>
        <p:txBody>
          <a:bodyPr/>
          <a:p>
            <a:r>
              <a:rPr lang="fr-BF"/>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CA74FCBD-B7E0-479D-BA18-D14A4B2E869D}" type="slidenum">
              <a:t>&lt;#&gt;</a:t>
            </a:fld>
          </a:p>
        </p:txBody>
      </p:sp>
      <p:sp>
        <p:nvSpPr>
          <p:cNvPr id="5" name="PlaceHolder 4"/>
          <p:cNvSpPr>
            <a:spLocks noGrp="1"/>
          </p:cNvSpPr>
          <p:nvPr>
            <p:ph type="dt" idx="13"/>
          </p:nvPr>
        </p:nvSpPr>
        <p:spPr/>
        <p:txBody>
          <a:bodyPr/>
          <a:p>
            <a:r>
              <a:rPr lang="fr-BF"/>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7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80"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81"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4D50531-CB05-4787-B817-2F7B37757E4B}" type="slidenum">
              <a:t>&lt;#&gt;</a:t>
            </a:fld>
          </a:p>
        </p:txBody>
      </p:sp>
      <p:sp>
        <p:nvSpPr>
          <p:cNvPr id="8" name="PlaceHolder 7"/>
          <p:cNvSpPr>
            <a:spLocks noGrp="1"/>
          </p:cNvSpPr>
          <p:nvPr>
            <p:ph type="dt" idx="13"/>
          </p:nvPr>
        </p:nvSpPr>
        <p:spPr/>
        <p:txBody>
          <a:bodyPr/>
          <a:p>
            <a:r>
              <a:rPr lang="fr-BF"/>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8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8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85"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F35B7DE9-E8F9-453E-A072-F3E0AE2D44E8}" type="slidenum">
              <a:t>&lt;#&gt;</a:t>
            </a:fld>
          </a:p>
        </p:txBody>
      </p:sp>
      <p:sp>
        <p:nvSpPr>
          <p:cNvPr id="8" name="PlaceHolder 7"/>
          <p:cNvSpPr>
            <a:spLocks noGrp="1"/>
          </p:cNvSpPr>
          <p:nvPr>
            <p:ph type="dt" idx="13"/>
          </p:nvPr>
        </p:nvSpPr>
        <p:spPr/>
        <p:txBody>
          <a:bodyPr/>
          <a:p>
            <a:r>
              <a:rPr lang="fr-BF"/>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8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8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89"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D2638F86-5CE0-4C2F-84A0-1DAE6F31BB9D}" type="slidenum">
              <a:t>&lt;#&gt;</a:t>
            </a:fld>
          </a:p>
        </p:txBody>
      </p:sp>
      <p:sp>
        <p:nvSpPr>
          <p:cNvPr id="8" name="PlaceHolder 7"/>
          <p:cNvSpPr>
            <a:spLocks noGrp="1"/>
          </p:cNvSpPr>
          <p:nvPr>
            <p:ph type="dt" idx="13"/>
          </p:nvPr>
        </p:nvSpPr>
        <p:spPr/>
        <p:txBody>
          <a:bodyPr/>
          <a:p>
            <a:r>
              <a:rPr lang="fr-BF"/>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91"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92"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93050EAB-1AFF-4EE3-A371-5DAB1EB9FF16}" type="slidenum">
              <a:t>&lt;#&gt;</a:t>
            </a:fld>
          </a:p>
        </p:txBody>
      </p:sp>
      <p:sp>
        <p:nvSpPr>
          <p:cNvPr id="7" name="PlaceHolder 6"/>
          <p:cNvSpPr>
            <a:spLocks noGrp="1"/>
          </p:cNvSpPr>
          <p:nvPr>
            <p:ph type="dt" idx="13"/>
          </p:nvPr>
        </p:nvSpPr>
        <p:spPr/>
        <p:txBody>
          <a:bodyPr/>
          <a:p>
            <a:r>
              <a:rPr lang="fr-BF"/>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9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9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96"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97"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D9DE7497-F5ED-4ACB-B1AD-D5755B752CB6}" type="slidenum">
              <a:t>&lt;#&gt;</a:t>
            </a:fld>
          </a:p>
        </p:txBody>
      </p:sp>
      <p:sp>
        <p:nvSpPr>
          <p:cNvPr id="9" name="PlaceHolder 8"/>
          <p:cNvSpPr>
            <a:spLocks noGrp="1"/>
          </p:cNvSpPr>
          <p:nvPr>
            <p:ph type="dt" idx="13"/>
          </p:nvPr>
        </p:nvSpPr>
        <p:spPr/>
        <p:txBody>
          <a:bodyPr/>
          <a:p>
            <a:r>
              <a:rPr lang="fr-BF"/>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C08A503-8F8D-4075-AA69-7DE18A6E3FDE}" type="slidenum">
              <a:t>&lt;#&gt;</a:t>
            </a:fld>
          </a:p>
        </p:txBody>
      </p:sp>
      <p:sp>
        <p:nvSpPr>
          <p:cNvPr id="5" name="PlaceHolder 4"/>
          <p:cNvSpPr>
            <a:spLocks noGrp="1"/>
          </p:cNvSpPr>
          <p:nvPr>
            <p:ph type="dt" idx="1"/>
          </p:nvPr>
        </p:nvSpPr>
        <p:spPr/>
        <p:txBody>
          <a:bodyPr/>
          <a:p>
            <a:r>
              <a:rPr lang="fr-BF"/>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99"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0"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1"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2"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3"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4"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BF537671-DD91-4E73-A46C-911B88FFEB8A}" type="slidenum">
              <a:t>&lt;#&gt;</a:t>
            </a:fld>
          </a:p>
        </p:txBody>
      </p:sp>
      <p:sp>
        <p:nvSpPr>
          <p:cNvPr id="11" name="PlaceHolder 10"/>
          <p:cNvSpPr>
            <a:spLocks noGrp="1"/>
          </p:cNvSpPr>
          <p:nvPr>
            <p:ph type="dt" idx="13"/>
          </p:nvPr>
        </p:nvSpPr>
        <p:spPr/>
        <p:txBody>
          <a:bodyPr/>
          <a:p>
            <a:r>
              <a:rPr lang="fr-BF"/>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0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1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1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1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1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1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1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2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2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2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2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2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2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338111-7358-4300-AEE7-0FDCCD007A26}" type="slidenum">
              <a:t>&lt;#&gt;</a:t>
            </a:fld>
          </a:p>
        </p:txBody>
      </p:sp>
      <p:sp>
        <p:nvSpPr>
          <p:cNvPr id="8" name="PlaceHolder 7"/>
          <p:cNvSpPr>
            <a:spLocks noGrp="1"/>
          </p:cNvSpPr>
          <p:nvPr>
            <p:ph type="dt" idx="1"/>
          </p:nvPr>
        </p:nvSpPr>
        <p:spPr/>
        <p:txBody>
          <a:bodyPr/>
          <a:p>
            <a:r>
              <a:rPr lang="fr-BF"/>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2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3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3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3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3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3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3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3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3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4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4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4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4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4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5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5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5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5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5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989CA13-CA9B-4C87-9968-A748A36ED0EE}" type="slidenum">
              <a:t>&lt;#&gt;</a:t>
            </a:fld>
          </a:p>
        </p:txBody>
      </p:sp>
      <p:sp>
        <p:nvSpPr>
          <p:cNvPr id="8" name="PlaceHolder 7"/>
          <p:cNvSpPr>
            <a:spLocks noGrp="1"/>
          </p:cNvSpPr>
          <p:nvPr>
            <p:ph type="dt" idx="1"/>
          </p:nvPr>
        </p:nvSpPr>
        <p:spPr/>
        <p:txBody>
          <a:bodyPr/>
          <a:p>
            <a:r>
              <a:rPr lang="fr-BF"/>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5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6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6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6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6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6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6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6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7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7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7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8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84"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8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88"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8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6FA5E2-B97D-46FE-A41F-3BFA75246AD5}" type="slidenum">
              <a:t>&lt;#&gt;</a:t>
            </a:fld>
          </a:p>
        </p:txBody>
      </p:sp>
      <p:sp>
        <p:nvSpPr>
          <p:cNvPr id="8" name="PlaceHolder 7"/>
          <p:cNvSpPr>
            <a:spLocks noGrp="1"/>
          </p:cNvSpPr>
          <p:nvPr>
            <p:ph type="dt" idx="1"/>
          </p:nvPr>
        </p:nvSpPr>
        <p:spPr/>
        <p:txBody>
          <a:bodyPr/>
          <a:p>
            <a:r>
              <a:rPr lang="fr-BF"/>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BF"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9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9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9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9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9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99"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0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03"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05"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06"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0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0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1"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13"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4"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5"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6"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7"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8"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0EEFFA4F-253D-41FC-8E96-C23AD3552799}" type="slidenum">
              <a:t>&lt;#&gt;</a:t>
            </a:fld>
          </a:p>
        </p:txBody>
      </p:sp>
      <p:sp>
        <p:nvSpPr>
          <p:cNvPr id="4" name="PlaceHolder 3"/>
          <p:cNvSpPr>
            <a:spLocks noGrp="1"/>
          </p:cNvSpPr>
          <p:nvPr>
            <p:ph type="dt" idx="16"/>
          </p:nvPr>
        </p:nvSpPr>
        <p:spPr/>
        <p:txBody>
          <a:bodyPr/>
          <a:p>
            <a:r>
              <a:rPr lang="fr-BF"/>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25"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BF"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00A2B8B1-7E58-4836-BE18-CD363ADB51CA}" type="slidenum">
              <a:t>&lt;#&gt;</a:t>
            </a:fld>
          </a:p>
        </p:txBody>
      </p:sp>
      <p:sp>
        <p:nvSpPr>
          <p:cNvPr id="6" name="PlaceHolder 5"/>
          <p:cNvSpPr>
            <a:spLocks noGrp="1"/>
          </p:cNvSpPr>
          <p:nvPr>
            <p:ph type="dt" idx="16"/>
          </p:nvPr>
        </p:nvSpPr>
        <p:spPr/>
        <p:txBody>
          <a:bodyPr/>
          <a:p>
            <a:r>
              <a:rPr lang="fr-BF"/>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27"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179F63A8-004C-446A-B13A-705FD03449ED}" type="slidenum">
              <a:t>&lt;#&gt;</a:t>
            </a:fld>
          </a:p>
        </p:txBody>
      </p:sp>
      <p:sp>
        <p:nvSpPr>
          <p:cNvPr id="6" name="PlaceHolder 5"/>
          <p:cNvSpPr>
            <a:spLocks noGrp="1"/>
          </p:cNvSpPr>
          <p:nvPr>
            <p:ph type="dt" idx="16"/>
          </p:nvPr>
        </p:nvSpPr>
        <p:spPr/>
        <p:txBody>
          <a:bodyPr/>
          <a:p>
            <a:r>
              <a:rPr lang="fr-BF"/>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eeeeee"/>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609480" y="6356520"/>
            <a:ext cx="2844360" cy="364680"/>
          </a:xfrm>
          <a:prstGeom prst="rect">
            <a:avLst/>
          </a:prstGeom>
          <a:noFill/>
          <a:ln w="0">
            <a:noFill/>
          </a:ln>
        </p:spPr>
        <p:txBody>
          <a:bodyPr anchor="ctr">
            <a:noAutofit/>
          </a:bodyPr>
          <a:lstStyle>
            <a:lvl1pPr indent="0">
              <a:lnSpc>
                <a:spcPct val="100000"/>
              </a:lnSpc>
              <a:buNone/>
              <a:defRPr b="0" lang="en-US" sz="1600" spc="-1" strike="noStrike">
                <a:solidFill>
                  <a:srgbClr val="8b8b8b"/>
                </a:solidFill>
                <a:latin typeface="Calibri"/>
              </a:defRPr>
            </a:lvl1pPr>
          </a:lstStyle>
          <a:p>
            <a:pPr indent="0">
              <a:lnSpc>
                <a:spcPct val="100000"/>
              </a:lnSpc>
              <a:buNone/>
            </a:pPr>
            <a:r>
              <a:rPr b="0" lang="en-US" sz="1600" spc="-1" strike="noStrike">
                <a:solidFill>
                  <a:srgbClr val="8b8b8b"/>
                </a:solidFill>
                <a:latin typeface="Calibri"/>
              </a:rPr>
              <a:t>&lt;date/time&gt;</a:t>
            </a:r>
            <a:endParaRPr b="0" lang="fr-BF" sz="1600" spc="-1" strike="noStrike">
              <a:solidFill>
                <a:srgbClr val="000000"/>
              </a:solidFill>
              <a:latin typeface="Times New Roman"/>
            </a:endParaRPr>
          </a:p>
        </p:txBody>
      </p:sp>
      <p:sp>
        <p:nvSpPr>
          <p:cNvPr id="1" name="PlaceHolder 2"/>
          <p:cNvSpPr>
            <a:spLocks noGrp="1"/>
          </p:cNvSpPr>
          <p:nvPr>
            <p:ph type="ftr" idx="2"/>
          </p:nvPr>
        </p:nvSpPr>
        <p:spPr>
          <a:xfrm>
            <a:off x="4165560" y="6356520"/>
            <a:ext cx="386028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2" name="PlaceHolder 3"/>
          <p:cNvSpPr>
            <a:spLocks noGrp="1"/>
          </p:cNvSpPr>
          <p:nvPr>
            <p:ph type="sldNum" idx="3"/>
          </p:nvPr>
        </p:nvSpPr>
        <p:spPr>
          <a:xfrm>
            <a:off x="8737560" y="6356520"/>
            <a:ext cx="2844360" cy="364680"/>
          </a:xfrm>
          <a:prstGeom prst="rect">
            <a:avLst/>
          </a:prstGeom>
          <a:noFill/>
          <a:ln w="0">
            <a:noFill/>
          </a:ln>
        </p:spPr>
        <p:txBody>
          <a:bodyPr anchor="ctr">
            <a:noAutofit/>
          </a:bodyPr>
          <a:lstStyle>
            <a:lvl1pPr indent="0" algn="r">
              <a:lnSpc>
                <a:spcPct val="100000"/>
              </a:lnSpc>
              <a:buNone/>
              <a:defRPr b="0" lang="en-US" sz="1600" spc="-1" strike="noStrike">
                <a:solidFill>
                  <a:srgbClr val="8b8b8b"/>
                </a:solidFill>
                <a:latin typeface="Calibri"/>
              </a:defRPr>
            </a:lvl1pPr>
          </a:lstStyle>
          <a:p>
            <a:pPr indent="0" algn="r">
              <a:lnSpc>
                <a:spcPct val="100000"/>
              </a:lnSpc>
              <a:buNone/>
            </a:pPr>
            <a:fld id="{46F23DEC-825E-4410-857F-18A91257C435}" type="slidenum">
              <a:rPr b="0" lang="en-US" sz="1600" spc="-1" strike="noStrike">
                <a:solidFill>
                  <a:srgbClr val="8b8b8b"/>
                </a:solidFill>
                <a:latin typeface="Calibri"/>
              </a:rPr>
              <a:t>&lt;number&gt;</a:t>
            </a:fld>
            <a:endParaRPr b="0" lang="fr-BF" sz="1600" spc="-1" strike="noStrike">
              <a:solidFill>
                <a:srgbClr val="000000"/>
              </a:solidFill>
              <a:latin typeface="Times New Roman"/>
            </a:endParaRPr>
          </a:p>
        </p:txBody>
      </p:sp>
      <p:sp>
        <p:nvSpPr>
          <p:cNvPr id="3" name="PlaceHolder 4"/>
          <p:cNvSpPr>
            <a:spLocks noGrp="1"/>
          </p:cNvSpPr>
          <p:nvPr>
            <p:ph type="title"/>
          </p:nvPr>
        </p:nvSpPr>
        <p:spPr>
          <a:xfrm>
            <a:off x="609480" y="274680"/>
            <a:ext cx="10972440" cy="715680"/>
          </a:xfrm>
          <a:prstGeom prst="rect">
            <a:avLst/>
          </a:prstGeom>
          <a:noFill/>
          <a:ln w="0">
            <a:noFill/>
          </a:ln>
        </p:spPr>
        <p:txBody>
          <a:bodyPr anchor="ctr">
            <a:normAutofit/>
          </a:bodyPr>
          <a:p>
            <a:pPr indent="0">
              <a:lnSpc>
                <a:spcPct val="100000"/>
              </a:lnSpc>
              <a:buNone/>
            </a:pPr>
            <a:r>
              <a:rPr b="0" lang="en-US" sz="3730" spc="-1" strike="noStrike">
                <a:solidFill>
                  <a:srgbClr val="595959"/>
                </a:solidFill>
                <a:latin typeface="Calibri"/>
              </a:rPr>
              <a:t>Click to edit Master title style</a:t>
            </a:r>
            <a:endParaRPr b="0" lang="en-US" sz="373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600" spc="-1" strike="noStrike">
                <a:solidFill>
                  <a:srgbClr val="000000"/>
                </a:solidFill>
                <a:latin typeface="Calibri"/>
              </a:rPr>
              <a:t>Click to edit the outline text format</a:t>
            </a:r>
            <a:endParaRPr b="0" lang="en-US" sz="3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9fb"/>
            </a:gs>
            <a:gs pos="100000">
              <a:srgbClr val="dafec9">
                <a:alpha val="40000"/>
              </a:srgbClr>
            </a:gs>
          </a:gsLst>
          <a:path path="rect">
            <a:fillToRect l="100000" t="100000" r="0" b="0"/>
          </a:path>
        </a:gradFill>
      </p:bgPr>
    </p:bg>
    <p:spTree>
      <p:nvGrpSpPr>
        <p:cNvPr id="1" name=""/>
        <p:cNvGrpSpPr/>
        <p:nvPr/>
      </p:nvGrpSpPr>
      <p:grpSpPr>
        <a:xfrm>
          <a:off x="0" y="0"/>
          <a:ext cx="0" cy="0"/>
          <a:chOff x="0" y="0"/>
          <a:chExt cx="0" cy="0"/>
        </a:xfrm>
      </p:grpSpPr>
      <p:pic>
        <p:nvPicPr>
          <p:cNvPr id="360" name="Picture 2" descr=""/>
          <p:cNvPicPr/>
          <p:nvPr/>
        </p:nvPicPr>
        <p:blipFill>
          <a:blip r:embed="rId2"/>
          <a:stretch/>
        </p:blipFill>
        <p:spPr>
          <a:xfrm>
            <a:off x="2880" y="2160"/>
            <a:ext cx="12188880" cy="6846480"/>
          </a:xfrm>
          <a:prstGeom prst="rect">
            <a:avLst/>
          </a:prstGeom>
          <a:ln w="9360">
            <a:noFill/>
          </a:ln>
        </p:spPr>
      </p:pic>
      <p:sp>
        <p:nvSpPr>
          <p:cNvPr id="361" name="PlaceHolder 1"/>
          <p:cNvSpPr>
            <a:spLocks noGrp="1"/>
          </p:cNvSpPr>
          <p:nvPr>
            <p:ph type="title"/>
          </p:nvPr>
        </p:nvSpPr>
        <p:spPr>
          <a:xfrm>
            <a:off x="609480" y="273240"/>
            <a:ext cx="10972440" cy="1144800"/>
          </a:xfrm>
          <a:prstGeom prst="rect">
            <a:avLst/>
          </a:prstGeom>
          <a:noFill/>
          <a:ln w="0">
            <a:noFill/>
          </a:ln>
        </p:spPr>
        <p:txBody>
          <a:bodyPr lIns="0" rIns="0" tIns="0" bIns="0" anchor="ctr">
            <a:noAutofit/>
          </a:bodyPr>
          <a:p>
            <a:pPr indent="0">
              <a:buNone/>
            </a:pPr>
            <a:r>
              <a:rPr b="0" lang="fr-BF" sz="3200" spc="-1" strike="noStrike">
                <a:solidFill>
                  <a:srgbClr val="000000"/>
                </a:solidFill>
                <a:latin typeface="Arial"/>
              </a:rPr>
              <a:t>Click to edit the title text format</a:t>
            </a:r>
            <a:endParaRPr b="0" lang="fr-BF" sz="3200" spc="-1" strike="noStrike">
              <a:solidFill>
                <a:srgbClr val="000000"/>
              </a:solidFill>
              <a:latin typeface="Arial"/>
            </a:endParaRPr>
          </a:p>
        </p:txBody>
      </p:sp>
      <p:sp>
        <p:nvSpPr>
          <p:cNvPr id="36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888"/>
              </a:spcBef>
              <a:buClr>
                <a:srgbClr val="000000"/>
              </a:buClr>
              <a:buSzPct val="45000"/>
              <a:buFont typeface="Wingdings" charset="2"/>
              <a:buChar char=""/>
            </a:pPr>
            <a:r>
              <a:rPr b="0" lang="fr-BF" sz="2400" spc="-1" strike="noStrike">
                <a:solidFill>
                  <a:srgbClr val="000000"/>
                </a:solidFill>
                <a:latin typeface="Arial"/>
              </a:rPr>
              <a:t>Click to edit the outline text format</a:t>
            </a:r>
            <a:endParaRPr b="0" lang="fr-BF" sz="2400" spc="-1" strike="noStrike">
              <a:solidFill>
                <a:srgbClr val="000000"/>
              </a:solidFill>
              <a:latin typeface="Arial"/>
            </a:endParaRPr>
          </a:p>
          <a:p>
            <a:pPr lvl="1" marL="864000" indent="-324000">
              <a:lnSpc>
                <a:spcPct val="90000"/>
              </a:lnSpc>
              <a:spcBef>
                <a:spcPts val="1511"/>
              </a:spcBef>
              <a:buClr>
                <a:srgbClr val="000000"/>
              </a:buClr>
              <a:buSzPct val="75000"/>
              <a:buFont typeface="Symbol" charset="2"/>
              <a:buChar char=""/>
            </a:pPr>
            <a:r>
              <a:rPr b="0" lang="fr-BF" sz="2000" spc="-1" strike="noStrike">
                <a:solidFill>
                  <a:srgbClr val="808080"/>
                </a:solidFill>
                <a:latin typeface="Arial"/>
              </a:rPr>
              <a:t>Second Outline Level</a:t>
            </a:r>
            <a:endParaRPr b="0" lang="fr-BF" sz="2000" spc="-1" strike="noStrike">
              <a:solidFill>
                <a:srgbClr val="808080"/>
              </a:solidFill>
              <a:latin typeface="Arial"/>
            </a:endParaRPr>
          </a:p>
          <a:p>
            <a:pPr lvl="2" marL="1296000" indent="-288000">
              <a:lnSpc>
                <a:spcPct val="90000"/>
              </a:lnSpc>
              <a:spcBef>
                <a:spcPts val="1131"/>
              </a:spcBef>
              <a:buClr>
                <a:srgbClr val="000000"/>
              </a:buClr>
              <a:buSzPct val="45000"/>
              <a:buFont typeface="Wingdings" charset="2"/>
              <a:buChar char=""/>
            </a:pPr>
            <a:r>
              <a:rPr b="0" lang="fr-BF" sz="1800" spc="-1" strike="noStrike">
                <a:solidFill>
                  <a:srgbClr val="808080"/>
                </a:solidFill>
                <a:latin typeface="Arial"/>
              </a:rPr>
              <a:t>Third Outline Level</a:t>
            </a:r>
            <a:endParaRPr b="0" lang="fr-BF" sz="1800" spc="-1" strike="noStrike">
              <a:solidFill>
                <a:srgbClr val="808080"/>
              </a:solidFill>
              <a:latin typeface="Arial"/>
            </a:endParaRPr>
          </a:p>
          <a:p>
            <a:pPr lvl="3" marL="1728000" indent="-216000">
              <a:lnSpc>
                <a:spcPct val="90000"/>
              </a:lnSpc>
              <a:spcBef>
                <a:spcPts val="754"/>
              </a:spcBef>
              <a:buClr>
                <a:srgbClr val="000000"/>
              </a:buClr>
              <a:buSzPct val="75000"/>
              <a:buFont typeface="Symbol" charset="2"/>
              <a:buChar char=""/>
            </a:pPr>
            <a:r>
              <a:rPr b="0" lang="fr-BF" sz="1800" spc="-1" strike="noStrike">
                <a:solidFill>
                  <a:srgbClr val="808080"/>
                </a:solidFill>
                <a:latin typeface="Arial"/>
              </a:rPr>
              <a:t>Fourth Outline Level</a:t>
            </a:r>
            <a:endParaRPr b="0" lang="fr-BF" sz="1800" spc="-1" strike="noStrike">
              <a:solidFill>
                <a:srgbClr val="808080"/>
              </a:solidFill>
              <a:latin typeface="Arial"/>
            </a:endParaRPr>
          </a:p>
          <a:p>
            <a:pPr lvl="4" marL="2160000" indent="-216000">
              <a:lnSpc>
                <a:spcPct val="90000"/>
              </a:lnSpc>
              <a:spcBef>
                <a:spcPts val="377"/>
              </a:spcBef>
              <a:buClr>
                <a:srgbClr val="000000"/>
              </a:buClr>
              <a:buSzPct val="45000"/>
              <a:buFont typeface="Wingdings" charset="2"/>
              <a:buChar char=""/>
            </a:pPr>
            <a:r>
              <a:rPr b="0" lang="fr-BF" sz="2670" spc="-1" strike="noStrike">
                <a:solidFill>
                  <a:srgbClr val="808080"/>
                </a:solidFill>
                <a:latin typeface="Arial"/>
              </a:rPr>
              <a:t>Fifth Outline Level</a:t>
            </a:r>
            <a:endParaRPr b="0" lang="fr-BF" sz="2670" spc="-1" strike="noStrike">
              <a:solidFill>
                <a:srgbClr val="808080"/>
              </a:solidFill>
              <a:latin typeface="Arial"/>
            </a:endParaRPr>
          </a:p>
          <a:p>
            <a:pPr lvl="5" marL="2592000" indent="-216000">
              <a:lnSpc>
                <a:spcPct val="90000"/>
              </a:lnSpc>
              <a:spcBef>
                <a:spcPts val="377"/>
              </a:spcBef>
              <a:buClr>
                <a:srgbClr val="000000"/>
              </a:buClr>
              <a:buSzPct val="45000"/>
              <a:buFont typeface="Wingdings" charset="2"/>
              <a:buChar char=""/>
            </a:pPr>
            <a:r>
              <a:rPr b="0" lang="fr-BF" sz="2670" spc="-1" strike="noStrike">
                <a:solidFill>
                  <a:srgbClr val="808080"/>
                </a:solidFill>
                <a:latin typeface="Arial"/>
              </a:rPr>
              <a:t>Sixth Outline Level</a:t>
            </a:r>
            <a:endParaRPr b="0" lang="fr-BF" sz="2670" spc="-1" strike="noStrike">
              <a:solidFill>
                <a:srgbClr val="808080"/>
              </a:solidFill>
              <a:latin typeface="Arial"/>
            </a:endParaRPr>
          </a:p>
          <a:p>
            <a:pPr lvl="6" marL="3024000" indent="-216000">
              <a:lnSpc>
                <a:spcPct val="90000"/>
              </a:lnSpc>
              <a:spcBef>
                <a:spcPts val="377"/>
              </a:spcBef>
              <a:buClr>
                <a:srgbClr val="000000"/>
              </a:buClr>
              <a:buSzPct val="45000"/>
              <a:buFont typeface="Wingdings" charset="2"/>
              <a:buChar char=""/>
            </a:pPr>
            <a:r>
              <a:rPr b="0" lang="fr-BF" sz="2670" spc="-1" strike="noStrike">
                <a:solidFill>
                  <a:srgbClr val="808080"/>
                </a:solidFill>
                <a:latin typeface="Arial"/>
              </a:rPr>
              <a:t>Seventh Outline Level</a:t>
            </a:r>
            <a:endParaRPr b="0" lang="fr-BF" sz="2670" spc="-1" strike="noStrike">
              <a:solidFill>
                <a:srgbClr val="80808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9" name="Rectangle 1"/>
          <p:cNvSpPr/>
          <p:nvPr/>
        </p:nvSpPr>
        <p:spPr>
          <a:xfrm>
            <a:off x="0" y="4532760"/>
            <a:ext cx="12191760" cy="2324160"/>
          </a:xfrm>
          <a:prstGeom prst="rect">
            <a:avLst/>
          </a:prstGeom>
          <a:solidFill>
            <a:schemeClr val="accent1"/>
          </a:solidFill>
          <a:ln w="25560">
            <a:noFill/>
          </a:ln>
        </p:spPr>
        <p:style>
          <a:lnRef idx="0"/>
          <a:fillRef idx="0"/>
          <a:effectRef idx="0"/>
          <a:fontRef idx="minor"/>
        </p:style>
        <p:txBody>
          <a:bodyPr numCol="1" spcCol="0" anchor="ctr">
            <a:noAutofit/>
          </a:bodyPr>
          <a:p>
            <a:endParaRPr b="0" lang="fr-BF" sz="1800" spc="-1" strike="noStrike">
              <a:solidFill>
                <a:srgbClr val="ffffff"/>
              </a:solidFill>
              <a:latin typeface="Arial"/>
              <a:ea typeface="Arial Unicode MS"/>
            </a:endParaRPr>
          </a:p>
        </p:txBody>
      </p:sp>
      <p:sp>
        <p:nvSpPr>
          <p:cNvPr id="400" name="PlaceHolder 1"/>
          <p:cNvSpPr>
            <a:spLocks noGrp="1"/>
          </p:cNvSpPr>
          <p:nvPr>
            <p:ph type="body"/>
          </p:nvPr>
        </p:nvSpPr>
        <p:spPr>
          <a:xfrm>
            <a:off x="0" y="164520"/>
            <a:ext cx="12191760" cy="767520"/>
          </a:xfrm>
          <a:prstGeom prst="rect">
            <a:avLst/>
          </a:prstGeom>
          <a:noFill/>
          <a:ln w="0">
            <a:noFill/>
          </a:ln>
        </p:spPr>
        <p:txBody>
          <a:bodyPr lIns="90000" rIns="90000" tIns="45000" bIns="45000" anchor="ctr">
            <a:noAutofit/>
          </a:bodyPr>
          <a:p>
            <a:pPr marL="432000" indent="-324000" algn="ctr">
              <a:lnSpc>
                <a:spcPct val="100000"/>
              </a:lnSpc>
              <a:spcBef>
                <a:spcPts val="720"/>
              </a:spcBef>
              <a:buClr>
                <a:srgbClr val="000000"/>
              </a:buClr>
              <a:buSzPct val="45000"/>
              <a:buFont typeface="Wingdings" charset="2"/>
              <a:buChar char=""/>
              <a:tabLst>
                <a:tab algn="l" pos="0"/>
              </a:tabLst>
            </a:pPr>
            <a:r>
              <a:rPr b="0" lang="en-US" sz="3600" spc="-1" strike="noStrike">
                <a:solidFill>
                  <a:srgbClr val="404040"/>
                </a:solidFill>
                <a:latin typeface="Arial"/>
                <a:ea typeface="Arial Unicode MS"/>
              </a:rPr>
              <a:t>BASIC LAYOUT</a:t>
            </a:r>
            <a:endParaRPr b="0" lang="fr-BF" sz="3600" spc="-1" strike="noStrike">
              <a:solidFill>
                <a:srgbClr val="000000"/>
              </a:solidFill>
              <a:latin typeface="Arial"/>
            </a:endParaRPr>
          </a:p>
        </p:txBody>
      </p:sp>
      <p:sp>
        <p:nvSpPr>
          <p:cNvPr id="401" name="PlaceHolder 2"/>
          <p:cNvSpPr>
            <a:spLocks noGrp="1"/>
          </p:cNvSpPr>
          <p:nvPr>
            <p:ph type="body"/>
          </p:nvPr>
        </p:nvSpPr>
        <p:spPr>
          <a:xfrm>
            <a:off x="0" y="932400"/>
            <a:ext cx="12191760" cy="383400"/>
          </a:xfrm>
          <a:prstGeom prst="rect">
            <a:avLst/>
          </a:prstGeom>
          <a:noFill/>
          <a:ln w="0">
            <a:noFill/>
          </a:ln>
        </p:spPr>
        <p:txBody>
          <a:bodyPr lIns="90000" rIns="90000" tIns="45000" bIns="45000" anchor="ctr">
            <a:noAutofit/>
          </a:bodyPr>
          <a:p>
            <a:pPr indent="0" algn="ctr">
              <a:lnSpc>
                <a:spcPct val="100000"/>
              </a:lnSpc>
              <a:spcBef>
                <a:spcPts val="281"/>
              </a:spcBef>
              <a:buNone/>
              <a:tabLst>
                <a:tab algn="l" pos="0"/>
              </a:tabLst>
            </a:pPr>
            <a:r>
              <a:rPr b="0" lang="en-US" sz="1400" spc="-1" strike="noStrike">
                <a:solidFill>
                  <a:srgbClr val="404040"/>
                </a:solidFill>
                <a:latin typeface="Arial"/>
                <a:ea typeface="Arial Unicode MS"/>
              </a:rPr>
              <a:t>Insert the title of your subtitle Here</a:t>
            </a:r>
            <a:endParaRPr b="0" lang="fr-BF" sz="1400" spc="-1" strike="noStrike">
              <a:solidFill>
                <a:srgbClr val="000000"/>
              </a:solidFill>
              <a:latin typeface="Arial"/>
            </a:endParaRPr>
          </a:p>
        </p:txBody>
      </p:sp>
      <p:sp>
        <p:nvSpPr>
          <p:cNvPr id="402" name="Oval 3"/>
          <p:cNvSpPr/>
          <p:nvPr/>
        </p:nvSpPr>
        <p:spPr>
          <a:xfrm>
            <a:off x="5391360" y="3812760"/>
            <a:ext cx="1439280" cy="1439640"/>
          </a:xfrm>
          <a:prstGeom prst="ellipse">
            <a:avLst/>
          </a:prstGeom>
          <a:solidFill>
            <a:schemeClr val="accent1"/>
          </a:solidFill>
          <a:ln w="63360">
            <a:solidFill>
              <a:srgbClr val="ffffff"/>
            </a:solidFill>
            <a:round/>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pic>
        <p:nvPicPr>
          <p:cNvPr id="403" name="Picture 2" descr="E:\002-KIMS BUSINESS\007-02-Fullslidesppt-Contents\20161228\02-edu\bulb-item.png"/>
          <p:cNvPicPr/>
          <p:nvPr/>
        </p:nvPicPr>
        <p:blipFill>
          <a:blip r:embed="rId2"/>
          <a:stretch/>
        </p:blipFill>
        <p:spPr>
          <a:xfrm>
            <a:off x="5877360" y="4013280"/>
            <a:ext cx="467640" cy="1038600"/>
          </a:xfrm>
          <a:prstGeom prst="rect">
            <a:avLst/>
          </a:prstGeom>
          <a:ln w="0">
            <a:noFill/>
          </a:ln>
        </p:spPr>
      </p:pic>
      <p:sp>
        <p:nvSpPr>
          <p:cNvPr id="404" name="PlaceHolder 3"/>
          <p:cNvSpPr>
            <a:spLocks noGrp="1"/>
          </p:cNvSpPr>
          <p:nvPr>
            <p:ph type="title"/>
          </p:nvPr>
        </p:nvSpPr>
        <p:spPr>
          <a:xfrm>
            <a:off x="609480" y="273240"/>
            <a:ext cx="10972440" cy="1144800"/>
          </a:xfrm>
          <a:prstGeom prst="rect">
            <a:avLst/>
          </a:prstGeom>
          <a:noFill/>
          <a:ln w="0">
            <a:noFill/>
          </a:ln>
        </p:spPr>
        <p:txBody>
          <a:bodyPr lIns="0" rIns="0" tIns="0" bIns="0" anchor="ctr">
            <a:noAutofit/>
          </a:bodyPr>
          <a:p>
            <a:pPr indent="0">
              <a:buNone/>
            </a:pPr>
            <a:r>
              <a:rPr b="0" lang="fr-BF" sz="2400" spc="-1" strike="noStrike">
                <a:solidFill>
                  <a:srgbClr val="000000"/>
                </a:solidFill>
                <a:latin typeface="Arial"/>
              </a:rPr>
              <a:t>Click to edit the title text format</a:t>
            </a:r>
            <a:endParaRPr b="0" lang="fr-BF"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fr-FR" sz="4400" spc="-1" strike="noStrike">
                <a:solidFill>
                  <a:srgbClr val="000000"/>
                </a:solidFill>
                <a:latin typeface="Calibri Light"/>
              </a:rPr>
              <a:t>Modifiez le style du titre</a:t>
            </a:r>
            <a:endParaRPr b="0" lang="fr-FR" sz="4400" spc="-1" strike="noStrike">
              <a:solidFill>
                <a:srgbClr val="000000"/>
              </a:solidFill>
              <a:latin typeface="Calibri"/>
            </a:endParaRPr>
          </a:p>
        </p:txBody>
      </p:sp>
      <p:sp>
        <p:nvSpPr>
          <p:cNvPr id="442" name="PlaceHolder 2"/>
          <p:cNvSpPr>
            <a:spLocks noGrp="1"/>
          </p:cNvSpPr>
          <p:nvPr>
            <p:ph type="body"/>
          </p:nvPr>
        </p:nvSpPr>
        <p:spPr>
          <a:xfrm>
            <a:off x="838080" y="1825560"/>
            <a:ext cx="10515240" cy="4350960"/>
          </a:xfrm>
          <a:prstGeom prst="rect">
            <a:avLst/>
          </a:prstGeom>
          <a:noFill/>
          <a:ln w="0">
            <a:noFill/>
          </a:ln>
        </p:spPr>
        <p:txBody>
          <a:bodyPr anchor="t">
            <a:noAutofit/>
          </a:bodyPr>
          <a:p>
            <a:pPr marL="432000" indent="-324000">
              <a:lnSpc>
                <a:spcPct val="90000"/>
              </a:lnSpc>
              <a:spcBef>
                <a:spcPts val="1001"/>
              </a:spcBef>
              <a:buClr>
                <a:srgbClr val="000000"/>
              </a:buClr>
              <a:buSzPct val="45000"/>
              <a:buFont typeface="Wingdings" charset="2"/>
              <a:buChar char=""/>
            </a:pPr>
            <a:r>
              <a:rPr b="0" lang="fr-FR" sz="2800" spc="-1" strike="noStrike">
                <a:solidFill>
                  <a:srgbClr val="000000"/>
                </a:solidFill>
                <a:latin typeface="Calibri"/>
              </a:rPr>
              <a:t>Cliquez pour modifier les styles du texte du masque</a:t>
            </a:r>
            <a:endParaRPr b="0" lang="fr-FR"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443" name="PlaceHolder 3"/>
          <p:cNvSpPr>
            <a:spLocks noGrp="1"/>
          </p:cNvSpPr>
          <p:nvPr>
            <p:ph type="dt" idx="19"/>
          </p:nvPr>
        </p:nvSpPr>
        <p:spPr>
          <a:xfrm>
            <a:off x="838080" y="6356520"/>
            <a:ext cx="2742840" cy="364680"/>
          </a:xfrm>
          <a:prstGeom prst="rect">
            <a:avLst/>
          </a:prstGeom>
          <a:noFill/>
          <a:ln w="0">
            <a:noFill/>
          </a:ln>
        </p:spPr>
        <p:txBody>
          <a:bodyPr anchor="ctr">
            <a:noAutofit/>
          </a:bodyPr>
          <a:lstStyle>
            <a:lvl1pPr indent="0">
              <a:lnSpc>
                <a:spcPct val="100000"/>
              </a:lnSpc>
              <a:buNone/>
              <a:defRPr b="0" lang="fr-FR" sz="1200" spc="-1" strike="noStrike">
                <a:solidFill>
                  <a:srgbClr val="8b8b8b"/>
                </a:solidFill>
                <a:latin typeface="Calibri"/>
              </a:defRPr>
            </a:lvl1pPr>
          </a:lstStyle>
          <a:p>
            <a:pPr indent="0">
              <a:lnSpc>
                <a:spcPct val="100000"/>
              </a:lnSpc>
              <a:buNone/>
            </a:pPr>
            <a:r>
              <a:rPr b="0" lang="fr-FR" sz="1200" spc="-1" strike="noStrike">
                <a:solidFill>
                  <a:srgbClr val="8b8b8b"/>
                </a:solidFill>
                <a:latin typeface="Calibri"/>
              </a:rPr>
              <a:t>&lt;date/time&gt;</a:t>
            </a:r>
            <a:endParaRPr b="0" lang="fr-BF" sz="1200" spc="-1" strike="noStrike">
              <a:solidFill>
                <a:srgbClr val="000000"/>
              </a:solidFill>
              <a:latin typeface="Times New Roman"/>
            </a:endParaRPr>
          </a:p>
        </p:txBody>
      </p:sp>
      <p:sp>
        <p:nvSpPr>
          <p:cNvPr id="444" name="PlaceHolder 4"/>
          <p:cNvSpPr>
            <a:spLocks noGrp="1"/>
          </p:cNvSpPr>
          <p:nvPr>
            <p:ph type="ftr" idx="20"/>
          </p:nvPr>
        </p:nvSpPr>
        <p:spPr>
          <a:xfrm>
            <a:off x="4038480" y="6356520"/>
            <a:ext cx="411444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445" name="PlaceHolder 5"/>
          <p:cNvSpPr>
            <a:spLocks noGrp="1"/>
          </p:cNvSpPr>
          <p:nvPr>
            <p:ph type="sldNum" idx="21"/>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fr-FR" sz="1200" spc="-1" strike="noStrike">
                <a:solidFill>
                  <a:srgbClr val="8b8b8b"/>
                </a:solidFill>
                <a:latin typeface="Calibri"/>
              </a:defRPr>
            </a:lvl1pPr>
          </a:lstStyle>
          <a:p>
            <a:pPr indent="0" algn="r">
              <a:lnSpc>
                <a:spcPct val="100000"/>
              </a:lnSpc>
              <a:buNone/>
            </a:pPr>
            <a:fld id="{1A63CBEE-1052-4AC7-A3C5-77E8EF0A73D8}" type="slidenum">
              <a:rPr b="0" lang="fr-FR" sz="1200" spc="-1" strike="noStrike">
                <a:solidFill>
                  <a:srgbClr val="8b8b8b"/>
                </a:solidFill>
                <a:latin typeface="Calibri"/>
              </a:rPr>
              <a:t>&lt;number&gt;</a:t>
            </a:fld>
            <a:endParaRPr b="0" lang="fr-BF"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9fb"/>
            </a:gs>
            <a:gs pos="100000">
              <a:srgbClr val="dafec9">
                <a:alpha val="40000"/>
              </a:srgbClr>
            </a:gs>
          </a:gsLst>
          <a:path path="rect">
            <a:fillToRect l="100000" t="100000" r="0" b="0"/>
          </a:path>
        </a:gradFill>
      </p:bgPr>
    </p:bg>
    <p:spTree>
      <p:nvGrpSpPr>
        <p:cNvPr id="1" name=""/>
        <p:cNvGrpSpPr/>
        <p:nvPr/>
      </p:nvGrpSpPr>
      <p:grpSpPr>
        <a:xfrm>
          <a:off x="0" y="0"/>
          <a:ext cx="0" cy="0"/>
          <a:chOff x="0" y="0"/>
          <a:chExt cx="0" cy="0"/>
        </a:xfrm>
      </p:grpSpPr>
      <p:pic>
        <p:nvPicPr>
          <p:cNvPr id="482" name="Picture 2" descr=""/>
          <p:cNvPicPr/>
          <p:nvPr/>
        </p:nvPicPr>
        <p:blipFill>
          <a:blip r:embed="rId2"/>
          <a:stretch/>
        </p:blipFill>
        <p:spPr>
          <a:xfrm>
            <a:off x="2880" y="2160"/>
            <a:ext cx="12188880" cy="6846480"/>
          </a:xfrm>
          <a:prstGeom prst="rect">
            <a:avLst/>
          </a:prstGeom>
          <a:ln w="9360">
            <a:noFill/>
          </a:ln>
        </p:spPr>
      </p:pic>
      <p:sp>
        <p:nvSpPr>
          <p:cNvPr id="483" name="PlaceHolder 1"/>
          <p:cNvSpPr>
            <a:spLocks noGrp="1"/>
          </p:cNvSpPr>
          <p:nvPr>
            <p:ph type="dt" idx="22"/>
          </p:nvPr>
        </p:nvSpPr>
        <p:spPr>
          <a:xfrm>
            <a:off x="838080" y="6355800"/>
            <a:ext cx="2742840" cy="364680"/>
          </a:xfrm>
          <a:prstGeom prst="rect">
            <a:avLst/>
          </a:prstGeom>
          <a:noFill/>
          <a:ln w="0">
            <a:noFill/>
          </a:ln>
        </p:spPr>
        <p:txBody>
          <a:bodyPr anchor="ctr">
            <a:noAutofit/>
          </a:bodyPr>
          <a:lstStyle>
            <a:lvl1pPr indent="0">
              <a:lnSpc>
                <a:spcPct val="100000"/>
              </a:lnSpc>
              <a:buNone/>
              <a:defRPr b="0" lang="fr-BF" sz="900" spc="-1" strike="noStrike">
                <a:solidFill>
                  <a:srgbClr val="a6a6a6"/>
                </a:solidFill>
                <a:latin typeface="Arial"/>
                <a:ea typeface="宋体"/>
              </a:defRPr>
            </a:lvl1pPr>
          </a:lstStyle>
          <a:p>
            <a:pPr indent="0">
              <a:lnSpc>
                <a:spcPct val="100000"/>
              </a:lnSpc>
              <a:buNone/>
            </a:pPr>
            <a:r>
              <a:rPr b="0" lang="fr-BF" sz="900" spc="-1" strike="noStrike">
                <a:solidFill>
                  <a:srgbClr val="a6a6a6"/>
                </a:solidFill>
                <a:latin typeface="Arial"/>
                <a:ea typeface="宋体"/>
              </a:rPr>
              <a:t>&lt;date/time&gt;</a:t>
            </a:r>
            <a:endParaRPr b="0" lang="fr-BF" sz="900" spc="-1" strike="noStrike">
              <a:solidFill>
                <a:srgbClr val="000000"/>
              </a:solidFill>
              <a:latin typeface="Times New Roman"/>
            </a:endParaRPr>
          </a:p>
        </p:txBody>
      </p:sp>
      <p:sp>
        <p:nvSpPr>
          <p:cNvPr id="484" name="PlaceHolder 2"/>
          <p:cNvSpPr>
            <a:spLocks noGrp="1"/>
          </p:cNvSpPr>
          <p:nvPr>
            <p:ph type="ftr" idx="23"/>
          </p:nvPr>
        </p:nvSpPr>
        <p:spPr>
          <a:xfrm>
            <a:off x="4038480" y="6355800"/>
            <a:ext cx="411444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485" name="PlaceHolder 3"/>
          <p:cNvSpPr>
            <a:spLocks noGrp="1"/>
          </p:cNvSpPr>
          <p:nvPr>
            <p:ph type="sldNum" idx="24"/>
          </p:nvPr>
        </p:nvSpPr>
        <p:spPr>
          <a:xfrm>
            <a:off x="8610480" y="6355800"/>
            <a:ext cx="2742840" cy="364680"/>
          </a:xfrm>
          <a:prstGeom prst="rect">
            <a:avLst/>
          </a:prstGeom>
          <a:noFill/>
          <a:ln w="0">
            <a:noFill/>
          </a:ln>
        </p:spPr>
        <p:txBody>
          <a:bodyPr anchor="ctr">
            <a:noAutofit/>
          </a:bodyPr>
          <a:lstStyle>
            <a:lvl1pPr indent="0" algn="r">
              <a:lnSpc>
                <a:spcPct val="100000"/>
              </a:lnSpc>
              <a:buNone/>
              <a:defRPr b="0" lang="fr-BF" sz="900" spc="-1" strike="noStrike">
                <a:solidFill>
                  <a:srgbClr val="a6a6a6"/>
                </a:solidFill>
                <a:latin typeface="Arial"/>
                <a:ea typeface="宋体"/>
              </a:defRPr>
            </a:lvl1pPr>
          </a:lstStyle>
          <a:p>
            <a:pPr indent="0" algn="r">
              <a:lnSpc>
                <a:spcPct val="100000"/>
              </a:lnSpc>
              <a:buNone/>
            </a:pPr>
            <a:fld id="{9131E7AE-4503-4A93-AFE6-D170D27B3E6F}" type="slidenum">
              <a:rPr b="0" lang="fr-BF" sz="900" spc="-1" strike="noStrike">
                <a:solidFill>
                  <a:srgbClr val="a6a6a6"/>
                </a:solidFill>
                <a:latin typeface="Arial"/>
                <a:ea typeface="宋体"/>
              </a:rPr>
              <a:t>&lt;number&gt;</a:t>
            </a:fld>
            <a:endParaRPr b="0" lang="fr-BF" sz="900" spc="-1" strike="noStrike">
              <a:solidFill>
                <a:srgbClr val="000000"/>
              </a:solidFill>
              <a:latin typeface="Times New Roman"/>
            </a:endParaRPr>
          </a:p>
        </p:txBody>
      </p:sp>
      <p:sp>
        <p:nvSpPr>
          <p:cNvPr id="486" name="PlaceHolder 4"/>
          <p:cNvSpPr>
            <a:spLocks noGrp="1"/>
          </p:cNvSpPr>
          <p:nvPr>
            <p:ph type="title"/>
          </p:nvPr>
        </p:nvSpPr>
        <p:spPr>
          <a:xfrm>
            <a:off x="609480" y="273240"/>
            <a:ext cx="10972440" cy="1144800"/>
          </a:xfrm>
          <a:prstGeom prst="rect">
            <a:avLst/>
          </a:prstGeom>
          <a:noFill/>
          <a:ln w="0">
            <a:noFill/>
          </a:ln>
        </p:spPr>
        <p:txBody>
          <a:bodyPr lIns="0" rIns="0" tIns="0" bIns="0" anchor="ctr">
            <a:noAutofit/>
          </a:bodyPr>
          <a:p>
            <a:pPr indent="0">
              <a:buNone/>
            </a:pPr>
            <a:r>
              <a:rPr b="0" lang="fr-BF" sz="3200" spc="-1" strike="noStrike">
                <a:solidFill>
                  <a:srgbClr val="000000"/>
                </a:solidFill>
                <a:latin typeface="Arial"/>
              </a:rPr>
              <a:t>Click to edit the title text format</a:t>
            </a:r>
            <a:endParaRPr b="0" lang="fr-BF" sz="3200" spc="-1" strike="noStrike">
              <a:solidFill>
                <a:srgbClr val="000000"/>
              </a:solidFill>
              <a:latin typeface="Arial"/>
            </a:endParaRPr>
          </a:p>
        </p:txBody>
      </p:sp>
      <p:sp>
        <p:nvSpPr>
          <p:cNvPr id="48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888"/>
              </a:spcBef>
              <a:buClr>
                <a:srgbClr val="000000"/>
              </a:buClr>
              <a:buSzPct val="45000"/>
              <a:buFont typeface="Wingdings" charset="2"/>
              <a:buChar char=""/>
            </a:pPr>
            <a:r>
              <a:rPr b="0" lang="fr-BF" sz="2400" spc="-1" strike="noStrike">
                <a:solidFill>
                  <a:srgbClr val="000000"/>
                </a:solidFill>
                <a:latin typeface="Arial"/>
              </a:rPr>
              <a:t>Click to edit the outline text format</a:t>
            </a:r>
            <a:endParaRPr b="0" lang="fr-BF" sz="2400" spc="-1" strike="noStrike">
              <a:solidFill>
                <a:srgbClr val="000000"/>
              </a:solidFill>
              <a:latin typeface="Arial"/>
            </a:endParaRPr>
          </a:p>
          <a:p>
            <a:pPr lvl="1" marL="864000" indent="-324000">
              <a:lnSpc>
                <a:spcPct val="90000"/>
              </a:lnSpc>
              <a:spcBef>
                <a:spcPts val="1511"/>
              </a:spcBef>
              <a:buClr>
                <a:srgbClr val="000000"/>
              </a:buClr>
              <a:buSzPct val="75000"/>
              <a:buFont typeface="Symbol" charset="2"/>
              <a:buChar char=""/>
            </a:pPr>
            <a:r>
              <a:rPr b="0" lang="fr-BF" sz="2000" spc="-1" strike="noStrike">
                <a:solidFill>
                  <a:srgbClr val="808080"/>
                </a:solidFill>
                <a:latin typeface="Arial"/>
              </a:rPr>
              <a:t>Second Outline Level</a:t>
            </a:r>
            <a:endParaRPr b="0" lang="fr-BF" sz="2000" spc="-1" strike="noStrike">
              <a:solidFill>
                <a:srgbClr val="808080"/>
              </a:solidFill>
              <a:latin typeface="Arial"/>
            </a:endParaRPr>
          </a:p>
          <a:p>
            <a:pPr lvl="2" marL="1296000" indent="-288000">
              <a:lnSpc>
                <a:spcPct val="90000"/>
              </a:lnSpc>
              <a:spcBef>
                <a:spcPts val="1131"/>
              </a:spcBef>
              <a:buClr>
                <a:srgbClr val="000000"/>
              </a:buClr>
              <a:buSzPct val="45000"/>
              <a:buFont typeface="Wingdings" charset="2"/>
              <a:buChar char=""/>
            </a:pPr>
            <a:r>
              <a:rPr b="0" lang="fr-BF" sz="1800" spc="-1" strike="noStrike">
                <a:solidFill>
                  <a:srgbClr val="808080"/>
                </a:solidFill>
                <a:latin typeface="Arial"/>
              </a:rPr>
              <a:t>Third Outline Level</a:t>
            </a:r>
            <a:endParaRPr b="0" lang="fr-BF" sz="1800" spc="-1" strike="noStrike">
              <a:solidFill>
                <a:srgbClr val="808080"/>
              </a:solidFill>
              <a:latin typeface="Arial"/>
            </a:endParaRPr>
          </a:p>
          <a:p>
            <a:pPr lvl="3" marL="1728000" indent="-216000">
              <a:lnSpc>
                <a:spcPct val="90000"/>
              </a:lnSpc>
              <a:spcBef>
                <a:spcPts val="754"/>
              </a:spcBef>
              <a:buClr>
                <a:srgbClr val="000000"/>
              </a:buClr>
              <a:buSzPct val="75000"/>
              <a:buFont typeface="Symbol" charset="2"/>
              <a:buChar char=""/>
            </a:pPr>
            <a:r>
              <a:rPr b="0" lang="fr-BF" sz="1800" spc="-1" strike="noStrike">
                <a:solidFill>
                  <a:srgbClr val="808080"/>
                </a:solidFill>
                <a:latin typeface="Arial"/>
              </a:rPr>
              <a:t>Fourth Outline Level</a:t>
            </a:r>
            <a:endParaRPr b="0" lang="fr-BF" sz="1800" spc="-1" strike="noStrike">
              <a:solidFill>
                <a:srgbClr val="808080"/>
              </a:solidFill>
              <a:latin typeface="Arial"/>
            </a:endParaRPr>
          </a:p>
          <a:p>
            <a:pPr lvl="4" marL="2160000" indent="-216000">
              <a:lnSpc>
                <a:spcPct val="90000"/>
              </a:lnSpc>
              <a:spcBef>
                <a:spcPts val="377"/>
              </a:spcBef>
              <a:buClr>
                <a:srgbClr val="000000"/>
              </a:buClr>
              <a:buSzPct val="45000"/>
              <a:buFont typeface="Wingdings" charset="2"/>
              <a:buChar char=""/>
            </a:pPr>
            <a:r>
              <a:rPr b="0" lang="fr-BF" sz="2670" spc="-1" strike="noStrike">
                <a:solidFill>
                  <a:srgbClr val="808080"/>
                </a:solidFill>
                <a:latin typeface="Arial"/>
              </a:rPr>
              <a:t>Fifth Outline Level</a:t>
            </a:r>
            <a:endParaRPr b="0" lang="fr-BF" sz="2670" spc="-1" strike="noStrike">
              <a:solidFill>
                <a:srgbClr val="808080"/>
              </a:solidFill>
              <a:latin typeface="Arial"/>
            </a:endParaRPr>
          </a:p>
          <a:p>
            <a:pPr lvl="5" marL="2592000" indent="-216000">
              <a:lnSpc>
                <a:spcPct val="90000"/>
              </a:lnSpc>
              <a:spcBef>
                <a:spcPts val="377"/>
              </a:spcBef>
              <a:buClr>
                <a:srgbClr val="000000"/>
              </a:buClr>
              <a:buSzPct val="45000"/>
              <a:buFont typeface="Wingdings" charset="2"/>
              <a:buChar char=""/>
            </a:pPr>
            <a:r>
              <a:rPr b="0" lang="fr-BF" sz="2670" spc="-1" strike="noStrike">
                <a:solidFill>
                  <a:srgbClr val="808080"/>
                </a:solidFill>
                <a:latin typeface="Arial"/>
              </a:rPr>
              <a:t>Sixth Outline Level</a:t>
            </a:r>
            <a:endParaRPr b="0" lang="fr-BF" sz="2670" spc="-1" strike="noStrike">
              <a:solidFill>
                <a:srgbClr val="808080"/>
              </a:solidFill>
              <a:latin typeface="Arial"/>
            </a:endParaRPr>
          </a:p>
          <a:p>
            <a:pPr lvl="6" marL="3024000" indent="-216000">
              <a:lnSpc>
                <a:spcPct val="90000"/>
              </a:lnSpc>
              <a:spcBef>
                <a:spcPts val="377"/>
              </a:spcBef>
              <a:buClr>
                <a:srgbClr val="000000"/>
              </a:buClr>
              <a:buSzPct val="45000"/>
              <a:buFont typeface="Wingdings" charset="2"/>
              <a:buChar char=""/>
            </a:pPr>
            <a:r>
              <a:rPr b="0" lang="fr-BF" sz="2670" spc="-1" strike="noStrike">
                <a:solidFill>
                  <a:srgbClr val="808080"/>
                </a:solidFill>
                <a:latin typeface="Arial"/>
              </a:rPr>
              <a:t>Seventh Outline Level</a:t>
            </a:r>
            <a:endParaRPr b="0" lang="fr-BF" sz="2670" spc="-1" strike="noStrike">
              <a:solidFill>
                <a:srgbClr val="80808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9fb"/>
            </a:gs>
            <a:gs pos="100000">
              <a:srgbClr val="dafec9"/>
            </a:gs>
          </a:gsLst>
          <a:path path="rect">
            <a:fillToRect l="100000" t="100000" r="0" b="0"/>
          </a:path>
        </a:gra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609480" y="6356520"/>
            <a:ext cx="2844360" cy="364680"/>
          </a:xfrm>
          <a:prstGeom prst="rect">
            <a:avLst/>
          </a:prstGeom>
          <a:noFill/>
          <a:ln w="0">
            <a:noFill/>
          </a:ln>
        </p:spPr>
        <p:txBody>
          <a:bodyPr anchor="ctr">
            <a:noAutofit/>
          </a:bodyPr>
          <a:lstStyle>
            <a:lvl1pPr indent="0">
              <a:lnSpc>
                <a:spcPct val="100000"/>
              </a:lnSpc>
              <a:buNone/>
              <a:defRPr b="0" lang="en-US" sz="1600" spc="-1" strike="noStrike">
                <a:solidFill>
                  <a:srgbClr val="8b8b8b"/>
                </a:solidFill>
                <a:latin typeface="Calibri"/>
              </a:defRPr>
            </a:lvl1pPr>
          </a:lstStyle>
          <a:p>
            <a:pPr indent="0">
              <a:lnSpc>
                <a:spcPct val="100000"/>
              </a:lnSpc>
              <a:buNone/>
            </a:pPr>
            <a:r>
              <a:rPr b="0" lang="en-US" sz="1600" spc="-1" strike="noStrike">
                <a:solidFill>
                  <a:srgbClr val="8b8b8b"/>
                </a:solidFill>
                <a:latin typeface="Calibri"/>
              </a:rPr>
              <a:t>&lt;date/time&gt;</a:t>
            </a:r>
            <a:endParaRPr b="0" lang="fr-BF" sz="1600" spc="-1" strike="noStrike">
              <a:solidFill>
                <a:srgbClr val="000000"/>
              </a:solidFill>
              <a:latin typeface="Times New Roman"/>
            </a:endParaRPr>
          </a:p>
        </p:txBody>
      </p:sp>
      <p:sp>
        <p:nvSpPr>
          <p:cNvPr id="42" name="PlaceHolder 2"/>
          <p:cNvSpPr>
            <a:spLocks noGrp="1"/>
          </p:cNvSpPr>
          <p:nvPr>
            <p:ph type="ftr" idx="5"/>
          </p:nvPr>
        </p:nvSpPr>
        <p:spPr>
          <a:xfrm>
            <a:off x="4165560" y="6356520"/>
            <a:ext cx="386028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43" name="PlaceHolder 3"/>
          <p:cNvSpPr>
            <a:spLocks noGrp="1"/>
          </p:cNvSpPr>
          <p:nvPr>
            <p:ph type="sldNum" idx="6"/>
          </p:nvPr>
        </p:nvSpPr>
        <p:spPr>
          <a:xfrm>
            <a:off x="8737560" y="6356520"/>
            <a:ext cx="2844360" cy="364680"/>
          </a:xfrm>
          <a:prstGeom prst="rect">
            <a:avLst/>
          </a:prstGeom>
          <a:noFill/>
          <a:ln w="0">
            <a:noFill/>
          </a:ln>
        </p:spPr>
        <p:txBody>
          <a:bodyPr anchor="ctr">
            <a:noAutofit/>
          </a:bodyPr>
          <a:lstStyle>
            <a:lvl1pPr indent="0" algn="r">
              <a:lnSpc>
                <a:spcPct val="100000"/>
              </a:lnSpc>
              <a:buNone/>
              <a:defRPr b="0" lang="en-US" sz="1600" spc="-1" strike="noStrike">
                <a:solidFill>
                  <a:srgbClr val="8b8b8b"/>
                </a:solidFill>
                <a:latin typeface="Calibri"/>
              </a:defRPr>
            </a:lvl1pPr>
          </a:lstStyle>
          <a:p>
            <a:pPr indent="0" algn="r">
              <a:lnSpc>
                <a:spcPct val="100000"/>
              </a:lnSpc>
              <a:buNone/>
            </a:pPr>
            <a:fld id="{00E71B72-7B69-4831-AC9D-7033945B703B}" type="slidenum">
              <a:rPr b="0" lang="en-US" sz="1600" spc="-1" strike="noStrike">
                <a:solidFill>
                  <a:srgbClr val="8b8b8b"/>
                </a:solidFill>
                <a:latin typeface="Calibri"/>
              </a:rPr>
              <a:t>&lt;number&gt;</a:t>
            </a:fld>
            <a:endParaRPr b="0" lang="fr-BF" sz="16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2400" spc="-1" strike="noStrike">
                <a:solidFill>
                  <a:srgbClr val="000000"/>
                </a:solidFill>
                <a:latin typeface="Calibri"/>
              </a:rPr>
              <a:t>Click to edit the title text format</a:t>
            </a:r>
            <a:endParaRPr b="0" lang="en-US" sz="24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600" spc="-1" strike="noStrike">
                <a:solidFill>
                  <a:srgbClr val="000000"/>
                </a:solidFill>
                <a:latin typeface="Calibri"/>
              </a:rPr>
              <a:t>Click to edit the outline text format</a:t>
            </a:r>
            <a:endParaRPr b="0" lang="en-US" sz="3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eeeeee"/>
            </a:gs>
          </a:gsLst>
          <a:path path="circle">
            <a:fillToRect l="50000" t="50000" r="50000" b="50000"/>
          </a:path>
        </a:gra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963000" y="4406760"/>
            <a:ext cx="10362960" cy="1361880"/>
          </a:xfrm>
          <a:prstGeom prst="rect">
            <a:avLst/>
          </a:prstGeom>
          <a:noFill/>
          <a:ln w="0">
            <a:noFill/>
          </a:ln>
        </p:spPr>
        <p:txBody>
          <a:bodyPr anchor="t">
            <a:noAutofit/>
          </a:bodyPr>
          <a:p>
            <a:pPr indent="0">
              <a:lnSpc>
                <a:spcPct val="100000"/>
              </a:lnSpc>
              <a:buNone/>
            </a:pPr>
            <a:r>
              <a:rPr b="1" lang="en-US" sz="5330" spc="-1" strike="noStrike" cap="all">
                <a:solidFill>
                  <a:srgbClr val="595959"/>
                </a:solidFill>
                <a:latin typeface="Calibri"/>
              </a:rPr>
              <a:t>Click to edit Master title style</a:t>
            </a:r>
            <a:endParaRPr b="0" lang="en-US" sz="5330" spc="-1" strike="noStrike">
              <a:solidFill>
                <a:srgbClr val="000000"/>
              </a:solidFill>
              <a:latin typeface="Calibri"/>
            </a:endParaRPr>
          </a:p>
        </p:txBody>
      </p:sp>
      <p:sp>
        <p:nvSpPr>
          <p:cNvPr id="83" name="PlaceHolder 2"/>
          <p:cNvSpPr>
            <a:spLocks noGrp="1"/>
          </p:cNvSpPr>
          <p:nvPr>
            <p:ph type="body"/>
          </p:nvPr>
        </p:nvSpPr>
        <p:spPr>
          <a:xfrm>
            <a:off x="963000" y="2906640"/>
            <a:ext cx="10362960" cy="1499760"/>
          </a:xfrm>
          <a:prstGeom prst="rect">
            <a:avLst/>
          </a:prstGeom>
          <a:noFill/>
          <a:ln w="0">
            <a:noFill/>
          </a:ln>
        </p:spPr>
        <p:txBody>
          <a:bodyPr anchor="b">
            <a:noAutofit/>
          </a:bodyPr>
          <a:p>
            <a:pPr marL="432000" indent="-324000">
              <a:lnSpc>
                <a:spcPct val="100000"/>
              </a:lnSpc>
              <a:spcBef>
                <a:spcPts val="533"/>
              </a:spcBef>
              <a:buClr>
                <a:srgbClr val="000000"/>
              </a:buClr>
              <a:buSzPct val="45000"/>
              <a:buFont typeface="Wingdings" charset="2"/>
              <a:buChar char=""/>
              <a:tabLst>
                <a:tab algn="l" pos="0"/>
              </a:tabLst>
            </a:pPr>
            <a:r>
              <a:rPr b="0" lang="en-US" sz="2660" spc="-1" strike="noStrike">
                <a:solidFill>
                  <a:srgbClr val="8b8b8b"/>
                </a:solidFill>
                <a:latin typeface="Calibri"/>
              </a:rPr>
              <a:t>Click to edit Master text styles</a:t>
            </a:r>
            <a:endParaRPr b="0" lang="en-US" sz="2660" spc="-1" strike="noStrike">
              <a:solidFill>
                <a:srgbClr val="000000"/>
              </a:solidFill>
              <a:latin typeface="Calibri"/>
            </a:endParaRPr>
          </a:p>
        </p:txBody>
      </p:sp>
      <p:sp>
        <p:nvSpPr>
          <p:cNvPr id="84" name="PlaceHolder 3"/>
          <p:cNvSpPr>
            <a:spLocks noGrp="1"/>
          </p:cNvSpPr>
          <p:nvPr>
            <p:ph type="dt" idx="7"/>
          </p:nvPr>
        </p:nvSpPr>
        <p:spPr>
          <a:xfrm>
            <a:off x="609480" y="6356520"/>
            <a:ext cx="2844360" cy="364680"/>
          </a:xfrm>
          <a:prstGeom prst="rect">
            <a:avLst/>
          </a:prstGeom>
          <a:noFill/>
          <a:ln w="0">
            <a:noFill/>
          </a:ln>
        </p:spPr>
        <p:txBody>
          <a:bodyPr anchor="ctr">
            <a:noAutofit/>
          </a:bodyPr>
          <a:lstStyle>
            <a:lvl1pPr indent="0">
              <a:lnSpc>
                <a:spcPct val="100000"/>
              </a:lnSpc>
              <a:buNone/>
              <a:defRPr b="0" lang="en-US" sz="1600" spc="-1" strike="noStrike">
                <a:solidFill>
                  <a:srgbClr val="8b8b8b"/>
                </a:solidFill>
                <a:latin typeface="Calibri"/>
              </a:defRPr>
            </a:lvl1pPr>
          </a:lstStyle>
          <a:p>
            <a:pPr indent="0">
              <a:lnSpc>
                <a:spcPct val="100000"/>
              </a:lnSpc>
              <a:buNone/>
            </a:pPr>
            <a:r>
              <a:rPr b="0" lang="en-US" sz="1600" spc="-1" strike="noStrike">
                <a:solidFill>
                  <a:srgbClr val="8b8b8b"/>
                </a:solidFill>
                <a:latin typeface="Calibri"/>
              </a:rPr>
              <a:t>&lt;date/time&gt;</a:t>
            </a:r>
            <a:endParaRPr b="0" lang="fr-BF" sz="1600" spc="-1" strike="noStrike">
              <a:solidFill>
                <a:srgbClr val="000000"/>
              </a:solidFill>
              <a:latin typeface="Times New Roman"/>
            </a:endParaRPr>
          </a:p>
        </p:txBody>
      </p:sp>
      <p:sp>
        <p:nvSpPr>
          <p:cNvPr id="85" name="PlaceHolder 4"/>
          <p:cNvSpPr>
            <a:spLocks noGrp="1"/>
          </p:cNvSpPr>
          <p:nvPr>
            <p:ph type="ftr" idx="8"/>
          </p:nvPr>
        </p:nvSpPr>
        <p:spPr>
          <a:xfrm>
            <a:off x="4165560" y="6356520"/>
            <a:ext cx="386028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86" name="PlaceHolder 5"/>
          <p:cNvSpPr>
            <a:spLocks noGrp="1"/>
          </p:cNvSpPr>
          <p:nvPr>
            <p:ph type="sldNum" idx="9"/>
          </p:nvPr>
        </p:nvSpPr>
        <p:spPr>
          <a:xfrm>
            <a:off x="8737560" y="6356520"/>
            <a:ext cx="2844360" cy="364680"/>
          </a:xfrm>
          <a:prstGeom prst="rect">
            <a:avLst/>
          </a:prstGeom>
          <a:noFill/>
          <a:ln w="0">
            <a:noFill/>
          </a:ln>
        </p:spPr>
        <p:txBody>
          <a:bodyPr anchor="ctr">
            <a:noAutofit/>
          </a:bodyPr>
          <a:lstStyle>
            <a:lvl1pPr indent="0" algn="r">
              <a:lnSpc>
                <a:spcPct val="100000"/>
              </a:lnSpc>
              <a:buNone/>
              <a:defRPr b="0" lang="en-US" sz="1600" spc="-1" strike="noStrike">
                <a:solidFill>
                  <a:srgbClr val="8b8b8b"/>
                </a:solidFill>
                <a:latin typeface="Calibri"/>
              </a:defRPr>
            </a:lvl1pPr>
          </a:lstStyle>
          <a:p>
            <a:pPr indent="0" algn="r">
              <a:lnSpc>
                <a:spcPct val="100000"/>
              </a:lnSpc>
              <a:buNone/>
            </a:pPr>
            <a:fld id="{A7C9F671-977F-4792-B00F-2329103299A9}" type="slidenum">
              <a:rPr b="0" lang="en-US" sz="1600" spc="-1" strike="noStrike">
                <a:solidFill>
                  <a:srgbClr val="8b8b8b"/>
                </a:solidFill>
                <a:latin typeface="Calibri"/>
              </a:rPr>
              <a:t>&lt;number&gt;</a:t>
            </a:fld>
            <a:endParaRPr b="0" lang="fr-BF"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alpha val="50000"/>
          </a:srgbClr>
        </a:solidFill>
      </p:bgPr>
    </p:bg>
    <p:spTree>
      <p:nvGrpSpPr>
        <p:cNvPr id="1" name=""/>
        <p:cNvGrpSpPr/>
        <p:nvPr/>
      </p:nvGrpSpPr>
      <p:grpSpPr>
        <a:xfrm>
          <a:off x="0" y="0"/>
          <a:ext cx="0" cy="0"/>
          <a:chOff x="0" y="0"/>
          <a:chExt cx="0" cy="0"/>
        </a:xfrm>
      </p:grpSpPr>
      <p:sp>
        <p:nvSpPr>
          <p:cNvPr id="123" name="PlaceHolder 1"/>
          <p:cNvSpPr>
            <a:spLocks noGrp="1"/>
          </p:cNvSpPr>
          <p:nvPr>
            <p:ph type="dt" idx="10"/>
          </p:nvPr>
        </p:nvSpPr>
        <p:spPr>
          <a:xfrm>
            <a:off x="609480" y="6356520"/>
            <a:ext cx="2844360" cy="364680"/>
          </a:xfrm>
          <a:prstGeom prst="rect">
            <a:avLst/>
          </a:prstGeom>
          <a:noFill/>
          <a:ln w="0">
            <a:noFill/>
          </a:ln>
        </p:spPr>
        <p:txBody>
          <a:bodyPr anchor="ctr">
            <a:noAutofit/>
          </a:bodyPr>
          <a:lstStyle>
            <a:lvl1pPr indent="0">
              <a:lnSpc>
                <a:spcPct val="100000"/>
              </a:lnSpc>
              <a:buNone/>
              <a:defRPr b="0" lang="en-US" sz="1600" spc="-1" strike="noStrike">
                <a:solidFill>
                  <a:srgbClr val="8b8b8b"/>
                </a:solidFill>
                <a:latin typeface="Calibri"/>
              </a:defRPr>
            </a:lvl1pPr>
          </a:lstStyle>
          <a:p>
            <a:pPr indent="0">
              <a:lnSpc>
                <a:spcPct val="100000"/>
              </a:lnSpc>
              <a:buNone/>
            </a:pPr>
            <a:r>
              <a:rPr b="0" lang="en-US" sz="1600" spc="-1" strike="noStrike">
                <a:solidFill>
                  <a:srgbClr val="8b8b8b"/>
                </a:solidFill>
                <a:latin typeface="Calibri"/>
              </a:rPr>
              <a:t>&lt;date/time&gt;</a:t>
            </a:r>
            <a:endParaRPr b="0" lang="fr-BF" sz="1600" spc="-1" strike="noStrike">
              <a:solidFill>
                <a:srgbClr val="000000"/>
              </a:solidFill>
              <a:latin typeface="Times New Roman"/>
            </a:endParaRPr>
          </a:p>
        </p:txBody>
      </p:sp>
      <p:sp>
        <p:nvSpPr>
          <p:cNvPr id="124" name="PlaceHolder 2"/>
          <p:cNvSpPr>
            <a:spLocks noGrp="1"/>
          </p:cNvSpPr>
          <p:nvPr>
            <p:ph type="ftr" idx="11"/>
          </p:nvPr>
        </p:nvSpPr>
        <p:spPr>
          <a:xfrm>
            <a:off x="4165560" y="6356520"/>
            <a:ext cx="386028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125" name="PlaceHolder 3"/>
          <p:cNvSpPr>
            <a:spLocks noGrp="1"/>
          </p:cNvSpPr>
          <p:nvPr>
            <p:ph type="sldNum" idx="12"/>
          </p:nvPr>
        </p:nvSpPr>
        <p:spPr>
          <a:xfrm>
            <a:off x="8737560" y="6356520"/>
            <a:ext cx="2844360" cy="364680"/>
          </a:xfrm>
          <a:prstGeom prst="rect">
            <a:avLst/>
          </a:prstGeom>
          <a:noFill/>
          <a:ln w="0">
            <a:noFill/>
          </a:ln>
        </p:spPr>
        <p:txBody>
          <a:bodyPr anchor="ctr">
            <a:noAutofit/>
          </a:bodyPr>
          <a:lstStyle>
            <a:lvl1pPr indent="0" algn="r">
              <a:lnSpc>
                <a:spcPct val="100000"/>
              </a:lnSpc>
              <a:buNone/>
              <a:defRPr b="0" lang="en-US" sz="1600" spc="-1" strike="noStrike">
                <a:solidFill>
                  <a:srgbClr val="8b8b8b"/>
                </a:solidFill>
                <a:latin typeface="Calibri"/>
              </a:defRPr>
            </a:lvl1pPr>
          </a:lstStyle>
          <a:p>
            <a:pPr indent="0" algn="r">
              <a:lnSpc>
                <a:spcPct val="100000"/>
              </a:lnSpc>
              <a:buNone/>
            </a:pPr>
            <a:fld id="{E224762D-2305-4E8A-9FE5-E4B7BCB3FF9C}" type="slidenum">
              <a:rPr b="0" lang="en-US" sz="1600" spc="-1" strike="noStrike">
                <a:solidFill>
                  <a:srgbClr val="8b8b8b"/>
                </a:solidFill>
                <a:latin typeface="Calibri"/>
              </a:rPr>
              <a:t>&lt;number&gt;</a:t>
            </a:fld>
            <a:endParaRPr b="0" lang="fr-BF" sz="1600" spc="-1" strike="noStrike">
              <a:solidFill>
                <a:srgbClr val="000000"/>
              </a:solidFill>
              <a:latin typeface="Times New Roman"/>
            </a:endParaRPr>
          </a:p>
        </p:txBody>
      </p:sp>
      <p:sp>
        <p:nvSpPr>
          <p:cNvPr id="126" name="PlaceHolder 4"/>
          <p:cNvSpPr>
            <a:spLocks noGrp="1"/>
          </p:cNvSpPr>
          <p:nvPr>
            <p:ph type="body"/>
          </p:nvPr>
        </p:nvSpPr>
        <p:spPr>
          <a:xfrm>
            <a:off x="684360" y="1066680"/>
            <a:ext cx="4191840" cy="761760"/>
          </a:xfrm>
          <a:prstGeom prst="rect">
            <a:avLst/>
          </a:prstGeom>
          <a:noFill/>
          <a:ln w="0">
            <a:noFill/>
          </a:ln>
        </p:spPr>
        <p:txBody>
          <a:bodyPr anchor="t">
            <a:noAutofit/>
          </a:bodyPr>
          <a:p>
            <a:pPr marL="432000" indent="-324000">
              <a:lnSpc>
                <a:spcPct val="100000"/>
              </a:lnSpc>
              <a:spcBef>
                <a:spcPts val="799"/>
              </a:spcBef>
              <a:buClr>
                <a:srgbClr val="000000"/>
              </a:buClr>
              <a:buSzPct val="45000"/>
              <a:buFont typeface="Wingdings" charset="2"/>
              <a:buChar char=""/>
            </a:pPr>
            <a:r>
              <a:rPr b="1" lang="en-US" sz="4000" spc="-1" strike="noStrike">
                <a:solidFill>
                  <a:srgbClr val="000000"/>
                </a:solidFill>
                <a:latin typeface="Calibri"/>
              </a:rPr>
              <a:t>CLICK TO EDIT</a:t>
            </a:r>
            <a:endParaRPr b="0" lang="en-US" sz="4000" spc="-1" strike="noStrike">
              <a:solidFill>
                <a:srgbClr val="000000"/>
              </a:solidFill>
              <a:latin typeface="Calibri"/>
            </a:endParaRPr>
          </a:p>
        </p:txBody>
      </p:sp>
      <p:sp>
        <p:nvSpPr>
          <p:cNvPr id="127" name="PlaceHolder 5"/>
          <p:cNvSpPr>
            <a:spLocks noGrp="1"/>
          </p:cNvSpPr>
          <p:nvPr>
            <p:ph type="body"/>
          </p:nvPr>
        </p:nvSpPr>
        <p:spPr>
          <a:xfrm>
            <a:off x="684360" y="2057400"/>
            <a:ext cx="4191840" cy="3809520"/>
          </a:xfrm>
          <a:prstGeom prst="rect">
            <a:avLst/>
          </a:prstGeom>
          <a:noFill/>
          <a:ln w="0">
            <a:noFill/>
          </a:ln>
        </p:spPr>
        <p:txBody>
          <a:bodyPr anchor="t">
            <a:noAutofit/>
          </a:bodyPr>
          <a:p>
            <a:pPr marL="457200" indent="-457200">
              <a:lnSpc>
                <a:spcPct val="100000"/>
              </a:lnSpc>
              <a:spcBef>
                <a:spcPts val="720"/>
              </a:spcBef>
              <a:buClr>
                <a:srgbClr val="000000"/>
              </a:buClr>
              <a:buFont typeface="Arial"/>
              <a:buChar char="•"/>
            </a:pPr>
            <a:r>
              <a:rPr b="0" lang="en-US" sz="3600" spc="-1" strike="noStrike">
                <a:solidFill>
                  <a:srgbClr val="000000"/>
                </a:solidFill>
                <a:latin typeface="Calibri"/>
              </a:rPr>
              <a:t>Click to edit Master text styles</a:t>
            </a:r>
            <a:endParaRPr b="0" lang="en-US" sz="3600" spc="-1" strike="noStrike">
              <a:solidFill>
                <a:srgbClr val="000000"/>
              </a:solidFill>
              <a:latin typeface="Calibri"/>
            </a:endParaRPr>
          </a:p>
          <a:p>
            <a:pPr lvl="1" marL="990360" indent="-380880">
              <a:lnSpc>
                <a:spcPct val="100000"/>
              </a:lnSpc>
              <a:spcBef>
                <a:spcPts val="638"/>
              </a:spcBef>
              <a:buClr>
                <a:srgbClr val="000000"/>
              </a:buClr>
              <a:buFont typeface="Arial"/>
              <a:buChar char="–"/>
            </a:pPr>
            <a:r>
              <a:rPr b="0" lang="en-US" sz="3200" spc="-1" strike="noStrike">
                <a:solidFill>
                  <a:srgbClr val="000000"/>
                </a:solidFill>
                <a:latin typeface="Calibri"/>
              </a:rPr>
              <a:t>Second level</a:t>
            </a:r>
            <a:endParaRPr b="0" lang="en-US" sz="3200" spc="-1" strike="noStrike">
              <a:solidFill>
                <a:srgbClr val="000000"/>
              </a:solidFill>
              <a:latin typeface="Calibri"/>
            </a:endParaRPr>
          </a:p>
          <a:p>
            <a:pPr lvl="2" marL="1523520" indent="-30456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2133000" indent="-30456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742480" indent="-30456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128" name="PlaceHolder 6"/>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2400" spc="-1" strike="noStrike">
                <a:solidFill>
                  <a:srgbClr val="000000"/>
                </a:solidFill>
                <a:latin typeface="Calibri"/>
              </a:rPr>
              <a:t>Click to edit the title text format</a:t>
            </a:r>
            <a:endParaRPr b="0" lang="en-US" sz="2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181ae"/>
            </a:gs>
            <a:gs pos="100000">
              <a:srgbClr val="095474"/>
            </a:gs>
          </a:gsLst>
          <a:path path="circle">
            <a:fillToRect l="50000" t="50000" r="50000" b="50000"/>
          </a:path>
        </a:gra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3218760" y="2870640"/>
            <a:ext cx="5931720" cy="710640"/>
          </a:xfrm>
          <a:prstGeom prst="rect">
            <a:avLst/>
          </a:prstGeom>
          <a:noFill/>
          <a:ln w="0">
            <a:noFill/>
          </a:ln>
        </p:spPr>
        <p:txBody>
          <a:bodyPr anchor="ctr">
            <a:normAutofit/>
          </a:bodyPr>
          <a:p>
            <a:pPr indent="0" algn="ctr">
              <a:lnSpc>
                <a:spcPct val="100000"/>
              </a:lnSpc>
              <a:buNone/>
            </a:pPr>
            <a:r>
              <a:rPr b="0" lang="en-US" sz="3600" spc="-1" strike="noStrike">
                <a:solidFill>
                  <a:srgbClr val="ffffff"/>
                </a:solidFill>
                <a:latin typeface="Calibri"/>
                <a:ea typeface="Open Sans"/>
              </a:rPr>
              <a:t>SlideModel.com</a:t>
            </a:r>
            <a:endParaRPr b="0" lang="en-US" sz="3600" spc="-1" strike="noStrike">
              <a:solidFill>
                <a:srgbClr val="000000"/>
              </a:solidFill>
              <a:latin typeface="Calibri"/>
            </a:endParaRPr>
          </a:p>
        </p:txBody>
      </p:sp>
      <p:sp>
        <p:nvSpPr>
          <p:cNvPr id="166" name="PlaceHolder 2"/>
          <p:cNvSpPr>
            <a:spLocks noGrp="1"/>
          </p:cNvSpPr>
          <p:nvPr>
            <p:ph type="dt" idx="13"/>
          </p:nvPr>
        </p:nvSpPr>
        <p:spPr>
          <a:xfrm>
            <a:off x="609480" y="6356520"/>
            <a:ext cx="2844360" cy="364680"/>
          </a:xfrm>
          <a:prstGeom prst="rect">
            <a:avLst/>
          </a:prstGeom>
          <a:noFill/>
          <a:ln w="0">
            <a:noFill/>
          </a:ln>
        </p:spPr>
        <p:txBody>
          <a:bodyPr anchor="ctr">
            <a:noAutofit/>
          </a:bodyPr>
          <a:lstStyle>
            <a:lvl1pPr indent="0">
              <a:lnSpc>
                <a:spcPct val="100000"/>
              </a:lnSpc>
              <a:buNone/>
              <a:defRPr b="0" lang="en-US" sz="1600" spc="-1" strike="noStrike">
                <a:solidFill>
                  <a:srgbClr val="8b8b8b"/>
                </a:solidFill>
                <a:latin typeface="Calibri"/>
              </a:defRPr>
            </a:lvl1pPr>
          </a:lstStyle>
          <a:p>
            <a:pPr indent="0">
              <a:lnSpc>
                <a:spcPct val="100000"/>
              </a:lnSpc>
              <a:buNone/>
            </a:pPr>
            <a:r>
              <a:rPr b="0" lang="en-US" sz="1600" spc="-1" strike="noStrike">
                <a:solidFill>
                  <a:srgbClr val="8b8b8b"/>
                </a:solidFill>
                <a:latin typeface="Calibri"/>
              </a:rPr>
              <a:t>&lt;date/time&gt;</a:t>
            </a:r>
            <a:endParaRPr b="0" lang="fr-BF" sz="1600" spc="-1" strike="noStrike">
              <a:solidFill>
                <a:srgbClr val="000000"/>
              </a:solidFill>
              <a:latin typeface="Times New Roman"/>
            </a:endParaRPr>
          </a:p>
        </p:txBody>
      </p:sp>
      <p:sp>
        <p:nvSpPr>
          <p:cNvPr id="167" name="PlaceHolder 3"/>
          <p:cNvSpPr>
            <a:spLocks noGrp="1"/>
          </p:cNvSpPr>
          <p:nvPr>
            <p:ph type="ftr" idx="14"/>
          </p:nvPr>
        </p:nvSpPr>
        <p:spPr>
          <a:xfrm>
            <a:off x="4165560" y="6356520"/>
            <a:ext cx="386028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168" name="PlaceHolder 4"/>
          <p:cNvSpPr>
            <a:spLocks noGrp="1"/>
          </p:cNvSpPr>
          <p:nvPr>
            <p:ph type="sldNum" idx="15"/>
          </p:nvPr>
        </p:nvSpPr>
        <p:spPr>
          <a:xfrm>
            <a:off x="8737560" y="6356520"/>
            <a:ext cx="2844360" cy="364680"/>
          </a:xfrm>
          <a:prstGeom prst="rect">
            <a:avLst/>
          </a:prstGeom>
          <a:noFill/>
          <a:ln w="0">
            <a:noFill/>
          </a:ln>
        </p:spPr>
        <p:txBody>
          <a:bodyPr anchor="ctr">
            <a:noAutofit/>
          </a:bodyPr>
          <a:lstStyle>
            <a:lvl1pPr indent="0" algn="r">
              <a:lnSpc>
                <a:spcPct val="100000"/>
              </a:lnSpc>
              <a:buNone/>
              <a:defRPr b="0" lang="en-US" sz="1600" spc="-1" strike="noStrike">
                <a:solidFill>
                  <a:srgbClr val="8b8b8b"/>
                </a:solidFill>
                <a:latin typeface="Calibri"/>
              </a:defRPr>
            </a:lvl1pPr>
          </a:lstStyle>
          <a:p>
            <a:pPr indent="0" algn="r">
              <a:lnSpc>
                <a:spcPct val="100000"/>
              </a:lnSpc>
              <a:buNone/>
            </a:pPr>
            <a:fld id="{5BD233FA-6267-49D9-8560-6B74D3C5BC2B}" type="slidenum">
              <a:rPr b="0" lang="en-US" sz="1600" spc="-1" strike="noStrike">
                <a:solidFill>
                  <a:srgbClr val="8b8b8b"/>
                </a:solidFill>
                <a:latin typeface="Calibri"/>
              </a:rPr>
              <a:t>&lt;number&gt;</a:t>
            </a:fld>
            <a:endParaRPr b="0" lang="fr-BF"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body"/>
          </p:nvPr>
        </p:nvSpPr>
        <p:spPr>
          <a:xfrm>
            <a:off x="323640" y="339480"/>
            <a:ext cx="11572920" cy="723960"/>
          </a:xfrm>
          <a:prstGeom prst="rect">
            <a:avLst/>
          </a:prstGeom>
          <a:noFill/>
          <a:ln w="0">
            <a:noFill/>
          </a:ln>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206"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8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9" name="PlaceHolder 1"/>
          <p:cNvSpPr>
            <a:spLocks noGrp="1"/>
          </p:cNvSpPr>
          <p:nvPr>
            <p:ph type="dt" idx="16"/>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fr-BF" sz="1200" spc="-1" strike="noStrike">
              <a:solidFill>
                <a:srgbClr val="000000"/>
              </a:solidFill>
              <a:latin typeface="Times New Roman"/>
            </a:endParaRPr>
          </a:p>
        </p:txBody>
      </p:sp>
      <p:sp>
        <p:nvSpPr>
          <p:cNvPr id="320" name="PlaceHolder 2"/>
          <p:cNvSpPr>
            <a:spLocks noGrp="1"/>
          </p:cNvSpPr>
          <p:nvPr>
            <p:ph type="ftr" idx="17"/>
          </p:nvPr>
        </p:nvSpPr>
        <p:spPr>
          <a:xfrm>
            <a:off x="4038480" y="6356520"/>
            <a:ext cx="4114440" cy="364680"/>
          </a:xfrm>
          <a:prstGeom prst="rect">
            <a:avLst/>
          </a:prstGeom>
          <a:noFill/>
          <a:ln w="0">
            <a:noFill/>
          </a:ln>
        </p:spPr>
        <p:txBody>
          <a:bodyPr anchor="ctr">
            <a:noAutofit/>
          </a:bodyPr>
          <a:lstStyle>
            <a:lvl1pPr indent="0" algn="ctr">
              <a:buNone/>
              <a:defRPr b="0" lang="fr-BF" sz="1400" spc="-1" strike="noStrike">
                <a:solidFill>
                  <a:srgbClr val="000000"/>
                </a:solidFill>
                <a:latin typeface="Times New Roman"/>
              </a:defRPr>
            </a:lvl1pPr>
          </a:lstStyle>
          <a:p>
            <a:pPr indent="0" algn="ctr">
              <a:buNone/>
            </a:pPr>
            <a:r>
              <a:rPr b="0" lang="fr-BF" sz="1400" spc="-1" strike="noStrike">
                <a:solidFill>
                  <a:srgbClr val="000000"/>
                </a:solidFill>
                <a:latin typeface="Times New Roman"/>
              </a:rPr>
              <a:t>&lt;footer&gt;</a:t>
            </a:r>
            <a:endParaRPr b="0" lang="fr-BF" sz="1400" spc="-1" strike="noStrike">
              <a:solidFill>
                <a:srgbClr val="000000"/>
              </a:solidFill>
              <a:latin typeface="Times New Roman"/>
            </a:endParaRPr>
          </a:p>
        </p:txBody>
      </p:sp>
      <p:sp>
        <p:nvSpPr>
          <p:cNvPr id="321" name="PlaceHolder 3"/>
          <p:cNvSpPr>
            <a:spLocks noGrp="1"/>
          </p:cNvSpPr>
          <p:nvPr>
            <p:ph type="sldNum" idx="18"/>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526DB031-2709-49EB-80AD-DE1686A0FBED}" type="slidenum">
              <a:rPr b="0" lang="en-US" sz="1200" spc="-1" strike="noStrike">
                <a:solidFill>
                  <a:srgbClr val="8b8b8b"/>
                </a:solidFill>
                <a:latin typeface="Calibri"/>
              </a:rPr>
              <a:t>&lt;number&gt;</a:t>
            </a:fld>
            <a:endParaRPr b="0" lang="fr-BF" sz="1200" spc="-1" strike="noStrike">
              <a:solidFill>
                <a:srgbClr val="000000"/>
              </a:solidFill>
              <a:latin typeface="Times New Roman"/>
            </a:endParaRPr>
          </a:p>
        </p:txBody>
      </p:sp>
      <p:sp>
        <p:nvSpPr>
          <p:cNvPr id="32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32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3.xml"/><Relationship Id="rId5"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jpe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jpeg"/><Relationship Id="rId9"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jpeg"/><Relationship Id="rId3"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30.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Rectangle 191"/>
          <p:cNvSpPr/>
          <p:nvPr/>
        </p:nvSpPr>
        <p:spPr>
          <a:xfrm flipH="1">
            <a:off x="12151080" y="5842440"/>
            <a:ext cx="45360" cy="1015200"/>
          </a:xfrm>
          <a:prstGeom prst="rect">
            <a:avLst/>
          </a:prstGeom>
          <a:gradFill rotWithShape="0">
            <a:gsLst>
              <a:gs pos="0">
                <a:srgbClr val="0f203e"/>
              </a:gs>
              <a:gs pos="100000">
                <a:srgbClr val="162e58"/>
              </a:gs>
            </a:gsLst>
            <a:lin ang="0"/>
          </a:gradFill>
          <a:ln w="12600">
            <a:solidFill>
              <a:srgbClr val="325490"/>
            </a:solidFill>
            <a:miter/>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pic>
        <p:nvPicPr>
          <p:cNvPr id="531" name="Picture 12" descr="A picture containing logo&#10;&#10;Description automatically generated"/>
          <p:cNvPicPr/>
          <p:nvPr/>
        </p:nvPicPr>
        <p:blipFill>
          <a:blip r:embed="rId1"/>
          <a:stretch/>
        </p:blipFill>
        <p:spPr>
          <a:xfrm>
            <a:off x="1006560" y="421560"/>
            <a:ext cx="1401120" cy="1431360"/>
          </a:xfrm>
          <a:prstGeom prst="rect">
            <a:avLst/>
          </a:prstGeom>
          <a:ln w="0">
            <a:noFill/>
          </a:ln>
        </p:spPr>
      </p:pic>
      <p:pic>
        <p:nvPicPr>
          <p:cNvPr id="532" name="Image 5" descr="zepintel"/>
          <p:cNvPicPr/>
          <p:nvPr/>
        </p:nvPicPr>
        <p:blipFill>
          <a:blip r:embed="rId2"/>
          <a:stretch/>
        </p:blipFill>
        <p:spPr>
          <a:xfrm>
            <a:off x="9384840" y="326160"/>
            <a:ext cx="1631880" cy="1631880"/>
          </a:xfrm>
          <a:prstGeom prst="rect">
            <a:avLst/>
          </a:prstGeom>
          <a:ln w="0">
            <a:noFill/>
          </a:ln>
        </p:spPr>
      </p:pic>
      <p:sp>
        <p:nvSpPr>
          <p:cNvPr id="533" name="ZoneTexte 12"/>
          <p:cNvSpPr/>
          <p:nvPr/>
        </p:nvSpPr>
        <p:spPr>
          <a:xfrm>
            <a:off x="896040" y="2233800"/>
            <a:ext cx="10399320" cy="1095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601"/>
              </a:spcBef>
              <a:spcAft>
                <a:spcPts val="601"/>
              </a:spcAft>
            </a:pPr>
            <a:r>
              <a:rPr b="1" lang="fr-FR" sz="3300" spc="-1" strike="noStrike">
                <a:solidFill>
                  <a:srgbClr val="000000"/>
                </a:solidFill>
                <a:latin typeface="Times New Roman"/>
                <a:ea typeface="Calibri"/>
              </a:rPr>
              <a:t>REFONTE ET CONCEPTION DU MODE DE PAIEMENT DE UniPay SAS</a:t>
            </a:r>
            <a:endParaRPr b="0" lang="fr-BF" sz="3300" spc="-1" strike="noStrike">
              <a:solidFill>
                <a:srgbClr val="000000"/>
              </a:solidFill>
              <a:latin typeface="Arial"/>
            </a:endParaRPr>
          </a:p>
        </p:txBody>
      </p:sp>
      <p:sp>
        <p:nvSpPr>
          <p:cNvPr id="534" name="ZoneTexte 13"/>
          <p:cNvSpPr/>
          <p:nvPr/>
        </p:nvSpPr>
        <p:spPr>
          <a:xfrm>
            <a:off x="4308120" y="4230000"/>
            <a:ext cx="3575520" cy="45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fr-FR" sz="2400" spc="-1" strike="noStrike">
                <a:solidFill>
                  <a:srgbClr val="000000"/>
                </a:solidFill>
                <a:latin typeface="Times New Roman"/>
              </a:rPr>
              <a:t>OUEDRAOGO Fernand</a:t>
            </a:r>
            <a:endParaRPr b="0" lang="fr-BF" sz="2400" spc="-1" strike="noStrike">
              <a:solidFill>
                <a:srgbClr val="000000"/>
              </a:solidFill>
              <a:latin typeface="Arial"/>
            </a:endParaRPr>
          </a:p>
        </p:txBody>
      </p:sp>
      <p:grpSp>
        <p:nvGrpSpPr>
          <p:cNvPr id="535" name="Groupe 10"/>
          <p:cNvGrpSpPr/>
          <p:nvPr/>
        </p:nvGrpSpPr>
        <p:grpSpPr>
          <a:xfrm>
            <a:off x="3896640" y="3600000"/>
            <a:ext cx="4383360" cy="0"/>
            <a:chOff x="3896640" y="3600000"/>
            <a:chExt cx="4383360" cy="0"/>
          </a:xfrm>
        </p:grpSpPr>
        <p:cxnSp>
          <p:nvCxnSpPr>
            <p:cNvPr id="536" name="Straight Connector 18"/>
            <p:cNvCxnSpPr/>
            <p:nvPr/>
          </p:nvCxnSpPr>
          <p:spPr>
            <a:xfrm>
              <a:off x="6475680" y="3600000"/>
              <a:ext cx="1804680" cy="360"/>
            </a:xfrm>
            <a:prstGeom prst="straightConnector1">
              <a:avLst/>
            </a:prstGeom>
            <a:ln w="6480">
              <a:solidFill>
                <a:srgbClr val="222a35"/>
              </a:solidFill>
              <a:miter/>
              <a:tailEnd len="sm" type="oval" w="sm"/>
            </a:ln>
          </p:spPr>
        </p:cxnSp>
        <p:cxnSp>
          <p:nvCxnSpPr>
            <p:cNvPr id="537" name="Straight Connector 19"/>
            <p:cNvCxnSpPr/>
            <p:nvPr/>
          </p:nvCxnSpPr>
          <p:spPr>
            <a:xfrm flipH="1">
              <a:off x="3896640" y="3600000"/>
              <a:ext cx="2579400" cy="360"/>
            </a:xfrm>
            <a:prstGeom prst="straightConnector1">
              <a:avLst/>
            </a:prstGeom>
            <a:ln w="6480">
              <a:solidFill>
                <a:srgbClr val="222a35"/>
              </a:solidFill>
              <a:miter/>
              <a:tailEnd len="sm" type="oval" w="sm"/>
            </a:ln>
          </p:spPr>
        </p:cxnSp>
      </p:grpSp>
      <p:sp>
        <p:nvSpPr>
          <p:cNvPr id="538" name="Zone de texte 5"/>
          <p:cNvSpPr/>
          <p:nvPr/>
        </p:nvSpPr>
        <p:spPr>
          <a:xfrm>
            <a:off x="1006560" y="5141880"/>
            <a:ext cx="3252240" cy="1483920"/>
          </a:xfrm>
          <a:prstGeom prst="rect">
            <a:avLst/>
          </a:prstGeom>
          <a:solidFill>
            <a:schemeClr val="lt1"/>
          </a:solidFill>
          <a:ln w="6480">
            <a:noFill/>
          </a:ln>
        </p:spPr>
        <p:style>
          <a:lnRef idx="0"/>
          <a:fillRef idx="0"/>
          <a:effectRef idx="0"/>
          <a:fontRef idx="minor"/>
        </p:style>
        <p:txBody>
          <a:bodyPr numCol="1" spcCol="0" anchor="t">
            <a:noAutofit/>
          </a:bodyPr>
          <a:p>
            <a:pPr>
              <a:lnSpc>
                <a:spcPct val="100000"/>
              </a:lnSpc>
            </a:pPr>
            <a:r>
              <a:rPr b="1" lang="fr-FR" sz="1800" spc="-1" strike="noStrike" u="sng">
                <a:solidFill>
                  <a:srgbClr val="000000"/>
                </a:solidFill>
                <a:uFillTx/>
                <a:latin typeface="Times New Roman"/>
                <a:ea typeface="Calibri"/>
              </a:rPr>
              <a:t>Superviseur</a:t>
            </a:r>
            <a:r>
              <a:rPr b="1" lang="fr-FR" sz="1800" spc="-1" strike="noStrike">
                <a:solidFill>
                  <a:srgbClr val="000000"/>
                </a:solidFill>
                <a:latin typeface="Times New Roman"/>
                <a:ea typeface="Calibri"/>
              </a:rPr>
              <a:t> :</a:t>
            </a:r>
            <a:endParaRPr b="0" lang="fr-BF" sz="1800" spc="-1" strike="noStrike">
              <a:solidFill>
                <a:srgbClr val="000000"/>
              </a:solidFill>
              <a:latin typeface="Arial"/>
            </a:endParaRPr>
          </a:p>
          <a:p>
            <a:pPr>
              <a:lnSpc>
                <a:spcPct val="100000"/>
              </a:lnSpc>
            </a:pPr>
            <a:r>
              <a:rPr b="1" lang="fr-FR" sz="1800" spc="-1" strike="noStrike">
                <a:solidFill>
                  <a:srgbClr val="000000"/>
                </a:solidFill>
                <a:latin typeface="Times New Roman"/>
                <a:ea typeface="Calibri"/>
              </a:rPr>
              <a:t>Mr Gouayon KOALA</a:t>
            </a:r>
            <a:endParaRPr b="0" lang="fr-BF" sz="1800" spc="-1" strike="noStrike">
              <a:solidFill>
                <a:srgbClr val="000000"/>
              </a:solidFill>
              <a:latin typeface="Arial"/>
            </a:endParaRPr>
          </a:p>
          <a:p>
            <a:pPr>
              <a:lnSpc>
                <a:spcPct val="100000"/>
              </a:lnSpc>
            </a:pPr>
            <a:r>
              <a:rPr b="0" lang="fr-FR" sz="1800" spc="-1" strike="noStrike">
                <a:solidFill>
                  <a:srgbClr val="000000"/>
                </a:solidFill>
                <a:latin typeface="Times New Roman"/>
                <a:ea typeface="Calibri"/>
              </a:rPr>
              <a:t>Enseignant en Informatique à l’Université Joseph KI-ZERBO</a:t>
            </a:r>
            <a:endParaRPr b="0" lang="fr-BF" sz="1800" spc="-1" strike="noStrike">
              <a:solidFill>
                <a:srgbClr val="000000"/>
              </a:solidFill>
              <a:latin typeface="Arial"/>
            </a:endParaRPr>
          </a:p>
        </p:txBody>
      </p:sp>
      <p:sp>
        <p:nvSpPr>
          <p:cNvPr id="539" name="Zone de texte 6"/>
          <p:cNvSpPr/>
          <p:nvPr/>
        </p:nvSpPr>
        <p:spPr>
          <a:xfrm>
            <a:off x="9180000" y="5141880"/>
            <a:ext cx="2160000" cy="1221480"/>
          </a:xfrm>
          <a:prstGeom prst="rect">
            <a:avLst/>
          </a:prstGeom>
          <a:solidFill>
            <a:schemeClr val="lt1"/>
          </a:solidFill>
          <a:ln w="6480">
            <a:noFill/>
          </a:ln>
        </p:spPr>
        <p:style>
          <a:lnRef idx="0"/>
          <a:fillRef idx="0"/>
          <a:effectRef idx="0"/>
          <a:fontRef idx="minor"/>
        </p:style>
        <p:txBody>
          <a:bodyPr numCol="1" spcCol="0" anchor="t">
            <a:noAutofit/>
          </a:bodyPr>
          <a:p>
            <a:pPr>
              <a:lnSpc>
                <a:spcPct val="100000"/>
              </a:lnSpc>
            </a:pPr>
            <a:r>
              <a:rPr b="1" lang="fr-FR" sz="1800" spc="-1" strike="noStrike" u="sng">
                <a:solidFill>
                  <a:srgbClr val="000000"/>
                </a:solidFill>
                <a:uFillTx/>
                <a:latin typeface="Times New Roman"/>
                <a:ea typeface="Calibri"/>
              </a:rPr>
              <a:t>Maitre de stage :</a:t>
            </a:r>
            <a:endParaRPr b="0" lang="fr-BF" sz="1800" spc="-1" strike="noStrike">
              <a:solidFill>
                <a:srgbClr val="000000"/>
              </a:solidFill>
              <a:latin typeface="Arial"/>
            </a:endParaRPr>
          </a:p>
          <a:p>
            <a:pPr>
              <a:lnSpc>
                <a:spcPct val="100000"/>
              </a:lnSpc>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fr-FR" sz="1800" spc="-1" strike="noStrike">
                <a:solidFill>
                  <a:srgbClr val="000000"/>
                </a:solidFill>
                <a:latin typeface="Times New Roman"/>
                <a:ea typeface="Calibri"/>
              </a:rPr>
              <a:t>Dr Faical CONGO</a:t>
            </a:r>
            <a:endParaRPr b="0" lang="fr-BF" sz="1800" spc="-1" strike="noStrike">
              <a:solidFill>
                <a:srgbClr val="000000"/>
              </a:solidFill>
              <a:latin typeface="Arial"/>
            </a:endParaRPr>
          </a:p>
          <a:p>
            <a:pPr>
              <a:lnSpc>
                <a:spcPct val="100000"/>
              </a:lnSpc>
            </a:pPr>
            <a:r>
              <a:rPr b="0" lang="fr-FR" sz="1800" spc="-1" strike="noStrike">
                <a:solidFill>
                  <a:srgbClr val="000000"/>
                </a:solidFill>
                <a:latin typeface="Times New Roman"/>
                <a:ea typeface="Calibri"/>
              </a:rPr>
              <a:t>PDG de UniPay SAS</a:t>
            </a:r>
            <a:endParaRPr b="0" lang="fr-BF" sz="1800" spc="-1" strike="noStrike">
              <a:solidFill>
                <a:srgbClr val="000000"/>
              </a:solidFill>
              <a:latin typeface="Arial"/>
            </a:endParaRPr>
          </a:p>
          <a:p>
            <a:pPr algn="just">
              <a:lnSpc>
                <a:spcPct val="100000"/>
              </a:lnSpc>
              <a:spcBef>
                <a:spcPts val="601"/>
              </a:spcBef>
              <a:spcAft>
                <a:spcPts val="601"/>
              </a:spcAft>
            </a:pPr>
            <a:r>
              <a:rPr b="0" lang="fr-FR" sz="1800" spc="-1" strike="noStrike">
                <a:solidFill>
                  <a:srgbClr val="000000"/>
                </a:solidFill>
                <a:latin typeface="Times New Roman"/>
                <a:ea typeface="Calibri"/>
              </a:rPr>
              <a:t> </a:t>
            </a:r>
            <a:endParaRPr b="0" lang="fr-BF" sz="1800" spc="-1" strike="noStrike">
              <a:solidFill>
                <a:srgbClr val="000000"/>
              </a:solidFill>
              <a:latin typeface="Arial"/>
            </a:endParaRPr>
          </a:p>
        </p:txBody>
      </p:sp>
      <p:pic>
        <p:nvPicPr>
          <p:cNvPr id="540" name="Graphique 3" descr=""/>
          <p:cNvPicPr/>
          <p:nvPr/>
        </p:nvPicPr>
        <p:blipFill>
          <a:blip r:embed="rId3"/>
          <a:stretch/>
        </p:blipFill>
        <p:spPr>
          <a:xfrm>
            <a:off x="3448800" y="7146720"/>
            <a:ext cx="8701920" cy="77112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73a6"/>
        </a:solidFill>
      </p:bgPr>
    </p:bg>
    <p:spTree>
      <p:nvGrpSpPr>
        <p:cNvPr id="1" name=""/>
        <p:cNvGrpSpPr/>
        <p:nvPr/>
      </p:nvGrpSpPr>
      <p:grpSpPr>
        <a:xfrm>
          <a:off x="0" y="0"/>
          <a:ext cx="0" cy="0"/>
          <a:chOff x="0" y="0"/>
          <a:chExt cx="0" cy="0"/>
        </a:xfrm>
      </p:grpSpPr>
      <p:grpSp>
        <p:nvGrpSpPr>
          <p:cNvPr id="810" name="Group 179"/>
          <p:cNvGrpSpPr/>
          <p:nvPr/>
        </p:nvGrpSpPr>
        <p:grpSpPr>
          <a:xfrm>
            <a:off x="-1212480" y="-246600"/>
            <a:ext cx="14349600" cy="7605720"/>
            <a:chOff x="-1212480" y="-246600"/>
            <a:chExt cx="14349600" cy="7605720"/>
          </a:xfrm>
        </p:grpSpPr>
        <p:grpSp>
          <p:nvGrpSpPr>
            <p:cNvPr id="811" name="Group 95"/>
            <p:cNvGrpSpPr/>
            <p:nvPr/>
          </p:nvGrpSpPr>
          <p:grpSpPr>
            <a:xfrm>
              <a:off x="6015240" y="-246600"/>
              <a:ext cx="7121880" cy="7200000"/>
              <a:chOff x="6015240" y="-246600"/>
              <a:chExt cx="7121880" cy="7200000"/>
            </a:xfrm>
          </p:grpSpPr>
          <p:sp>
            <p:nvSpPr>
              <p:cNvPr id="812" name="Freeform 565"/>
              <p:cNvSpPr/>
              <p:nvPr/>
            </p:nvSpPr>
            <p:spPr>
              <a:xfrm>
                <a:off x="6482160" y="2154240"/>
                <a:ext cx="6654960" cy="4799160"/>
              </a:xfrm>
              <a:custGeom>
                <a:avLst/>
                <a:gdLst>
                  <a:gd name="textAreaLeft" fmla="*/ 0 w 6654960"/>
                  <a:gd name="textAreaRight" fmla="*/ 6655320 w 6654960"/>
                  <a:gd name="textAreaTop" fmla="*/ 0 h 4799160"/>
                  <a:gd name="textAreaBottom" fmla="*/ 4799520 h 4799160"/>
                </a:gdLst>
                <a:ahLst/>
                <a:rect l="textAreaLeft" t="textAreaTop" r="textAreaRight" b="textAreaBottom"/>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solidFill>
                <a:srgbClr val="ffffff">
                  <a:alpha val="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13" name="Freeform 566"/>
              <p:cNvSpPr/>
              <p:nvPr/>
            </p:nvSpPr>
            <p:spPr>
              <a:xfrm>
                <a:off x="6607080" y="-246600"/>
                <a:ext cx="5531040" cy="2588760"/>
              </a:xfrm>
              <a:custGeom>
                <a:avLst/>
                <a:gdLst>
                  <a:gd name="textAreaLeft" fmla="*/ 0 w 5531040"/>
                  <a:gd name="textAreaRight" fmla="*/ 5531400 w 5531040"/>
                  <a:gd name="textAreaTop" fmla="*/ 0 h 2588760"/>
                  <a:gd name="textAreaBottom" fmla="*/ 2589120 h 2588760"/>
                </a:gdLst>
                <a:ahLst/>
                <a:rect l="textAreaLeft" t="textAreaTop" r="textAreaRight" b="textAreaBottom"/>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solidFill>
                <a:srgbClr val="ffffff">
                  <a:alpha val="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14" name="Freeform 567"/>
              <p:cNvSpPr/>
              <p:nvPr/>
            </p:nvSpPr>
            <p:spPr>
              <a:xfrm>
                <a:off x="6015240" y="-108000"/>
                <a:ext cx="5913000" cy="4664160"/>
              </a:xfrm>
              <a:custGeom>
                <a:avLst/>
                <a:gdLst>
                  <a:gd name="textAreaLeft" fmla="*/ 0 w 5913000"/>
                  <a:gd name="textAreaRight" fmla="*/ 5913360 w 5913000"/>
                  <a:gd name="textAreaTop" fmla="*/ 0 h 4664160"/>
                  <a:gd name="textAreaBottom" fmla="*/ 4664520 h 4664160"/>
                </a:gdLst>
                <a:ahLst/>
                <a:rect l="textAreaLeft" t="textAreaTop" r="textAreaRight" b="textAreaBottom"/>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solidFill>
                <a:srgbClr val="ffffff">
                  <a:alpha val="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815" name="Group 238"/>
            <p:cNvGrpSpPr/>
            <p:nvPr/>
          </p:nvGrpSpPr>
          <p:grpSpPr>
            <a:xfrm>
              <a:off x="-1212480" y="-86040"/>
              <a:ext cx="7430400" cy="7445160"/>
              <a:chOff x="-1212480" y="-86040"/>
              <a:chExt cx="7430400" cy="7445160"/>
            </a:xfrm>
          </p:grpSpPr>
          <p:sp>
            <p:nvSpPr>
              <p:cNvPr id="816" name="Freeform 568"/>
              <p:cNvSpPr/>
              <p:nvPr/>
            </p:nvSpPr>
            <p:spPr>
              <a:xfrm rot="10646400">
                <a:off x="-1108440" y="60120"/>
                <a:ext cx="6654960" cy="4799160"/>
              </a:xfrm>
              <a:custGeom>
                <a:avLst/>
                <a:gdLst>
                  <a:gd name="textAreaLeft" fmla="*/ 0 w 6654960"/>
                  <a:gd name="textAreaRight" fmla="*/ 6655320 w 6654960"/>
                  <a:gd name="textAreaTop" fmla="*/ 0 h 4799160"/>
                  <a:gd name="textAreaBottom" fmla="*/ 4799520 h 4799160"/>
                </a:gdLst>
                <a:ahLst/>
                <a:rect l="textAreaLeft" t="textAreaTop" r="textAreaRight" b="textAreaBottom"/>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solidFill>
                <a:srgbClr val="ffffff">
                  <a:alpha val="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17" name="Freeform 569"/>
              <p:cNvSpPr/>
              <p:nvPr/>
            </p:nvSpPr>
            <p:spPr>
              <a:xfrm rot="10646400">
                <a:off x="46800" y="4647960"/>
                <a:ext cx="5531040" cy="2588760"/>
              </a:xfrm>
              <a:custGeom>
                <a:avLst/>
                <a:gdLst>
                  <a:gd name="textAreaLeft" fmla="*/ 0 w 5531040"/>
                  <a:gd name="textAreaRight" fmla="*/ 5531400 w 5531040"/>
                  <a:gd name="textAreaTop" fmla="*/ 0 h 2588760"/>
                  <a:gd name="textAreaBottom" fmla="*/ 2589120 h 2588760"/>
                </a:gdLst>
                <a:ahLst/>
                <a:rect l="textAreaLeft" t="textAreaTop" r="textAreaRight" b="textAreaBottom"/>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solidFill>
                <a:srgbClr val="ffffff">
                  <a:alpha val="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18" name="Freeform 570"/>
              <p:cNvSpPr/>
              <p:nvPr/>
            </p:nvSpPr>
            <p:spPr>
              <a:xfrm rot="10646400">
                <a:off x="203400" y="2417760"/>
                <a:ext cx="5913000" cy="4664160"/>
              </a:xfrm>
              <a:custGeom>
                <a:avLst/>
                <a:gdLst>
                  <a:gd name="textAreaLeft" fmla="*/ 0 w 5913000"/>
                  <a:gd name="textAreaRight" fmla="*/ 5913360 w 5913000"/>
                  <a:gd name="textAreaTop" fmla="*/ 0 h 4664160"/>
                  <a:gd name="textAreaBottom" fmla="*/ 4664520 h 4664160"/>
                </a:gdLst>
                <a:ahLst/>
                <a:rect l="textAreaLeft" t="textAreaTop" r="textAreaRight" b="textAreaBottom"/>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solidFill>
                <a:srgbClr val="ffffff">
                  <a:alpha val="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grpSp>
        <p:nvGrpSpPr>
          <p:cNvPr id="819" name="Group 239"/>
          <p:cNvGrpSpPr/>
          <p:nvPr/>
        </p:nvGrpSpPr>
        <p:grpSpPr>
          <a:xfrm>
            <a:off x="7319880" y="1545480"/>
            <a:ext cx="3119400" cy="4245480"/>
            <a:chOff x="7319880" y="1545480"/>
            <a:chExt cx="3119400" cy="4245480"/>
          </a:xfrm>
        </p:grpSpPr>
        <p:sp>
          <p:nvSpPr>
            <p:cNvPr id="820" name="Freeform 571"/>
            <p:cNvSpPr/>
            <p:nvPr/>
          </p:nvSpPr>
          <p:spPr>
            <a:xfrm>
              <a:off x="7688160" y="4354560"/>
              <a:ext cx="390600" cy="392040"/>
            </a:xfrm>
            <a:custGeom>
              <a:avLst/>
              <a:gdLst>
                <a:gd name="textAreaLeft" fmla="*/ 0 w 390600"/>
                <a:gd name="textAreaRight" fmla="*/ 390960 w 390600"/>
                <a:gd name="textAreaTop" fmla="*/ 0 h 392040"/>
                <a:gd name="textAreaBottom" fmla="*/ 392400 h 392040"/>
              </a:gdLst>
              <a:ahLst/>
              <a:rect l="textAreaLeft" t="textAreaTop" r="textAreaRight" b="textAreaBottom"/>
              <a:pathLst>
                <a:path w="278" h="279">
                  <a:moveTo>
                    <a:pt x="55" y="0"/>
                  </a:moveTo>
                  <a:lnTo>
                    <a:pt x="278" y="225"/>
                  </a:lnTo>
                  <a:lnTo>
                    <a:pt x="224" y="279"/>
                  </a:lnTo>
                  <a:lnTo>
                    <a:pt x="0" y="54"/>
                  </a:lnTo>
                  <a:lnTo>
                    <a:pt x="55"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21" name="Freeform 572"/>
            <p:cNvSpPr/>
            <p:nvPr/>
          </p:nvSpPr>
          <p:spPr>
            <a:xfrm>
              <a:off x="7769520" y="4118040"/>
              <a:ext cx="227520" cy="415800"/>
            </a:xfrm>
            <a:custGeom>
              <a:avLst/>
              <a:gdLst>
                <a:gd name="textAreaLeft" fmla="*/ 0 w 227520"/>
                <a:gd name="textAreaRight" fmla="*/ 227880 w 227520"/>
                <a:gd name="textAreaTop" fmla="*/ 0 h 415800"/>
                <a:gd name="textAreaBottom" fmla="*/ 416160 h 415800"/>
              </a:gdLst>
              <a:ahLst/>
              <a:rect l="textAreaLeft" t="textAreaTop" r="textAreaRight" b="textAreaBottom"/>
              <a:pathLst>
                <a:path w="162" h="296">
                  <a:moveTo>
                    <a:pt x="19" y="0"/>
                  </a:moveTo>
                  <a:lnTo>
                    <a:pt x="27" y="0"/>
                  </a:lnTo>
                  <a:lnTo>
                    <a:pt x="34" y="3"/>
                  </a:lnTo>
                  <a:lnTo>
                    <a:pt x="42" y="7"/>
                  </a:lnTo>
                  <a:lnTo>
                    <a:pt x="46" y="10"/>
                  </a:lnTo>
                  <a:lnTo>
                    <a:pt x="76" y="40"/>
                  </a:lnTo>
                  <a:lnTo>
                    <a:pt x="98" y="66"/>
                  </a:lnTo>
                  <a:lnTo>
                    <a:pt x="119" y="93"/>
                  </a:lnTo>
                  <a:lnTo>
                    <a:pt x="135" y="118"/>
                  </a:lnTo>
                  <a:lnTo>
                    <a:pt x="148" y="142"/>
                  </a:lnTo>
                  <a:lnTo>
                    <a:pt x="156" y="166"/>
                  </a:lnTo>
                  <a:lnTo>
                    <a:pt x="162" y="189"/>
                  </a:lnTo>
                  <a:lnTo>
                    <a:pt x="162" y="210"/>
                  </a:lnTo>
                  <a:lnTo>
                    <a:pt x="159" y="231"/>
                  </a:lnTo>
                  <a:lnTo>
                    <a:pt x="151" y="250"/>
                  </a:lnTo>
                  <a:lnTo>
                    <a:pt x="138" y="267"/>
                  </a:lnTo>
                  <a:lnTo>
                    <a:pt x="127" y="277"/>
                  </a:lnTo>
                  <a:lnTo>
                    <a:pt x="114" y="286"/>
                  </a:lnTo>
                  <a:lnTo>
                    <a:pt x="99" y="292"/>
                  </a:lnTo>
                  <a:lnTo>
                    <a:pt x="84" y="296"/>
                  </a:lnTo>
                  <a:lnTo>
                    <a:pt x="87" y="270"/>
                  </a:lnTo>
                  <a:lnTo>
                    <a:pt x="88" y="241"/>
                  </a:lnTo>
                  <a:lnTo>
                    <a:pt x="86" y="210"/>
                  </a:lnTo>
                  <a:lnTo>
                    <a:pt x="78" y="178"/>
                  </a:lnTo>
                  <a:lnTo>
                    <a:pt x="67" y="145"/>
                  </a:lnTo>
                  <a:lnTo>
                    <a:pt x="53" y="111"/>
                  </a:lnTo>
                  <a:lnTo>
                    <a:pt x="33" y="78"/>
                  </a:lnTo>
                  <a:lnTo>
                    <a:pt x="8" y="46"/>
                  </a:lnTo>
                  <a:lnTo>
                    <a:pt x="5" y="42"/>
                  </a:lnTo>
                  <a:lnTo>
                    <a:pt x="2" y="36"/>
                  </a:lnTo>
                  <a:lnTo>
                    <a:pt x="0" y="29"/>
                  </a:lnTo>
                  <a:lnTo>
                    <a:pt x="0" y="20"/>
                  </a:lnTo>
                  <a:lnTo>
                    <a:pt x="3" y="12"/>
                  </a:lnTo>
                  <a:lnTo>
                    <a:pt x="10" y="5"/>
                  </a:lnTo>
                  <a:lnTo>
                    <a:pt x="19"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22" name="Freeform 573"/>
            <p:cNvSpPr/>
            <p:nvPr/>
          </p:nvSpPr>
          <p:spPr>
            <a:xfrm>
              <a:off x="8156160" y="4086000"/>
              <a:ext cx="359640" cy="361080"/>
            </a:xfrm>
            <a:custGeom>
              <a:avLst/>
              <a:gdLst>
                <a:gd name="textAreaLeft" fmla="*/ 0 w 359640"/>
                <a:gd name="textAreaRight" fmla="*/ 360000 w 359640"/>
                <a:gd name="textAreaTop" fmla="*/ 0 h 361080"/>
                <a:gd name="textAreaBottom" fmla="*/ 361440 h 361080"/>
              </a:gdLst>
              <a:ahLst/>
              <a:rect l="textAreaLeft" t="textAreaTop" r="textAreaRight" b="textAreaBottom"/>
              <a:pathLst>
                <a:path w="256" h="257">
                  <a:moveTo>
                    <a:pt x="72" y="0"/>
                  </a:moveTo>
                  <a:lnTo>
                    <a:pt x="256" y="186"/>
                  </a:lnTo>
                  <a:lnTo>
                    <a:pt x="184" y="257"/>
                  </a:lnTo>
                  <a:lnTo>
                    <a:pt x="0" y="73"/>
                  </a:lnTo>
                  <a:lnTo>
                    <a:pt x="72" y="0"/>
                  </a:lnTo>
                  <a:close/>
                </a:path>
              </a:pathLst>
            </a:custGeom>
            <a:solidFill>
              <a:srgbClr val="0d0d0d"/>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23" name="Freeform 574"/>
            <p:cNvSpPr/>
            <p:nvPr/>
          </p:nvSpPr>
          <p:spPr>
            <a:xfrm>
              <a:off x="8611920" y="4134960"/>
              <a:ext cx="148680" cy="150120"/>
            </a:xfrm>
            <a:custGeom>
              <a:avLst/>
              <a:gdLst>
                <a:gd name="textAreaLeft" fmla="*/ 0 w 148680"/>
                <a:gd name="textAreaRight" fmla="*/ 149040 w 148680"/>
                <a:gd name="textAreaTop" fmla="*/ 0 h 150120"/>
                <a:gd name="textAreaBottom" fmla="*/ 150480 h 150120"/>
              </a:gdLst>
              <a:ahLst/>
              <a:rect l="textAreaLeft" t="textAreaTop" r="textAreaRight" b="textAreaBottom"/>
              <a:pathLst>
                <a:path w="106" h="107">
                  <a:moveTo>
                    <a:pt x="80" y="0"/>
                  </a:moveTo>
                  <a:lnTo>
                    <a:pt x="106" y="27"/>
                  </a:lnTo>
                  <a:lnTo>
                    <a:pt x="27" y="107"/>
                  </a:lnTo>
                  <a:lnTo>
                    <a:pt x="0" y="80"/>
                  </a:lnTo>
                  <a:lnTo>
                    <a:pt x="80" y="0"/>
                  </a:lnTo>
                  <a:close/>
                </a:path>
              </a:pathLst>
            </a:custGeom>
            <a:solidFill>
              <a:srgbClr val="c9d6d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24" name="Freeform 575"/>
            <p:cNvSpPr/>
            <p:nvPr/>
          </p:nvSpPr>
          <p:spPr>
            <a:xfrm>
              <a:off x="8710200" y="4111200"/>
              <a:ext cx="75600" cy="75600"/>
            </a:xfrm>
            <a:custGeom>
              <a:avLst/>
              <a:gdLst>
                <a:gd name="textAreaLeft" fmla="*/ 0 w 75600"/>
                <a:gd name="textAreaRight" fmla="*/ 75960 w 75600"/>
                <a:gd name="textAreaTop" fmla="*/ 0 h 75600"/>
                <a:gd name="textAreaBottom" fmla="*/ 75960 h 75600"/>
              </a:gdLst>
              <a:ahLst/>
              <a:rect l="textAreaLeft" t="textAreaTop" r="textAreaRight" b="textAreaBottom"/>
              <a:pathLst>
                <a:path w="54" h="54">
                  <a:moveTo>
                    <a:pt x="16" y="0"/>
                  </a:moveTo>
                  <a:lnTo>
                    <a:pt x="54" y="37"/>
                  </a:lnTo>
                  <a:lnTo>
                    <a:pt x="37" y="54"/>
                  </a:lnTo>
                  <a:lnTo>
                    <a:pt x="0" y="16"/>
                  </a:lnTo>
                  <a:lnTo>
                    <a:pt x="16" y="0"/>
                  </a:lnTo>
                  <a:close/>
                </a:path>
              </a:pathLst>
            </a:custGeom>
            <a:solidFill>
              <a:srgbClr val="c9d6d6"/>
            </a:solidFill>
            <a:ln w="0">
              <a:noFill/>
            </a:ln>
          </p:spPr>
          <p:style>
            <a:lnRef idx="0"/>
            <a:fillRef idx="0"/>
            <a:effectRef idx="0"/>
            <a:fontRef idx="minor"/>
          </p:style>
          <p:txBody>
            <a:bodyPr numCol="1" spcCol="0" tIns="37800" bIns="37800" anchor="t">
              <a:noAutofit/>
            </a:bodyPr>
            <a:p>
              <a:endParaRPr b="0" lang="fr-BF" sz="2400" spc="-1" strike="noStrike">
                <a:solidFill>
                  <a:srgbClr val="000000"/>
                </a:solidFill>
                <a:latin typeface="Calibri"/>
              </a:endParaRPr>
            </a:p>
          </p:txBody>
        </p:sp>
        <p:sp>
          <p:nvSpPr>
            <p:cNvPr id="825" name="Freeform 576"/>
            <p:cNvSpPr/>
            <p:nvPr/>
          </p:nvSpPr>
          <p:spPr>
            <a:xfrm>
              <a:off x="8710200" y="4133520"/>
              <a:ext cx="51480" cy="52920"/>
            </a:xfrm>
            <a:custGeom>
              <a:avLst/>
              <a:gdLst>
                <a:gd name="textAreaLeft" fmla="*/ 0 w 51480"/>
                <a:gd name="textAreaRight" fmla="*/ 51840 w 51480"/>
                <a:gd name="textAreaTop" fmla="*/ 0 h 52920"/>
                <a:gd name="textAreaBottom" fmla="*/ 53280 h 52920"/>
              </a:gdLst>
              <a:ahLst/>
              <a:rect l="textAreaLeft" t="textAreaTop" r="textAreaRight" b="textAreaBottom"/>
              <a:pathLst>
                <a:path w="37" h="38">
                  <a:moveTo>
                    <a:pt x="0" y="0"/>
                  </a:moveTo>
                  <a:lnTo>
                    <a:pt x="37" y="38"/>
                  </a:lnTo>
                  <a:lnTo>
                    <a:pt x="34" y="38"/>
                  </a:lnTo>
                  <a:lnTo>
                    <a:pt x="0" y="4"/>
                  </a:lnTo>
                  <a:lnTo>
                    <a:pt x="0" y="0"/>
                  </a:lnTo>
                  <a:close/>
                </a:path>
              </a:pathLst>
            </a:custGeom>
            <a:solidFill>
              <a:srgbClr val="6d8487"/>
            </a:solidFill>
            <a:ln w="0">
              <a:noFill/>
            </a:ln>
          </p:spPr>
          <p:style>
            <a:lnRef idx="0"/>
            <a:fillRef idx="0"/>
            <a:effectRef idx="0"/>
            <a:fontRef idx="minor"/>
          </p:style>
          <p:txBody>
            <a:bodyPr numCol="1" spcCol="0" tIns="26640" bIns="26640" anchor="t">
              <a:noAutofit/>
            </a:bodyPr>
            <a:p>
              <a:endParaRPr b="0" lang="fr-BF" sz="2400" spc="-1" strike="noStrike">
                <a:solidFill>
                  <a:srgbClr val="000000"/>
                </a:solidFill>
                <a:latin typeface="Calibri"/>
              </a:endParaRPr>
            </a:p>
          </p:txBody>
        </p:sp>
        <p:sp>
          <p:nvSpPr>
            <p:cNvPr id="826" name="Freeform 577"/>
            <p:cNvSpPr/>
            <p:nvPr/>
          </p:nvSpPr>
          <p:spPr>
            <a:xfrm>
              <a:off x="8732520" y="4111200"/>
              <a:ext cx="52920" cy="51480"/>
            </a:xfrm>
            <a:custGeom>
              <a:avLst/>
              <a:gdLst>
                <a:gd name="textAreaLeft" fmla="*/ 0 w 52920"/>
                <a:gd name="textAreaRight" fmla="*/ 53280 w 52920"/>
                <a:gd name="textAreaTop" fmla="*/ 0 h 51480"/>
                <a:gd name="textAreaBottom" fmla="*/ 51840 h 51480"/>
              </a:gdLst>
              <a:ahLst/>
              <a:rect l="textAreaLeft" t="textAreaTop" r="textAreaRight" b="textAreaBottom"/>
              <a:pathLst>
                <a:path w="38" h="37">
                  <a:moveTo>
                    <a:pt x="0" y="0"/>
                  </a:moveTo>
                  <a:lnTo>
                    <a:pt x="4" y="0"/>
                  </a:lnTo>
                  <a:lnTo>
                    <a:pt x="38" y="34"/>
                  </a:lnTo>
                  <a:lnTo>
                    <a:pt x="38" y="37"/>
                  </a:lnTo>
                  <a:lnTo>
                    <a:pt x="0" y="0"/>
                  </a:lnTo>
                  <a:close/>
                </a:path>
              </a:pathLst>
            </a:custGeom>
            <a:solidFill>
              <a:srgbClr val="6d8487"/>
            </a:solidFill>
            <a:ln w="0">
              <a:noFill/>
            </a:ln>
          </p:spPr>
          <p:style>
            <a:lnRef idx="0"/>
            <a:fillRef idx="0"/>
            <a:effectRef idx="0"/>
            <a:fontRef idx="minor"/>
          </p:style>
          <p:txBody>
            <a:bodyPr numCol="1" spcCol="0" tIns="25920" bIns="25920" anchor="t">
              <a:noAutofit/>
            </a:bodyPr>
            <a:p>
              <a:endParaRPr b="0" lang="fr-BF" sz="2400" spc="-1" strike="noStrike">
                <a:solidFill>
                  <a:srgbClr val="000000"/>
                </a:solidFill>
                <a:latin typeface="Calibri"/>
              </a:endParaRPr>
            </a:p>
          </p:txBody>
        </p:sp>
        <p:sp>
          <p:nvSpPr>
            <p:cNvPr id="827" name="Freeform 578"/>
            <p:cNvSpPr/>
            <p:nvPr/>
          </p:nvSpPr>
          <p:spPr>
            <a:xfrm>
              <a:off x="8236440" y="2833200"/>
              <a:ext cx="916200" cy="919080"/>
            </a:xfrm>
            <a:custGeom>
              <a:avLst/>
              <a:gdLst>
                <a:gd name="textAreaLeft" fmla="*/ 0 w 916200"/>
                <a:gd name="textAreaRight" fmla="*/ 916560 w 916200"/>
                <a:gd name="textAreaTop" fmla="*/ 0 h 919080"/>
                <a:gd name="textAreaBottom" fmla="*/ 919440 h 919080"/>
              </a:gdLst>
              <a:ahLst/>
              <a:rect l="textAreaLeft" t="textAreaTop" r="textAreaRight" b="textAreaBottom"/>
              <a:pathLst>
                <a:path w="652" h="654">
                  <a:moveTo>
                    <a:pt x="508" y="0"/>
                  </a:moveTo>
                  <a:lnTo>
                    <a:pt x="652" y="144"/>
                  </a:lnTo>
                  <a:lnTo>
                    <a:pt x="144" y="654"/>
                  </a:lnTo>
                  <a:lnTo>
                    <a:pt x="0" y="509"/>
                  </a:lnTo>
                  <a:lnTo>
                    <a:pt x="508" y="0"/>
                  </a:lnTo>
                  <a:close/>
                </a:path>
              </a:pathLst>
            </a:custGeom>
            <a:solidFill>
              <a:srgbClr val="26262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28" name="Freeform 579"/>
            <p:cNvSpPr/>
            <p:nvPr/>
          </p:nvSpPr>
          <p:spPr>
            <a:xfrm>
              <a:off x="9078480" y="2599920"/>
              <a:ext cx="837720" cy="822240"/>
            </a:xfrm>
            <a:custGeom>
              <a:avLst/>
              <a:gdLst>
                <a:gd name="textAreaLeft" fmla="*/ 0 w 837720"/>
                <a:gd name="textAreaRight" fmla="*/ 838080 w 837720"/>
                <a:gd name="textAreaTop" fmla="*/ 0 h 822240"/>
                <a:gd name="textAreaBottom" fmla="*/ 822600 h 822240"/>
              </a:gdLst>
              <a:ahLst/>
              <a:rect l="textAreaLeft" t="textAreaTop" r="textAreaRight" b="textAreaBottom"/>
              <a:pathLst>
                <a:path w="596" h="585">
                  <a:moveTo>
                    <a:pt x="573" y="0"/>
                  </a:moveTo>
                  <a:lnTo>
                    <a:pt x="596" y="23"/>
                  </a:lnTo>
                  <a:lnTo>
                    <a:pt x="473" y="146"/>
                  </a:lnTo>
                  <a:lnTo>
                    <a:pt x="455" y="147"/>
                  </a:lnTo>
                  <a:lnTo>
                    <a:pt x="455" y="165"/>
                  </a:lnTo>
                  <a:lnTo>
                    <a:pt x="435" y="166"/>
                  </a:lnTo>
                  <a:lnTo>
                    <a:pt x="435" y="185"/>
                  </a:lnTo>
                  <a:lnTo>
                    <a:pt x="417" y="185"/>
                  </a:lnTo>
                  <a:lnTo>
                    <a:pt x="416" y="203"/>
                  </a:lnTo>
                  <a:lnTo>
                    <a:pt x="398" y="204"/>
                  </a:lnTo>
                  <a:lnTo>
                    <a:pt x="397" y="222"/>
                  </a:lnTo>
                  <a:lnTo>
                    <a:pt x="379" y="223"/>
                  </a:lnTo>
                  <a:lnTo>
                    <a:pt x="379" y="242"/>
                  </a:lnTo>
                  <a:lnTo>
                    <a:pt x="359" y="242"/>
                  </a:lnTo>
                  <a:lnTo>
                    <a:pt x="359" y="261"/>
                  </a:lnTo>
                  <a:lnTo>
                    <a:pt x="341" y="261"/>
                  </a:lnTo>
                  <a:lnTo>
                    <a:pt x="340" y="280"/>
                  </a:lnTo>
                  <a:lnTo>
                    <a:pt x="322" y="280"/>
                  </a:lnTo>
                  <a:lnTo>
                    <a:pt x="321" y="298"/>
                  </a:lnTo>
                  <a:lnTo>
                    <a:pt x="303" y="299"/>
                  </a:lnTo>
                  <a:lnTo>
                    <a:pt x="302" y="318"/>
                  </a:lnTo>
                  <a:lnTo>
                    <a:pt x="283" y="319"/>
                  </a:lnTo>
                  <a:lnTo>
                    <a:pt x="283" y="337"/>
                  </a:lnTo>
                  <a:lnTo>
                    <a:pt x="265" y="337"/>
                  </a:lnTo>
                  <a:lnTo>
                    <a:pt x="264" y="356"/>
                  </a:lnTo>
                  <a:lnTo>
                    <a:pt x="246" y="356"/>
                  </a:lnTo>
                  <a:lnTo>
                    <a:pt x="245" y="374"/>
                  </a:lnTo>
                  <a:lnTo>
                    <a:pt x="227" y="375"/>
                  </a:lnTo>
                  <a:lnTo>
                    <a:pt x="226" y="394"/>
                  </a:lnTo>
                  <a:lnTo>
                    <a:pt x="207" y="395"/>
                  </a:lnTo>
                  <a:lnTo>
                    <a:pt x="207" y="413"/>
                  </a:lnTo>
                  <a:lnTo>
                    <a:pt x="188" y="414"/>
                  </a:lnTo>
                  <a:lnTo>
                    <a:pt x="188" y="432"/>
                  </a:lnTo>
                  <a:lnTo>
                    <a:pt x="170" y="432"/>
                  </a:lnTo>
                  <a:lnTo>
                    <a:pt x="169" y="451"/>
                  </a:lnTo>
                  <a:lnTo>
                    <a:pt x="151" y="451"/>
                  </a:lnTo>
                  <a:lnTo>
                    <a:pt x="150" y="470"/>
                  </a:lnTo>
                  <a:lnTo>
                    <a:pt x="131" y="471"/>
                  </a:lnTo>
                  <a:lnTo>
                    <a:pt x="131" y="489"/>
                  </a:lnTo>
                  <a:lnTo>
                    <a:pt x="112" y="490"/>
                  </a:lnTo>
                  <a:lnTo>
                    <a:pt x="112" y="508"/>
                  </a:lnTo>
                  <a:lnTo>
                    <a:pt x="94" y="508"/>
                  </a:lnTo>
                  <a:lnTo>
                    <a:pt x="93" y="528"/>
                  </a:lnTo>
                  <a:lnTo>
                    <a:pt x="75" y="528"/>
                  </a:lnTo>
                  <a:lnTo>
                    <a:pt x="74" y="546"/>
                  </a:lnTo>
                  <a:lnTo>
                    <a:pt x="55" y="547"/>
                  </a:lnTo>
                  <a:lnTo>
                    <a:pt x="54" y="565"/>
                  </a:lnTo>
                  <a:lnTo>
                    <a:pt x="36" y="566"/>
                  </a:lnTo>
                  <a:lnTo>
                    <a:pt x="36" y="584"/>
                  </a:lnTo>
                  <a:lnTo>
                    <a:pt x="12" y="585"/>
                  </a:lnTo>
                  <a:lnTo>
                    <a:pt x="0" y="572"/>
                  </a:lnTo>
                  <a:lnTo>
                    <a:pt x="573" y="0"/>
                  </a:lnTo>
                  <a:close/>
                </a:path>
              </a:pathLst>
            </a:custGeom>
            <a:solidFill>
              <a:srgbClr val="26262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29" name="Freeform 580"/>
            <p:cNvSpPr/>
            <p:nvPr/>
          </p:nvSpPr>
          <p:spPr>
            <a:xfrm>
              <a:off x="8966160" y="2543760"/>
              <a:ext cx="930240" cy="931680"/>
            </a:xfrm>
            <a:custGeom>
              <a:avLst/>
              <a:gdLst>
                <a:gd name="textAreaLeft" fmla="*/ 0 w 930240"/>
                <a:gd name="textAreaRight" fmla="*/ 930600 w 930240"/>
                <a:gd name="textAreaTop" fmla="*/ 0 h 931680"/>
                <a:gd name="textAreaBottom" fmla="*/ 932040 h 931680"/>
              </a:gdLst>
              <a:ahLst/>
              <a:rect l="textAreaLeft" t="textAreaTop" r="textAreaRight" b="textAreaBottom"/>
              <a:pathLst>
                <a:path w="662" h="663">
                  <a:moveTo>
                    <a:pt x="613" y="0"/>
                  </a:moveTo>
                  <a:lnTo>
                    <a:pt x="662" y="48"/>
                  </a:lnTo>
                  <a:lnTo>
                    <a:pt x="47" y="663"/>
                  </a:lnTo>
                  <a:lnTo>
                    <a:pt x="0" y="614"/>
                  </a:lnTo>
                  <a:lnTo>
                    <a:pt x="613"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0" name="Freeform 581"/>
            <p:cNvSpPr/>
            <p:nvPr/>
          </p:nvSpPr>
          <p:spPr>
            <a:xfrm>
              <a:off x="9504360" y="1563840"/>
              <a:ext cx="914760" cy="917640"/>
            </a:xfrm>
            <a:custGeom>
              <a:avLst/>
              <a:gdLst>
                <a:gd name="textAreaLeft" fmla="*/ 0 w 914760"/>
                <a:gd name="textAreaRight" fmla="*/ 915120 w 914760"/>
                <a:gd name="textAreaTop" fmla="*/ 0 h 917640"/>
                <a:gd name="textAreaBottom" fmla="*/ 918000 h 917640"/>
              </a:gdLst>
              <a:ahLst/>
              <a:rect l="textAreaLeft" t="textAreaTop" r="textAreaRight" b="textAreaBottom"/>
              <a:pathLst>
                <a:path w="651" h="653">
                  <a:moveTo>
                    <a:pt x="508" y="0"/>
                  </a:moveTo>
                  <a:lnTo>
                    <a:pt x="651" y="144"/>
                  </a:lnTo>
                  <a:lnTo>
                    <a:pt x="143" y="653"/>
                  </a:lnTo>
                  <a:lnTo>
                    <a:pt x="0" y="509"/>
                  </a:lnTo>
                  <a:lnTo>
                    <a:pt x="508" y="0"/>
                  </a:lnTo>
                  <a:close/>
                </a:path>
              </a:pathLst>
            </a:custGeom>
            <a:solidFill>
              <a:srgbClr val="26262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1" name="Freeform 582"/>
            <p:cNvSpPr/>
            <p:nvPr/>
          </p:nvSpPr>
          <p:spPr>
            <a:xfrm>
              <a:off x="9601560" y="1663560"/>
              <a:ext cx="817920" cy="817920"/>
            </a:xfrm>
            <a:custGeom>
              <a:avLst/>
              <a:gdLst>
                <a:gd name="textAreaLeft" fmla="*/ 0 w 817920"/>
                <a:gd name="textAreaRight" fmla="*/ 818280 w 817920"/>
                <a:gd name="textAreaTop" fmla="*/ 0 h 817920"/>
                <a:gd name="textAreaBottom" fmla="*/ 818280 h 817920"/>
              </a:gdLst>
              <a:ahLst/>
              <a:rect l="textAreaLeft" t="textAreaTop" r="textAreaRight" b="textAreaBottom"/>
              <a:pathLst>
                <a:path w="582" h="582">
                  <a:moveTo>
                    <a:pt x="509" y="0"/>
                  </a:moveTo>
                  <a:lnTo>
                    <a:pt x="582" y="73"/>
                  </a:lnTo>
                  <a:lnTo>
                    <a:pt x="74" y="582"/>
                  </a:lnTo>
                  <a:lnTo>
                    <a:pt x="0" y="509"/>
                  </a:lnTo>
                  <a:lnTo>
                    <a:pt x="509" y="0"/>
                  </a:lnTo>
                  <a:close/>
                </a:path>
              </a:pathLst>
            </a:custGeom>
            <a:solidFill>
              <a:srgbClr val="a6a6a6">
                <a:alpha val="18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2" name="Freeform 583"/>
            <p:cNvSpPr/>
            <p:nvPr/>
          </p:nvSpPr>
          <p:spPr>
            <a:xfrm>
              <a:off x="10187640" y="1545480"/>
              <a:ext cx="251280" cy="252720"/>
            </a:xfrm>
            <a:custGeom>
              <a:avLst/>
              <a:gdLst>
                <a:gd name="textAreaLeft" fmla="*/ 0 w 251280"/>
                <a:gd name="textAreaRight" fmla="*/ 251640 w 251280"/>
                <a:gd name="textAreaTop" fmla="*/ 0 h 252720"/>
                <a:gd name="textAreaBottom" fmla="*/ 253080 h 252720"/>
              </a:gdLst>
              <a:ahLst/>
              <a:rect l="textAreaLeft" t="textAreaTop" r="textAreaRight" b="textAreaBottom"/>
              <a:pathLst>
                <a:path w="179" h="180">
                  <a:moveTo>
                    <a:pt x="12" y="0"/>
                  </a:moveTo>
                  <a:lnTo>
                    <a:pt x="179" y="167"/>
                  </a:lnTo>
                  <a:lnTo>
                    <a:pt x="166" y="180"/>
                  </a:lnTo>
                  <a:lnTo>
                    <a:pt x="0" y="13"/>
                  </a:lnTo>
                  <a:lnTo>
                    <a:pt x="12"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3" name="Freeform 584"/>
            <p:cNvSpPr/>
            <p:nvPr/>
          </p:nvSpPr>
          <p:spPr>
            <a:xfrm>
              <a:off x="10300320" y="1659240"/>
              <a:ext cx="138960" cy="138960"/>
            </a:xfrm>
            <a:custGeom>
              <a:avLst/>
              <a:gdLst>
                <a:gd name="textAreaLeft" fmla="*/ 0 w 138960"/>
                <a:gd name="textAreaRight" fmla="*/ 139320 w 138960"/>
                <a:gd name="textAreaTop" fmla="*/ 0 h 138960"/>
                <a:gd name="textAreaBottom" fmla="*/ 139320 h 138960"/>
              </a:gdLst>
              <a:ahLst/>
              <a:rect l="textAreaLeft" t="textAreaTop" r="textAreaRight" b="textAreaBottom"/>
              <a:pathLst>
                <a:path w="99" h="99">
                  <a:moveTo>
                    <a:pt x="13" y="0"/>
                  </a:moveTo>
                  <a:lnTo>
                    <a:pt x="99" y="86"/>
                  </a:lnTo>
                  <a:lnTo>
                    <a:pt x="86" y="99"/>
                  </a:lnTo>
                  <a:lnTo>
                    <a:pt x="0" y="13"/>
                  </a:lnTo>
                  <a:lnTo>
                    <a:pt x="13" y="0"/>
                  </a:lnTo>
                  <a:close/>
                </a:path>
              </a:pathLst>
            </a:custGeom>
            <a:solidFill>
              <a:srgbClr val="26262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4" name="Freeform 585"/>
            <p:cNvSpPr/>
            <p:nvPr/>
          </p:nvSpPr>
          <p:spPr>
            <a:xfrm>
              <a:off x="10208880" y="1567800"/>
              <a:ext cx="150120" cy="150120"/>
            </a:xfrm>
            <a:custGeom>
              <a:avLst/>
              <a:gdLst>
                <a:gd name="textAreaLeft" fmla="*/ 0 w 150120"/>
                <a:gd name="textAreaRight" fmla="*/ 150480 w 150120"/>
                <a:gd name="textAreaTop" fmla="*/ 0 h 150120"/>
                <a:gd name="textAreaBottom" fmla="*/ 150480 h 150120"/>
              </a:gdLst>
              <a:ahLst/>
              <a:rect l="textAreaLeft" t="textAreaTop" r="textAreaRight" b="textAreaBottom"/>
              <a:pathLst>
                <a:path w="107" h="107">
                  <a:moveTo>
                    <a:pt x="13" y="0"/>
                  </a:moveTo>
                  <a:lnTo>
                    <a:pt x="107" y="95"/>
                  </a:lnTo>
                  <a:lnTo>
                    <a:pt x="94" y="107"/>
                  </a:lnTo>
                  <a:lnTo>
                    <a:pt x="0" y="12"/>
                  </a:lnTo>
                  <a:lnTo>
                    <a:pt x="13"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5" name="Freeform 586"/>
            <p:cNvSpPr/>
            <p:nvPr/>
          </p:nvSpPr>
          <p:spPr>
            <a:xfrm>
              <a:off x="9580320" y="2057040"/>
              <a:ext cx="348120" cy="347040"/>
            </a:xfrm>
            <a:custGeom>
              <a:avLst/>
              <a:gdLst>
                <a:gd name="textAreaLeft" fmla="*/ 0 w 348120"/>
                <a:gd name="textAreaRight" fmla="*/ 348480 w 348120"/>
                <a:gd name="textAreaTop" fmla="*/ 0 h 347040"/>
                <a:gd name="textAreaBottom" fmla="*/ 347400 h 347040"/>
              </a:gdLst>
              <a:ahLst/>
              <a:rect l="textAreaLeft" t="textAreaTop" r="textAreaRight" b="textAreaBottom"/>
              <a:pathLst>
                <a:path w="248" h="247">
                  <a:moveTo>
                    <a:pt x="15" y="0"/>
                  </a:moveTo>
                  <a:lnTo>
                    <a:pt x="248" y="233"/>
                  </a:lnTo>
                  <a:lnTo>
                    <a:pt x="233" y="247"/>
                  </a:lnTo>
                  <a:lnTo>
                    <a:pt x="0" y="14"/>
                  </a:lnTo>
                  <a:lnTo>
                    <a:pt x="15"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6" name="Freeform 587"/>
            <p:cNvSpPr/>
            <p:nvPr/>
          </p:nvSpPr>
          <p:spPr>
            <a:xfrm>
              <a:off x="9740520" y="2216160"/>
              <a:ext cx="187920" cy="187920"/>
            </a:xfrm>
            <a:custGeom>
              <a:avLst/>
              <a:gdLst>
                <a:gd name="textAreaLeft" fmla="*/ 0 w 187920"/>
                <a:gd name="textAreaRight" fmla="*/ 188280 w 187920"/>
                <a:gd name="textAreaTop" fmla="*/ 0 h 187920"/>
                <a:gd name="textAreaBottom" fmla="*/ 188280 h 187920"/>
              </a:gdLst>
              <a:ahLst/>
              <a:rect l="textAreaLeft" t="textAreaTop" r="textAreaRight" b="textAreaBottom"/>
              <a:pathLst>
                <a:path w="134" h="134">
                  <a:moveTo>
                    <a:pt x="15" y="0"/>
                  </a:moveTo>
                  <a:lnTo>
                    <a:pt x="134" y="120"/>
                  </a:lnTo>
                  <a:lnTo>
                    <a:pt x="119" y="134"/>
                  </a:lnTo>
                  <a:lnTo>
                    <a:pt x="0" y="15"/>
                  </a:lnTo>
                  <a:lnTo>
                    <a:pt x="15" y="0"/>
                  </a:lnTo>
                  <a:close/>
                </a:path>
              </a:pathLst>
            </a:custGeom>
            <a:solidFill>
              <a:srgbClr val="d9d9d9">
                <a:alpha val="18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7" name="Freeform 588"/>
            <p:cNvSpPr/>
            <p:nvPr/>
          </p:nvSpPr>
          <p:spPr>
            <a:xfrm>
              <a:off x="9640800" y="2055600"/>
              <a:ext cx="289080" cy="288000"/>
            </a:xfrm>
            <a:custGeom>
              <a:avLst/>
              <a:gdLst>
                <a:gd name="textAreaLeft" fmla="*/ 0 w 289080"/>
                <a:gd name="textAreaRight" fmla="*/ 289440 w 289080"/>
                <a:gd name="textAreaTop" fmla="*/ 0 h 288000"/>
                <a:gd name="textAreaBottom" fmla="*/ 288360 h 288000"/>
              </a:gdLst>
              <a:ahLst/>
              <a:rect l="textAreaLeft" t="textAreaTop" r="textAreaRight" b="textAreaBottom"/>
              <a:pathLst>
                <a:path w="206" h="205">
                  <a:moveTo>
                    <a:pt x="32" y="0"/>
                  </a:moveTo>
                  <a:lnTo>
                    <a:pt x="206" y="175"/>
                  </a:lnTo>
                  <a:lnTo>
                    <a:pt x="175" y="205"/>
                  </a:lnTo>
                  <a:lnTo>
                    <a:pt x="0" y="30"/>
                  </a:lnTo>
                  <a:lnTo>
                    <a:pt x="32"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8" name="Freeform 589"/>
            <p:cNvSpPr/>
            <p:nvPr/>
          </p:nvSpPr>
          <p:spPr>
            <a:xfrm>
              <a:off x="9761760" y="2175120"/>
              <a:ext cx="168480" cy="168480"/>
            </a:xfrm>
            <a:custGeom>
              <a:avLst/>
              <a:gdLst>
                <a:gd name="textAreaLeft" fmla="*/ 0 w 168480"/>
                <a:gd name="textAreaRight" fmla="*/ 168840 w 168480"/>
                <a:gd name="textAreaTop" fmla="*/ 0 h 168480"/>
                <a:gd name="textAreaBottom" fmla="*/ 168840 h 168480"/>
              </a:gdLst>
              <a:ahLst/>
              <a:rect l="textAreaLeft" t="textAreaTop" r="textAreaRight" b="textAreaBottom"/>
              <a:pathLst>
                <a:path w="120" h="120">
                  <a:moveTo>
                    <a:pt x="30" y="0"/>
                  </a:moveTo>
                  <a:lnTo>
                    <a:pt x="120" y="90"/>
                  </a:lnTo>
                  <a:lnTo>
                    <a:pt x="89" y="120"/>
                  </a:lnTo>
                  <a:lnTo>
                    <a:pt x="0" y="30"/>
                  </a:lnTo>
                  <a:lnTo>
                    <a:pt x="30" y="0"/>
                  </a:lnTo>
                  <a:close/>
                </a:path>
              </a:pathLst>
            </a:custGeom>
            <a:solidFill>
              <a:srgbClr val="d9d9d9">
                <a:alpha val="18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39" name="Freeform 590"/>
            <p:cNvSpPr/>
            <p:nvPr/>
          </p:nvSpPr>
          <p:spPr>
            <a:xfrm>
              <a:off x="8508960" y="3171960"/>
              <a:ext cx="306000" cy="306000"/>
            </a:xfrm>
            <a:custGeom>
              <a:avLst/>
              <a:gdLst>
                <a:gd name="textAreaLeft" fmla="*/ 0 w 306000"/>
                <a:gd name="textAreaRight" fmla="*/ 306360 w 306000"/>
                <a:gd name="textAreaTop" fmla="*/ 0 h 306000"/>
                <a:gd name="textAreaBottom" fmla="*/ 306360 h 306000"/>
              </a:gdLst>
              <a:ahLst/>
              <a:rect l="textAreaLeft" t="textAreaTop" r="textAreaRight" b="textAreaBottom"/>
              <a:pathLst>
                <a:path w="218" h="218">
                  <a:moveTo>
                    <a:pt x="44" y="0"/>
                  </a:moveTo>
                  <a:lnTo>
                    <a:pt x="218" y="175"/>
                  </a:lnTo>
                  <a:lnTo>
                    <a:pt x="175" y="218"/>
                  </a:lnTo>
                  <a:lnTo>
                    <a:pt x="0" y="44"/>
                  </a:lnTo>
                  <a:lnTo>
                    <a:pt x="44"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0" name="Freeform 591"/>
            <p:cNvSpPr/>
            <p:nvPr/>
          </p:nvSpPr>
          <p:spPr>
            <a:xfrm>
              <a:off x="8447400" y="3191760"/>
              <a:ext cx="347040" cy="349560"/>
            </a:xfrm>
            <a:custGeom>
              <a:avLst/>
              <a:gdLst>
                <a:gd name="textAreaLeft" fmla="*/ 0 w 347040"/>
                <a:gd name="textAreaRight" fmla="*/ 347400 w 347040"/>
                <a:gd name="textAreaTop" fmla="*/ 0 h 349560"/>
                <a:gd name="textAreaBottom" fmla="*/ 349920 h 349560"/>
              </a:gdLst>
              <a:ahLst/>
              <a:rect l="textAreaLeft" t="textAreaTop" r="textAreaRight" b="textAreaBottom"/>
              <a:pathLst>
                <a:path w="247" h="249">
                  <a:moveTo>
                    <a:pt x="33" y="0"/>
                  </a:moveTo>
                  <a:lnTo>
                    <a:pt x="247" y="215"/>
                  </a:lnTo>
                  <a:lnTo>
                    <a:pt x="213" y="249"/>
                  </a:lnTo>
                  <a:lnTo>
                    <a:pt x="0" y="34"/>
                  </a:lnTo>
                  <a:lnTo>
                    <a:pt x="33"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1" name="Freeform 592"/>
            <p:cNvSpPr/>
            <p:nvPr/>
          </p:nvSpPr>
          <p:spPr>
            <a:xfrm>
              <a:off x="8485200" y="2044440"/>
              <a:ext cx="1454760" cy="1459080"/>
            </a:xfrm>
            <a:custGeom>
              <a:avLst/>
              <a:gdLst>
                <a:gd name="textAreaLeft" fmla="*/ 0 w 1454760"/>
                <a:gd name="textAreaRight" fmla="*/ 1455120 w 1454760"/>
                <a:gd name="textAreaTop" fmla="*/ 0 h 1459080"/>
                <a:gd name="textAreaBottom" fmla="*/ 1459440 h 1459080"/>
              </a:gdLst>
              <a:ahLst/>
              <a:rect l="textAreaLeft" t="textAreaTop" r="textAreaRight" b="textAreaBottom"/>
              <a:pathLst>
                <a:path w="1035" h="1038">
                  <a:moveTo>
                    <a:pt x="757" y="0"/>
                  </a:moveTo>
                  <a:lnTo>
                    <a:pt x="1035" y="279"/>
                  </a:lnTo>
                  <a:lnTo>
                    <a:pt x="277" y="1038"/>
                  </a:lnTo>
                  <a:lnTo>
                    <a:pt x="0" y="759"/>
                  </a:lnTo>
                  <a:lnTo>
                    <a:pt x="757" y="0"/>
                  </a:lnTo>
                  <a:close/>
                </a:path>
              </a:pathLst>
            </a:custGeom>
            <a:solidFill>
              <a:srgbClr val="f2f2f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2" name="Freeform 593"/>
            <p:cNvSpPr/>
            <p:nvPr/>
          </p:nvSpPr>
          <p:spPr>
            <a:xfrm>
              <a:off x="7877880" y="4545720"/>
              <a:ext cx="223200" cy="221760"/>
            </a:xfrm>
            <a:custGeom>
              <a:avLst/>
              <a:gdLst>
                <a:gd name="textAreaLeft" fmla="*/ 0 w 223200"/>
                <a:gd name="textAreaRight" fmla="*/ 223560 w 223200"/>
                <a:gd name="textAreaTop" fmla="*/ 0 h 221760"/>
                <a:gd name="textAreaBottom" fmla="*/ 222120 h 221760"/>
              </a:gdLst>
              <a:ahLst/>
              <a:rect l="textAreaLeft" t="textAreaTop" r="textAreaRight" b="textAreaBottom"/>
              <a:pathLst>
                <a:path w="159" h="158">
                  <a:moveTo>
                    <a:pt x="85" y="0"/>
                  </a:moveTo>
                  <a:lnTo>
                    <a:pt x="159" y="73"/>
                  </a:lnTo>
                  <a:lnTo>
                    <a:pt x="74" y="158"/>
                  </a:lnTo>
                  <a:lnTo>
                    <a:pt x="0" y="85"/>
                  </a:lnTo>
                  <a:lnTo>
                    <a:pt x="85" y="0"/>
                  </a:lnTo>
                  <a:close/>
                </a:path>
              </a:pathLst>
            </a:custGeom>
            <a:solidFill>
              <a:srgbClr val="8da5a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3" name="Freeform 594"/>
            <p:cNvSpPr/>
            <p:nvPr/>
          </p:nvSpPr>
          <p:spPr>
            <a:xfrm>
              <a:off x="7333920" y="3983400"/>
              <a:ext cx="612720" cy="604080"/>
            </a:xfrm>
            <a:custGeom>
              <a:avLst/>
              <a:gdLst>
                <a:gd name="textAreaLeft" fmla="*/ 0 w 612720"/>
                <a:gd name="textAreaRight" fmla="*/ 613080 w 612720"/>
                <a:gd name="textAreaTop" fmla="*/ 0 h 604080"/>
                <a:gd name="textAreaBottom" fmla="*/ 604440 h 604080"/>
              </a:gdLst>
              <a:ahLst/>
              <a:rect l="textAreaLeft" t="textAreaTop" r="textAreaRight" b="textAreaBottom"/>
              <a:pathLst>
                <a:path w="436" h="430">
                  <a:moveTo>
                    <a:pt x="118" y="0"/>
                  </a:moveTo>
                  <a:lnTo>
                    <a:pt x="148" y="1"/>
                  </a:lnTo>
                  <a:lnTo>
                    <a:pt x="177" y="7"/>
                  </a:lnTo>
                  <a:lnTo>
                    <a:pt x="207" y="19"/>
                  </a:lnTo>
                  <a:lnTo>
                    <a:pt x="238" y="35"/>
                  </a:lnTo>
                  <a:lnTo>
                    <a:pt x="268" y="55"/>
                  </a:lnTo>
                  <a:lnTo>
                    <a:pt x="299" y="79"/>
                  </a:lnTo>
                  <a:lnTo>
                    <a:pt x="328" y="106"/>
                  </a:lnTo>
                  <a:lnTo>
                    <a:pt x="355" y="136"/>
                  </a:lnTo>
                  <a:lnTo>
                    <a:pt x="378" y="164"/>
                  </a:lnTo>
                  <a:lnTo>
                    <a:pt x="398" y="193"/>
                  </a:lnTo>
                  <a:lnTo>
                    <a:pt x="414" y="223"/>
                  </a:lnTo>
                  <a:lnTo>
                    <a:pt x="426" y="251"/>
                  </a:lnTo>
                  <a:lnTo>
                    <a:pt x="433" y="279"/>
                  </a:lnTo>
                  <a:lnTo>
                    <a:pt x="436" y="306"/>
                  </a:lnTo>
                  <a:lnTo>
                    <a:pt x="434" y="332"/>
                  </a:lnTo>
                  <a:lnTo>
                    <a:pt x="428" y="357"/>
                  </a:lnTo>
                  <a:lnTo>
                    <a:pt x="422" y="369"/>
                  </a:lnTo>
                  <a:lnTo>
                    <a:pt x="415" y="380"/>
                  </a:lnTo>
                  <a:lnTo>
                    <a:pt x="405" y="391"/>
                  </a:lnTo>
                  <a:lnTo>
                    <a:pt x="391" y="403"/>
                  </a:lnTo>
                  <a:lnTo>
                    <a:pt x="371" y="415"/>
                  </a:lnTo>
                  <a:lnTo>
                    <a:pt x="348" y="424"/>
                  </a:lnTo>
                  <a:lnTo>
                    <a:pt x="324" y="428"/>
                  </a:lnTo>
                  <a:lnTo>
                    <a:pt x="299" y="430"/>
                  </a:lnTo>
                  <a:lnTo>
                    <a:pt x="271" y="427"/>
                  </a:lnTo>
                  <a:lnTo>
                    <a:pt x="244" y="421"/>
                  </a:lnTo>
                  <a:lnTo>
                    <a:pt x="214" y="411"/>
                  </a:lnTo>
                  <a:lnTo>
                    <a:pt x="186" y="398"/>
                  </a:lnTo>
                  <a:lnTo>
                    <a:pt x="158" y="380"/>
                  </a:lnTo>
                  <a:lnTo>
                    <a:pt x="129" y="358"/>
                  </a:lnTo>
                  <a:lnTo>
                    <a:pt x="102" y="334"/>
                  </a:lnTo>
                  <a:lnTo>
                    <a:pt x="79" y="308"/>
                  </a:lnTo>
                  <a:lnTo>
                    <a:pt x="58" y="281"/>
                  </a:lnTo>
                  <a:lnTo>
                    <a:pt x="40" y="255"/>
                  </a:lnTo>
                  <a:lnTo>
                    <a:pt x="26" y="227"/>
                  </a:lnTo>
                  <a:lnTo>
                    <a:pt x="15" y="200"/>
                  </a:lnTo>
                  <a:lnTo>
                    <a:pt x="7" y="172"/>
                  </a:lnTo>
                  <a:lnTo>
                    <a:pt x="2" y="147"/>
                  </a:lnTo>
                  <a:lnTo>
                    <a:pt x="0" y="121"/>
                  </a:lnTo>
                  <a:lnTo>
                    <a:pt x="3" y="98"/>
                  </a:lnTo>
                  <a:lnTo>
                    <a:pt x="8" y="76"/>
                  </a:lnTo>
                  <a:lnTo>
                    <a:pt x="18" y="57"/>
                  </a:lnTo>
                  <a:lnTo>
                    <a:pt x="31" y="40"/>
                  </a:lnTo>
                  <a:lnTo>
                    <a:pt x="51" y="23"/>
                  </a:lnTo>
                  <a:lnTo>
                    <a:pt x="72" y="11"/>
                  </a:lnTo>
                  <a:lnTo>
                    <a:pt x="94" y="4"/>
                  </a:lnTo>
                  <a:lnTo>
                    <a:pt x="118" y="0"/>
                  </a:lnTo>
                  <a:close/>
                </a:path>
              </a:pathLst>
            </a:custGeom>
            <a:solidFill>
              <a:srgbClr val="a6a6a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4" name="Freeform 595"/>
            <p:cNvSpPr/>
            <p:nvPr/>
          </p:nvSpPr>
          <p:spPr>
            <a:xfrm>
              <a:off x="9039240" y="2616840"/>
              <a:ext cx="625320" cy="626760"/>
            </a:xfrm>
            <a:custGeom>
              <a:avLst/>
              <a:gdLst>
                <a:gd name="textAreaLeft" fmla="*/ 0 w 625320"/>
                <a:gd name="textAreaRight" fmla="*/ 625680 w 625320"/>
                <a:gd name="textAreaTop" fmla="*/ 0 h 626760"/>
                <a:gd name="textAreaBottom" fmla="*/ 627120 h 626760"/>
              </a:gdLst>
              <a:ahLst/>
              <a:rect l="textAreaLeft" t="textAreaTop" r="textAreaRight" b="textAreaBottom"/>
              <a:pathLst>
                <a:path w="445" h="446">
                  <a:moveTo>
                    <a:pt x="420" y="0"/>
                  </a:moveTo>
                  <a:lnTo>
                    <a:pt x="445" y="25"/>
                  </a:lnTo>
                  <a:lnTo>
                    <a:pt x="25" y="446"/>
                  </a:lnTo>
                  <a:lnTo>
                    <a:pt x="0" y="421"/>
                  </a:lnTo>
                  <a:lnTo>
                    <a:pt x="420" y="0"/>
                  </a:lnTo>
                  <a:close/>
                </a:path>
              </a:pathLst>
            </a:custGeom>
            <a:solidFill>
              <a:srgbClr val="d9d9d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5" name="Freeform 596"/>
            <p:cNvSpPr/>
            <p:nvPr/>
          </p:nvSpPr>
          <p:spPr>
            <a:xfrm>
              <a:off x="9200880" y="2778480"/>
              <a:ext cx="637920" cy="639360"/>
            </a:xfrm>
            <a:custGeom>
              <a:avLst/>
              <a:gdLst>
                <a:gd name="textAreaLeft" fmla="*/ 0 w 637920"/>
                <a:gd name="textAreaRight" fmla="*/ 638280 w 637920"/>
                <a:gd name="textAreaTop" fmla="*/ 0 h 639360"/>
                <a:gd name="textAreaBottom" fmla="*/ 639720 h 639360"/>
              </a:gdLst>
              <a:ahLst/>
              <a:rect l="textAreaLeft" t="textAreaTop" r="textAreaRight" b="textAreaBottom"/>
              <a:pathLst>
                <a:path w="454" h="455">
                  <a:moveTo>
                    <a:pt x="412" y="0"/>
                  </a:moveTo>
                  <a:lnTo>
                    <a:pt x="454" y="41"/>
                  </a:lnTo>
                  <a:lnTo>
                    <a:pt x="41" y="455"/>
                  </a:lnTo>
                  <a:lnTo>
                    <a:pt x="0" y="413"/>
                  </a:lnTo>
                  <a:lnTo>
                    <a:pt x="412"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6" name="Freeform 597"/>
            <p:cNvSpPr/>
            <p:nvPr/>
          </p:nvSpPr>
          <p:spPr>
            <a:xfrm>
              <a:off x="9060120" y="2637720"/>
              <a:ext cx="748800" cy="750240"/>
            </a:xfrm>
            <a:custGeom>
              <a:avLst/>
              <a:gdLst>
                <a:gd name="textAreaLeft" fmla="*/ 0 w 748800"/>
                <a:gd name="textAreaRight" fmla="*/ 749160 w 748800"/>
                <a:gd name="textAreaTop" fmla="*/ 0 h 750240"/>
                <a:gd name="textAreaBottom" fmla="*/ 750600 h 750240"/>
              </a:gdLst>
              <a:ahLst/>
              <a:rect l="textAreaLeft" t="textAreaTop" r="textAreaRight" b="textAreaBottom"/>
              <a:pathLst>
                <a:path w="533" h="534">
                  <a:moveTo>
                    <a:pt x="421" y="0"/>
                  </a:moveTo>
                  <a:lnTo>
                    <a:pt x="533" y="113"/>
                  </a:lnTo>
                  <a:lnTo>
                    <a:pt x="112" y="534"/>
                  </a:lnTo>
                  <a:lnTo>
                    <a:pt x="0" y="422"/>
                  </a:lnTo>
                  <a:lnTo>
                    <a:pt x="421" y="0"/>
                  </a:lnTo>
                  <a:close/>
                </a:path>
              </a:pathLst>
            </a:custGeom>
            <a:solidFill>
              <a:srgbClr val="a6a6a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7" name="Freeform 598"/>
            <p:cNvSpPr/>
            <p:nvPr/>
          </p:nvSpPr>
          <p:spPr>
            <a:xfrm>
              <a:off x="7840080" y="2831040"/>
              <a:ext cx="2363040" cy="2305440"/>
            </a:xfrm>
            <a:custGeom>
              <a:avLst/>
              <a:gdLst>
                <a:gd name="textAreaLeft" fmla="*/ 0 w 2363040"/>
                <a:gd name="textAreaRight" fmla="*/ 2363400 w 2363040"/>
                <a:gd name="textAreaTop" fmla="*/ 0 h 2305440"/>
                <a:gd name="textAreaBottom" fmla="*/ 2305800 h 2305440"/>
              </a:gdLst>
              <a:ahLst/>
              <a:rect l="textAreaLeft" t="textAreaTop" r="textAreaRight" b="textAreaBottom"/>
              <a:pathLst>
                <a:path w="1681" h="1640">
                  <a:moveTo>
                    <a:pt x="1424" y="0"/>
                  </a:moveTo>
                  <a:lnTo>
                    <a:pt x="1593" y="169"/>
                  </a:lnTo>
                  <a:lnTo>
                    <a:pt x="1618" y="230"/>
                  </a:lnTo>
                  <a:lnTo>
                    <a:pt x="1639" y="291"/>
                  </a:lnTo>
                  <a:lnTo>
                    <a:pt x="1656" y="354"/>
                  </a:lnTo>
                  <a:lnTo>
                    <a:pt x="1668" y="416"/>
                  </a:lnTo>
                  <a:lnTo>
                    <a:pt x="1677" y="479"/>
                  </a:lnTo>
                  <a:lnTo>
                    <a:pt x="1681" y="543"/>
                  </a:lnTo>
                  <a:lnTo>
                    <a:pt x="1680" y="608"/>
                  </a:lnTo>
                  <a:lnTo>
                    <a:pt x="1676" y="672"/>
                  </a:lnTo>
                  <a:lnTo>
                    <a:pt x="1666" y="737"/>
                  </a:lnTo>
                  <a:lnTo>
                    <a:pt x="1651" y="801"/>
                  </a:lnTo>
                  <a:lnTo>
                    <a:pt x="1631" y="866"/>
                  </a:lnTo>
                  <a:lnTo>
                    <a:pt x="1605" y="931"/>
                  </a:lnTo>
                  <a:lnTo>
                    <a:pt x="1575" y="996"/>
                  </a:lnTo>
                  <a:lnTo>
                    <a:pt x="1539" y="1060"/>
                  </a:lnTo>
                  <a:lnTo>
                    <a:pt x="1497" y="1125"/>
                  </a:lnTo>
                  <a:lnTo>
                    <a:pt x="1450" y="1189"/>
                  </a:lnTo>
                  <a:lnTo>
                    <a:pt x="1397" y="1252"/>
                  </a:lnTo>
                  <a:lnTo>
                    <a:pt x="1337" y="1315"/>
                  </a:lnTo>
                  <a:lnTo>
                    <a:pt x="1278" y="1371"/>
                  </a:lnTo>
                  <a:lnTo>
                    <a:pt x="1216" y="1422"/>
                  </a:lnTo>
                  <a:lnTo>
                    <a:pt x="1154" y="1466"/>
                  </a:lnTo>
                  <a:lnTo>
                    <a:pt x="1091" y="1507"/>
                  </a:lnTo>
                  <a:lnTo>
                    <a:pt x="1026" y="1541"/>
                  </a:lnTo>
                  <a:lnTo>
                    <a:pt x="960" y="1570"/>
                  </a:lnTo>
                  <a:lnTo>
                    <a:pt x="894" y="1594"/>
                  </a:lnTo>
                  <a:lnTo>
                    <a:pt x="827" y="1613"/>
                  </a:lnTo>
                  <a:lnTo>
                    <a:pt x="760" y="1627"/>
                  </a:lnTo>
                  <a:lnTo>
                    <a:pt x="693" y="1636"/>
                  </a:lnTo>
                  <a:lnTo>
                    <a:pt x="626" y="1640"/>
                  </a:lnTo>
                  <a:lnTo>
                    <a:pt x="559" y="1640"/>
                  </a:lnTo>
                  <a:lnTo>
                    <a:pt x="493" y="1634"/>
                  </a:lnTo>
                  <a:lnTo>
                    <a:pt x="427" y="1623"/>
                  </a:lnTo>
                  <a:lnTo>
                    <a:pt x="362" y="1609"/>
                  </a:lnTo>
                  <a:lnTo>
                    <a:pt x="298" y="1589"/>
                  </a:lnTo>
                  <a:lnTo>
                    <a:pt x="235" y="1565"/>
                  </a:lnTo>
                  <a:lnTo>
                    <a:pt x="174" y="1537"/>
                  </a:lnTo>
                  <a:lnTo>
                    <a:pt x="114" y="1504"/>
                  </a:lnTo>
                  <a:lnTo>
                    <a:pt x="56" y="1466"/>
                  </a:lnTo>
                  <a:lnTo>
                    <a:pt x="0" y="1425"/>
                  </a:lnTo>
                  <a:lnTo>
                    <a:pt x="406" y="1019"/>
                  </a:lnTo>
                  <a:lnTo>
                    <a:pt x="646" y="1259"/>
                  </a:lnTo>
                  <a:lnTo>
                    <a:pt x="669" y="1279"/>
                  </a:lnTo>
                  <a:lnTo>
                    <a:pt x="694" y="1295"/>
                  </a:lnTo>
                  <a:lnTo>
                    <a:pt x="721" y="1307"/>
                  </a:lnTo>
                  <a:lnTo>
                    <a:pt x="748" y="1315"/>
                  </a:lnTo>
                  <a:lnTo>
                    <a:pt x="777" y="1319"/>
                  </a:lnTo>
                  <a:lnTo>
                    <a:pt x="806" y="1319"/>
                  </a:lnTo>
                  <a:lnTo>
                    <a:pt x="835" y="1315"/>
                  </a:lnTo>
                  <a:lnTo>
                    <a:pt x="862" y="1307"/>
                  </a:lnTo>
                  <a:lnTo>
                    <a:pt x="889" y="1295"/>
                  </a:lnTo>
                  <a:lnTo>
                    <a:pt x="914" y="1279"/>
                  </a:lnTo>
                  <a:lnTo>
                    <a:pt x="937" y="1259"/>
                  </a:lnTo>
                  <a:lnTo>
                    <a:pt x="1248" y="947"/>
                  </a:lnTo>
                  <a:lnTo>
                    <a:pt x="1268" y="924"/>
                  </a:lnTo>
                  <a:lnTo>
                    <a:pt x="1284" y="899"/>
                  </a:lnTo>
                  <a:lnTo>
                    <a:pt x="1296" y="872"/>
                  </a:lnTo>
                  <a:lnTo>
                    <a:pt x="1304" y="845"/>
                  </a:lnTo>
                  <a:lnTo>
                    <a:pt x="1308" y="817"/>
                  </a:lnTo>
                  <a:lnTo>
                    <a:pt x="1308" y="787"/>
                  </a:lnTo>
                  <a:lnTo>
                    <a:pt x="1304" y="759"/>
                  </a:lnTo>
                  <a:lnTo>
                    <a:pt x="1296" y="731"/>
                  </a:lnTo>
                  <a:lnTo>
                    <a:pt x="1284" y="705"/>
                  </a:lnTo>
                  <a:lnTo>
                    <a:pt x="1268" y="679"/>
                  </a:lnTo>
                  <a:lnTo>
                    <a:pt x="1248" y="656"/>
                  </a:lnTo>
                  <a:lnTo>
                    <a:pt x="1008" y="416"/>
                  </a:lnTo>
                  <a:lnTo>
                    <a:pt x="1424" y="0"/>
                  </a:lnTo>
                  <a:close/>
                </a:path>
              </a:pathLst>
            </a:custGeom>
            <a:solidFill>
              <a:schemeClr val="accent1">
                <a:lumMod val="5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8" name="Freeform 599"/>
            <p:cNvSpPr/>
            <p:nvPr/>
          </p:nvSpPr>
          <p:spPr>
            <a:xfrm>
              <a:off x="8292600" y="4518720"/>
              <a:ext cx="833400" cy="1132920"/>
            </a:xfrm>
            <a:custGeom>
              <a:avLst/>
              <a:gdLst>
                <a:gd name="textAreaLeft" fmla="*/ 0 w 833400"/>
                <a:gd name="textAreaRight" fmla="*/ 833760 w 833400"/>
                <a:gd name="textAreaTop" fmla="*/ 0 h 1132920"/>
                <a:gd name="textAreaBottom" fmla="*/ 1133280 h 1132920"/>
              </a:gdLst>
              <a:ahLst/>
              <a:rect l="textAreaLeft" t="textAreaTop" r="textAreaRight" b="textAreaBottom"/>
              <a:pathLst>
                <a:path w="593" h="806">
                  <a:moveTo>
                    <a:pt x="114" y="0"/>
                  </a:moveTo>
                  <a:lnTo>
                    <a:pt x="137" y="3"/>
                  </a:lnTo>
                  <a:lnTo>
                    <a:pt x="157" y="10"/>
                  </a:lnTo>
                  <a:lnTo>
                    <a:pt x="176" y="21"/>
                  </a:lnTo>
                  <a:lnTo>
                    <a:pt x="193" y="36"/>
                  </a:lnTo>
                  <a:lnTo>
                    <a:pt x="208" y="54"/>
                  </a:lnTo>
                  <a:lnTo>
                    <a:pt x="222" y="72"/>
                  </a:lnTo>
                  <a:lnTo>
                    <a:pt x="233" y="93"/>
                  </a:lnTo>
                  <a:lnTo>
                    <a:pt x="243" y="114"/>
                  </a:lnTo>
                  <a:lnTo>
                    <a:pt x="593" y="806"/>
                  </a:lnTo>
                  <a:lnTo>
                    <a:pt x="0" y="806"/>
                  </a:lnTo>
                  <a:lnTo>
                    <a:pt x="0" y="114"/>
                  </a:lnTo>
                  <a:lnTo>
                    <a:pt x="2" y="91"/>
                  </a:lnTo>
                  <a:lnTo>
                    <a:pt x="9" y="70"/>
                  </a:lnTo>
                  <a:lnTo>
                    <a:pt x="19" y="50"/>
                  </a:lnTo>
                  <a:lnTo>
                    <a:pt x="33" y="33"/>
                  </a:lnTo>
                  <a:lnTo>
                    <a:pt x="50" y="20"/>
                  </a:lnTo>
                  <a:lnTo>
                    <a:pt x="70" y="10"/>
                  </a:lnTo>
                  <a:lnTo>
                    <a:pt x="91" y="2"/>
                  </a:lnTo>
                  <a:lnTo>
                    <a:pt x="114" y="0"/>
                  </a:lnTo>
                  <a:close/>
                </a:path>
              </a:pathLst>
            </a:custGeom>
            <a:solidFill>
              <a:srgbClr val="d9d9d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49" name="Freeform 600"/>
            <p:cNvSpPr/>
            <p:nvPr/>
          </p:nvSpPr>
          <p:spPr>
            <a:xfrm>
              <a:off x="7319880" y="5508720"/>
              <a:ext cx="2105640" cy="282240"/>
            </a:xfrm>
            <a:custGeom>
              <a:avLst/>
              <a:gdLst>
                <a:gd name="textAreaLeft" fmla="*/ 0 w 2105640"/>
                <a:gd name="textAreaRight" fmla="*/ 2106000 w 2105640"/>
                <a:gd name="textAreaTop" fmla="*/ 0 h 282240"/>
                <a:gd name="textAreaBottom" fmla="*/ 282600 h 282240"/>
              </a:gdLst>
              <a:ahLst/>
              <a:rect l="textAreaLeft" t="textAreaTop" r="textAreaRight" b="textAreaBottom"/>
              <a:pathLst>
                <a:path w="1498" h="201">
                  <a:moveTo>
                    <a:pt x="88" y="0"/>
                  </a:moveTo>
                  <a:lnTo>
                    <a:pt x="1410" y="0"/>
                  </a:lnTo>
                  <a:lnTo>
                    <a:pt x="1498" y="201"/>
                  </a:lnTo>
                  <a:lnTo>
                    <a:pt x="0" y="201"/>
                  </a:lnTo>
                  <a:lnTo>
                    <a:pt x="88"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0" name="Freeform 601"/>
            <p:cNvSpPr/>
            <p:nvPr/>
          </p:nvSpPr>
          <p:spPr>
            <a:xfrm>
              <a:off x="7533360" y="3231000"/>
              <a:ext cx="1232640" cy="1234080"/>
            </a:xfrm>
            <a:custGeom>
              <a:avLst/>
              <a:gdLst>
                <a:gd name="textAreaLeft" fmla="*/ 0 w 1232640"/>
                <a:gd name="textAreaRight" fmla="*/ 1233000 w 1232640"/>
                <a:gd name="textAreaTop" fmla="*/ 0 h 1234080"/>
                <a:gd name="textAreaBottom" fmla="*/ 1234440 h 1234080"/>
              </a:gdLst>
              <a:ahLst/>
              <a:rect l="textAreaLeft" t="textAreaTop" r="textAreaRight" b="textAreaBottom"/>
              <a:pathLst>
                <a:path w="877" h="878">
                  <a:moveTo>
                    <a:pt x="116" y="0"/>
                  </a:moveTo>
                  <a:lnTo>
                    <a:pt x="877" y="761"/>
                  </a:lnTo>
                  <a:lnTo>
                    <a:pt x="761" y="878"/>
                  </a:lnTo>
                  <a:lnTo>
                    <a:pt x="0" y="116"/>
                  </a:lnTo>
                  <a:lnTo>
                    <a:pt x="116" y="0"/>
                  </a:lnTo>
                  <a:close/>
                </a:path>
              </a:pathLst>
            </a:custGeom>
            <a:solidFill>
              <a:srgbClr val="26262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1" name="Freeform 602"/>
            <p:cNvSpPr/>
            <p:nvPr/>
          </p:nvSpPr>
          <p:spPr>
            <a:xfrm>
              <a:off x="7640280" y="3336480"/>
              <a:ext cx="1020240" cy="1021680"/>
            </a:xfrm>
            <a:custGeom>
              <a:avLst/>
              <a:gdLst>
                <a:gd name="textAreaLeft" fmla="*/ 0 w 1020240"/>
                <a:gd name="textAreaRight" fmla="*/ 1020600 w 1020240"/>
                <a:gd name="textAreaTop" fmla="*/ 0 h 1021680"/>
                <a:gd name="textAreaBottom" fmla="*/ 1022040 h 1021680"/>
              </a:gdLst>
              <a:ahLst/>
              <a:rect l="textAreaLeft" t="textAreaTop" r="textAreaRight" b="textAreaBottom"/>
              <a:pathLst>
                <a:path w="726" h="727">
                  <a:moveTo>
                    <a:pt x="116" y="0"/>
                  </a:moveTo>
                  <a:lnTo>
                    <a:pt x="726" y="610"/>
                  </a:lnTo>
                  <a:lnTo>
                    <a:pt x="609" y="727"/>
                  </a:lnTo>
                  <a:lnTo>
                    <a:pt x="0" y="116"/>
                  </a:lnTo>
                  <a:lnTo>
                    <a:pt x="116"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2" name="Freeform 603"/>
            <p:cNvSpPr/>
            <p:nvPr/>
          </p:nvSpPr>
          <p:spPr>
            <a:xfrm>
              <a:off x="7387200" y="3980520"/>
              <a:ext cx="560520" cy="561960"/>
            </a:xfrm>
            <a:custGeom>
              <a:avLst/>
              <a:gdLst>
                <a:gd name="textAreaLeft" fmla="*/ 0 w 560520"/>
                <a:gd name="textAreaRight" fmla="*/ 560880 w 560520"/>
                <a:gd name="textAreaTop" fmla="*/ 0 h 561960"/>
                <a:gd name="textAreaBottom" fmla="*/ 562320 h 561960"/>
              </a:gdLst>
              <a:ahLst/>
              <a:rect l="textAreaLeft" t="textAreaTop" r="textAreaRight" b="textAreaBottom"/>
              <a:pathLst>
                <a:path w="399" h="400">
                  <a:moveTo>
                    <a:pt x="99" y="0"/>
                  </a:moveTo>
                  <a:lnTo>
                    <a:pt x="122" y="2"/>
                  </a:lnTo>
                  <a:lnTo>
                    <a:pt x="146" y="8"/>
                  </a:lnTo>
                  <a:lnTo>
                    <a:pt x="172" y="16"/>
                  </a:lnTo>
                  <a:lnTo>
                    <a:pt x="196" y="27"/>
                  </a:lnTo>
                  <a:lnTo>
                    <a:pt x="223" y="41"/>
                  </a:lnTo>
                  <a:lnTo>
                    <a:pt x="249" y="58"/>
                  </a:lnTo>
                  <a:lnTo>
                    <a:pt x="273" y="78"/>
                  </a:lnTo>
                  <a:lnTo>
                    <a:pt x="298" y="101"/>
                  </a:lnTo>
                  <a:lnTo>
                    <a:pt x="321" y="126"/>
                  </a:lnTo>
                  <a:lnTo>
                    <a:pt x="340" y="151"/>
                  </a:lnTo>
                  <a:lnTo>
                    <a:pt x="358" y="176"/>
                  </a:lnTo>
                  <a:lnTo>
                    <a:pt x="372" y="203"/>
                  </a:lnTo>
                  <a:lnTo>
                    <a:pt x="383" y="228"/>
                  </a:lnTo>
                  <a:lnTo>
                    <a:pt x="391" y="253"/>
                  </a:lnTo>
                  <a:lnTo>
                    <a:pt x="397" y="277"/>
                  </a:lnTo>
                  <a:lnTo>
                    <a:pt x="399" y="300"/>
                  </a:lnTo>
                  <a:lnTo>
                    <a:pt x="398" y="321"/>
                  </a:lnTo>
                  <a:lnTo>
                    <a:pt x="393" y="341"/>
                  </a:lnTo>
                  <a:lnTo>
                    <a:pt x="385" y="359"/>
                  </a:lnTo>
                  <a:lnTo>
                    <a:pt x="373" y="373"/>
                  </a:lnTo>
                  <a:lnTo>
                    <a:pt x="359" y="385"/>
                  </a:lnTo>
                  <a:lnTo>
                    <a:pt x="340" y="393"/>
                  </a:lnTo>
                  <a:lnTo>
                    <a:pt x="321" y="398"/>
                  </a:lnTo>
                  <a:lnTo>
                    <a:pt x="299" y="400"/>
                  </a:lnTo>
                  <a:lnTo>
                    <a:pt x="276" y="398"/>
                  </a:lnTo>
                  <a:lnTo>
                    <a:pt x="252" y="393"/>
                  </a:lnTo>
                  <a:lnTo>
                    <a:pt x="228" y="384"/>
                  </a:lnTo>
                  <a:lnTo>
                    <a:pt x="202" y="372"/>
                  </a:lnTo>
                  <a:lnTo>
                    <a:pt x="175" y="359"/>
                  </a:lnTo>
                  <a:lnTo>
                    <a:pt x="150" y="341"/>
                  </a:lnTo>
                  <a:lnTo>
                    <a:pt x="125" y="321"/>
                  </a:lnTo>
                  <a:lnTo>
                    <a:pt x="100" y="298"/>
                  </a:lnTo>
                  <a:lnTo>
                    <a:pt x="77" y="273"/>
                  </a:lnTo>
                  <a:lnTo>
                    <a:pt x="58" y="249"/>
                  </a:lnTo>
                  <a:lnTo>
                    <a:pt x="41" y="223"/>
                  </a:lnTo>
                  <a:lnTo>
                    <a:pt x="26" y="197"/>
                  </a:lnTo>
                  <a:lnTo>
                    <a:pt x="15" y="172"/>
                  </a:lnTo>
                  <a:lnTo>
                    <a:pt x="7" y="147"/>
                  </a:lnTo>
                  <a:lnTo>
                    <a:pt x="2" y="123"/>
                  </a:lnTo>
                  <a:lnTo>
                    <a:pt x="0" y="100"/>
                  </a:lnTo>
                  <a:lnTo>
                    <a:pt x="2" y="78"/>
                  </a:lnTo>
                  <a:lnTo>
                    <a:pt x="6" y="59"/>
                  </a:lnTo>
                  <a:lnTo>
                    <a:pt x="14" y="41"/>
                  </a:lnTo>
                  <a:lnTo>
                    <a:pt x="26" y="26"/>
                  </a:lnTo>
                  <a:lnTo>
                    <a:pt x="41" y="14"/>
                  </a:lnTo>
                  <a:lnTo>
                    <a:pt x="58" y="6"/>
                  </a:lnTo>
                  <a:lnTo>
                    <a:pt x="78" y="1"/>
                  </a:lnTo>
                  <a:lnTo>
                    <a:pt x="99"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3" name="Freeform 604"/>
            <p:cNvSpPr/>
            <p:nvPr/>
          </p:nvSpPr>
          <p:spPr>
            <a:xfrm>
              <a:off x="7387200" y="3980520"/>
              <a:ext cx="502920" cy="561960"/>
            </a:xfrm>
            <a:custGeom>
              <a:avLst/>
              <a:gdLst>
                <a:gd name="textAreaLeft" fmla="*/ 0 w 502920"/>
                <a:gd name="textAreaRight" fmla="*/ 503280 w 502920"/>
                <a:gd name="textAreaTop" fmla="*/ 0 h 561960"/>
                <a:gd name="textAreaBottom" fmla="*/ 562320 h 561960"/>
              </a:gdLst>
              <a:ahLst/>
              <a:rect l="textAreaLeft" t="textAreaTop" r="textAreaRight" b="textAreaBottom"/>
              <a:pathLst>
                <a:path w="358" h="400">
                  <a:moveTo>
                    <a:pt x="99" y="0"/>
                  </a:moveTo>
                  <a:lnTo>
                    <a:pt x="122" y="2"/>
                  </a:lnTo>
                  <a:lnTo>
                    <a:pt x="146" y="8"/>
                  </a:lnTo>
                  <a:lnTo>
                    <a:pt x="172" y="16"/>
                  </a:lnTo>
                  <a:lnTo>
                    <a:pt x="196" y="27"/>
                  </a:lnTo>
                  <a:lnTo>
                    <a:pt x="223" y="41"/>
                  </a:lnTo>
                  <a:lnTo>
                    <a:pt x="249" y="58"/>
                  </a:lnTo>
                  <a:lnTo>
                    <a:pt x="273" y="78"/>
                  </a:lnTo>
                  <a:lnTo>
                    <a:pt x="298" y="101"/>
                  </a:lnTo>
                  <a:lnTo>
                    <a:pt x="302" y="106"/>
                  </a:lnTo>
                  <a:lnTo>
                    <a:pt x="306" y="109"/>
                  </a:lnTo>
                  <a:lnTo>
                    <a:pt x="310" y="114"/>
                  </a:lnTo>
                  <a:lnTo>
                    <a:pt x="290" y="102"/>
                  </a:lnTo>
                  <a:lnTo>
                    <a:pt x="257" y="85"/>
                  </a:lnTo>
                  <a:lnTo>
                    <a:pt x="242" y="80"/>
                  </a:lnTo>
                  <a:lnTo>
                    <a:pt x="227" y="76"/>
                  </a:lnTo>
                  <a:lnTo>
                    <a:pt x="210" y="74"/>
                  </a:lnTo>
                  <a:lnTo>
                    <a:pt x="195" y="74"/>
                  </a:lnTo>
                  <a:lnTo>
                    <a:pt x="179" y="75"/>
                  </a:lnTo>
                  <a:lnTo>
                    <a:pt x="165" y="79"/>
                  </a:lnTo>
                  <a:lnTo>
                    <a:pt x="153" y="85"/>
                  </a:lnTo>
                  <a:lnTo>
                    <a:pt x="142" y="95"/>
                  </a:lnTo>
                  <a:lnTo>
                    <a:pt x="134" y="107"/>
                  </a:lnTo>
                  <a:lnTo>
                    <a:pt x="131" y="122"/>
                  </a:lnTo>
                  <a:lnTo>
                    <a:pt x="130" y="153"/>
                  </a:lnTo>
                  <a:lnTo>
                    <a:pt x="133" y="184"/>
                  </a:lnTo>
                  <a:lnTo>
                    <a:pt x="142" y="214"/>
                  </a:lnTo>
                  <a:lnTo>
                    <a:pt x="155" y="242"/>
                  </a:lnTo>
                  <a:lnTo>
                    <a:pt x="173" y="269"/>
                  </a:lnTo>
                  <a:lnTo>
                    <a:pt x="193" y="294"/>
                  </a:lnTo>
                  <a:lnTo>
                    <a:pt x="216" y="316"/>
                  </a:lnTo>
                  <a:lnTo>
                    <a:pt x="241" y="336"/>
                  </a:lnTo>
                  <a:lnTo>
                    <a:pt x="269" y="353"/>
                  </a:lnTo>
                  <a:lnTo>
                    <a:pt x="298" y="367"/>
                  </a:lnTo>
                  <a:lnTo>
                    <a:pt x="327" y="378"/>
                  </a:lnTo>
                  <a:lnTo>
                    <a:pt x="358" y="385"/>
                  </a:lnTo>
                  <a:lnTo>
                    <a:pt x="340" y="393"/>
                  </a:lnTo>
                  <a:lnTo>
                    <a:pt x="321" y="398"/>
                  </a:lnTo>
                  <a:lnTo>
                    <a:pt x="299" y="400"/>
                  </a:lnTo>
                  <a:lnTo>
                    <a:pt x="276" y="397"/>
                  </a:lnTo>
                  <a:lnTo>
                    <a:pt x="252" y="393"/>
                  </a:lnTo>
                  <a:lnTo>
                    <a:pt x="227" y="384"/>
                  </a:lnTo>
                  <a:lnTo>
                    <a:pt x="201" y="372"/>
                  </a:lnTo>
                  <a:lnTo>
                    <a:pt x="175" y="358"/>
                  </a:lnTo>
                  <a:lnTo>
                    <a:pt x="150" y="341"/>
                  </a:lnTo>
                  <a:lnTo>
                    <a:pt x="125" y="321"/>
                  </a:lnTo>
                  <a:lnTo>
                    <a:pt x="100" y="298"/>
                  </a:lnTo>
                  <a:lnTo>
                    <a:pt x="77" y="273"/>
                  </a:lnTo>
                  <a:lnTo>
                    <a:pt x="58" y="249"/>
                  </a:lnTo>
                  <a:lnTo>
                    <a:pt x="41" y="223"/>
                  </a:lnTo>
                  <a:lnTo>
                    <a:pt x="26" y="197"/>
                  </a:lnTo>
                  <a:lnTo>
                    <a:pt x="15" y="172"/>
                  </a:lnTo>
                  <a:lnTo>
                    <a:pt x="7" y="147"/>
                  </a:lnTo>
                  <a:lnTo>
                    <a:pt x="2" y="123"/>
                  </a:lnTo>
                  <a:lnTo>
                    <a:pt x="0" y="100"/>
                  </a:lnTo>
                  <a:lnTo>
                    <a:pt x="2" y="78"/>
                  </a:lnTo>
                  <a:lnTo>
                    <a:pt x="6" y="59"/>
                  </a:lnTo>
                  <a:lnTo>
                    <a:pt x="14" y="41"/>
                  </a:lnTo>
                  <a:lnTo>
                    <a:pt x="26" y="26"/>
                  </a:lnTo>
                  <a:lnTo>
                    <a:pt x="41" y="14"/>
                  </a:lnTo>
                  <a:lnTo>
                    <a:pt x="58" y="6"/>
                  </a:lnTo>
                  <a:lnTo>
                    <a:pt x="78" y="1"/>
                  </a:lnTo>
                  <a:lnTo>
                    <a:pt x="99" y="0"/>
                  </a:lnTo>
                  <a:close/>
                </a:path>
              </a:pathLst>
            </a:custGeom>
            <a:solidFill>
              <a:srgbClr val="80808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4" name="Freeform 605"/>
            <p:cNvSpPr/>
            <p:nvPr/>
          </p:nvSpPr>
          <p:spPr>
            <a:xfrm>
              <a:off x="9460800" y="3426480"/>
              <a:ext cx="204840" cy="204840"/>
            </a:xfrm>
            <a:custGeom>
              <a:avLst/>
              <a:gdLst>
                <a:gd name="textAreaLeft" fmla="*/ 0 w 204840"/>
                <a:gd name="textAreaRight" fmla="*/ 205200 w 204840"/>
                <a:gd name="textAreaTop" fmla="*/ 0 h 204840"/>
                <a:gd name="textAreaBottom" fmla="*/ 205200 h 204840"/>
              </a:gdLst>
              <a:ahLst/>
              <a:rect l="textAreaLeft" t="textAreaTop" r="textAreaRight" b="textAreaBottom"/>
              <a:pathLst>
                <a:path w="146" h="146">
                  <a:moveTo>
                    <a:pt x="73" y="0"/>
                  </a:moveTo>
                  <a:lnTo>
                    <a:pt x="92" y="3"/>
                  </a:lnTo>
                  <a:lnTo>
                    <a:pt x="109" y="10"/>
                  </a:lnTo>
                  <a:lnTo>
                    <a:pt x="125" y="21"/>
                  </a:lnTo>
                  <a:lnTo>
                    <a:pt x="136" y="36"/>
                  </a:lnTo>
                  <a:lnTo>
                    <a:pt x="143" y="53"/>
                  </a:lnTo>
                  <a:lnTo>
                    <a:pt x="146" y="72"/>
                  </a:lnTo>
                  <a:lnTo>
                    <a:pt x="143" y="92"/>
                  </a:lnTo>
                  <a:lnTo>
                    <a:pt x="136" y="109"/>
                  </a:lnTo>
                  <a:lnTo>
                    <a:pt x="125" y="124"/>
                  </a:lnTo>
                  <a:lnTo>
                    <a:pt x="109" y="136"/>
                  </a:lnTo>
                  <a:lnTo>
                    <a:pt x="92" y="143"/>
                  </a:lnTo>
                  <a:lnTo>
                    <a:pt x="73" y="146"/>
                  </a:lnTo>
                  <a:lnTo>
                    <a:pt x="53" y="143"/>
                  </a:lnTo>
                  <a:lnTo>
                    <a:pt x="36" y="136"/>
                  </a:lnTo>
                  <a:lnTo>
                    <a:pt x="21" y="124"/>
                  </a:lnTo>
                  <a:lnTo>
                    <a:pt x="10" y="109"/>
                  </a:lnTo>
                  <a:lnTo>
                    <a:pt x="3" y="92"/>
                  </a:lnTo>
                  <a:lnTo>
                    <a:pt x="0" y="72"/>
                  </a:lnTo>
                  <a:lnTo>
                    <a:pt x="3" y="53"/>
                  </a:lnTo>
                  <a:lnTo>
                    <a:pt x="10" y="36"/>
                  </a:lnTo>
                  <a:lnTo>
                    <a:pt x="21" y="21"/>
                  </a:lnTo>
                  <a:lnTo>
                    <a:pt x="36" y="10"/>
                  </a:lnTo>
                  <a:lnTo>
                    <a:pt x="53" y="3"/>
                  </a:lnTo>
                  <a:lnTo>
                    <a:pt x="73" y="0"/>
                  </a:lnTo>
                  <a:close/>
                </a:path>
              </a:pathLst>
            </a:custGeom>
            <a:solidFill>
              <a:srgbClr val="000000">
                <a:alpha val="40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5" name="Freeform 606"/>
            <p:cNvSpPr/>
            <p:nvPr/>
          </p:nvSpPr>
          <p:spPr>
            <a:xfrm>
              <a:off x="9396360" y="2892240"/>
              <a:ext cx="457920" cy="459360"/>
            </a:xfrm>
            <a:custGeom>
              <a:avLst/>
              <a:gdLst>
                <a:gd name="textAreaLeft" fmla="*/ 0 w 457920"/>
                <a:gd name="textAreaRight" fmla="*/ 458280 w 457920"/>
                <a:gd name="textAreaTop" fmla="*/ 0 h 459360"/>
                <a:gd name="textAreaBottom" fmla="*/ 459720 h 459360"/>
              </a:gdLst>
              <a:ahLst/>
              <a:rect l="textAreaLeft" t="textAreaTop" r="textAreaRight" b="textAreaBottom"/>
              <a:pathLst>
                <a:path w="326" h="327">
                  <a:moveTo>
                    <a:pt x="248" y="0"/>
                  </a:moveTo>
                  <a:lnTo>
                    <a:pt x="270" y="17"/>
                  </a:lnTo>
                  <a:lnTo>
                    <a:pt x="289" y="38"/>
                  </a:lnTo>
                  <a:lnTo>
                    <a:pt x="305" y="63"/>
                  </a:lnTo>
                  <a:lnTo>
                    <a:pt x="316" y="89"/>
                  </a:lnTo>
                  <a:lnTo>
                    <a:pt x="324" y="118"/>
                  </a:lnTo>
                  <a:lnTo>
                    <a:pt x="326" y="148"/>
                  </a:lnTo>
                  <a:lnTo>
                    <a:pt x="324" y="177"/>
                  </a:lnTo>
                  <a:lnTo>
                    <a:pt x="317" y="205"/>
                  </a:lnTo>
                  <a:lnTo>
                    <a:pt x="306" y="231"/>
                  </a:lnTo>
                  <a:lnTo>
                    <a:pt x="292" y="254"/>
                  </a:lnTo>
                  <a:lnTo>
                    <a:pt x="274" y="275"/>
                  </a:lnTo>
                  <a:lnTo>
                    <a:pt x="253" y="292"/>
                  </a:lnTo>
                  <a:lnTo>
                    <a:pt x="229" y="307"/>
                  </a:lnTo>
                  <a:lnTo>
                    <a:pt x="204" y="318"/>
                  </a:lnTo>
                  <a:lnTo>
                    <a:pt x="176" y="324"/>
                  </a:lnTo>
                  <a:lnTo>
                    <a:pt x="147" y="327"/>
                  </a:lnTo>
                  <a:lnTo>
                    <a:pt x="117" y="324"/>
                  </a:lnTo>
                  <a:lnTo>
                    <a:pt x="88" y="317"/>
                  </a:lnTo>
                  <a:lnTo>
                    <a:pt x="63" y="305"/>
                  </a:lnTo>
                  <a:lnTo>
                    <a:pt x="38" y="289"/>
                  </a:lnTo>
                  <a:lnTo>
                    <a:pt x="17" y="270"/>
                  </a:lnTo>
                  <a:lnTo>
                    <a:pt x="0" y="248"/>
                  </a:lnTo>
                  <a:lnTo>
                    <a:pt x="248" y="0"/>
                  </a:lnTo>
                  <a:close/>
                </a:path>
              </a:pathLst>
            </a:custGeom>
            <a:solidFill>
              <a:srgbClr val="000000">
                <a:alpha val="39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6" name="Freeform 607"/>
            <p:cNvSpPr/>
            <p:nvPr/>
          </p:nvSpPr>
          <p:spPr>
            <a:xfrm>
              <a:off x="8447400" y="3193200"/>
              <a:ext cx="347040" cy="348120"/>
            </a:xfrm>
            <a:custGeom>
              <a:avLst/>
              <a:gdLst>
                <a:gd name="textAreaLeft" fmla="*/ 0 w 347040"/>
                <a:gd name="textAreaRight" fmla="*/ 347400 w 347040"/>
                <a:gd name="textAreaTop" fmla="*/ 0 h 348120"/>
                <a:gd name="textAreaBottom" fmla="*/ 348480 h 348120"/>
              </a:gdLst>
              <a:ahLst/>
              <a:rect l="textAreaLeft" t="textAreaTop" r="textAreaRight" b="textAreaBottom"/>
              <a:pathLst>
                <a:path w="247" h="248">
                  <a:moveTo>
                    <a:pt x="33" y="0"/>
                  </a:moveTo>
                  <a:lnTo>
                    <a:pt x="247" y="214"/>
                  </a:lnTo>
                  <a:lnTo>
                    <a:pt x="213" y="248"/>
                  </a:lnTo>
                  <a:lnTo>
                    <a:pt x="0" y="33"/>
                  </a:lnTo>
                  <a:lnTo>
                    <a:pt x="33" y="0"/>
                  </a:lnTo>
                  <a:close/>
                </a:path>
              </a:pathLst>
            </a:custGeom>
            <a:solidFill>
              <a:srgbClr val="a0b4b7"/>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7" name="Freeform 608"/>
            <p:cNvSpPr/>
            <p:nvPr/>
          </p:nvSpPr>
          <p:spPr>
            <a:xfrm>
              <a:off x="8195760" y="3718800"/>
              <a:ext cx="547920" cy="500040"/>
            </a:xfrm>
            <a:custGeom>
              <a:avLst/>
              <a:gdLst>
                <a:gd name="textAreaLeft" fmla="*/ 0 w 547920"/>
                <a:gd name="textAreaRight" fmla="*/ 548280 w 547920"/>
                <a:gd name="textAreaTop" fmla="*/ 0 h 500040"/>
                <a:gd name="textAreaBottom" fmla="*/ 500400 h 500040"/>
              </a:gdLst>
              <a:ahLst/>
              <a:rect l="textAreaLeft" t="textAreaTop" r="textAreaRight" b="textAreaBottom"/>
              <a:pathLst>
                <a:path w="390" h="356">
                  <a:moveTo>
                    <a:pt x="5" y="0"/>
                  </a:moveTo>
                  <a:lnTo>
                    <a:pt x="216" y="211"/>
                  </a:lnTo>
                  <a:lnTo>
                    <a:pt x="269" y="229"/>
                  </a:lnTo>
                  <a:lnTo>
                    <a:pt x="390" y="351"/>
                  </a:lnTo>
                  <a:lnTo>
                    <a:pt x="386" y="356"/>
                  </a:lnTo>
                  <a:lnTo>
                    <a:pt x="266" y="235"/>
                  </a:lnTo>
                  <a:lnTo>
                    <a:pt x="213" y="216"/>
                  </a:lnTo>
                  <a:lnTo>
                    <a:pt x="212" y="216"/>
                  </a:lnTo>
                  <a:lnTo>
                    <a:pt x="211" y="216"/>
                  </a:lnTo>
                  <a:lnTo>
                    <a:pt x="0" y="4"/>
                  </a:lnTo>
                  <a:lnTo>
                    <a:pt x="5" y="0"/>
                  </a:lnTo>
                  <a:close/>
                </a:path>
              </a:pathLst>
            </a:custGeom>
            <a:solidFill>
              <a:srgbClr val="0f252c"/>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8" name="Freeform 609"/>
            <p:cNvSpPr/>
            <p:nvPr/>
          </p:nvSpPr>
          <p:spPr>
            <a:xfrm>
              <a:off x="7439400" y="4386600"/>
              <a:ext cx="531000" cy="257040"/>
            </a:xfrm>
            <a:custGeom>
              <a:avLst/>
              <a:gdLst>
                <a:gd name="textAreaLeft" fmla="*/ 0 w 531000"/>
                <a:gd name="textAreaRight" fmla="*/ 531360 w 531000"/>
                <a:gd name="textAreaTop" fmla="*/ 0 h 257040"/>
                <a:gd name="textAreaBottom" fmla="*/ 257400 h 257040"/>
              </a:gdLst>
              <a:ahLst/>
              <a:rect l="textAreaLeft" t="textAreaTop" r="textAreaRight" b="textAreaBottom"/>
              <a:pathLst>
                <a:path w="378" h="183">
                  <a:moveTo>
                    <a:pt x="27" y="0"/>
                  </a:moveTo>
                  <a:lnTo>
                    <a:pt x="36" y="1"/>
                  </a:lnTo>
                  <a:lnTo>
                    <a:pt x="43" y="4"/>
                  </a:lnTo>
                  <a:lnTo>
                    <a:pt x="50" y="7"/>
                  </a:lnTo>
                  <a:lnTo>
                    <a:pt x="53" y="11"/>
                  </a:lnTo>
                  <a:lnTo>
                    <a:pt x="77" y="30"/>
                  </a:lnTo>
                  <a:lnTo>
                    <a:pt x="103" y="48"/>
                  </a:lnTo>
                  <a:lnTo>
                    <a:pt x="130" y="63"/>
                  </a:lnTo>
                  <a:lnTo>
                    <a:pt x="159" y="77"/>
                  </a:lnTo>
                  <a:lnTo>
                    <a:pt x="188" y="88"/>
                  </a:lnTo>
                  <a:lnTo>
                    <a:pt x="216" y="97"/>
                  </a:lnTo>
                  <a:lnTo>
                    <a:pt x="245" y="104"/>
                  </a:lnTo>
                  <a:lnTo>
                    <a:pt x="271" y="107"/>
                  </a:lnTo>
                  <a:lnTo>
                    <a:pt x="296" y="108"/>
                  </a:lnTo>
                  <a:lnTo>
                    <a:pt x="318" y="106"/>
                  </a:lnTo>
                  <a:lnTo>
                    <a:pt x="328" y="104"/>
                  </a:lnTo>
                  <a:lnTo>
                    <a:pt x="338" y="99"/>
                  </a:lnTo>
                  <a:lnTo>
                    <a:pt x="348" y="93"/>
                  </a:lnTo>
                  <a:lnTo>
                    <a:pt x="357" y="88"/>
                  </a:lnTo>
                  <a:lnTo>
                    <a:pt x="365" y="82"/>
                  </a:lnTo>
                  <a:lnTo>
                    <a:pt x="372" y="77"/>
                  </a:lnTo>
                  <a:lnTo>
                    <a:pt x="376" y="73"/>
                  </a:lnTo>
                  <a:lnTo>
                    <a:pt x="378" y="72"/>
                  </a:lnTo>
                  <a:lnTo>
                    <a:pt x="301" y="149"/>
                  </a:lnTo>
                  <a:lnTo>
                    <a:pt x="300" y="150"/>
                  </a:lnTo>
                  <a:lnTo>
                    <a:pt x="293" y="157"/>
                  </a:lnTo>
                  <a:lnTo>
                    <a:pt x="289" y="159"/>
                  </a:lnTo>
                  <a:lnTo>
                    <a:pt x="289" y="160"/>
                  </a:lnTo>
                  <a:lnTo>
                    <a:pt x="288" y="161"/>
                  </a:lnTo>
                  <a:lnTo>
                    <a:pt x="270" y="172"/>
                  </a:lnTo>
                  <a:lnTo>
                    <a:pt x="252" y="180"/>
                  </a:lnTo>
                  <a:lnTo>
                    <a:pt x="232" y="183"/>
                  </a:lnTo>
                  <a:lnTo>
                    <a:pt x="210" y="182"/>
                  </a:lnTo>
                  <a:lnTo>
                    <a:pt x="187" y="179"/>
                  </a:lnTo>
                  <a:lnTo>
                    <a:pt x="164" y="170"/>
                  </a:lnTo>
                  <a:lnTo>
                    <a:pt x="139" y="159"/>
                  </a:lnTo>
                  <a:lnTo>
                    <a:pt x="115" y="145"/>
                  </a:lnTo>
                  <a:lnTo>
                    <a:pt x="90" y="126"/>
                  </a:lnTo>
                  <a:lnTo>
                    <a:pt x="65" y="105"/>
                  </a:lnTo>
                  <a:lnTo>
                    <a:pt x="40" y="82"/>
                  </a:lnTo>
                  <a:lnTo>
                    <a:pt x="16" y="55"/>
                  </a:lnTo>
                  <a:lnTo>
                    <a:pt x="14" y="52"/>
                  </a:lnTo>
                  <a:lnTo>
                    <a:pt x="10" y="48"/>
                  </a:lnTo>
                  <a:lnTo>
                    <a:pt x="6" y="41"/>
                  </a:lnTo>
                  <a:lnTo>
                    <a:pt x="2" y="33"/>
                  </a:lnTo>
                  <a:lnTo>
                    <a:pt x="0" y="25"/>
                  </a:lnTo>
                  <a:lnTo>
                    <a:pt x="2" y="16"/>
                  </a:lnTo>
                  <a:lnTo>
                    <a:pt x="8" y="8"/>
                  </a:lnTo>
                  <a:lnTo>
                    <a:pt x="18" y="2"/>
                  </a:lnTo>
                  <a:lnTo>
                    <a:pt x="27" y="0"/>
                  </a:lnTo>
                  <a:close/>
                </a:path>
              </a:pathLst>
            </a:custGeom>
            <a:solidFill>
              <a:srgbClr val="80808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59" name="Freeform 610"/>
            <p:cNvSpPr/>
            <p:nvPr/>
          </p:nvSpPr>
          <p:spPr>
            <a:xfrm>
              <a:off x="7449120" y="4115520"/>
              <a:ext cx="552240" cy="426960"/>
            </a:xfrm>
            <a:custGeom>
              <a:avLst/>
              <a:gdLst>
                <a:gd name="textAreaLeft" fmla="*/ 0 w 552240"/>
                <a:gd name="textAreaRight" fmla="*/ 552600 w 552240"/>
                <a:gd name="textAreaTop" fmla="*/ 0 h 426960"/>
                <a:gd name="textAreaBottom" fmla="*/ 427320 h 426960"/>
              </a:gdLst>
              <a:ahLst/>
              <a:rect l="textAreaLeft" t="textAreaTop" r="textAreaRight" b="textAreaBottom"/>
              <a:pathLst>
                <a:path w="393" h="304">
                  <a:moveTo>
                    <a:pt x="2" y="199"/>
                  </a:moveTo>
                  <a:lnTo>
                    <a:pt x="1" y="200"/>
                  </a:lnTo>
                  <a:lnTo>
                    <a:pt x="0" y="201"/>
                  </a:lnTo>
                  <a:lnTo>
                    <a:pt x="1" y="199"/>
                  </a:lnTo>
                  <a:lnTo>
                    <a:pt x="2" y="199"/>
                  </a:lnTo>
                  <a:close/>
                  <a:moveTo>
                    <a:pt x="251" y="0"/>
                  </a:moveTo>
                  <a:lnTo>
                    <a:pt x="255" y="0"/>
                  </a:lnTo>
                  <a:lnTo>
                    <a:pt x="257" y="1"/>
                  </a:lnTo>
                  <a:lnTo>
                    <a:pt x="263" y="3"/>
                  </a:lnTo>
                  <a:lnTo>
                    <a:pt x="271" y="9"/>
                  </a:lnTo>
                  <a:lnTo>
                    <a:pt x="281" y="16"/>
                  </a:lnTo>
                  <a:lnTo>
                    <a:pt x="292" y="25"/>
                  </a:lnTo>
                  <a:lnTo>
                    <a:pt x="303" y="37"/>
                  </a:lnTo>
                  <a:lnTo>
                    <a:pt x="315" y="50"/>
                  </a:lnTo>
                  <a:lnTo>
                    <a:pt x="327" y="65"/>
                  </a:lnTo>
                  <a:lnTo>
                    <a:pt x="338" y="79"/>
                  </a:lnTo>
                  <a:lnTo>
                    <a:pt x="354" y="101"/>
                  </a:lnTo>
                  <a:lnTo>
                    <a:pt x="367" y="121"/>
                  </a:lnTo>
                  <a:lnTo>
                    <a:pt x="377" y="141"/>
                  </a:lnTo>
                  <a:lnTo>
                    <a:pt x="385" y="162"/>
                  </a:lnTo>
                  <a:lnTo>
                    <a:pt x="391" y="186"/>
                  </a:lnTo>
                  <a:lnTo>
                    <a:pt x="393" y="204"/>
                  </a:lnTo>
                  <a:lnTo>
                    <a:pt x="391" y="223"/>
                  </a:lnTo>
                  <a:lnTo>
                    <a:pt x="385" y="242"/>
                  </a:lnTo>
                  <a:lnTo>
                    <a:pt x="375" y="260"/>
                  </a:lnTo>
                  <a:lnTo>
                    <a:pt x="362" y="275"/>
                  </a:lnTo>
                  <a:lnTo>
                    <a:pt x="346" y="288"/>
                  </a:lnTo>
                  <a:lnTo>
                    <a:pt x="328" y="297"/>
                  </a:lnTo>
                  <a:lnTo>
                    <a:pt x="308" y="303"/>
                  </a:lnTo>
                  <a:lnTo>
                    <a:pt x="288" y="304"/>
                  </a:lnTo>
                  <a:lnTo>
                    <a:pt x="264" y="303"/>
                  </a:lnTo>
                  <a:lnTo>
                    <a:pt x="239" y="298"/>
                  </a:lnTo>
                  <a:lnTo>
                    <a:pt x="214" y="293"/>
                  </a:lnTo>
                  <a:lnTo>
                    <a:pt x="187" y="285"/>
                  </a:lnTo>
                  <a:lnTo>
                    <a:pt x="161" y="275"/>
                  </a:lnTo>
                  <a:lnTo>
                    <a:pt x="136" y="264"/>
                  </a:lnTo>
                  <a:lnTo>
                    <a:pt x="112" y="253"/>
                  </a:lnTo>
                  <a:lnTo>
                    <a:pt x="91" y="241"/>
                  </a:lnTo>
                  <a:lnTo>
                    <a:pt x="74" y="229"/>
                  </a:lnTo>
                  <a:lnTo>
                    <a:pt x="58" y="217"/>
                  </a:lnTo>
                  <a:lnTo>
                    <a:pt x="45" y="208"/>
                  </a:lnTo>
                  <a:lnTo>
                    <a:pt x="35" y="201"/>
                  </a:lnTo>
                  <a:lnTo>
                    <a:pt x="27" y="197"/>
                  </a:lnTo>
                  <a:lnTo>
                    <a:pt x="21" y="195"/>
                  </a:lnTo>
                  <a:lnTo>
                    <a:pt x="16" y="194"/>
                  </a:lnTo>
                  <a:lnTo>
                    <a:pt x="9" y="196"/>
                  </a:lnTo>
                  <a:lnTo>
                    <a:pt x="2" y="199"/>
                  </a:lnTo>
                  <a:lnTo>
                    <a:pt x="2" y="198"/>
                  </a:lnTo>
                  <a:lnTo>
                    <a:pt x="4" y="197"/>
                  </a:lnTo>
                  <a:lnTo>
                    <a:pt x="7" y="196"/>
                  </a:lnTo>
                  <a:lnTo>
                    <a:pt x="9" y="194"/>
                  </a:lnTo>
                  <a:lnTo>
                    <a:pt x="14" y="192"/>
                  </a:lnTo>
                  <a:lnTo>
                    <a:pt x="18" y="191"/>
                  </a:lnTo>
                  <a:lnTo>
                    <a:pt x="22" y="191"/>
                  </a:lnTo>
                  <a:lnTo>
                    <a:pt x="26" y="193"/>
                  </a:lnTo>
                  <a:lnTo>
                    <a:pt x="33" y="195"/>
                  </a:lnTo>
                  <a:lnTo>
                    <a:pt x="40" y="199"/>
                  </a:lnTo>
                  <a:lnTo>
                    <a:pt x="50" y="205"/>
                  </a:lnTo>
                  <a:lnTo>
                    <a:pt x="62" y="214"/>
                  </a:lnTo>
                  <a:lnTo>
                    <a:pt x="77" y="225"/>
                  </a:lnTo>
                  <a:lnTo>
                    <a:pt x="94" y="237"/>
                  </a:lnTo>
                  <a:lnTo>
                    <a:pt x="115" y="250"/>
                  </a:lnTo>
                  <a:lnTo>
                    <a:pt x="138" y="261"/>
                  </a:lnTo>
                  <a:lnTo>
                    <a:pt x="163" y="271"/>
                  </a:lnTo>
                  <a:lnTo>
                    <a:pt x="188" y="281"/>
                  </a:lnTo>
                  <a:lnTo>
                    <a:pt x="214" y="288"/>
                  </a:lnTo>
                  <a:lnTo>
                    <a:pt x="239" y="295"/>
                  </a:lnTo>
                  <a:lnTo>
                    <a:pt x="264" y="298"/>
                  </a:lnTo>
                  <a:lnTo>
                    <a:pt x="287" y="299"/>
                  </a:lnTo>
                  <a:lnTo>
                    <a:pt x="307" y="298"/>
                  </a:lnTo>
                  <a:lnTo>
                    <a:pt x="326" y="293"/>
                  </a:lnTo>
                  <a:lnTo>
                    <a:pt x="344" y="285"/>
                  </a:lnTo>
                  <a:lnTo>
                    <a:pt x="358" y="273"/>
                  </a:lnTo>
                  <a:lnTo>
                    <a:pt x="371" y="257"/>
                  </a:lnTo>
                  <a:lnTo>
                    <a:pt x="380" y="240"/>
                  </a:lnTo>
                  <a:lnTo>
                    <a:pt x="387" y="222"/>
                  </a:lnTo>
                  <a:lnTo>
                    <a:pt x="390" y="204"/>
                  </a:lnTo>
                  <a:lnTo>
                    <a:pt x="388" y="187"/>
                  </a:lnTo>
                  <a:lnTo>
                    <a:pt x="382" y="167"/>
                  </a:lnTo>
                  <a:lnTo>
                    <a:pt x="377" y="151"/>
                  </a:lnTo>
                  <a:lnTo>
                    <a:pt x="369" y="135"/>
                  </a:lnTo>
                  <a:lnTo>
                    <a:pt x="360" y="119"/>
                  </a:lnTo>
                  <a:lnTo>
                    <a:pt x="348" y="101"/>
                  </a:lnTo>
                  <a:lnTo>
                    <a:pt x="335" y="82"/>
                  </a:lnTo>
                  <a:lnTo>
                    <a:pt x="321" y="64"/>
                  </a:lnTo>
                  <a:lnTo>
                    <a:pt x="306" y="48"/>
                  </a:lnTo>
                  <a:lnTo>
                    <a:pt x="293" y="33"/>
                  </a:lnTo>
                  <a:lnTo>
                    <a:pt x="281" y="22"/>
                  </a:lnTo>
                  <a:lnTo>
                    <a:pt x="270" y="12"/>
                  </a:lnTo>
                  <a:lnTo>
                    <a:pt x="261" y="7"/>
                  </a:lnTo>
                  <a:lnTo>
                    <a:pt x="256" y="4"/>
                  </a:lnTo>
                  <a:lnTo>
                    <a:pt x="254" y="4"/>
                  </a:lnTo>
                  <a:lnTo>
                    <a:pt x="253" y="3"/>
                  </a:lnTo>
                  <a:lnTo>
                    <a:pt x="252" y="3"/>
                  </a:lnTo>
                  <a:lnTo>
                    <a:pt x="250" y="1"/>
                  </a:lnTo>
                  <a:lnTo>
                    <a:pt x="251" y="0"/>
                  </a:lnTo>
                  <a:close/>
                </a:path>
              </a:pathLst>
            </a:custGeom>
            <a:solidFill>
              <a:srgbClr val="59595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0" name="Freeform 611"/>
            <p:cNvSpPr/>
            <p:nvPr/>
          </p:nvSpPr>
          <p:spPr>
            <a:xfrm>
              <a:off x="9435600" y="3391200"/>
              <a:ext cx="204840" cy="206280"/>
            </a:xfrm>
            <a:custGeom>
              <a:avLst/>
              <a:gdLst>
                <a:gd name="textAreaLeft" fmla="*/ 0 w 204840"/>
                <a:gd name="textAreaRight" fmla="*/ 205200 w 204840"/>
                <a:gd name="textAreaTop" fmla="*/ 0 h 206280"/>
                <a:gd name="textAreaBottom" fmla="*/ 206640 h 206280"/>
              </a:gdLst>
              <a:ahLst/>
              <a:rect l="textAreaLeft" t="textAreaTop" r="textAreaRight" b="textAreaBottom"/>
              <a:pathLst>
                <a:path w="146" h="147">
                  <a:moveTo>
                    <a:pt x="72" y="0"/>
                  </a:moveTo>
                  <a:lnTo>
                    <a:pt x="92" y="3"/>
                  </a:lnTo>
                  <a:lnTo>
                    <a:pt x="110" y="10"/>
                  </a:lnTo>
                  <a:lnTo>
                    <a:pt x="125" y="21"/>
                  </a:lnTo>
                  <a:lnTo>
                    <a:pt x="136" y="37"/>
                  </a:lnTo>
                  <a:lnTo>
                    <a:pt x="143" y="54"/>
                  </a:lnTo>
                  <a:lnTo>
                    <a:pt x="146" y="74"/>
                  </a:lnTo>
                  <a:lnTo>
                    <a:pt x="143" y="93"/>
                  </a:lnTo>
                  <a:lnTo>
                    <a:pt x="136" y="110"/>
                  </a:lnTo>
                  <a:lnTo>
                    <a:pt x="125" y="125"/>
                  </a:lnTo>
                  <a:lnTo>
                    <a:pt x="110" y="137"/>
                  </a:lnTo>
                  <a:lnTo>
                    <a:pt x="92" y="144"/>
                  </a:lnTo>
                  <a:lnTo>
                    <a:pt x="72" y="147"/>
                  </a:lnTo>
                  <a:lnTo>
                    <a:pt x="53" y="144"/>
                  </a:lnTo>
                  <a:lnTo>
                    <a:pt x="36" y="137"/>
                  </a:lnTo>
                  <a:lnTo>
                    <a:pt x="21" y="125"/>
                  </a:lnTo>
                  <a:lnTo>
                    <a:pt x="10" y="110"/>
                  </a:lnTo>
                  <a:lnTo>
                    <a:pt x="3" y="93"/>
                  </a:lnTo>
                  <a:lnTo>
                    <a:pt x="0" y="74"/>
                  </a:lnTo>
                  <a:lnTo>
                    <a:pt x="3" y="54"/>
                  </a:lnTo>
                  <a:lnTo>
                    <a:pt x="10" y="37"/>
                  </a:lnTo>
                  <a:lnTo>
                    <a:pt x="21" y="21"/>
                  </a:lnTo>
                  <a:lnTo>
                    <a:pt x="36" y="10"/>
                  </a:lnTo>
                  <a:lnTo>
                    <a:pt x="53" y="3"/>
                  </a:lnTo>
                  <a:lnTo>
                    <a:pt x="72" y="0"/>
                  </a:lnTo>
                  <a:close/>
                </a:path>
              </a:pathLst>
            </a:custGeom>
            <a:solidFill>
              <a:srgbClr val="59595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1" name="Freeform 612"/>
            <p:cNvSpPr/>
            <p:nvPr/>
          </p:nvSpPr>
          <p:spPr>
            <a:xfrm>
              <a:off x="9443880" y="3402720"/>
              <a:ext cx="186480" cy="186480"/>
            </a:xfrm>
            <a:custGeom>
              <a:avLst/>
              <a:gdLst>
                <a:gd name="textAreaLeft" fmla="*/ 0 w 186480"/>
                <a:gd name="textAreaRight" fmla="*/ 186840 w 186480"/>
                <a:gd name="textAreaTop" fmla="*/ 0 h 186480"/>
                <a:gd name="textAreaBottom" fmla="*/ 186840 h 186480"/>
              </a:gdLst>
              <a:ahLst/>
              <a:rect l="textAreaLeft" t="textAreaTop" r="textAreaRight" b="textAreaBottom"/>
              <a:pathLst>
                <a:path w="133" h="133">
                  <a:moveTo>
                    <a:pt x="66" y="0"/>
                  </a:moveTo>
                  <a:lnTo>
                    <a:pt x="84" y="2"/>
                  </a:lnTo>
                  <a:lnTo>
                    <a:pt x="100" y="9"/>
                  </a:lnTo>
                  <a:lnTo>
                    <a:pt x="114" y="19"/>
                  </a:lnTo>
                  <a:lnTo>
                    <a:pt x="124" y="33"/>
                  </a:lnTo>
                  <a:lnTo>
                    <a:pt x="130" y="48"/>
                  </a:lnTo>
                  <a:lnTo>
                    <a:pt x="133" y="66"/>
                  </a:lnTo>
                  <a:lnTo>
                    <a:pt x="130" y="83"/>
                  </a:lnTo>
                  <a:lnTo>
                    <a:pt x="124" y="100"/>
                  </a:lnTo>
                  <a:lnTo>
                    <a:pt x="114" y="112"/>
                  </a:lnTo>
                  <a:lnTo>
                    <a:pt x="100" y="123"/>
                  </a:lnTo>
                  <a:lnTo>
                    <a:pt x="84" y="130"/>
                  </a:lnTo>
                  <a:lnTo>
                    <a:pt x="66" y="133"/>
                  </a:lnTo>
                  <a:lnTo>
                    <a:pt x="49" y="130"/>
                  </a:lnTo>
                  <a:lnTo>
                    <a:pt x="33" y="123"/>
                  </a:lnTo>
                  <a:lnTo>
                    <a:pt x="20" y="112"/>
                  </a:lnTo>
                  <a:lnTo>
                    <a:pt x="10" y="100"/>
                  </a:lnTo>
                  <a:lnTo>
                    <a:pt x="3" y="83"/>
                  </a:lnTo>
                  <a:lnTo>
                    <a:pt x="0" y="66"/>
                  </a:lnTo>
                  <a:lnTo>
                    <a:pt x="3" y="48"/>
                  </a:lnTo>
                  <a:lnTo>
                    <a:pt x="10" y="33"/>
                  </a:lnTo>
                  <a:lnTo>
                    <a:pt x="20" y="19"/>
                  </a:lnTo>
                  <a:lnTo>
                    <a:pt x="33" y="9"/>
                  </a:lnTo>
                  <a:lnTo>
                    <a:pt x="49" y="2"/>
                  </a:lnTo>
                  <a:lnTo>
                    <a:pt x="66"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2" name="Freeform 613"/>
            <p:cNvSpPr/>
            <p:nvPr/>
          </p:nvSpPr>
          <p:spPr>
            <a:xfrm>
              <a:off x="9325800" y="2802240"/>
              <a:ext cx="491760" cy="493200"/>
            </a:xfrm>
            <a:custGeom>
              <a:avLst/>
              <a:gdLst>
                <a:gd name="textAreaLeft" fmla="*/ 0 w 491760"/>
                <a:gd name="textAreaRight" fmla="*/ 492120 w 491760"/>
                <a:gd name="textAreaTop" fmla="*/ 0 h 493200"/>
                <a:gd name="textAreaBottom" fmla="*/ 493560 h 493200"/>
              </a:gdLst>
              <a:ahLst/>
              <a:rect l="textAreaLeft" t="textAreaTop" r="textAreaRight" b="textAreaBottom"/>
              <a:pathLst>
                <a:path w="350" h="351">
                  <a:moveTo>
                    <a:pt x="175" y="0"/>
                  </a:moveTo>
                  <a:lnTo>
                    <a:pt x="206" y="3"/>
                  </a:lnTo>
                  <a:lnTo>
                    <a:pt x="236" y="11"/>
                  </a:lnTo>
                  <a:lnTo>
                    <a:pt x="264" y="24"/>
                  </a:lnTo>
                  <a:lnTo>
                    <a:pt x="288" y="42"/>
                  </a:lnTo>
                  <a:lnTo>
                    <a:pt x="309" y="63"/>
                  </a:lnTo>
                  <a:lnTo>
                    <a:pt x="326" y="87"/>
                  </a:lnTo>
                  <a:lnTo>
                    <a:pt x="339" y="115"/>
                  </a:lnTo>
                  <a:lnTo>
                    <a:pt x="347" y="144"/>
                  </a:lnTo>
                  <a:lnTo>
                    <a:pt x="350" y="175"/>
                  </a:lnTo>
                  <a:lnTo>
                    <a:pt x="347" y="207"/>
                  </a:lnTo>
                  <a:lnTo>
                    <a:pt x="339" y="236"/>
                  </a:lnTo>
                  <a:lnTo>
                    <a:pt x="326" y="263"/>
                  </a:lnTo>
                  <a:lnTo>
                    <a:pt x="309" y="288"/>
                  </a:lnTo>
                  <a:lnTo>
                    <a:pt x="288" y="309"/>
                  </a:lnTo>
                  <a:lnTo>
                    <a:pt x="264" y="327"/>
                  </a:lnTo>
                  <a:lnTo>
                    <a:pt x="236" y="340"/>
                  </a:lnTo>
                  <a:lnTo>
                    <a:pt x="206" y="348"/>
                  </a:lnTo>
                  <a:lnTo>
                    <a:pt x="175" y="351"/>
                  </a:lnTo>
                  <a:lnTo>
                    <a:pt x="144" y="348"/>
                  </a:lnTo>
                  <a:lnTo>
                    <a:pt x="115" y="340"/>
                  </a:lnTo>
                  <a:lnTo>
                    <a:pt x="87" y="327"/>
                  </a:lnTo>
                  <a:lnTo>
                    <a:pt x="62" y="309"/>
                  </a:lnTo>
                  <a:lnTo>
                    <a:pt x="41" y="288"/>
                  </a:lnTo>
                  <a:lnTo>
                    <a:pt x="24" y="263"/>
                  </a:lnTo>
                  <a:lnTo>
                    <a:pt x="11" y="236"/>
                  </a:lnTo>
                  <a:lnTo>
                    <a:pt x="3" y="207"/>
                  </a:lnTo>
                  <a:lnTo>
                    <a:pt x="0" y="175"/>
                  </a:lnTo>
                  <a:lnTo>
                    <a:pt x="3" y="144"/>
                  </a:lnTo>
                  <a:lnTo>
                    <a:pt x="11" y="115"/>
                  </a:lnTo>
                  <a:lnTo>
                    <a:pt x="24" y="87"/>
                  </a:lnTo>
                  <a:lnTo>
                    <a:pt x="41" y="63"/>
                  </a:lnTo>
                  <a:lnTo>
                    <a:pt x="62" y="42"/>
                  </a:lnTo>
                  <a:lnTo>
                    <a:pt x="87" y="24"/>
                  </a:lnTo>
                  <a:lnTo>
                    <a:pt x="115" y="11"/>
                  </a:lnTo>
                  <a:lnTo>
                    <a:pt x="144" y="3"/>
                  </a:lnTo>
                  <a:lnTo>
                    <a:pt x="175"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3" name="Freeform 614"/>
            <p:cNvSpPr/>
            <p:nvPr/>
          </p:nvSpPr>
          <p:spPr>
            <a:xfrm>
              <a:off x="9358200" y="2834640"/>
              <a:ext cx="426960" cy="428400"/>
            </a:xfrm>
            <a:custGeom>
              <a:avLst/>
              <a:gdLst>
                <a:gd name="textAreaLeft" fmla="*/ 0 w 426960"/>
                <a:gd name="textAreaRight" fmla="*/ 427320 w 426960"/>
                <a:gd name="textAreaTop" fmla="*/ 0 h 428400"/>
                <a:gd name="textAreaBottom" fmla="*/ 428760 h 428400"/>
              </a:gdLst>
              <a:ahLst/>
              <a:rect l="textAreaLeft" t="textAreaTop" r="textAreaRight" b="textAreaBottom"/>
              <a:pathLst>
                <a:path w="304" h="305">
                  <a:moveTo>
                    <a:pt x="152" y="0"/>
                  </a:moveTo>
                  <a:lnTo>
                    <a:pt x="180" y="3"/>
                  </a:lnTo>
                  <a:lnTo>
                    <a:pt x="205" y="9"/>
                  </a:lnTo>
                  <a:lnTo>
                    <a:pt x="229" y="21"/>
                  </a:lnTo>
                  <a:lnTo>
                    <a:pt x="250" y="36"/>
                  </a:lnTo>
                  <a:lnTo>
                    <a:pt x="268" y="54"/>
                  </a:lnTo>
                  <a:lnTo>
                    <a:pt x="283" y="75"/>
                  </a:lnTo>
                  <a:lnTo>
                    <a:pt x="295" y="99"/>
                  </a:lnTo>
                  <a:lnTo>
                    <a:pt x="301" y="125"/>
                  </a:lnTo>
                  <a:lnTo>
                    <a:pt x="304" y="152"/>
                  </a:lnTo>
                  <a:lnTo>
                    <a:pt x="301" y="180"/>
                  </a:lnTo>
                  <a:lnTo>
                    <a:pt x="295" y="206"/>
                  </a:lnTo>
                  <a:lnTo>
                    <a:pt x="283" y="229"/>
                  </a:lnTo>
                  <a:lnTo>
                    <a:pt x="268" y="251"/>
                  </a:lnTo>
                  <a:lnTo>
                    <a:pt x="250" y="269"/>
                  </a:lnTo>
                  <a:lnTo>
                    <a:pt x="229" y="284"/>
                  </a:lnTo>
                  <a:lnTo>
                    <a:pt x="205" y="295"/>
                  </a:lnTo>
                  <a:lnTo>
                    <a:pt x="180" y="302"/>
                  </a:lnTo>
                  <a:lnTo>
                    <a:pt x="152" y="305"/>
                  </a:lnTo>
                  <a:lnTo>
                    <a:pt x="125" y="302"/>
                  </a:lnTo>
                  <a:lnTo>
                    <a:pt x="99" y="295"/>
                  </a:lnTo>
                  <a:lnTo>
                    <a:pt x="76" y="284"/>
                  </a:lnTo>
                  <a:lnTo>
                    <a:pt x="54" y="269"/>
                  </a:lnTo>
                  <a:lnTo>
                    <a:pt x="36" y="251"/>
                  </a:lnTo>
                  <a:lnTo>
                    <a:pt x="21" y="229"/>
                  </a:lnTo>
                  <a:lnTo>
                    <a:pt x="9" y="206"/>
                  </a:lnTo>
                  <a:lnTo>
                    <a:pt x="3" y="180"/>
                  </a:lnTo>
                  <a:lnTo>
                    <a:pt x="0" y="152"/>
                  </a:lnTo>
                  <a:lnTo>
                    <a:pt x="3" y="125"/>
                  </a:lnTo>
                  <a:lnTo>
                    <a:pt x="9" y="99"/>
                  </a:lnTo>
                  <a:lnTo>
                    <a:pt x="21" y="75"/>
                  </a:lnTo>
                  <a:lnTo>
                    <a:pt x="36" y="54"/>
                  </a:lnTo>
                  <a:lnTo>
                    <a:pt x="54" y="36"/>
                  </a:lnTo>
                  <a:lnTo>
                    <a:pt x="76" y="21"/>
                  </a:lnTo>
                  <a:lnTo>
                    <a:pt x="99" y="9"/>
                  </a:lnTo>
                  <a:lnTo>
                    <a:pt x="125" y="3"/>
                  </a:lnTo>
                  <a:lnTo>
                    <a:pt x="152" y="0"/>
                  </a:lnTo>
                  <a:close/>
                </a:path>
              </a:pathLst>
            </a:custGeom>
            <a:solidFill>
              <a:srgbClr val="1a2a3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4" name="Freeform 615"/>
            <p:cNvSpPr/>
            <p:nvPr/>
          </p:nvSpPr>
          <p:spPr>
            <a:xfrm>
              <a:off x="9366840" y="2842920"/>
              <a:ext cx="411480" cy="411480"/>
            </a:xfrm>
            <a:custGeom>
              <a:avLst/>
              <a:gdLst>
                <a:gd name="textAreaLeft" fmla="*/ 0 w 411480"/>
                <a:gd name="textAreaRight" fmla="*/ 411840 w 411480"/>
                <a:gd name="textAreaTop" fmla="*/ 0 h 411480"/>
                <a:gd name="textAreaBottom" fmla="*/ 411840 h 411480"/>
              </a:gdLst>
              <a:ahLst/>
              <a:rect l="textAreaLeft" t="textAreaTop" r="textAreaRight" b="textAreaBottom"/>
              <a:pathLst>
                <a:path w="293" h="293">
                  <a:moveTo>
                    <a:pt x="146" y="0"/>
                  </a:moveTo>
                  <a:lnTo>
                    <a:pt x="173" y="3"/>
                  </a:lnTo>
                  <a:lnTo>
                    <a:pt x="197" y="9"/>
                  </a:lnTo>
                  <a:lnTo>
                    <a:pt x="220" y="20"/>
                  </a:lnTo>
                  <a:lnTo>
                    <a:pt x="240" y="35"/>
                  </a:lnTo>
                  <a:lnTo>
                    <a:pt x="258" y="52"/>
                  </a:lnTo>
                  <a:lnTo>
                    <a:pt x="272" y="72"/>
                  </a:lnTo>
                  <a:lnTo>
                    <a:pt x="283" y="95"/>
                  </a:lnTo>
                  <a:lnTo>
                    <a:pt x="290" y="120"/>
                  </a:lnTo>
                  <a:lnTo>
                    <a:pt x="293" y="146"/>
                  </a:lnTo>
                  <a:lnTo>
                    <a:pt x="290" y="173"/>
                  </a:lnTo>
                  <a:lnTo>
                    <a:pt x="283" y="198"/>
                  </a:lnTo>
                  <a:lnTo>
                    <a:pt x="272" y="221"/>
                  </a:lnTo>
                  <a:lnTo>
                    <a:pt x="258" y="241"/>
                  </a:lnTo>
                  <a:lnTo>
                    <a:pt x="240" y="258"/>
                  </a:lnTo>
                  <a:lnTo>
                    <a:pt x="220" y="273"/>
                  </a:lnTo>
                  <a:lnTo>
                    <a:pt x="197" y="284"/>
                  </a:lnTo>
                  <a:lnTo>
                    <a:pt x="173" y="290"/>
                  </a:lnTo>
                  <a:lnTo>
                    <a:pt x="146" y="293"/>
                  </a:lnTo>
                  <a:lnTo>
                    <a:pt x="120" y="290"/>
                  </a:lnTo>
                  <a:lnTo>
                    <a:pt x="95" y="284"/>
                  </a:lnTo>
                  <a:lnTo>
                    <a:pt x="72" y="273"/>
                  </a:lnTo>
                  <a:lnTo>
                    <a:pt x="52" y="258"/>
                  </a:lnTo>
                  <a:lnTo>
                    <a:pt x="34" y="241"/>
                  </a:lnTo>
                  <a:lnTo>
                    <a:pt x="20" y="221"/>
                  </a:lnTo>
                  <a:lnTo>
                    <a:pt x="9" y="198"/>
                  </a:lnTo>
                  <a:lnTo>
                    <a:pt x="2" y="173"/>
                  </a:lnTo>
                  <a:lnTo>
                    <a:pt x="0" y="146"/>
                  </a:lnTo>
                  <a:lnTo>
                    <a:pt x="2" y="120"/>
                  </a:lnTo>
                  <a:lnTo>
                    <a:pt x="9" y="95"/>
                  </a:lnTo>
                  <a:lnTo>
                    <a:pt x="20" y="72"/>
                  </a:lnTo>
                  <a:lnTo>
                    <a:pt x="34" y="52"/>
                  </a:lnTo>
                  <a:lnTo>
                    <a:pt x="52" y="35"/>
                  </a:lnTo>
                  <a:lnTo>
                    <a:pt x="72" y="20"/>
                  </a:lnTo>
                  <a:lnTo>
                    <a:pt x="95" y="9"/>
                  </a:lnTo>
                  <a:lnTo>
                    <a:pt x="120" y="3"/>
                  </a:lnTo>
                  <a:lnTo>
                    <a:pt x="146"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5" name="Freeform 616"/>
            <p:cNvSpPr/>
            <p:nvPr/>
          </p:nvSpPr>
          <p:spPr>
            <a:xfrm>
              <a:off x="8361720" y="4614480"/>
              <a:ext cx="188640" cy="188640"/>
            </a:xfrm>
            <a:custGeom>
              <a:avLst/>
              <a:gdLst>
                <a:gd name="textAreaLeft" fmla="*/ 0 w 188640"/>
                <a:gd name="textAreaRight" fmla="*/ 189000 w 188640"/>
                <a:gd name="textAreaTop" fmla="*/ 0 h 188640"/>
                <a:gd name="textAreaBottom" fmla="*/ 189000 h 188640"/>
              </a:gdLst>
              <a:ahLst/>
              <a:rect l="textAreaLeft" t="textAreaTop" r="textAreaRight" b="textAreaBottom"/>
              <a:pathLst>
                <a:path w="146" h="146">
                  <a:moveTo>
                    <a:pt x="73" y="0"/>
                  </a:moveTo>
                  <a:lnTo>
                    <a:pt x="92" y="3"/>
                  </a:lnTo>
                  <a:lnTo>
                    <a:pt x="109" y="10"/>
                  </a:lnTo>
                  <a:lnTo>
                    <a:pt x="125" y="21"/>
                  </a:lnTo>
                  <a:lnTo>
                    <a:pt x="136" y="36"/>
                  </a:lnTo>
                  <a:lnTo>
                    <a:pt x="143" y="53"/>
                  </a:lnTo>
                  <a:lnTo>
                    <a:pt x="146" y="72"/>
                  </a:lnTo>
                  <a:lnTo>
                    <a:pt x="143" y="92"/>
                  </a:lnTo>
                  <a:lnTo>
                    <a:pt x="136" y="109"/>
                  </a:lnTo>
                  <a:lnTo>
                    <a:pt x="125" y="124"/>
                  </a:lnTo>
                  <a:lnTo>
                    <a:pt x="109" y="136"/>
                  </a:lnTo>
                  <a:lnTo>
                    <a:pt x="92" y="143"/>
                  </a:lnTo>
                  <a:lnTo>
                    <a:pt x="73" y="146"/>
                  </a:lnTo>
                  <a:lnTo>
                    <a:pt x="53" y="143"/>
                  </a:lnTo>
                  <a:lnTo>
                    <a:pt x="36" y="136"/>
                  </a:lnTo>
                  <a:lnTo>
                    <a:pt x="21" y="124"/>
                  </a:lnTo>
                  <a:lnTo>
                    <a:pt x="10" y="109"/>
                  </a:lnTo>
                  <a:lnTo>
                    <a:pt x="3" y="92"/>
                  </a:lnTo>
                  <a:lnTo>
                    <a:pt x="0" y="72"/>
                  </a:lnTo>
                  <a:lnTo>
                    <a:pt x="3" y="53"/>
                  </a:lnTo>
                  <a:lnTo>
                    <a:pt x="10" y="36"/>
                  </a:lnTo>
                  <a:lnTo>
                    <a:pt x="21" y="21"/>
                  </a:lnTo>
                  <a:lnTo>
                    <a:pt x="36" y="10"/>
                  </a:lnTo>
                  <a:lnTo>
                    <a:pt x="53" y="3"/>
                  </a:lnTo>
                  <a:lnTo>
                    <a:pt x="73" y="0"/>
                  </a:lnTo>
                  <a:close/>
                </a:path>
              </a:pathLst>
            </a:custGeom>
            <a:solidFill>
              <a:srgbClr val="a0b4b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866" name="Group 240"/>
            <p:cNvGrpSpPr/>
            <p:nvPr/>
          </p:nvGrpSpPr>
          <p:grpSpPr>
            <a:xfrm>
              <a:off x="8368560" y="4610160"/>
              <a:ext cx="172440" cy="172440"/>
              <a:chOff x="8368560" y="4610160"/>
              <a:chExt cx="172440" cy="172440"/>
            </a:xfrm>
          </p:grpSpPr>
          <p:sp>
            <p:nvSpPr>
              <p:cNvPr id="867" name="Freeform 617"/>
              <p:cNvSpPr/>
              <p:nvPr/>
            </p:nvSpPr>
            <p:spPr>
              <a:xfrm>
                <a:off x="8368560" y="4610160"/>
                <a:ext cx="172440" cy="172440"/>
              </a:xfrm>
              <a:custGeom>
                <a:avLst/>
                <a:gdLst>
                  <a:gd name="textAreaLeft" fmla="*/ 0 w 172440"/>
                  <a:gd name="textAreaRight" fmla="*/ 172800 w 172440"/>
                  <a:gd name="textAreaTop" fmla="*/ 0 h 172440"/>
                  <a:gd name="textAreaBottom" fmla="*/ 172800 h 172440"/>
                </a:gdLst>
                <a:ahLst/>
                <a:rect l="textAreaLeft" t="textAreaTop" r="textAreaRight" b="textAreaBottom"/>
                <a:pathLst>
                  <a:path w="123" h="123">
                    <a:moveTo>
                      <a:pt x="61" y="0"/>
                    </a:moveTo>
                    <a:lnTo>
                      <a:pt x="78" y="2"/>
                    </a:lnTo>
                    <a:lnTo>
                      <a:pt x="93" y="9"/>
                    </a:lnTo>
                    <a:lnTo>
                      <a:pt x="104" y="19"/>
                    </a:lnTo>
                    <a:lnTo>
                      <a:pt x="115" y="31"/>
                    </a:lnTo>
                    <a:lnTo>
                      <a:pt x="121" y="45"/>
                    </a:lnTo>
                    <a:lnTo>
                      <a:pt x="123" y="62"/>
                    </a:lnTo>
                    <a:lnTo>
                      <a:pt x="121" y="78"/>
                    </a:lnTo>
                    <a:lnTo>
                      <a:pt x="115" y="93"/>
                    </a:lnTo>
                    <a:lnTo>
                      <a:pt x="104" y="105"/>
                    </a:lnTo>
                    <a:lnTo>
                      <a:pt x="93" y="115"/>
                    </a:lnTo>
                    <a:lnTo>
                      <a:pt x="78" y="121"/>
                    </a:lnTo>
                    <a:lnTo>
                      <a:pt x="61" y="123"/>
                    </a:lnTo>
                    <a:lnTo>
                      <a:pt x="45" y="121"/>
                    </a:lnTo>
                    <a:lnTo>
                      <a:pt x="30" y="115"/>
                    </a:lnTo>
                    <a:lnTo>
                      <a:pt x="18" y="105"/>
                    </a:lnTo>
                    <a:lnTo>
                      <a:pt x="8" y="93"/>
                    </a:lnTo>
                    <a:lnTo>
                      <a:pt x="2" y="78"/>
                    </a:lnTo>
                    <a:lnTo>
                      <a:pt x="0" y="62"/>
                    </a:lnTo>
                    <a:lnTo>
                      <a:pt x="2" y="45"/>
                    </a:lnTo>
                    <a:lnTo>
                      <a:pt x="8" y="31"/>
                    </a:lnTo>
                    <a:lnTo>
                      <a:pt x="18" y="19"/>
                    </a:lnTo>
                    <a:lnTo>
                      <a:pt x="30" y="9"/>
                    </a:lnTo>
                    <a:lnTo>
                      <a:pt x="45" y="2"/>
                    </a:lnTo>
                    <a:lnTo>
                      <a:pt x="61" y="0"/>
                    </a:lnTo>
                    <a:close/>
                  </a:path>
                </a:pathLst>
              </a:custGeom>
              <a:solidFill>
                <a:srgbClr val="394a4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68" name="Freeform 618"/>
              <p:cNvSpPr/>
              <p:nvPr/>
            </p:nvSpPr>
            <p:spPr>
              <a:xfrm>
                <a:off x="8376840" y="4618800"/>
                <a:ext cx="155520" cy="156960"/>
              </a:xfrm>
              <a:custGeom>
                <a:avLst/>
                <a:gdLst>
                  <a:gd name="textAreaLeft" fmla="*/ 0 w 155520"/>
                  <a:gd name="textAreaRight" fmla="*/ 155880 w 155520"/>
                  <a:gd name="textAreaTop" fmla="*/ 0 h 156960"/>
                  <a:gd name="textAreaBottom" fmla="*/ 157320 h 156960"/>
                </a:gdLst>
                <a:ahLst/>
                <a:rect l="textAreaLeft" t="textAreaTop" r="textAreaRight" b="textAreaBottom"/>
                <a:pathLst>
                  <a:path w="111" h="112">
                    <a:moveTo>
                      <a:pt x="55" y="0"/>
                    </a:moveTo>
                    <a:lnTo>
                      <a:pt x="70" y="2"/>
                    </a:lnTo>
                    <a:lnTo>
                      <a:pt x="84" y="7"/>
                    </a:lnTo>
                    <a:lnTo>
                      <a:pt x="95" y="16"/>
                    </a:lnTo>
                    <a:lnTo>
                      <a:pt x="104" y="27"/>
                    </a:lnTo>
                    <a:lnTo>
                      <a:pt x="109" y="41"/>
                    </a:lnTo>
                    <a:lnTo>
                      <a:pt x="111" y="56"/>
                    </a:lnTo>
                    <a:lnTo>
                      <a:pt x="109" y="71"/>
                    </a:lnTo>
                    <a:lnTo>
                      <a:pt x="104" y="84"/>
                    </a:lnTo>
                    <a:lnTo>
                      <a:pt x="95" y="95"/>
                    </a:lnTo>
                    <a:lnTo>
                      <a:pt x="84" y="104"/>
                    </a:lnTo>
                    <a:lnTo>
                      <a:pt x="70" y="110"/>
                    </a:lnTo>
                    <a:lnTo>
                      <a:pt x="55" y="112"/>
                    </a:lnTo>
                    <a:lnTo>
                      <a:pt x="41" y="110"/>
                    </a:lnTo>
                    <a:lnTo>
                      <a:pt x="27" y="104"/>
                    </a:lnTo>
                    <a:lnTo>
                      <a:pt x="16" y="95"/>
                    </a:lnTo>
                    <a:lnTo>
                      <a:pt x="7" y="84"/>
                    </a:lnTo>
                    <a:lnTo>
                      <a:pt x="1" y="71"/>
                    </a:lnTo>
                    <a:lnTo>
                      <a:pt x="0" y="56"/>
                    </a:lnTo>
                    <a:lnTo>
                      <a:pt x="1" y="41"/>
                    </a:lnTo>
                    <a:lnTo>
                      <a:pt x="7" y="27"/>
                    </a:lnTo>
                    <a:lnTo>
                      <a:pt x="16" y="16"/>
                    </a:lnTo>
                    <a:lnTo>
                      <a:pt x="27" y="7"/>
                    </a:lnTo>
                    <a:lnTo>
                      <a:pt x="41" y="2"/>
                    </a:lnTo>
                    <a:lnTo>
                      <a:pt x="55" y="0"/>
                    </a:lnTo>
                    <a:close/>
                  </a:path>
                </a:pathLst>
              </a:custGeom>
              <a:gradFill rotWithShape="0">
                <a:gsLst>
                  <a:gs pos="0">
                    <a:srgbClr val="dedede"/>
                  </a:gs>
                  <a:gs pos="100000">
                    <a:srgbClr val="ffffff"/>
                  </a:gs>
                </a:gsLst>
                <a:lin ang="9366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869" name="Freeform 619"/>
            <p:cNvSpPr/>
            <p:nvPr/>
          </p:nvSpPr>
          <p:spPr>
            <a:xfrm>
              <a:off x="8141040" y="4262040"/>
              <a:ext cx="491760" cy="271080"/>
            </a:xfrm>
            <a:custGeom>
              <a:avLst/>
              <a:gdLst>
                <a:gd name="textAreaLeft" fmla="*/ 0 w 491760"/>
                <a:gd name="textAreaRight" fmla="*/ 492120 w 491760"/>
                <a:gd name="textAreaTop" fmla="*/ 0 h 271080"/>
                <a:gd name="textAreaBottom" fmla="*/ 271440 h 271080"/>
              </a:gdLst>
              <a:ahLst/>
              <a:rect l="textAreaLeft" t="textAreaTop" r="textAreaRight" b="textAreaBottom"/>
              <a:pathLst>
                <a:path w="350" h="193">
                  <a:moveTo>
                    <a:pt x="192" y="0"/>
                  </a:moveTo>
                  <a:lnTo>
                    <a:pt x="350" y="158"/>
                  </a:lnTo>
                  <a:lnTo>
                    <a:pt x="0" y="193"/>
                  </a:lnTo>
                  <a:lnTo>
                    <a:pt x="192" y="0"/>
                  </a:lnTo>
                  <a:close/>
                </a:path>
              </a:pathLst>
            </a:custGeom>
            <a:solidFill>
              <a:srgbClr val="10243e"/>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70" name="Freeform 620"/>
            <p:cNvSpPr/>
            <p:nvPr/>
          </p:nvSpPr>
          <p:spPr>
            <a:xfrm>
              <a:off x="8335080" y="3390840"/>
              <a:ext cx="359640" cy="359640"/>
            </a:xfrm>
            <a:custGeom>
              <a:avLst/>
              <a:gdLst>
                <a:gd name="textAreaLeft" fmla="*/ 0 w 359640"/>
                <a:gd name="textAreaRight" fmla="*/ 360000 w 359640"/>
                <a:gd name="textAreaTop" fmla="*/ 0 h 359640"/>
                <a:gd name="textAreaBottom" fmla="*/ 360000 h 359640"/>
              </a:gdLst>
              <a:ahLst/>
              <a:rect l="textAreaLeft" t="textAreaTop" r="textAreaRight" b="textAreaBottom"/>
              <a:pathLst>
                <a:path w="256" h="256">
                  <a:moveTo>
                    <a:pt x="183" y="0"/>
                  </a:moveTo>
                  <a:lnTo>
                    <a:pt x="256" y="73"/>
                  </a:lnTo>
                  <a:lnTo>
                    <a:pt x="75" y="256"/>
                  </a:lnTo>
                  <a:lnTo>
                    <a:pt x="0" y="184"/>
                  </a:lnTo>
                  <a:lnTo>
                    <a:pt x="183" y="0"/>
                  </a:lnTo>
                  <a:close/>
                </a:path>
              </a:pathLst>
            </a:custGeom>
            <a:solidFill>
              <a:srgbClr val="a6a6a6">
                <a:alpha val="18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871" name="Group 242"/>
          <p:cNvGrpSpPr/>
          <p:nvPr/>
        </p:nvGrpSpPr>
        <p:grpSpPr>
          <a:xfrm>
            <a:off x="990720" y="929520"/>
            <a:ext cx="5562000" cy="5623200"/>
            <a:chOff x="990720" y="929520"/>
            <a:chExt cx="5562000" cy="5623200"/>
          </a:xfrm>
        </p:grpSpPr>
        <p:sp>
          <p:nvSpPr>
            <p:cNvPr id="872" name="Freeform 621"/>
            <p:cNvSpPr/>
            <p:nvPr/>
          </p:nvSpPr>
          <p:spPr>
            <a:xfrm>
              <a:off x="1355040" y="2804400"/>
              <a:ext cx="5197680" cy="3748320"/>
            </a:xfrm>
            <a:custGeom>
              <a:avLst/>
              <a:gdLst>
                <a:gd name="textAreaLeft" fmla="*/ 0 w 5197680"/>
                <a:gd name="textAreaRight" fmla="*/ 5198040 w 5197680"/>
                <a:gd name="textAreaTop" fmla="*/ 0 h 3748320"/>
                <a:gd name="textAreaBottom" fmla="*/ 3748680 h 3748320"/>
              </a:gdLst>
              <a:ahLst/>
              <a:rect l="textAreaLeft" t="textAreaTop" r="textAreaRight" b="textAreaBottom"/>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solidFill>
              <a:srgbClr val="ffffff">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73" name="Freeform 622"/>
            <p:cNvSpPr/>
            <p:nvPr/>
          </p:nvSpPr>
          <p:spPr>
            <a:xfrm>
              <a:off x="1452960" y="929520"/>
              <a:ext cx="4320000" cy="2021760"/>
            </a:xfrm>
            <a:custGeom>
              <a:avLst/>
              <a:gdLst>
                <a:gd name="textAreaLeft" fmla="*/ 0 w 4320000"/>
                <a:gd name="textAreaRight" fmla="*/ 4320360 w 4320000"/>
                <a:gd name="textAreaTop" fmla="*/ 0 h 2021760"/>
                <a:gd name="textAreaBottom" fmla="*/ 2022120 h 2021760"/>
              </a:gdLst>
              <a:ahLst/>
              <a:rect l="textAreaLeft" t="textAreaTop" r="textAreaRight" b="textAreaBottom"/>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solidFill>
              <a:srgbClr val="ffffff">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874" name="Freeform 623"/>
            <p:cNvSpPr/>
            <p:nvPr/>
          </p:nvSpPr>
          <p:spPr>
            <a:xfrm>
              <a:off x="990720" y="1037520"/>
              <a:ext cx="4618080" cy="3642840"/>
            </a:xfrm>
            <a:custGeom>
              <a:avLst/>
              <a:gdLst>
                <a:gd name="textAreaLeft" fmla="*/ 0 w 4618080"/>
                <a:gd name="textAreaRight" fmla="*/ 4618440 w 4618080"/>
                <a:gd name="textAreaTop" fmla="*/ 0 h 3642840"/>
                <a:gd name="textAreaBottom" fmla="*/ 3643200 h 3642840"/>
              </a:gdLst>
              <a:ahLst/>
              <a:rect l="textAreaLeft" t="textAreaTop" r="textAreaRight" b="textAreaBottom"/>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solidFill>
              <a:srgbClr val="ffffff">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875" name="Oval 134"/>
          <p:cNvSpPr/>
          <p:nvPr/>
        </p:nvSpPr>
        <p:spPr>
          <a:xfrm>
            <a:off x="4109040" y="1538640"/>
            <a:ext cx="522000" cy="522000"/>
          </a:xfrm>
          <a:prstGeom prst="ellipse">
            <a:avLst/>
          </a:prstGeom>
          <a:solidFill>
            <a:schemeClr val="accent1">
              <a:lumMod val="60000"/>
              <a:lumOff val="4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76" name="Oval 135"/>
          <p:cNvSpPr/>
          <p:nvPr/>
        </p:nvSpPr>
        <p:spPr>
          <a:xfrm>
            <a:off x="2247840" y="1637640"/>
            <a:ext cx="318960" cy="318960"/>
          </a:xfrm>
          <a:prstGeom prst="ellipse">
            <a:avLst/>
          </a:prstGeom>
          <a:solidFill>
            <a:schemeClr val="accent1">
              <a:lumMod val="60000"/>
              <a:lumOff val="4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77" name="Oval 136"/>
          <p:cNvSpPr/>
          <p:nvPr/>
        </p:nvSpPr>
        <p:spPr>
          <a:xfrm>
            <a:off x="1656360" y="2892240"/>
            <a:ext cx="432360" cy="432360"/>
          </a:xfrm>
          <a:prstGeom prst="ellipse">
            <a:avLst/>
          </a:prstGeom>
          <a:solidFill>
            <a:schemeClr val="accent1">
              <a:lumMod val="40000"/>
              <a:lumOff val="6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78" name="Oval 137"/>
          <p:cNvSpPr/>
          <p:nvPr/>
        </p:nvSpPr>
        <p:spPr>
          <a:xfrm>
            <a:off x="995400" y="3402720"/>
            <a:ext cx="294120" cy="294120"/>
          </a:xfrm>
          <a:prstGeom prst="ellipse">
            <a:avLst/>
          </a:prstGeom>
          <a:solidFill>
            <a:schemeClr val="accent1">
              <a:lumMod val="60000"/>
              <a:lumOff val="4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79" name="Oval 139"/>
          <p:cNvSpPr/>
          <p:nvPr/>
        </p:nvSpPr>
        <p:spPr>
          <a:xfrm>
            <a:off x="5943600" y="4998600"/>
            <a:ext cx="316080" cy="316080"/>
          </a:xfrm>
          <a:prstGeom prst="ellipse">
            <a:avLst/>
          </a:prstGeom>
          <a:solidFill>
            <a:schemeClr val="accent1">
              <a:lumMod val="20000"/>
              <a:lumOff val="8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80" name="Oval 140"/>
          <p:cNvSpPr/>
          <p:nvPr/>
        </p:nvSpPr>
        <p:spPr>
          <a:xfrm>
            <a:off x="6046560" y="4595760"/>
            <a:ext cx="244080" cy="244080"/>
          </a:xfrm>
          <a:prstGeom prst="ellipse">
            <a:avLst/>
          </a:prstGeom>
          <a:solidFill>
            <a:schemeClr val="accent1">
              <a:lumMod val="40000"/>
              <a:lumOff val="6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81" name="Oval 142"/>
          <p:cNvSpPr/>
          <p:nvPr/>
        </p:nvSpPr>
        <p:spPr>
          <a:xfrm>
            <a:off x="4694040" y="5805360"/>
            <a:ext cx="327960" cy="327960"/>
          </a:xfrm>
          <a:prstGeom prst="ellipse">
            <a:avLst/>
          </a:prstGeom>
          <a:solidFill>
            <a:schemeClr val="accent1">
              <a:lumMod val="60000"/>
              <a:lumOff val="40000"/>
            </a:schemeClr>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sp>
        <p:nvSpPr>
          <p:cNvPr id="882" name="Rectangle 142"/>
          <p:cNvSpPr/>
          <p:nvPr/>
        </p:nvSpPr>
        <p:spPr>
          <a:xfrm>
            <a:off x="1440" y="720"/>
            <a:ext cx="6658560" cy="6870240"/>
          </a:xfrm>
          <a:prstGeom prst="rect">
            <a:avLst/>
          </a:prstGeom>
          <a:solidFill>
            <a:schemeClr val="accent4"/>
          </a:soli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sp>
        <p:nvSpPr>
          <p:cNvPr id="883" name="椭圆 2"/>
          <p:cNvSpPr/>
          <p:nvPr/>
        </p:nvSpPr>
        <p:spPr>
          <a:xfrm>
            <a:off x="2362680" y="1080000"/>
            <a:ext cx="2677680" cy="264204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3</a:t>
            </a:r>
            <a:endParaRPr b="0" lang="fr-BF" sz="13800" spc="-1" strike="noStrike">
              <a:solidFill>
                <a:srgbClr val="000000"/>
              </a:solidFill>
              <a:latin typeface="Arial"/>
            </a:endParaRPr>
          </a:p>
        </p:txBody>
      </p:sp>
      <p:sp>
        <p:nvSpPr>
          <p:cNvPr id="884" name="矩形 6"/>
          <p:cNvSpPr/>
          <p:nvPr/>
        </p:nvSpPr>
        <p:spPr>
          <a:xfrm>
            <a:off x="900000" y="3780000"/>
            <a:ext cx="5400000" cy="108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nSpc>
                <a:spcPct val="90000"/>
              </a:lnSpc>
              <a:spcAft>
                <a:spcPts val="561"/>
              </a:spcAft>
            </a:pPr>
            <a:r>
              <a:rPr b="0" lang="en-US" sz="3200" spc="-1" strike="noStrike">
                <a:solidFill>
                  <a:srgbClr val="ffffff"/>
                </a:solidFill>
                <a:latin typeface="Arial"/>
                <a:ea typeface="微软雅黑"/>
              </a:rPr>
              <a:t>SPECIFICATIONS ET ANALYSE DES BESOINS</a:t>
            </a:r>
            <a:endParaRPr b="0" lang="fr-BF" sz="3200" spc="-1" strike="noStrike">
              <a:solidFill>
                <a:srgbClr val="ffffff"/>
              </a:solidFill>
              <a:latin typeface="Arial"/>
              <a:ea typeface="微软雅黑"/>
            </a:endParaRPr>
          </a:p>
        </p:txBody>
      </p:sp>
      <p:grpSp>
        <p:nvGrpSpPr>
          <p:cNvPr id="885" name="Groupe 19"/>
          <p:cNvGrpSpPr/>
          <p:nvPr/>
        </p:nvGrpSpPr>
        <p:grpSpPr>
          <a:xfrm>
            <a:off x="11156400" y="5864760"/>
            <a:ext cx="837720" cy="837720"/>
            <a:chOff x="11156400" y="5864760"/>
            <a:chExt cx="837720" cy="837720"/>
          </a:xfrm>
        </p:grpSpPr>
        <p:sp>
          <p:nvSpPr>
            <p:cNvPr id="886" name="Oval 17"/>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887" name="Oval 18"/>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9</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888" name="矩形 9"/>
          <p:cNvSpPr/>
          <p:nvPr/>
        </p:nvSpPr>
        <p:spPr>
          <a:xfrm>
            <a:off x="198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nSpc>
                <a:spcPct val="90000"/>
              </a:lnSpc>
              <a:spcAft>
                <a:spcPts val="561"/>
              </a:spcAft>
            </a:pPr>
            <a:r>
              <a:rPr b="0" lang="en-US" sz="2600" spc="-1" strike="noStrike">
                <a:solidFill>
                  <a:srgbClr val="ffffff"/>
                </a:solidFill>
                <a:latin typeface="Arial"/>
                <a:ea typeface="微软雅黑"/>
              </a:rPr>
              <a:t>SPECIFICATIONS ET ANALYSE DES BESOINS</a:t>
            </a:r>
            <a:endParaRPr b="0" lang="fr-BF" sz="2600" spc="-1" strike="noStrike">
              <a:solidFill>
                <a:srgbClr val="ffffff"/>
              </a:solidFill>
              <a:latin typeface="Arial"/>
              <a:ea typeface="微软雅黑"/>
            </a:endParaRPr>
          </a:p>
        </p:txBody>
      </p:sp>
      <p:sp>
        <p:nvSpPr>
          <p:cNvPr id="889" name="PlaceHolder 1"/>
          <p:cNvSpPr>
            <a:spLocks noGrp="1"/>
          </p:cNvSpPr>
          <p:nvPr>
            <p:ph type="title"/>
          </p:nvPr>
        </p:nvSpPr>
        <p:spPr>
          <a:xfrm>
            <a:off x="4320000" y="720000"/>
            <a:ext cx="2505240" cy="540000"/>
          </a:xfrm>
          <a:prstGeom prst="rect">
            <a:avLst/>
          </a:prstGeom>
          <a:noFill/>
          <a:ln w="0">
            <a:noFill/>
          </a:ln>
        </p:spPr>
        <p:txBody>
          <a:bodyPr anchor="ctr">
            <a:normAutofit fontScale="78000"/>
          </a:bodyPr>
          <a:p>
            <a:pPr indent="0">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Méthodologie</a:t>
            </a:r>
            <a:endParaRPr b="0" lang="en-US" sz="3730" spc="-1" strike="noStrike">
              <a:solidFill>
                <a:srgbClr val="000000"/>
              </a:solidFill>
              <a:latin typeface="Calibri"/>
            </a:endParaRPr>
          </a:p>
        </p:txBody>
      </p:sp>
      <p:grpSp>
        <p:nvGrpSpPr>
          <p:cNvPr id="890" name="Groupe 17"/>
          <p:cNvGrpSpPr/>
          <p:nvPr/>
        </p:nvGrpSpPr>
        <p:grpSpPr>
          <a:xfrm>
            <a:off x="333000" y="1391040"/>
            <a:ext cx="3702960" cy="766080"/>
            <a:chOff x="333000" y="1391040"/>
            <a:chExt cx="3702960" cy="766080"/>
          </a:xfrm>
        </p:grpSpPr>
        <p:grpSp>
          <p:nvGrpSpPr>
            <p:cNvPr id="891" name="Groupe 3"/>
            <p:cNvGrpSpPr/>
            <p:nvPr/>
          </p:nvGrpSpPr>
          <p:grpSpPr>
            <a:xfrm>
              <a:off x="333000" y="1391040"/>
              <a:ext cx="3702960" cy="766080"/>
              <a:chOff x="333000" y="1391040"/>
              <a:chExt cx="3702960" cy="766080"/>
            </a:xfrm>
          </p:grpSpPr>
          <p:sp>
            <p:nvSpPr>
              <p:cNvPr id="892" name="Triangle rectangle 1"/>
              <p:cNvSpPr/>
              <p:nvPr/>
            </p:nvSpPr>
            <p:spPr>
              <a:xfrm flipH="1" flipV="1">
                <a:off x="333000" y="1785240"/>
                <a:ext cx="336240" cy="312840"/>
              </a:xfrm>
              <a:prstGeom prst="rtTriangle">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sp>
            <p:nvSpPr>
              <p:cNvPr id="893" name="Forme libre : forme 1"/>
              <p:cNvSpPr/>
              <p:nvPr/>
            </p:nvSpPr>
            <p:spPr>
              <a:xfrm>
                <a:off x="662760" y="1391760"/>
                <a:ext cx="3373200" cy="765360"/>
              </a:xfrm>
              <a:custGeom>
                <a:avLst/>
                <a:gdLst>
                  <a:gd name="textAreaLeft" fmla="*/ 0 w 3373200"/>
                  <a:gd name="textAreaRight" fmla="*/ 3373560 w 3373200"/>
                  <a:gd name="textAreaTop" fmla="*/ 0 h 765360"/>
                  <a:gd name="textAreaBottom" fmla="*/ 765720 h 765360"/>
                </a:gdLst>
                <a:ahLst/>
                <a:rect l="textAreaLeft" t="textAreaTop" r="textAreaRight" b="textAreaBottom"/>
                <a:pathLst>
                  <a:path w="9175846" h="993371">
                    <a:moveTo>
                      <a:pt x="627284" y="0"/>
                    </a:moveTo>
                    <a:lnTo>
                      <a:pt x="9010281" y="0"/>
                    </a:lnTo>
                    <a:cubicBezTo>
                      <a:pt x="9101720" y="0"/>
                      <a:pt x="9175846" y="74126"/>
                      <a:pt x="9175846" y="165565"/>
                    </a:cubicBezTo>
                    <a:lnTo>
                      <a:pt x="9175846" y="827806"/>
                    </a:lnTo>
                    <a:cubicBezTo>
                      <a:pt x="9175846" y="919245"/>
                      <a:pt x="9101720" y="993371"/>
                      <a:pt x="9010281" y="993371"/>
                    </a:cubicBezTo>
                    <a:lnTo>
                      <a:pt x="165565" y="993371"/>
                    </a:lnTo>
                    <a:cubicBezTo>
                      <a:pt x="74126" y="993371"/>
                      <a:pt x="0" y="919245"/>
                      <a:pt x="0" y="827806"/>
                    </a:cubicBezTo>
                    <a:lnTo>
                      <a:pt x="0" y="516140"/>
                    </a:lnTo>
                    <a:lnTo>
                      <a:pt x="627284" y="516140"/>
                    </a:lnTo>
                    <a:close/>
                  </a:path>
                </a:pathLst>
              </a:custGeom>
              <a:solidFill>
                <a:srgbClr val="ffffff"/>
              </a:solidFill>
              <a:ln w="12600">
                <a:noFill/>
              </a:ln>
              <a:effectLst>
                <a:outerShdw dist="0" dir="0" blurRad="63360" rotWithShape="0">
                  <a:srgbClr val="000000">
                    <a:alpha val="40000"/>
                  </a:srgbClr>
                </a:outerShdw>
              </a:effectLst>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sp>
            <p:nvSpPr>
              <p:cNvPr id="894" name="Rectangle : coins arrondis 1"/>
              <p:cNvSpPr/>
              <p:nvPr/>
            </p:nvSpPr>
            <p:spPr>
              <a:xfrm>
                <a:off x="333000" y="1391040"/>
                <a:ext cx="559800" cy="414000"/>
              </a:xfrm>
              <a:prstGeom prst="roundRect">
                <a:avLst>
                  <a:gd name="adj" fmla="val 16667"/>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sp>
          <p:nvSpPr>
            <p:cNvPr id="895" name="ZoneTexte 3"/>
            <p:cNvSpPr/>
            <p:nvPr/>
          </p:nvSpPr>
          <p:spPr>
            <a:xfrm>
              <a:off x="1062360" y="1435680"/>
              <a:ext cx="2573280" cy="516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800" spc="-1" strike="noStrike">
                  <a:solidFill>
                    <a:srgbClr val="000000"/>
                  </a:solidFill>
                  <a:latin typeface="Calibri"/>
                </a:rPr>
                <a:t>Méthode agile </a:t>
              </a:r>
              <a:endParaRPr b="0" lang="fr-BF" sz="2800" spc="-1" strike="noStrike">
                <a:solidFill>
                  <a:srgbClr val="000000"/>
                </a:solidFill>
                <a:latin typeface="Arial"/>
              </a:endParaRPr>
            </a:p>
          </p:txBody>
        </p:sp>
      </p:grpSp>
      <p:grpSp>
        <p:nvGrpSpPr>
          <p:cNvPr id="896" name="Groupe 4"/>
          <p:cNvGrpSpPr/>
          <p:nvPr/>
        </p:nvGrpSpPr>
        <p:grpSpPr>
          <a:xfrm>
            <a:off x="6660000" y="1440000"/>
            <a:ext cx="3702960" cy="766080"/>
            <a:chOff x="6660000" y="1440000"/>
            <a:chExt cx="3702960" cy="766080"/>
          </a:xfrm>
        </p:grpSpPr>
        <p:grpSp>
          <p:nvGrpSpPr>
            <p:cNvPr id="897" name="Groupe 5"/>
            <p:cNvGrpSpPr/>
            <p:nvPr/>
          </p:nvGrpSpPr>
          <p:grpSpPr>
            <a:xfrm>
              <a:off x="6660000" y="1440000"/>
              <a:ext cx="3702960" cy="766080"/>
              <a:chOff x="6660000" y="1440000"/>
              <a:chExt cx="3702960" cy="766080"/>
            </a:xfrm>
          </p:grpSpPr>
          <p:sp>
            <p:nvSpPr>
              <p:cNvPr id="898" name="Triangle rectangle 2"/>
              <p:cNvSpPr/>
              <p:nvPr/>
            </p:nvSpPr>
            <p:spPr>
              <a:xfrm flipH="1" flipV="1">
                <a:off x="6660000" y="1834200"/>
                <a:ext cx="336240" cy="312840"/>
              </a:xfrm>
              <a:prstGeom prst="rtTriangle">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sp>
            <p:nvSpPr>
              <p:cNvPr id="899" name="Forme libre : forme 2"/>
              <p:cNvSpPr/>
              <p:nvPr/>
            </p:nvSpPr>
            <p:spPr>
              <a:xfrm>
                <a:off x="6989760" y="1440720"/>
                <a:ext cx="3373200" cy="765360"/>
              </a:xfrm>
              <a:custGeom>
                <a:avLst/>
                <a:gdLst>
                  <a:gd name="textAreaLeft" fmla="*/ 0 w 3373200"/>
                  <a:gd name="textAreaRight" fmla="*/ 3373560 w 3373200"/>
                  <a:gd name="textAreaTop" fmla="*/ 0 h 765360"/>
                  <a:gd name="textAreaBottom" fmla="*/ 765720 h 765360"/>
                </a:gdLst>
                <a:ahLst/>
                <a:rect l="textAreaLeft" t="textAreaTop" r="textAreaRight" b="textAreaBottom"/>
                <a:pathLst>
                  <a:path w="9175846" h="993371">
                    <a:moveTo>
                      <a:pt x="627284" y="0"/>
                    </a:moveTo>
                    <a:lnTo>
                      <a:pt x="9010281" y="0"/>
                    </a:lnTo>
                    <a:cubicBezTo>
                      <a:pt x="9101720" y="0"/>
                      <a:pt x="9175846" y="74126"/>
                      <a:pt x="9175846" y="165565"/>
                    </a:cubicBezTo>
                    <a:lnTo>
                      <a:pt x="9175846" y="827806"/>
                    </a:lnTo>
                    <a:cubicBezTo>
                      <a:pt x="9175846" y="919245"/>
                      <a:pt x="9101720" y="993371"/>
                      <a:pt x="9010281" y="993371"/>
                    </a:cubicBezTo>
                    <a:lnTo>
                      <a:pt x="165565" y="993371"/>
                    </a:lnTo>
                    <a:cubicBezTo>
                      <a:pt x="74126" y="993371"/>
                      <a:pt x="0" y="919245"/>
                      <a:pt x="0" y="827806"/>
                    </a:cubicBezTo>
                    <a:lnTo>
                      <a:pt x="0" y="516140"/>
                    </a:lnTo>
                    <a:lnTo>
                      <a:pt x="627284" y="516140"/>
                    </a:lnTo>
                    <a:close/>
                  </a:path>
                </a:pathLst>
              </a:custGeom>
              <a:solidFill>
                <a:srgbClr val="ffffff"/>
              </a:solidFill>
              <a:ln w="12600">
                <a:noFill/>
              </a:ln>
              <a:effectLst>
                <a:outerShdw dist="0" dir="0" blurRad="63360" rotWithShape="0">
                  <a:srgbClr val="000000">
                    <a:alpha val="40000"/>
                  </a:srgbClr>
                </a:outerShdw>
              </a:effectLst>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sp>
            <p:nvSpPr>
              <p:cNvPr id="900" name="Rectangle : coins arrondis 2"/>
              <p:cNvSpPr/>
              <p:nvPr/>
            </p:nvSpPr>
            <p:spPr>
              <a:xfrm>
                <a:off x="6660000" y="1440000"/>
                <a:ext cx="559800" cy="414000"/>
              </a:xfrm>
              <a:prstGeom prst="roundRect">
                <a:avLst>
                  <a:gd name="adj" fmla="val 16667"/>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sp>
          <p:nvSpPr>
            <p:cNvPr id="901" name="ZoneTexte 4"/>
            <p:cNvSpPr/>
            <p:nvPr/>
          </p:nvSpPr>
          <p:spPr>
            <a:xfrm>
              <a:off x="7389360" y="1484640"/>
              <a:ext cx="2573280" cy="516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800" spc="-1" strike="noStrike">
                  <a:solidFill>
                    <a:srgbClr val="000000"/>
                  </a:solidFill>
                  <a:latin typeface="Calibri"/>
                </a:rPr>
                <a:t>SCRUM</a:t>
              </a:r>
              <a:endParaRPr b="0" lang="fr-BF" sz="2800" spc="-1" strike="noStrike">
                <a:solidFill>
                  <a:srgbClr val="000000"/>
                </a:solidFill>
                <a:latin typeface="Arial"/>
              </a:endParaRPr>
            </a:p>
          </p:txBody>
        </p:sp>
      </p:grpSp>
      <p:pic>
        <p:nvPicPr>
          <p:cNvPr id="902" name="Image 3" descr=""/>
          <p:cNvPicPr/>
          <p:nvPr/>
        </p:nvPicPr>
        <p:blipFill>
          <a:blip r:embed="rId1"/>
          <a:stretch/>
        </p:blipFill>
        <p:spPr>
          <a:xfrm>
            <a:off x="1620000" y="2497320"/>
            <a:ext cx="8280000" cy="3802680"/>
          </a:xfrm>
          <a:prstGeom prst="rect">
            <a:avLst/>
          </a:prstGeom>
          <a:ln w="0">
            <a:noFill/>
          </a:ln>
        </p:spPr>
      </p:pic>
      <p:grpSp>
        <p:nvGrpSpPr>
          <p:cNvPr id="903" name="Groupe 20"/>
          <p:cNvGrpSpPr/>
          <p:nvPr/>
        </p:nvGrpSpPr>
        <p:grpSpPr>
          <a:xfrm>
            <a:off x="11156400" y="5864760"/>
            <a:ext cx="837720" cy="837720"/>
            <a:chOff x="11156400" y="5864760"/>
            <a:chExt cx="837720" cy="837720"/>
          </a:xfrm>
        </p:grpSpPr>
        <p:sp>
          <p:nvSpPr>
            <p:cNvPr id="904" name="Oval 19"/>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905" name="Oval 20"/>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10</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906" name="Rectangle 82"/>
          <p:cNvSpPr/>
          <p:nvPr/>
        </p:nvSpPr>
        <p:spPr>
          <a:xfrm rot="5400000">
            <a:off x="5041800" y="-2468160"/>
            <a:ext cx="2108160" cy="12188520"/>
          </a:xfrm>
          <a:prstGeom prst="rect">
            <a:avLst/>
          </a:prstGeom>
          <a:solidFill>
            <a:srgbClr val="110777"/>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07" name="PlaceHolder 1"/>
          <p:cNvSpPr>
            <a:spLocks noGrp="1"/>
          </p:cNvSpPr>
          <p:nvPr>
            <p:ph type="title"/>
          </p:nvPr>
        </p:nvSpPr>
        <p:spPr>
          <a:xfrm>
            <a:off x="1159920" y="3420000"/>
            <a:ext cx="10360080" cy="852120"/>
          </a:xfrm>
          <a:prstGeom prst="rect">
            <a:avLst/>
          </a:prstGeom>
          <a:noFill/>
          <a:ln w="0">
            <a:noFill/>
          </a:ln>
        </p:spPr>
        <p:txBody>
          <a:bodyPr anchor="t">
            <a:normAutofit fontScale="93000"/>
          </a:bodyPr>
          <a:p>
            <a:pPr indent="0">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fr-BF" sz="5330" spc="-1" strike="noStrike" cap="all">
                <a:solidFill>
                  <a:srgbClr val="ffffff"/>
                </a:solidFill>
                <a:latin typeface="Calibri"/>
                <a:ea typeface="TimesNewRomanPS-BoldMT"/>
              </a:rPr>
              <a:t>ANALYSE ET CONCEPTION DU SYSTEME</a:t>
            </a:r>
            <a:endParaRPr b="0" lang="en-US" sz="5330" spc="-1" strike="noStrike">
              <a:solidFill>
                <a:srgbClr val="000000"/>
              </a:solidFill>
              <a:latin typeface="Calibri"/>
            </a:endParaRPr>
          </a:p>
        </p:txBody>
      </p:sp>
      <p:grpSp>
        <p:nvGrpSpPr>
          <p:cNvPr id="908" name="Group 90"/>
          <p:cNvGrpSpPr/>
          <p:nvPr/>
        </p:nvGrpSpPr>
        <p:grpSpPr>
          <a:xfrm>
            <a:off x="9080640" y="1053720"/>
            <a:ext cx="1750680" cy="1286280"/>
            <a:chOff x="9080640" y="1053720"/>
            <a:chExt cx="1750680" cy="1286280"/>
          </a:xfrm>
        </p:grpSpPr>
        <p:sp>
          <p:nvSpPr>
            <p:cNvPr id="909" name="Freeform 171"/>
            <p:cNvSpPr/>
            <p:nvPr/>
          </p:nvSpPr>
          <p:spPr>
            <a:xfrm>
              <a:off x="10266480" y="1848240"/>
              <a:ext cx="340560" cy="377640"/>
            </a:xfrm>
            <a:custGeom>
              <a:avLst/>
              <a:gdLst>
                <a:gd name="textAreaLeft" fmla="*/ 0 w 340560"/>
                <a:gd name="textAreaRight" fmla="*/ 340920 w 340560"/>
                <a:gd name="textAreaTop" fmla="*/ 0 h 377640"/>
                <a:gd name="textAreaBottom" fmla="*/ 378000 h 377640"/>
              </a:gdLst>
              <a:ahLst/>
              <a:rect l="textAreaLeft" t="textAreaTop" r="textAreaRight" b="textAreaBottom"/>
              <a:pathLst>
                <a:path w="612" h="679">
                  <a:moveTo>
                    <a:pt x="579" y="0"/>
                  </a:moveTo>
                  <a:lnTo>
                    <a:pt x="591" y="2"/>
                  </a:lnTo>
                  <a:lnTo>
                    <a:pt x="602" y="8"/>
                  </a:lnTo>
                  <a:lnTo>
                    <a:pt x="610" y="19"/>
                  </a:lnTo>
                  <a:lnTo>
                    <a:pt x="612" y="30"/>
                  </a:lnTo>
                  <a:lnTo>
                    <a:pt x="611" y="43"/>
                  </a:lnTo>
                  <a:lnTo>
                    <a:pt x="604" y="54"/>
                  </a:lnTo>
                  <a:lnTo>
                    <a:pt x="55" y="668"/>
                  </a:lnTo>
                  <a:lnTo>
                    <a:pt x="45" y="677"/>
                  </a:lnTo>
                  <a:lnTo>
                    <a:pt x="33" y="679"/>
                  </a:lnTo>
                  <a:lnTo>
                    <a:pt x="21" y="678"/>
                  </a:lnTo>
                  <a:lnTo>
                    <a:pt x="10" y="672"/>
                  </a:lnTo>
                  <a:lnTo>
                    <a:pt x="2" y="661"/>
                  </a:lnTo>
                  <a:lnTo>
                    <a:pt x="0" y="649"/>
                  </a:lnTo>
                  <a:lnTo>
                    <a:pt x="1" y="637"/>
                  </a:lnTo>
                  <a:lnTo>
                    <a:pt x="8" y="627"/>
                  </a:lnTo>
                  <a:lnTo>
                    <a:pt x="557" y="11"/>
                  </a:lnTo>
                  <a:lnTo>
                    <a:pt x="567" y="3"/>
                  </a:lnTo>
                  <a:lnTo>
                    <a:pt x="579" y="0"/>
                  </a:lnTo>
                  <a:close/>
                </a:path>
              </a:pathLst>
            </a:custGeom>
            <a:solidFill>
              <a:srgbClr val="ffffff">
                <a:alpha val="26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10" name="Freeform 172"/>
            <p:cNvSpPr/>
            <p:nvPr/>
          </p:nvSpPr>
          <p:spPr>
            <a:xfrm>
              <a:off x="9306720" y="1254240"/>
              <a:ext cx="1299240" cy="855000"/>
            </a:xfrm>
            <a:custGeom>
              <a:avLst/>
              <a:gdLst>
                <a:gd name="textAreaLeft" fmla="*/ 0 w 1299240"/>
                <a:gd name="textAreaRight" fmla="*/ 1299600 w 1299240"/>
                <a:gd name="textAreaTop" fmla="*/ 0 h 855000"/>
                <a:gd name="textAreaBottom" fmla="*/ 855360 h 855000"/>
              </a:gdLst>
              <a:ahLst/>
              <a:rect l="textAreaLeft" t="textAreaTop" r="textAreaRight" b="textAreaBottom"/>
              <a:pathLst>
                <a:path w="2334" h="1536">
                  <a:moveTo>
                    <a:pt x="80" y="0"/>
                  </a:moveTo>
                  <a:lnTo>
                    <a:pt x="2253" y="0"/>
                  </a:lnTo>
                  <a:lnTo>
                    <a:pt x="2274" y="2"/>
                  </a:lnTo>
                  <a:lnTo>
                    <a:pt x="2293" y="11"/>
                  </a:lnTo>
                  <a:lnTo>
                    <a:pt x="2310" y="24"/>
                  </a:lnTo>
                  <a:lnTo>
                    <a:pt x="2322" y="40"/>
                  </a:lnTo>
                  <a:lnTo>
                    <a:pt x="2330" y="60"/>
                  </a:lnTo>
                  <a:lnTo>
                    <a:pt x="2334" y="81"/>
                  </a:lnTo>
                  <a:lnTo>
                    <a:pt x="2334" y="1456"/>
                  </a:lnTo>
                  <a:lnTo>
                    <a:pt x="2330" y="1476"/>
                  </a:lnTo>
                  <a:lnTo>
                    <a:pt x="2322" y="1496"/>
                  </a:lnTo>
                  <a:lnTo>
                    <a:pt x="2310" y="1512"/>
                  </a:lnTo>
                  <a:lnTo>
                    <a:pt x="2293" y="1525"/>
                  </a:lnTo>
                  <a:lnTo>
                    <a:pt x="2274" y="1533"/>
                  </a:lnTo>
                  <a:lnTo>
                    <a:pt x="2253" y="1536"/>
                  </a:lnTo>
                  <a:lnTo>
                    <a:pt x="80" y="1536"/>
                  </a:lnTo>
                  <a:lnTo>
                    <a:pt x="60" y="1533"/>
                  </a:lnTo>
                  <a:lnTo>
                    <a:pt x="39" y="1525"/>
                  </a:lnTo>
                  <a:lnTo>
                    <a:pt x="24" y="1512"/>
                  </a:lnTo>
                  <a:lnTo>
                    <a:pt x="11" y="1496"/>
                  </a:lnTo>
                  <a:lnTo>
                    <a:pt x="2" y="1476"/>
                  </a:lnTo>
                  <a:lnTo>
                    <a:pt x="0" y="1456"/>
                  </a:lnTo>
                  <a:lnTo>
                    <a:pt x="0" y="81"/>
                  </a:lnTo>
                  <a:lnTo>
                    <a:pt x="2" y="60"/>
                  </a:lnTo>
                  <a:lnTo>
                    <a:pt x="11" y="40"/>
                  </a:lnTo>
                  <a:lnTo>
                    <a:pt x="24" y="24"/>
                  </a:lnTo>
                  <a:lnTo>
                    <a:pt x="39" y="11"/>
                  </a:lnTo>
                  <a:lnTo>
                    <a:pt x="60" y="2"/>
                  </a:lnTo>
                  <a:lnTo>
                    <a:pt x="80" y="0"/>
                  </a:lnTo>
                  <a:close/>
                </a:path>
              </a:pathLst>
            </a:custGeom>
            <a:solidFill>
              <a:srgbClr val="00431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11" name="Rectangle 83"/>
            <p:cNvSpPr/>
            <p:nvPr/>
          </p:nvSpPr>
          <p:spPr>
            <a:xfrm>
              <a:off x="9374040" y="1343160"/>
              <a:ext cx="1163880" cy="626040"/>
            </a:xfrm>
            <a:prstGeom prst="rect">
              <a:avLst/>
            </a:prstGeom>
            <a:solidFill>
              <a:srgbClr val="ff4a4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12" name="Rectangle 127"/>
            <p:cNvSpPr/>
            <p:nvPr/>
          </p:nvSpPr>
          <p:spPr>
            <a:xfrm>
              <a:off x="9928440" y="2008800"/>
              <a:ext cx="54720" cy="54720"/>
            </a:xfrm>
            <a:prstGeom prst="rect">
              <a:avLst/>
            </a:prstGeom>
            <a:solidFill>
              <a:srgbClr val="defff3"/>
            </a:solidFill>
            <a:ln w="0">
              <a:noFill/>
            </a:ln>
          </p:spPr>
          <p:style>
            <a:lnRef idx="0"/>
            <a:fillRef idx="0"/>
            <a:effectRef idx="0"/>
            <a:fontRef idx="minor"/>
          </p:style>
          <p:txBody>
            <a:bodyPr numCol="1" spcCol="0" tIns="27360" bIns="27360" anchor="t">
              <a:noAutofit/>
            </a:bodyPr>
            <a:p>
              <a:endParaRPr b="0" lang="fr-BF" sz="2400" spc="-1" strike="noStrike">
                <a:solidFill>
                  <a:srgbClr val="000000"/>
                </a:solidFill>
                <a:latin typeface="Calibri"/>
              </a:endParaRPr>
            </a:p>
          </p:txBody>
        </p:sp>
        <p:sp>
          <p:nvSpPr>
            <p:cNvPr id="913" name="Freeform 173"/>
            <p:cNvSpPr/>
            <p:nvPr/>
          </p:nvSpPr>
          <p:spPr>
            <a:xfrm>
              <a:off x="9080640" y="2257560"/>
              <a:ext cx="1750680" cy="82440"/>
            </a:xfrm>
            <a:custGeom>
              <a:avLst/>
              <a:gdLst>
                <a:gd name="textAreaLeft" fmla="*/ 0 w 1750680"/>
                <a:gd name="textAreaRight" fmla="*/ 1751040 w 1750680"/>
                <a:gd name="textAreaTop" fmla="*/ 0 h 82440"/>
                <a:gd name="textAreaBottom" fmla="*/ 82800 h 82440"/>
              </a:gdLst>
              <a:ahLst/>
              <a:rect l="textAreaLeft" t="textAreaTop" r="textAreaRight" b="textAreaBottom"/>
              <a:pathLst>
                <a:path w="3145" h="149">
                  <a:moveTo>
                    <a:pt x="0" y="0"/>
                  </a:moveTo>
                  <a:lnTo>
                    <a:pt x="3145" y="0"/>
                  </a:lnTo>
                  <a:lnTo>
                    <a:pt x="3145" y="90"/>
                  </a:lnTo>
                  <a:lnTo>
                    <a:pt x="3143" y="109"/>
                  </a:lnTo>
                  <a:lnTo>
                    <a:pt x="3134" y="125"/>
                  </a:lnTo>
                  <a:lnTo>
                    <a:pt x="3121" y="138"/>
                  </a:lnTo>
                  <a:lnTo>
                    <a:pt x="3106" y="146"/>
                  </a:lnTo>
                  <a:lnTo>
                    <a:pt x="3086" y="149"/>
                  </a:lnTo>
                  <a:lnTo>
                    <a:pt x="58" y="149"/>
                  </a:lnTo>
                  <a:lnTo>
                    <a:pt x="40" y="146"/>
                  </a:lnTo>
                  <a:lnTo>
                    <a:pt x="25" y="138"/>
                  </a:lnTo>
                  <a:lnTo>
                    <a:pt x="12" y="125"/>
                  </a:lnTo>
                  <a:lnTo>
                    <a:pt x="3" y="109"/>
                  </a:lnTo>
                  <a:lnTo>
                    <a:pt x="0" y="90"/>
                  </a:lnTo>
                  <a:lnTo>
                    <a:pt x="0" y="0"/>
                  </a:lnTo>
                  <a:close/>
                </a:path>
              </a:pathLst>
            </a:custGeom>
            <a:solidFill>
              <a:schemeClr val="accent3"/>
            </a:solidFill>
            <a:ln w="0">
              <a:noFill/>
            </a:ln>
          </p:spPr>
          <p:style>
            <a:lnRef idx="0"/>
            <a:fillRef idx="0"/>
            <a:effectRef idx="0"/>
            <a:fontRef idx="minor"/>
          </p:style>
          <p:txBody>
            <a:bodyPr numCol="1" spcCol="0" tIns="41400" bIns="41400" anchor="t">
              <a:noAutofit/>
            </a:bodyPr>
            <a:p>
              <a:endParaRPr b="0" lang="fr-BF" sz="2400" spc="-1" strike="noStrike">
                <a:solidFill>
                  <a:srgbClr val="000000"/>
                </a:solidFill>
                <a:latin typeface="Calibri"/>
              </a:endParaRPr>
            </a:p>
          </p:txBody>
        </p:sp>
        <p:sp>
          <p:nvSpPr>
            <p:cNvPr id="914" name="Rectangle 128"/>
            <p:cNvSpPr/>
            <p:nvPr/>
          </p:nvSpPr>
          <p:spPr>
            <a:xfrm>
              <a:off x="9779400" y="2300400"/>
              <a:ext cx="353880" cy="22320"/>
            </a:xfrm>
            <a:prstGeom prst="rect">
              <a:avLst/>
            </a:prstGeom>
            <a:solidFill>
              <a:srgbClr val="ffffff"/>
            </a:solidFill>
            <a:ln w="0">
              <a:noFill/>
            </a:ln>
          </p:spPr>
          <p:style>
            <a:lnRef idx="0"/>
            <a:fillRef idx="0"/>
            <a:effectRef idx="0"/>
            <a:fontRef idx="minor"/>
          </p:style>
          <p:txBody>
            <a:bodyPr numCol="1" spcCol="0" tIns="11160" bIns="11160" anchor="t">
              <a:noAutofit/>
            </a:bodyPr>
            <a:p>
              <a:endParaRPr b="0" lang="fr-BF" sz="2400" spc="-1" strike="noStrike">
                <a:solidFill>
                  <a:srgbClr val="000000"/>
                </a:solidFill>
                <a:latin typeface="Calibri"/>
              </a:endParaRPr>
            </a:p>
          </p:txBody>
        </p:sp>
        <p:grpSp>
          <p:nvGrpSpPr>
            <p:cNvPr id="915" name="Group 115"/>
            <p:cNvGrpSpPr/>
            <p:nvPr/>
          </p:nvGrpSpPr>
          <p:grpSpPr>
            <a:xfrm>
              <a:off x="9080640" y="2109240"/>
              <a:ext cx="1750680" cy="173160"/>
              <a:chOff x="9080640" y="2109240"/>
              <a:chExt cx="1750680" cy="173160"/>
            </a:xfrm>
          </p:grpSpPr>
          <p:sp>
            <p:nvSpPr>
              <p:cNvPr id="916" name="Freeform 174"/>
              <p:cNvSpPr/>
              <p:nvPr/>
            </p:nvSpPr>
            <p:spPr>
              <a:xfrm>
                <a:off x="9080640" y="2109240"/>
                <a:ext cx="1750680" cy="147600"/>
              </a:xfrm>
              <a:custGeom>
                <a:avLst/>
                <a:gdLst>
                  <a:gd name="textAreaLeft" fmla="*/ 0 w 1750680"/>
                  <a:gd name="textAreaRight" fmla="*/ 1751040 w 1750680"/>
                  <a:gd name="textAreaTop" fmla="*/ 0 h 147600"/>
                  <a:gd name="textAreaBottom" fmla="*/ 147960 h 147600"/>
                </a:gdLst>
                <a:ahLst/>
                <a:rect l="textAreaLeft" t="textAreaTop" r="textAreaRight" b="textAreaBottom"/>
                <a:pathLst>
                  <a:path w="3145" h="266">
                    <a:moveTo>
                      <a:pt x="406" y="0"/>
                    </a:moveTo>
                    <a:lnTo>
                      <a:pt x="2740" y="0"/>
                    </a:lnTo>
                    <a:lnTo>
                      <a:pt x="3145" y="266"/>
                    </a:lnTo>
                    <a:lnTo>
                      <a:pt x="0" y="266"/>
                    </a:lnTo>
                    <a:lnTo>
                      <a:pt x="406"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17" name="Rectangle 129"/>
              <p:cNvSpPr/>
              <p:nvPr/>
            </p:nvSpPr>
            <p:spPr>
              <a:xfrm>
                <a:off x="9080640" y="2257560"/>
                <a:ext cx="1750680" cy="24840"/>
              </a:xfrm>
              <a:prstGeom prst="rect">
                <a:avLst/>
              </a:prstGeom>
              <a:solidFill>
                <a:srgbClr val="ffffff"/>
              </a:solidFill>
              <a:ln w="0">
                <a:noFill/>
              </a:ln>
            </p:spPr>
            <p:style>
              <a:lnRef idx="0"/>
              <a:fillRef idx="0"/>
              <a:effectRef idx="0"/>
              <a:fontRef idx="minor"/>
            </p:style>
            <p:txBody>
              <a:bodyPr numCol="1" spcCol="0" tIns="12600" bIns="12600" anchor="t">
                <a:noAutofit/>
              </a:bodyPr>
              <a:p>
                <a:endParaRPr b="0" lang="fr-BF" sz="2400" spc="-1" strike="noStrike">
                  <a:solidFill>
                    <a:srgbClr val="000000"/>
                  </a:solidFill>
                  <a:latin typeface="Calibri"/>
                </a:endParaRPr>
              </a:p>
            </p:txBody>
          </p:sp>
        </p:grpSp>
        <p:sp>
          <p:nvSpPr>
            <p:cNvPr id="918" name="Freeform 175"/>
            <p:cNvSpPr/>
            <p:nvPr/>
          </p:nvSpPr>
          <p:spPr>
            <a:xfrm>
              <a:off x="9306720" y="1247040"/>
              <a:ext cx="1299240" cy="862200"/>
            </a:xfrm>
            <a:custGeom>
              <a:avLst/>
              <a:gdLst>
                <a:gd name="textAreaLeft" fmla="*/ 0 w 1299240"/>
                <a:gd name="textAreaRight" fmla="*/ 1299600 w 1299240"/>
                <a:gd name="textAreaTop" fmla="*/ 0 h 862200"/>
                <a:gd name="textAreaBottom" fmla="*/ 862560 h 862200"/>
              </a:gdLst>
              <a:ahLst/>
              <a:rect l="textAreaLeft" t="textAreaTop" r="textAreaRight" b="textAreaBottom"/>
              <a:pathLst>
                <a:path w="2334" h="1549">
                  <a:moveTo>
                    <a:pt x="80" y="0"/>
                  </a:moveTo>
                  <a:lnTo>
                    <a:pt x="2253" y="0"/>
                  </a:lnTo>
                  <a:lnTo>
                    <a:pt x="2274" y="3"/>
                  </a:lnTo>
                  <a:lnTo>
                    <a:pt x="2293" y="10"/>
                  </a:lnTo>
                  <a:lnTo>
                    <a:pt x="2310" y="24"/>
                  </a:lnTo>
                  <a:lnTo>
                    <a:pt x="2322" y="40"/>
                  </a:lnTo>
                  <a:lnTo>
                    <a:pt x="2330" y="59"/>
                  </a:lnTo>
                  <a:lnTo>
                    <a:pt x="2334" y="81"/>
                  </a:lnTo>
                  <a:lnTo>
                    <a:pt x="2334" y="1469"/>
                  </a:lnTo>
                  <a:lnTo>
                    <a:pt x="2330" y="1489"/>
                  </a:lnTo>
                  <a:lnTo>
                    <a:pt x="2322" y="1509"/>
                  </a:lnTo>
                  <a:lnTo>
                    <a:pt x="2310" y="1525"/>
                  </a:lnTo>
                  <a:lnTo>
                    <a:pt x="2293" y="1538"/>
                  </a:lnTo>
                  <a:lnTo>
                    <a:pt x="2274" y="1546"/>
                  </a:lnTo>
                  <a:lnTo>
                    <a:pt x="2253" y="1549"/>
                  </a:lnTo>
                  <a:lnTo>
                    <a:pt x="80" y="1549"/>
                  </a:lnTo>
                  <a:lnTo>
                    <a:pt x="60" y="1546"/>
                  </a:lnTo>
                  <a:lnTo>
                    <a:pt x="39" y="1538"/>
                  </a:lnTo>
                  <a:lnTo>
                    <a:pt x="24" y="1525"/>
                  </a:lnTo>
                  <a:lnTo>
                    <a:pt x="11" y="1509"/>
                  </a:lnTo>
                  <a:lnTo>
                    <a:pt x="2" y="1489"/>
                  </a:lnTo>
                  <a:lnTo>
                    <a:pt x="0" y="1469"/>
                  </a:lnTo>
                  <a:lnTo>
                    <a:pt x="0" y="81"/>
                  </a:lnTo>
                  <a:lnTo>
                    <a:pt x="2" y="59"/>
                  </a:lnTo>
                  <a:lnTo>
                    <a:pt x="11" y="40"/>
                  </a:lnTo>
                  <a:lnTo>
                    <a:pt x="24" y="24"/>
                  </a:lnTo>
                  <a:lnTo>
                    <a:pt x="39" y="10"/>
                  </a:lnTo>
                  <a:lnTo>
                    <a:pt x="60" y="3"/>
                  </a:lnTo>
                  <a:lnTo>
                    <a:pt x="80"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19" name="Freeform 199"/>
            <p:cNvSpPr/>
            <p:nvPr/>
          </p:nvSpPr>
          <p:spPr>
            <a:xfrm>
              <a:off x="9762120" y="1053720"/>
              <a:ext cx="387720" cy="235800"/>
            </a:xfrm>
            <a:custGeom>
              <a:avLst/>
              <a:gdLst>
                <a:gd name="textAreaLeft" fmla="*/ 0 w 387720"/>
                <a:gd name="textAreaRight" fmla="*/ 388080 w 387720"/>
                <a:gd name="textAreaTop" fmla="*/ 0 h 235800"/>
                <a:gd name="textAreaBottom" fmla="*/ 236160 h 235800"/>
              </a:gdLst>
              <a:ahLst/>
              <a:rect l="textAreaLeft" t="textAreaTop" r="textAreaRight" b="textAreaBottom"/>
              <a:pathLst>
                <a:path w="697" h="424">
                  <a:moveTo>
                    <a:pt x="65" y="0"/>
                  </a:moveTo>
                  <a:lnTo>
                    <a:pt x="633" y="0"/>
                  </a:lnTo>
                  <a:lnTo>
                    <a:pt x="654" y="3"/>
                  </a:lnTo>
                  <a:lnTo>
                    <a:pt x="670" y="12"/>
                  </a:lnTo>
                  <a:lnTo>
                    <a:pt x="685" y="26"/>
                  </a:lnTo>
                  <a:lnTo>
                    <a:pt x="694" y="43"/>
                  </a:lnTo>
                  <a:lnTo>
                    <a:pt x="697" y="63"/>
                  </a:lnTo>
                  <a:lnTo>
                    <a:pt x="697" y="361"/>
                  </a:lnTo>
                  <a:lnTo>
                    <a:pt x="694" y="380"/>
                  </a:lnTo>
                  <a:lnTo>
                    <a:pt x="685" y="398"/>
                  </a:lnTo>
                  <a:lnTo>
                    <a:pt x="670" y="412"/>
                  </a:lnTo>
                  <a:lnTo>
                    <a:pt x="654" y="421"/>
                  </a:lnTo>
                  <a:lnTo>
                    <a:pt x="633" y="424"/>
                  </a:lnTo>
                  <a:lnTo>
                    <a:pt x="614" y="424"/>
                  </a:lnTo>
                  <a:lnTo>
                    <a:pt x="614" y="136"/>
                  </a:lnTo>
                  <a:lnTo>
                    <a:pt x="611" y="121"/>
                  </a:lnTo>
                  <a:lnTo>
                    <a:pt x="602" y="109"/>
                  </a:lnTo>
                  <a:lnTo>
                    <a:pt x="590" y="100"/>
                  </a:lnTo>
                  <a:lnTo>
                    <a:pt x="575" y="98"/>
                  </a:lnTo>
                  <a:lnTo>
                    <a:pt x="123" y="98"/>
                  </a:lnTo>
                  <a:lnTo>
                    <a:pt x="108" y="100"/>
                  </a:lnTo>
                  <a:lnTo>
                    <a:pt x="96" y="109"/>
                  </a:lnTo>
                  <a:lnTo>
                    <a:pt x="86" y="121"/>
                  </a:lnTo>
                  <a:lnTo>
                    <a:pt x="84" y="136"/>
                  </a:lnTo>
                  <a:lnTo>
                    <a:pt x="84" y="424"/>
                  </a:lnTo>
                  <a:lnTo>
                    <a:pt x="65" y="424"/>
                  </a:lnTo>
                  <a:lnTo>
                    <a:pt x="44" y="421"/>
                  </a:lnTo>
                  <a:lnTo>
                    <a:pt x="26" y="412"/>
                  </a:lnTo>
                  <a:lnTo>
                    <a:pt x="12" y="398"/>
                  </a:lnTo>
                  <a:lnTo>
                    <a:pt x="4" y="380"/>
                  </a:lnTo>
                  <a:lnTo>
                    <a:pt x="0" y="361"/>
                  </a:lnTo>
                  <a:lnTo>
                    <a:pt x="0" y="63"/>
                  </a:lnTo>
                  <a:lnTo>
                    <a:pt x="4" y="43"/>
                  </a:lnTo>
                  <a:lnTo>
                    <a:pt x="12" y="26"/>
                  </a:lnTo>
                  <a:lnTo>
                    <a:pt x="26" y="12"/>
                  </a:lnTo>
                  <a:lnTo>
                    <a:pt x="44" y="3"/>
                  </a:lnTo>
                  <a:lnTo>
                    <a:pt x="6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0" name="Freeform 200"/>
            <p:cNvSpPr/>
            <p:nvPr/>
          </p:nvSpPr>
          <p:spPr>
            <a:xfrm>
              <a:off x="9190080" y="2134080"/>
              <a:ext cx="1535760" cy="98640"/>
            </a:xfrm>
            <a:custGeom>
              <a:avLst/>
              <a:gdLst>
                <a:gd name="textAreaLeft" fmla="*/ 0 w 1535760"/>
                <a:gd name="textAreaRight" fmla="*/ 1536120 w 1535760"/>
                <a:gd name="textAreaTop" fmla="*/ 0 h 98640"/>
                <a:gd name="textAreaBottom" fmla="*/ 99000 h 98640"/>
              </a:gdLst>
              <a:ahLst/>
              <a:rect l="textAreaLeft" t="textAreaTop" r="textAreaRight" b="textAreaBottom"/>
              <a:pathLst>
                <a:path w="2759" h="178">
                  <a:moveTo>
                    <a:pt x="272" y="0"/>
                  </a:moveTo>
                  <a:lnTo>
                    <a:pt x="2487" y="0"/>
                  </a:lnTo>
                  <a:lnTo>
                    <a:pt x="2759" y="178"/>
                  </a:lnTo>
                  <a:lnTo>
                    <a:pt x="0" y="178"/>
                  </a:lnTo>
                  <a:lnTo>
                    <a:pt x="272"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1" name="Rectangle 130"/>
            <p:cNvSpPr/>
            <p:nvPr/>
          </p:nvSpPr>
          <p:spPr>
            <a:xfrm>
              <a:off x="9947520" y="2124000"/>
              <a:ext cx="16200" cy="118080"/>
            </a:xfrm>
            <a:prstGeom prst="rect">
              <a:avLst/>
            </a:pr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2" name="Freeform 201"/>
            <p:cNvSpPr/>
            <p:nvPr/>
          </p:nvSpPr>
          <p:spPr>
            <a:xfrm>
              <a:off x="10106280" y="2121840"/>
              <a:ext cx="45720" cy="123120"/>
            </a:xfrm>
            <a:custGeom>
              <a:avLst/>
              <a:gdLst>
                <a:gd name="textAreaLeft" fmla="*/ 0 w 45720"/>
                <a:gd name="textAreaRight" fmla="*/ 46080 w 45720"/>
                <a:gd name="textAreaTop" fmla="*/ 0 h 123120"/>
                <a:gd name="textAreaBottom" fmla="*/ 123480 h 123120"/>
              </a:gdLst>
              <a:ahLst/>
              <a:rect l="textAreaLeft" t="textAreaTop" r="textAreaRight" b="textAreaBottom"/>
              <a:pathLst>
                <a:path w="83" h="222">
                  <a:moveTo>
                    <a:pt x="30" y="0"/>
                  </a:moveTo>
                  <a:lnTo>
                    <a:pt x="83" y="213"/>
                  </a:lnTo>
                  <a:lnTo>
                    <a:pt x="53" y="222"/>
                  </a:lnTo>
                  <a:lnTo>
                    <a:pt x="0" y="8"/>
                  </a:lnTo>
                  <a:lnTo>
                    <a:pt x="3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3" name="Freeform 204"/>
            <p:cNvSpPr/>
            <p:nvPr/>
          </p:nvSpPr>
          <p:spPr>
            <a:xfrm>
              <a:off x="10256040" y="2120400"/>
              <a:ext cx="73800" cy="125640"/>
            </a:xfrm>
            <a:custGeom>
              <a:avLst/>
              <a:gdLst>
                <a:gd name="textAreaLeft" fmla="*/ 0 w 73800"/>
                <a:gd name="textAreaRight" fmla="*/ 74160 w 73800"/>
                <a:gd name="textAreaTop" fmla="*/ 0 h 125640"/>
                <a:gd name="textAreaBottom" fmla="*/ 126000 h 125640"/>
              </a:gdLst>
              <a:ahLst/>
              <a:rect l="textAreaLeft" t="textAreaTop" r="textAreaRight" b="textAreaBottom"/>
              <a:pathLst>
                <a:path w="133" h="226">
                  <a:moveTo>
                    <a:pt x="27" y="0"/>
                  </a:moveTo>
                  <a:lnTo>
                    <a:pt x="133" y="213"/>
                  </a:lnTo>
                  <a:lnTo>
                    <a:pt x="107" y="226"/>
                  </a:lnTo>
                  <a:lnTo>
                    <a:pt x="0" y="13"/>
                  </a:lnTo>
                  <a:lnTo>
                    <a:pt x="2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4" name="Freeform 206"/>
            <p:cNvSpPr/>
            <p:nvPr/>
          </p:nvSpPr>
          <p:spPr>
            <a:xfrm>
              <a:off x="10404720" y="2118240"/>
              <a:ext cx="105840" cy="129240"/>
            </a:xfrm>
            <a:custGeom>
              <a:avLst/>
              <a:gdLst>
                <a:gd name="textAreaLeft" fmla="*/ 0 w 105840"/>
                <a:gd name="textAreaRight" fmla="*/ 106200 w 105840"/>
                <a:gd name="textAreaTop" fmla="*/ 0 h 129240"/>
                <a:gd name="textAreaBottom" fmla="*/ 129600 h 129240"/>
              </a:gdLst>
              <a:ahLst/>
              <a:rect l="textAreaLeft" t="textAreaTop" r="textAreaRight" b="textAreaBottom"/>
              <a:pathLst>
                <a:path w="191" h="233">
                  <a:moveTo>
                    <a:pt x="24" y="0"/>
                  </a:moveTo>
                  <a:lnTo>
                    <a:pt x="191" y="215"/>
                  </a:lnTo>
                  <a:lnTo>
                    <a:pt x="167" y="233"/>
                  </a:lnTo>
                  <a:lnTo>
                    <a:pt x="0" y="20"/>
                  </a:lnTo>
                  <a:lnTo>
                    <a:pt x="24"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5" name="Rectangle 156"/>
            <p:cNvSpPr/>
            <p:nvPr/>
          </p:nvSpPr>
          <p:spPr>
            <a:xfrm>
              <a:off x="9261360" y="2151000"/>
              <a:ext cx="1388880" cy="16200"/>
            </a:xfrm>
            <a:prstGeom prst="rect">
              <a:avLst/>
            </a:prstGeom>
            <a:solidFill>
              <a:srgbClr val="ffffff"/>
            </a:solidFill>
            <a:ln w="0">
              <a:noFill/>
            </a:ln>
          </p:spPr>
          <p:style>
            <a:lnRef idx="0"/>
            <a:fillRef idx="0"/>
            <a:effectRef idx="0"/>
            <a:fontRef idx="minor"/>
          </p:style>
          <p:txBody>
            <a:bodyPr numCol="1" spcCol="0" tIns="8280" bIns="8280" anchor="t">
              <a:noAutofit/>
            </a:bodyPr>
            <a:p>
              <a:endParaRPr b="0" lang="fr-BF" sz="2400" spc="-1" strike="noStrike">
                <a:solidFill>
                  <a:srgbClr val="000000"/>
                </a:solidFill>
                <a:latin typeface="Calibri"/>
              </a:endParaRPr>
            </a:p>
          </p:txBody>
        </p:sp>
        <p:sp>
          <p:nvSpPr>
            <p:cNvPr id="926" name="Freeform 207"/>
            <p:cNvSpPr/>
            <p:nvPr/>
          </p:nvSpPr>
          <p:spPr>
            <a:xfrm>
              <a:off x="9760320" y="2121840"/>
              <a:ext cx="45360" cy="123120"/>
            </a:xfrm>
            <a:custGeom>
              <a:avLst/>
              <a:gdLst>
                <a:gd name="textAreaLeft" fmla="*/ 0 w 45360"/>
                <a:gd name="textAreaRight" fmla="*/ 45720 w 45360"/>
                <a:gd name="textAreaTop" fmla="*/ 0 h 123120"/>
                <a:gd name="textAreaBottom" fmla="*/ 123480 h 123120"/>
              </a:gdLst>
              <a:ahLst/>
              <a:rect l="textAreaLeft" t="textAreaTop" r="textAreaRight" b="textAreaBottom"/>
              <a:pathLst>
                <a:path w="82" h="222">
                  <a:moveTo>
                    <a:pt x="53" y="0"/>
                  </a:moveTo>
                  <a:lnTo>
                    <a:pt x="82" y="8"/>
                  </a:lnTo>
                  <a:lnTo>
                    <a:pt x="28" y="222"/>
                  </a:lnTo>
                  <a:lnTo>
                    <a:pt x="0" y="213"/>
                  </a:lnTo>
                  <a:lnTo>
                    <a:pt x="53"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7" name="Freeform 210"/>
            <p:cNvSpPr/>
            <p:nvPr/>
          </p:nvSpPr>
          <p:spPr>
            <a:xfrm>
              <a:off x="9581760" y="2120400"/>
              <a:ext cx="74160" cy="125640"/>
            </a:xfrm>
            <a:custGeom>
              <a:avLst/>
              <a:gdLst>
                <a:gd name="textAreaLeft" fmla="*/ 0 w 74160"/>
                <a:gd name="textAreaRight" fmla="*/ 74520 w 74160"/>
                <a:gd name="textAreaTop" fmla="*/ 0 h 125640"/>
                <a:gd name="textAreaBottom" fmla="*/ 126000 h 125640"/>
              </a:gdLst>
              <a:ahLst/>
              <a:rect l="textAreaLeft" t="textAreaTop" r="textAreaRight" b="textAreaBottom"/>
              <a:pathLst>
                <a:path w="134" h="226">
                  <a:moveTo>
                    <a:pt x="108" y="0"/>
                  </a:moveTo>
                  <a:lnTo>
                    <a:pt x="134" y="13"/>
                  </a:lnTo>
                  <a:lnTo>
                    <a:pt x="28" y="226"/>
                  </a:lnTo>
                  <a:lnTo>
                    <a:pt x="0" y="213"/>
                  </a:lnTo>
                  <a:lnTo>
                    <a:pt x="108"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8" name="Freeform 211"/>
            <p:cNvSpPr/>
            <p:nvPr/>
          </p:nvSpPr>
          <p:spPr>
            <a:xfrm>
              <a:off x="9401760" y="2118240"/>
              <a:ext cx="105840" cy="129240"/>
            </a:xfrm>
            <a:custGeom>
              <a:avLst/>
              <a:gdLst>
                <a:gd name="textAreaLeft" fmla="*/ 0 w 105840"/>
                <a:gd name="textAreaRight" fmla="*/ 106200 w 105840"/>
                <a:gd name="textAreaTop" fmla="*/ 0 h 129240"/>
                <a:gd name="textAreaBottom" fmla="*/ 129600 h 129240"/>
              </a:gdLst>
              <a:ahLst/>
              <a:rect l="textAreaLeft" t="textAreaTop" r="textAreaRight" b="textAreaBottom"/>
              <a:pathLst>
                <a:path w="191" h="233">
                  <a:moveTo>
                    <a:pt x="167" y="0"/>
                  </a:moveTo>
                  <a:lnTo>
                    <a:pt x="191" y="20"/>
                  </a:lnTo>
                  <a:lnTo>
                    <a:pt x="24" y="233"/>
                  </a:lnTo>
                  <a:lnTo>
                    <a:pt x="0" y="215"/>
                  </a:lnTo>
                  <a:lnTo>
                    <a:pt x="16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29" name="Rectangle 157"/>
            <p:cNvSpPr/>
            <p:nvPr/>
          </p:nvSpPr>
          <p:spPr>
            <a:xfrm>
              <a:off x="9210960" y="2191680"/>
              <a:ext cx="1512360" cy="16200"/>
            </a:xfrm>
            <a:prstGeom prst="rect">
              <a:avLst/>
            </a:prstGeom>
            <a:solidFill>
              <a:srgbClr val="ffffff"/>
            </a:solidFill>
            <a:ln w="0">
              <a:noFill/>
            </a:ln>
          </p:spPr>
          <p:style>
            <a:lnRef idx="0"/>
            <a:fillRef idx="0"/>
            <a:effectRef idx="0"/>
            <a:fontRef idx="minor"/>
          </p:style>
          <p:txBody>
            <a:bodyPr numCol="1" spcCol="0" tIns="8280" bIns="8280" anchor="t">
              <a:noAutofit/>
            </a:bodyPr>
            <a:p>
              <a:endParaRPr b="0" lang="fr-BF" sz="2400" spc="-1" strike="noStrike">
                <a:solidFill>
                  <a:srgbClr val="000000"/>
                </a:solidFill>
                <a:latin typeface="Calibri"/>
              </a:endParaRPr>
            </a:p>
          </p:txBody>
        </p:sp>
        <p:grpSp>
          <p:nvGrpSpPr>
            <p:cNvPr id="930" name="Group 130"/>
            <p:cNvGrpSpPr/>
            <p:nvPr/>
          </p:nvGrpSpPr>
          <p:grpSpPr>
            <a:xfrm>
              <a:off x="9382320" y="1247040"/>
              <a:ext cx="1147320" cy="668880"/>
              <a:chOff x="9382320" y="1247040"/>
              <a:chExt cx="1147320" cy="668880"/>
            </a:xfrm>
          </p:grpSpPr>
          <p:sp>
            <p:nvSpPr>
              <p:cNvPr id="931" name="Freeform 212"/>
              <p:cNvSpPr/>
              <p:nvPr/>
            </p:nvSpPr>
            <p:spPr>
              <a:xfrm>
                <a:off x="9382320" y="1247040"/>
                <a:ext cx="1147320" cy="565200"/>
              </a:xfrm>
              <a:custGeom>
                <a:avLst/>
                <a:gdLst>
                  <a:gd name="textAreaLeft" fmla="*/ 0 w 1147320"/>
                  <a:gd name="textAreaRight" fmla="*/ 1147680 w 1147320"/>
                  <a:gd name="textAreaTop" fmla="*/ 0 h 565200"/>
                  <a:gd name="textAreaBottom" fmla="*/ 565560 h 565200"/>
                </a:gdLst>
                <a:ahLst/>
                <a:rect l="textAreaLeft" t="textAreaTop" r="textAreaRight" b="textAreaBottom"/>
                <a:pathLst>
                  <a:path w="2061" h="1016">
                    <a:moveTo>
                      <a:pt x="98" y="0"/>
                    </a:moveTo>
                    <a:lnTo>
                      <a:pt x="1964" y="0"/>
                    </a:lnTo>
                    <a:lnTo>
                      <a:pt x="1997" y="2"/>
                    </a:lnTo>
                    <a:lnTo>
                      <a:pt x="2031" y="9"/>
                    </a:lnTo>
                    <a:lnTo>
                      <a:pt x="2061" y="21"/>
                    </a:lnTo>
                    <a:lnTo>
                      <a:pt x="2061" y="811"/>
                    </a:lnTo>
                    <a:lnTo>
                      <a:pt x="2058" y="848"/>
                    </a:lnTo>
                    <a:lnTo>
                      <a:pt x="2048" y="882"/>
                    </a:lnTo>
                    <a:lnTo>
                      <a:pt x="2033" y="915"/>
                    </a:lnTo>
                    <a:lnTo>
                      <a:pt x="2013" y="943"/>
                    </a:lnTo>
                    <a:lnTo>
                      <a:pt x="1988" y="967"/>
                    </a:lnTo>
                    <a:lnTo>
                      <a:pt x="1958" y="988"/>
                    </a:lnTo>
                    <a:lnTo>
                      <a:pt x="1927" y="1003"/>
                    </a:lnTo>
                    <a:lnTo>
                      <a:pt x="1891" y="1013"/>
                    </a:lnTo>
                    <a:lnTo>
                      <a:pt x="1854" y="1016"/>
                    </a:lnTo>
                    <a:lnTo>
                      <a:pt x="207" y="1016"/>
                    </a:lnTo>
                    <a:lnTo>
                      <a:pt x="170" y="1013"/>
                    </a:lnTo>
                    <a:lnTo>
                      <a:pt x="135" y="1003"/>
                    </a:lnTo>
                    <a:lnTo>
                      <a:pt x="103" y="988"/>
                    </a:lnTo>
                    <a:lnTo>
                      <a:pt x="74" y="967"/>
                    </a:lnTo>
                    <a:lnTo>
                      <a:pt x="49" y="943"/>
                    </a:lnTo>
                    <a:lnTo>
                      <a:pt x="29" y="915"/>
                    </a:lnTo>
                    <a:lnTo>
                      <a:pt x="13" y="882"/>
                    </a:lnTo>
                    <a:lnTo>
                      <a:pt x="4" y="848"/>
                    </a:lnTo>
                    <a:lnTo>
                      <a:pt x="0" y="811"/>
                    </a:lnTo>
                    <a:lnTo>
                      <a:pt x="0" y="21"/>
                    </a:lnTo>
                    <a:lnTo>
                      <a:pt x="31" y="9"/>
                    </a:lnTo>
                    <a:lnTo>
                      <a:pt x="63" y="2"/>
                    </a:lnTo>
                    <a:lnTo>
                      <a:pt x="98"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932" name="Group 139"/>
              <p:cNvGrpSpPr/>
              <p:nvPr/>
            </p:nvGrpSpPr>
            <p:grpSpPr>
              <a:xfrm>
                <a:off x="9613800" y="1709640"/>
                <a:ext cx="684360" cy="206280"/>
                <a:chOff x="9613800" y="1709640"/>
                <a:chExt cx="684360" cy="206280"/>
              </a:xfrm>
            </p:grpSpPr>
            <p:sp>
              <p:nvSpPr>
                <p:cNvPr id="933" name="Freeform 214"/>
                <p:cNvSpPr/>
                <p:nvPr/>
              </p:nvSpPr>
              <p:spPr>
                <a:xfrm>
                  <a:off x="9613800" y="1709640"/>
                  <a:ext cx="133920" cy="206280"/>
                </a:xfrm>
                <a:custGeom>
                  <a:avLst/>
                  <a:gdLst>
                    <a:gd name="textAreaLeft" fmla="*/ 0 w 133920"/>
                    <a:gd name="textAreaRight" fmla="*/ 134280 w 133920"/>
                    <a:gd name="textAreaTop" fmla="*/ 0 h 206280"/>
                    <a:gd name="textAreaBottom" fmla="*/ 206640 h 206280"/>
                  </a:gdLst>
                  <a:ahLst/>
                  <a:rect l="textAreaLeft" t="textAreaTop" r="textAreaRight" b="textAreaBottom"/>
                  <a:pathLst>
                    <a:path w="241" h="371">
                      <a:moveTo>
                        <a:pt x="134" y="0"/>
                      </a:moveTo>
                      <a:lnTo>
                        <a:pt x="157" y="2"/>
                      </a:lnTo>
                      <a:lnTo>
                        <a:pt x="181" y="6"/>
                      </a:lnTo>
                      <a:lnTo>
                        <a:pt x="202" y="12"/>
                      </a:lnTo>
                      <a:lnTo>
                        <a:pt x="220"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3" y="368"/>
                      </a:lnTo>
                      <a:lnTo>
                        <a:pt x="85" y="365"/>
                      </a:lnTo>
                      <a:lnTo>
                        <a:pt x="69" y="358"/>
                      </a:lnTo>
                      <a:lnTo>
                        <a:pt x="56" y="348"/>
                      </a:lnTo>
                      <a:lnTo>
                        <a:pt x="46" y="336"/>
                      </a:lnTo>
                      <a:lnTo>
                        <a:pt x="42" y="323"/>
                      </a:lnTo>
                      <a:lnTo>
                        <a:pt x="0" y="55"/>
                      </a:lnTo>
                      <a:lnTo>
                        <a:pt x="1" y="42"/>
                      </a:lnTo>
                      <a:lnTo>
                        <a:pt x="9" y="30"/>
                      </a:lnTo>
                      <a:lnTo>
                        <a:pt x="21" y="20"/>
                      </a:lnTo>
                      <a:lnTo>
                        <a:pt x="39" y="12"/>
                      </a:lnTo>
                      <a:lnTo>
                        <a:pt x="60" y="6"/>
                      </a:lnTo>
                      <a:lnTo>
                        <a:pt x="83" y="2"/>
                      </a:lnTo>
                      <a:lnTo>
                        <a:pt x="108" y="0"/>
                      </a:lnTo>
                      <a:lnTo>
                        <a:pt x="134" y="0"/>
                      </a:lnTo>
                      <a:close/>
                    </a:path>
                  </a:pathLst>
                </a:cu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34" name="Freeform 225"/>
                <p:cNvSpPr/>
                <p:nvPr/>
              </p:nvSpPr>
              <p:spPr>
                <a:xfrm>
                  <a:off x="10164240" y="1709640"/>
                  <a:ext cx="133920" cy="206280"/>
                </a:xfrm>
                <a:custGeom>
                  <a:avLst/>
                  <a:gdLst>
                    <a:gd name="textAreaLeft" fmla="*/ 0 w 133920"/>
                    <a:gd name="textAreaRight" fmla="*/ 134280 w 133920"/>
                    <a:gd name="textAreaTop" fmla="*/ 0 h 206280"/>
                    <a:gd name="textAreaBottom" fmla="*/ 206640 h 206280"/>
                  </a:gdLst>
                  <a:ahLst/>
                  <a:rect l="textAreaLeft" t="textAreaTop" r="textAreaRight" b="textAreaBottom"/>
                  <a:pathLst>
                    <a:path w="241" h="371">
                      <a:moveTo>
                        <a:pt x="133" y="0"/>
                      </a:moveTo>
                      <a:lnTo>
                        <a:pt x="159" y="2"/>
                      </a:lnTo>
                      <a:lnTo>
                        <a:pt x="181" y="6"/>
                      </a:lnTo>
                      <a:lnTo>
                        <a:pt x="203" y="12"/>
                      </a:lnTo>
                      <a:lnTo>
                        <a:pt x="219"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2" y="368"/>
                      </a:lnTo>
                      <a:lnTo>
                        <a:pt x="84" y="365"/>
                      </a:lnTo>
                      <a:lnTo>
                        <a:pt x="69" y="358"/>
                      </a:lnTo>
                      <a:lnTo>
                        <a:pt x="56" y="348"/>
                      </a:lnTo>
                      <a:lnTo>
                        <a:pt x="47" y="336"/>
                      </a:lnTo>
                      <a:lnTo>
                        <a:pt x="41" y="323"/>
                      </a:lnTo>
                      <a:lnTo>
                        <a:pt x="0" y="55"/>
                      </a:lnTo>
                      <a:lnTo>
                        <a:pt x="1" y="42"/>
                      </a:lnTo>
                      <a:lnTo>
                        <a:pt x="9" y="30"/>
                      </a:lnTo>
                      <a:lnTo>
                        <a:pt x="22" y="20"/>
                      </a:lnTo>
                      <a:lnTo>
                        <a:pt x="39" y="12"/>
                      </a:lnTo>
                      <a:lnTo>
                        <a:pt x="61" y="6"/>
                      </a:lnTo>
                      <a:lnTo>
                        <a:pt x="83" y="2"/>
                      </a:lnTo>
                      <a:lnTo>
                        <a:pt x="108" y="0"/>
                      </a:lnTo>
                      <a:lnTo>
                        <a:pt x="133" y="0"/>
                      </a:lnTo>
                      <a:close/>
                    </a:path>
                  </a:pathLst>
                </a:cu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35" name="Freeform 236"/>
                <p:cNvSpPr/>
                <p:nvPr/>
              </p:nvSpPr>
              <p:spPr>
                <a:xfrm>
                  <a:off x="9642240" y="1734120"/>
                  <a:ext cx="77760" cy="148320"/>
                </a:xfrm>
                <a:custGeom>
                  <a:avLst/>
                  <a:gdLst>
                    <a:gd name="textAreaLeft" fmla="*/ 0 w 77760"/>
                    <a:gd name="textAreaRight" fmla="*/ 78120 w 77760"/>
                    <a:gd name="textAreaTop" fmla="*/ 0 h 148320"/>
                    <a:gd name="textAreaBottom" fmla="*/ 148680 h 148320"/>
                  </a:gdLst>
                  <a:ahLst/>
                  <a:rect l="textAreaLeft" t="textAreaTop" r="textAreaRight" b="textAreaBottom"/>
                  <a:pathLst>
                    <a:path w="140" h="267">
                      <a:moveTo>
                        <a:pt x="69" y="0"/>
                      </a:moveTo>
                      <a:lnTo>
                        <a:pt x="87" y="1"/>
                      </a:lnTo>
                      <a:lnTo>
                        <a:pt x="105" y="5"/>
                      </a:lnTo>
                      <a:lnTo>
                        <a:pt x="120" y="10"/>
                      </a:lnTo>
                      <a:lnTo>
                        <a:pt x="132" y="18"/>
                      </a:lnTo>
                      <a:lnTo>
                        <a:pt x="139" y="28"/>
                      </a:lnTo>
                      <a:lnTo>
                        <a:pt x="140" y="40"/>
                      </a:lnTo>
                      <a:lnTo>
                        <a:pt x="115" y="232"/>
                      </a:lnTo>
                      <a:lnTo>
                        <a:pt x="111" y="247"/>
                      </a:lnTo>
                      <a:lnTo>
                        <a:pt x="102" y="257"/>
                      </a:lnTo>
                      <a:lnTo>
                        <a:pt x="90" y="263"/>
                      </a:lnTo>
                      <a:lnTo>
                        <a:pt x="77" y="267"/>
                      </a:lnTo>
                      <a:lnTo>
                        <a:pt x="62" y="267"/>
                      </a:lnTo>
                      <a:lnTo>
                        <a:pt x="49" y="263"/>
                      </a:lnTo>
                      <a:lnTo>
                        <a:pt x="37" y="256"/>
                      </a:lnTo>
                      <a:lnTo>
                        <a:pt x="29" y="245"/>
                      </a:lnTo>
                      <a:lnTo>
                        <a:pt x="24" y="232"/>
                      </a:lnTo>
                      <a:lnTo>
                        <a:pt x="0" y="40"/>
                      </a:lnTo>
                      <a:lnTo>
                        <a:pt x="1" y="28"/>
                      </a:lnTo>
                      <a:lnTo>
                        <a:pt x="9" y="18"/>
                      </a:lnTo>
                      <a:lnTo>
                        <a:pt x="19" y="10"/>
                      </a:lnTo>
                      <a:lnTo>
                        <a:pt x="35" y="5"/>
                      </a:lnTo>
                      <a:lnTo>
                        <a:pt x="52" y="1"/>
                      </a:lnTo>
                      <a:lnTo>
                        <a:pt x="69"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36" name="Freeform 331"/>
                <p:cNvSpPr/>
                <p:nvPr/>
              </p:nvSpPr>
              <p:spPr>
                <a:xfrm>
                  <a:off x="10192320" y="1734120"/>
                  <a:ext cx="77760" cy="148320"/>
                </a:xfrm>
                <a:custGeom>
                  <a:avLst/>
                  <a:gdLst>
                    <a:gd name="textAreaLeft" fmla="*/ 0 w 77760"/>
                    <a:gd name="textAreaRight" fmla="*/ 78120 w 77760"/>
                    <a:gd name="textAreaTop" fmla="*/ 0 h 148320"/>
                    <a:gd name="textAreaBottom" fmla="*/ 148680 h 148320"/>
                  </a:gdLst>
                  <a:ahLst/>
                  <a:rect l="textAreaLeft" t="textAreaTop" r="textAreaRight" b="textAreaBottom"/>
                  <a:pathLst>
                    <a:path w="140" h="267">
                      <a:moveTo>
                        <a:pt x="69" y="0"/>
                      </a:moveTo>
                      <a:lnTo>
                        <a:pt x="88" y="1"/>
                      </a:lnTo>
                      <a:lnTo>
                        <a:pt x="105" y="5"/>
                      </a:lnTo>
                      <a:lnTo>
                        <a:pt x="119" y="10"/>
                      </a:lnTo>
                      <a:lnTo>
                        <a:pt x="131" y="18"/>
                      </a:lnTo>
                      <a:lnTo>
                        <a:pt x="139" y="28"/>
                      </a:lnTo>
                      <a:lnTo>
                        <a:pt x="140" y="40"/>
                      </a:lnTo>
                      <a:lnTo>
                        <a:pt x="116" y="232"/>
                      </a:lnTo>
                      <a:lnTo>
                        <a:pt x="111" y="247"/>
                      </a:lnTo>
                      <a:lnTo>
                        <a:pt x="102" y="257"/>
                      </a:lnTo>
                      <a:lnTo>
                        <a:pt x="91" y="263"/>
                      </a:lnTo>
                      <a:lnTo>
                        <a:pt x="76" y="267"/>
                      </a:lnTo>
                      <a:lnTo>
                        <a:pt x="62" y="267"/>
                      </a:lnTo>
                      <a:lnTo>
                        <a:pt x="49" y="263"/>
                      </a:lnTo>
                      <a:lnTo>
                        <a:pt x="37" y="256"/>
                      </a:lnTo>
                      <a:lnTo>
                        <a:pt x="29" y="245"/>
                      </a:lnTo>
                      <a:lnTo>
                        <a:pt x="24" y="232"/>
                      </a:lnTo>
                      <a:lnTo>
                        <a:pt x="0" y="40"/>
                      </a:lnTo>
                      <a:lnTo>
                        <a:pt x="1" y="28"/>
                      </a:lnTo>
                      <a:lnTo>
                        <a:pt x="8" y="18"/>
                      </a:lnTo>
                      <a:lnTo>
                        <a:pt x="19" y="10"/>
                      </a:lnTo>
                      <a:lnTo>
                        <a:pt x="35" y="5"/>
                      </a:lnTo>
                      <a:lnTo>
                        <a:pt x="51" y="1"/>
                      </a:lnTo>
                      <a:lnTo>
                        <a:pt x="69"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37" name="Freeform 332"/>
                <p:cNvSpPr/>
                <p:nvPr/>
              </p:nvSpPr>
              <p:spPr>
                <a:xfrm>
                  <a:off x="9665280" y="1777680"/>
                  <a:ext cx="32040" cy="61560"/>
                </a:xfrm>
                <a:custGeom>
                  <a:avLst/>
                  <a:gdLst>
                    <a:gd name="textAreaLeft" fmla="*/ 0 w 32040"/>
                    <a:gd name="textAreaRight" fmla="*/ 32400 w 32040"/>
                    <a:gd name="textAreaTop" fmla="*/ 0 h 61560"/>
                    <a:gd name="textAreaBottom" fmla="*/ 61920 h 61560"/>
                  </a:gdLst>
                  <a:ahLst/>
                  <a:rect l="textAreaLeft" t="textAreaTop" r="textAreaRight" b="textAreaBottom"/>
                  <a:pathLst>
                    <a:path w="58" h="111">
                      <a:moveTo>
                        <a:pt x="28" y="0"/>
                      </a:moveTo>
                      <a:lnTo>
                        <a:pt x="40" y="2"/>
                      </a:lnTo>
                      <a:lnTo>
                        <a:pt x="50" y="8"/>
                      </a:lnTo>
                      <a:lnTo>
                        <a:pt x="56" y="18"/>
                      </a:lnTo>
                      <a:lnTo>
                        <a:pt x="58" y="30"/>
                      </a:lnTo>
                      <a:lnTo>
                        <a:pt x="56" y="39"/>
                      </a:lnTo>
                      <a:lnTo>
                        <a:pt x="52" y="48"/>
                      </a:lnTo>
                      <a:lnTo>
                        <a:pt x="45" y="54"/>
                      </a:lnTo>
                      <a:lnTo>
                        <a:pt x="55" y="111"/>
                      </a:lnTo>
                      <a:lnTo>
                        <a:pt x="2" y="111"/>
                      </a:lnTo>
                      <a:lnTo>
                        <a:pt x="13" y="54"/>
                      </a:lnTo>
                      <a:lnTo>
                        <a:pt x="6" y="48"/>
                      </a:lnTo>
                      <a:lnTo>
                        <a:pt x="1" y="39"/>
                      </a:lnTo>
                      <a:lnTo>
                        <a:pt x="0" y="30"/>
                      </a:lnTo>
                      <a:lnTo>
                        <a:pt x="1" y="18"/>
                      </a:lnTo>
                      <a:lnTo>
                        <a:pt x="8" y="8"/>
                      </a:lnTo>
                      <a:lnTo>
                        <a:pt x="18" y="2"/>
                      </a:lnTo>
                      <a:lnTo>
                        <a:pt x="28" y="0"/>
                      </a:lnTo>
                      <a:close/>
                    </a:path>
                  </a:pathLst>
                </a:custGeom>
                <a:solidFill>
                  <a:srgbClr val="00431f"/>
                </a:solidFill>
                <a:ln w="0">
                  <a:noFill/>
                </a:ln>
              </p:spPr>
              <p:style>
                <a:lnRef idx="0"/>
                <a:fillRef idx="0"/>
                <a:effectRef idx="0"/>
                <a:fontRef idx="minor"/>
              </p:style>
              <p:txBody>
                <a:bodyPr numCol="1" spcCol="0" tIns="30960" bIns="30960" anchor="t">
                  <a:noAutofit/>
                </a:bodyPr>
                <a:p>
                  <a:endParaRPr b="0" lang="fr-BF" sz="2400" spc="-1" strike="noStrike">
                    <a:solidFill>
                      <a:srgbClr val="000000"/>
                    </a:solidFill>
                    <a:latin typeface="Calibri"/>
                  </a:endParaRPr>
                </a:p>
              </p:txBody>
            </p:sp>
            <p:sp>
              <p:nvSpPr>
                <p:cNvPr id="938" name="Freeform 333"/>
                <p:cNvSpPr/>
                <p:nvPr/>
              </p:nvSpPr>
              <p:spPr>
                <a:xfrm>
                  <a:off x="10215360" y="1777680"/>
                  <a:ext cx="32040" cy="61560"/>
                </a:xfrm>
                <a:custGeom>
                  <a:avLst/>
                  <a:gdLst>
                    <a:gd name="textAreaLeft" fmla="*/ 0 w 32040"/>
                    <a:gd name="textAreaRight" fmla="*/ 32400 w 32040"/>
                    <a:gd name="textAreaTop" fmla="*/ 0 h 61560"/>
                    <a:gd name="textAreaBottom" fmla="*/ 61920 h 61560"/>
                  </a:gdLst>
                  <a:ahLst/>
                  <a:rect l="textAreaLeft" t="textAreaTop" r="textAreaRight" b="textAreaBottom"/>
                  <a:pathLst>
                    <a:path w="58" h="111">
                      <a:moveTo>
                        <a:pt x="28" y="0"/>
                      </a:moveTo>
                      <a:lnTo>
                        <a:pt x="40" y="2"/>
                      </a:lnTo>
                      <a:lnTo>
                        <a:pt x="50" y="8"/>
                      </a:lnTo>
                      <a:lnTo>
                        <a:pt x="56" y="18"/>
                      </a:lnTo>
                      <a:lnTo>
                        <a:pt x="58" y="30"/>
                      </a:lnTo>
                      <a:lnTo>
                        <a:pt x="57" y="39"/>
                      </a:lnTo>
                      <a:lnTo>
                        <a:pt x="52" y="48"/>
                      </a:lnTo>
                      <a:lnTo>
                        <a:pt x="45" y="54"/>
                      </a:lnTo>
                      <a:lnTo>
                        <a:pt x="55" y="111"/>
                      </a:lnTo>
                      <a:lnTo>
                        <a:pt x="3" y="111"/>
                      </a:lnTo>
                      <a:lnTo>
                        <a:pt x="13" y="54"/>
                      </a:lnTo>
                      <a:lnTo>
                        <a:pt x="6" y="48"/>
                      </a:lnTo>
                      <a:lnTo>
                        <a:pt x="1" y="39"/>
                      </a:lnTo>
                      <a:lnTo>
                        <a:pt x="0" y="30"/>
                      </a:lnTo>
                      <a:lnTo>
                        <a:pt x="2" y="18"/>
                      </a:lnTo>
                      <a:lnTo>
                        <a:pt x="8" y="8"/>
                      </a:lnTo>
                      <a:lnTo>
                        <a:pt x="18" y="2"/>
                      </a:lnTo>
                      <a:lnTo>
                        <a:pt x="28" y="0"/>
                      </a:lnTo>
                      <a:close/>
                    </a:path>
                  </a:pathLst>
                </a:custGeom>
                <a:solidFill>
                  <a:srgbClr val="00431f"/>
                </a:solidFill>
                <a:ln w="0">
                  <a:noFill/>
                </a:ln>
              </p:spPr>
              <p:style>
                <a:lnRef idx="0"/>
                <a:fillRef idx="0"/>
                <a:effectRef idx="0"/>
                <a:fontRef idx="minor"/>
              </p:style>
              <p:txBody>
                <a:bodyPr numCol="1" spcCol="0" tIns="30960" bIns="30960" anchor="t">
                  <a:noAutofit/>
                </a:bodyPr>
                <a:p>
                  <a:endParaRPr b="0" lang="fr-BF" sz="2400" spc="-1" strike="noStrike">
                    <a:solidFill>
                      <a:srgbClr val="000000"/>
                    </a:solidFill>
                    <a:latin typeface="Calibri"/>
                  </a:endParaRPr>
                </a:p>
              </p:txBody>
            </p:sp>
          </p:grpSp>
        </p:grpSp>
      </p:grpSp>
      <p:grpSp>
        <p:nvGrpSpPr>
          <p:cNvPr id="939" name="Group 140"/>
          <p:cNvGrpSpPr/>
          <p:nvPr/>
        </p:nvGrpSpPr>
        <p:grpSpPr>
          <a:xfrm>
            <a:off x="5040000" y="4860000"/>
            <a:ext cx="2603880" cy="1817640"/>
            <a:chOff x="5040000" y="4860000"/>
            <a:chExt cx="2603880" cy="1817640"/>
          </a:xfrm>
        </p:grpSpPr>
        <p:sp>
          <p:nvSpPr>
            <p:cNvPr id="940" name="Freeform 334"/>
            <p:cNvSpPr/>
            <p:nvPr/>
          </p:nvSpPr>
          <p:spPr>
            <a:xfrm>
              <a:off x="6414840" y="5533920"/>
              <a:ext cx="928440" cy="1143720"/>
            </a:xfrm>
            <a:custGeom>
              <a:avLst/>
              <a:gdLst>
                <a:gd name="textAreaLeft" fmla="*/ 0 w 928440"/>
                <a:gd name="textAreaRight" fmla="*/ 928800 w 928440"/>
                <a:gd name="textAreaTop" fmla="*/ 0 h 1143720"/>
                <a:gd name="textAreaBottom" fmla="*/ 1144080 h 1143720"/>
              </a:gdLst>
              <a:ahLst/>
              <a:rect l="textAreaLeft" t="textAreaTop" r="textAreaRight" b="textAreaBottom"/>
              <a:pathLst>
                <a:path w="1362" h="1678">
                  <a:moveTo>
                    <a:pt x="1288" y="1591"/>
                  </a:moveTo>
                  <a:lnTo>
                    <a:pt x="1265" y="1602"/>
                  </a:lnTo>
                  <a:lnTo>
                    <a:pt x="1265" y="1601"/>
                  </a:lnTo>
                  <a:lnTo>
                    <a:pt x="1288" y="1591"/>
                  </a:lnTo>
                  <a:close/>
                  <a:moveTo>
                    <a:pt x="1306" y="1583"/>
                  </a:moveTo>
                  <a:lnTo>
                    <a:pt x="1299" y="1586"/>
                  </a:lnTo>
                  <a:lnTo>
                    <a:pt x="1288" y="1591"/>
                  </a:lnTo>
                  <a:lnTo>
                    <a:pt x="1306" y="1583"/>
                  </a:lnTo>
                  <a:close/>
                  <a:moveTo>
                    <a:pt x="1362" y="1552"/>
                  </a:moveTo>
                  <a:lnTo>
                    <a:pt x="1315" y="1578"/>
                  </a:lnTo>
                  <a:lnTo>
                    <a:pt x="1306" y="1583"/>
                  </a:lnTo>
                  <a:lnTo>
                    <a:pt x="1362" y="1552"/>
                  </a:lnTo>
                  <a:close/>
                  <a:moveTo>
                    <a:pt x="374" y="47"/>
                  </a:moveTo>
                  <a:lnTo>
                    <a:pt x="902" y="778"/>
                  </a:lnTo>
                  <a:lnTo>
                    <a:pt x="1265" y="1601"/>
                  </a:lnTo>
                  <a:lnTo>
                    <a:pt x="1233" y="1615"/>
                  </a:lnTo>
                  <a:lnTo>
                    <a:pt x="1165" y="1639"/>
                  </a:lnTo>
                  <a:lnTo>
                    <a:pt x="1095" y="1658"/>
                  </a:lnTo>
                  <a:lnTo>
                    <a:pt x="1024" y="1670"/>
                  </a:lnTo>
                  <a:lnTo>
                    <a:pt x="951" y="1677"/>
                  </a:lnTo>
                  <a:lnTo>
                    <a:pt x="878" y="1678"/>
                  </a:lnTo>
                  <a:lnTo>
                    <a:pt x="804" y="1674"/>
                  </a:lnTo>
                  <a:lnTo>
                    <a:pt x="730" y="1662"/>
                  </a:lnTo>
                  <a:lnTo>
                    <a:pt x="656" y="1645"/>
                  </a:lnTo>
                  <a:lnTo>
                    <a:pt x="583" y="1620"/>
                  </a:lnTo>
                  <a:lnTo>
                    <a:pt x="518" y="1592"/>
                  </a:lnTo>
                  <a:lnTo>
                    <a:pt x="456" y="1561"/>
                  </a:lnTo>
                  <a:lnTo>
                    <a:pt x="398" y="1525"/>
                  </a:lnTo>
                  <a:lnTo>
                    <a:pt x="344" y="1485"/>
                  </a:lnTo>
                  <a:lnTo>
                    <a:pt x="292" y="1442"/>
                  </a:lnTo>
                  <a:lnTo>
                    <a:pt x="244" y="1395"/>
                  </a:lnTo>
                  <a:lnTo>
                    <a:pt x="201" y="1344"/>
                  </a:lnTo>
                  <a:lnTo>
                    <a:pt x="162" y="1291"/>
                  </a:lnTo>
                  <a:lnTo>
                    <a:pt x="126" y="1235"/>
                  </a:lnTo>
                  <a:lnTo>
                    <a:pt x="95" y="1177"/>
                  </a:lnTo>
                  <a:lnTo>
                    <a:pt x="68" y="1118"/>
                  </a:lnTo>
                  <a:lnTo>
                    <a:pt x="44" y="1056"/>
                  </a:lnTo>
                  <a:lnTo>
                    <a:pt x="26" y="992"/>
                  </a:lnTo>
                  <a:lnTo>
                    <a:pt x="13" y="927"/>
                  </a:lnTo>
                  <a:lnTo>
                    <a:pt x="5" y="862"/>
                  </a:lnTo>
                  <a:lnTo>
                    <a:pt x="0" y="795"/>
                  </a:lnTo>
                  <a:lnTo>
                    <a:pt x="2" y="727"/>
                  </a:lnTo>
                  <a:lnTo>
                    <a:pt x="8" y="660"/>
                  </a:lnTo>
                  <a:lnTo>
                    <a:pt x="20" y="593"/>
                  </a:lnTo>
                  <a:lnTo>
                    <a:pt x="37" y="525"/>
                  </a:lnTo>
                  <a:lnTo>
                    <a:pt x="59" y="459"/>
                  </a:lnTo>
                  <a:lnTo>
                    <a:pt x="86" y="394"/>
                  </a:lnTo>
                  <a:lnTo>
                    <a:pt x="118" y="332"/>
                  </a:lnTo>
                  <a:lnTo>
                    <a:pt x="154" y="273"/>
                  </a:lnTo>
                  <a:lnTo>
                    <a:pt x="195" y="217"/>
                  </a:lnTo>
                  <a:lnTo>
                    <a:pt x="239" y="166"/>
                  </a:lnTo>
                  <a:lnTo>
                    <a:pt x="286" y="119"/>
                  </a:lnTo>
                  <a:lnTo>
                    <a:pt x="336" y="75"/>
                  </a:lnTo>
                  <a:lnTo>
                    <a:pt x="374" y="47"/>
                  </a:lnTo>
                  <a:close/>
                  <a:moveTo>
                    <a:pt x="384" y="40"/>
                  </a:moveTo>
                  <a:lnTo>
                    <a:pt x="374" y="47"/>
                  </a:lnTo>
                  <a:lnTo>
                    <a:pt x="374" y="47"/>
                  </a:lnTo>
                  <a:lnTo>
                    <a:pt x="384" y="40"/>
                  </a:lnTo>
                  <a:close/>
                  <a:moveTo>
                    <a:pt x="396" y="31"/>
                  </a:moveTo>
                  <a:lnTo>
                    <a:pt x="384" y="40"/>
                  </a:lnTo>
                  <a:lnTo>
                    <a:pt x="390" y="35"/>
                  </a:lnTo>
                  <a:lnTo>
                    <a:pt x="396" y="31"/>
                  </a:lnTo>
                  <a:close/>
                  <a:moveTo>
                    <a:pt x="446" y="0"/>
                  </a:moveTo>
                  <a:lnTo>
                    <a:pt x="396" y="31"/>
                  </a:lnTo>
                  <a:lnTo>
                    <a:pt x="409" y="23"/>
                  </a:lnTo>
                  <a:lnTo>
                    <a:pt x="446" y="0"/>
                  </a:lnTo>
                  <a:close/>
                </a:path>
              </a:pathLst>
            </a:custGeom>
            <a:solidFill>
              <a:srgbClr val="000000">
                <a:alpha val="14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41" name="Freeform 335"/>
            <p:cNvSpPr/>
            <p:nvPr/>
          </p:nvSpPr>
          <p:spPr>
            <a:xfrm>
              <a:off x="7029720" y="6064200"/>
              <a:ext cx="575280" cy="216360"/>
            </a:xfrm>
            <a:custGeom>
              <a:avLst/>
              <a:gdLst>
                <a:gd name="textAreaLeft" fmla="*/ 0 w 575280"/>
                <a:gd name="textAreaRight" fmla="*/ 575640 w 575280"/>
                <a:gd name="textAreaTop" fmla="*/ 0 h 216360"/>
                <a:gd name="textAreaBottom" fmla="*/ 216720 h 216360"/>
              </a:gdLst>
              <a:ahLst/>
              <a:rect l="textAreaLeft" t="textAreaTop" r="textAreaRight" b="textAreaBottom"/>
              <a:pathLst>
                <a:path w="844" h="318">
                  <a:moveTo>
                    <a:pt x="0" y="0"/>
                  </a:moveTo>
                  <a:lnTo>
                    <a:pt x="842" y="318"/>
                  </a:lnTo>
                  <a:lnTo>
                    <a:pt x="844" y="314"/>
                  </a:lnTo>
                  <a:lnTo>
                    <a:pt x="842" y="318"/>
                  </a:lnTo>
                  <a:lnTo>
                    <a:pt x="0" y="0"/>
                  </a:lnTo>
                  <a:close/>
                </a:path>
              </a:pathLst>
            </a:custGeom>
            <a:solidFill>
              <a:srgbClr val="000000">
                <a:alpha val="32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42" name="Freeform 336"/>
            <p:cNvSpPr/>
            <p:nvPr/>
          </p:nvSpPr>
          <p:spPr>
            <a:xfrm>
              <a:off x="6669720" y="5452560"/>
              <a:ext cx="359640" cy="611280"/>
            </a:xfrm>
            <a:custGeom>
              <a:avLst/>
              <a:gdLst>
                <a:gd name="textAreaLeft" fmla="*/ 0 w 359640"/>
                <a:gd name="textAreaRight" fmla="*/ 360000 w 359640"/>
                <a:gd name="textAreaTop" fmla="*/ 0 h 611280"/>
                <a:gd name="textAreaBottom" fmla="*/ 611640 h 611280"/>
              </a:gdLst>
              <a:ahLst/>
              <a:rect l="textAreaLeft" t="textAreaTop" r="textAreaRight" b="textAreaBottom"/>
              <a:pathLst>
                <a:path w="528" h="897">
                  <a:moveTo>
                    <a:pt x="427" y="0"/>
                  </a:moveTo>
                  <a:lnTo>
                    <a:pt x="528" y="897"/>
                  </a:lnTo>
                  <a:lnTo>
                    <a:pt x="0" y="166"/>
                  </a:lnTo>
                  <a:lnTo>
                    <a:pt x="35" y="142"/>
                  </a:lnTo>
                  <a:lnTo>
                    <a:pt x="72" y="119"/>
                  </a:lnTo>
                  <a:lnTo>
                    <a:pt x="72" y="118"/>
                  </a:lnTo>
                  <a:lnTo>
                    <a:pt x="110" y="98"/>
                  </a:lnTo>
                  <a:lnTo>
                    <a:pt x="148" y="78"/>
                  </a:lnTo>
                  <a:lnTo>
                    <a:pt x="150" y="77"/>
                  </a:lnTo>
                  <a:lnTo>
                    <a:pt x="202" y="56"/>
                  </a:lnTo>
                  <a:lnTo>
                    <a:pt x="204" y="55"/>
                  </a:lnTo>
                  <a:lnTo>
                    <a:pt x="227" y="46"/>
                  </a:lnTo>
                  <a:lnTo>
                    <a:pt x="232" y="45"/>
                  </a:lnTo>
                  <a:lnTo>
                    <a:pt x="283" y="28"/>
                  </a:lnTo>
                  <a:lnTo>
                    <a:pt x="288" y="27"/>
                  </a:lnTo>
                  <a:lnTo>
                    <a:pt x="310" y="22"/>
                  </a:lnTo>
                  <a:lnTo>
                    <a:pt x="315" y="21"/>
                  </a:lnTo>
                  <a:lnTo>
                    <a:pt x="367" y="9"/>
                  </a:lnTo>
                  <a:lnTo>
                    <a:pt x="373" y="8"/>
                  </a:lnTo>
                  <a:lnTo>
                    <a:pt x="395" y="5"/>
                  </a:lnTo>
                  <a:lnTo>
                    <a:pt x="400" y="4"/>
                  </a:lnTo>
                  <a:lnTo>
                    <a:pt x="427" y="0"/>
                  </a:lnTo>
                  <a:close/>
                </a:path>
              </a:pathLst>
            </a:custGeom>
            <a:solidFill>
              <a:srgbClr val="000000">
                <a:alpha val="30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43" name="Rectangle 158"/>
            <p:cNvSpPr/>
            <p:nvPr/>
          </p:nvSpPr>
          <p:spPr>
            <a:xfrm>
              <a:off x="7615440" y="5880240"/>
              <a:ext cx="360" cy="360"/>
            </a:xfrm>
            <a:prstGeom prst="rect">
              <a:avLst/>
            </a:prstGeom>
            <a:solidFill>
              <a:srgbClr val="000000">
                <a:alpha val="32000"/>
              </a:srgbClr>
            </a:solidFill>
            <a:ln w="0">
              <a:noFill/>
            </a:ln>
          </p:spPr>
          <p:style>
            <a:lnRef idx="0"/>
            <a:fillRef idx="0"/>
            <a:effectRef idx="0"/>
            <a:fontRef idx="minor"/>
          </p:style>
          <p:txBody>
            <a:bodyPr numCol="1" spcCol="0" tIns="360" bIns="360" anchor="t">
              <a:noAutofit/>
            </a:bodyPr>
            <a:p>
              <a:endParaRPr b="0" lang="fr-BF" sz="2400" spc="-1" strike="noStrike">
                <a:solidFill>
                  <a:srgbClr val="000000"/>
                </a:solidFill>
                <a:latin typeface="Calibri"/>
              </a:endParaRPr>
            </a:p>
          </p:txBody>
        </p:sp>
        <p:sp>
          <p:nvSpPr>
            <p:cNvPr id="944" name="Freeform 337"/>
            <p:cNvSpPr/>
            <p:nvPr/>
          </p:nvSpPr>
          <p:spPr>
            <a:xfrm>
              <a:off x="6960960" y="5449320"/>
              <a:ext cx="654120" cy="614880"/>
            </a:xfrm>
            <a:custGeom>
              <a:avLst/>
              <a:gdLst>
                <a:gd name="textAreaLeft" fmla="*/ 0 w 654120"/>
                <a:gd name="textAreaRight" fmla="*/ 654480 w 654120"/>
                <a:gd name="textAreaTop" fmla="*/ 0 h 614880"/>
                <a:gd name="textAreaBottom" fmla="*/ 615240 h 614880"/>
              </a:gdLst>
              <a:ahLst/>
              <a:rect l="textAreaLeft" t="textAreaTop" r="textAreaRight" b="textAreaBottom"/>
              <a:pathLst>
                <a:path w="960" h="902">
                  <a:moveTo>
                    <a:pt x="107" y="0"/>
                  </a:moveTo>
                  <a:lnTo>
                    <a:pt x="127" y="0"/>
                  </a:lnTo>
                  <a:lnTo>
                    <a:pt x="132" y="0"/>
                  </a:lnTo>
                  <a:lnTo>
                    <a:pt x="155" y="1"/>
                  </a:lnTo>
                  <a:lnTo>
                    <a:pt x="163" y="2"/>
                  </a:lnTo>
                  <a:lnTo>
                    <a:pt x="180" y="3"/>
                  </a:lnTo>
                  <a:lnTo>
                    <a:pt x="189" y="4"/>
                  </a:lnTo>
                  <a:lnTo>
                    <a:pt x="204" y="5"/>
                  </a:lnTo>
                  <a:lnTo>
                    <a:pt x="215" y="6"/>
                  </a:lnTo>
                  <a:lnTo>
                    <a:pt x="229" y="9"/>
                  </a:lnTo>
                  <a:lnTo>
                    <a:pt x="240" y="11"/>
                  </a:lnTo>
                  <a:lnTo>
                    <a:pt x="255" y="13"/>
                  </a:lnTo>
                  <a:lnTo>
                    <a:pt x="264" y="15"/>
                  </a:lnTo>
                  <a:lnTo>
                    <a:pt x="288" y="19"/>
                  </a:lnTo>
                  <a:lnTo>
                    <a:pt x="296" y="21"/>
                  </a:lnTo>
                  <a:lnTo>
                    <a:pt x="311" y="25"/>
                  </a:lnTo>
                  <a:lnTo>
                    <a:pt x="322" y="28"/>
                  </a:lnTo>
                  <a:lnTo>
                    <a:pt x="336" y="31"/>
                  </a:lnTo>
                  <a:lnTo>
                    <a:pt x="348" y="34"/>
                  </a:lnTo>
                  <a:lnTo>
                    <a:pt x="360" y="39"/>
                  </a:lnTo>
                  <a:lnTo>
                    <a:pt x="371" y="42"/>
                  </a:lnTo>
                  <a:lnTo>
                    <a:pt x="385" y="46"/>
                  </a:lnTo>
                  <a:lnTo>
                    <a:pt x="396" y="49"/>
                  </a:lnTo>
                  <a:lnTo>
                    <a:pt x="413" y="56"/>
                  </a:lnTo>
                  <a:lnTo>
                    <a:pt x="419" y="58"/>
                  </a:lnTo>
                  <a:lnTo>
                    <a:pt x="427" y="61"/>
                  </a:lnTo>
                  <a:lnTo>
                    <a:pt x="442" y="67"/>
                  </a:lnTo>
                  <a:lnTo>
                    <a:pt x="452" y="72"/>
                  </a:lnTo>
                  <a:lnTo>
                    <a:pt x="465" y="77"/>
                  </a:lnTo>
                  <a:lnTo>
                    <a:pt x="476" y="81"/>
                  </a:lnTo>
                  <a:lnTo>
                    <a:pt x="488" y="88"/>
                  </a:lnTo>
                  <a:lnTo>
                    <a:pt x="498" y="92"/>
                  </a:lnTo>
                  <a:lnTo>
                    <a:pt x="510" y="98"/>
                  </a:lnTo>
                  <a:lnTo>
                    <a:pt x="521" y="104"/>
                  </a:lnTo>
                  <a:lnTo>
                    <a:pt x="533" y="110"/>
                  </a:lnTo>
                  <a:lnTo>
                    <a:pt x="542" y="116"/>
                  </a:lnTo>
                  <a:lnTo>
                    <a:pt x="555" y="123"/>
                  </a:lnTo>
                  <a:lnTo>
                    <a:pt x="564" y="127"/>
                  </a:lnTo>
                  <a:lnTo>
                    <a:pt x="583" y="140"/>
                  </a:lnTo>
                  <a:lnTo>
                    <a:pt x="591" y="146"/>
                  </a:lnTo>
                  <a:lnTo>
                    <a:pt x="603" y="153"/>
                  </a:lnTo>
                  <a:lnTo>
                    <a:pt x="613" y="159"/>
                  </a:lnTo>
                  <a:lnTo>
                    <a:pt x="623" y="167"/>
                  </a:lnTo>
                  <a:lnTo>
                    <a:pt x="632" y="173"/>
                  </a:lnTo>
                  <a:lnTo>
                    <a:pt x="644" y="182"/>
                  </a:lnTo>
                  <a:lnTo>
                    <a:pt x="651" y="188"/>
                  </a:lnTo>
                  <a:lnTo>
                    <a:pt x="663" y="197"/>
                  </a:lnTo>
                  <a:lnTo>
                    <a:pt x="671" y="203"/>
                  </a:lnTo>
                  <a:lnTo>
                    <a:pt x="682" y="213"/>
                  </a:lnTo>
                  <a:lnTo>
                    <a:pt x="689" y="218"/>
                  </a:lnTo>
                  <a:lnTo>
                    <a:pt x="707" y="234"/>
                  </a:lnTo>
                  <a:lnTo>
                    <a:pt x="711" y="239"/>
                  </a:lnTo>
                  <a:lnTo>
                    <a:pt x="724" y="250"/>
                  </a:lnTo>
                  <a:lnTo>
                    <a:pt x="730" y="257"/>
                  </a:lnTo>
                  <a:lnTo>
                    <a:pt x="741" y="266"/>
                  </a:lnTo>
                  <a:lnTo>
                    <a:pt x="747" y="274"/>
                  </a:lnTo>
                  <a:lnTo>
                    <a:pt x="757" y="285"/>
                  </a:lnTo>
                  <a:lnTo>
                    <a:pt x="765" y="291"/>
                  </a:lnTo>
                  <a:lnTo>
                    <a:pt x="774" y="302"/>
                  </a:lnTo>
                  <a:lnTo>
                    <a:pt x="780" y="309"/>
                  </a:lnTo>
                  <a:lnTo>
                    <a:pt x="790" y="321"/>
                  </a:lnTo>
                  <a:lnTo>
                    <a:pt x="796" y="327"/>
                  </a:lnTo>
                  <a:lnTo>
                    <a:pt x="811" y="345"/>
                  </a:lnTo>
                  <a:lnTo>
                    <a:pt x="811" y="345"/>
                  </a:lnTo>
                  <a:lnTo>
                    <a:pt x="824" y="365"/>
                  </a:lnTo>
                  <a:lnTo>
                    <a:pt x="829" y="370"/>
                  </a:lnTo>
                  <a:lnTo>
                    <a:pt x="838" y="383"/>
                  </a:lnTo>
                  <a:lnTo>
                    <a:pt x="844" y="390"/>
                  </a:lnTo>
                  <a:lnTo>
                    <a:pt x="851" y="403"/>
                  </a:lnTo>
                  <a:lnTo>
                    <a:pt x="857" y="411"/>
                  </a:lnTo>
                  <a:lnTo>
                    <a:pt x="864" y="424"/>
                  </a:lnTo>
                  <a:lnTo>
                    <a:pt x="869" y="431"/>
                  </a:lnTo>
                  <a:lnTo>
                    <a:pt x="877" y="444"/>
                  </a:lnTo>
                  <a:lnTo>
                    <a:pt x="881" y="451"/>
                  </a:lnTo>
                  <a:lnTo>
                    <a:pt x="891" y="467"/>
                  </a:lnTo>
                  <a:lnTo>
                    <a:pt x="893" y="472"/>
                  </a:lnTo>
                  <a:lnTo>
                    <a:pt x="904" y="492"/>
                  </a:lnTo>
                  <a:lnTo>
                    <a:pt x="907" y="499"/>
                  </a:lnTo>
                  <a:lnTo>
                    <a:pt x="914" y="513"/>
                  </a:lnTo>
                  <a:lnTo>
                    <a:pt x="917" y="522"/>
                  </a:lnTo>
                  <a:lnTo>
                    <a:pt x="924" y="535"/>
                  </a:lnTo>
                  <a:lnTo>
                    <a:pt x="928" y="544"/>
                  </a:lnTo>
                  <a:lnTo>
                    <a:pt x="934" y="556"/>
                  </a:lnTo>
                  <a:lnTo>
                    <a:pt x="937" y="566"/>
                  </a:lnTo>
                  <a:lnTo>
                    <a:pt x="942" y="579"/>
                  </a:lnTo>
                  <a:lnTo>
                    <a:pt x="945" y="588"/>
                  </a:lnTo>
                  <a:lnTo>
                    <a:pt x="951" y="601"/>
                  </a:lnTo>
                  <a:lnTo>
                    <a:pt x="954" y="610"/>
                  </a:lnTo>
                  <a:lnTo>
                    <a:pt x="960" y="632"/>
                  </a:lnTo>
                  <a:lnTo>
                    <a:pt x="960" y="632"/>
                  </a:lnTo>
                  <a:lnTo>
                    <a:pt x="101" y="902"/>
                  </a:lnTo>
                  <a:lnTo>
                    <a:pt x="0" y="5"/>
                  </a:lnTo>
                  <a:lnTo>
                    <a:pt x="25" y="3"/>
                  </a:lnTo>
                  <a:lnTo>
                    <a:pt x="29" y="2"/>
                  </a:lnTo>
                  <a:lnTo>
                    <a:pt x="49" y="1"/>
                  </a:lnTo>
                  <a:lnTo>
                    <a:pt x="57" y="1"/>
                  </a:lnTo>
                  <a:lnTo>
                    <a:pt x="74" y="0"/>
                  </a:lnTo>
                  <a:lnTo>
                    <a:pt x="81" y="0"/>
                  </a:lnTo>
                  <a:lnTo>
                    <a:pt x="100" y="0"/>
                  </a:lnTo>
                  <a:lnTo>
                    <a:pt x="107" y="0"/>
                  </a:lnTo>
                  <a:close/>
                </a:path>
              </a:pathLst>
            </a:custGeom>
            <a:solidFill>
              <a:srgbClr val="000000">
                <a:alpha val="20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45" name="Freeform 338"/>
            <p:cNvSpPr/>
            <p:nvPr/>
          </p:nvSpPr>
          <p:spPr>
            <a:xfrm>
              <a:off x="7615440" y="5880240"/>
              <a:ext cx="4320" cy="12600"/>
            </a:xfrm>
            <a:custGeom>
              <a:avLst/>
              <a:gdLst>
                <a:gd name="textAreaLeft" fmla="*/ 0 w 4320"/>
                <a:gd name="textAreaRight" fmla="*/ 4680 w 4320"/>
                <a:gd name="textAreaTop" fmla="*/ 0 h 12600"/>
                <a:gd name="textAreaBottom" fmla="*/ 12960 h 12600"/>
              </a:gdLst>
              <a:ahLst/>
              <a:rect l="textAreaLeft" t="textAreaTop" r="textAreaRight" b="textAreaBottom"/>
              <a:pathLst>
                <a:path w="7" h="19">
                  <a:moveTo>
                    <a:pt x="0" y="0"/>
                  </a:moveTo>
                  <a:lnTo>
                    <a:pt x="0" y="0"/>
                  </a:lnTo>
                  <a:lnTo>
                    <a:pt x="7" y="19"/>
                  </a:lnTo>
                  <a:lnTo>
                    <a:pt x="0" y="0"/>
                  </a:lnTo>
                  <a:close/>
                </a:path>
              </a:pathLst>
            </a:custGeom>
            <a:solidFill>
              <a:srgbClr val="000000">
                <a:alpha val="32000"/>
              </a:srgbClr>
            </a:solidFill>
            <a:ln w="0">
              <a:noFill/>
            </a:ln>
          </p:spPr>
          <p:style>
            <a:lnRef idx="0"/>
            <a:fillRef idx="0"/>
            <a:effectRef idx="0"/>
            <a:fontRef idx="minor"/>
          </p:style>
          <p:txBody>
            <a:bodyPr numCol="1" spcCol="0" tIns="6480" bIns="6480" anchor="t">
              <a:noAutofit/>
            </a:bodyPr>
            <a:p>
              <a:endParaRPr b="0" lang="fr-BF" sz="2400" spc="-1" strike="noStrike">
                <a:solidFill>
                  <a:srgbClr val="000000"/>
                </a:solidFill>
                <a:latin typeface="Calibri"/>
              </a:endParaRPr>
            </a:p>
          </p:txBody>
        </p:sp>
        <p:sp>
          <p:nvSpPr>
            <p:cNvPr id="946" name="Freeform 340"/>
            <p:cNvSpPr/>
            <p:nvPr/>
          </p:nvSpPr>
          <p:spPr>
            <a:xfrm>
              <a:off x="7029720" y="5880240"/>
              <a:ext cx="614160" cy="400680"/>
            </a:xfrm>
            <a:custGeom>
              <a:avLst/>
              <a:gdLst>
                <a:gd name="textAreaLeft" fmla="*/ 0 w 614160"/>
                <a:gd name="textAreaRight" fmla="*/ 614520 w 614160"/>
                <a:gd name="textAreaTop" fmla="*/ 0 h 400680"/>
                <a:gd name="textAreaBottom" fmla="*/ 401040 h 400680"/>
              </a:gdLst>
              <a:ahLst/>
              <a:rect l="textAreaLeft" t="textAreaTop" r="textAreaRight" b="textAreaBottom"/>
              <a:pathLst>
                <a:path w="901" h="588">
                  <a:moveTo>
                    <a:pt x="859" y="0"/>
                  </a:moveTo>
                  <a:lnTo>
                    <a:pt x="866" y="19"/>
                  </a:lnTo>
                  <a:lnTo>
                    <a:pt x="866" y="21"/>
                  </a:lnTo>
                  <a:lnTo>
                    <a:pt x="871" y="40"/>
                  </a:lnTo>
                  <a:lnTo>
                    <a:pt x="872" y="44"/>
                  </a:lnTo>
                  <a:lnTo>
                    <a:pt x="876" y="60"/>
                  </a:lnTo>
                  <a:lnTo>
                    <a:pt x="877" y="64"/>
                  </a:lnTo>
                  <a:lnTo>
                    <a:pt x="881" y="80"/>
                  </a:lnTo>
                  <a:lnTo>
                    <a:pt x="882" y="85"/>
                  </a:lnTo>
                  <a:lnTo>
                    <a:pt x="885" y="103"/>
                  </a:lnTo>
                  <a:lnTo>
                    <a:pt x="886" y="105"/>
                  </a:lnTo>
                  <a:lnTo>
                    <a:pt x="892" y="147"/>
                  </a:lnTo>
                  <a:lnTo>
                    <a:pt x="893" y="151"/>
                  </a:lnTo>
                  <a:lnTo>
                    <a:pt x="895" y="167"/>
                  </a:lnTo>
                  <a:lnTo>
                    <a:pt x="896" y="172"/>
                  </a:lnTo>
                  <a:lnTo>
                    <a:pt x="897" y="187"/>
                  </a:lnTo>
                  <a:lnTo>
                    <a:pt x="898" y="194"/>
                  </a:lnTo>
                  <a:lnTo>
                    <a:pt x="899" y="210"/>
                  </a:lnTo>
                  <a:lnTo>
                    <a:pt x="899" y="214"/>
                  </a:lnTo>
                  <a:lnTo>
                    <a:pt x="901" y="256"/>
                  </a:lnTo>
                  <a:lnTo>
                    <a:pt x="901" y="261"/>
                  </a:lnTo>
                  <a:lnTo>
                    <a:pt x="901" y="276"/>
                  </a:lnTo>
                  <a:lnTo>
                    <a:pt x="901" y="282"/>
                  </a:lnTo>
                  <a:lnTo>
                    <a:pt x="901" y="297"/>
                  </a:lnTo>
                  <a:lnTo>
                    <a:pt x="900" y="304"/>
                  </a:lnTo>
                  <a:lnTo>
                    <a:pt x="900" y="318"/>
                  </a:lnTo>
                  <a:lnTo>
                    <a:pt x="899" y="325"/>
                  </a:lnTo>
                  <a:lnTo>
                    <a:pt x="898" y="342"/>
                  </a:lnTo>
                  <a:lnTo>
                    <a:pt x="898" y="345"/>
                  </a:lnTo>
                  <a:lnTo>
                    <a:pt x="896" y="366"/>
                  </a:lnTo>
                  <a:lnTo>
                    <a:pt x="895" y="372"/>
                  </a:lnTo>
                  <a:lnTo>
                    <a:pt x="893" y="387"/>
                  </a:lnTo>
                  <a:lnTo>
                    <a:pt x="892" y="395"/>
                  </a:lnTo>
                  <a:lnTo>
                    <a:pt x="890" y="407"/>
                  </a:lnTo>
                  <a:lnTo>
                    <a:pt x="889" y="416"/>
                  </a:lnTo>
                  <a:lnTo>
                    <a:pt x="887" y="428"/>
                  </a:lnTo>
                  <a:lnTo>
                    <a:pt x="885" y="436"/>
                  </a:lnTo>
                  <a:lnTo>
                    <a:pt x="883" y="450"/>
                  </a:lnTo>
                  <a:lnTo>
                    <a:pt x="881" y="457"/>
                  </a:lnTo>
                  <a:lnTo>
                    <a:pt x="876" y="477"/>
                  </a:lnTo>
                  <a:lnTo>
                    <a:pt x="875" y="483"/>
                  </a:lnTo>
                  <a:lnTo>
                    <a:pt x="871" y="497"/>
                  </a:lnTo>
                  <a:lnTo>
                    <a:pt x="869" y="506"/>
                  </a:lnTo>
                  <a:lnTo>
                    <a:pt x="866" y="518"/>
                  </a:lnTo>
                  <a:lnTo>
                    <a:pt x="864" y="527"/>
                  </a:lnTo>
                  <a:lnTo>
                    <a:pt x="859" y="539"/>
                  </a:lnTo>
                  <a:lnTo>
                    <a:pt x="857" y="548"/>
                  </a:lnTo>
                  <a:lnTo>
                    <a:pt x="853" y="559"/>
                  </a:lnTo>
                  <a:lnTo>
                    <a:pt x="850" y="568"/>
                  </a:lnTo>
                  <a:lnTo>
                    <a:pt x="844" y="584"/>
                  </a:lnTo>
                  <a:lnTo>
                    <a:pt x="842" y="588"/>
                  </a:lnTo>
                  <a:lnTo>
                    <a:pt x="0" y="270"/>
                  </a:lnTo>
                  <a:lnTo>
                    <a:pt x="859" y="0"/>
                  </a:lnTo>
                  <a:close/>
                </a:path>
              </a:pathLst>
            </a:custGeom>
            <a:solidFill>
              <a:srgbClr val="000000">
                <a:alpha val="41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47" name="Freeform 341"/>
            <p:cNvSpPr/>
            <p:nvPr/>
          </p:nvSpPr>
          <p:spPr>
            <a:xfrm>
              <a:off x="7029720" y="6064200"/>
              <a:ext cx="573840" cy="561600"/>
            </a:xfrm>
            <a:custGeom>
              <a:avLst/>
              <a:gdLst>
                <a:gd name="textAreaLeft" fmla="*/ 0 w 573840"/>
                <a:gd name="textAreaRight" fmla="*/ 574200 w 573840"/>
                <a:gd name="textAreaTop" fmla="*/ 0 h 561600"/>
                <a:gd name="textAreaBottom" fmla="*/ 561960 h 561600"/>
              </a:gdLst>
              <a:ahLst/>
              <a:rect l="textAreaLeft" t="textAreaTop" r="textAreaRight" b="textAreaBottom"/>
              <a:pathLst>
                <a:path w="842" h="824">
                  <a:moveTo>
                    <a:pt x="0" y="0"/>
                  </a:moveTo>
                  <a:lnTo>
                    <a:pt x="842" y="318"/>
                  </a:lnTo>
                  <a:lnTo>
                    <a:pt x="834" y="340"/>
                  </a:lnTo>
                  <a:lnTo>
                    <a:pt x="830" y="348"/>
                  </a:lnTo>
                  <a:lnTo>
                    <a:pt x="825" y="361"/>
                  </a:lnTo>
                  <a:lnTo>
                    <a:pt x="821" y="371"/>
                  </a:lnTo>
                  <a:lnTo>
                    <a:pt x="815" y="382"/>
                  </a:lnTo>
                  <a:lnTo>
                    <a:pt x="810" y="392"/>
                  </a:lnTo>
                  <a:lnTo>
                    <a:pt x="806" y="403"/>
                  </a:lnTo>
                  <a:lnTo>
                    <a:pt x="800" y="412"/>
                  </a:lnTo>
                  <a:lnTo>
                    <a:pt x="795" y="423"/>
                  </a:lnTo>
                  <a:lnTo>
                    <a:pt x="790" y="433"/>
                  </a:lnTo>
                  <a:lnTo>
                    <a:pt x="783" y="443"/>
                  </a:lnTo>
                  <a:lnTo>
                    <a:pt x="779" y="452"/>
                  </a:lnTo>
                  <a:lnTo>
                    <a:pt x="773" y="463"/>
                  </a:lnTo>
                  <a:lnTo>
                    <a:pt x="767" y="471"/>
                  </a:lnTo>
                  <a:lnTo>
                    <a:pt x="761" y="482"/>
                  </a:lnTo>
                  <a:lnTo>
                    <a:pt x="756" y="489"/>
                  </a:lnTo>
                  <a:lnTo>
                    <a:pt x="748" y="501"/>
                  </a:lnTo>
                  <a:lnTo>
                    <a:pt x="744" y="509"/>
                  </a:lnTo>
                  <a:lnTo>
                    <a:pt x="735" y="519"/>
                  </a:lnTo>
                  <a:lnTo>
                    <a:pt x="731" y="526"/>
                  </a:lnTo>
                  <a:lnTo>
                    <a:pt x="722" y="537"/>
                  </a:lnTo>
                  <a:lnTo>
                    <a:pt x="718" y="544"/>
                  </a:lnTo>
                  <a:lnTo>
                    <a:pt x="708" y="556"/>
                  </a:lnTo>
                  <a:lnTo>
                    <a:pt x="704" y="561"/>
                  </a:lnTo>
                  <a:lnTo>
                    <a:pt x="695" y="573"/>
                  </a:lnTo>
                  <a:lnTo>
                    <a:pt x="690" y="578"/>
                  </a:lnTo>
                  <a:lnTo>
                    <a:pt x="681" y="590"/>
                  </a:lnTo>
                  <a:lnTo>
                    <a:pt x="676" y="594"/>
                  </a:lnTo>
                  <a:lnTo>
                    <a:pt x="666" y="607"/>
                  </a:lnTo>
                  <a:lnTo>
                    <a:pt x="661" y="610"/>
                  </a:lnTo>
                  <a:lnTo>
                    <a:pt x="650" y="623"/>
                  </a:lnTo>
                  <a:lnTo>
                    <a:pt x="646" y="626"/>
                  </a:lnTo>
                  <a:lnTo>
                    <a:pt x="635" y="639"/>
                  </a:lnTo>
                  <a:lnTo>
                    <a:pt x="632" y="642"/>
                  </a:lnTo>
                  <a:lnTo>
                    <a:pt x="619" y="654"/>
                  </a:lnTo>
                  <a:lnTo>
                    <a:pt x="617" y="657"/>
                  </a:lnTo>
                  <a:lnTo>
                    <a:pt x="603" y="669"/>
                  </a:lnTo>
                  <a:lnTo>
                    <a:pt x="601" y="671"/>
                  </a:lnTo>
                  <a:lnTo>
                    <a:pt x="586" y="684"/>
                  </a:lnTo>
                  <a:lnTo>
                    <a:pt x="583" y="686"/>
                  </a:lnTo>
                  <a:lnTo>
                    <a:pt x="568" y="698"/>
                  </a:lnTo>
                  <a:lnTo>
                    <a:pt x="567" y="699"/>
                  </a:lnTo>
                  <a:lnTo>
                    <a:pt x="551" y="712"/>
                  </a:lnTo>
                  <a:lnTo>
                    <a:pt x="550" y="713"/>
                  </a:lnTo>
                  <a:lnTo>
                    <a:pt x="534" y="725"/>
                  </a:lnTo>
                  <a:lnTo>
                    <a:pt x="533" y="726"/>
                  </a:lnTo>
                  <a:lnTo>
                    <a:pt x="516" y="737"/>
                  </a:lnTo>
                  <a:lnTo>
                    <a:pt x="515" y="738"/>
                  </a:lnTo>
                  <a:lnTo>
                    <a:pt x="498" y="750"/>
                  </a:lnTo>
                  <a:lnTo>
                    <a:pt x="497" y="750"/>
                  </a:lnTo>
                  <a:lnTo>
                    <a:pt x="480" y="762"/>
                  </a:lnTo>
                  <a:lnTo>
                    <a:pt x="479" y="762"/>
                  </a:lnTo>
                  <a:lnTo>
                    <a:pt x="460" y="774"/>
                  </a:lnTo>
                  <a:lnTo>
                    <a:pt x="460" y="774"/>
                  </a:lnTo>
                  <a:lnTo>
                    <a:pt x="413" y="800"/>
                  </a:lnTo>
                  <a:lnTo>
                    <a:pt x="363" y="824"/>
                  </a:lnTo>
                  <a:lnTo>
                    <a:pt x="0" y="0"/>
                  </a:lnTo>
                  <a:close/>
                </a:path>
              </a:pathLst>
            </a:custGeom>
            <a:solidFill>
              <a:srgbClr val="000000">
                <a:alpha val="32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948" name="Group 141"/>
            <p:cNvGrpSpPr/>
            <p:nvPr/>
          </p:nvGrpSpPr>
          <p:grpSpPr>
            <a:xfrm>
              <a:off x="5040000" y="4860000"/>
              <a:ext cx="1366920" cy="1260000"/>
              <a:chOff x="5040000" y="4860000"/>
              <a:chExt cx="1366920" cy="1260000"/>
            </a:xfrm>
          </p:grpSpPr>
          <p:sp>
            <p:nvSpPr>
              <p:cNvPr id="949" name="Rectangle 159"/>
              <p:cNvSpPr/>
              <p:nvPr/>
            </p:nvSpPr>
            <p:spPr>
              <a:xfrm>
                <a:off x="5040000" y="5902200"/>
                <a:ext cx="1366920" cy="217800"/>
              </a:xfrm>
              <a:prstGeom prst="rect">
                <a:avLst/>
              </a:prstGeom>
              <a:solidFill>
                <a:srgbClr val="000000">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50" name="Rectangle 160"/>
              <p:cNvSpPr/>
              <p:nvPr/>
            </p:nvSpPr>
            <p:spPr>
              <a:xfrm>
                <a:off x="5040000" y="4860000"/>
                <a:ext cx="242280" cy="1000080"/>
              </a:xfrm>
              <a:prstGeom prst="rect">
                <a:avLst/>
              </a:prstGeom>
              <a:solidFill>
                <a:srgbClr val="000000">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51" name="Rectangle 161"/>
              <p:cNvSpPr/>
              <p:nvPr/>
            </p:nvSpPr>
            <p:spPr>
              <a:xfrm>
                <a:off x="5321160" y="5237280"/>
                <a:ext cx="243000" cy="622800"/>
              </a:xfrm>
              <a:prstGeom prst="rect">
                <a:avLst/>
              </a:prstGeom>
              <a:solidFill>
                <a:srgbClr val="000000">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52" name="Rectangle 162"/>
              <p:cNvSpPr/>
              <p:nvPr/>
            </p:nvSpPr>
            <p:spPr>
              <a:xfrm>
                <a:off x="5601960" y="5448600"/>
                <a:ext cx="242280" cy="411480"/>
              </a:xfrm>
              <a:prstGeom prst="rect">
                <a:avLst/>
              </a:prstGeom>
              <a:solidFill>
                <a:srgbClr val="000000">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53" name="Rectangle 163"/>
              <p:cNvSpPr/>
              <p:nvPr/>
            </p:nvSpPr>
            <p:spPr>
              <a:xfrm>
                <a:off x="5882760" y="5255640"/>
                <a:ext cx="243000" cy="604440"/>
              </a:xfrm>
              <a:prstGeom prst="rect">
                <a:avLst/>
              </a:prstGeom>
              <a:solidFill>
                <a:srgbClr val="000000">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54" name="Rectangle 164"/>
              <p:cNvSpPr/>
              <p:nvPr/>
            </p:nvSpPr>
            <p:spPr>
              <a:xfrm>
                <a:off x="6164640" y="5427360"/>
                <a:ext cx="242280" cy="432720"/>
              </a:xfrm>
              <a:prstGeom prst="rect">
                <a:avLst/>
              </a:prstGeom>
              <a:solidFill>
                <a:srgbClr val="000000">
                  <a:alpha val="1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955" name="Group 151"/>
            <p:cNvGrpSpPr/>
            <p:nvPr/>
          </p:nvGrpSpPr>
          <p:grpSpPr>
            <a:xfrm>
              <a:off x="5891040" y="5122080"/>
              <a:ext cx="909360" cy="1408320"/>
              <a:chOff x="5891040" y="5122080"/>
              <a:chExt cx="909360" cy="1408320"/>
            </a:xfrm>
          </p:grpSpPr>
          <p:sp>
            <p:nvSpPr>
              <p:cNvPr id="956" name="Rectangle 165"/>
              <p:cNvSpPr/>
              <p:nvPr/>
            </p:nvSpPr>
            <p:spPr>
              <a:xfrm>
                <a:off x="5891040" y="5122080"/>
                <a:ext cx="909360" cy="833040"/>
              </a:xfrm>
              <a:prstGeom prst="rect">
                <a:avLst/>
              </a:prstGeom>
              <a:solidFill>
                <a:schemeClr val="accent4">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957" name="Group 198"/>
              <p:cNvGrpSpPr/>
              <p:nvPr/>
            </p:nvGrpSpPr>
            <p:grpSpPr>
              <a:xfrm>
                <a:off x="5974200" y="5212080"/>
                <a:ext cx="742320" cy="177480"/>
                <a:chOff x="5974200" y="5212080"/>
                <a:chExt cx="742320" cy="177480"/>
              </a:xfrm>
            </p:grpSpPr>
            <p:sp>
              <p:nvSpPr>
                <p:cNvPr id="958" name="Rectangle 166"/>
                <p:cNvSpPr/>
                <p:nvPr/>
              </p:nvSpPr>
              <p:spPr>
                <a:xfrm>
                  <a:off x="6125040" y="5212080"/>
                  <a:ext cx="441360" cy="20160"/>
                </a:xfrm>
                <a:prstGeom prst="rect">
                  <a:avLst/>
                </a:prstGeom>
                <a:solidFill>
                  <a:schemeClr val="accent1"/>
                </a:solidFill>
                <a:ln w="0">
                  <a:noFill/>
                </a:ln>
              </p:spPr>
              <p:style>
                <a:lnRef idx="0"/>
                <a:fillRef idx="0"/>
                <a:effectRef idx="0"/>
                <a:fontRef idx="minor"/>
              </p:style>
              <p:txBody>
                <a:bodyPr numCol="1" spcCol="0" tIns="10080" bIns="10080" anchor="t">
                  <a:noAutofit/>
                </a:bodyPr>
                <a:p>
                  <a:endParaRPr b="0" lang="fr-BF" sz="2400" spc="-1" strike="noStrike">
                    <a:solidFill>
                      <a:srgbClr val="000000"/>
                    </a:solidFill>
                    <a:latin typeface="Calibri"/>
                  </a:endParaRPr>
                </a:p>
              </p:txBody>
            </p:sp>
            <p:sp>
              <p:nvSpPr>
                <p:cNvPr id="959" name="Rectangle 167"/>
                <p:cNvSpPr/>
                <p:nvPr/>
              </p:nvSpPr>
              <p:spPr>
                <a:xfrm>
                  <a:off x="5974200" y="5261760"/>
                  <a:ext cx="742320" cy="20160"/>
                </a:xfrm>
                <a:prstGeom prst="rect">
                  <a:avLst/>
                </a:prstGeom>
                <a:solidFill>
                  <a:schemeClr val="accent1"/>
                </a:solidFill>
                <a:ln w="0">
                  <a:noFill/>
                </a:ln>
              </p:spPr>
              <p:style>
                <a:lnRef idx="0"/>
                <a:fillRef idx="0"/>
                <a:effectRef idx="0"/>
                <a:fontRef idx="minor"/>
              </p:style>
              <p:txBody>
                <a:bodyPr numCol="1" spcCol="0" tIns="10080" bIns="10080" anchor="t">
                  <a:noAutofit/>
                </a:bodyPr>
                <a:p>
                  <a:endParaRPr b="0" lang="fr-BF" sz="2400" spc="-1" strike="noStrike">
                    <a:solidFill>
                      <a:srgbClr val="000000"/>
                    </a:solidFill>
                    <a:latin typeface="Calibri"/>
                  </a:endParaRPr>
                </a:p>
              </p:txBody>
            </p:sp>
            <p:sp>
              <p:nvSpPr>
                <p:cNvPr id="960" name="Rectangle 168"/>
                <p:cNvSpPr/>
                <p:nvPr/>
              </p:nvSpPr>
              <p:spPr>
                <a:xfrm>
                  <a:off x="5974200" y="5297760"/>
                  <a:ext cx="742320" cy="20160"/>
                </a:xfrm>
                <a:prstGeom prst="rect">
                  <a:avLst/>
                </a:prstGeom>
                <a:solidFill>
                  <a:schemeClr val="accent1"/>
                </a:solidFill>
                <a:ln w="0">
                  <a:noFill/>
                </a:ln>
              </p:spPr>
              <p:style>
                <a:lnRef idx="0"/>
                <a:fillRef idx="0"/>
                <a:effectRef idx="0"/>
                <a:fontRef idx="minor"/>
              </p:style>
              <p:txBody>
                <a:bodyPr numCol="1" spcCol="0" tIns="10080" bIns="10080" anchor="t">
                  <a:noAutofit/>
                </a:bodyPr>
                <a:p>
                  <a:endParaRPr b="0" lang="fr-BF" sz="2400" spc="-1" strike="noStrike">
                    <a:solidFill>
                      <a:srgbClr val="000000"/>
                    </a:solidFill>
                    <a:latin typeface="Calibri"/>
                  </a:endParaRPr>
                </a:p>
              </p:txBody>
            </p:sp>
            <p:sp>
              <p:nvSpPr>
                <p:cNvPr id="961" name="Rectangle 169"/>
                <p:cNvSpPr/>
                <p:nvPr/>
              </p:nvSpPr>
              <p:spPr>
                <a:xfrm>
                  <a:off x="5974200" y="5333400"/>
                  <a:ext cx="742320" cy="20160"/>
                </a:xfrm>
                <a:prstGeom prst="rect">
                  <a:avLst/>
                </a:prstGeom>
                <a:solidFill>
                  <a:schemeClr val="accent1"/>
                </a:solidFill>
                <a:ln w="0">
                  <a:noFill/>
                </a:ln>
              </p:spPr>
              <p:style>
                <a:lnRef idx="0"/>
                <a:fillRef idx="0"/>
                <a:effectRef idx="0"/>
                <a:fontRef idx="minor"/>
              </p:style>
              <p:txBody>
                <a:bodyPr numCol="1" spcCol="0" tIns="10080" bIns="10080" anchor="t">
                  <a:noAutofit/>
                </a:bodyPr>
                <a:p>
                  <a:endParaRPr b="0" lang="fr-BF" sz="2400" spc="-1" strike="noStrike">
                    <a:solidFill>
                      <a:srgbClr val="000000"/>
                    </a:solidFill>
                    <a:latin typeface="Calibri"/>
                  </a:endParaRPr>
                </a:p>
              </p:txBody>
            </p:sp>
            <p:sp>
              <p:nvSpPr>
                <p:cNvPr id="962" name="Rectangle 170"/>
                <p:cNvSpPr/>
                <p:nvPr/>
              </p:nvSpPr>
              <p:spPr>
                <a:xfrm>
                  <a:off x="5974200" y="5369400"/>
                  <a:ext cx="348120" cy="20160"/>
                </a:xfrm>
                <a:prstGeom prst="rect">
                  <a:avLst/>
                </a:prstGeom>
                <a:solidFill>
                  <a:schemeClr val="accent1"/>
                </a:solidFill>
                <a:ln w="0">
                  <a:noFill/>
                </a:ln>
              </p:spPr>
              <p:style>
                <a:lnRef idx="0"/>
                <a:fillRef idx="0"/>
                <a:effectRef idx="0"/>
                <a:fontRef idx="minor"/>
              </p:style>
              <p:txBody>
                <a:bodyPr numCol="1" spcCol="0" tIns="10080" bIns="10080" anchor="t">
                  <a:noAutofit/>
                </a:bodyPr>
                <a:p>
                  <a:endParaRPr b="0" lang="fr-BF" sz="2400" spc="-1" strike="noStrike">
                    <a:solidFill>
                      <a:srgbClr val="000000"/>
                    </a:solidFill>
                    <a:latin typeface="Calibri"/>
                  </a:endParaRPr>
                </a:p>
              </p:txBody>
            </p:sp>
          </p:grpSp>
          <p:sp>
            <p:nvSpPr>
              <p:cNvPr id="963" name="Freeform 651"/>
              <p:cNvSpPr/>
              <p:nvPr/>
            </p:nvSpPr>
            <p:spPr>
              <a:xfrm>
                <a:off x="5891040" y="5417280"/>
                <a:ext cx="909360" cy="1113120"/>
              </a:xfrm>
              <a:custGeom>
                <a:avLst/>
                <a:gdLst>
                  <a:gd name="textAreaLeft" fmla="*/ 0 w 909360"/>
                  <a:gd name="textAreaRight" fmla="*/ 909720 w 909360"/>
                  <a:gd name="textAreaTop" fmla="*/ 0 h 1113120"/>
                  <a:gd name="textAreaBottom" fmla="*/ 1113480 h 1113120"/>
                </a:gdLst>
                <a:ahLst/>
                <a:rect l="textAreaLeft" t="textAreaTop" r="textAreaRight" b="textAreaBottom"/>
                <a:pathLst>
                  <a:path w="1334" h="1633">
                    <a:moveTo>
                      <a:pt x="113" y="0"/>
                    </a:moveTo>
                    <a:lnTo>
                      <a:pt x="1219" y="0"/>
                    </a:lnTo>
                    <a:lnTo>
                      <a:pt x="1245" y="3"/>
                    </a:lnTo>
                    <a:lnTo>
                      <a:pt x="1270" y="12"/>
                    </a:lnTo>
                    <a:lnTo>
                      <a:pt x="1291" y="25"/>
                    </a:lnTo>
                    <a:lnTo>
                      <a:pt x="1308" y="43"/>
                    </a:lnTo>
                    <a:lnTo>
                      <a:pt x="1322" y="64"/>
                    </a:lnTo>
                    <a:lnTo>
                      <a:pt x="1331" y="88"/>
                    </a:lnTo>
                    <a:lnTo>
                      <a:pt x="1334" y="114"/>
                    </a:lnTo>
                    <a:lnTo>
                      <a:pt x="1334" y="1519"/>
                    </a:lnTo>
                    <a:lnTo>
                      <a:pt x="1331" y="1544"/>
                    </a:lnTo>
                    <a:lnTo>
                      <a:pt x="1322" y="1569"/>
                    </a:lnTo>
                    <a:lnTo>
                      <a:pt x="1308" y="1590"/>
                    </a:lnTo>
                    <a:lnTo>
                      <a:pt x="1291" y="1607"/>
                    </a:lnTo>
                    <a:lnTo>
                      <a:pt x="1270" y="1621"/>
                    </a:lnTo>
                    <a:lnTo>
                      <a:pt x="1245" y="1630"/>
                    </a:lnTo>
                    <a:lnTo>
                      <a:pt x="1219" y="1633"/>
                    </a:lnTo>
                    <a:lnTo>
                      <a:pt x="113" y="1633"/>
                    </a:lnTo>
                    <a:lnTo>
                      <a:pt x="87" y="1630"/>
                    </a:lnTo>
                    <a:lnTo>
                      <a:pt x="64" y="1621"/>
                    </a:lnTo>
                    <a:lnTo>
                      <a:pt x="42" y="1607"/>
                    </a:lnTo>
                    <a:lnTo>
                      <a:pt x="24" y="1590"/>
                    </a:lnTo>
                    <a:lnTo>
                      <a:pt x="11" y="1569"/>
                    </a:lnTo>
                    <a:lnTo>
                      <a:pt x="3" y="1544"/>
                    </a:lnTo>
                    <a:lnTo>
                      <a:pt x="0" y="1519"/>
                    </a:lnTo>
                    <a:lnTo>
                      <a:pt x="0" y="114"/>
                    </a:lnTo>
                    <a:lnTo>
                      <a:pt x="3" y="88"/>
                    </a:lnTo>
                    <a:lnTo>
                      <a:pt x="11" y="64"/>
                    </a:lnTo>
                    <a:lnTo>
                      <a:pt x="24" y="43"/>
                    </a:lnTo>
                    <a:lnTo>
                      <a:pt x="42" y="25"/>
                    </a:lnTo>
                    <a:lnTo>
                      <a:pt x="64" y="12"/>
                    </a:lnTo>
                    <a:lnTo>
                      <a:pt x="87" y="3"/>
                    </a:lnTo>
                    <a:lnTo>
                      <a:pt x="113"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64" name="Freeform 652"/>
              <p:cNvSpPr/>
              <p:nvPr/>
            </p:nvSpPr>
            <p:spPr>
              <a:xfrm>
                <a:off x="5945040" y="5478480"/>
                <a:ext cx="801000" cy="187920"/>
              </a:xfrm>
              <a:custGeom>
                <a:avLst/>
                <a:gdLst>
                  <a:gd name="textAreaLeft" fmla="*/ 0 w 801000"/>
                  <a:gd name="textAreaRight" fmla="*/ 801360 w 801000"/>
                  <a:gd name="textAreaTop" fmla="*/ 0 h 187920"/>
                  <a:gd name="textAreaBottom" fmla="*/ 188280 h 187920"/>
                </a:gdLst>
                <a:ahLst/>
                <a:rect l="textAreaLeft" t="textAreaTop" r="textAreaRight" b="textAreaBottom"/>
                <a:pathLst>
                  <a:path w="1175" h="276">
                    <a:moveTo>
                      <a:pt x="57" y="0"/>
                    </a:moveTo>
                    <a:lnTo>
                      <a:pt x="1118" y="0"/>
                    </a:lnTo>
                    <a:lnTo>
                      <a:pt x="1135" y="2"/>
                    </a:lnTo>
                    <a:lnTo>
                      <a:pt x="1151" y="11"/>
                    </a:lnTo>
                    <a:lnTo>
                      <a:pt x="1164" y="24"/>
                    </a:lnTo>
                    <a:lnTo>
                      <a:pt x="1173" y="40"/>
                    </a:lnTo>
                    <a:lnTo>
                      <a:pt x="1175" y="57"/>
                    </a:lnTo>
                    <a:lnTo>
                      <a:pt x="1175" y="219"/>
                    </a:lnTo>
                    <a:lnTo>
                      <a:pt x="1173" y="236"/>
                    </a:lnTo>
                    <a:lnTo>
                      <a:pt x="1164" y="252"/>
                    </a:lnTo>
                    <a:lnTo>
                      <a:pt x="1151" y="265"/>
                    </a:lnTo>
                    <a:lnTo>
                      <a:pt x="1135" y="274"/>
                    </a:lnTo>
                    <a:lnTo>
                      <a:pt x="1118" y="276"/>
                    </a:lnTo>
                    <a:lnTo>
                      <a:pt x="57" y="276"/>
                    </a:lnTo>
                    <a:lnTo>
                      <a:pt x="39" y="274"/>
                    </a:lnTo>
                    <a:lnTo>
                      <a:pt x="23" y="265"/>
                    </a:lnTo>
                    <a:lnTo>
                      <a:pt x="12" y="252"/>
                    </a:lnTo>
                    <a:lnTo>
                      <a:pt x="3" y="236"/>
                    </a:lnTo>
                    <a:lnTo>
                      <a:pt x="0" y="219"/>
                    </a:lnTo>
                    <a:lnTo>
                      <a:pt x="0" y="57"/>
                    </a:lnTo>
                    <a:lnTo>
                      <a:pt x="3" y="40"/>
                    </a:lnTo>
                    <a:lnTo>
                      <a:pt x="12" y="24"/>
                    </a:lnTo>
                    <a:lnTo>
                      <a:pt x="23" y="11"/>
                    </a:lnTo>
                    <a:lnTo>
                      <a:pt x="39" y="2"/>
                    </a:lnTo>
                    <a:lnTo>
                      <a:pt x="57"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65" name="Freeform 653"/>
              <p:cNvSpPr/>
              <p:nvPr/>
            </p:nvSpPr>
            <p:spPr>
              <a:xfrm>
                <a:off x="5945040" y="5695920"/>
                <a:ext cx="173520" cy="177480"/>
              </a:xfrm>
              <a:custGeom>
                <a:avLst/>
                <a:gdLst>
                  <a:gd name="textAreaLeft" fmla="*/ 0 w 173520"/>
                  <a:gd name="textAreaRight" fmla="*/ 173880 w 173520"/>
                  <a:gd name="textAreaTop" fmla="*/ 0 h 177480"/>
                  <a:gd name="textAreaBottom" fmla="*/ 177840 h 177480"/>
                </a:gdLst>
                <a:ahLst/>
                <a:rect l="textAreaLeft" t="textAreaTop" r="textAreaRight" b="textAreaBottom"/>
                <a:pathLst>
                  <a:path w="255" h="261">
                    <a:moveTo>
                      <a:pt x="53" y="0"/>
                    </a:moveTo>
                    <a:lnTo>
                      <a:pt x="202" y="0"/>
                    </a:lnTo>
                    <a:lnTo>
                      <a:pt x="219" y="3"/>
                    </a:lnTo>
                    <a:lnTo>
                      <a:pt x="234" y="10"/>
                    </a:lnTo>
                    <a:lnTo>
                      <a:pt x="245" y="22"/>
                    </a:lnTo>
                    <a:lnTo>
                      <a:pt x="252" y="36"/>
                    </a:lnTo>
                    <a:lnTo>
                      <a:pt x="255" y="53"/>
                    </a:lnTo>
                    <a:lnTo>
                      <a:pt x="255" y="208"/>
                    </a:lnTo>
                    <a:lnTo>
                      <a:pt x="252" y="224"/>
                    </a:lnTo>
                    <a:lnTo>
                      <a:pt x="245" y="239"/>
                    </a:lnTo>
                    <a:lnTo>
                      <a:pt x="234" y="251"/>
                    </a:lnTo>
                    <a:lnTo>
                      <a:pt x="219" y="259"/>
                    </a:lnTo>
                    <a:lnTo>
                      <a:pt x="202" y="261"/>
                    </a:lnTo>
                    <a:lnTo>
                      <a:pt x="53" y="261"/>
                    </a:lnTo>
                    <a:lnTo>
                      <a:pt x="36" y="259"/>
                    </a:lnTo>
                    <a:lnTo>
                      <a:pt x="22" y="251"/>
                    </a:lnTo>
                    <a:lnTo>
                      <a:pt x="10" y="239"/>
                    </a:lnTo>
                    <a:lnTo>
                      <a:pt x="3" y="224"/>
                    </a:lnTo>
                    <a:lnTo>
                      <a:pt x="0" y="208"/>
                    </a:lnTo>
                    <a:lnTo>
                      <a:pt x="0" y="53"/>
                    </a:lnTo>
                    <a:lnTo>
                      <a:pt x="3" y="36"/>
                    </a:lnTo>
                    <a:lnTo>
                      <a:pt x="10" y="22"/>
                    </a:lnTo>
                    <a:lnTo>
                      <a:pt x="22" y="10"/>
                    </a:lnTo>
                    <a:lnTo>
                      <a:pt x="36"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66" name="Freeform 654"/>
              <p:cNvSpPr/>
              <p:nvPr/>
            </p:nvSpPr>
            <p:spPr>
              <a:xfrm>
                <a:off x="6154200" y="5695920"/>
                <a:ext cx="173520" cy="177480"/>
              </a:xfrm>
              <a:custGeom>
                <a:avLst/>
                <a:gdLst>
                  <a:gd name="textAreaLeft" fmla="*/ 0 w 173520"/>
                  <a:gd name="textAreaRight" fmla="*/ 173880 w 173520"/>
                  <a:gd name="textAreaTop" fmla="*/ 0 h 177480"/>
                  <a:gd name="textAreaBottom" fmla="*/ 177840 h 177480"/>
                </a:gdLst>
                <a:ahLst/>
                <a:rect l="textAreaLeft" t="textAreaTop" r="textAreaRight" b="textAreaBottom"/>
                <a:pathLst>
                  <a:path w="255" h="261">
                    <a:moveTo>
                      <a:pt x="53" y="0"/>
                    </a:moveTo>
                    <a:lnTo>
                      <a:pt x="202" y="0"/>
                    </a:lnTo>
                    <a:lnTo>
                      <a:pt x="219" y="3"/>
                    </a:lnTo>
                    <a:lnTo>
                      <a:pt x="233" y="10"/>
                    </a:lnTo>
                    <a:lnTo>
                      <a:pt x="244" y="22"/>
                    </a:lnTo>
                    <a:lnTo>
                      <a:pt x="252" y="36"/>
                    </a:lnTo>
                    <a:lnTo>
                      <a:pt x="255" y="53"/>
                    </a:lnTo>
                    <a:lnTo>
                      <a:pt x="255" y="208"/>
                    </a:lnTo>
                    <a:lnTo>
                      <a:pt x="252" y="224"/>
                    </a:lnTo>
                    <a:lnTo>
                      <a:pt x="244" y="239"/>
                    </a:lnTo>
                    <a:lnTo>
                      <a:pt x="233" y="251"/>
                    </a:lnTo>
                    <a:lnTo>
                      <a:pt x="219" y="259"/>
                    </a:lnTo>
                    <a:lnTo>
                      <a:pt x="202" y="261"/>
                    </a:lnTo>
                    <a:lnTo>
                      <a:pt x="53" y="261"/>
                    </a:lnTo>
                    <a:lnTo>
                      <a:pt x="36" y="259"/>
                    </a:lnTo>
                    <a:lnTo>
                      <a:pt x="21" y="251"/>
                    </a:lnTo>
                    <a:lnTo>
                      <a:pt x="10" y="239"/>
                    </a:lnTo>
                    <a:lnTo>
                      <a:pt x="3" y="224"/>
                    </a:lnTo>
                    <a:lnTo>
                      <a:pt x="0" y="208"/>
                    </a:lnTo>
                    <a:lnTo>
                      <a:pt x="0" y="53"/>
                    </a:lnTo>
                    <a:lnTo>
                      <a:pt x="3" y="36"/>
                    </a:lnTo>
                    <a:lnTo>
                      <a:pt x="10" y="22"/>
                    </a:lnTo>
                    <a:lnTo>
                      <a:pt x="21" y="10"/>
                    </a:lnTo>
                    <a:lnTo>
                      <a:pt x="36"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67" name="Freeform 655"/>
              <p:cNvSpPr/>
              <p:nvPr/>
            </p:nvSpPr>
            <p:spPr>
              <a:xfrm>
                <a:off x="6363000" y="5695920"/>
                <a:ext cx="174240" cy="177480"/>
              </a:xfrm>
              <a:custGeom>
                <a:avLst/>
                <a:gdLst>
                  <a:gd name="textAreaLeft" fmla="*/ 0 w 174240"/>
                  <a:gd name="textAreaRight" fmla="*/ 174600 w 174240"/>
                  <a:gd name="textAreaTop" fmla="*/ 0 h 177480"/>
                  <a:gd name="textAreaBottom" fmla="*/ 177840 h 177480"/>
                </a:gdLst>
                <a:ahLst/>
                <a:rect l="textAreaLeft" t="textAreaTop" r="textAreaRight" b="textAreaBottom"/>
                <a:pathLst>
                  <a:path w="256" h="261">
                    <a:moveTo>
                      <a:pt x="53" y="0"/>
                    </a:moveTo>
                    <a:lnTo>
                      <a:pt x="202" y="0"/>
                    </a:lnTo>
                    <a:lnTo>
                      <a:pt x="220" y="3"/>
                    </a:lnTo>
                    <a:lnTo>
                      <a:pt x="233" y="10"/>
                    </a:lnTo>
                    <a:lnTo>
                      <a:pt x="245" y="22"/>
                    </a:lnTo>
                    <a:lnTo>
                      <a:pt x="253" y="36"/>
                    </a:lnTo>
                    <a:lnTo>
                      <a:pt x="256" y="53"/>
                    </a:lnTo>
                    <a:lnTo>
                      <a:pt x="256" y="208"/>
                    </a:lnTo>
                    <a:lnTo>
                      <a:pt x="253" y="224"/>
                    </a:lnTo>
                    <a:lnTo>
                      <a:pt x="245" y="239"/>
                    </a:lnTo>
                    <a:lnTo>
                      <a:pt x="233" y="251"/>
                    </a:lnTo>
                    <a:lnTo>
                      <a:pt x="220" y="259"/>
                    </a:lnTo>
                    <a:lnTo>
                      <a:pt x="202" y="261"/>
                    </a:lnTo>
                    <a:lnTo>
                      <a:pt x="53" y="261"/>
                    </a:lnTo>
                    <a:lnTo>
                      <a:pt x="37" y="259"/>
                    </a:lnTo>
                    <a:lnTo>
                      <a:pt x="22" y="251"/>
                    </a:lnTo>
                    <a:lnTo>
                      <a:pt x="10" y="239"/>
                    </a:lnTo>
                    <a:lnTo>
                      <a:pt x="3" y="224"/>
                    </a:lnTo>
                    <a:lnTo>
                      <a:pt x="0" y="208"/>
                    </a:lnTo>
                    <a:lnTo>
                      <a:pt x="0" y="53"/>
                    </a:lnTo>
                    <a:lnTo>
                      <a:pt x="3" y="36"/>
                    </a:lnTo>
                    <a:lnTo>
                      <a:pt x="10" y="22"/>
                    </a:lnTo>
                    <a:lnTo>
                      <a:pt x="22" y="10"/>
                    </a:lnTo>
                    <a:lnTo>
                      <a:pt x="37"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68" name="Freeform 656"/>
              <p:cNvSpPr/>
              <p:nvPr/>
            </p:nvSpPr>
            <p:spPr>
              <a:xfrm>
                <a:off x="6571440" y="5695920"/>
                <a:ext cx="174240" cy="177480"/>
              </a:xfrm>
              <a:custGeom>
                <a:avLst/>
                <a:gdLst>
                  <a:gd name="textAreaLeft" fmla="*/ 0 w 174240"/>
                  <a:gd name="textAreaRight" fmla="*/ 174600 w 174240"/>
                  <a:gd name="textAreaTop" fmla="*/ 0 h 177480"/>
                  <a:gd name="textAreaBottom" fmla="*/ 177840 h 177480"/>
                </a:gdLst>
                <a:ahLst/>
                <a:rect l="textAreaLeft" t="textAreaTop" r="textAreaRight" b="textAreaBottom"/>
                <a:pathLst>
                  <a:path w="256" h="261">
                    <a:moveTo>
                      <a:pt x="54" y="0"/>
                    </a:moveTo>
                    <a:lnTo>
                      <a:pt x="203" y="0"/>
                    </a:lnTo>
                    <a:lnTo>
                      <a:pt x="219" y="3"/>
                    </a:lnTo>
                    <a:lnTo>
                      <a:pt x="234" y="10"/>
                    </a:lnTo>
                    <a:lnTo>
                      <a:pt x="246" y="22"/>
                    </a:lnTo>
                    <a:lnTo>
                      <a:pt x="254" y="36"/>
                    </a:lnTo>
                    <a:lnTo>
                      <a:pt x="256" y="53"/>
                    </a:lnTo>
                    <a:lnTo>
                      <a:pt x="256" y="208"/>
                    </a:lnTo>
                    <a:lnTo>
                      <a:pt x="254" y="224"/>
                    </a:lnTo>
                    <a:lnTo>
                      <a:pt x="246" y="239"/>
                    </a:lnTo>
                    <a:lnTo>
                      <a:pt x="234" y="251"/>
                    </a:lnTo>
                    <a:lnTo>
                      <a:pt x="219" y="259"/>
                    </a:lnTo>
                    <a:lnTo>
                      <a:pt x="203" y="261"/>
                    </a:lnTo>
                    <a:lnTo>
                      <a:pt x="54" y="261"/>
                    </a:lnTo>
                    <a:lnTo>
                      <a:pt x="37" y="259"/>
                    </a:lnTo>
                    <a:lnTo>
                      <a:pt x="23" y="251"/>
                    </a:lnTo>
                    <a:lnTo>
                      <a:pt x="11" y="239"/>
                    </a:lnTo>
                    <a:lnTo>
                      <a:pt x="3" y="224"/>
                    </a:lnTo>
                    <a:lnTo>
                      <a:pt x="0" y="208"/>
                    </a:lnTo>
                    <a:lnTo>
                      <a:pt x="0" y="53"/>
                    </a:lnTo>
                    <a:lnTo>
                      <a:pt x="3" y="36"/>
                    </a:lnTo>
                    <a:lnTo>
                      <a:pt x="11" y="22"/>
                    </a:lnTo>
                    <a:lnTo>
                      <a:pt x="23" y="10"/>
                    </a:lnTo>
                    <a:lnTo>
                      <a:pt x="37" y="3"/>
                    </a:lnTo>
                    <a:lnTo>
                      <a:pt x="54"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69" name="Freeform 657"/>
              <p:cNvSpPr/>
              <p:nvPr/>
            </p:nvSpPr>
            <p:spPr>
              <a:xfrm>
                <a:off x="5945040" y="5898600"/>
                <a:ext cx="173520" cy="177480"/>
              </a:xfrm>
              <a:custGeom>
                <a:avLst/>
                <a:gdLst>
                  <a:gd name="textAreaLeft" fmla="*/ 0 w 173520"/>
                  <a:gd name="textAreaRight" fmla="*/ 173880 w 173520"/>
                  <a:gd name="textAreaTop" fmla="*/ 0 h 177480"/>
                  <a:gd name="textAreaBottom" fmla="*/ 177840 h 177480"/>
                </a:gdLst>
                <a:ahLst/>
                <a:rect l="textAreaLeft" t="textAreaTop" r="textAreaRight" b="textAreaBottom"/>
                <a:pathLst>
                  <a:path w="255" h="261">
                    <a:moveTo>
                      <a:pt x="53" y="0"/>
                    </a:moveTo>
                    <a:lnTo>
                      <a:pt x="202" y="0"/>
                    </a:lnTo>
                    <a:lnTo>
                      <a:pt x="219" y="3"/>
                    </a:lnTo>
                    <a:lnTo>
                      <a:pt x="234" y="11"/>
                    </a:lnTo>
                    <a:lnTo>
                      <a:pt x="245" y="22"/>
                    </a:lnTo>
                    <a:lnTo>
                      <a:pt x="252" y="36"/>
                    </a:lnTo>
                    <a:lnTo>
                      <a:pt x="255" y="53"/>
                    </a:lnTo>
                    <a:lnTo>
                      <a:pt x="255" y="209"/>
                    </a:lnTo>
                    <a:lnTo>
                      <a:pt x="252" y="225"/>
                    </a:lnTo>
                    <a:lnTo>
                      <a:pt x="245" y="240"/>
                    </a:lnTo>
                    <a:lnTo>
                      <a:pt x="234" y="251"/>
                    </a:lnTo>
                    <a:lnTo>
                      <a:pt x="219" y="259"/>
                    </a:lnTo>
                    <a:lnTo>
                      <a:pt x="202" y="261"/>
                    </a:lnTo>
                    <a:lnTo>
                      <a:pt x="53" y="261"/>
                    </a:lnTo>
                    <a:lnTo>
                      <a:pt x="36" y="259"/>
                    </a:lnTo>
                    <a:lnTo>
                      <a:pt x="22" y="251"/>
                    </a:lnTo>
                    <a:lnTo>
                      <a:pt x="10" y="240"/>
                    </a:lnTo>
                    <a:lnTo>
                      <a:pt x="3" y="225"/>
                    </a:lnTo>
                    <a:lnTo>
                      <a:pt x="0" y="209"/>
                    </a:lnTo>
                    <a:lnTo>
                      <a:pt x="0" y="53"/>
                    </a:lnTo>
                    <a:lnTo>
                      <a:pt x="3" y="36"/>
                    </a:lnTo>
                    <a:lnTo>
                      <a:pt x="10" y="22"/>
                    </a:lnTo>
                    <a:lnTo>
                      <a:pt x="22" y="11"/>
                    </a:lnTo>
                    <a:lnTo>
                      <a:pt x="36"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0" name="Freeform 658"/>
              <p:cNvSpPr/>
              <p:nvPr/>
            </p:nvSpPr>
            <p:spPr>
              <a:xfrm>
                <a:off x="6154200" y="5898600"/>
                <a:ext cx="173520" cy="177480"/>
              </a:xfrm>
              <a:custGeom>
                <a:avLst/>
                <a:gdLst>
                  <a:gd name="textAreaLeft" fmla="*/ 0 w 173520"/>
                  <a:gd name="textAreaRight" fmla="*/ 173880 w 173520"/>
                  <a:gd name="textAreaTop" fmla="*/ 0 h 177480"/>
                  <a:gd name="textAreaBottom" fmla="*/ 177840 h 177480"/>
                </a:gdLst>
                <a:ahLst/>
                <a:rect l="textAreaLeft" t="textAreaTop" r="textAreaRight" b="textAreaBottom"/>
                <a:pathLst>
                  <a:path w="255" h="261">
                    <a:moveTo>
                      <a:pt x="53" y="0"/>
                    </a:moveTo>
                    <a:lnTo>
                      <a:pt x="202" y="0"/>
                    </a:lnTo>
                    <a:lnTo>
                      <a:pt x="219" y="3"/>
                    </a:lnTo>
                    <a:lnTo>
                      <a:pt x="233" y="11"/>
                    </a:lnTo>
                    <a:lnTo>
                      <a:pt x="244" y="22"/>
                    </a:lnTo>
                    <a:lnTo>
                      <a:pt x="252" y="36"/>
                    </a:lnTo>
                    <a:lnTo>
                      <a:pt x="255" y="53"/>
                    </a:lnTo>
                    <a:lnTo>
                      <a:pt x="255" y="209"/>
                    </a:lnTo>
                    <a:lnTo>
                      <a:pt x="252" y="225"/>
                    </a:lnTo>
                    <a:lnTo>
                      <a:pt x="244" y="240"/>
                    </a:lnTo>
                    <a:lnTo>
                      <a:pt x="233" y="251"/>
                    </a:lnTo>
                    <a:lnTo>
                      <a:pt x="219" y="259"/>
                    </a:lnTo>
                    <a:lnTo>
                      <a:pt x="202" y="261"/>
                    </a:lnTo>
                    <a:lnTo>
                      <a:pt x="53" y="261"/>
                    </a:lnTo>
                    <a:lnTo>
                      <a:pt x="36" y="259"/>
                    </a:lnTo>
                    <a:lnTo>
                      <a:pt x="21" y="251"/>
                    </a:lnTo>
                    <a:lnTo>
                      <a:pt x="10" y="240"/>
                    </a:lnTo>
                    <a:lnTo>
                      <a:pt x="3" y="225"/>
                    </a:lnTo>
                    <a:lnTo>
                      <a:pt x="0" y="209"/>
                    </a:lnTo>
                    <a:lnTo>
                      <a:pt x="0" y="53"/>
                    </a:lnTo>
                    <a:lnTo>
                      <a:pt x="3" y="36"/>
                    </a:lnTo>
                    <a:lnTo>
                      <a:pt x="10" y="22"/>
                    </a:lnTo>
                    <a:lnTo>
                      <a:pt x="21" y="11"/>
                    </a:lnTo>
                    <a:lnTo>
                      <a:pt x="36"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1" name="Freeform 659"/>
              <p:cNvSpPr/>
              <p:nvPr/>
            </p:nvSpPr>
            <p:spPr>
              <a:xfrm>
                <a:off x="6363000" y="5898600"/>
                <a:ext cx="174240" cy="177480"/>
              </a:xfrm>
              <a:custGeom>
                <a:avLst/>
                <a:gdLst>
                  <a:gd name="textAreaLeft" fmla="*/ 0 w 174240"/>
                  <a:gd name="textAreaRight" fmla="*/ 174600 w 174240"/>
                  <a:gd name="textAreaTop" fmla="*/ 0 h 177480"/>
                  <a:gd name="textAreaBottom" fmla="*/ 177840 h 177480"/>
                </a:gdLst>
                <a:ahLst/>
                <a:rect l="textAreaLeft" t="textAreaTop" r="textAreaRight" b="textAreaBottom"/>
                <a:pathLst>
                  <a:path w="256" h="261">
                    <a:moveTo>
                      <a:pt x="53" y="0"/>
                    </a:moveTo>
                    <a:lnTo>
                      <a:pt x="202" y="0"/>
                    </a:lnTo>
                    <a:lnTo>
                      <a:pt x="220" y="3"/>
                    </a:lnTo>
                    <a:lnTo>
                      <a:pt x="233" y="11"/>
                    </a:lnTo>
                    <a:lnTo>
                      <a:pt x="245" y="22"/>
                    </a:lnTo>
                    <a:lnTo>
                      <a:pt x="253" y="36"/>
                    </a:lnTo>
                    <a:lnTo>
                      <a:pt x="256" y="53"/>
                    </a:lnTo>
                    <a:lnTo>
                      <a:pt x="256" y="209"/>
                    </a:lnTo>
                    <a:lnTo>
                      <a:pt x="253" y="225"/>
                    </a:lnTo>
                    <a:lnTo>
                      <a:pt x="245" y="240"/>
                    </a:lnTo>
                    <a:lnTo>
                      <a:pt x="233" y="251"/>
                    </a:lnTo>
                    <a:lnTo>
                      <a:pt x="220" y="259"/>
                    </a:lnTo>
                    <a:lnTo>
                      <a:pt x="202" y="261"/>
                    </a:lnTo>
                    <a:lnTo>
                      <a:pt x="53" y="261"/>
                    </a:lnTo>
                    <a:lnTo>
                      <a:pt x="37" y="259"/>
                    </a:lnTo>
                    <a:lnTo>
                      <a:pt x="22" y="251"/>
                    </a:lnTo>
                    <a:lnTo>
                      <a:pt x="10" y="240"/>
                    </a:lnTo>
                    <a:lnTo>
                      <a:pt x="3" y="225"/>
                    </a:lnTo>
                    <a:lnTo>
                      <a:pt x="0" y="209"/>
                    </a:lnTo>
                    <a:lnTo>
                      <a:pt x="0" y="53"/>
                    </a:lnTo>
                    <a:lnTo>
                      <a:pt x="3" y="36"/>
                    </a:lnTo>
                    <a:lnTo>
                      <a:pt x="10" y="22"/>
                    </a:lnTo>
                    <a:lnTo>
                      <a:pt x="22" y="11"/>
                    </a:lnTo>
                    <a:lnTo>
                      <a:pt x="37"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2" name="Freeform 660"/>
              <p:cNvSpPr/>
              <p:nvPr/>
            </p:nvSpPr>
            <p:spPr>
              <a:xfrm>
                <a:off x="6571440" y="5898600"/>
                <a:ext cx="174240" cy="177480"/>
              </a:xfrm>
              <a:custGeom>
                <a:avLst/>
                <a:gdLst>
                  <a:gd name="textAreaLeft" fmla="*/ 0 w 174240"/>
                  <a:gd name="textAreaRight" fmla="*/ 174600 w 174240"/>
                  <a:gd name="textAreaTop" fmla="*/ 0 h 177480"/>
                  <a:gd name="textAreaBottom" fmla="*/ 177840 h 177480"/>
                </a:gdLst>
                <a:ahLst/>
                <a:rect l="textAreaLeft" t="textAreaTop" r="textAreaRight" b="textAreaBottom"/>
                <a:pathLst>
                  <a:path w="256" h="261">
                    <a:moveTo>
                      <a:pt x="54" y="0"/>
                    </a:moveTo>
                    <a:lnTo>
                      <a:pt x="203" y="0"/>
                    </a:lnTo>
                    <a:lnTo>
                      <a:pt x="219" y="3"/>
                    </a:lnTo>
                    <a:lnTo>
                      <a:pt x="234" y="11"/>
                    </a:lnTo>
                    <a:lnTo>
                      <a:pt x="246" y="22"/>
                    </a:lnTo>
                    <a:lnTo>
                      <a:pt x="254" y="36"/>
                    </a:lnTo>
                    <a:lnTo>
                      <a:pt x="256" y="53"/>
                    </a:lnTo>
                    <a:lnTo>
                      <a:pt x="256" y="209"/>
                    </a:lnTo>
                    <a:lnTo>
                      <a:pt x="254" y="225"/>
                    </a:lnTo>
                    <a:lnTo>
                      <a:pt x="246" y="240"/>
                    </a:lnTo>
                    <a:lnTo>
                      <a:pt x="234" y="251"/>
                    </a:lnTo>
                    <a:lnTo>
                      <a:pt x="219" y="259"/>
                    </a:lnTo>
                    <a:lnTo>
                      <a:pt x="203" y="261"/>
                    </a:lnTo>
                    <a:lnTo>
                      <a:pt x="54" y="261"/>
                    </a:lnTo>
                    <a:lnTo>
                      <a:pt x="37" y="259"/>
                    </a:lnTo>
                    <a:lnTo>
                      <a:pt x="23" y="251"/>
                    </a:lnTo>
                    <a:lnTo>
                      <a:pt x="11" y="240"/>
                    </a:lnTo>
                    <a:lnTo>
                      <a:pt x="3" y="225"/>
                    </a:lnTo>
                    <a:lnTo>
                      <a:pt x="0" y="209"/>
                    </a:lnTo>
                    <a:lnTo>
                      <a:pt x="0" y="53"/>
                    </a:lnTo>
                    <a:lnTo>
                      <a:pt x="3" y="36"/>
                    </a:lnTo>
                    <a:lnTo>
                      <a:pt x="11" y="22"/>
                    </a:lnTo>
                    <a:lnTo>
                      <a:pt x="23" y="11"/>
                    </a:lnTo>
                    <a:lnTo>
                      <a:pt x="37" y="3"/>
                    </a:lnTo>
                    <a:lnTo>
                      <a:pt x="54"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3" name="Freeform 661"/>
              <p:cNvSpPr/>
              <p:nvPr/>
            </p:nvSpPr>
            <p:spPr>
              <a:xfrm>
                <a:off x="5945040" y="6101640"/>
                <a:ext cx="173520" cy="176760"/>
              </a:xfrm>
              <a:custGeom>
                <a:avLst/>
                <a:gdLst>
                  <a:gd name="textAreaLeft" fmla="*/ 0 w 173520"/>
                  <a:gd name="textAreaRight" fmla="*/ 173880 w 173520"/>
                  <a:gd name="textAreaTop" fmla="*/ 0 h 176760"/>
                  <a:gd name="textAreaBottom" fmla="*/ 177120 h 176760"/>
                </a:gdLst>
                <a:ahLst/>
                <a:rect l="textAreaLeft" t="textAreaTop" r="textAreaRight" b="textAreaBottom"/>
                <a:pathLst>
                  <a:path w="255" h="260">
                    <a:moveTo>
                      <a:pt x="53" y="0"/>
                    </a:moveTo>
                    <a:lnTo>
                      <a:pt x="202" y="0"/>
                    </a:lnTo>
                    <a:lnTo>
                      <a:pt x="219" y="3"/>
                    </a:lnTo>
                    <a:lnTo>
                      <a:pt x="234" y="10"/>
                    </a:lnTo>
                    <a:lnTo>
                      <a:pt x="245" y="22"/>
                    </a:lnTo>
                    <a:lnTo>
                      <a:pt x="252" y="37"/>
                    </a:lnTo>
                    <a:lnTo>
                      <a:pt x="255" y="53"/>
                    </a:lnTo>
                    <a:lnTo>
                      <a:pt x="255" y="208"/>
                    </a:lnTo>
                    <a:lnTo>
                      <a:pt x="252" y="225"/>
                    </a:lnTo>
                    <a:lnTo>
                      <a:pt x="245" y="239"/>
                    </a:lnTo>
                    <a:lnTo>
                      <a:pt x="234" y="251"/>
                    </a:lnTo>
                    <a:lnTo>
                      <a:pt x="219" y="258"/>
                    </a:lnTo>
                    <a:lnTo>
                      <a:pt x="202" y="260"/>
                    </a:lnTo>
                    <a:lnTo>
                      <a:pt x="53" y="260"/>
                    </a:lnTo>
                    <a:lnTo>
                      <a:pt x="36" y="258"/>
                    </a:lnTo>
                    <a:lnTo>
                      <a:pt x="22" y="251"/>
                    </a:lnTo>
                    <a:lnTo>
                      <a:pt x="10" y="239"/>
                    </a:lnTo>
                    <a:lnTo>
                      <a:pt x="3" y="225"/>
                    </a:lnTo>
                    <a:lnTo>
                      <a:pt x="0" y="208"/>
                    </a:lnTo>
                    <a:lnTo>
                      <a:pt x="0" y="53"/>
                    </a:lnTo>
                    <a:lnTo>
                      <a:pt x="3" y="37"/>
                    </a:lnTo>
                    <a:lnTo>
                      <a:pt x="10" y="22"/>
                    </a:lnTo>
                    <a:lnTo>
                      <a:pt x="22" y="10"/>
                    </a:lnTo>
                    <a:lnTo>
                      <a:pt x="36"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4" name="Freeform 662"/>
              <p:cNvSpPr/>
              <p:nvPr/>
            </p:nvSpPr>
            <p:spPr>
              <a:xfrm>
                <a:off x="6154200" y="6101640"/>
                <a:ext cx="173520" cy="176760"/>
              </a:xfrm>
              <a:custGeom>
                <a:avLst/>
                <a:gdLst>
                  <a:gd name="textAreaLeft" fmla="*/ 0 w 173520"/>
                  <a:gd name="textAreaRight" fmla="*/ 173880 w 173520"/>
                  <a:gd name="textAreaTop" fmla="*/ 0 h 176760"/>
                  <a:gd name="textAreaBottom" fmla="*/ 177120 h 176760"/>
                </a:gdLst>
                <a:ahLst/>
                <a:rect l="textAreaLeft" t="textAreaTop" r="textAreaRight" b="textAreaBottom"/>
                <a:pathLst>
                  <a:path w="255" h="260">
                    <a:moveTo>
                      <a:pt x="53" y="0"/>
                    </a:moveTo>
                    <a:lnTo>
                      <a:pt x="202" y="0"/>
                    </a:lnTo>
                    <a:lnTo>
                      <a:pt x="219" y="3"/>
                    </a:lnTo>
                    <a:lnTo>
                      <a:pt x="233" y="10"/>
                    </a:lnTo>
                    <a:lnTo>
                      <a:pt x="244" y="22"/>
                    </a:lnTo>
                    <a:lnTo>
                      <a:pt x="252" y="37"/>
                    </a:lnTo>
                    <a:lnTo>
                      <a:pt x="255" y="53"/>
                    </a:lnTo>
                    <a:lnTo>
                      <a:pt x="255" y="208"/>
                    </a:lnTo>
                    <a:lnTo>
                      <a:pt x="252" y="225"/>
                    </a:lnTo>
                    <a:lnTo>
                      <a:pt x="244" y="239"/>
                    </a:lnTo>
                    <a:lnTo>
                      <a:pt x="233" y="251"/>
                    </a:lnTo>
                    <a:lnTo>
                      <a:pt x="219" y="258"/>
                    </a:lnTo>
                    <a:lnTo>
                      <a:pt x="202" y="260"/>
                    </a:lnTo>
                    <a:lnTo>
                      <a:pt x="53" y="260"/>
                    </a:lnTo>
                    <a:lnTo>
                      <a:pt x="36" y="258"/>
                    </a:lnTo>
                    <a:lnTo>
                      <a:pt x="21" y="251"/>
                    </a:lnTo>
                    <a:lnTo>
                      <a:pt x="10" y="239"/>
                    </a:lnTo>
                    <a:lnTo>
                      <a:pt x="3" y="225"/>
                    </a:lnTo>
                    <a:lnTo>
                      <a:pt x="0" y="208"/>
                    </a:lnTo>
                    <a:lnTo>
                      <a:pt x="0" y="53"/>
                    </a:lnTo>
                    <a:lnTo>
                      <a:pt x="3" y="37"/>
                    </a:lnTo>
                    <a:lnTo>
                      <a:pt x="10" y="22"/>
                    </a:lnTo>
                    <a:lnTo>
                      <a:pt x="21" y="10"/>
                    </a:lnTo>
                    <a:lnTo>
                      <a:pt x="36"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5" name="Freeform 663"/>
              <p:cNvSpPr/>
              <p:nvPr/>
            </p:nvSpPr>
            <p:spPr>
              <a:xfrm>
                <a:off x="6363000" y="6101640"/>
                <a:ext cx="174240" cy="176760"/>
              </a:xfrm>
              <a:custGeom>
                <a:avLst/>
                <a:gdLst>
                  <a:gd name="textAreaLeft" fmla="*/ 0 w 174240"/>
                  <a:gd name="textAreaRight" fmla="*/ 174600 w 174240"/>
                  <a:gd name="textAreaTop" fmla="*/ 0 h 176760"/>
                  <a:gd name="textAreaBottom" fmla="*/ 177120 h 176760"/>
                </a:gdLst>
                <a:ahLst/>
                <a:rect l="textAreaLeft" t="textAreaTop" r="textAreaRight" b="textAreaBottom"/>
                <a:pathLst>
                  <a:path w="256" h="260">
                    <a:moveTo>
                      <a:pt x="53" y="0"/>
                    </a:moveTo>
                    <a:lnTo>
                      <a:pt x="202" y="0"/>
                    </a:lnTo>
                    <a:lnTo>
                      <a:pt x="220" y="3"/>
                    </a:lnTo>
                    <a:lnTo>
                      <a:pt x="233" y="10"/>
                    </a:lnTo>
                    <a:lnTo>
                      <a:pt x="245" y="22"/>
                    </a:lnTo>
                    <a:lnTo>
                      <a:pt x="253" y="37"/>
                    </a:lnTo>
                    <a:lnTo>
                      <a:pt x="256" y="53"/>
                    </a:lnTo>
                    <a:lnTo>
                      <a:pt x="256" y="208"/>
                    </a:lnTo>
                    <a:lnTo>
                      <a:pt x="253" y="225"/>
                    </a:lnTo>
                    <a:lnTo>
                      <a:pt x="245" y="239"/>
                    </a:lnTo>
                    <a:lnTo>
                      <a:pt x="233" y="251"/>
                    </a:lnTo>
                    <a:lnTo>
                      <a:pt x="220" y="258"/>
                    </a:lnTo>
                    <a:lnTo>
                      <a:pt x="202" y="260"/>
                    </a:lnTo>
                    <a:lnTo>
                      <a:pt x="53" y="260"/>
                    </a:lnTo>
                    <a:lnTo>
                      <a:pt x="37" y="258"/>
                    </a:lnTo>
                    <a:lnTo>
                      <a:pt x="22" y="251"/>
                    </a:lnTo>
                    <a:lnTo>
                      <a:pt x="10" y="239"/>
                    </a:lnTo>
                    <a:lnTo>
                      <a:pt x="3" y="225"/>
                    </a:lnTo>
                    <a:lnTo>
                      <a:pt x="0" y="208"/>
                    </a:lnTo>
                    <a:lnTo>
                      <a:pt x="0" y="53"/>
                    </a:lnTo>
                    <a:lnTo>
                      <a:pt x="3" y="37"/>
                    </a:lnTo>
                    <a:lnTo>
                      <a:pt x="10" y="22"/>
                    </a:lnTo>
                    <a:lnTo>
                      <a:pt x="22" y="10"/>
                    </a:lnTo>
                    <a:lnTo>
                      <a:pt x="37" y="3"/>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6" name="Freeform 664"/>
              <p:cNvSpPr/>
              <p:nvPr/>
            </p:nvSpPr>
            <p:spPr>
              <a:xfrm>
                <a:off x="6571440" y="6101640"/>
                <a:ext cx="174240" cy="176760"/>
              </a:xfrm>
              <a:custGeom>
                <a:avLst/>
                <a:gdLst>
                  <a:gd name="textAreaLeft" fmla="*/ 0 w 174240"/>
                  <a:gd name="textAreaRight" fmla="*/ 174600 w 174240"/>
                  <a:gd name="textAreaTop" fmla="*/ 0 h 176760"/>
                  <a:gd name="textAreaBottom" fmla="*/ 177120 h 176760"/>
                </a:gdLst>
                <a:ahLst/>
                <a:rect l="textAreaLeft" t="textAreaTop" r="textAreaRight" b="textAreaBottom"/>
                <a:pathLst>
                  <a:path w="256" h="260">
                    <a:moveTo>
                      <a:pt x="54" y="0"/>
                    </a:moveTo>
                    <a:lnTo>
                      <a:pt x="203" y="0"/>
                    </a:lnTo>
                    <a:lnTo>
                      <a:pt x="219" y="3"/>
                    </a:lnTo>
                    <a:lnTo>
                      <a:pt x="234" y="10"/>
                    </a:lnTo>
                    <a:lnTo>
                      <a:pt x="246" y="22"/>
                    </a:lnTo>
                    <a:lnTo>
                      <a:pt x="254" y="37"/>
                    </a:lnTo>
                    <a:lnTo>
                      <a:pt x="256" y="53"/>
                    </a:lnTo>
                    <a:lnTo>
                      <a:pt x="256" y="208"/>
                    </a:lnTo>
                    <a:lnTo>
                      <a:pt x="254" y="225"/>
                    </a:lnTo>
                    <a:lnTo>
                      <a:pt x="246" y="239"/>
                    </a:lnTo>
                    <a:lnTo>
                      <a:pt x="234" y="251"/>
                    </a:lnTo>
                    <a:lnTo>
                      <a:pt x="219" y="258"/>
                    </a:lnTo>
                    <a:lnTo>
                      <a:pt x="203" y="260"/>
                    </a:lnTo>
                    <a:lnTo>
                      <a:pt x="54" y="260"/>
                    </a:lnTo>
                    <a:lnTo>
                      <a:pt x="37" y="258"/>
                    </a:lnTo>
                    <a:lnTo>
                      <a:pt x="23" y="251"/>
                    </a:lnTo>
                    <a:lnTo>
                      <a:pt x="11" y="239"/>
                    </a:lnTo>
                    <a:lnTo>
                      <a:pt x="3" y="225"/>
                    </a:lnTo>
                    <a:lnTo>
                      <a:pt x="0" y="208"/>
                    </a:lnTo>
                    <a:lnTo>
                      <a:pt x="0" y="53"/>
                    </a:lnTo>
                    <a:lnTo>
                      <a:pt x="3" y="37"/>
                    </a:lnTo>
                    <a:lnTo>
                      <a:pt x="11" y="22"/>
                    </a:lnTo>
                    <a:lnTo>
                      <a:pt x="23" y="10"/>
                    </a:lnTo>
                    <a:lnTo>
                      <a:pt x="37" y="3"/>
                    </a:lnTo>
                    <a:lnTo>
                      <a:pt x="54"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7" name="Freeform 665"/>
              <p:cNvSpPr/>
              <p:nvPr/>
            </p:nvSpPr>
            <p:spPr>
              <a:xfrm>
                <a:off x="5945040" y="6305040"/>
                <a:ext cx="173520" cy="177480"/>
              </a:xfrm>
              <a:custGeom>
                <a:avLst/>
                <a:gdLst>
                  <a:gd name="textAreaLeft" fmla="*/ 0 w 173520"/>
                  <a:gd name="textAreaRight" fmla="*/ 173880 w 173520"/>
                  <a:gd name="textAreaTop" fmla="*/ 0 h 177480"/>
                  <a:gd name="textAreaBottom" fmla="*/ 177840 h 177480"/>
                </a:gdLst>
                <a:ahLst/>
                <a:rect l="textAreaLeft" t="textAreaTop" r="textAreaRight" b="textAreaBottom"/>
                <a:pathLst>
                  <a:path w="255" h="261">
                    <a:moveTo>
                      <a:pt x="53" y="0"/>
                    </a:moveTo>
                    <a:lnTo>
                      <a:pt x="202" y="0"/>
                    </a:lnTo>
                    <a:lnTo>
                      <a:pt x="219" y="2"/>
                    </a:lnTo>
                    <a:lnTo>
                      <a:pt x="234" y="9"/>
                    </a:lnTo>
                    <a:lnTo>
                      <a:pt x="245" y="21"/>
                    </a:lnTo>
                    <a:lnTo>
                      <a:pt x="252" y="36"/>
                    </a:lnTo>
                    <a:lnTo>
                      <a:pt x="255" y="52"/>
                    </a:lnTo>
                    <a:lnTo>
                      <a:pt x="255" y="207"/>
                    </a:lnTo>
                    <a:lnTo>
                      <a:pt x="252" y="224"/>
                    </a:lnTo>
                    <a:lnTo>
                      <a:pt x="245" y="238"/>
                    </a:lnTo>
                    <a:lnTo>
                      <a:pt x="234" y="250"/>
                    </a:lnTo>
                    <a:lnTo>
                      <a:pt x="219" y="257"/>
                    </a:lnTo>
                    <a:lnTo>
                      <a:pt x="202" y="261"/>
                    </a:lnTo>
                    <a:lnTo>
                      <a:pt x="53" y="261"/>
                    </a:lnTo>
                    <a:lnTo>
                      <a:pt x="36" y="257"/>
                    </a:lnTo>
                    <a:lnTo>
                      <a:pt x="22" y="250"/>
                    </a:lnTo>
                    <a:lnTo>
                      <a:pt x="10" y="238"/>
                    </a:lnTo>
                    <a:lnTo>
                      <a:pt x="3" y="224"/>
                    </a:lnTo>
                    <a:lnTo>
                      <a:pt x="0" y="207"/>
                    </a:lnTo>
                    <a:lnTo>
                      <a:pt x="0" y="52"/>
                    </a:lnTo>
                    <a:lnTo>
                      <a:pt x="3" y="36"/>
                    </a:lnTo>
                    <a:lnTo>
                      <a:pt x="10" y="21"/>
                    </a:lnTo>
                    <a:lnTo>
                      <a:pt x="22" y="9"/>
                    </a:lnTo>
                    <a:lnTo>
                      <a:pt x="36" y="2"/>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8" name="Freeform 666"/>
              <p:cNvSpPr/>
              <p:nvPr/>
            </p:nvSpPr>
            <p:spPr>
              <a:xfrm>
                <a:off x="6154200" y="6305040"/>
                <a:ext cx="173520" cy="177480"/>
              </a:xfrm>
              <a:custGeom>
                <a:avLst/>
                <a:gdLst>
                  <a:gd name="textAreaLeft" fmla="*/ 0 w 173520"/>
                  <a:gd name="textAreaRight" fmla="*/ 173880 w 173520"/>
                  <a:gd name="textAreaTop" fmla="*/ 0 h 177480"/>
                  <a:gd name="textAreaBottom" fmla="*/ 177840 h 177480"/>
                </a:gdLst>
                <a:ahLst/>
                <a:rect l="textAreaLeft" t="textAreaTop" r="textAreaRight" b="textAreaBottom"/>
                <a:pathLst>
                  <a:path w="255" h="261">
                    <a:moveTo>
                      <a:pt x="53" y="0"/>
                    </a:moveTo>
                    <a:lnTo>
                      <a:pt x="202" y="0"/>
                    </a:lnTo>
                    <a:lnTo>
                      <a:pt x="219" y="2"/>
                    </a:lnTo>
                    <a:lnTo>
                      <a:pt x="233" y="9"/>
                    </a:lnTo>
                    <a:lnTo>
                      <a:pt x="244" y="21"/>
                    </a:lnTo>
                    <a:lnTo>
                      <a:pt x="252" y="36"/>
                    </a:lnTo>
                    <a:lnTo>
                      <a:pt x="255" y="52"/>
                    </a:lnTo>
                    <a:lnTo>
                      <a:pt x="255" y="207"/>
                    </a:lnTo>
                    <a:lnTo>
                      <a:pt x="252" y="224"/>
                    </a:lnTo>
                    <a:lnTo>
                      <a:pt x="244" y="238"/>
                    </a:lnTo>
                    <a:lnTo>
                      <a:pt x="233" y="250"/>
                    </a:lnTo>
                    <a:lnTo>
                      <a:pt x="219" y="257"/>
                    </a:lnTo>
                    <a:lnTo>
                      <a:pt x="202" y="261"/>
                    </a:lnTo>
                    <a:lnTo>
                      <a:pt x="53" y="261"/>
                    </a:lnTo>
                    <a:lnTo>
                      <a:pt x="36" y="257"/>
                    </a:lnTo>
                    <a:lnTo>
                      <a:pt x="21" y="250"/>
                    </a:lnTo>
                    <a:lnTo>
                      <a:pt x="10" y="238"/>
                    </a:lnTo>
                    <a:lnTo>
                      <a:pt x="3" y="224"/>
                    </a:lnTo>
                    <a:lnTo>
                      <a:pt x="0" y="207"/>
                    </a:lnTo>
                    <a:lnTo>
                      <a:pt x="0" y="52"/>
                    </a:lnTo>
                    <a:lnTo>
                      <a:pt x="3" y="36"/>
                    </a:lnTo>
                    <a:lnTo>
                      <a:pt x="10" y="21"/>
                    </a:lnTo>
                    <a:lnTo>
                      <a:pt x="21" y="9"/>
                    </a:lnTo>
                    <a:lnTo>
                      <a:pt x="36" y="2"/>
                    </a:lnTo>
                    <a:lnTo>
                      <a:pt x="53"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79" name="Freeform 667"/>
              <p:cNvSpPr/>
              <p:nvPr/>
            </p:nvSpPr>
            <p:spPr>
              <a:xfrm>
                <a:off x="6363000" y="6305040"/>
                <a:ext cx="174240" cy="177480"/>
              </a:xfrm>
              <a:custGeom>
                <a:avLst/>
                <a:gdLst>
                  <a:gd name="textAreaLeft" fmla="*/ 0 w 174240"/>
                  <a:gd name="textAreaRight" fmla="*/ 174600 w 174240"/>
                  <a:gd name="textAreaTop" fmla="*/ 0 h 177480"/>
                  <a:gd name="textAreaBottom" fmla="*/ 177840 h 177480"/>
                </a:gdLst>
                <a:ahLst/>
                <a:rect l="textAreaLeft" t="textAreaTop" r="textAreaRight" b="textAreaBottom"/>
                <a:pathLst>
                  <a:path w="256" h="261">
                    <a:moveTo>
                      <a:pt x="53" y="0"/>
                    </a:moveTo>
                    <a:lnTo>
                      <a:pt x="202" y="0"/>
                    </a:lnTo>
                    <a:lnTo>
                      <a:pt x="220" y="2"/>
                    </a:lnTo>
                    <a:lnTo>
                      <a:pt x="233" y="9"/>
                    </a:lnTo>
                    <a:lnTo>
                      <a:pt x="245" y="21"/>
                    </a:lnTo>
                    <a:lnTo>
                      <a:pt x="253" y="36"/>
                    </a:lnTo>
                    <a:lnTo>
                      <a:pt x="256" y="52"/>
                    </a:lnTo>
                    <a:lnTo>
                      <a:pt x="256" y="207"/>
                    </a:lnTo>
                    <a:lnTo>
                      <a:pt x="253" y="224"/>
                    </a:lnTo>
                    <a:lnTo>
                      <a:pt x="245" y="238"/>
                    </a:lnTo>
                    <a:lnTo>
                      <a:pt x="233" y="250"/>
                    </a:lnTo>
                    <a:lnTo>
                      <a:pt x="220" y="257"/>
                    </a:lnTo>
                    <a:lnTo>
                      <a:pt x="202" y="261"/>
                    </a:lnTo>
                    <a:lnTo>
                      <a:pt x="53" y="261"/>
                    </a:lnTo>
                    <a:lnTo>
                      <a:pt x="37" y="257"/>
                    </a:lnTo>
                    <a:lnTo>
                      <a:pt x="22" y="250"/>
                    </a:lnTo>
                    <a:lnTo>
                      <a:pt x="10" y="238"/>
                    </a:lnTo>
                    <a:lnTo>
                      <a:pt x="3" y="224"/>
                    </a:lnTo>
                    <a:lnTo>
                      <a:pt x="0" y="207"/>
                    </a:lnTo>
                    <a:lnTo>
                      <a:pt x="0" y="52"/>
                    </a:lnTo>
                    <a:lnTo>
                      <a:pt x="3" y="36"/>
                    </a:lnTo>
                    <a:lnTo>
                      <a:pt x="10" y="21"/>
                    </a:lnTo>
                    <a:lnTo>
                      <a:pt x="22" y="9"/>
                    </a:lnTo>
                    <a:lnTo>
                      <a:pt x="37" y="2"/>
                    </a:lnTo>
                    <a:lnTo>
                      <a:pt x="53"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80" name="Freeform 668"/>
              <p:cNvSpPr/>
              <p:nvPr/>
            </p:nvSpPr>
            <p:spPr>
              <a:xfrm>
                <a:off x="6571440" y="6305040"/>
                <a:ext cx="174240" cy="177480"/>
              </a:xfrm>
              <a:custGeom>
                <a:avLst/>
                <a:gdLst>
                  <a:gd name="textAreaLeft" fmla="*/ 0 w 174240"/>
                  <a:gd name="textAreaRight" fmla="*/ 174600 w 174240"/>
                  <a:gd name="textAreaTop" fmla="*/ 0 h 177480"/>
                  <a:gd name="textAreaBottom" fmla="*/ 177840 h 177480"/>
                </a:gdLst>
                <a:ahLst/>
                <a:rect l="textAreaLeft" t="textAreaTop" r="textAreaRight" b="textAreaBottom"/>
                <a:pathLst>
                  <a:path w="256" h="261">
                    <a:moveTo>
                      <a:pt x="54" y="0"/>
                    </a:moveTo>
                    <a:lnTo>
                      <a:pt x="203" y="0"/>
                    </a:lnTo>
                    <a:lnTo>
                      <a:pt x="219" y="2"/>
                    </a:lnTo>
                    <a:lnTo>
                      <a:pt x="234" y="9"/>
                    </a:lnTo>
                    <a:lnTo>
                      <a:pt x="246" y="21"/>
                    </a:lnTo>
                    <a:lnTo>
                      <a:pt x="254" y="36"/>
                    </a:lnTo>
                    <a:lnTo>
                      <a:pt x="256" y="52"/>
                    </a:lnTo>
                    <a:lnTo>
                      <a:pt x="256" y="207"/>
                    </a:lnTo>
                    <a:lnTo>
                      <a:pt x="254" y="224"/>
                    </a:lnTo>
                    <a:lnTo>
                      <a:pt x="246" y="238"/>
                    </a:lnTo>
                    <a:lnTo>
                      <a:pt x="234" y="250"/>
                    </a:lnTo>
                    <a:lnTo>
                      <a:pt x="219" y="257"/>
                    </a:lnTo>
                    <a:lnTo>
                      <a:pt x="203" y="261"/>
                    </a:lnTo>
                    <a:lnTo>
                      <a:pt x="54" y="261"/>
                    </a:lnTo>
                    <a:lnTo>
                      <a:pt x="37" y="257"/>
                    </a:lnTo>
                    <a:lnTo>
                      <a:pt x="23" y="250"/>
                    </a:lnTo>
                    <a:lnTo>
                      <a:pt x="11" y="238"/>
                    </a:lnTo>
                    <a:lnTo>
                      <a:pt x="3" y="224"/>
                    </a:lnTo>
                    <a:lnTo>
                      <a:pt x="0" y="207"/>
                    </a:lnTo>
                    <a:lnTo>
                      <a:pt x="0" y="52"/>
                    </a:lnTo>
                    <a:lnTo>
                      <a:pt x="3" y="36"/>
                    </a:lnTo>
                    <a:lnTo>
                      <a:pt x="11" y="21"/>
                    </a:lnTo>
                    <a:lnTo>
                      <a:pt x="23" y="9"/>
                    </a:lnTo>
                    <a:lnTo>
                      <a:pt x="37" y="2"/>
                    </a:lnTo>
                    <a:lnTo>
                      <a:pt x="54"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81" name="Freeform 669"/>
              <p:cNvSpPr/>
              <p:nvPr/>
            </p:nvSpPr>
            <p:spPr>
              <a:xfrm>
                <a:off x="6635520" y="5522760"/>
                <a:ext cx="71280" cy="99360"/>
              </a:xfrm>
              <a:custGeom>
                <a:avLst/>
                <a:gdLst>
                  <a:gd name="textAreaLeft" fmla="*/ 0 w 71280"/>
                  <a:gd name="textAreaRight" fmla="*/ 71640 w 71280"/>
                  <a:gd name="textAreaTop" fmla="*/ 0 h 99360"/>
                  <a:gd name="textAreaBottom" fmla="*/ 99720 h 99360"/>
                </a:gdLst>
                <a:ahLst/>
                <a:rect l="textAreaLeft" t="textAreaTop" r="textAreaRight" b="textAreaBottom"/>
                <a:pathLst>
                  <a:path w="105" h="146">
                    <a:moveTo>
                      <a:pt x="53" y="11"/>
                    </a:moveTo>
                    <a:lnTo>
                      <a:pt x="45" y="17"/>
                    </a:lnTo>
                    <a:lnTo>
                      <a:pt x="17" y="17"/>
                    </a:lnTo>
                    <a:lnTo>
                      <a:pt x="17" y="66"/>
                    </a:lnTo>
                    <a:lnTo>
                      <a:pt x="11" y="73"/>
                    </a:lnTo>
                    <a:lnTo>
                      <a:pt x="17" y="81"/>
                    </a:lnTo>
                    <a:lnTo>
                      <a:pt x="17" y="107"/>
                    </a:lnTo>
                    <a:lnTo>
                      <a:pt x="38" y="78"/>
                    </a:lnTo>
                    <a:lnTo>
                      <a:pt x="47" y="78"/>
                    </a:lnTo>
                    <a:lnTo>
                      <a:pt x="47" y="94"/>
                    </a:lnTo>
                    <a:lnTo>
                      <a:pt x="24" y="129"/>
                    </a:lnTo>
                    <a:lnTo>
                      <a:pt x="45" y="129"/>
                    </a:lnTo>
                    <a:lnTo>
                      <a:pt x="53" y="135"/>
                    </a:lnTo>
                    <a:lnTo>
                      <a:pt x="53" y="135"/>
                    </a:lnTo>
                    <a:lnTo>
                      <a:pt x="60" y="129"/>
                    </a:lnTo>
                    <a:lnTo>
                      <a:pt x="87" y="129"/>
                    </a:lnTo>
                    <a:lnTo>
                      <a:pt x="87" y="81"/>
                    </a:lnTo>
                    <a:lnTo>
                      <a:pt x="93" y="73"/>
                    </a:lnTo>
                    <a:lnTo>
                      <a:pt x="87" y="66"/>
                    </a:lnTo>
                    <a:lnTo>
                      <a:pt x="87" y="39"/>
                    </a:lnTo>
                    <a:lnTo>
                      <a:pt x="68" y="68"/>
                    </a:lnTo>
                    <a:lnTo>
                      <a:pt x="58" y="68"/>
                    </a:lnTo>
                    <a:lnTo>
                      <a:pt x="58" y="52"/>
                    </a:lnTo>
                    <a:lnTo>
                      <a:pt x="80" y="17"/>
                    </a:lnTo>
                    <a:lnTo>
                      <a:pt x="60" y="17"/>
                    </a:lnTo>
                    <a:lnTo>
                      <a:pt x="53" y="11"/>
                    </a:lnTo>
                    <a:lnTo>
                      <a:pt x="53" y="11"/>
                    </a:lnTo>
                    <a:close/>
                    <a:moveTo>
                      <a:pt x="16" y="0"/>
                    </a:moveTo>
                    <a:lnTo>
                      <a:pt x="45" y="0"/>
                    </a:lnTo>
                    <a:lnTo>
                      <a:pt x="53" y="7"/>
                    </a:lnTo>
                    <a:lnTo>
                      <a:pt x="53" y="7"/>
                    </a:lnTo>
                    <a:lnTo>
                      <a:pt x="60" y="0"/>
                    </a:lnTo>
                    <a:lnTo>
                      <a:pt x="89" y="0"/>
                    </a:lnTo>
                    <a:lnTo>
                      <a:pt x="98" y="9"/>
                    </a:lnTo>
                    <a:lnTo>
                      <a:pt x="98" y="9"/>
                    </a:lnTo>
                    <a:lnTo>
                      <a:pt x="105" y="16"/>
                    </a:lnTo>
                    <a:lnTo>
                      <a:pt x="105" y="66"/>
                    </a:lnTo>
                    <a:lnTo>
                      <a:pt x="98" y="73"/>
                    </a:lnTo>
                    <a:lnTo>
                      <a:pt x="105" y="81"/>
                    </a:lnTo>
                    <a:lnTo>
                      <a:pt x="105" y="130"/>
                    </a:lnTo>
                    <a:lnTo>
                      <a:pt x="96" y="139"/>
                    </a:lnTo>
                    <a:lnTo>
                      <a:pt x="95" y="139"/>
                    </a:lnTo>
                    <a:lnTo>
                      <a:pt x="89" y="146"/>
                    </a:lnTo>
                    <a:lnTo>
                      <a:pt x="60" y="146"/>
                    </a:lnTo>
                    <a:lnTo>
                      <a:pt x="53" y="139"/>
                    </a:lnTo>
                    <a:lnTo>
                      <a:pt x="53" y="139"/>
                    </a:lnTo>
                    <a:lnTo>
                      <a:pt x="45" y="146"/>
                    </a:lnTo>
                    <a:lnTo>
                      <a:pt x="16" y="146"/>
                    </a:lnTo>
                    <a:lnTo>
                      <a:pt x="7" y="137"/>
                    </a:lnTo>
                    <a:lnTo>
                      <a:pt x="7" y="137"/>
                    </a:lnTo>
                    <a:lnTo>
                      <a:pt x="0" y="130"/>
                    </a:lnTo>
                    <a:lnTo>
                      <a:pt x="0" y="81"/>
                    </a:lnTo>
                    <a:lnTo>
                      <a:pt x="7" y="73"/>
                    </a:lnTo>
                    <a:lnTo>
                      <a:pt x="0" y="66"/>
                    </a:lnTo>
                    <a:lnTo>
                      <a:pt x="0" y="16"/>
                    </a:lnTo>
                    <a:lnTo>
                      <a:pt x="9" y="7"/>
                    </a:lnTo>
                    <a:lnTo>
                      <a:pt x="9" y="7"/>
                    </a:lnTo>
                    <a:lnTo>
                      <a:pt x="16"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982" name="Freeform 670"/>
              <p:cNvSpPr/>
              <p:nvPr/>
            </p:nvSpPr>
            <p:spPr>
              <a:xfrm>
                <a:off x="6004800" y="5749200"/>
                <a:ext cx="53640" cy="74520"/>
              </a:xfrm>
              <a:custGeom>
                <a:avLst/>
                <a:gdLst>
                  <a:gd name="textAreaLeft" fmla="*/ 0 w 53640"/>
                  <a:gd name="textAreaRight" fmla="*/ 54000 w 53640"/>
                  <a:gd name="textAreaTop" fmla="*/ 0 h 74520"/>
                  <a:gd name="textAreaBottom" fmla="*/ 74880 h 74520"/>
                </a:gdLst>
                <a:ahLst/>
                <a:rect l="textAreaLeft" t="textAreaTop" r="textAreaRight" b="textAreaBottom"/>
                <a:pathLst>
                  <a:path w="79" h="110">
                    <a:moveTo>
                      <a:pt x="0" y="0"/>
                    </a:moveTo>
                    <a:lnTo>
                      <a:pt x="79" y="0"/>
                    </a:lnTo>
                    <a:lnTo>
                      <a:pt x="79" y="17"/>
                    </a:lnTo>
                    <a:lnTo>
                      <a:pt x="64" y="37"/>
                    </a:lnTo>
                    <a:lnTo>
                      <a:pt x="54" y="55"/>
                    </a:lnTo>
                    <a:lnTo>
                      <a:pt x="49" y="76"/>
                    </a:lnTo>
                    <a:lnTo>
                      <a:pt x="45" y="99"/>
                    </a:lnTo>
                    <a:lnTo>
                      <a:pt x="44" y="110"/>
                    </a:lnTo>
                    <a:lnTo>
                      <a:pt x="22" y="110"/>
                    </a:lnTo>
                    <a:lnTo>
                      <a:pt x="23" y="99"/>
                    </a:lnTo>
                    <a:lnTo>
                      <a:pt x="27" y="76"/>
                    </a:lnTo>
                    <a:lnTo>
                      <a:pt x="34" y="54"/>
                    </a:lnTo>
                    <a:lnTo>
                      <a:pt x="44" y="35"/>
                    </a:lnTo>
                    <a:lnTo>
                      <a:pt x="57" y="17"/>
                    </a:lnTo>
                    <a:lnTo>
                      <a:pt x="0" y="17"/>
                    </a:lnTo>
                    <a:lnTo>
                      <a:pt x="0" y="0"/>
                    </a:lnTo>
                    <a:close/>
                  </a:path>
                </a:pathLst>
              </a:custGeom>
              <a:solidFill>
                <a:srgbClr val="ffffff"/>
              </a:solidFill>
              <a:ln w="0">
                <a:noFill/>
              </a:ln>
            </p:spPr>
            <p:style>
              <a:lnRef idx="0"/>
              <a:fillRef idx="0"/>
              <a:effectRef idx="0"/>
              <a:fontRef idx="minor"/>
            </p:style>
            <p:txBody>
              <a:bodyPr numCol="1" spcCol="0" tIns="37440" bIns="37440" anchor="t">
                <a:noAutofit/>
              </a:bodyPr>
              <a:p>
                <a:endParaRPr b="0" lang="fr-BF" sz="2400" spc="-1" strike="noStrike">
                  <a:solidFill>
                    <a:srgbClr val="000000"/>
                  </a:solidFill>
                  <a:latin typeface="Calibri"/>
                </a:endParaRPr>
              </a:p>
            </p:txBody>
          </p:sp>
          <p:sp>
            <p:nvSpPr>
              <p:cNvPr id="983" name="Freeform 671"/>
              <p:cNvSpPr/>
              <p:nvPr/>
            </p:nvSpPr>
            <p:spPr>
              <a:xfrm>
                <a:off x="6217560" y="5746680"/>
                <a:ext cx="50040" cy="76680"/>
              </a:xfrm>
              <a:custGeom>
                <a:avLst/>
                <a:gdLst>
                  <a:gd name="textAreaLeft" fmla="*/ 0 w 50040"/>
                  <a:gd name="textAreaRight" fmla="*/ 50400 w 50040"/>
                  <a:gd name="textAreaTop" fmla="*/ 0 h 76680"/>
                  <a:gd name="textAreaBottom" fmla="*/ 77040 h 76680"/>
                </a:gdLst>
                <a:ahLst/>
                <a:rect l="textAreaLeft" t="textAreaTop" r="textAreaRight" b="textAreaBottom"/>
                <a:pathLst>
                  <a:path w="74" h="113">
                    <a:moveTo>
                      <a:pt x="37" y="64"/>
                    </a:moveTo>
                    <a:lnTo>
                      <a:pt x="33" y="65"/>
                    </a:lnTo>
                    <a:lnTo>
                      <a:pt x="30" y="66"/>
                    </a:lnTo>
                    <a:lnTo>
                      <a:pt x="26" y="68"/>
                    </a:lnTo>
                    <a:lnTo>
                      <a:pt x="24" y="71"/>
                    </a:lnTo>
                    <a:lnTo>
                      <a:pt x="22" y="75"/>
                    </a:lnTo>
                    <a:lnTo>
                      <a:pt x="22" y="80"/>
                    </a:lnTo>
                    <a:lnTo>
                      <a:pt x="22" y="85"/>
                    </a:lnTo>
                    <a:lnTo>
                      <a:pt x="24" y="89"/>
                    </a:lnTo>
                    <a:lnTo>
                      <a:pt x="26" y="93"/>
                    </a:lnTo>
                    <a:lnTo>
                      <a:pt x="30" y="95"/>
                    </a:lnTo>
                    <a:lnTo>
                      <a:pt x="33" y="96"/>
                    </a:lnTo>
                    <a:lnTo>
                      <a:pt x="37" y="97"/>
                    </a:lnTo>
                    <a:lnTo>
                      <a:pt x="37" y="97"/>
                    </a:lnTo>
                    <a:lnTo>
                      <a:pt x="41" y="96"/>
                    </a:lnTo>
                    <a:lnTo>
                      <a:pt x="46" y="95"/>
                    </a:lnTo>
                    <a:lnTo>
                      <a:pt x="49" y="93"/>
                    </a:lnTo>
                    <a:lnTo>
                      <a:pt x="51" y="88"/>
                    </a:lnTo>
                    <a:lnTo>
                      <a:pt x="52" y="85"/>
                    </a:lnTo>
                    <a:lnTo>
                      <a:pt x="53" y="80"/>
                    </a:lnTo>
                    <a:lnTo>
                      <a:pt x="52" y="75"/>
                    </a:lnTo>
                    <a:lnTo>
                      <a:pt x="51" y="71"/>
                    </a:lnTo>
                    <a:lnTo>
                      <a:pt x="49" y="68"/>
                    </a:lnTo>
                    <a:lnTo>
                      <a:pt x="46" y="66"/>
                    </a:lnTo>
                    <a:lnTo>
                      <a:pt x="41" y="65"/>
                    </a:lnTo>
                    <a:lnTo>
                      <a:pt x="37" y="64"/>
                    </a:lnTo>
                    <a:lnTo>
                      <a:pt x="37" y="64"/>
                    </a:lnTo>
                    <a:close/>
                    <a:moveTo>
                      <a:pt x="37" y="17"/>
                    </a:moveTo>
                    <a:lnTo>
                      <a:pt x="34" y="18"/>
                    </a:lnTo>
                    <a:lnTo>
                      <a:pt x="31" y="19"/>
                    </a:lnTo>
                    <a:lnTo>
                      <a:pt x="27" y="21"/>
                    </a:lnTo>
                    <a:lnTo>
                      <a:pt x="26" y="24"/>
                    </a:lnTo>
                    <a:lnTo>
                      <a:pt x="25" y="27"/>
                    </a:lnTo>
                    <a:lnTo>
                      <a:pt x="24" y="32"/>
                    </a:lnTo>
                    <a:lnTo>
                      <a:pt x="25" y="36"/>
                    </a:lnTo>
                    <a:lnTo>
                      <a:pt x="26" y="40"/>
                    </a:lnTo>
                    <a:lnTo>
                      <a:pt x="27" y="42"/>
                    </a:lnTo>
                    <a:lnTo>
                      <a:pt x="31" y="44"/>
                    </a:lnTo>
                    <a:lnTo>
                      <a:pt x="34" y="47"/>
                    </a:lnTo>
                    <a:lnTo>
                      <a:pt x="37" y="47"/>
                    </a:lnTo>
                    <a:lnTo>
                      <a:pt x="37" y="47"/>
                    </a:lnTo>
                    <a:lnTo>
                      <a:pt x="41" y="47"/>
                    </a:lnTo>
                    <a:lnTo>
                      <a:pt x="44" y="44"/>
                    </a:lnTo>
                    <a:lnTo>
                      <a:pt x="47" y="42"/>
                    </a:lnTo>
                    <a:lnTo>
                      <a:pt x="49" y="40"/>
                    </a:lnTo>
                    <a:lnTo>
                      <a:pt x="50" y="36"/>
                    </a:lnTo>
                    <a:lnTo>
                      <a:pt x="50" y="32"/>
                    </a:lnTo>
                    <a:lnTo>
                      <a:pt x="50" y="27"/>
                    </a:lnTo>
                    <a:lnTo>
                      <a:pt x="49" y="24"/>
                    </a:lnTo>
                    <a:lnTo>
                      <a:pt x="47" y="21"/>
                    </a:lnTo>
                    <a:lnTo>
                      <a:pt x="44" y="19"/>
                    </a:lnTo>
                    <a:lnTo>
                      <a:pt x="41" y="18"/>
                    </a:lnTo>
                    <a:lnTo>
                      <a:pt x="37" y="17"/>
                    </a:lnTo>
                    <a:lnTo>
                      <a:pt x="37" y="17"/>
                    </a:lnTo>
                    <a:close/>
                    <a:moveTo>
                      <a:pt x="37" y="0"/>
                    </a:moveTo>
                    <a:lnTo>
                      <a:pt x="37" y="0"/>
                    </a:lnTo>
                    <a:lnTo>
                      <a:pt x="52" y="2"/>
                    </a:lnTo>
                    <a:lnTo>
                      <a:pt x="63" y="8"/>
                    </a:lnTo>
                    <a:lnTo>
                      <a:pt x="70" y="18"/>
                    </a:lnTo>
                    <a:lnTo>
                      <a:pt x="72" y="31"/>
                    </a:lnTo>
                    <a:lnTo>
                      <a:pt x="72" y="36"/>
                    </a:lnTo>
                    <a:lnTo>
                      <a:pt x="70" y="41"/>
                    </a:lnTo>
                    <a:lnTo>
                      <a:pt x="68" y="46"/>
                    </a:lnTo>
                    <a:lnTo>
                      <a:pt x="65" y="50"/>
                    </a:lnTo>
                    <a:lnTo>
                      <a:pt x="61" y="53"/>
                    </a:lnTo>
                    <a:lnTo>
                      <a:pt x="56" y="55"/>
                    </a:lnTo>
                    <a:lnTo>
                      <a:pt x="62" y="58"/>
                    </a:lnTo>
                    <a:lnTo>
                      <a:pt x="66" y="62"/>
                    </a:lnTo>
                    <a:lnTo>
                      <a:pt x="70" y="66"/>
                    </a:lnTo>
                    <a:lnTo>
                      <a:pt x="72" y="71"/>
                    </a:lnTo>
                    <a:lnTo>
                      <a:pt x="74" y="75"/>
                    </a:lnTo>
                    <a:lnTo>
                      <a:pt x="74" y="82"/>
                    </a:lnTo>
                    <a:lnTo>
                      <a:pt x="73" y="91"/>
                    </a:lnTo>
                    <a:lnTo>
                      <a:pt x="70" y="99"/>
                    </a:lnTo>
                    <a:lnTo>
                      <a:pt x="65" y="105"/>
                    </a:lnTo>
                    <a:lnTo>
                      <a:pt x="53" y="112"/>
                    </a:lnTo>
                    <a:lnTo>
                      <a:pt x="37" y="113"/>
                    </a:lnTo>
                    <a:lnTo>
                      <a:pt x="37" y="113"/>
                    </a:lnTo>
                    <a:lnTo>
                      <a:pt x="22" y="112"/>
                    </a:lnTo>
                    <a:lnTo>
                      <a:pt x="10" y="105"/>
                    </a:lnTo>
                    <a:lnTo>
                      <a:pt x="4" y="99"/>
                    </a:lnTo>
                    <a:lnTo>
                      <a:pt x="1" y="91"/>
                    </a:lnTo>
                    <a:lnTo>
                      <a:pt x="0" y="82"/>
                    </a:lnTo>
                    <a:lnTo>
                      <a:pt x="1" y="75"/>
                    </a:lnTo>
                    <a:lnTo>
                      <a:pt x="2" y="71"/>
                    </a:lnTo>
                    <a:lnTo>
                      <a:pt x="5" y="66"/>
                    </a:lnTo>
                    <a:lnTo>
                      <a:pt x="8" y="62"/>
                    </a:lnTo>
                    <a:lnTo>
                      <a:pt x="13" y="58"/>
                    </a:lnTo>
                    <a:lnTo>
                      <a:pt x="19" y="55"/>
                    </a:lnTo>
                    <a:lnTo>
                      <a:pt x="13" y="53"/>
                    </a:lnTo>
                    <a:lnTo>
                      <a:pt x="10" y="50"/>
                    </a:lnTo>
                    <a:lnTo>
                      <a:pt x="7" y="46"/>
                    </a:lnTo>
                    <a:lnTo>
                      <a:pt x="4" y="41"/>
                    </a:lnTo>
                    <a:lnTo>
                      <a:pt x="3" y="36"/>
                    </a:lnTo>
                    <a:lnTo>
                      <a:pt x="3" y="31"/>
                    </a:lnTo>
                    <a:lnTo>
                      <a:pt x="5" y="18"/>
                    </a:lnTo>
                    <a:lnTo>
                      <a:pt x="12" y="8"/>
                    </a:lnTo>
                    <a:lnTo>
                      <a:pt x="23" y="2"/>
                    </a:lnTo>
                    <a:lnTo>
                      <a:pt x="37" y="0"/>
                    </a:lnTo>
                    <a:close/>
                  </a:path>
                </a:pathLst>
              </a:custGeom>
              <a:solidFill>
                <a:srgbClr val="ffffff"/>
              </a:solidFill>
              <a:ln w="0">
                <a:noFill/>
              </a:ln>
            </p:spPr>
            <p:style>
              <a:lnRef idx="0"/>
              <a:fillRef idx="0"/>
              <a:effectRef idx="0"/>
              <a:fontRef idx="minor"/>
            </p:style>
            <p:txBody>
              <a:bodyPr numCol="1" spcCol="0" tIns="38520" bIns="38520" anchor="t">
                <a:noAutofit/>
              </a:bodyPr>
              <a:p>
                <a:endParaRPr b="0" lang="fr-BF" sz="2400" spc="-1" strike="noStrike">
                  <a:solidFill>
                    <a:srgbClr val="000000"/>
                  </a:solidFill>
                  <a:latin typeface="Calibri"/>
                </a:endParaRPr>
              </a:p>
            </p:txBody>
          </p:sp>
          <p:sp>
            <p:nvSpPr>
              <p:cNvPr id="984" name="Freeform 672"/>
              <p:cNvSpPr/>
              <p:nvPr/>
            </p:nvSpPr>
            <p:spPr>
              <a:xfrm>
                <a:off x="6425640" y="5746680"/>
                <a:ext cx="50760" cy="76680"/>
              </a:xfrm>
              <a:custGeom>
                <a:avLst/>
                <a:gdLst>
                  <a:gd name="textAreaLeft" fmla="*/ 0 w 50760"/>
                  <a:gd name="textAreaRight" fmla="*/ 51120 w 50760"/>
                  <a:gd name="textAreaTop" fmla="*/ 0 h 76680"/>
                  <a:gd name="textAreaBottom" fmla="*/ 77040 h 76680"/>
                </a:gdLst>
                <a:ahLst/>
                <a:rect l="textAreaLeft" t="textAreaTop" r="textAreaRight" b="textAreaBottom"/>
                <a:pathLst>
                  <a:path w="75" h="113">
                    <a:moveTo>
                      <a:pt x="38" y="17"/>
                    </a:moveTo>
                    <a:lnTo>
                      <a:pt x="33" y="18"/>
                    </a:lnTo>
                    <a:lnTo>
                      <a:pt x="30" y="20"/>
                    </a:lnTo>
                    <a:lnTo>
                      <a:pt x="27" y="23"/>
                    </a:lnTo>
                    <a:lnTo>
                      <a:pt x="25" y="27"/>
                    </a:lnTo>
                    <a:lnTo>
                      <a:pt x="23" y="33"/>
                    </a:lnTo>
                    <a:lnTo>
                      <a:pt x="23" y="38"/>
                    </a:lnTo>
                    <a:lnTo>
                      <a:pt x="23" y="44"/>
                    </a:lnTo>
                    <a:lnTo>
                      <a:pt x="24" y="50"/>
                    </a:lnTo>
                    <a:lnTo>
                      <a:pt x="26" y="54"/>
                    </a:lnTo>
                    <a:lnTo>
                      <a:pt x="29" y="57"/>
                    </a:lnTo>
                    <a:lnTo>
                      <a:pt x="33" y="58"/>
                    </a:lnTo>
                    <a:lnTo>
                      <a:pt x="38" y="59"/>
                    </a:lnTo>
                    <a:lnTo>
                      <a:pt x="38" y="59"/>
                    </a:lnTo>
                    <a:lnTo>
                      <a:pt x="43" y="58"/>
                    </a:lnTo>
                    <a:lnTo>
                      <a:pt x="46" y="57"/>
                    </a:lnTo>
                    <a:lnTo>
                      <a:pt x="51" y="55"/>
                    </a:lnTo>
                    <a:lnTo>
                      <a:pt x="54" y="52"/>
                    </a:lnTo>
                    <a:lnTo>
                      <a:pt x="54" y="41"/>
                    </a:lnTo>
                    <a:lnTo>
                      <a:pt x="53" y="31"/>
                    </a:lnTo>
                    <a:lnTo>
                      <a:pt x="50" y="23"/>
                    </a:lnTo>
                    <a:lnTo>
                      <a:pt x="46" y="20"/>
                    </a:lnTo>
                    <a:lnTo>
                      <a:pt x="42" y="18"/>
                    </a:lnTo>
                    <a:lnTo>
                      <a:pt x="38" y="17"/>
                    </a:lnTo>
                    <a:lnTo>
                      <a:pt x="38" y="17"/>
                    </a:lnTo>
                    <a:close/>
                    <a:moveTo>
                      <a:pt x="38" y="0"/>
                    </a:moveTo>
                    <a:lnTo>
                      <a:pt x="38" y="0"/>
                    </a:lnTo>
                    <a:lnTo>
                      <a:pt x="48" y="2"/>
                    </a:lnTo>
                    <a:lnTo>
                      <a:pt x="57" y="5"/>
                    </a:lnTo>
                    <a:lnTo>
                      <a:pt x="64" y="11"/>
                    </a:lnTo>
                    <a:lnTo>
                      <a:pt x="71" y="21"/>
                    </a:lnTo>
                    <a:lnTo>
                      <a:pt x="74" y="32"/>
                    </a:lnTo>
                    <a:lnTo>
                      <a:pt x="75" y="44"/>
                    </a:lnTo>
                    <a:lnTo>
                      <a:pt x="75" y="70"/>
                    </a:lnTo>
                    <a:lnTo>
                      <a:pt x="74" y="83"/>
                    </a:lnTo>
                    <a:lnTo>
                      <a:pt x="70" y="94"/>
                    </a:lnTo>
                    <a:lnTo>
                      <a:pt x="63" y="102"/>
                    </a:lnTo>
                    <a:lnTo>
                      <a:pt x="52" y="110"/>
                    </a:lnTo>
                    <a:lnTo>
                      <a:pt x="38" y="113"/>
                    </a:lnTo>
                    <a:lnTo>
                      <a:pt x="33" y="113"/>
                    </a:lnTo>
                    <a:lnTo>
                      <a:pt x="28" y="113"/>
                    </a:lnTo>
                    <a:lnTo>
                      <a:pt x="22" y="112"/>
                    </a:lnTo>
                    <a:lnTo>
                      <a:pt x="16" y="111"/>
                    </a:lnTo>
                    <a:lnTo>
                      <a:pt x="11" y="109"/>
                    </a:lnTo>
                    <a:lnTo>
                      <a:pt x="13" y="93"/>
                    </a:lnTo>
                    <a:lnTo>
                      <a:pt x="19" y="95"/>
                    </a:lnTo>
                    <a:lnTo>
                      <a:pt x="23" y="96"/>
                    </a:lnTo>
                    <a:lnTo>
                      <a:pt x="28" y="96"/>
                    </a:lnTo>
                    <a:lnTo>
                      <a:pt x="33" y="97"/>
                    </a:lnTo>
                    <a:lnTo>
                      <a:pt x="38" y="96"/>
                    </a:lnTo>
                    <a:lnTo>
                      <a:pt x="42" y="95"/>
                    </a:lnTo>
                    <a:lnTo>
                      <a:pt x="45" y="93"/>
                    </a:lnTo>
                    <a:lnTo>
                      <a:pt x="48" y="90"/>
                    </a:lnTo>
                    <a:lnTo>
                      <a:pt x="52" y="82"/>
                    </a:lnTo>
                    <a:lnTo>
                      <a:pt x="54" y="71"/>
                    </a:lnTo>
                    <a:lnTo>
                      <a:pt x="54" y="66"/>
                    </a:lnTo>
                    <a:lnTo>
                      <a:pt x="50" y="70"/>
                    </a:lnTo>
                    <a:lnTo>
                      <a:pt x="44" y="73"/>
                    </a:lnTo>
                    <a:lnTo>
                      <a:pt x="41" y="74"/>
                    </a:lnTo>
                    <a:lnTo>
                      <a:pt x="38" y="75"/>
                    </a:lnTo>
                    <a:lnTo>
                      <a:pt x="33" y="75"/>
                    </a:lnTo>
                    <a:lnTo>
                      <a:pt x="20" y="73"/>
                    </a:lnTo>
                    <a:lnTo>
                      <a:pt x="9" y="66"/>
                    </a:lnTo>
                    <a:lnTo>
                      <a:pt x="2" y="54"/>
                    </a:lnTo>
                    <a:lnTo>
                      <a:pt x="0" y="38"/>
                    </a:lnTo>
                    <a:lnTo>
                      <a:pt x="4" y="23"/>
                    </a:lnTo>
                    <a:lnTo>
                      <a:pt x="11" y="11"/>
                    </a:lnTo>
                    <a:lnTo>
                      <a:pt x="23" y="3"/>
                    </a:lnTo>
                    <a:lnTo>
                      <a:pt x="38" y="0"/>
                    </a:lnTo>
                    <a:close/>
                  </a:path>
                </a:pathLst>
              </a:custGeom>
              <a:solidFill>
                <a:srgbClr val="ffffff"/>
              </a:solidFill>
              <a:ln w="0">
                <a:noFill/>
              </a:ln>
            </p:spPr>
            <p:style>
              <a:lnRef idx="0"/>
              <a:fillRef idx="0"/>
              <a:effectRef idx="0"/>
              <a:fontRef idx="minor"/>
            </p:style>
            <p:txBody>
              <a:bodyPr numCol="1" spcCol="0" tIns="38520" bIns="38520" anchor="t">
                <a:noAutofit/>
              </a:bodyPr>
              <a:p>
                <a:endParaRPr b="0" lang="fr-BF" sz="2400" spc="-1" strike="noStrike">
                  <a:solidFill>
                    <a:srgbClr val="000000"/>
                  </a:solidFill>
                  <a:latin typeface="Calibri"/>
                </a:endParaRPr>
              </a:p>
            </p:txBody>
          </p:sp>
          <p:sp>
            <p:nvSpPr>
              <p:cNvPr id="985" name="Freeform 673"/>
              <p:cNvSpPr/>
              <p:nvPr/>
            </p:nvSpPr>
            <p:spPr>
              <a:xfrm>
                <a:off x="6627600" y="5746680"/>
                <a:ext cx="68400" cy="76680"/>
              </a:xfrm>
              <a:custGeom>
                <a:avLst/>
                <a:gdLst>
                  <a:gd name="textAreaLeft" fmla="*/ 0 w 68400"/>
                  <a:gd name="textAreaRight" fmla="*/ 68760 w 68400"/>
                  <a:gd name="textAreaTop" fmla="*/ 0 h 76680"/>
                  <a:gd name="textAreaBottom" fmla="*/ 77040 h 76680"/>
                </a:gdLst>
                <a:ahLst/>
                <a:rect l="textAreaLeft" t="textAreaTop" r="textAreaRight" b="textAreaBottom"/>
                <a:pathLst>
                  <a:path w="101" h="113">
                    <a:moveTo>
                      <a:pt x="76" y="74"/>
                    </a:moveTo>
                    <a:lnTo>
                      <a:pt x="74" y="74"/>
                    </a:lnTo>
                    <a:lnTo>
                      <a:pt x="71" y="75"/>
                    </a:lnTo>
                    <a:lnTo>
                      <a:pt x="70" y="78"/>
                    </a:lnTo>
                    <a:lnTo>
                      <a:pt x="68" y="81"/>
                    </a:lnTo>
                    <a:lnTo>
                      <a:pt x="68" y="85"/>
                    </a:lnTo>
                    <a:lnTo>
                      <a:pt x="68" y="90"/>
                    </a:lnTo>
                    <a:lnTo>
                      <a:pt x="68" y="95"/>
                    </a:lnTo>
                    <a:lnTo>
                      <a:pt x="70" y="98"/>
                    </a:lnTo>
                    <a:lnTo>
                      <a:pt x="72" y="100"/>
                    </a:lnTo>
                    <a:lnTo>
                      <a:pt x="74" y="101"/>
                    </a:lnTo>
                    <a:lnTo>
                      <a:pt x="76" y="101"/>
                    </a:lnTo>
                    <a:lnTo>
                      <a:pt x="76" y="101"/>
                    </a:lnTo>
                    <a:lnTo>
                      <a:pt x="80" y="101"/>
                    </a:lnTo>
                    <a:lnTo>
                      <a:pt x="82" y="100"/>
                    </a:lnTo>
                    <a:lnTo>
                      <a:pt x="84" y="98"/>
                    </a:lnTo>
                    <a:lnTo>
                      <a:pt x="85" y="95"/>
                    </a:lnTo>
                    <a:lnTo>
                      <a:pt x="86" y="90"/>
                    </a:lnTo>
                    <a:lnTo>
                      <a:pt x="86" y="85"/>
                    </a:lnTo>
                    <a:lnTo>
                      <a:pt x="85" y="81"/>
                    </a:lnTo>
                    <a:lnTo>
                      <a:pt x="84" y="78"/>
                    </a:lnTo>
                    <a:lnTo>
                      <a:pt x="82" y="75"/>
                    </a:lnTo>
                    <a:lnTo>
                      <a:pt x="80" y="74"/>
                    </a:lnTo>
                    <a:lnTo>
                      <a:pt x="76" y="74"/>
                    </a:lnTo>
                    <a:close/>
                    <a:moveTo>
                      <a:pt x="76" y="62"/>
                    </a:moveTo>
                    <a:lnTo>
                      <a:pt x="87" y="64"/>
                    </a:lnTo>
                    <a:lnTo>
                      <a:pt x="95" y="69"/>
                    </a:lnTo>
                    <a:lnTo>
                      <a:pt x="97" y="72"/>
                    </a:lnTo>
                    <a:lnTo>
                      <a:pt x="99" y="75"/>
                    </a:lnTo>
                    <a:lnTo>
                      <a:pt x="100" y="80"/>
                    </a:lnTo>
                    <a:lnTo>
                      <a:pt x="101" y="85"/>
                    </a:lnTo>
                    <a:lnTo>
                      <a:pt x="101" y="90"/>
                    </a:lnTo>
                    <a:lnTo>
                      <a:pt x="100" y="96"/>
                    </a:lnTo>
                    <a:lnTo>
                      <a:pt x="99" y="100"/>
                    </a:lnTo>
                    <a:lnTo>
                      <a:pt x="97" y="103"/>
                    </a:lnTo>
                    <a:lnTo>
                      <a:pt x="95" y="106"/>
                    </a:lnTo>
                    <a:lnTo>
                      <a:pt x="87" y="112"/>
                    </a:lnTo>
                    <a:lnTo>
                      <a:pt x="76" y="113"/>
                    </a:lnTo>
                    <a:lnTo>
                      <a:pt x="76" y="113"/>
                    </a:lnTo>
                    <a:lnTo>
                      <a:pt x="67" y="112"/>
                    </a:lnTo>
                    <a:lnTo>
                      <a:pt x="59" y="106"/>
                    </a:lnTo>
                    <a:lnTo>
                      <a:pt x="56" y="103"/>
                    </a:lnTo>
                    <a:lnTo>
                      <a:pt x="54" y="100"/>
                    </a:lnTo>
                    <a:lnTo>
                      <a:pt x="53" y="96"/>
                    </a:lnTo>
                    <a:lnTo>
                      <a:pt x="53" y="90"/>
                    </a:lnTo>
                    <a:lnTo>
                      <a:pt x="53" y="85"/>
                    </a:lnTo>
                    <a:lnTo>
                      <a:pt x="53" y="79"/>
                    </a:lnTo>
                    <a:lnTo>
                      <a:pt x="55" y="73"/>
                    </a:lnTo>
                    <a:lnTo>
                      <a:pt x="59" y="69"/>
                    </a:lnTo>
                    <a:lnTo>
                      <a:pt x="67" y="64"/>
                    </a:lnTo>
                    <a:lnTo>
                      <a:pt x="76" y="62"/>
                    </a:lnTo>
                    <a:close/>
                    <a:moveTo>
                      <a:pt x="24" y="12"/>
                    </a:moveTo>
                    <a:lnTo>
                      <a:pt x="21" y="12"/>
                    </a:lnTo>
                    <a:lnTo>
                      <a:pt x="19" y="13"/>
                    </a:lnTo>
                    <a:lnTo>
                      <a:pt x="17" y="16"/>
                    </a:lnTo>
                    <a:lnTo>
                      <a:pt x="15" y="19"/>
                    </a:lnTo>
                    <a:lnTo>
                      <a:pt x="14" y="23"/>
                    </a:lnTo>
                    <a:lnTo>
                      <a:pt x="14" y="28"/>
                    </a:lnTo>
                    <a:lnTo>
                      <a:pt x="15" y="33"/>
                    </a:lnTo>
                    <a:lnTo>
                      <a:pt x="17" y="36"/>
                    </a:lnTo>
                    <a:lnTo>
                      <a:pt x="19" y="38"/>
                    </a:lnTo>
                    <a:lnTo>
                      <a:pt x="21" y="39"/>
                    </a:lnTo>
                    <a:lnTo>
                      <a:pt x="24" y="39"/>
                    </a:lnTo>
                    <a:lnTo>
                      <a:pt x="24" y="39"/>
                    </a:lnTo>
                    <a:lnTo>
                      <a:pt x="27" y="39"/>
                    </a:lnTo>
                    <a:lnTo>
                      <a:pt x="29" y="38"/>
                    </a:lnTo>
                    <a:lnTo>
                      <a:pt x="30" y="36"/>
                    </a:lnTo>
                    <a:lnTo>
                      <a:pt x="33" y="33"/>
                    </a:lnTo>
                    <a:lnTo>
                      <a:pt x="34" y="28"/>
                    </a:lnTo>
                    <a:lnTo>
                      <a:pt x="34" y="23"/>
                    </a:lnTo>
                    <a:lnTo>
                      <a:pt x="33" y="19"/>
                    </a:lnTo>
                    <a:lnTo>
                      <a:pt x="30" y="16"/>
                    </a:lnTo>
                    <a:lnTo>
                      <a:pt x="29" y="13"/>
                    </a:lnTo>
                    <a:lnTo>
                      <a:pt x="26" y="12"/>
                    </a:lnTo>
                    <a:lnTo>
                      <a:pt x="24" y="12"/>
                    </a:lnTo>
                    <a:lnTo>
                      <a:pt x="24" y="12"/>
                    </a:lnTo>
                    <a:close/>
                    <a:moveTo>
                      <a:pt x="71" y="11"/>
                    </a:moveTo>
                    <a:lnTo>
                      <a:pt x="76" y="14"/>
                    </a:lnTo>
                    <a:lnTo>
                      <a:pt x="82" y="18"/>
                    </a:lnTo>
                    <a:lnTo>
                      <a:pt x="76" y="25"/>
                    </a:lnTo>
                    <a:lnTo>
                      <a:pt x="27" y="103"/>
                    </a:lnTo>
                    <a:lnTo>
                      <a:pt x="24" y="101"/>
                    </a:lnTo>
                    <a:lnTo>
                      <a:pt x="17" y="98"/>
                    </a:lnTo>
                    <a:lnTo>
                      <a:pt x="24" y="87"/>
                    </a:lnTo>
                    <a:lnTo>
                      <a:pt x="71" y="11"/>
                    </a:lnTo>
                    <a:close/>
                    <a:moveTo>
                      <a:pt x="24" y="0"/>
                    </a:moveTo>
                    <a:lnTo>
                      <a:pt x="24" y="0"/>
                    </a:lnTo>
                    <a:lnTo>
                      <a:pt x="34" y="2"/>
                    </a:lnTo>
                    <a:lnTo>
                      <a:pt x="41" y="6"/>
                    </a:lnTo>
                    <a:lnTo>
                      <a:pt x="44" y="10"/>
                    </a:lnTo>
                    <a:lnTo>
                      <a:pt x="46" y="13"/>
                    </a:lnTo>
                    <a:lnTo>
                      <a:pt x="48" y="18"/>
                    </a:lnTo>
                    <a:lnTo>
                      <a:pt x="48" y="23"/>
                    </a:lnTo>
                    <a:lnTo>
                      <a:pt x="48" y="28"/>
                    </a:lnTo>
                    <a:lnTo>
                      <a:pt x="48" y="34"/>
                    </a:lnTo>
                    <a:lnTo>
                      <a:pt x="46" y="38"/>
                    </a:lnTo>
                    <a:lnTo>
                      <a:pt x="44" y="41"/>
                    </a:lnTo>
                    <a:lnTo>
                      <a:pt x="41" y="44"/>
                    </a:lnTo>
                    <a:lnTo>
                      <a:pt x="34" y="50"/>
                    </a:lnTo>
                    <a:lnTo>
                      <a:pt x="24" y="51"/>
                    </a:lnTo>
                    <a:lnTo>
                      <a:pt x="24" y="51"/>
                    </a:lnTo>
                    <a:lnTo>
                      <a:pt x="14" y="50"/>
                    </a:lnTo>
                    <a:lnTo>
                      <a:pt x="6" y="44"/>
                    </a:lnTo>
                    <a:lnTo>
                      <a:pt x="4" y="41"/>
                    </a:lnTo>
                    <a:lnTo>
                      <a:pt x="2" y="38"/>
                    </a:lnTo>
                    <a:lnTo>
                      <a:pt x="0" y="34"/>
                    </a:lnTo>
                    <a:lnTo>
                      <a:pt x="0" y="28"/>
                    </a:lnTo>
                    <a:lnTo>
                      <a:pt x="0" y="23"/>
                    </a:lnTo>
                    <a:lnTo>
                      <a:pt x="0" y="18"/>
                    </a:lnTo>
                    <a:lnTo>
                      <a:pt x="2" y="13"/>
                    </a:lnTo>
                    <a:lnTo>
                      <a:pt x="4" y="10"/>
                    </a:lnTo>
                    <a:lnTo>
                      <a:pt x="6" y="7"/>
                    </a:lnTo>
                    <a:lnTo>
                      <a:pt x="13" y="2"/>
                    </a:lnTo>
                    <a:lnTo>
                      <a:pt x="24" y="0"/>
                    </a:lnTo>
                    <a:close/>
                  </a:path>
                </a:pathLst>
              </a:custGeom>
              <a:solidFill>
                <a:srgbClr val="ffffff"/>
              </a:solidFill>
              <a:ln w="0">
                <a:noFill/>
              </a:ln>
            </p:spPr>
            <p:style>
              <a:lnRef idx="0"/>
              <a:fillRef idx="0"/>
              <a:effectRef idx="0"/>
              <a:fontRef idx="minor"/>
            </p:style>
            <p:txBody>
              <a:bodyPr numCol="1" spcCol="0" tIns="38520" bIns="38520" anchor="t">
                <a:noAutofit/>
              </a:bodyPr>
              <a:p>
                <a:endParaRPr b="0" lang="fr-BF" sz="2400" spc="-1" strike="noStrike">
                  <a:solidFill>
                    <a:srgbClr val="000000"/>
                  </a:solidFill>
                  <a:latin typeface="Calibri"/>
                </a:endParaRPr>
              </a:p>
            </p:txBody>
          </p:sp>
          <p:sp>
            <p:nvSpPr>
              <p:cNvPr id="986" name="Freeform 674"/>
              <p:cNvSpPr/>
              <p:nvPr/>
            </p:nvSpPr>
            <p:spPr>
              <a:xfrm>
                <a:off x="6004800" y="5950440"/>
                <a:ext cx="54720" cy="74520"/>
              </a:xfrm>
              <a:custGeom>
                <a:avLst/>
                <a:gdLst>
                  <a:gd name="textAreaLeft" fmla="*/ 0 w 54720"/>
                  <a:gd name="textAreaRight" fmla="*/ 55080 w 54720"/>
                  <a:gd name="textAreaTop" fmla="*/ 0 h 74520"/>
                  <a:gd name="textAreaBottom" fmla="*/ 74880 h 74520"/>
                </a:gdLst>
                <a:ahLst/>
                <a:rect l="textAreaLeft" t="textAreaTop" r="textAreaRight" b="textAreaBottom"/>
                <a:pathLst>
                  <a:path w="81" h="110">
                    <a:moveTo>
                      <a:pt x="45" y="29"/>
                    </a:moveTo>
                    <a:lnTo>
                      <a:pt x="44" y="32"/>
                    </a:lnTo>
                    <a:lnTo>
                      <a:pt x="34" y="49"/>
                    </a:lnTo>
                    <a:lnTo>
                      <a:pt x="21" y="69"/>
                    </a:lnTo>
                    <a:lnTo>
                      <a:pt x="46" y="69"/>
                    </a:lnTo>
                    <a:lnTo>
                      <a:pt x="46" y="29"/>
                    </a:lnTo>
                    <a:lnTo>
                      <a:pt x="45" y="29"/>
                    </a:lnTo>
                    <a:close/>
                    <a:moveTo>
                      <a:pt x="46" y="0"/>
                    </a:moveTo>
                    <a:lnTo>
                      <a:pt x="69" y="0"/>
                    </a:lnTo>
                    <a:lnTo>
                      <a:pt x="69" y="69"/>
                    </a:lnTo>
                    <a:lnTo>
                      <a:pt x="81" y="69"/>
                    </a:lnTo>
                    <a:lnTo>
                      <a:pt x="81" y="87"/>
                    </a:lnTo>
                    <a:lnTo>
                      <a:pt x="69" y="87"/>
                    </a:lnTo>
                    <a:lnTo>
                      <a:pt x="69" y="110"/>
                    </a:lnTo>
                    <a:lnTo>
                      <a:pt x="46" y="110"/>
                    </a:lnTo>
                    <a:lnTo>
                      <a:pt x="46" y="87"/>
                    </a:lnTo>
                    <a:lnTo>
                      <a:pt x="2" y="87"/>
                    </a:lnTo>
                    <a:lnTo>
                      <a:pt x="0" y="73"/>
                    </a:lnTo>
                    <a:lnTo>
                      <a:pt x="34" y="19"/>
                    </a:lnTo>
                    <a:lnTo>
                      <a:pt x="46" y="0"/>
                    </a:lnTo>
                    <a:close/>
                  </a:path>
                </a:pathLst>
              </a:custGeom>
              <a:solidFill>
                <a:srgbClr val="ffffff"/>
              </a:solidFill>
              <a:ln w="0">
                <a:noFill/>
              </a:ln>
            </p:spPr>
            <p:style>
              <a:lnRef idx="0"/>
              <a:fillRef idx="0"/>
              <a:effectRef idx="0"/>
              <a:fontRef idx="minor"/>
            </p:style>
            <p:txBody>
              <a:bodyPr numCol="1" spcCol="0" tIns="37440" bIns="37440" anchor="t">
                <a:noAutofit/>
              </a:bodyPr>
              <a:p>
                <a:endParaRPr b="0" lang="fr-BF" sz="2400" spc="-1" strike="noStrike">
                  <a:solidFill>
                    <a:srgbClr val="000000"/>
                  </a:solidFill>
                  <a:latin typeface="Calibri"/>
                </a:endParaRPr>
              </a:p>
            </p:txBody>
          </p:sp>
          <p:sp>
            <p:nvSpPr>
              <p:cNvPr id="987" name="Freeform 675"/>
              <p:cNvSpPr/>
              <p:nvPr/>
            </p:nvSpPr>
            <p:spPr>
              <a:xfrm>
                <a:off x="6218280" y="5950440"/>
                <a:ext cx="49320" cy="75240"/>
              </a:xfrm>
              <a:custGeom>
                <a:avLst/>
                <a:gdLst>
                  <a:gd name="textAreaLeft" fmla="*/ 0 w 49320"/>
                  <a:gd name="textAreaRight" fmla="*/ 49680 w 49320"/>
                  <a:gd name="textAreaTop" fmla="*/ 0 h 75240"/>
                  <a:gd name="textAreaBottom" fmla="*/ 75600 h 75240"/>
                </a:gdLst>
                <a:ahLst/>
                <a:rect l="textAreaLeft" t="textAreaTop" r="textAreaRight" b="textAreaBottom"/>
                <a:pathLst>
                  <a:path w="73" h="111">
                    <a:moveTo>
                      <a:pt x="8" y="0"/>
                    </a:moveTo>
                    <a:lnTo>
                      <a:pt x="70" y="0"/>
                    </a:lnTo>
                    <a:lnTo>
                      <a:pt x="70" y="17"/>
                    </a:lnTo>
                    <a:lnTo>
                      <a:pt x="26" y="17"/>
                    </a:lnTo>
                    <a:lnTo>
                      <a:pt x="23" y="43"/>
                    </a:lnTo>
                    <a:lnTo>
                      <a:pt x="26" y="41"/>
                    </a:lnTo>
                    <a:lnTo>
                      <a:pt x="31" y="40"/>
                    </a:lnTo>
                    <a:lnTo>
                      <a:pt x="35" y="38"/>
                    </a:lnTo>
                    <a:lnTo>
                      <a:pt x="40" y="37"/>
                    </a:lnTo>
                    <a:lnTo>
                      <a:pt x="50" y="38"/>
                    </a:lnTo>
                    <a:lnTo>
                      <a:pt x="58" y="42"/>
                    </a:lnTo>
                    <a:lnTo>
                      <a:pt x="65" y="47"/>
                    </a:lnTo>
                    <a:lnTo>
                      <a:pt x="71" y="59"/>
                    </a:lnTo>
                    <a:lnTo>
                      <a:pt x="73" y="75"/>
                    </a:lnTo>
                    <a:lnTo>
                      <a:pt x="71" y="89"/>
                    </a:lnTo>
                    <a:lnTo>
                      <a:pt x="64" y="102"/>
                    </a:lnTo>
                    <a:lnTo>
                      <a:pt x="57" y="107"/>
                    </a:lnTo>
                    <a:lnTo>
                      <a:pt x="48" y="110"/>
                    </a:lnTo>
                    <a:lnTo>
                      <a:pt x="37" y="111"/>
                    </a:lnTo>
                    <a:lnTo>
                      <a:pt x="22" y="110"/>
                    </a:lnTo>
                    <a:lnTo>
                      <a:pt x="10" y="104"/>
                    </a:lnTo>
                    <a:lnTo>
                      <a:pt x="5" y="97"/>
                    </a:lnTo>
                    <a:lnTo>
                      <a:pt x="1" y="90"/>
                    </a:lnTo>
                    <a:lnTo>
                      <a:pt x="0" y="80"/>
                    </a:lnTo>
                    <a:lnTo>
                      <a:pt x="1" y="80"/>
                    </a:lnTo>
                    <a:lnTo>
                      <a:pt x="21" y="79"/>
                    </a:lnTo>
                    <a:lnTo>
                      <a:pt x="22" y="83"/>
                    </a:lnTo>
                    <a:lnTo>
                      <a:pt x="23" y="88"/>
                    </a:lnTo>
                    <a:lnTo>
                      <a:pt x="25" y="91"/>
                    </a:lnTo>
                    <a:lnTo>
                      <a:pt x="29" y="93"/>
                    </a:lnTo>
                    <a:lnTo>
                      <a:pt x="33" y="94"/>
                    </a:lnTo>
                    <a:lnTo>
                      <a:pt x="37" y="95"/>
                    </a:lnTo>
                    <a:lnTo>
                      <a:pt x="40" y="94"/>
                    </a:lnTo>
                    <a:lnTo>
                      <a:pt x="43" y="93"/>
                    </a:lnTo>
                    <a:lnTo>
                      <a:pt x="46" y="92"/>
                    </a:lnTo>
                    <a:lnTo>
                      <a:pt x="48" y="89"/>
                    </a:lnTo>
                    <a:lnTo>
                      <a:pt x="50" y="85"/>
                    </a:lnTo>
                    <a:lnTo>
                      <a:pt x="51" y="80"/>
                    </a:lnTo>
                    <a:lnTo>
                      <a:pt x="52" y="75"/>
                    </a:lnTo>
                    <a:lnTo>
                      <a:pt x="51" y="68"/>
                    </a:lnTo>
                    <a:lnTo>
                      <a:pt x="50" y="64"/>
                    </a:lnTo>
                    <a:lnTo>
                      <a:pt x="48" y="60"/>
                    </a:lnTo>
                    <a:lnTo>
                      <a:pt x="45" y="57"/>
                    </a:lnTo>
                    <a:lnTo>
                      <a:pt x="41" y="54"/>
                    </a:lnTo>
                    <a:lnTo>
                      <a:pt x="36" y="53"/>
                    </a:lnTo>
                    <a:lnTo>
                      <a:pt x="32" y="54"/>
                    </a:lnTo>
                    <a:lnTo>
                      <a:pt x="29" y="54"/>
                    </a:lnTo>
                    <a:lnTo>
                      <a:pt x="26" y="57"/>
                    </a:lnTo>
                    <a:lnTo>
                      <a:pt x="23" y="59"/>
                    </a:lnTo>
                    <a:lnTo>
                      <a:pt x="21" y="62"/>
                    </a:lnTo>
                    <a:lnTo>
                      <a:pt x="2" y="61"/>
                    </a:lnTo>
                    <a:lnTo>
                      <a:pt x="8" y="0"/>
                    </a:lnTo>
                    <a:close/>
                  </a:path>
                </a:pathLst>
              </a:custGeom>
              <a:solidFill>
                <a:srgbClr val="ffffff"/>
              </a:solidFill>
              <a:ln w="0">
                <a:noFill/>
              </a:ln>
            </p:spPr>
            <p:style>
              <a:lnRef idx="0"/>
              <a:fillRef idx="0"/>
              <a:effectRef idx="0"/>
              <a:fontRef idx="minor"/>
            </p:style>
            <p:txBody>
              <a:bodyPr numCol="1" spcCol="0" tIns="37800" bIns="37800" anchor="t">
                <a:noAutofit/>
              </a:bodyPr>
              <a:p>
                <a:endParaRPr b="0" lang="fr-BF" sz="2400" spc="-1" strike="noStrike">
                  <a:solidFill>
                    <a:srgbClr val="000000"/>
                  </a:solidFill>
                  <a:latin typeface="Calibri"/>
                </a:endParaRPr>
              </a:p>
            </p:txBody>
          </p:sp>
          <p:sp>
            <p:nvSpPr>
              <p:cNvPr id="988" name="Freeform 676"/>
              <p:cNvSpPr/>
              <p:nvPr/>
            </p:nvSpPr>
            <p:spPr>
              <a:xfrm>
                <a:off x="6426360" y="5949000"/>
                <a:ext cx="52200" cy="76680"/>
              </a:xfrm>
              <a:custGeom>
                <a:avLst/>
                <a:gdLst>
                  <a:gd name="textAreaLeft" fmla="*/ 0 w 52200"/>
                  <a:gd name="textAreaRight" fmla="*/ 52560 w 52200"/>
                  <a:gd name="textAreaTop" fmla="*/ 0 h 76680"/>
                  <a:gd name="textAreaBottom" fmla="*/ 77040 h 76680"/>
                </a:gdLst>
                <a:ahLst/>
                <a:rect l="textAreaLeft" t="textAreaTop" r="textAreaRight" b="textAreaBottom"/>
                <a:pathLst>
                  <a:path w="77" h="113">
                    <a:moveTo>
                      <a:pt x="39" y="54"/>
                    </a:moveTo>
                    <a:lnTo>
                      <a:pt x="34" y="55"/>
                    </a:lnTo>
                    <a:lnTo>
                      <a:pt x="29" y="56"/>
                    </a:lnTo>
                    <a:lnTo>
                      <a:pt x="26" y="59"/>
                    </a:lnTo>
                    <a:lnTo>
                      <a:pt x="23" y="62"/>
                    </a:lnTo>
                    <a:lnTo>
                      <a:pt x="23" y="69"/>
                    </a:lnTo>
                    <a:lnTo>
                      <a:pt x="24" y="81"/>
                    </a:lnTo>
                    <a:lnTo>
                      <a:pt x="28" y="90"/>
                    </a:lnTo>
                    <a:lnTo>
                      <a:pt x="31" y="93"/>
                    </a:lnTo>
                    <a:lnTo>
                      <a:pt x="35" y="96"/>
                    </a:lnTo>
                    <a:lnTo>
                      <a:pt x="39" y="97"/>
                    </a:lnTo>
                    <a:lnTo>
                      <a:pt x="40" y="97"/>
                    </a:lnTo>
                    <a:lnTo>
                      <a:pt x="44" y="96"/>
                    </a:lnTo>
                    <a:lnTo>
                      <a:pt x="49" y="94"/>
                    </a:lnTo>
                    <a:lnTo>
                      <a:pt x="52" y="91"/>
                    </a:lnTo>
                    <a:lnTo>
                      <a:pt x="54" y="86"/>
                    </a:lnTo>
                    <a:lnTo>
                      <a:pt x="55" y="81"/>
                    </a:lnTo>
                    <a:lnTo>
                      <a:pt x="55" y="76"/>
                    </a:lnTo>
                    <a:lnTo>
                      <a:pt x="55" y="69"/>
                    </a:lnTo>
                    <a:lnTo>
                      <a:pt x="54" y="65"/>
                    </a:lnTo>
                    <a:lnTo>
                      <a:pt x="52" y="61"/>
                    </a:lnTo>
                    <a:lnTo>
                      <a:pt x="49" y="58"/>
                    </a:lnTo>
                    <a:lnTo>
                      <a:pt x="44" y="55"/>
                    </a:lnTo>
                    <a:lnTo>
                      <a:pt x="40" y="54"/>
                    </a:lnTo>
                    <a:lnTo>
                      <a:pt x="39" y="54"/>
                    </a:lnTo>
                    <a:close/>
                    <a:moveTo>
                      <a:pt x="45" y="0"/>
                    </a:moveTo>
                    <a:lnTo>
                      <a:pt x="51" y="1"/>
                    </a:lnTo>
                    <a:lnTo>
                      <a:pt x="57" y="1"/>
                    </a:lnTo>
                    <a:lnTo>
                      <a:pt x="62" y="3"/>
                    </a:lnTo>
                    <a:lnTo>
                      <a:pt x="67" y="5"/>
                    </a:lnTo>
                    <a:lnTo>
                      <a:pt x="63" y="21"/>
                    </a:lnTo>
                    <a:lnTo>
                      <a:pt x="58" y="19"/>
                    </a:lnTo>
                    <a:lnTo>
                      <a:pt x="54" y="18"/>
                    </a:lnTo>
                    <a:lnTo>
                      <a:pt x="51" y="18"/>
                    </a:lnTo>
                    <a:lnTo>
                      <a:pt x="45" y="18"/>
                    </a:lnTo>
                    <a:lnTo>
                      <a:pt x="42" y="18"/>
                    </a:lnTo>
                    <a:lnTo>
                      <a:pt x="39" y="18"/>
                    </a:lnTo>
                    <a:lnTo>
                      <a:pt x="36" y="20"/>
                    </a:lnTo>
                    <a:lnTo>
                      <a:pt x="32" y="22"/>
                    </a:lnTo>
                    <a:lnTo>
                      <a:pt x="29" y="25"/>
                    </a:lnTo>
                    <a:lnTo>
                      <a:pt x="25" y="34"/>
                    </a:lnTo>
                    <a:lnTo>
                      <a:pt x="24" y="46"/>
                    </a:lnTo>
                    <a:lnTo>
                      <a:pt x="24" y="47"/>
                    </a:lnTo>
                    <a:lnTo>
                      <a:pt x="28" y="43"/>
                    </a:lnTo>
                    <a:lnTo>
                      <a:pt x="34" y="40"/>
                    </a:lnTo>
                    <a:lnTo>
                      <a:pt x="39" y="38"/>
                    </a:lnTo>
                    <a:lnTo>
                      <a:pt x="46" y="38"/>
                    </a:lnTo>
                    <a:lnTo>
                      <a:pt x="59" y="40"/>
                    </a:lnTo>
                    <a:lnTo>
                      <a:pt x="69" y="49"/>
                    </a:lnTo>
                    <a:lnTo>
                      <a:pt x="75" y="61"/>
                    </a:lnTo>
                    <a:lnTo>
                      <a:pt x="77" y="76"/>
                    </a:lnTo>
                    <a:lnTo>
                      <a:pt x="75" y="91"/>
                    </a:lnTo>
                    <a:lnTo>
                      <a:pt x="67" y="102"/>
                    </a:lnTo>
                    <a:lnTo>
                      <a:pt x="55" y="111"/>
                    </a:lnTo>
                    <a:lnTo>
                      <a:pt x="40" y="113"/>
                    </a:lnTo>
                    <a:lnTo>
                      <a:pt x="39" y="113"/>
                    </a:lnTo>
                    <a:lnTo>
                      <a:pt x="28" y="112"/>
                    </a:lnTo>
                    <a:lnTo>
                      <a:pt x="20" y="108"/>
                    </a:lnTo>
                    <a:lnTo>
                      <a:pt x="12" y="101"/>
                    </a:lnTo>
                    <a:lnTo>
                      <a:pt x="6" y="93"/>
                    </a:lnTo>
                    <a:lnTo>
                      <a:pt x="3" y="82"/>
                    </a:lnTo>
                    <a:lnTo>
                      <a:pt x="0" y="69"/>
                    </a:lnTo>
                    <a:lnTo>
                      <a:pt x="0" y="48"/>
                    </a:lnTo>
                    <a:lnTo>
                      <a:pt x="3" y="34"/>
                    </a:lnTo>
                    <a:lnTo>
                      <a:pt x="7" y="22"/>
                    </a:lnTo>
                    <a:lnTo>
                      <a:pt x="13" y="13"/>
                    </a:lnTo>
                    <a:lnTo>
                      <a:pt x="25" y="4"/>
                    </a:lnTo>
                    <a:lnTo>
                      <a:pt x="39" y="1"/>
                    </a:lnTo>
                    <a:lnTo>
                      <a:pt x="45" y="0"/>
                    </a:lnTo>
                    <a:close/>
                  </a:path>
                </a:pathLst>
              </a:custGeom>
              <a:solidFill>
                <a:srgbClr val="ffffff"/>
              </a:solidFill>
              <a:ln w="0">
                <a:noFill/>
              </a:ln>
            </p:spPr>
            <p:style>
              <a:lnRef idx="0"/>
              <a:fillRef idx="0"/>
              <a:effectRef idx="0"/>
              <a:fontRef idx="minor"/>
            </p:style>
            <p:txBody>
              <a:bodyPr numCol="1" spcCol="0" tIns="38520" bIns="38520" anchor="t">
                <a:noAutofit/>
              </a:bodyPr>
              <a:p>
                <a:endParaRPr b="0" lang="fr-BF" sz="2400" spc="-1" strike="noStrike">
                  <a:solidFill>
                    <a:srgbClr val="000000"/>
                  </a:solidFill>
                  <a:latin typeface="Calibri"/>
                </a:endParaRPr>
              </a:p>
            </p:txBody>
          </p:sp>
          <p:sp>
            <p:nvSpPr>
              <p:cNvPr id="989" name="Freeform 677"/>
              <p:cNvSpPr/>
              <p:nvPr/>
            </p:nvSpPr>
            <p:spPr>
              <a:xfrm>
                <a:off x="6635520" y="5969520"/>
                <a:ext cx="51480" cy="55440"/>
              </a:xfrm>
              <a:custGeom>
                <a:avLst/>
                <a:gdLst>
                  <a:gd name="textAreaLeft" fmla="*/ 0 w 51480"/>
                  <a:gd name="textAreaRight" fmla="*/ 51840 w 51480"/>
                  <a:gd name="textAreaTop" fmla="*/ 0 h 55440"/>
                  <a:gd name="textAreaBottom" fmla="*/ 55800 h 55440"/>
                </a:gdLst>
                <a:ahLst/>
                <a:rect l="textAreaLeft" t="textAreaTop" r="textAreaRight" b="textAreaBottom"/>
                <a:pathLst>
                  <a:path w="76" h="82">
                    <a:moveTo>
                      <a:pt x="0" y="0"/>
                    </a:moveTo>
                    <a:lnTo>
                      <a:pt x="26" y="0"/>
                    </a:lnTo>
                    <a:lnTo>
                      <a:pt x="38" y="26"/>
                    </a:lnTo>
                    <a:lnTo>
                      <a:pt x="38" y="26"/>
                    </a:lnTo>
                    <a:lnTo>
                      <a:pt x="50" y="0"/>
                    </a:lnTo>
                    <a:lnTo>
                      <a:pt x="76" y="0"/>
                    </a:lnTo>
                    <a:lnTo>
                      <a:pt x="52" y="40"/>
                    </a:lnTo>
                    <a:lnTo>
                      <a:pt x="76" y="82"/>
                    </a:lnTo>
                    <a:lnTo>
                      <a:pt x="52" y="82"/>
                    </a:lnTo>
                    <a:lnTo>
                      <a:pt x="39" y="55"/>
                    </a:lnTo>
                    <a:lnTo>
                      <a:pt x="25" y="82"/>
                    </a:lnTo>
                    <a:lnTo>
                      <a:pt x="0" y="82"/>
                    </a:lnTo>
                    <a:lnTo>
                      <a:pt x="26" y="40"/>
                    </a:lnTo>
                    <a:lnTo>
                      <a:pt x="0" y="0"/>
                    </a:lnTo>
                    <a:close/>
                  </a:path>
                </a:pathLst>
              </a:custGeom>
              <a:solidFill>
                <a:srgbClr val="ffffff"/>
              </a:solidFill>
              <a:ln w="0">
                <a:noFill/>
              </a:ln>
            </p:spPr>
            <p:style>
              <a:lnRef idx="0"/>
              <a:fillRef idx="0"/>
              <a:effectRef idx="0"/>
              <a:fontRef idx="minor"/>
            </p:style>
            <p:txBody>
              <a:bodyPr numCol="1" spcCol="0" tIns="27720" bIns="27720" anchor="t">
                <a:noAutofit/>
              </a:bodyPr>
              <a:p>
                <a:endParaRPr b="0" lang="fr-BF" sz="2400" spc="-1" strike="noStrike">
                  <a:solidFill>
                    <a:srgbClr val="000000"/>
                  </a:solidFill>
                  <a:latin typeface="Calibri"/>
                </a:endParaRPr>
              </a:p>
            </p:txBody>
          </p:sp>
          <p:sp>
            <p:nvSpPr>
              <p:cNvPr id="990" name="Freeform 678"/>
              <p:cNvSpPr/>
              <p:nvPr/>
            </p:nvSpPr>
            <p:spPr>
              <a:xfrm>
                <a:off x="6010920" y="6153120"/>
                <a:ext cx="30240" cy="74520"/>
              </a:xfrm>
              <a:custGeom>
                <a:avLst/>
                <a:gdLst>
                  <a:gd name="textAreaLeft" fmla="*/ 0 w 30240"/>
                  <a:gd name="textAreaRight" fmla="*/ 30600 w 30240"/>
                  <a:gd name="textAreaTop" fmla="*/ 0 h 74520"/>
                  <a:gd name="textAreaBottom" fmla="*/ 74880 h 74520"/>
                </a:gdLst>
                <a:ahLst/>
                <a:rect l="textAreaLeft" t="textAreaTop" r="textAreaRight" b="textAreaBottom"/>
                <a:pathLst>
                  <a:path w="45" h="110">
                    <a:moveTo>
                      <a:pt x="45" y="0"/>
                    </a:moveTo>
                    <a:lnTo>
                      <a:pt x="45" y="110"/>
                    </a:lnTo>
                    <a:lnTo>
                      <a:pt x="22" y="110"/>
                    </a:lnTo>
                    <a:lnTo>
                      <a:pt x="22" y="19"/>
                    </a:lnTo>
                    <a:lnTo>
                      <a:pt x="0" y="19"/>
                    </a:lnTo>
                    <a:lnTo>
                      <a:pt x="0" y="4"/>
                    </a:lnTo>
                    <a:lnTo>
                      <a:pt x="45" y="0"/>
                    </a:lnTo>
                    <a:close/>
                  </a:path>
                </a:pathLst>
              </a:custGeom>
              <a:solidFill>
                <a:srgbClr val="ffffff"/>
              </a:solidFill>
              <a:ln w="0">
                <a:noFill/>
              </a:ln>
            </p:spPr>
            <p:style>
              <a:lnRef idx="0"/>
              <a:fillRef idx="0"/>
              <a:effectRef idx="0"/>
              <a:fontRef idx="minor"/>
            </p:style>
            <p:txBody>
              <a:bodyPr numCol="1" spcCol="0" tIns="37440" bIns="37440" anchor="t">
                <a:noAutofit/>
              </a:bodyPr>
              <a:p>
                <a:endParaRPr b="0" lang="fr-BF" sz="2400" spc="-1" strike="noStrike">
                  <a:solidFill>
                    <a:srgbClr val="000000"/>
                  </a:solidFill>
                  <a:latin typeface="Calibri"/>
                </a:endParaRPr>
              </a:p>
            </p:txBody>
          </p:sp>
          <p:sp>
            <p:nvSpPr>
              <p:cNvPr id="991" name="Freeform 679"/>
              <p:cNvSpPr/>
              <p:nvPr/>
            </p:nvSpPr>
            <p:spPr>
              <a:xfrm>
                <a:off x="6216840" y="6152400"/>
                <a:ext cx="51480" cy="75240"/>
              </a:xfrm>
              <a:custGeom>
                <a:avLst/>
                <a:gdLst>
                  <a:gd name="textAreaLeft" fmla="*/ 0 w 51480"/>
                  <a:gd name="textAreaRight" fmla="*/ 51840 w 51480"/>
                  <a:gd name="textAreaTop" fmla="*/ 0 h 75240"/>
                  <a:gd name="textAreaBottom" fmla="*/ 75600 h 75240"/>
                </a:gdLst>
                <a:ahLst/>
                <a:rect l="textAreaLeft" t="textAreaTop" r="textAreaRight" b="textAreaBottom"/>
                <a:pathLst>
                  <a:path w="76" h="111">
                    <a:moveTo>
                      <a:pt x="37" y="0"/>
                    </a:moveTo>
                    <a:lnTo>
                      <a:pt x="52" y="2"/>
                    </a:lnTo>
                    <a:lnTo>
                      <a:pt x="64" y="9"/>
                    </a:lnTo>
                    <a:lnTo>
                      <a:pt x="71" y="18"/>
                    </a:lnTo>
                    <a:lnTo>
                      <a:pt x="73" y="32"/>
                    </a:lnTo>
                    <a:lnTo>
                      <a:pt x="72" y="42"/>
                    </a:lnTo>
                    <a:lnTo>
                      <a:pt x="68" y="50"/>
                    </a:lnTo>
                    <a:lnTo>
                      <a:pt x="60" y="60"/>
                    </a:lnTo>
                    <a:lnTo>
                      <a:pt x="50" y="73"/>
                    </a:lnTo>
                    <a:lnTo>
                      <a:pt x="31" y="94"/>
                    </a:lnTo>
                    <a:lnTo>
                      <a:pt x="31" y="94"/>
                    </a:lnTo>
                    <a:lnTo>
                      <a:pt x="76" y="94"/>
                    </a:lnTo>
                    <a:lnTo>
                      <a:pt x="76" y="111"/>
                    </a:lnTo>
                    <a:lnTo>
                      <a:pt x="2" y="111"/>
                    </a:lnTo>
                    <a:lnTo>
                      <a:pt x="2" y="97"/>
                    </a:lnTo>
                    <a:lnTo>
                      <a:pt x="37" y="59"/>
                    </a:lnTo>
                    <a:lnTo>
                      <a:pt x="41" y="54"/>
                    </a:lnTo>
                    <a:lnTo>
                      <a:pt x="45" y="48"/>
                    </a:lnTo>
                    <a:lnTo>
                      <a:pt x="48" y="44"/>
                    </a:lnTo>
                    <a:lnTo>
                      <a:pt x="51" y="38"/>
                    </a:lnTo>
                    <a:lnTo>
                      <a:pt x="51" y="32"/>
                    </a:lnTo>
                    <a:lnTo>
                      <a:pt x="51" y="28"/>
                    </a:lnTo>
                    <a:lnTo>
                      <a:pt x="50" y="25"/>
                    </a:lnTo>
                    <a:lnTo>
                      <a:pt x="48" y="22"/>
                    </a:lnTo>
                    <a:lnTo>
                      <a:pt x="44" y="18"/>
                    </a:lnTo>
                    <a:lnTo>
                      <a:pt x="41" y="17"/>
                    </a:lnTo>
                    <a:lnTo>
                      <a:pt x="37" y="16"/>
                    </a:lnTo>
                    <a:lnTo>
                      <a:pt x="33" y="17"/>
                    </a:lnTo>
                    <a:lnTo>
                      <a:pt x="28" y="19"/>
                    </a:lnTo>
                    <a:lnTo>
                      <a:pt x="25" y="22"/>
                    </a:lnTo>
                    <a:lnTo>
                      <a:pt x="23" y="26"/>
                    </a:lnTo>
                    <a:lnTo>
                      <a:pt x="22" y="30"/>
                    </a:lnTo>
                    <a:lnTo>
                      <a:pt x="21" y="35"/>
                    </a:lnTo>
                    <a:lnTo>
                      <a:pt x="0" y="35"/>
                    </a:lnTo>
                    <a:lnTo>
                      <a:pt x="0" y="35"/>
                    </a:lnTo>
                    <a:lnTo>
                      <a:pt x="2" y="22"/>
                    </a:lnTo>
                    <a:lnTo>
                      <a:pt x="9" y="10"/>
                    </a:lnTo>
                    <a:lnTo>
                      <a:pt x="17" y="4"/>
                    </a:lnTo>
                    <a:lnTo>
                      <a:pt x="26" y="1"/>
                    </a:lnTo>
                    <a:lnTo>
                      <a:pt x="37" y="0"/>
                    </a:lnTo>
                    <a:close/>
                  </a:path>
                </a:pathLst>
              </a:custGeom>
              <a:solidFill>
                <a:srgbClr val="ffffff"/>
              </a:solidFill>
              <a:ln w="0">
                <a:noFill/>
              </a:ln>
            </p:spPr>
            <p:style>
              <a:lnRef idx="0"/>
              <a:fillRef idx="0"/>
              <a:effectRef idx="0"/>
              <a:fontRef idx="minor"/>
            </p:style>
            <p:txBody>
              <a:bodyPr numCol="1" spcCol="0" tIns="37800" bIns="37800" anchor="t">
                <a:noAutofit/>
              </a:bodyPr>
              <a:p>
                <a:endParaRPr b="0" lang="fr-BF" sz="2400" spc="-1" strike="noStrike">
                  <a:solidFill>
                    <a:srgbClr val="000000"/>
                  </a:solidFill>
                  <a:latin typeface="Calibri"/>
                </a:endParaRPr>
              </a:p>
            </p:txBody>
          </p:sp>
          <p:sp>
            <p:nvSpPr>
              <p:cNvPr id="992" name="Freeform 680"/>
              <p:cNvSpPr/>
              <p:nvPr/>
            </p:nvSpPr>
            <p:spPr>
              <a:xfrm>
                <a:off x="6424920" y="6152400"/>
                <a:ext cx="52200" cy="76680"/>
              </a:xfrm>
              <a:custGeom>
                <a:avLst/>
                <a:gdLst>
                  <a:gd name="textAreaLeft" fmla="*/ 0 w 52200"/>
                  <a:gd name="textAreaRight" fmla="*/ 52560 w 52200"/>
                  <a:gd name="textAreaTop" fmla="*/ 0 h 76680"/>
                  <a:gd name="textAreaBottom" fmla="*/ 77040 h 76680"/>
                </a:gdLst>
                <a:ahLst/>
                <a:rect l="textAreaLeft" t="textAreaTop" r="textAreaRight" b="textAreaBottom"/>
                <a:pathLst>
                  <a:path w="77" h="113">
                    <a:moveTo>
                      <a:pt x="38" y="0"/>
                    </a:moveTo>
                    <a:lnTo>
                      <a:pt x="53" y="1"/>
                    </a:lnTo>
                    <a:lnTo>
                      <a:pt x="65" y="8"/>
                    </a:lnTo>
                    <a:lnTo>
                      <a:pt x="71" y="14"/>
                    </a:lnTo>
                    <a:lnTo>
                      <a:pt x="74" y="22"/>
                    </a:lnTo>
                    <a:lnTo>
                      <a:pt x="75" y="31"/>
                    </a:lnTo>
                    <a:lnTo>
                      <a:pt x="75" y="35"/>
                    </a:lnTo>
                    <a:lnTo>
                      <a:pt x="73" y="41"/>
                    </a:lnTo>
                    <a:lnTo>
                      <a:pt x="71" y="45"/>
                    </a:lnTo>
                    <a:lnTo>
                      <a:pt x="68" y="48"/>
                    </a:lnTo>
                    <a:lnTo>
                      <a:pt x="63" y="53"/>
                    </a:lnTo>
                    <a:lnTo>
                      <a:pt x="58" y="55"/>
                    </a:lnTo>
                    <a:lnTo>
                      <a:pt x="63" y="58"/>
                    </a:lnTo>
                    <a:lnTo>
                      <a:pt x="69" y="61"/>
                    </a:lnTo>
                    <a:lnTo>
                      <a:pt x="72" y="65"/>
                    </a:lnTo>
                    <a:lnTo>
                      <a:pt x="75" y="70"/>
                    </a:lnTo>
                    <a:lnTo>
                      <a:pt x="76" y="75"/>
                    </a:lnTo>
                    <a:lnTo>
                      <a:pt x="77" y="80"/>
                    </a:lnTo>
                    <a:lnTo>
                      <a:pt x="76" y="90"/>
                    </a:lnTo>
                    <a:lnTo>
                      <a:pt x="72" y="97"/>
                    </a:lnTo>
                    <a:lnTo>
                      <a:pt x="65" y="104"/>
                    </a:lnTo>
                    <a:lnTo>
                      <a:pt x="54" y="111"/>
                    </a:lnTo>
                    <a:lnTo>
                      <a:pt x="38" y="113"/>
                    </a:lnTo>
                    <a:lnTo>
                      <a:pt x="24" y="111"/>
                    </a:lnTo>
                    <a:lnTo>
                      <a:pt x="11" y="105"/>
                    </a:lnTo>
                    <a:lnTo>
                      <a:pt x="6" y="99"/>
                    </a:lnTo>
                    <a:lnTo>
                      <a:pt x="1" y="91"/>
                    </a:lnTo>
                    <a:lnTo>
                      <a:pt x="0" y="81"/>
                    </a:lnTo>
                    <a:lnTo>
                      <a:pt x="1" y="81"/>
                    </a:lnTo>
                    <a:lnTo>
                      <a:pt x="23" y="81"/>
                    </a:lnTo>
                    <a:lnTo>
                      <a:pt x="23" y="86"/>
                    </a:lnTo>
                    <a:lnTo>
                      <a:pt x="24" y="89"/>
                    </a:lnTo>
                    <a:lnTo>
                      <a:pt x="27" y="92"/>
                    </a:lnTo>
                    <a:lnTo>
                      <a:pt x="30" y="94"/>
                    </a:lnTo>
                    <a:lnTo>
                      <a:pt x="33" y="95"/>
                    </a:lnTo>
                    <a:lnTo>
                      <a:pt x="39" y="96"/>
                    </a:lnTo>
                    <a:lnTo>
                      <a:pt x="43" y="95"/>
                    </a:lnTo>
                    <a:lnTo>
                      <a:pt x="47" y="94"/>
                    </a:lnTo>
                    <a:lnTo>
                      <a:pt x="51" y="92"/>
                    </a:lnTo>
                    <a:lnTo>
                      <a:pt x="53" y="89"/>
                    </a:lnTo>
                    <a:lnTo>
                      <a:pt x="55" y="85"/>
                    </a:lnTo>
                    <a:lnTo>
                      <a:pt x="55" y="80"/>
                    </a:lnTo>
                    <a:lnTo>
                      <a:pt x="55" y="75"/>
                    </a:lnTo>
                    <a:lnTo>
                      <a:pt x="53" y="71"/>
                    </a:lnTo>
                    <a:lnTo>
                      <a:pt x="51" y="68"/>
                    </a:lnTo>
                    <a:lnTo>
                      <a:pt x="47" y="65"/>
                    </a:lnTo>
                    <a:lnTo>
                      <a:pt x="43" y="64"/>
                    </a:lnTo>
                    <a:lnTo>
                      <a:pt x="38" y="63"/>
                    </a:lnTo>
                    <a:lnTo>
                      <a:pt x="25" y="63"/>
                    </a:lnTo>
                    <a:lnTo>
                      <a:pt x="25" y="47"/>
                    </a:lnTo>
                    <a:lnTo>
                      <a:pt x="38" y="47"/>
                    </a:lnTo>
                    <a:lnTo>
                      <a:pt x="42" y="46"/>
                    </a:lnTo>
                    <a:lnTo>
                      <a:pt x="46" y="45"/>
                    </a:lnTo>
                    <a:lnTo>
                      <a:pt x="49" y="43"/>
                    </a:lnTo>
                    <a:lnTo>
                      <a:pt x="52" y="40"/>
                    </a:lnTo>
                    <a:lnTo>
                      <a:pt x="53" y="35"/>
                    </a:lnTo>
                    <a:lnTo>
                      <a:pt x="53" y="31"/>
                    </a:lnTo>
                    <a:lnTo>
                      <a:pt x="53" y="27"/>
                    </a:lnTo>
                    <a:lnTo>
                      <a:pt x="52" y="24"/>
                    </a:lnTo>
                    <a:lnTo>
                      <a:pt x="49" y="20"/>
                    </a:lnTo>
                    <a:lnTo>
                      <a:pt x="46" y="18"/>
                    </a:lnTo>
                    <a:lnTo>
                      <a:pt x="43" y="17"/>
                    </a:lnTo>
                    <a:lnTo>
                      <a:pt x="39" y="16"/>
                    </a:lnTo>
                    <a:lnTo>
                      <a:pt x="34" y="17"/>
                    </a:lnTo>
                    <a:lnTo>
                      <a:pt x="31" y="18"/>
                    </a:lnTo>
                    <a:lnTo>
                      <a:pt x="28" y="20"/>
                    </a:lnTo>
                    <a:lnTo>
                      <a:pt x="26" y="23"/>
                    </a:lnTo>
                    <a:lnTo>
                      <a:pt x="24" y="26"/>
                    </a:lnTo>
                    <a:lnTo>
                      <a:pt x="24" y="30"/>
                    </a:lnTo>
                    <a:lnTo>
                      <a:pt x="2" y="30"/>
                    </a:lnTo>
                    <a:lnTo>
                      <a:pt x="2" y="29"/>
                    </a:lnTo>
                    <a:lnTo>
                      <a:pt x="5" y="17"/>
                    </a:lnTo>
                    <a:lnTo>
                      <a:pt x="12" y="8"/>
                    </a:lnTo>
                    <a:lnTo>
                      <a:pt x="24" y="1"/>
                    </a:lnTo>
                    <a:lnTo>
                      <a:pt x="38" y="0"/>
                    </a:lnTo>
                    <a:close/>
                  </a:path>
                </a:pathLst>
              </a:custGeom>
              <a:solidFill>
                <a:srgbClr val="ffffff"/>
              </a:solidFill>
              <a:ln w="0">
                <a:noFill/>
              </a:ln>
            </p:spPr>
            <p:style>
              <a:lnRef idx="0"/>
              <a:fillRef idx="0"/>
              <a:effectRef idx="0"/>
              <a:fontRef idx="minor"/>
            </p:style>
            <p:txBody>
              <a:bodyPr numCol="1" spcCol="0" tIns="38520" bIns="38520" anchor="t">
                <a:noAutofit/>
              </a:bodyPr>
              <a:p>
                <a:endParaRPr b="0" lang="fr-BF" sz="2400" spc="-1" strike="noStrike">
                  <a:solidFill>
                    <a:srgbClr val="000000"/>
                  </a:solidFill>
                  <a:latin typeface="Calibri"/>
                </a:endParaRPr>
              </a:p>
            </p:txBody>
          </p:sp>
          <p:sp>
            <p:nvSpPr>
              <p:cNvPr id="993" name="Rectangle 171"/>
              <p:cNvSpPr/>
              <p:nvPr/>
            </p:nvSpPr>
            <p:spPr>
              <a:xfrm>
                <a:off x="6647400" y="6191280"/>
                <a:ext cx="28800" cy="11160"/>
              </a:xfrm>
              <a:prstGeom prst="rect">
                <a:avLst/>
              </a:prstGeom>
              <a:solidFill>
                <a:srgbClr val="ffffff"/>
              </a:solidFill>
              <a:ln w="0">
                <a:noFill/>
              </a:ln>
            </p:spPr>
            <p:style>
              <a:lnRef idx="0"/>
              <a:fillRef idx="0"/>
              <a:effectRef idx="0"/>
              <a:fontRef idx="minor"/>
            </p:style>
            <p:txBody>
              <a:bodyPr numCol="1" spcCol="0" tIns="5760" bIns="5760" anchor="t">
                <a:noAutofit/>
              </a:bodyPr>
              <a:p>
                <a:endParaRPr b="0" lang="fr-BF" sz="2400" spc="-1" strike="noStrike">
                  <a:solidFill>
                    <a:srgbClr val="000000"/>
                  </a:solidFill>
                  <a:latin typeface="Calibri"/>
                </a:endParaRPr>
              </a:p>
            </p:txBody>
          </p:sp>
          <p:sp>
            <p:nvSpPr>
              <p:cNvPr id="994" name="Freeform 681"/>
              <p:cNvSpPr/>
              <p:nvPr/>
            </p:nvSpPr>
            <p:spPr>
              <a:xfrm>
                <a:off x="6007680" y="6354720"/>
                <a:ext cx="49320" cy="77400"/>
              </a:xfrm>
              <a:custGeom>
                <a:avLst/>
                <a:gdLst>
                  <a:gd name="textAreaLeft" fmla="*/ 0 w 49320"/>
                  <a:gd name="textAreaRight" fmla="*/ 49680 w 49320"/>
                  <a:gd name="textAreaTop" fmla="*/ 0 h 77400"/>
                  <a:gd name="textAreaBottom" fmla="*/ 77760 h 77400"/>
                </a:gdLst>
                <a:ahLst/>
                <a:rect l="textAreaLeft" t="textAreaTop" r="textAreaRight" b="textAreaBottom"/>
                <a:pathLst>
                  <a:path w="73" h="114">
                    <a:moveTo>
                      <a:pt x="36" y="18"/>
                    </a:moveTo>
                    <a:lnTo>
                      <a:pt x="33" y="18"/>
                    </a:lnTo>
                    <a:lnTo>
                      <a:pt x="30" y="19"/>
                    </a:lnTo>
                    <a:lnTo>
                      <a:pt x="27" y="21"/>
                    </a:lnTo>
                    <a:lnTo>
                      <a:pt x="25" y="23"/>
                    </a:lnTo>
                    <a:lnTo>
                      <a:pt x="22" y="31"/>
                    </a:lnTo>
                    <a:lnTo>
                      <a:pt x="21" y="42"/>
                    </a:lnTo>
                    <a:lnTo>
                      <a:pt x="21" y="71"/>
                    </a:lnTo>
                    <a:lnTo>
                      <a:pt x="22" y="83"/>
                    </a:lnTo>
                    <a:lnTo>
                      <a:pt x="25" y="90"/>
                    </a:lnTo>
                    <a:lnTo>
                      <a:pt x="27" y="93"/>
                    </a:lnTo>
                    <a:lnTo>
                      <a:pt x="30" y="95"/>
                    </a:lnTo>
                    <a:lnTo>
                      <a:pt x="33" y="96"/>
                    </a:lnTo>
                    <a:lnTo>
                      <a:pt x="36" y="97"/>
                    </a:lnTo>
                    <a:lnTo>
                      <a:pt x="37" y="97"/>
                    </a:lnTo>
                    <a:lnTo>
                      <a:pt x="40" y="96"/>
                    </a:lnTo>
                    <a:lnTo>
                      <a:pt x="44" y="95"/>
                    </a:lnTo>
                    <a:lnTo>
                      <a:pt x="46" y="93"/>
                    </a:lnTo>
                    <a:lnTo>
                      <a:pt x="48" y="90"/>
                    </a:lnTo>
                    <a:lnTo>
                      <a:pt x="51" y="83"/>
                    </a:lnTo>
                    <a:lnTo>
                      <a:pt x="52" y="71"/>
                    </a:lnTo>
                    <a:lnTo>
                      <a:pt x="52" y="42"/>
                    </a:lnTo>
                    <a:lnTo>
                      <a:pt x="51" y="31"/>
                    </a:lnTo>
                    <a:lnTo>
                      <a:pt x="48" y="23"/>
                    </a:lnTo>
                    <a:lnTo>
                      <a:pt x="45" y="20"/>
                    </a:lnTo>
                    <a:lnTo>
                      <a:pt x="41" y="18"/>
                    </a:lnTo>
                    <a:lnTo>
                      <a:pt x="36" y="18"/>
                    </a:lnTo>
                    <a:lnTo>
                      <a:pt x="36" y="18"/>
                    </a:lnTo>
                    <a:close/>
                    <a:moveTo>
                      <a:pt x="36" y="0"/>
                    </a:moveTo>
                    <a:lnTo>
                      <a:pt x="36" y="0"/>
                    </a:lnTo>
                    <a:lnTo>
                      <a:pt x="47" y="1"/>
                    </a:lnTo>
                    <a:lnTo>
                      <a:pt x="56" y="5"/>
                    </a:lnTo>
                    <a:lnTo>
                      <a:pt x="64" y="11"/>
                    </a:lnTo>
                    <a:lnTo>
                      <a:pt x="69" y="20"/>
                    </a:lnTo>
                    <a:lnTo>
                      <a:pt x="72" y="31"/>
                    </a:lnTo>
                    <a:lnTo>
                      <a:pt x="73" y="44"/>
                    </a:lnTo>
                    <a:lnTo>
                      <a:pt x="73" y="69"/>
                    </a:lnTo>
                    <a:lnTo>
                      <a:pt x="72" y="83"/>
                    </a:lnTo>
                    <a:lnTo>
                      <a:pt x="69" y="93"/>
                    </a:lnTo>
                    <a:lnTo>
                      <a:pt x="64" y="102"/>
                    </a:lnTo>
                    <a:lnTo>
                      <a:pt x="56" y="108"/>
                    </a:lnTo>
                    <a:lnTo>
                      <a:pt x="48" y="113"/>
                    </a:lnTo>
                    <a:lnTo>
                      <a:pt x="37" y="114"/>
                    </a:lnTo>
                    <a:lnTo>
                      <a:pt x="36" y="114"/>
                    </a:lnTo>
                    <a:lnTo>
                      <a:pt x="26" y="113"/>
                    </a:lnTo>
                    <a:lnTo>
                      <a:pt x="17" y="108"/>
                    </a:lnTo>
                    <a:lnTo>
                      <a:pt x="9" y="102"/>
                    </a:lnTo>
                    <a:lnTo>
                      <a:pt x="4" y="93"/>
                    </a:lnTo>
                    <a:lnTo>
                      <a:pt x="1" y="83"/>
                    </a:lnTo>
                    <a:lnTo>
                      <a:pt x="0" y="69"/>
                    </a:lnTo>
                    <a:lnTo>
                      <a:pt x="0" y="44"/>
                    </a:lnTo>
                    <a:lnTo>
                      <a:pt x="1" y="31"/>
                    </a:lnTo>
                    <a:lnTo>
                      <a:pt x="4" y="20"/>
                    </a:lnTo>
                    <a:lnTo>
                      <a:pt x="9" y="11"/>
                    </a:lnTo>
                    <a:lnTo>
                      <a:pt x="17" y="5"/>
                    </a:lnTo>
                    <a:lnTo>
                      <a:pt x="25" y="1"/>
                    </a:lnTo>
                    <a:lnTo>
                      <a:pt x="36" y="0"/>
                    </a:lnTo>
                    <a:close/>
                  </a:path>
                </a:pathLst>
              </a:custGeom>
              <a:solidFill>
                <a:srgbClr val="ffffff"/>
              </a:solidFill>
              <a:ln w="0">
                <a:noFill/>
              </a:ln>
            </p:spPr>
            <p:style>
              <a:lnRef idx="0"/>
              <a:fillRef idx="0"/>
              <a:effectRef idx="0"/>
              <a:fontRef idx="minor"/>
            </p:style>
            <p:txBody>
              <a:bodyPr numCol="1" spcCol="0" tIns="38880" bIns="38880" anchor="t">
                <a:noAutofit/>
              </a:bodyPr>
              <a:p>
                <a:endParaRPr b="0" lang="fr-BF" sz="2400" spc="-1" strike="noStrike">
                  <a:solidFill>
                    <a:srgbClr val="000000"/>
                  </a:solidFill>
                  <a:latin typeface="Calibri"/>
                </a:endParaRPr>
              </a:p>
            </p:txBody>
          </p:sp>
          <p:sp>
            <p:nvSpPr>
              <p:cNvPr id="995" name="Freeform 682"/>
              <p:cNvSpPr/>
              <p:nvPr/>
            </p:nvSpPr>
            <p:spPr>
              <a:xfrm>
                <a:off x="6231240" y="6378120"/>
                <a:ext cx="24120" cy="27000"/>
              </a:xfrm>
              <a:custGeom>
                <a:avLst/>
                <a:gdLst>
                  <a:gd name="textAreaLeft" fmla="*/ 0 w 24120"/>
                  <a:gd name="textAreaRight" fmla="*/ 24480 w 24120"/>
                  <a:gd name="textAreaTop" fmla="*/ 0 h 27000"/>
                  <a:gd name="textAreaBottom" fmla="*/ 27360 h 27000"/>
                </a:gdLst>
                <a:ahLst/>
                <a:rect l="textAreaLeft" t="textAreaTop" r="textAreaRight" b="textAreaBottom"/>
                <a:pathLst>
                  <a:path w="36" h="40">
                    <a:moveTo>
                      <a:pt x="18" y="0"/>
                    </a:moveTo>
                    <a:lnTo>
                      <a:pt x="22" y="0"/>
                    </a:lnTo>
                    <a:lnTo>
                      <a:pt x="27" y="2"/>
                    </a:lnTo>
                    <a:lnTo>
                      <a:pt x="31" y="4"/>
                    </a:lnTo>
                    <a:lnTo>
                      <a:pt x="33" y="8"/>
                    </a:lnTo>
                    <a:lnTo>
                      <a:pt x="35" y="12"/>
                    </a:lnTo>
                    <a:lnTo>
                      <a:pt x="36" y="17"/>
                    </a:lnTo>
                    <a:lnTo>
                      <a:pt x="36" y="24"/>
                    </a:lnTo>
                    <a:lnTo>
                      <a:pt x="35" y="28"/>
                    </a:lnTo>
                    <a:lnTo>
                      <a:pt x="33" y="33"/>
                    </a:lnTo>
                    <a:lnTo>
                      <a:pt x="31" y="36"/>
                    </a:lnTo>
                    <a:lnTo>
                      <a:pt x="28" y="38"/>
                    </a:lnTo>
                    <a:lnTo>
                      <a:pt x="22" y="40"/>
                    </a:lnTo>
                    <a:lnTo>
                      <a:pt x="18" y="40"/>
                    </a:lnTo>
                    <a:lnTo>
                      <a:pt x="13" y="40"/>
                    </a:lnTo>
                    <a:lnTo>
                      <a:pt x="8" y="38"/>
                    </a:lnTo>
                    <a:lnTo>
                      <a:pt x="4" y="36"/>
                    </a:lnTo>
                    <a:lnTo>
                      <a:pt x="2" y="33"/>
                    </a:lnTo>
                    <a:lnTo>
                      <a:pt x="0" y="28"/>
                    </a:lnTo>
                    <a:lnTo>
                      <a:pt x="0" y="24"/>
                    </a:lnTo>
                    <a:lnTo>
                      <a:pt x="0" y="17"/>
                    </a:lnTo>
                    <a:lnTo>
                      <a:pt x="0" y="12"/>
                    </a:lnTo>
                    <a:lnTo>
                      <a:pt x="2" y="8"/>
                    </a:lnTo>
                    <a:lnTo>
                      <a:pt x="4" y="5"/>
                    </a:lnTo>
                    <a:lnTo>
                      <a:pt x="8" y="2"/>
                    </a:lnTo>
                    <a:lnTo>
                      <a:pt x="13" y="0"/>
                    </a:lnTo>
                    <a:lnTo>
                      <a:pt x="18" y="0"/>
                    </a:lnTo>
                    <a:close/>
                  </a:path>
                </a:pathLst>
              </a:custGeom>
              <a:solidFill>
                <a:srgbClr val="ffffff"/>
              </a:solidFill>
              <a:ln w="0">
                <a:noFill/>
              </a:ln>
            </p:spPr>
            <p:style>
              <a:lnRef idx="0"/>
              <a:fillRef idx="0"/>
              <a:effectRef idx="0"/>
              <a:fontRef idx="minor"/>
            </p:style>
            <p:txBody>
              <a:bodyPr numCol="1" spcCol="0" tIns="13680" bIns="13680" anchor="t">
                <a:noAutofit/>
              </a:bodyPr>
              <a:p>
                <a:endParaRPr b="0" lang="fr-BF" sz="2400" spc="-1" strike="noStrike">
                  <a:solidFill>
                    <a:srgbClr val="000000"/>
                  </a:solidFill>
                  <a:latin typeface="Calibri"/>
                </a:endParaRPr>
              </a:p>
            </p:txBody>
          </p:sp>
          <p:sp>
            <p:nvSpPr>
              <p:cNvPr id="996" name="Freeform 683"/>
              <p:cNvSpPr/>
              <p:nvPr/>
            </p:nvSpPr>
            <p:spPr>
              <a:xfrm>
                <a:off x="6425640" y="6369120"/>
                <a:ext cx="51480" cy="54360"/>
              </a:xfrm>
              <a:custGeom>
                <a:avLst/>
                <a:gdLst>
                  <a:gd name="textAreaLeft" fmla="*/ 0 w 51480"/>
                  <a:gd name="textAreaRight" fmla="*/ 51840 w 51480"/>
                  <a:gd name="textAreaTop" fmla="*/ 0 h 54360"/>
                  <a:gd name="textAreaBottom" fmla="*/ 54720 h 54360"/>
                </a:gdLst>
                <a:ahLst/>
                <a:rect l="textAreaLeft" t="textAreaTop" r="textAreaRight" b="textAreaBottom"/>
                <a:pathLst>
                  <a:path w="76" h="80">
                    <a:moveTo>
                      <a:pt x="28" y="0"/>
                    </a:moveTo>
                    <a:lnTo>
                      <a:pt x="50" y="0"/>
                    </a:lnTo>
                    <a:lnTo>
                      <a:pt x="50" y="30"/>
                    </a:lnTo>
                    <a:lnTo>
                      <a:pt x="76" y="30"/>
                    </a:lnTo>
                    <a:lnTo>
                      <a:pt x="76" y="49"/>
                    </a:lnTo>
                    <a:lnTo>
                      <a:pt x="50" y="49"/>
                    </a:lnTo>
                    <a:lnTo>
                      <a:pt x="50" y="80"/>
                    </a:lnTo>
                    <a:lnTo>
                      <a:pt x="28" y="80"/>
                    </a:lnTo>
                    <a:lnTo>
                      <a:pt x="28" y="49"/>
                    </a:lnTo>
                    <a:lnTo>
                      <a:pt x="0" y="49"/>
                    </a:lnTo>
                    <a:lnTo>
                      <a:pt x="0" y="30"/>
                    </a:lnTo>
                    <a:lnTo>
                      <a:pt x="28" y="30"/>
                    </a:lnTo>
                    <a:lnTo>
                      <a:pt x="28" y="0"/>
                    </a:lnTo>
                    <a:close/>
                  </a:path>
                </a:pathLst>
              </a:custGeom>
              <a:solidFill>
                <a:srgbClr val="ffffff"/>
              </a:solidFill>
              <a:ln w="0">
                <a:noFill/>
              </a:ln>
            </p:spPr>
            <p:style>
              <a:lnRef idx="0"/>
              <a:fillRef idx="0"/>
              <a:effectRef idx="0"/>
              <a:fontRef idx="minor"/>
            </p:style>
            <p:txBody>
              <a:bodyPr numCol="1" spcCol="0" tIns="27360" bIns="27360" anchor="t">
                <a:noAutofit/>
              </a:bodyPr>
              <a:p>
                <a:endParaRPr b="0" lang="fr-BF" sz="2400" spc="-1" strike="noStrike">
                  <a:solidFill>
                    <a:srgbClr val="000000"/>
                  </a:solidFill>
                  <a:latin typeface="Calibri"/>
                </a:endParaRPr>
              </a:p>
            </p:txBody>
          </p:sp>
          <p:sp>
            <p:nvSpPr>
              <p:cNvPr id="997" name="Freeform 684"/>
              <p:cNvSpPr/>
              <p:nvPr/>
            </p:nvSpPr>
            <p:spPr>
              <a:xfrm>
                <a:off x="6637680" y="6379920"/>
                <a:ext cx="46800" cy="33840"/>
              </a:xfrm>
              <a:custGeom>
                <a:avLst/>
                <a:gdLst>
                  <a:gd name="textAreaLeft" fmla="*/ 0 w 46800"/>
                  <a:gd name="textAreaRight" fmla="*/ 47160 w 46800"/>
                  <a:gd name="textAreaTop" fmla="*/ 0 h 33840"/>
                  <a:gd name="textAreaBottom" fmla="*/ 34200 h 33840"/>
                </a:gdLst>
                <a:ahLst/>
                <a:rect l="textAreaLeft" t="textAreaTop" r="textAreaRight" b="textAreaBottom"/>
                <a:pathLst>
                  <a:path w="69" h="50">
                    <a:moveTo>
                      <a:pt x="0" y="32"/>
                    </a:moveTo>
                    <a:lnTo>
                      <a:pt x="69" y="32"/>
                    </a:lnTo>
                    <a:lnTo>
                      <a:pt x="69" y="50"/>
                    </a:lnTo>
                    <a:lnTo>
                      <a:pt x="0" y="50"/>
                    </a:lnTo>
                    <a:lnTo>
                      <a:pt x="0" y="32"/>
                    </a:lnTo>
                    <a:close/>
                    <a:moveTo>
                      <a:pt x="0" y="0"/>
                    </a:moveTo>
                    <a:lnTo>
                      <a:pt x="69" y="0"/>
                    </a:lnTo>
                    <a:lnTo>
                      <a:pt x="69" y="17"/>
                    </a:lnTo>
                    <a:lnTo>
                      <a:pt x="0" y="17"/>
                    </a:lnTo>
                    <a:lnTo>
                      <a:pt x="0" y="0"/>
                    </a:lnTo>
                    <a:close/>
                  </a:path>
                </a:pathLst>
              </a:custGeom>
              <a:solidFill>
                <a:srgbClr val="ffffff"/>
              </a:solidFill>
              <a:ln w="0">
                <a:noFill/>
              </a:ln>
            </p:spPr>
            <p:style>
              <a:lnRef idx="0"/>
              <a:fillRef idx="0"/>
              <a:effectRef idx="0"/>
              <a:fontRef idx="minor"/>
            </p:style>
            <p:txBody>
              <a:bodyPr numCol="1" spcCol="0" tIns="16920" bIns="16920" anchor="t">
                <a:noAutofit/>
              </a:bodyPr>
              <a:p>
                <a:endParaRPr b="0" lang="fr-BF" sz="2400" spc="-1" strike="noStrike">
                  <a:solidFill>
                    <a:srgbClr val="000000"/>
                  </a:solidFill>
                  <a:latin typeface="Calibri"/>
                </a:endParaRPr>
              </a:p>
            </p:txBody>
          </p:sp>
        </p:grpSp>
        <p:grpSp>
          <p:nvGrpSpPr>
            <p:cNvPr id="998" name="Group 202"/>
            <p:cNvGrpSpPr/>
            <p:nvPr/>
          </p:nvGrpSpPr>
          <p:grpSpPr>
            <a:xfrm>
              <a:off x="6611040" y="5351040"/>
              <a:ext cx="807120" cy="414360"/>
              <a:chOff x="6611040" y="5351040"/>
              <a:chExt cx="807120" cy="414360"/>
            </a:xfrm>
          </p:grpSpPr>
          <p:sp>
            <p:nvSpPr>
              <p:cNvPr id="999" name="Freeform 685"/>
              <p:cNvSpPr/>
              <p:nvPr/>
            </p:nvSpPr>
            <p:spPr>
              <a:xfrm>
                <a:off x="6611040" y="5351040"/>
                <a:ext cx="807120" cy="414360"/>
              </a:xfrm>
              <a:custGeom>
                <a:avLst/>
                <a:gdLst>
                  <a:gd name="textAreaLeft" fmla="*/ 0 w 807120"/>
                  <a:gd name="textAreaRight" fmla="*/ 807480 w 807120"/>
                  <a:gd name="textAreaTop" fmla="*/ 0 h 414360"/>
                  <a:gd name="textAreaBottom" fmla="*/ 414720 h 414360"/>
                </a:gdLst>
                <a:ahLst/>
                <a:rect l="textAreaLeft" t="textAreaTop" r="textAreaRight" b="textAreaBottom"/>
                <a:pathLst>
                  <a:path w="1184" h="608">
                    <a:moveTo>
                      <a:pt x="0" y="0"/>
                    </a:moveTo>
                    <a:lnTo>
                      <a:pt x="151" y="5"/>
                    </a:lnTo>
                    <a:lnTo>
                      <a:pt x="1165" y="496"/>
                    </a:lnTo>
                    <a:lnTo>
                      <a:pt x="1176" y="503"/>
                    </a:lnTo>
                    <a:lnTo>
                      <a:pt x="1182" y="514"/>
                    </a:lnTo>
                    <a:lnTo>
                      <a:pt x="1184" y="527"/>
                    </a:lnTo>
                    <a:lnTo>
                      <a:pt x="1180" y="540"/>
                    </a:lnTo>
                    <a:lnTo>
                      <a:pt x="1157" y="590"/>
                    </a:lnTo>
                    <a:lnTo>
                      <a:pt x="1148" y="599"/>
                    </a:lnTo>
                    <a:lnTo>
                      <a:pt x="1137" y="606"/>
                    </a:lnTo>
                    <a:lnTo>
                      <a:pt x="1125" y="608"/>
                    </a:lnTo>
                    <a:lnTo>
                      <a:pt x="1112" y="605"/>
                    </a:lnTo>
                    <a:lnTo>
                      <a:pt x="98" y="115"/>
                    </a:lnTo>
                    <a:lnTo>
                      <a:pt x="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00" name="Freeform 686"/>
              <p:cNvSpPr/>
              <p:nvPr/>
            </p:nvSpPr>
            <p:spPr>
              <a:xfrm>
                <a:off x="6611040" y="5351040"/>
                <a:ext cx="795960" cy="414360"/>
              </a:xfrm>
              <a:custGeom>
                <a:avLst/>
                <a:gdLst>
                  <a:gd name="textAreaLeft" fmla="*/ 0 w 795960"/>
                  <a:gd name="textAreaRight" fmla="*/ 796320 w 795960"/>
                  <a:gd name="textAreaTop" fmla="*/ 0 h 414360"/>
                  <a:gd name="textAreaBottom" fmla="*/ 414720 h 414360"/>
                </a:gdLst>
                <a:ahLst/>
                <a:rect l="textAreaLeft" t="textAreaTop" r="textAreaRight" b="textAreaBottom"/>
                <a:pathLst>
                  <a:path w="1168" h="608">
                    <a:moveTo>
                      <a:pt x="0" y="0"/>
                    </a:moveTo>
                    <a:lnTo>
                      <a:pt x="129" y="63"/>
                    </a:lnTo>
                    <a:lnTo>
                      <a:pt x="1168" y="564"/>
                    </a:lnTo>
                    <a:lnTo>
                      <a:pt x="1157" y="590"/>
                    </a:lnTo>
                    <a:lnTo>
                      <a:pt x="1148" y="599"/>
                    </a:lnTo>
                    <a:lnTo>
                      <a:pt x="1137" y="606"/>
                    </a:lnTo>
                    <a:lnTo>
                      <a:pt x="1125" y="608"/>
                    </a:lnTo>
                    <a:lnTo>
                      <a:pt x="1112" y="605"/>
                    </a:lnTo>
                    <a:lnTo>
                      <a:pt x="98" y="115"/>
                    </a:lnTo>
                    <a:lnTo>
                      <a:pt x="0" y="0"/>
                    </a:lnTo>
                    <a:close/>
                  </a:path>
                </a:pathLst>
              </a:custGeom>
              <a:solidFill>
                <a:srgbClr val="000000">
                  <a:alpha val="20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01" name="Freeform 687"/>
              <p:cNvSpPr/>
              <p:nvPr/>
            </p:nvSpPr>
            <p:spPr>
              <a:xfrm>
                <a:off x="6611040" y="5351040"/>
                <a:ext cx="749880" cy="397080"/>
              </a:xfrm>
              <a:custGeom>
                <a:avLst/>
                <a:gdLst>
                  <a:gd name="textAreaLeft" fmla="*/ 0 w 749880"/>
                  <a:gd name="textAreaRight" fmla="*/ 750240 w 749880"/>
                  <a:gd name="textAreaTop" fmla="*/ 0 h 397080"/>
                  <a:gd name="textAreaBottom" fmla="*/ 397440 h 397080"/>
                </a:gdLst>
                <a:ahLst/>
                <a:rect l="textAreaLeft" t="textAreaTop" r="textAreaRight" b="textAreaBottom"/>
                <a:pathLst>
                  <a:path w="1100" h="583">
                    <a:moveTo>
                      <a:pt x="0" y="0"/>
                    </a:moveTo>
                    <a:lnTo>
                      <a:pt x="129" y="63"/>
                    </a:lnTo>
                    <a:lnTo>
                      <a:pt x="1100" y="531"/>
                    </a:lnTo>
                    <a:lnTo>
                      <a:pt x="1085" y="559"/>
                    </a:lnTo>
                    <a:lnTo>
                      <a:pt x="1068" y="583"/>
                    </a:lnTo>
                    <a:lnTo>
                      <a:pt x="98" y="115"/>
                    </a:lnTo>
                    <a:lnTo>
                      <a:pt x="0" y="0"/>
                    </a:lnTo>
                    <a:close/>
                  </a:path>
                </a:pathLst>
              </a:custGeom>
              <a:solidFill>
                <a:srgbClr val="70e7a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02" name="Freeform 688"/>
              <p:cNvSpPr/>
              <p:nvPr/>
            </p:nvSpPr>
            <p:spPr>
              <a:xfrm>
                <a:off x="6611040" y="5351040"/>
                <a:ext cx="740160" cy="385560"/>
              </a:xfrm>
              <a:custGeom>
                <a:avLst/>
                <a:gdLst>
                  <a:gd name="textAreaLeft" fmla="*/ 0 w 740160"/>
                  <a:gd name="textAreaRight" fmla="*/ 740520 w 740160"/>
                  <a:gd name="textAreaTop" fmla="*/ 0 h 385560"/>
                  <a:gd name="textAreaBottom" fmla="*/ 385920 h 385560"/>
                </a:gdLst>
                <a:ahLst/>
                <a:rect l="textAreaLeft" t="textAreaTop" r="textAreaRight" b="textAreaBottom"/>
                <a:pathLst>
                  <a:path w="1086" h="566">
                    <a:moveTo>
                      <a:pt x="0" y="0"/>
                    </a:moveTo>
                    <a:lnTo>
                      <a:pt x="151" y="5"/>
                    </a:lnTo>
                    <a:lnTo>
                      <a:pt x="1086" y="457"/>
                    </a:lnTo>
                    <a:lnTo>
                      <a:pt x="1072" y="497"/>
                    </a:lnTo>
                    <a:lnTo>
                      <a:pt x="1055" y="534"/>
                    </a:lnTo>
                    <a:lnTo>
                      <a:pt x="1034" y="566"/>
                    </a:lnTo>
                    <a:lnTo>
                      <a:pt x="98" y="115"/>
                    </a:lnTo>
                    <a:lnTo>
                      <a:pt x="0" y="0"/>
                    </a:lnTo>
                    <a:close/>
                  </a:path>
                </a:pathLst>
              </a:custGeom>
              <a:solidFill>
                <a:schemeClr val="accent4">
                  <a:lumMod val="60000"/>
                  <a:lumOff val="4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03" name="Freeform 689"/>
              <p:cNvSpPr/>
              <p:nvPr/>
            </p:nvSpPr>
            <p:spPr>
              <a:xfrm>
                <a:off x="6611040" y="5351040"/>
                <a:ext cx="725760" cy="385560"/>
              </a:xfrm>
              <a:custGeom>
                <a:avLst/>
                <a:gdLst>
                  <a:gd name="textAreaLeft" fmla="*/ 0 w 725760"/>
                  <a:gd name="textAreaRight" fmla="*/ 726120 w 725760"/>
                  <a:gd name="textAreaTop" fmla="*/ 0 h 385560"/>
                  <a:gd name="textAreaBottom" fmla="*/ 385920 h 385560"/>
                </a:gdLst>
                <a:ahLst/>
                <a:rect l="textAreaLeft" t="textAreaTop" r="textAreaRight" b="textAreaBottom"/>
                <a:pathLst>
                  <a:path w="1065" h="566">
                    <a:moveTo>
                      <a:pt x="0" y="0"/>
                    </a:moveTo>
                    <a:lnTo>
                      <a:pt x="129" y="63"/>
                    </a:lnTo>
                    <a:lnTo>
                      <a:pt x="1065" y="514"/>
                    </a:lnTo>
                    <a:lnTo>
                      <a:pt x="1050" y="542"/>
                    </a:lnTo>
                    <a:lnTo>
                      <a:pt x="1034" y="566"/>
                    </a:lnTo>
                    <a:lnTo>
                      <a:pt x="98" y="115"/>
                    </a:lnTo>
                    <a:lnTo>
                      <a:pt x="0" y="0"/>
                    </a:lnTo>
                    <a:close/>
                  </a:path>
                </a:pathLst>
              </a:custGeom>
              <a:solidFill>
                <a:schemeClr val="accent4">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04" name="Freeform 690"/>
              <p:cNvSpPr/>
              <p:nvPr/>
            </p:nvSpPr>
            <p:spPr>
              <a:xfrm>
                <a:off x="6611040" y="5351040"/>
                <a:ext cx="102600" cy="78120"/>
              </a:xfrm>
              <a:custGeom>
                <a:avLst/>
                <a:gdLst>
                  <a:gd name="textAreaLeft" fmla="*/ 0 w 102600"/>
                  <a:gd name="textAreaRight" fmla="*/ 102960 w 102600"/>
                  <a:gd name="textAreaTop" fmla="*/ 0 h 78120"/>
                  <a:gd name="textAreaBottom" fmla="*/ 78480 h 78120"/>
                </a:gdLst>
                <a:ahLst/>
                <a:rect l="textAreaLeft" t="textAreaTop" r="textAreaRight" b="textAreaBottom"/>
                <a:pathLst>
                  <a:path w="151" h="115">
                    <a:moveTo>
                      <a:pt x="0" y="0"/>
                    </a:moveTo>
                    <a:lnTo>
                      <a:pt x="151" y="5"/>
                    </a:lnTo>
                    <a:lnTo>
                      <a:pt x="142" y="34"/>
                    </a:lnTo>
                    <a:lnTo>
                      <a:pt x="129" y="63"/>
                    </a:lnTo>
                    <a:lnTo>
                      <a:pt x="114" y="89"/>
                    </a:lnTo>
                    <a:lnTo>
                      <a:pt x="98" y="115"/>
                    </a:lnTo>
                    <a:lnTo>
                      <a:pt x="0" y="0"/>
                    </a:lnTo>
                    <a:close/>
                  </a:path>
                </a:pathLst>
              </a:custGeom>
              <a:solidFill>
                <a:schemeClr val="accent4">
                  <a:lumMod val="60000"/>
                  <a:lumOff val="40000"/>
                </a:schemeClr>
              </a:solidFill>
              <a:ln w="0">
                <a:noFill/>
              </a:ln>
            </p:spPr>
            <p:style>
              <a:lnRef idx="0"/>
              <a:fillRef idx="0"/>
              <a:effectRef idx="0"/>
              <a:fontRef idx="minor"/>
            </p:style>
            <p:txBody>
              <a:bodyPr numCol="1" spcCol="0" tIns="39240" bIns="39240" anchor="t">
                <a:noAutofit/>
              </a:bodyPr>
              <a:p>
                <a:endParaRPr b="0" lang="fr-BF" sz="2400" spc="-1" strike="noStrike">
                  <a:solidFill>
                    <a:srgbClr val="000000"/>
                  </a:solidFill>
                  <a:latin typeface="Calibri"/>
                </a:endParaRPr>
              </a:p>
            </p:txBody>
          </p:sp>
          <p:sp>
            <p:nvSpPr>
              <p:cNvPr id="1005" name="Freeform 691"/>
              <p:cNvSpPr/>
              <p:nvPr/>
            </p:nvSpPr>
            <p:spPr>
              <a:xfrm>
                <a:off x="6611040" y="5351040"/>
                <a:ext cx="87480" cy="78120"/>
              </a:xfrm>
              <a:custGeom>
                <a:avLst/>
                <a:gdLst>
                  <a:gd name="textAreaLeft" fmla="*/ 0 w 87480"/>
                  <a:gd name="textAreaRight" fmla="*/ 87840 w 87480"/>
                  <a:gd name="textAreaTop" fmla="*/ 0 h 78120"/>
                  <a:gd name="textAreaBottom" fmla="*/ 78480 h 78120"/>
                </a:gdLst>
                <a:ahLst/>
                <a:rect l="textAreaLeft" t="textAreaTop" r="textAreaRight" b="textAreaBottom"/>
                <a:pathLst>
                  <a:path w="129" h="115">
                    <a:moveTo>
                      <a:pt x="0" y="0"/>
                    </a:moveTo>
                    <a:lnTo>
                      <a:pt x="129" y="63"/>
                    </a:lnTo>
                    <a:lnTo>
                      <a:pt x="114" y="89"/>
                    </a:lnTo>
                    <a:lnTo>
                      <a:pt x="98" y="115"/>
                    </a:lnTo>
                    <a:lnTo>
                      <a:pt x="0" y="0"/>
                    </a:lnTo>
                    <a:close/>
                  </a:path>
                </a:pathLst>
              </a:custGeom>
              <a:solidFill>
                <a:schemeClr val="accent4"/>
              </a:solidFill>
              <a:ln w="0">
                <a:noFill/>
              </a:ln>
            </p:spPr>
            <p:style>
              <a:lnRef idx="0"/>
              <a:fillRef idx="0"/>
              <a:effectRef idx="0"/>
              <a:fontRef idx="minor"/>
            </p:style>
            <p:txBody>
              <a:bodyPr numCol="1" spcCol="0" tIns="39240" bIns="39240" anchor="t">
                <a:noAutofit/>
              </a:bodyPr>
              <a:p>
                <a:endParaRPr b="0" lang="fr-BF" sz="2400" spc="-1" strike="noStrike">
                  <a:solidFill>
                    <a:srgbClr val="000000"/>
                  </a:solidFill>
                  <a:latin typeface="Calibri"/>
                </a:endParaRPr>
              </a:p>
            </p:txBody>
          </p:sp>
          <p:sp>
            <p:nvSpPr>
              <p:cNvPr id="1006" name="Freeform 692"/>
              <p:cNvSpPr/>
              <p:nvPr/>
            </p:nvSpPr>
            <p:spPr>
              <a:xfrm>
                <a:off x="6611040" y="5351040"/>
                <a:ext cx="33840" cy="25560"/>
              </a:xfrm>
              <a:custGeom>
                <a:avLst/>
                <a:gdLst>
                  <a:gd name="textAreaLeft" fmla="*/ 0 w 33840"/>
                  <a:gd name="textAreaRight" fmla="*/ 34200 w 33840"/>
                  <a:gd name="textAreaTop" fmla="*/ 0 h 25560"/>
                  <a:gd name="textAreaBottom" fmla="*/ 25920 h 25560"/>
                </a:gdLst>
                <a:ahLst/>
                <a:rect l="textAreaLeft" t="textAreaTop" r="textAreaRight" b="textAreaBottom"/>
                <a:pathLst>
                  <a:path w="50" h="38">
                    <a:moveTo>
                      <a:pt x="0" y="0"/>
                    </a:moveTo>
                    <a:lnTo>
                      <a:pt x="50" y="2"/>
                    </a:lnTo>
                    <a:lnTo>
                      <a:pt x="43" y="20"/>
                    </a:lnTo>
                    <a:lnTo>
                      <a:pt x="32" y="38"/>
                    </a:lnTo>
                    <a:lnTo>
                      <a:pt x="0" y="0"/>
                    </a:lnTo>
                    <a:close/>
                  </a:path>
                </a:pathLst>
              </a:custGeom>
              <a:solidFill>
                <a:srgbClr val="ffffff"/>
              </a:solidFill>
              <a:ln w="0">
                <a:noFill/>
              </a:ln>
            </p:spPr>
            <p:style>
              <a:lnRef idx="0"/>
              <a:fillRef idx="0"/>
              <a:effectRef idx="0"/>
              <a:fontRef idx="minor"/>
            </p:style>
            <p:txBody>
              <a:bodyPr numCol="1" spcCol="0" tIns="12960" bIns="12960" anchor="t">
                <a:noAutofit/>
              </a:bodyPr>
              <a:p>
                <a:endParaRPr b="0" lang="fr-BF" sz="2400" spc="-1" strike="noStrike">
                  <a:solidFill>
                    <a:srgbClr val="000000"/>
                  </a:solidFill>
                  <a:latin typeface="Calibri"/>
                </a:endParaRPr>
              </a:p>
            </p:txBody>
          </p:sp>
        </p:grpSp>
      </p:grpSp>
      <p:grpSp>
        <p:nvGrpSpPr>
          <p:cNvPr id="1007" name="Group 203"/>
          <p:cNvGrpSpPr/>
          <p:nvPr/>
        </p:nvGrpSpPr>
        <p:grpSpPr>
          <a:xfrm>
            <a:off x="1242360" y="761760"/>
            <a:ext cx="1743120" cy="1830600"/>
            <a:chOff x="1242360" y="761760"/>
            <a:chExt cx="1743120" cy="1830600"/>
          </a:xfrm>
        </p:grpSpPr>
        <p:sp>
          <p:nvSpPr>
            <p:cNvPr id="1008" name="Freeform 693"/>
            <p:cNvSpPr/>
            <p:nvPr/>
          </p:nvSpPr>
          <p:spPr>
            <a:xfrm>
              <a:off x="1242360" y="842400"/>
              <a:ext cx="1743120" cy="1749960"/>
            </a:xfrm>
            <a:custGeom>
              <a:avLst/>
              <a:gdLst>
                <a:gd name="textAreaLeft" fmla="*/ 0 w 1743120"/>
                <a:gd name="textAreaRight" fmla="*/ 1743480 w 1743120"/>
                <a:gd name="textAreaTop" fmla="*/ 0 h 1749960"/>
                <a:gd name="textAreaBottom" fmla="*/ 1750320 h 1749960"/>
              </a:gdLst>
              <a:ahLst/>
              <a:rect l="textAreaLeft" t="textAreaTop" r="textAreaRight" b="textAreaBottom"/>
              <a:pathLst>
                <a:path w="5758" h="5781">
                  <a:moveTo>
                    <a:pt x="2974" y="5779"/>
                  </a:moveTo>
                  <a:lnTo>
                    <a:pt x="2973" y="5779"/>
                  </a:lnTo>
                  <a:lnTo>
                    <a:pt x="2954" y="5779"/>
                  </a:lnTo>
                  <a:lnTo>
                    <a:pt x="2936" y="5781"/>
                  </a:lnTo>
                  <a:lnTo>
                    <a:pt x="2923" y="5781"/>
                  </a:lnTo>
                  <a:lnTo>
                    <a:pt x="2918" y="5781"/>
                  </a:lnTo>
                  <a:lnTo>
                    <a:pt x="2899" y="5781"/>
                  </a:lnTo>
                  <a:lnTo>
                    <a:pt x="2879" y="5781"/>
                  </a:lnTo>
                  <a:lnTo>
                    <a:pt x="2923" y="5781"/>
                  </a:lnTo>
                  <a:lnTo>
                    <a:pt x="2974" y="5779"/>
                  </a:lnTo>
                  <a:close/>
                  <a:moveTo>
                    <a:pt x="2806" y="5612"/>
                  </a:moveTo>
                  <a:lnTo>
                    <a:pt x="2810" y="5612"/>
                  </a:lnTo>
                  <a:lnTo>
                    <a:pt x="2828" y="5612"/>
                  </a:lnTo>
                  <a:lnTo>
                    <a:pt x="2844" y="5612"/>
                  </a:lnTo>
                  <a:lnTo>
                    <a:pt x="2863" y="5614"/>
                  </a:lnTo>
                  <a:lnTo>
                    <a:pt x="2879" y="5614"/>
                  </a:lnTo>
                  <a:lnTo>
                    <a:pt x="2879" y="5781"/>
                  </a:lnTo>
                  <a:lnTo>
                    <a:pt x="2861" y="5781"/>
                  </a:lnTo>
                  <a:lnTo>
                    <a:pt x="2843" y="5781"/>
                  </a:lnTo>
                  <a:lnTo>
                    <a:pt x="2824" y="5781"/>
                  </a:lnTo>
                  <a:lnTo>
                    <a:pt x="2806" y="5779"/>
                  </a:lnTo>
                  <a:lnTo>
                    <a:pt x="2800" y="5779"/>
                  </a:lnTo>
                  <a:lnTo>
                    <a:pt x="2775" y="5775"/>
                  </a:lnTo>
                  <a:lnTo>
                    <a:pt x="2753" y="5763"/>
                  </a:lnTo>
                  <a:lnTo>
                    <a:pt x="2734" y="5744"/>
                  </a:lnTo>
                  <a:lnTo>
                    <a:pt x="2723" y="5722"/>
                  </a:lnTo>
                  <a:lnTo>
                    <a:pt x="2720" y="5698"/>
                  </a:lnTo>
                  <a:lnTo>
                    <a:pt x="2723" y="5673"/>
                  </a:lnTo>
                  <a:lnTo>
                    <a:pt x="2734" y="5649"/>
                  </a:lnTo>
                  <a:lnTo>
                    <a:pt x="2753" y="5629"/>
                  </a:lnTo>
                  <a:lnTo>
                    <a:pt x="2778" y="5616"/>
                  </a:lnTo>
                  <a:lnTo>
                    <a:pt x="2806" y="5612"/>
                  </a:lnTo>
                  <a:close/>
                  <a:moveTo>
                    <a:pt x="2967" y="5612"/>
                  </a:moveTo>
                  <a:lnTo>
                    <a:pt x="2951" y="5612"/>
                  </a:lnTo>
                  <a:lnTo>
                    <a:pt x="2932" y="5612"/>
                  </a:lnTo>
                  <a:lnTo>
                    <a:pt x="2923" y="5612"/>
                  </a:lnTo>
                  <a:lnTo>
                    <a:pt x="2916" y="5612"/>
                  </a:lnTo>
                  <a:lnTo>
                    <a:pt x="2897" y="5614"/>
                  </a:lnTo>
                  <a:lnTo>
                    <a:pt x="2879" y="5614"/>
                  </a:lnTo>
                  <a:lnTo>
                    <a:pt x="2923" y="5612"/>
                  </a:lnTo>
                  <a:lnTo>
                    <a:pt x="2967" y="5612"/>
                  </a:lnTo>
                  <a:lnTo>
                    <a:pt x="2989" y="5614"/>
                  </a:lnTo>
                  <a:lnTo>
                    <a:pt x="3007" y="5621"/>
                  </a:lnTo>
                  <a:lnTo>
                    <a:pt x="3029" y="5636"/>
                  </a:lnTo>
                  <a:lnTo>
                    <a:pt x="3044" y="5656"/>
                  </a:lnTo>
                  <a:lnTo>
                    <a:pt x="3053" y="5680"/>
                  </a:lnTo>
                  <a:lnTo>
                    <a:pt x="3053" y="5702"/>
                  </a:lnTo>
                  <a:lnTo>
                    <a:pt x="3050" y="5726"/>
                  </a:lnTo>
                  <a:lnTo>
                    <a:pt x="3039" y="5746"/>
                  </a:lnTo>
                  <a:lnTo>
                    <a:pt x="3022" y="5763"/>
                  </a:lnTo>
                  <a:lnTo>
                    <a:pt x="3000" y="5774"/>
                  </a:lnTo>
                  <a:lnTo>
                    <a:pt x="2974" y="5779"/>
                  </a:lnTo>
                  <a:lnTo>
                    <a:pt x="2967" y="5612"/>
                  </a:lnTo>
                  <a:close/>
                  <a:moveTo>
                    <a:pt x="3451" y="5554"/>
                  </a:moveTo>
                  <a:lnTo>
                    <a:pt x="3485" y="5717"/>
                  </a:lnTo>
                  <a:lnTo>
                    <a:pt x="3465" y="5719"/>
                  </a:lnTo>
                  <a:lnTo>
                    <a:pt x="3445" y="5715"/>
                  </a:lnTo>
                  <a:lnTo>
                    <a:pt x="3427" y="5708"/>
                  </a:lnTo>
                  <a:lnTo>
                    <a:pt x="3405" y="5691"/>
                  </a:lnTo>
                  <a:lnTo>
                    <a:pt x="3392" y="5669"/>
                  </a:lnTo>
                  <a:lnTo>
                    <a:pt x="3385" y="5647"/>
                  </a:lnTo>
                  <a:lnTo>
                    <a:pt x="3387" y="5621"/>
                  </a:lnTo>
                  <a:lnTo>
                    <a:pt x="3394" y="5599"/>
                  </a:lnTo>
                  <a:lnTo>
                    <a:pt x="3407" y="5579"/>
                  </a:lnTo>
                  <a:lnTo>
                    <a:pt x="3425" y="5563"/>
                  </a:lnTo>
                  <a:lnTo>
                    <a:pt x="3451" y="5554"/>
                  </a:lnTo>
                  <a:close/>
                  <a:moveTo>
                    <a:pt x="2136" y="5515"/>
                  </a:moveTo>
                  <a:lnTo>
                    <a:pt x="2165" y="5519"/>
                  </a:lnTo>
                  <a:lnTo>
                    <a:pt x="2169" y="5519"/>
                  </a:lnTo>
                  <a:lnTo>
                    <a:pt x="2183" y="5524"/>
                  </a:lnTo>
                  <a:lnTo>
                    <a:pt x="2200" y="5528"/>
                  </a:lnTo>
                  <a:lnTo>
                    <a:pt x="2216" y="5532"/>
                  </a:lnTo>
                  <a:lnTo>
                    <a:pt x="2233" y="5535"/>
                  </a:lnTo>
                  <a:lnTo>
                    <a:pt x="2249" y="5539"/>
                  </a:lnTo>
                  <a:lnTo>
                    <a:pt x="2266" y="5544"/>
                  </a:lnTo>
                  <a:lnTo>
                    <a:pt x="2282" y="5548"/>
                  </a:lnTo>
                  <a:lnTo>
                    <a:pt x="2299" y="5552"/>
                  </a:lnTo>
                  <a:lnTo>
                    <a:pt x="2315" y="5555"/>
                  </a:lnTo>
                  <a:lnTo>
                    <a:pt x="2322" y="5555"/>
                  </a:lnTo>
                  <a:lnTo>
                    <a:pt x="2346" y="5565"/>
                  </a:lnTo>
                  <a:lnTo>
                    <a:pt x="2366" y="5581"/>
                  </a:lnTo>
                  <a:lnTo>
                    <a:pt x="2381" y="5601"/>
                  </a:lnTo>
                  <a:lnTo>
                    <a:pt x="2386" y="5623"/>
                  </a:lnTo>
                  <a:lnTo>
                    <a:pt x="2388" y="5649"/>
                  </a:lnTo>
                  <a:lnTo>
                    <a:pt x="2381" y="5671"/>
                  </a:lnTo>
                  <a:lnTo>
                    <a:pt x="2368" y="5693"/>
                  </a:lnTo>
                  <a:lnTo>
                    <a:pt x="2348" y="5709"/>
                  </a:lnTo>
                  <a:lnTo>
                    <a:pt x="2330" y="5719"/>
                  </a:lnTo>
                  <a:lnTo>
                    <a:pt x="2310" y="5722"/>
                  </a:lnTo>
                  <a:lnTo>
                    <a:pt x="2288" y="5720"/>
                  </a:lnTo>
                  <a:lnTo>
                    <a:pt x="2280" y="5719"/>
                  </a:lnTo>
                  <a:lnTo>
                    <a:pt x="2264" y="5715"/>
                  </a:lnTo>
                  <a:lnTo>
                    <a:pt x="2245" y="5711"/>
                  </a:lnTo>
                  <a:lnTo>
                    <a:pt x="2227" y="5708"/>
                  </a:lnTo>
                  <a:lnTo>
                    <a:pt x="2211" y="5702"/>
                  </a:lnTo>
                  <a:lnTo>
                    <a:pt x="2192" y="5698"/>
                  </a:lnTo>
                  <a:lnTo>
                    <a:pt x="2176" y="5695"/>
                  </a:lnTo>
                  <a:lnTo>
                    <a:pt x="2158" y="5689"/>
                  </a:lnTo>
                  <a:lnTo>
                    <a:pt x="2141" y="5686"/>
                  </a:lnTo>
                  <a:lnTo>
                    <a:pt x="2125" y="5680"/>
                  </a:lnTo>
                  <a:lnTo>
                    <a:pt x="2121" y="5680"/>
                  </a:lnTo>
                  <a:lnTo>
                    <a:pt x="2099" y="5671"/>
                  </a:lnTo>
                  <a:lnTo>
                    <a:pt x="2081" y="5656"/>
                  </a:lnTo>
                  <a:lnTo>
                    <a:pt x="2066" y="5631"/>
                  </a:lnTo>
                  <a:lnTo>
                    <a:pt x="2059" y="5605"/>
                  </a:lnTo>
                  <a:lnTo>
                    <a:pt x="2060" y="5579"/>
                  </a:lnTo>
                  <a:lnTo>
                    <a:pt x="2071" y="5555"/>
                  </a:lnTo>
                  <a:lnTo>
                    <a:pt x="2088" y="5535"/>
                  </a:lnTo>
                  <a:lnTo>
                    <a:pt x="2110" y="5522"/>
                  </a:lnTo>
                  <a:lnTo>
                    <a:pt x="2136" y="5515"/>
                  </a:lnTo>
                  <a:close/>
                  <a:moveTo>
                    <a:pt x="3608" y="5515"/>
                  </a:moveTo>
                  <a:lnTo>
                    <a:pt x="3592" y="5519"/>
                  </a:lnTo>
                  <a:lnTo>
                    <a:pt x="3575" y="5524"/>
                  </a:lnTo>
                  <a:lnTo>
                    <a:pt x="3559" y="5528"/>
                  </a:lnTo>
                  <a:lnTo>
                    <a:pt x="3548" y="5532"/>
                  </a:lnTo>
                  <a:lnTo>
                    <a:pt x="3544" y="5532"/>
                  </a:lnTo>
                  <a:lnTo>
                    <a:pt x="3528" y="5535"/>
                  </a:lnTo>
                  <a:lnTo>
                    <a:pt x="3511" y="5539"/>
                  </a:lnTo>
                  <a:lnTo>
                    <a:pt x="3495" y="5544"/>
                  </a:lnTo>
                  <a:lnTo>
                    <a:pt x="3478" y="5548"/>
                  </a:lnTo>
                  <a:lnTo>
                    <a:pt x="3462" y="5552"/>
                  </a:lnTo>
                  <a:lnTo>
                    <a:pt x="3451" y="5554"/>
                  </a:lnTo>
                  <a:lnTo>
                    <a:pt x="3548" y="5530"/>
                  </a:lnTo>
                  <a:lnTo>
                    <a:pt x="3608" y="5515"/>
                  </a:lnTo>
                  <a:close/>
                  <a:moveTo>
                    <a:pt x="3630" y="5511"/>
                  </a:moveTo>
                  <a:lnTo>
                    <a:pt x="3650" y="5513"/>
                  </a:lnTo>
                  <a:lnTo>
                    <a:pt x="3676" y="5524"/>
                  </a:lnTo>
                  <a:lnTo>
                    <a:pt x="3694" y="5541"/>
                  </a:lnTo>
                  <a:lnTo>
                    <a:pt x="3707" y="5559"/>
                  </a:lnTo>
                  <a:lnTo>
                    <a:pt x="3713" y="5583"/>
                  </a:lnTo>
                  <a:lnTo>
                    <a:pt x="3714" y="5605"/>
                  </a:lnTo>
                  <a:lnTo>
                    <a:pt x="3709" y="5629"/>
                  </a:lnTo>
                  <a:lnTo>
                    <a:pt x="3696" y="5649"/>
                  </a:lnTo>
                  <a:lnTo>
                    <a:pt x="3678" y="5665"/>
                  </a:lnTo>
                  <a:lnTo>
                    <a:pt x="3654" y="5676"/>
                  </a:lnTo>
                  <a:lnTo>
                    <a:pt x="3652" y="5676"/>
                  </a:lnTo>
                  <a:lnTo>
                    <a:pt x="3636" y="5680"/>
                  </a:lnTo>
                  <a:lnTo>
                    <a:pt x="3619" y="5686"/>
                  </a:lnTo>
                  <a:lnTo>
                    <a:pt x="3601" y="5689"/>
                  </a:lnTo>
                  <a:lnTo>
                    <a:pt x="3584" y="5695"/>
                  </a:lnTo>
                  <a:lnTo>
                    <a:pt x="3566" y="5698"/>
                  </a:lnTo>
                  <a:lnTo>
                    <a:pt x="3550" y="5702"/>
                  </a:lnTo>
                  <a:lnTo>
                    <a:pt x="3548" y="5704"/>
                  </a:lnTo>
                  <a:lnTo>
                    <a:pt x="3531" y="5708"/>
                  </a:lnTo>
                  <a:lnTo>
                    <a:pt x="3515" y="5711"/>
                  </a:lnTo>
                  <a:lnTo>
                    <a:pt x="3496" y="5715"/>
                  </a:lnTo>
                  <a:lnTo>
                    <a:pt x="3485" y="5717"/>
                  </a:lnTo>
                  <a:lnTo>
                    <a:pt x="3548" y="5616"/>
                  </a:lnTo>
                  <a:lnTo>
                    <a:pt x="3608" y="5515"/>
                  </a:lnTo>
                  <a:lnTo>
                    <a:pt x="3608" y="5515"/>
                  </a:lnTo>
                  <a:lnTo>
                    <a:pt x="3630" y="5511"/>
                  </a:lnTo>
                  <a:close/>
                  <a:moveTo>
                    <a:pt x="1537" y="5264"/>
                  </a:moveTo>
                  <a:lnTo>
                    <a:pt x="1564" y="5273"/>
                  </a:lnTo>
                  <a:lnTo>
                    <a:pt x="1570" y="5277"/>
                  </a:lnTo>
                  <a:lnTo>
                    <a:pt x="1584" y="5284"/>
                  </a:lnTo>
                  <a:lnTo>
                    <a:pt x="1599" y="5293"/>
                  </a:lnTo>
                  <a:lnTo>
                    <a:pt x="1614" y="5301"/>
                  </a:lnTo>
                  <a:lnTo>
                    <a:pt x="1626" y="5308"/>
                  </a:lnTo>
                  <a:lnTo>
                    <a:pt x="1641" y="5315"/>
                  </a:lnTo>
                  <a:lnTo>
                    <a:pt x="1656" y="5323"/>
                  </a:lnTo>
                  <a:lnTo>
                    <a:pt x="1672" y="5330"/>
                  </a:lnTo>
                  <a:lnTo>
                    <a:pt x="1687" y="5337"/>
                  </a:lnTo>
                  <a:lnTo>
                    <a:pt x="1701" y="5345"/>
                  </a:lnTo>
                  <a:lnTo>
                    <a:pt x="1709" y="5348"/>
                  </a:lnTo>
                  <a:lnTo>
                    <a:pt x="1729" y="5363"/>
                  </a:lnTo>
                  <a:lnTo>
                    <a:pt x="1744" y="5381"/>
                  </a:lnTo>
                  <a:lnTo>
                    <a:pt x="1755" y="5409"/>
                  </a:lnTo>
                  <a:lnTo>
                    <a:pt x="1755" y="5436"/>
                  </a:lnTo>
                  <a:lnTo>
                    <a:pt x="1747" y="5460"/>
                  </a:lnTo>
                  <a:lnTo>
                    <a:pt x="1733" y="5480"/>
                  </a:lnTo>
                  <a:lnTo>
                    <a:pt x="1714" y="5497"/>
                  </a:lnTo>
                  <a:lnTo>
                    <a:pt x="1691" y="5506"/>
                  </a:lnTo>
                  <a:lnTo>
                    <a:pt x="1663" y="5508"/>
                  </a:lnTo>
                  <a:lnTo>
                    <a:pt x="1636" y="5500"/>
                  </a:lnTo>
                  <a:lnTo>
                    <a:pt x="1628" y="5497"/>
                  </a:lnTo>
                  <a:lnTo>
                    <a:pt x="1612" y="5488"/>
                  </a:lnTo>
                  <a:lnTo>
                    <a:pt x="1597" y="5480"/>
                  </a:lnTo>
                  <a:lnTo>
                    <a:pt x="1581" y="5473"/>
                  </a:lnTo>
                  <a:lnTo>
                    <a:pt x="1566" y="5466"/>
                  </a:lnTo>
                  <a:lnTo>
                    <a:pt x="1549" y="5456"/>
                  </a:lnTo>
                  <a:lnTo>
                    <a:pt x="1535" y="5449"/>
                  </a:lnTo>
                  <a:lnTo>
                    <a:pt x="1518" y="5440"/>
                  </a:lnTo>
                  <a:lnTo>
                    <a:pt x="1504" y="5433"/>
                  </a:lnTo>
                  <a:lnTo>
                    <a:pt x="1489" y="5423"/>
                  </a:lnTo>
                  <a:lnTo>
                    <a:pt x="1484" y="5422"/>
                  </a:lnTo>
                  <a:lnTo>
                    <a:pt x="1463" y="5407"/>
                  </a:lnTo>
                  <a:lnTo>
                    <a:pt x="1451" y="5389"/>
                  </a:lnTo>
                  <a:lnTo>
                    <a:pt x="1441" y="5367"/>
                  </a:lnTo>
                  <a:lnTo>
                    <a:pt x="1440" y="5337"/>
                  </a:lnTo>
                  <a:lnTo>
                    <a:pt x="1449" y="5312"/>
                  </a:lnTo>
                  <a:lnTo>
                    <a:pt x="1463" y="5290"/>
                  </a:lnTo>
                  <a:lnTo>
                    <a:pt x="1484" y="5273"/>
                  </a:lnTo>
                  <a:lnTo>
                    <a:pt x="1509" y="5264"/>
                  </a:lnTo>
                  <a:lnTo>
                    <a:pt x="1537" y="5264"/>
                  </a:lnTo>
                  <a:close/>
                  <a:moveTo>
                    <a:pt x="4255" y="5256"/>
                  </a:moveTo>
                  <a:lnTo>
                    <a:pt x="4278" y="5262"/>
                  </a:lnTo>
                  <a:lnTo>
                    <a:pt x="4300" y="5275"/>
                  </a:lnTo>
                  <a:lnTo>
                    <a:pt x="4315" y="5291"/>
                  </a:lnTo>
                  <a:lnTo>
                    <a:pt x="4326" y="5312"/>
                  </a:lnTo>
                  <a:lnTo>
                    <a:pt x="4332" y="5334"/>
                  </a:lnTo>
                  <a:lnTo>
                    <a:pt x="4332" y="5356"/>
                  </a:lnTo>
                  <a:lnTo>
                    <a:pt x="4324" y="5378"/>
                  </a:lnTo>
                  <a:lnTo>
                    <a:pt x="4310" y="5398"/>
                  </a:lnTo>
                  <a:lnTo>
                    <a:pt x="4289" y="5414"/>
                  </a:lnTo>
                  <a:lnTo>
                    <a:pt x="4286" y="5416"/>
                  </a:lnTo>
                  <a:lnTo>
                    <a:pt x="4271" y="5423"/>
                  </a:lnTo>
                  <a:lnTo>
                    <a:pt x="4256" y="5433"/>
                  </a:lnTo>
                  <a:lnTo>
                    <a:pt x="4240" y="5440"/>
                  </a:lnTo>
                  <a:lnTo>
                    <a:pt x="4225" y="5449"/>
                  </a:lnTo>
                  <a:lnTo>
                    <a:pt x="4209" y="5456"/>
                  </a:lnTo>
                  <a:lnTo>
                    <a:pt x="4194" y="5466"/>
                  </a:lnTo>
                  <a:lnTo>
                    <a:pt x="4178" y="5473"/>
                  </a:lnTo>
                  <a:lnTo>
                    <a:pt x="4163" y="5480"/>
                  </a:lnTo>
                  <a:lnTo>
                    <a:pt x="4147" y="5488"/>
                  </a:lnTo>
                  <a:lnTo>
                    <a:pt x="4137" y="5493"/>
                  </a:lnTo>
                  <a:lnTo>
                    <a:pt x="4114" y="5500"/>
                  </a:lnTo>
                  <a:lnTo>
                    <a:pt x="4088" y="5500"/>
                  </a:lnTo>
                  <a:lnTo>
                    <a:pt x="4064" y="5493"/>
                  </a:lnTo>
                  <a:lnTo>
                    <a:pt x="4044" y="5480"/>
                  </a:lnTo>
                  <a:lnTo>
                    <a:pt x="4029" y="5462"/>
                  </a:lnTo>
                  <a:lnTo>
                    <a:pt x="4020" y="5442"/>
                  </a:lnTo>
                  <a:lnTo>
                    <a:pt x="4017" y="5420"/>
                  </a:lnTo>
                  <a:lnTo>
                    <a:pt x="4018" y="5398"/>
                  </a:lnTo>
                  <a:lnTo>
                    <a:pt x="4028" y="5376"/>
                  </a:lnTo>
                  <a:lnTo>
                    <a:pt x="4042" y="5357"/>
                  </a:lnTo>
                  <a:lnTo>
                    <a:pt x="4062" y="5343"/>
                  </a:lnTo>
                  <a:lnTo>
                    <a:pt x="4073" y="5337"/>
                  </a:lnTo>
                  <a:lnTo>
                    <a:pt x="4088" y="5330"/>
                  </a:lnTo>
                  <a:lnTo>
                    <a:pt x="4103" y="5323"/>
                  </a:lnTo>
                  <a:lnTo>
                    <a:pt x="4117" y="5315"/>
                  </a:lnTo>
                  <a:lnTo>
                    <a:pt x="4132" y="5308"/>
                  </a:lnTo>
                  <a:lnTo>
                    <a:pt x="4147" y="5301"/>
                  </a:lnTo>
                  <a:lnTo>
                    <a:pt x="4161" y="5293"/>
                  </a:lnTo>
                  <a:lnTo>
                    <a:pt x="4176" y="5284"/>
                  </a:lnTo>
                  <a:lnTo>
                    <a:pt x="4191" y="5277"/>
                  </a:lnTo>
                  <a:lnTo>
                    <a:pt x="4205" y="5269"/>
                  </a:lnTo>
                  <a:lnTo>
                    <a:pt x="4207" y="5267"/>
                  </a:lnTo>
                  <a:lnTo>
                    <a:pt x="4229" y="5258"/>
                  </a:lnTo>
                  <a:lnTo>
                    <a:pt x="4255" y="5256"/>
                  </a:lnTo>
                  <a:close/>
                  <a:moveTo>
                    <a:pt x="995" y="4873"/>
                  </a:moveTo>
                  <a:lnTo>
                    <a:pt x="1018" y="4881"/>
                  </a:lnTo>
                  <a:lnTo>
                    <a:pt x="1038" y="4893"/>
                  </a:lnTo>
                  <a:lnTo>
                    <a:pt x="1038" y="4895"/>
                  </a:lnTo>
                  <a:lnTo>
                    <a:pt x="1051" y="4906"/>
                  </a:lnTo>
                  <a:lnTo>
                    <a:pt x="1064" y="4917"/>
                  </a:lnTo>
                  <a:lnTo>
                    <a:pt x="1075" y="4928"/>
                  </a:lnTo>
                  <a:lnTo>
                    <a:pt x="1088" y="4939"/>
                  </a:lnTo>
                  <a:lnTo>
                    <a:pt x="1101" y="4950"/>
                  </a:lnTo>
                  <a:lnTo>
                    <a:pt x="1112" y="4959"/>
                  </a:lnTo>
                  <a:lnTo>
                    <a:pt x="1125" y="4970"/>
                  </a:lnTo>
                  <a:lnTo>
                    <a:pt x="1137" y="4981"/>
                  </a:lnTo>
                  <a:lnTo>
                    <a:pt x="1150" y="4992"/>
                  </a:lnTo>
                  <a:lnTo>
                    <a:pt x="1161" y="5002"/>
                  </a:lnTo>
                  <a:lnTo>
                    <a:pt x="1178" y="5020"/>
                  </a:lnTo>
                  <a:lnTo>
                    <a:pt x="1189" y="5042"/>
                  </a:lnTo>
                  <a:lnTo>
                    <a:pt x="1192" y="5069"/>
                  </a:lnTo>
                  <a:lnTo>
                    <a:pt x="1187" y="5095"/>
                  </a:lnTo>
                  <a:lnTo>
                    <a:pt x="1174" y="5117"/>
                  </a:lnTo>
                  <a:lnTo>
                    <a:pt x="1154" y="5135"/>
                  </a:lnTo>
                  <a:lnTo>
                    <a:pt x="1132" y="5146"/>
                  </a:lnTo>
                  <a:lnTo>
                    <a:pt x="1106" y="5150"/>
                  </a:lnTo>
                  <a:lnTo>
                    <a:pt x="1081" y="5145"/>
                  </a:lnTo>
                  <a:lnTo>
                    <a:pt x="1055" y="5130"/>
                  </a:lnTo>
                  <a:lnTo>
                    <a:pt x="1044" y="5121"/>
                  </a:lnTo>
                  <a:lnTo>
                    <a:pt x="1029" y="5110"/>
                  </a:lnTo>
                  <a:lnTo>
                    <a:pt x="1017" y="5099"/>
                  </a:lnTo>
                  <a:lnTo>
                    <a:pt x="1004" y="5088"/>
                  </a:lnTo>
                  <a:lnTo>
                    <a:pt x="991" y="5077"/>
                  </a:lnTo>
                  <a:lnTo>
                    <a:pt x="978" y="5064"/>
                  </a:lnTo>
                  <a:lnTo>
                    <a:pt x="965" y="5053"/>
                  </a:lnTo>
                  <a:lnTo>
                    <a:pt x="952" y="5042"/>
                  </a:lnTo>
                  <a:lnTo>
                    <a:pt x="940" y="5031"/>
                  </a:lnTo>
                  <a:lnTo>
                    <a:pt x="927" y="5018"/>
                  </a:lnTo>
                  <a:lnTo>
                    <a:pt x="925" y="5018"/>
                  </a:lnTo>
                  <a:lnTo>
                    <a:pt x="907" y="4994"/>
                  </a:lnTo>
                  <a:lnTo>
                    <a:pt x="899" y="4969"/>
                  </a:lnTo>
                  <a:lnTo>
                    <a:pt x="899" y="4943"/>
                  </a:lnTo>
                  <a:lnTo>
                    <a:pt x="907" y="4919"/>
                  </a:lnTo>
                  <a:lnTo>
                    <a:pt x="921" y="4899"/>
                  </a:lnTo>
                  <a:lnTo>
                    <a:pt x="941" y="4882"/>
                  </a:lnTo>
                  <a:lnTo>
                    <a:pt x="965" y="4873"/>
                  </a:lnTo>
                  <a:lnTo>
                    <a:pt x="995" y="4873"/>
                  </a:lnTo>
                  <a:close/>
                  <a:moveTo>
                    <a:pt x="4777" y="4862"/>
                  </a:moveTo>
                  <a:lnTo>
                    <a:pt x="4802" y="4864"/>
                  </a:lnTo>
                  <a:lnTo>
                    <a:pt x="4826" y="4871"/>
                  </a:lnTo>
                  <a:lnTo>
                    <a:pt x="4846" y="4886"/>
                  </a:lnTo>
                  <a:lnTo>
                    <a:pt x="4863" y="4908"/>
                  </a:lnTo>
                  <a:lnTo>
                    <a:pt x="4872" y="4934"/>
                  </a:lnTo>
                  <a:lnTo>
                    <a:pt x="4870" y="4961"/>
                  </a:lnTo>
                  <a:lnTo>
                    <a:pt x="4861" y="4985"/>
                  </a:lnTo>
                  <a:lnTo>
                    <a:pt x="4844" y="5007"/>
                  </a:lnTo>
                  <a:lnTo>
                    <a:pt x="4833" y="5018"/>
                  </a:lnTo>
                  <a:lnTo>
                    <a:pt x="4821" y="5031"/>
                  </a:lnTo>
                  <a:lnTo>
                    <a:pt x="4808" y="5042"/>
                  </a:lnTo>
                  <a:lnTo>
                    <a:pt x="4795" y="5053"/>
                  </a:lnTo>
                  <a:lnTo>
                    <a:pt x="4782" y="5064"/>
                  </a:lnTo>
                  <a:lnTo>
                    <a:pt x="4769" y="5077"/>
                  </a:lnTo>
                  <a:lnTo>
                    <a:pt x="4756" y="5088"/>
                  </a:lnTo>
                  <a:lnTo>
                    <a:pt x="4742" y="5099"/>
                  </a:lnTo>
                  <a:lnTo>
                    <a:pt x="4729" y="5110"/>
                  </a:lnTo>
                  <a:lnTo>
                    <a:pt x="4716" y="5121"/>
                  </a:lnTo>
                  <a:lnTo>
                    <a:pt x="4716" y="5121"/>
                  </a:lnTo>
                  <a:lnTo>
                    <a:pt x="4692" y="5135"/>
                  </a:lnTo>
                  <a:lnTo>
                    <a:pt x="4669" y="5141"/>
                  </a:lnTo>
                  <a:lnTo>
                    <a:pt x="4643" y="5139"/>
                  </a:lnTo>
                  <a:lnTo>
                    <a:pt x="4619" y="5130"/>
                  </a:lnTo>
                  <a:lnTo>
                    <a:pt x="4601" y="5113"/>
                  </a:lnTo>
                  <a:lnTo>
                    <a:pt x="4586" y="5091"/>
                  </a:lnTo>
                  <a:lnTo>
                    <a:pt x="4579" y="5064"/>
                  </a:lnTo>
                  <a:lnTo>
                    <a:pt x="4581" y="5038"/>
                  </a:lnTo>
                  <a:lnTo>
                    <a:pt x="4592" y="5013"/>
                  </a:lnTo>
                  <a:lnTo>
                    <a:pt x="4608" y="4992"/>
                  </a:lnTo>
                  <a:lnTo>
                    <a:pt x="4610" y="4992"/>
                  </a:lnTo>
                  <a:lnTo>
                    <a:pt x="4623" y="4981"/>
                  </a:lnTo>
                  <a:lnTo>
                    <a:pt x="4634" y="4970"/>
                  </a:lnTo>
                  <a:lnTo>
                    <a:pt x="4647" y="4959"/>
                  </a:lnTo>
                  <a:lnTo>
                    <a:pt x="4659" y="4950"/>
                  </a:lnTo>
                  <a:lnTo>
                    <a:pt x="4672" y="4939"/>
                  </a:lnTo>
                  <a:lnTo>
                    <a:pt x="4683" y="4928"/>
                  </a:lnTo>
                  <a:lnTo>
                    <a:pt x="4696" y="4917"/>
                  </a:lnTo>
                  <a:lnTo>
                    <a:pt x="4709" y="4906"/>
                  </a:lnTo>
                  <a:lnTo>
                    <a:pt x="4720" y="4895"/>
                  </a:lnTo>
                  <a:lnTo>
                    <a:pt x="4731" y="4884"/>
                  </a:lnTo>
                  <a:lnTo>
                    <a:pt x="4753" y="4870"/>
                  </a:lnTo>
                  <a:lnTo>
                    <a:pt x="4777" y="4862"/>
                  </a:lnTo>
                  <a:close/>
                  <a:moveTo>
                    <a:pt x="551" y="4363"/>
                  </a:moveTo>
                  <a:lnTo>
                    <a:pt x="575" y="4369"/>
                  </a:lnTo>
                  <a:lnTo>
                    <a:pt x="597" y="4380"/>
                  </a:lnTo>
                  <a:lnTo>
                    <a:pt x="617" y="4400"/>
                  </a:lnTo>
                  <a:lnTo>
                    <a:pt x="625" y="4413"/>
                  </a:lnTo>
                  <a:lnTo>
                    <a:pt x="634" y="4426"/>
                  </a:lnTo>
                  <a:lnTo>
                    <a:pt x="643" y="4440"/>
                  </a:lnTo>
                  <a:lnTo>
                    <a:pt x="652" y="4453"/>
                  </a:lnTo>
                  <a:lnTo>
                    <a:pt x="663" y="4466"/>
                  </a:lnTo>
                  <a:lnTo>
                    <a:pt x="672" y="4481"/>
                  </a:lnTo>
                  <a:lnTo>
                    <a:pt x="681" y="4494"/>
                  </a:lnTo>
                  <a:lnTo>
                    <a:pt x="690" y="4506"/>
                  </a:lnTo>
                  <a:lnTo>
                    <a:pt x="701" y="4519"/>
                  </a:lnTo>
                  <a:lnTo>
                    <a:pt x="711" y="4532"/>
                  </a:lnTo>
                  <a:lnTo>
                    <a:pt x="711" y="4534"/>
                  </a:lnTo>
                  <a:lnTo>
                    <a:pt x="723" y="4556"/>
                  </a:lnTo>
                  <a:lnTo>
                    <a:pt x="729" y="4578"/>
                  </a:lnTo>
                  <a:lnTo>
                    <a:pt x="727" y="4602"/>
                  </a:lnTo>
                  <a:lnTo>
                    <a:pt x="718" y="4624"/>
                  </a:lnTo>
                  <a:lnTo>
                    <a:pt x="705" y="4642"/>
                  </a:lnTo>
                  <a:lnTo>
                    <a:pt x="687" y="4657"/>
                  </a:lnTo>
                  <a:lnTo>
                    <a:pt x="663" y="4666"/>
                  </a:lnTo>
                  <a:lnTo>
                    <a:pt x="639" y="4668"/>
                  </a:lnTo>
                  <a:lnTo>
                    <a:pt x="615" y="4662"/>
                  </a:lnTo>
                  <a:lnTo>
                    <a:pt x="595" y="4651"/>
                  </a:lnTo>
                  <a:lnTo>
                    <a:pt x="579" y="4635"/>
                  </a:lnTo>
                  <a:lnTo>
                    <a:pt x="577" y="4633"/>
                  </a:lnTo>
                  <a:lnTo>
                    <a:pt x="566" y="4620"/>
                  </a:lnTo>
                  <a:lnTo>
                    <a:pt x="557" y="4605"/>
                  </a:lnTo>
                  <a:lnTo>
                    <a:pt x="546" y="4593"/>
                  </a:lnTo>
                  <a:lnTo>
                    <a:pt x="537" y="4578"/>
                  </a:lnTo>
                  <a:lnTo>
                    <a:pt x="526" y="4563"/>
                  </a:lnTo>
                  <a:lnTo>
                    <a:pt x="516" y="4550"/>
                  </a:lnTo>
                  <a:lnTo>
                    <a:pt x="506" y="4536"/>
                  </a:lnTo>
                  <a:lnTo>
                    <a:pt x="496" y="4521"/>
                  </a:lnTo>
                  <a:lnTo>
                    <a:pt x="485" y="4506"/>
                  </a:lnTo>
                  <a:lnTo>
                    <a:pt x="478" y="4495"/>
                  </a:lnTo>
                  <a:lnTo>
                    <a:pt x="471" y="4481"/>
                  </a:lnTo>
                  <a:lnTo>
                    <a:pt x="465" y="4464"/>
                  </a:lnTo>
                  <a:lnTo>
                    <a:pt x="465" y="4435"/>
                  </a:lnTo>
                  <a:lnTo>
                    <a:pt x="473" y="4411"/>
                  </a:lnTo>
                  <a:lnTo>
                    <a:pt x="485" y="4391"/>
                  </a:lnTo>
                  <a:lnTo>
                    <a:pt x="506" y="4376"/>
                  </a:lnTo>
                  <a:lnTo>
                    <a:pt x="527" y="4367"/>
                  </a:lnTo>
                  <a:lnTo>
                    <a:pt x="551" y="4363"/>
                  </a:lnTo>
                  <a:close/>
                  <a:moveTo>
                    <a:pt x="5205" y="4354"/>
                  </a:moveTo>
                  <a:lnTo>
                    <a:pt x="5235" y="4354"/>
                  </a:lnTo>
                  <a:lnTo>
                    <a:pt x="5262" y="4363"/>
                  </a:lnTo>
                  <a:lnTo>
                    <a:pt x="5282" y="4380"/>
                  </a:lnTo>
                  <a:lnTo>
                    <a:pt x="5297" y="4402"/>
                  </a:lnTo>
                  <a:lnTo>
                    <a:pt x="5304" y="4428"/>
                  </a:lnTo>
                  <a:lnTo>
                    <a:pt x="5302" y="4455"/>
                  </a:lnTo>
                  <a:lnTo>
                    <a:pt x="5289" y="4483"/>
                  </a:lnTo>
                  <a:lnTo>
                    <a:pt x="5284" y="4492"/>
                  </a:lnTo>
                  <a:lnTo>
                    <a:pt x="5273" y="4506"/>
                  </a:lnTo>
                  <a:lnTo>
                    <a:pt x="5264" y="4521"/>
                  </a:lnTo>
                  <a:lnTo>
                    <a:pt x="5255" y="4536"/>
                  </a:lnTo>
                  <a:lnTo>
                    <a:pt x="5244" y="4550"/>
                  </a:lnTo>
                  <a:lnTo>
                    <a:pt x="5235" y="4563"/>
                  </a:lnTo>
                  <a:lnTo>
                    <a:pt x="5224" y="4578"/>
                  </a:lnTo>
                  <a:lnTo>
                    <a:pt x="5214" y="4593"/>
                  </a:lnTo>
                  <a:lnTo>
                    <a:pt x="5203" y="4605"/>
                  </a:lnTo>
                  <a:lnTo>
                    <a:pt x="5192" y="4620"/>
                  </a:lnTo>
                  <a:lnTo>
                    <a:pt x="5191" y="4624"/>
                  </a:lnTo>
                  <a:lnTo>
                    <a:pt x="5170" y="4642"/>
                  </a:lnTo>
                  <a:lnTo>
                    <a:pt x="5148" y="4653"/>
                  </a:lnTo>
                  <a:lnTo>
                    <a:pt x="5123" y="4657"/>
                  </a:lnTo>
                  <a:lnTo>
                    <a:pt x="5097" y="4653"/>
                  </a:lnTo>
                  <a:lnTo>
                    <a:pt x="5073" y="4640"/>
                  </a:lnTo>
                  <a:lnTo>
                    <a:pt x="5055" y="4622"/>
                  </a:lnTo>
                  <a:lnTo>
                    <a:pt x="5044" y="4598"/>
                  </a:lnTo>
                  <a:lnTo>
                    <a:pt x="5040" y="4572"/>
                  </a:lnTo>
                  <a:lnTo>
                    <a:pt x="5044" y="4547"/>
                  </a:lnTo>
                  <a:lnTo>
                    <a:pt x="5057" y="4523"/>
                  </a:lnTo>
                  <a:lnTo>
                    <a:pt x="5059" y="4519"/>
                  </a:lnTo>
                  <a:lnTo>
                    <a:pt x="5068" y="4506"/>
                  </a:lnTo>
                  <a:lnTo>
                    <a:pt x="5079" y="4494"/>
                  </a:lnTo>
                  <a:lnTo>
                    <a:pt x="5088" y="4481"/>
                  </a:lnTo>
                  <a:lnTo>
                    <a:pt x="5097" y="4466"/>
                  </a:lnTo>
                  <a:lnTo>
                    <a:pt x="5106" y="4453"/>
                  </a:lnTo>
                  <a:lnTo>
                    <a:pt x="5115" y="4440"/>
                  </a:lnTo>
                  <a:lnTo>
                    <a:pt x="5126" y="4426"/>
                  </a:lnTo>
                  <a:lnTo>
                    <a:pt x="5136" y="4413"/>
                  </a:lnTo>
                  <a:lnTo>
                    <a:pt x="5145" y="4400"/>
                  </a:lnTo>
                  <a:lnTo>
                    <a:pt x="5150" y="4389"/>
                  </a:lnTo>
                  <a:lnTo>
                    <a:pt x="5165" y="4373"/>
                  </a:lnTo>
                  <a:lnTo>
                    <a:pt x="5183" y="4360"/>
                  </a:lnTo>
                  <a:lnTo>
                    <a:pt x="5205" y="4354"/>
                  </a:lnTo>
                  <a:close/>
                  <a:moveTo>
                    <a:pt x="249" y="3767"/>
                  </a:moveTo>
                  <a:lnTo>
                    <a:pt x="273" y="3771"/>
                  </a:lnTo>
                  <a:lnTo>
                    <a:pt x="293" y="3782"/>
                  </a:lnTo>
                  <a:lnTo>
                    <a:pt x="311" y="3799"/>
                  </a:lnTo>
                  <a:lnTo>
                    <a:pt x="324" y="3822"/>
                  </a:lnTo>
                  <a:lnTo>
                    <a:pt x="326" y="3826"/>
                  </a:lnTo>
                  <a:lnTo>
                    <a:pt x="332" y="3843"/>
                  </a:lnTo>
                  <a:lnTo>
                    <a:pt x="337" y="3857"/>
                  </a:lnTo>
                  <a:lnTo>
                    <a:pt x="342" y="3874"/>
                  </a:lnTo>
                  <a:lnTo>
                    <a:pt x="350" y="3888"/>
                  </a:lnTo>
                  <a:lnTo>
                    <a:pt x="355" y="3905"/>
                  </a:lnTo>
                  <a:lnTo>
                    <a:pt x="361" y="3920"/>
                  </a:lnTo>
                  <a:lnTo>
                    <a:pt x="368" y="3934"/>
                  </a:lnTo>
                  <a:lnTo>
                    <a:pt x="374" y="3951"/>
                  </a:lnTo>
                  <a:lnTo>
                    <a:pt x="381" y="3965"/>
                  </a:lnTo>
                  <a:lnTo>
                    <a:pt x="385" y="3973"/>
                  </a:lnTo>
                  <a:lnTo>
                    <a:pt x="388" y="3987"/>
                  </a:lnTo>
                  <a:lnTo>
                    <a:pt x="390" y="4004"/>
                  </a:lnTo>
                  <a:lnTo>
                    <a:pt x="388" y="4030"/>
                  </a:lnTo>
                  <a:lnTo>
                    <a:pt x="379" y="4052"/>
                  </a:lnTo>
                  <a:lnTo>
                    <a:pt x="364" y="4068"/>
                  </a:lnTo>
                  <a:lnTo>
                    <a:pt x="346" y="4081"/>
                  </a:lnTo>
                  <a:lnTo>
                    <a:pt x="326" y="4088"/>
                  </a:lnTo>
                  <a:lnTo>
                    <a:pt x="304" y="4090"/>
                  </a:lnTo>
                  <a:lnTo>
                    <a:pt x="282" y="4086"/>
                  </a:lnTo>
                  <a:lnTo>
                    <a:pt x="262" y="4077"/>
                  </a:lnTo>
                  <a:lnTo>
                    <a:pt x="244" y="4063"/>
                  </a:lnTo>
                  <a:lnTo>
                    <a:pt x="231" y="4041"/>
                  </a:lnTo>
                  <a:lnTo>
                    <a:pt x="227" y="4031"/>
                  </a:lnTo>
                  <a:lnTo>
                    <a:pt x="220" y="4015"/>
                  </a:lnTo>
                  <a:lnTo>
                    <a:pt x="212" y="3998"/>
                  </a:lnTo>
                  <a:lnTo>
                    <a:pt x="207" y="3984"/>
                  </a:lnTo>
                  <a:lnTo>
                    <a:pt x="200" y="3967"/>
                  </a:lnTo>
                  <a:lnTo>
                    <a:pt x="194" y="3951"/>
                  </a:lnTo>
                  <a:lnTo>
                    <a:pt x="187" y="3934"/>
                  </a:lnTo>
                  <a:lnTo>
                    <a:pt x="181" y="3918"/>
                  </a:lnTo>
                  <a:lnTo>
                    <a:pt x="174" y="3901"/>
                  </a:lnTo>
                  <a:lnTo>
                    <a:pt x="169" y="3885"/>
                  </a:lnTo>
                  <a:lnTo>
                    <a:pt x="167" y="3879"/>
                  </a:lnTo>
                  <a:lnTo>
                    <a:pt x="161" y="3859"/>
                  </a:lnTo>
                  <a:lnTo>
                    <a:pt x="163" y="3837"/>
                  </a:lnTo>
                  <a:lnTo>
                    <a:pt x="170" y="3811"/>
                  </a:lnTo>
                  <a:lnTo>
                    <a:pt x="185" y="3791"/>
                  </a:lnTo>
                  <a:lnTo>
                    <a:pt x="205" y="3778"/>
                  </a:lnTo>
                  <a:lnTo>
                    <a:pt x="227" y="3769"/>
                  </a:lnTo>
                  <a:lnTo>
                    <a:pt x="249" y="3767"/>
                  </a:lnTo>
                  <a:close/>
                  <a:moveTo>
                    <a:pt x="5528" y="3754"/>
                  </a:moveTo>
                  <a:lnTo>
                    <a:pt x="5551" y="3760"/>
                  </a:lnTo>
                  <a:lnTo>
                    <a:pt x="5572" y="3773"/>
                  </a:lnTo>
                  <a:lnTo>
                    <a:pt x="5588" y="3791"/>
                  </a:lnTo>
                  <a:lnTo>
                    <a:pt x="5599" y="3813"/>
                  </a:lnTo>
                  <a:lnTo>
                    <a:pt x="5603" y="3839"/>
                  </a:lnTo>
                  <a:lnTo>
                    <a:pt x="5597" y="3866"/>
                  </a:lnTo>
                  <a:lnTo>
                    <a:pt x="5597" y="3868"/>
                  </a:lnTo>
                  <a:lnTo>
                    <a:pt x="5592" y="3885"/>
                  </a:lnTo>
                  <a:lnTo>
                    <a:pt x="5584" y="3901"/>
                  </a:lnTo>
                  <a:lnTo>
                    <a:pt x="5579" y="3918"/>
                  </a:lnTo>
                  <a:lnTo>
                    <a:pt x="5573" y="3934"/>
                  </a:lnTo>
                  <a:lnTo>
                    <a:pt x="5566" y="3951"/>
                  </a:lnTo>
                  <a:lnTo>
                    <a:pt x="5561" y="3967"/>
                  </a:lnTo>
                  <a:lnTo>
                    <a:pt x="5553" y="3984"/>
                  </a:lnTo>
                  <a:lnTo>
                    <a:pt x="5546" y="3998"/>
                  </a:lnTo>
                  <a:lnTo>
                    <a:pt x="5540" y="4015"/>
                  </a:lnTo>
                  <a:lnTo>
                    <a:pt x="5535" y="4026"/>
                  </a:lnTo>
                  <a:lnTo>
                    <a:pt x="5522" y="4048"/>
                  </a:lnTo>
                  <a:lnTo>
                    <a:pt x="5504" y="4064"/>
                  </a:lnTo>
                  <a:lnTo>
                    <a:pt x="5480" y="4075"/>
                  </a:lnTo>
                  <a:lnTo>
                    <a:pt x="5456" y="4077"/>
                  </a:lnTo>
                  <a:lnTo>
                    <a:pt x="5430" y="4074"/>
                  </a:lnTo>
                  <a:lnTo>
                    <a:pt x="5407" y="4061"/>
                  </a:lnTo>
                  <a:lnTo>
                    <a:pt x="5388" y="4041"/>
                  </a:lnTo>
                  <a:lnTo>
                    <a:pt x="5377" y="4015"/>
                  </a:lnTo>
                  <a:lnTo>
                    <a:pt x="5374" y="3989"/>
                  </a:lnTo>
                  <a:lnTo>
                    <a:pt x="5381" y="3962"/>
                  </a:lnTo>
                  <a:lnTo>
                    <a:pt x="5385" y="3951"/>
                  </a:lnTo>
                  <a:lnTo>
                    <a:pt x="5392" y="3934"/>
                  </a:lnTo>
                  <a:lnTo>
                    <a:pt x="5398" y="3920"/>
                  </a:lnTo>
                  <a:lnTo>
                    <a:pt x="5405" y="3905"/>
                  </a:lnTo>
                  <a:lnTo>
                    <a:pt x="5410" y="3888"/>
                  </a:lnTo>
                  <a:lnTo>
                    <a:pt x="5416" y="3874"/>
                  </a:lnTo>
                  <a:lnTo>
                    <a:pt x="5423" y="3857"/>
                  </a:lnTo>
                  <a:lnTo>
                    <a:pt x="5429" y="3843"/>
                  </a:lnTo>
                  <a:lnTo>
                    <a:pt x="5434" y="3826"/>
                  </a:lnTo>
                  <a:lnTo>
                    <a:pt x="5440" y="3811"/>
                  </a:lnTo>
                  <a:lnTo>
                    <a:pt x="5440" y="3810"/>
                  </a:lnTo>
                  <a:lnTo>
                    <a:pt x="5445" y="3800"/>
                  </a:lnTo>
                  <a:lnTo>
                    <a:pt x="5451" y="3791"/>
                  </a:lnTo>
                  <a:lnTo>
                    <a:pt x="5458" y="3782"/>
                  </a:lnTo>
                  <a:lnTo>
                    <a:pt x="5480" y="3764"/>
                  </a:lnTo>
                  <a:lnTo>
                    <a:pt x="5504" y="3754"/>
                  </a:lnTo>
                  <a:lnTo>
                    <a:pt x="5528" y="3754"/>
                  </a:lnTo>
                  <a:close/>
                  <a:moveTo>
                    <a:pt x="93" y="3116"/>
                  </a:moveTo>
                  <a:lnTo>
                    <a:pt x="115" y="3120"/>
                  </a:lnTo>
                  <a:lnTo>
                    <a:pt x="137" y="3129"/>
                  </a:lnTo>
                  <a:lnTo>
                    <a:pt x="156" y="3144"/>
                  </a:lnTo>
                  <a:lnTo>
                    <a:pt x="170" y="3164"/>
                  </a:lnTo>
                  <a:lnTo>
                    <a:pt x="178" y="3190"/>
                  </a:lnTo>
                  <a:lnTo>
                    <a:pt x="178" y="3202"/>
                  </a:lnTo>
                  <a:lnTo>
                    <a:pt x="179" y="3221"/>
                  </a:lnTo>
                  <a:lnTo>
                    <a:pt x="183" y="3237"/>
                  </a:lnTo>
                  <a:lnTo>
                    <a:pt x="185" y="3254"/>
                  </a:lnTo>
                  <a:lnTo>
                    <a:pt x="187" y="3272"/>
                  </a:lnTo>
                  <a:lnTo>
                    <a:pt x="189" y="3289"/>
                  </a:lnTo>
                  <a:lnTo>
                    <a:pt x="192" y="3305"/>
                  </a:lnTo>
                  <a:lnTo>
                    <a:pt x="194" y="3322"/>
                  </a:lnTo>
                  <a:lnTo>
                    <a:pt x="198" y="3338"/>
                  </a:lnTo>
                  <a:lnTo>
                    <a:pt x="200" y="3351"/>
                  </a:lnTo>
                  <a:lnTo>
                    <a:pt x="200" y="3368"/>
                  </a:lnTo>
                  <a:lnTo>
                    <a:pt x="200" y="3382"/>
                  </a:lnTo>
                  <a:lnTo>
                    <a:pt x="190" y="3408"/>
                  </a:lnTo>
                  <a:lnTo>
                    <a:pt x="176" y="3426"/>
                  </a:lnTo>
                  <a:lnTo>
                    <a:pt x="158" y="3439"/>
                  </a:lnTo>
                  <a:lnTo>
                    <a:pt x="137" y="3446"/>
                  </a:lnTo>
                  <a:lnTo>
                    <a:pt x="115" y="3450"/>
                  </a:lnTo>
                  <a:lnTo>
                    <a:pt x="93" y="3446"/>
                  </a:lnTo>
                  <a:lnTo>
                    <a:pt x="73" y="3437"/>
                  </a:lnTo>
                  <a:lnTo>
                    <a:pt x="57" y="3424"/>
                  </a:lnTo>
                  <a:lnTo>
                    <a:pt x="42" y="3404"/>
                  </a:lnTo>
                  <a:lnTo>
                    <a:pt x="35" y="3380"/>
                  </a:lnTo>
                  <a:lnTo>
                    <a:pt x="31" y="3366"/>
                  </a:lnTo>
                  <a:lnTo>
                    <a:pt x="29" y="3349"/>
                  </a:lnTo>
                  <a:lnTo>
                    <a:pt x="26" y="3331"/>
                  </a:lnTo>
                  <a:lnTo>
                    <a:pt x="24" y="3313"/>
                  </a:lnTo>
                  <a:lnTo>
                    <a:pt x="22" y="3294"/>
                  </a:lnTo>
                  <a:lnTo>
                    <a:pt x="18" y="3276"/>
                  </a:lnTo>
                  <a:lnTo>
                    <a:pt x="16" y="3259"/>
                  </a:lnTo>
                  <a:lnTo>
                    <a:pt x="15" y="3241"/>
                  </a:lnTo>
                  <a:lnTo>
                    <a:pt x="11" y="3223"/>
                  </a:lnTo>
                  <a:lnTo>
                    <a:pt x="11" y="3210"/>
                  </a:lnTo>
                  <a:lnTo>
                    <a:pt x="11" y="3190"/>
                  </a:lnTo>
                  <a:lnTo>
                    <a:pt x="15" y="3171"/>
                  </a:lnTo>
                  <a:lnTo>
                    <a:pt x="29" y="3146"/>
                  </a:lnTo>
                  <a:lnTo>
                    <a:pt x="48" y="3129"/>
                  </a:lnTo>
                  <a:lnTo>
                    <a:pt x="70" y="3120"/>
                  </a:lnTo>
                  <a:lnTo>
                    <a:pt x="93" y="3116"/>
                  </a:lnTo>
                  <a:close/>
                  <a:moveTo>
                    <a:pt x="5663" y="3102"/>
                  </a:moveTo>
                  <a:lnTo>
                    <a:pt x="5685" y="3103"/>
                  </a:lnTo>
                  <a:lnTo>
                    <a:pt x="5707" y="3113"/>
                  </a:lnTo>
                  <a:lnTo>
                    <a:pt x="5725" y="3125"/>
                  </a:lnTo>
                  <a:lnTo>
                    <a:pt x="5740" y="3144"/>
                  </a:lnTo>
                  <a:lnTo>
                    <a:pt x="5749" y="3168"/>
                  </a:lnTo>
                  <a:lnTo>
                    <a:pt x="5751" y="3195"/>
                  </a:lnTo>
                  <a:lnTo>
                    <a:pt x="5749" y="3204"/>
                  </a:lnTo>
                  <a:lnTo>
                    <a:pt x="5747" y="3223"/>
                  </a:lnTo>
                  <a:lnTo>
                    <a:pt x="5746" y="3241"/>
                  </a:lnTo>
                  <a:lnTo>
                    <a:pt x="5744" y="3259"/>
                  </a:lnTo>
                  <a:lnTo>
                    <a:pt x="5742" y="3276"/>
                  </a:lnTo>
                  <a:lnTo>
                    <a:pt x="5738" y="3294"/>
                  </a:lnTo>
                  <a:lnTo>
                    <a:pt x="5736" y="3313"/>
                  </a:lnTo>
                  <a:lnTo>
                    <a:pt x="5733" y="3331"/>
                  </a:lnTo>
                  <a:lnTo>
                    <a:pt x="5731" y="3349"/>
                  </a:lnTo>
                  <a:lnTo>
                    <a:pt x="5727" y="3366"/>
                  </a:lnTo>
                  <a:lnTo>
                    <a:pt x="5720" y="3391"/>
                  </a:lnTo>
                  <a:lnTo>
                    <a:pt x="5703" y="3412"/>
                  </a:lnTo>
                  <a:lnTo>
                    <a:pt x="5683" y="3426"/>
                  </a:lnTo>
                  <a:lnTo>
                    <a:pt x="5659" y="3435"/>
                  </a:lnTo>
                  <a:lnTo>
                    <a:pt x="5632" y="3435"/>
                  </a:lnTo>
                  <a:lnTo>
                    <a:pt x="5606" y="3426"/>
                  </a:lnTo>
                  <a:lnTo>
                    <a:pt x="5586" y="3412"/>
                  </a:lnTo>
                  <a:lnTo>
                    <a:pt x="5570" y="3390"/>
                  </a:lnTo>
                  <a:lnTo>
                    <a:pt x="5562" y="3366"/>
                  </a:lnTo>
                  <a:lnTo>
                    <a:pt x="5562" y="3338"/>
                  </a:lnTo>
                  <a:lnTo>
                    <a:pt x="5566" y="3322"/>
                  </a:lnTo>
                  <a:lnTo>
                    <a:pt x="5568" y="3305"/>
                  </a:lnTo>
                  <a:lnTo>
                    <a:pt x="5570" y="3289"/>
                  </a:lnTo>
                  <a:lnTo>
                    <a:pt x="5573" y="3272"/>
                  </a:lnTo>
                  <a:lnTo>
                    <a:pt x="5575" y="3254"/>
                  </a:lnTo>
                  <a:lnTo>
                    <a:pt x="5577" y="3237"/>
                  </a:lnTo>
                  <a:lnTo>
                    <a:pt x="5579" y="3221"/>
                  </a:lnTo>
                  <a:lnTo>
                    <a:pt x="5581" y="3202"/>
                  </a:lnTo>
                  <a:lnTo>
                    <a:pt x="5583" y="3186"/>
                  </a:lnTo>
                  <a:lnTo>
                    <a:pt x="5584" y="3177"/>
                  </a:lnTo>
                  <a:lnTo>
                    <a:pt x="5590" y="3157"/>
                  </a:lnTo>
                  <a:lnTo>
                    <a:pt x="5599" y="3138"/>
                  </a:lnTo>
                  <a:lnTo>
                    <a:pt x="5617" y="3118"/>
                  </a:lnTo>
                  <a:lnTo>
                    <a:pt x="5639" y="3107"/>
                  </a:lnTo>
                  <a:lnTo>
                    <a:pt x="5663" y="3102"/>
                  </a:lnTo>
                  <a:close/>
                  <a:moveTo>
                    <a:pt x="110" y="2449"/>
                  </a:moveTo>
                  <a:lnTo>
                    <a:pt x="134" y="2454"/>
                  </a:lnTo>
                  <a:lnTo>
                    <a:pt x="156" y="2469"/>
                  </a:lnTo>
                  <a:lnTo>
                    <a:pt x="172" y="2489"/>
                  </a:lnTo>
                  <a:lnTo>
                    <a:pt x="181" y="2513"/>
                  </a:lnTo>
                  <a:lnTo>
                    <a:pt x="183" y="2542"/>
                  </a:lnTo>
                  <a:lnTo>
                    <a:pt x="183" y="2544"/>
                  </a:lnTo>
                  <a:lnTo>
                    <a:pt x="181" y="2550"/>
                  </a:lnTo>
                  <a:lnTo>
                    <a:pt x="181" y="2555"/>
                  </a:lnTo>
                  <a:lnTo>
                    <a:pt x="179" y="2561"/>
                  </a:lnTo>
                  <a:lnTo>
                    <a:pt x="179" y="2566"/>
                  </a:lnTo>
                  <a:lnTo>
                    <a:pt x="179" y="2572"/>
                  </a:lnTo>
                  <a:lnTo>
                    <a:pt x="178" y="2577"/>
                  </a:lnTo>
                  <a:lnTo>
                    <a:pt x="178" y="2583"/>
                  </a:lnTo>
                  <a:lnTo>
                    <a:pt x="178" y="2588"/>
                  </a:lnTo>
                  <a:lnTo>
                    <a:pt x="176" y="2594"/>
                  </a:lnTo>
                  <a:lnTo>
                    <a:pt x="176" y="2599"/>
                  </a:lnTo>
                  <a:lnTo>
                    <a:pt x="176" y="2605"/>
                  </a:lnTo>
                  <a:lnTo>
                    <a:pt x="174" y="2610"/>
                  </a:lnTo>
                  <a:lnTo>
                    <a:pt x="174" y="2616"/>
                  </a:lnTo>
                  <a:lnTo>
                    <a:pt x="174" y="2623"/>
                  </a:lnTo>
                  <a:lnTo>
                    <a:pt x="172" y="2628"/>
                  </a:lnTo>
                  <a:lnTo>
                    <a:pt x="172" y="2634"/>
                  </a:lnTo>
                  <a:lnTo>
                    <a:pt x="172" y="2639"/>
                  </a:lnTo>
                  <a:lnTo>
                    <a:pt x="172" y="2645"/>
                  </a:lnTo>
                  <a:lnTo>
                    <a:pt x="170" y="2650"/>
                  </a:lnTo>
                  <a:lnTo>
                    <a:pt x="170" y="2656"/>
                  </a:lnTo>
                  <a:lnTo>
                    <a:pt x="170" y="2661"/>
                  </a:lnTo>
                  <a:lnTo>
                    <a:pt x="170" y="2667"/>
                  </a:lnTo>
                  <a:lnTo>
                    <a:pt x="169" y="2672"/>
                  </a:lnTo>
                  <a:lnTo>
                    <a:pt x="169" y="2678"/>
                  </a:lnTo>
                  <a:lnTo>
                    <a:pt x="169" y="2683"/>
                  </a:lnTo>
                  <a:lnTo>
                    <a:pt x="169" y="2691"/>
                  </a:lnTo>
                  <a:lnTo>
                    <a:pt x="167" y="2696"/>
                  </a:lnTo>
                  <a:lnTo>
                    <a:pt x="167" y="2702"/>
                  </a:lnTo>
                  <a:lnTo>
                    <a:pt x="167" y="2704"/>
                  </a:lnTo>
                  <a:lnTo>
                    <a:pt x="161" y="2727"/>
                  </a:lnTo>
                  <a:lnTo>
                    <a:pt x="150" y="2748"/>
                  </a:lnTo>
                  <a:lnTo>
                    <a:pt x="132" y="2766"/>
                  </a:lnTo>
                  <a:lnTo>
                    <a:pt x="110" y="2777"/>
                  </a:lnTo>
                  <a:lnTo>
                    <a:pt x="86" y="2781"/>
                  </a:lnTo>
                  <a:lnTo>
                    <a:pt x="64" y="2779"/>
                  </a:lnTo>
                  <a:lnTo>
                    <a:pt x="44" y="2772"/>
                  </a:lnTo>
                  <a:lnTo>
                    <a:pt x="26" y="2759"/>
                  </a:lnTo>
                  <a:lnTo>
                    <a:pt x="11" y="2740"/>
                  </a:lnTo>
                  <a:lnTo>
                    <a:pt x="2" y="2718"/>
                  </a:lnTo>
                  <a:lnTo>
                    <a:pt x="0" y="2693"/>
                  </a:lnTo>
                  <a:lnTo>
                    <a:pt x="0" y="2691"/>
                  </a:lnTo>
                  <a:lnTo>
                    <a:pt x="0" y="2683"/>
                  </a:lnTo>
                  <a:lnTo>
                    <a:pt x="0" y="2678"/>
                  </a:lnTo>
                  <a:lnTo>
                    <a:pt x="2" y="2672"/>
                  </a:lnTo>
                  <a:lnTo>
                    <a:pt x="2" y="2665"/>
                  </a:lnTo>
                  <a:lnTo>
                    <a:pt x="2" y="2660"/>
                  </a:lnTo>
                  <a:lnTo>
                    <a:pt x="2" y="2654"/>
                  </a:lnTo>
                  <a:lnTo>
                    <a:pt x="4" y="2649"/>
                  </a:lnTo>
                  <a:lnTo>
                    <a:pt x="4" y="2641"/>
                  </a:lnTo>
                  <a:lnTo>
                    <a:pt x="4" y="2636"/>
                  </a:lnTo>
                  <a:lnTo>
                    <a:pt x="5" y="2630"/>
                  </a:lnTo>
                  <a:lnTo>
                    <a:pt x="5" y="2623"/>
                  </a:lnTo>
                  <a:lnTo>
                    <a:pt x="5" y="2617"/>
                  </a:lnTo>
                  <a:lnTo>
                    <a:pt x="5" y="2612"/>
                  </a:lnTo>
                  <a:lnTo>
                    <a:pt x="7" y="2606"/>
                  </a:lnTo>
                  <a:lnTo>
                    <a:pt x="7" y="2599"/>
                  </a:lnTo>
                  <a:lnTo>
                    <a:pt x="7" y="2594"/>
                  </a:lnTo>
                  <a:lnTo>
                    <a:pt x="9" y="2588"/>
                  </a:lnTo>
                  <a:lnTo>
                    <a:pt x="9" y="2583"/>
                  </a:lnTo>
                  <a:lnTo>
                    <a:pt x="9" y="2575"/>
                  </a:lnTo>
                  <a:lnTo>
                    <a:pt x="11" y="2570"/>
                  </a:lnTo>
                  <a:lnTo>
                    <a:pt x="11" y="2564"/>
                  </a:lnTo>
                  <a:lnTo>
                    <a:pt x="13" y="2559"/>
                  </a:lnTo>
                  <a:lnTo>
                    <a:pt x="13" y="2551"/>
                  </a:lnTo>
                  <a:lnTo>
                    <a:pt x="13" y="2546"/>
                  </a:lnTo>
                  <a:lnTo>
                    <a:pt x="15" y="2540"/>
                  </a:lnTo>
                  <a:lnTo>
                    <a:pt x="15" y="2535"/>
                  </a:lnTo>
                  <a:lnTo>
                    <a:pt x="15" y="2528"/>
                  </a:lnTo>
                  <a:lnTo>
                    <a:pt x="16" y="2522"/>
                  </a:lnTo>
                  <a:lnTo>
                    <a:pt x="16" y="2520"/>
                  </a:lnTo>
                  <a:lnTo>
                    <a:pt x="24" y="2496"/>
                  </a:lnTo>
                  <a:lnTo>
                    <a:pt x="38" y="2474"/>
                  </a:lnTo>
                  <a:lnTo>
                    <a:pt x="60" y="2456"/>
                  </a:lnTo>
                  <a:lnTo>
                    <a:pt x="86" y="2449"/>
                  </a:lnTo>
                  <a:lnTo>
                    <a:pt x="110" y="2449"/>
                  </a:lnTo>
                  <a:close/>
                  <a:moveTo>
                    <a:pt x="5661" y="2434"/>
                  </a:moveTo>
                  <a:lnTo>
                    <a:pt x="5683" y="2438"/>
                  </a:lnTo>
                  <a:lnTo>
                    <a:pt x="5703" y="2447"/>
                  </a:lnTo>
                  <a:lnTo>
                    <a:pt x="5722" y="2462"/>
                  </a:lnTo>
                  <a:lnTo>
                    <a:pt x="5735" y="2482"/>
                  </a:lnTo>
                  <a:lnTo>
                    <a:pt x="5742" y="2506"/>
                  </a:lnTo>
                  <a:lnTo>
                    <a:pt x="5744" y="2522"/>
                  </a:lnTo>
                  <a:lnTo>
                    <a:pt x="5746" y="2540"/>
                  </a:lnTo>
                  <a:lnTo>
                    <a:pt x="5747" y="2559"/>
                  </a:lnTo>
                  <a:lnTo>
                    <a:pt x="5749" y="2577"/>
                  </a:lnTo>
                  <a:lnTo>
                    <a:pt x="5751" y="2595"/>
                  </a:lnTo>
                  <a:lnTo>
                    <a:pt x="5753" y="2614"/>
                  </a:lnTo>
                  <a:lnTo>
                    <a:pt x="5755" y="2632"/>
                  </a:lnTo>
                  <a:lnTo>
                    <a:pt x="5757" y="2650"/>
                  </a:lnTo>
                  <a:lnTo>
                    <a:pt x="5758" y="2669"/>
                  </a:lnTo>
                  <a:lnTo>
                    <a:pt x="5758" y="2678"/>
                  </a:lnTo>
                  <a:lnTo>
                    <a:pt x="5757" y="2705"/>
                  </a:lnTo>
                  <a:lnTo>
                    <a:pt x="5744" y="2731"/>
                  </a:lnTo>
                  <a:lnTo>
                    <a:pt x="5725" y="2751"/>
                  </a:lnTo>
                  <a:lnTo>
                    <a:pt x="5703" y="2762"/>
                  </a:lnTo>
                  <a:lnTo>
                    <a:pt x="5678" y="2768"/>
                  </a:lnTo>
                  <a:lnTo>
                    <a:pt x="5654" y="2764"/>
                  </a:lnTo>
                  <a:lnTo>
                    <a:pt x="5630" y="2753"/>
                  </a:lnTo>
                  <a:lnTo>
                    <a:pt x="5612" y="2738"/>
                  </a:lnTo>
                  <a:lnTo>
                    <a:pt x="5599" y="2716"/>
                  </a:lnTo>
                  <a:lnTo>
                    <a:pt x="5592" y="2691"/>
                  </a:lnTo>
                  <a:lnTo>
                    <a:pt x="5592" y="2682"/>
                  </a:lnTo>
                  <a:lnTo>
                    <a:pt x="5590" y="2663"/>
                  </a:lnTo>
                  <a:lnTo>
                    <a:pt x="5588" y="2647"/>
                  </a:lnTo>
                  <a:lnTo>
                    <a:pt x="5586" y="2628"/>
                  </a:lnTo>
                  <a:lnTo>
                    <a:pt x="5584" y="2612"/>
                  </a:lnTo>
                  <a:lnTo>
                    <a:pt x="5583" y="2595"/>
                  </a:lnTo>
                  <a:lnTo>
                    <a:pt x="5581" y="2577"/>
                  </a:lnTo>
                  <a:lnTo>
                    <a:pt x="5579" y="2561"/>
                  </a:lnTo>
                  <a:lnTo>
                    <a:pt x="5577" y="2544"/>
                  </a:lnTo>
                  <a:lnTo>
                    <a:pt x="5575" y="2528"/>
                  </a:lnTo>
                  <a:lnTo>
                    <a:pt x="5575" y="2502"/>
                  </a:lnTo>
                  <a:lnTo>
                    <a:pt x="5584" y="2478"/>
                  </a:lnTo>
                  <a:lnTo>
                    <a:pt x="5599" y="2458"/>
                  </a:lnTo>
                  <a:lnTo>
                    <a:pt x="5617" y="2443"/>
                  </a:lnTo>
                  <a:lnTo>
                    <a:pt x="5639" y="2436"/>
                  </a:lnTo>
                  <a:lnTo>
                    <a:pt x="5661" y="2434"/>
                  </a:lnTo>
                  <a:close/>
                  <a:moveTo>
                    <a:pt x="260" y="1800"/>
                  </a:moveTo>
                  <a:lnTo>
                    <a:pt x="284" y="1801"/>
                  </a:lnTo>
                  <a:lnTo>
                    <a:pt x="306" y="1811"/>
                  </a:lnTo>
                  <a:lnTo>
                    <a:pt x="324" y="1827"/>
                  </a:lnTo>
                  <a:lnTo>
                    <a:pt x="339" y="1849"/>
                  </a:lnTo>
                  <a:lnTo>
                    <a:pt x="346" y="1869"/>
                  </a:lnTo>
                  <a:lnTo>
                    <a:pt x="346" y="1891"/>
                  </a:lnTo>
                  <a:lnTo>
                    <a:pt x="341" y="1913"/>
                  </a:lnTo>
                  <a:lnTo>
                    <a:pt x="339" y="1917"/>
                  </a:lnTo>
                  <a:lnTo>
                    <a:pt x="337" y="1922"/>
                  </a:lnTo>
                  <a:lnTo>
                    <a:pt x="335" y="1928"/>
                  </a:lnTo>
                  <a:lnTo>
                    <a:pt x="333" y="1933"/>
                  </a:lnTo>
                  <a:lnTo>
                    <a:pt x="332" y="1937"/>
                  </a:lnTo>
                  <a:lnTo>
                    <a:pt x="330" y="1943"/>
                  </a:lnTo>
                  <a:lnTo>
                    <a:pt x="328" y="1948"/>
                  </a:lnTo>
                  <a:lnTo>
                    <a:pt x="326" y="1954"/>
                  </a:lnTo>
                  <a:lnTo>
                    <a:pt x="324" y="1959"/>
                  </a:lnTo>
                  <a:lnTo>
                    <a:pt x="322" y="1963"/>
                  </a:lnTo>
                  <a:lnTo>
                    <a:pt x="321" y="1968"/>
                  </a:lnTo>
                  <a:lnTo>
                    <a:pt x="319" y="1974"/>
                  </a:lnTo>
                  <a:lnTo>
                    <a:pt x="317" y="1979"/>
                  </a:lnTo>
                  <a:lnTo>
                    <a:pt x="315" y="1985"/>
                  </a:lnTo>
                  <a:lnTo>
                    <a:pt x="313" y="1988"/>
                  </a:lnTo>
                  <a:lnTo>
                    <a:pt x="311" y="1994"/>
                  </a:lnTo>
                  <a:lnTo>
                    <a:pt x="310" y="1999"/>
                  </a:lnTo>
                  <a:lnTo>
                    <a:pt x="308" y="2005"/>
                  </a:lnTo>
                  <a:lnTo>
                    <a:pt x="306" y="2010"/>
                  </a:lnTo>
                  <a:lnTo>
                    <a:pt x="304" y="2014"/>
                  </a:lnTo>
                  <a:lnTo>
                    <a:pt x="302" y="2020"/>
                  </a:lnTo>
                  <a:lnTo>
                    <a:pt x="300" y="2025"/>
                  </a:lnTo>
                  <a:lnTo>
                    <a:pt x="299" y="2031"/>
                  </a:lnTo>
                  <a:lnTo>
                    <a:pt x="297" y="2036"/>
                  </a:lnTo>
                  <a:lnTo>
                    <a:pt x="295" y="2042"/>
                  </a:lnTo>
                  <a:lnTo>
                    <a:pt x="293" y="2045"/>
                  </a:lnTo>
                  <a:lnTo>
                    <a:pt x="291" y="2051"/>
                  </a:lnTo>
                  <a:lnTo>
                    <a:pt x="291" y="2056"/>
                  </a:lnTo>
                  <a:lnTo>
                    <a:pt x="289" y="2062"/>
                  </a:lnTo>
                  <a:lnTo>
                    <a:pt x="288" y="2065"/>
                  </a:lnTo>
                  <a:lnTo>
                    <a:pt x="275" y="2091"/>
                  </a:lnTo>
                  <a:lnTo>
                    <a:pt x="256" y="2108"/>
                  </a:lnTo>
                  <a:lnTo>
                    <a:pt x="234" y="2120"/>
                  </a:lnTo>
                  <a:lnTo>
                    <a:pt x="209" y="2124"/>
                  </a:lnTo>
                  <a:lnTo>
                    <a:pt x="183" y="2120"/>
                  </a:lnTo>
                  <a:lnTo>
                    <a:pt x="159" y="2109"/>
                  </a:lnTo>
                  <a:lnTo>
                    <a:pt x="141" y="2091"/>
                  </a:lnTo>
                  <a:lnTo>
                    <a:pt x="128" y="2067"/>
                  </a:lnTo>
                  <a:lnTo>
                    <a:pt x="125" y="2042"/>
                  </a:lnTo>
                  <a:lnTo>
                    <a:pt x="128" y="2016"/>
                  </a:lnTo>
                  <a:lnTo>
                    <a:pt x="130" y="2010"/>
                  </a:lnTo>
                  <a:lnTo>
                    <a:pt x="130" y="2005"/>
                  </a:lnTo>
                  <a:lnTo>
                    <a:pt x="132" y="1999"/>
                  </a:lnTo>
                  <a:lnTo>
                    <a:pt x="134" y="1994"/>
                  </a:lnTo>
                  <a:lnTo>
                    <a:pt x="136" y="1988"/>
                  </a:lnTo>
                  <a:lnTo>
                    <a:pt x="137" y="1983"/>
                  </a:lnTo>
                  <a:lnTo>
                    <a:pt x="139" y="1977"/>
                  </a:lnTo>
                  <a:lnTo>
                    <a:pt x="141" y="1972"/>
                  </a:lnTo>
                  <a:lnTo>
                    <a:pt x="143" y="1966"/>
                  </a:lnTo>
                  <a:lnTo>
                    <a:pt x="145" y="1961"/>
                  </a:lnTo>
                  <a:lnTo>
                    <a:pt x="147" y="1955"/>
                  </a:lnTo>
                  <a:lnTo>
                    <a:pt x="150" y="1950"/>
                  </a:lnTo>
                  <a:lnTo>
                    <a:pt x="152" y="1944"/>
                  </a:lnTo>
                  <a:lnTo>
                    <a:pt x="154" y="1939"/>
                  </a:lnTo>
                  <a:lnTo>
                    <a:pt x="156" y="1933"/>
                  </a:lnTo>
                  <a:lnTo>
                    <a:pt x="158" y="1928"/>
                  </a:lnTo>
                  <a:lnTo>
                    <a:pt x="159" y="1922"/>
                  </a:lnTo>
                  <a:lnTo>
                    <a:pt x="161" y="1917"/>
                  </a:lnTo>
                  <a:lnTo>
                    <a:pt x="163" y="1911"/>
                  </a:lnTo>
                  <a:lnTo>
                    <a:pt x="165" y="1906"/>
                  </a:lnTo>
                  <a:lnTo>
                    <a:pt x="167" y="1900"/>
                  </a:lnTo>
                  <a:lnTo>
                    <a:pt x="169" y="1895"/>
                  </a:lnTo>
                  <a:lnTo>
                    <a:pt x="170" y="1889"/>
                  </a:lnTo>
                  <a:lnTo>
                    <a:pt x="172" y="1884"/>
                  </a:lnTo>
                  <a:lnTo>
                    <a:pt x="174" y="1878"/>
                  </a:lnTo>
                  <a:lnTo>
                    <a:pt x="176" y="1873"/>
                  </a:lnTo>
                  <a:lnTo>
                    <a:pt x="179" y="1869"/>
                  </a:lnTo>
                  <a:lnTo>
                    <a:pt x="181" y="1864"/>
                  </a:lnTo>
                  <a:lnTo>
                    <a:pt x="183" y="1858"/>
                  </a:lnTo>
                  <a:lnTo>
                    <a:pt x="185" y="1853"/>
                  </a:lnTo>
                  <a:lnTo>
                    <a:pt x="198" y="1829"/>
                  </a:lnTo>
                  <a:lnTo>
                    <a:pt x="216" y="1812"/>
                  </a:lnTo>
                  <a:lnTo>
                    <a:pt x="238" y="1803"/>
                  </a:lnTo>
                  <a:lnTo>
                    <a:pt x="260" y="1800"/>
                  </a:lnTo>
                  <a:close/>
                  <a:moveTo>
                    <a:pt x="5496" y="1787"/>
                  </a:moveTo>
                  <a:lnTo>
                    <a:pt x="5518" y="1790"/>
                  </a:lnTo>
                  <a:lnTo>
                    <a:pt x="5539" y="1800"/>
                  </a:lnTo>
                  <a:lnTo>
                    <a:pt x="5557" y="1816"/>
                  </a:lnTo>
                  <a:lnTo>
                    <a:pt x="5570" y="1838"/>
                  </a:lnTo>
                  <a:lnTo>
                    <a:pt x="5573" y="1847"/>
                  </a:lnTo>
                  <a:lnTo>
                    <a:pt x="5579" y="1864"/>
                  </a:lnTo>
                  <a:lnTo>
                    <a:pt x="5584" y="1880"/>
                  </a:lnTo>
                  <a:lnTo>
                    <a:pt x="5592" y="1897"/>
                  </a:lnTo>
                  <a:lnTo>
                    <a:pt x="5597" y="1913"/>
                  </a:lnTo>
                  <a:lnTo>
                    <a:pt x="5603" y="1930"/>
                  </a:lnTo>
                  <a:lnTo>
                    <a:pt x="5610" y="1946"/>
                  </a:lnTo>
                  <a:lnTo>
                    <a:pt x="5615" y="1963"/>
                  </a:lnTo>
                  <a:lnTo>
                    <a:pt x="5621" y="1981"/>
                  </a:lnTo>
                  <a:lnTo>
                    <a:pt x="5626" y="1998"/>
                  </a:lnTo>
                  <a:lnTo>
                    <a:pt x="5626" y="2001"/>
                  </a:lnTo>
                  <a:lnTo>
                    <a:pt x="5630" y="2018"/>
                  </a:lnTo>
                  <a:lnTo>
                    <a:pt x="5632" y="2034"/>
                  </a:lnTo>
                  <a:lnTo>
                    <a:pt x="5625" y="2062"/>
                  </a:lnTo>
                  <a:lnTo>
                    <a:pt x="5610" y="2084"/>
                  </a:lnTo>
                  <a:lnTo>
                    <a:pt x="5592" y="2098"/>
                  </a:lnTo>
                  <a:lnTo>
                    <a:pt x="5570" y="2108"/>
                  </a:lnTo>
                  <a:lnTo>
                    <a:pt x="5544" y="2111"/>
                  </a:lnTo>
                  <a:lnTo>
                    <a:pt x="5520" y="2108"/>
                  </a:lnTo>
                  <a:lnTo>
                    <a:pt x="5500" y="2097"/>
                  </a:lnTo>
                  <a:lnTo>
                    <a:pt x="5482" y="2078"/>
                  </a:lnTo>
                  <a:lnTo>
                    <a:pt x="5469" y="2053"/>
                  </a:lnTo>
                  <a:lnTo>
                    <a:pt x="5467" y="2049"/>
                  </a:lnTo>
                  <a:lnTo>
                    <a:pt x="5462" y="2032"/>
                  </a:lnTo>
                  <a:lnTo>
                    <a:pt x="5456" y="2018"/>
                  </a:lnTo>
                  <a:lnTo>
                    <a:pt x="5451" y="2001"/>
                  </a:lnTo>
                  <a:lnTo>
                    <a:pt x="5445" y="1985"/>
                  </a:lnTo>
                  <a:lnTo>
                    <a:pt x="5440" y="1970"/>
                  </a:lnTo>
                  <a:lnTo>
                    <a:pt x="5434" y="1954"/>
                  </a:lnTo>
                  <a:lnTo>
                    <a:pt x="5429" y="1939"/>
                  </a:lnTo>
                  <a:lnTo>
                    <a:pt x="5423" y="1922"/>
                  </a:lnTo>
                  <a:lnTo>
                    <a:pt x="5416" y="1908"/>
                  </a:lnTo>
                  <a:lnTo>
                    <a:pt x="5414" y="1900"/>
                  </a:lnTo>
                  <a:lnTo>
                    <a:pt x="5409" y="1877"/>
                  </a:lnTo>
                  <a:lnTo>
                    <a:pt x="5409" y="1853"/>
                  </a:lnTo>
                  <a:lnTo>
                    <a:pt x="5418" y="1829"/>
                  </a:lnTo>
                  <a:lnTo>
                    <a:pt x="5432" y="1809"/>
                  </a:lnTo>
                  <a:lnTo>
                    <a:pt x="5451" y="1796"/>
                  </a:lnTo>
                  <a:lnTo>
                    <a:pt x="5473" y="1789"/>
                  </a:lnTo>
                  <a:lnTo>
                    <a:pt x="5496" y="1787"/>
                  </a:lnTo>
                  <a:close/>
                  <a:moveTo>
                    <a:pt x="5178" y="1196"/>
                  </a:moveTo>
                  <a:lnTo>
                    <a:pt x="5203" y="1202"/>
                  </a:lnTo>
                  <a:lnTo>
                    <a:pt x="5225" y="1213"/>
                  </a:lnTo>
                  <a:lnTo>
                    <a:pt x="5244" y="1231"/>
                  </a:lnTo>
                  <a:lnTo>
                    <a:pt x="5255" y="1246"/>
                  </a:lnTo>
                  <a:lnTo>
                    <a:pt x="5264" y="1260"/>
                  </a:lnTo>
                  <a:lnTo>
                    <a:pt x="5273" y="1275"/>
                  </a:lnTo>
                  <a:lnTo>
                    <a:pt x="5284" y="1288"/>
                  </a:lnTo>
                  <a:lnTo>
                    <a:pt x="5293" y="1303"/>
                  </a:lnTo>
                  <a:lnTo>
                    <a:pt x="5302" y="1317"/>
                  </a:lnTo>
                  <a:lnTo>
                    <a:pt x="5311" y="1332"/>
                  </a:lnTo>
                  <a:lnTo>
                    <a:pt x="5321" y="1347"/>
                  </a:lnTo>
                  <a:lnTo>
                    <a:pt x="5330" y="1361"/>
                  </a:lnTo>
                  <a:lnTo>
                    <a:pt x="5339" y="1376"/>
                  </a:lnTo>
                  <a:lnTo>
                    <a:pt x="5350" y="1402"/>
                  </a:lnTo>
                  <a:lnTo>
                    <a:pt x="5352" y="1427"/>
                  </a:lnTo>
                  <a:lnTo>
                    <a:pt x="5344" y="1451"/>
                  </a:lnTo>
                  <a:lnTo>
                    <a:pt x="5332" y="1473"/>
                  </a:lnTo>
                  <a:lnTo>
                    <a:pt x="5313" y="1491"/>
                  </a:lnTo>
                  <a:lnTo>
                    <a:pt x="5288" y="1502"/>
                  </a:lnTo>
                  <a:lnTo>
                    <a:pt x="5262" y="1504"/>
                  </a:lnTo>
                  <a:lnTo>
                    <a:pt x="5236" y="1497"/>
                  </a:lnTo>
                  <a:lnTo>
                    <a:pt x="5214" y="1484"/>
                  </a:lnTo>
                  <a:lnTo>
                    <a:pt x="5196" y="1464"/>
                  </a:lnTo>
                  <a:lnTo>
                    <a:pt x="5189" y="1451"/>
                  </a:lnTo>
                  <a:lnTo>
                    <a:pt x="5180" y="1436"/>
                  </a:lnTo>
                  <a:lnTo>
                    <a:pt x="5170" y="1424"/>
                  </a:lnTo>
                  <a:lnTo>
                    <a:pt x="5161" y="1409"/>
                  </a:lnTo>
                  <a:lnTo>
                    <a:pt x="5152" y="1396"/>
                  </a:lnTo>
                  <a:lnTo>
                    <a:pt x="5145" y="1381"/>
                  </a:lnTo>
                  <a:lnTo>
                    <a:pt x="5136" y="1369"/>
                  </a:lnTo>
                  <a:lnTo>
                    <a:pt x="5126" y="1354"/>
                  </a:lnTo>
                  <a:lnTo>
                    <a:pt x="5115" y="1341"/>
                  </a:lnTo>
                  <a:lnTo>
                    <a:pt x="5108" y="1328"/>
                  </a:lnTo>
                  <a:lnTo>
                    <a:pt x="5095" y="1304"/>
                  </a:lnTo>
                  <a:lnTo>
                    <a:pt x="5092" y="1277"/>
                  </a:lnTo>
                  <a:lnTo>
                    <a:pt x="5097" y="1253"/>
                  </a:lnTo>
                  <a:lnTo>
                    <a:pt x="5108" y="1231"/>
                  </a:lnTo>
                  <a:lnTo>
                    <a:pt x="5126" y="1213"/>
                  </a:lnTo>
                  <a:lnTo>
                    <a:pt x="5152" y="1200"/>
                  </a:lnTo>
                  <a:lnTo>
                    <a:pt x="5178" y="1196"/>
                  </a:lnTo>
                  <a:close/>
                  <a:moveTo>
                    <a:pt x="810" y="864"/>
                  </a:moveTo>
                  <a:lnTo>
                    <a:pt x="793" y="1772"/>
                  </a:lnTo>
                  <a:lnTo>
                    <a:pt x="35" y="1336"/>
                  </a:lnTo>
                  <a:lnTo>
                    <a:pt x="810" y="864"/>
                  </a:lnTo>
                  <a:close/>
                  <a:moveTo>
                    <a:pt x="4735" y="699"/>
                  </a:moveTo>
                  <a:lnTo>
                    <a:pt x="4762" y="705"/>
                  </a:lnTo>
                  <a:lnTo>
                    <a:pt x="4786" y="719"/>
                  </a:lnTo>
                  <a:lnTo>
                    <a:pt x="4795" y="728"/>
                  </a:lnTo>
                  <a:lnTo>
                    <a:pt x="4808" y="740"/>
                  </a:lnTo>
                  <a:lnTo>
                    <a:pt x="4821" y="751"/>
                  </a:lnTo>
                  <a:lnTo>
                    <a:pt x="4833" y="763"/>
                  </a:lnTo>
                  <a:lnTo>
                    <a:pt x="4846" y="774"/>
                  </a:lnTo>
                  <a:lnTo>
                    <a:pt x="4859" y="785"/>
                  </a:lnTo>
                  <a:lnTo>
                    <a:pt x="4872" y="798"/>
                  </a:lnTo>
                  <a:lnTo>
                    <a:pt x="4885" y="809"/>
                  </a:lnTo>
                  <a:lnTo>
                    <a:pt x="4896" y="822"/>
                  </a:lnTo>
                  <a:lnTo>
                    <a:pt x="4909" y="835"/>
                  </a:lnTo>
                  <a:lnTo>
                    <a:pt x="4910" y="837"/>
                  </a:lnTo>
                  <a:lnTo>
                    <a:pt x="4927" y="859"/>
                  </a:lnTo>
                  <a:lnTo>
                    <a:pt x="4936" y="884"/>
                  </a:lnTo>
                  <a:lnTo>
                    <a:pt x="4934" y="912"/>
                  </a:lnTo>
                  <a:lnTo>
                    <a:pt x="4927" y="938"/>
                  </a:lnTo>
                  <a:lnTo>
                    <a:pt x="4910" y="956"/>
                  </a:lnTo>
                  <a:lnTo>
                    <a:pt x="4890" y="971"/>
                  </a:lnTo>
                  <a:lnTo>
                    <a:pt x="4866" y="980"/>
                  </a:lnTo>
                  <a:lnTo>
                    <a:pt x="4841" y="980"/>
                  </a:lnTo>
                  <a:lnTo>
                    <a:pt x="4817" y="972"/>
                  </a:lnTo>
                  <a:lnTo>
                    <a:pt x="4793" y="956"/>
                  </a:lnTo>
                  <a:lnTo>
                    <a:pt x="4791" y="954"/>
                  </a:lnTo>
                  <a:lnTo>
                    <a:pt x="4780" y="941"/>
                  </a:lnTo>
                  <a:lnTo>
                    <a:pt x="4767" y="930"/>
                  </a:lnTo>
                  <a:lnTo>
                    <a:pt x="4756" y="919"/>
                  </a:lnTo>
                  <a:lnTo>
                    <a:pt x="4744" y="908"/>
                  </a:lnTo>
                  <a:lnTo>
                    <a:pt x="4733" y="897"/>
                  </a:lnTo>
                  <a:lnTo>
                    <a:pt x="4720" y="886"/>
                  </a:lnTo>
                  <a:lnTo>
                    <a:pt x="4709" y="875"/>
                  </a:lnTo>
                  <a:lnTo>
                    <a:pt x="4696" y="864"/>
                  </a:lnTo>
                  <a:lnTo>
                    <a:pt x="4683" y="853"/>
                  </a:lnTo>
                  <a:lnTo>
                    <a:pt x="4674" y="846"/>
                  </a:lnTo>
                  <a:lnTo>
                    <a:pt x="4658" y="824"/>
                  </a:lnTo>
                  <a:lnTo>
                    <a:pt x="4648" y="802"/>
                  </a:lnTo>
                  <a:lnTo>
                    <a:pt x="4647" y="776"/>
                  </a:lnTo>
                  <a:lnTo>
                    <a:pt x="4652" y="752"/>
                  </a:lnTo>
                  <a:lnTo>
                    <a:pt x="4663" y="730"/>
                  </a:lnTo>
                  <a:lnTo>
                    <a:pt x="4681" y="714"/>
                  </a:lnTo>
                  <a:lnTo>
                    <a:pt x="4705" y="701"/>
                  </a:lnTo>
                  <a:lnTo>
                    <a:pt x="4735" y="699"/>
                  </a:lnTo>
                  <a:close/>
                  <a:moveTo>
                    <a:pt x="4191" y="320"/>
                  </a:moveTo>
                  <a:lnTo>
                    <a:pt x="4218" y="329"/>
                  </a:lnTo>
                  <a:lnTo>
                    <a:pt x="4225" y="332"/>
                  </a:lnTo>
                  <a:lnTo>
                    <a:pt x="4240" y="340"/>
                  </a:lnTo>
                  <a:lnTo>
                    <a:pt x="4256" y="349"/>
                  </a:lnTo>
                  <a:lnTo>
                    <a:pt x="4271" y="358"/>
                  </a:lnTo>
                  <a:lnTo>
                    <a:pt x="4286" y="365"/>
                  </a:lnTo>
                  <a:lnTo>
                    <a:pt x="4302" y="375"/>
                  </a:lnTo>
                  <a:lnTo>
                    <a:pt x="4317" y="384"/>
                  </a:lnTo>
                  <a:lnTo>
                    <a:pt x="4332" y="391"/>
                  </a:lnTo>
                  <a:lnTo>
                    <a:pt x="4346" y="400"/>
                  </a:lnTo>
                  <a:lnTo>
                    <a:pt x="4363" y="409"/>
                  </a:lnTo>
                  <a:lnTo>
                    <a:pt x="4368" y="413"/>
                  </a:lnTo>
                  <a:lnTo>
                    <a:pt x="4385" y="426"/>
                  </a:lnTo>
                  <a:lnTo>
                    <a:pt x="4398" y="444"/>
                  </a:lnTo>
                  <a:lnTo>
                    <a:pt x="4408" y="472"/>
                  </a:lnTo>
                  <a:lnTo>
                    <a:pt x="4408" y="499"/>
                  </a:lnTo>
                  <a:lnTo>
                    <a:pt x="4399" y="525"/>
                  </a:lnTo>
                  <a:lnTo>
                    <a:pt x="4385" y="545"/>
                  </a:lnTo>
                  <a:lnTo>
                    <a:pt x="4363" y="560"/>
                  </a:lnTo>
                  <a:lnTo>
                    <a:pt x="4337" y="569"/>
                  </a:lnTo>
                  <a:lnTo>
                    <a:pt x="4311" y="567"/>
                  </a:lnTo>
                  <a:lnTo>
                    <a:pt x="4282" y="558"/>
                  </a:lnTo>
                  <a:lnTo>
                    <a:pt x="4277" y="552"/>
                  </a:lnTo>
                  <a:lnTo>
                    <a:pt x="4262" y="545"/>
                  </a:lnTo>
                  <a:lnTo>
                    <a:pt x="4247" y="536"/>
                  </a:lnTo>
                  <a:lnTo>
                    <a:pt x="4233" y="529"/>
                  </a:lnTo>
                  <a:lnTo>
                    <a:pt x="4220" y="519"/>
                  </a:lnTo>
                  <a:lnTo>
                    <a:pt x="4205" y="512"/>
                  </a:lnTo>
                  <a:lnTo>
                    <a:pt x="4191" y="505"/>
                  </a:lnTo>
                  <a:lnTo>
                    <a:pt x="4176" y="496"/>
                  </a:lnTo>
                  <a:lnTo>
                    <a:pt x="4161" y="488"/>
                  </a:lnTo>
                  <a:lnTo>
                    <a:pt x="4147" y="481"/>
                  </a:lnTo>
                  <a:lnTo>
                    <a:pt x="4141" y="477"/>
                  </a:lnTo>
                  <a:lnTo>
                    <a:pt x="4121" y="463"/>
                  </a:lnTo>
                  <a:lnTo>
                    <a:pt x="4106" y="442"/>
                  </a:lnTo>
                  <a:lnTo>
                    <a:pt x="4097" y="415"/>
                  </a:lnTo>
                  <a:lnTo>
                    <a:pt x="4097" y="389"/>
                  </a:lnTo>
                  <a:lnTo>
                    <a:pt x="4104" y="365"/>
                  </a:lnTo>
                  <a:lnTo>
                    <a:pt x="4121" y="345"/>
                  </a:lnTo>
                  <a:lnTo>
                    <a:pt x="4141" y="329"/>
                  </a:lnTo>
                  <a:lnTo>
                    <a:pt x="4165" y="321"/>
                  </a:lnTo>
                  <a:lnTo>
                    <a:pt x="4191" y="320"/>
                  </a:lnTo>
                  <a:close/>
                  <a:moveTo>
                    <a:pt x="1751" y="235"/>
                  </a:moveTo>
                  <a:lnTo>
                    <a:pt x="1780" y="241"/>
                  </a:lnTo>
                  <a:lnTo>
                    <a:pt x="1802" y="252"/>
                  </a:lnTo>
                  <a:lnTo>
                    <a:pt x="1821" y="270"/>
                  </a:lnTo>
                  <a:lnTo>
                    <a:pt x="1832" y="290"/>
                  </a:lnTo>
                  <a:lnTo>
                    <a:pt x="1837" y="314"/>
                  </a:lnTo>
                  <a:lnTo>
                    <a:pt x="1835" y="338"/>
                  </a:lnTo>
                  <a:lnTo>
                    <a:pt x="1826" y="362"/>
                  </a:lnTo>
                  <a:lnTo>
                    <a:pt x="1810" y="382"/>
                  </a:lnTo>
                  <a:lnTo>
                    <a:pt x="1788" y="397"/>
                  </a:lnTo>
                  <a:lnTo>
                    <a:pt x="1786" y="397"/>
                  </a:lnTo>
                  <a:lnTo>
                    <a:pt x="1782" y="398"/>
                  </a:lnTo>
                  <a:lnTo>
                    <a:pt x="1777" y="400"/>
                  </a:lnTo>
                  <a:lnTo>
                    <a:pt x="1773" y="402"/>
                  </a:lnTo>
                  <a:lnTo>
                    <a:pt x="1769" y="404"/>
                  </a:lnTo>
                  <a:lnTo>
                    <a:pt x="1764" y="406"/>
                  </a:lnTo>
                  <a:lnTo>
                    <a:pt x="1760" y="409"/>
                  </a:lnTo>
                  <a:lnTo>
                    <a:pt x="1755" y="411"/>
                  </a:lnTo>
                  <a:lnTo>
                    <a:pt x="1751" y="413"/>
                  </a:lnTo>
                  <a:lnTo>
                    <a:pt x="1745" y="415"/>
                  </a:lnTo>
                  <a:lnTo>
                    <a:pt x="1742" y="417"/>
                  </a:lnTo>
                  <a:lnTo>
                    <a:pt x="1736" y="419"/>
                  </a:lnTo>
                  <a:lnTo>
                    <a:pt x="1733" y="420"/>
                  </a:lnTo>
                  <a:lnTo>
                    <a:pt x="1729" y="422"/>
                  </a:lnTo>
                  <a:lnTo>
                    <a:pt x="1723" y="426"/>
                  </a:lnTo>
                  <a:lnTo>
                    <a:pt x="1720" y="428"/>
                  </a:lnTo>
                  <a:lnTo>
                    <a:pt x="1714" y="430"/>
                  </a:lnTo>
                  <a:lnTo>
                    <a:pt x="1711" y="431"/>
                  </a:lnTo>
                  <a:lnTo>
                    <a:pt x="1705" y="433"/>
                  </a:lnTo>
                  <a:lnTo>
                    <a:pt x="1701" y="435"/>
                  </a:lnTo>
                  <a:lnTo>
                    <a:pt x="1698" y="437"/>
                  </a:lnTo>
                  <a:lnTo>
                    <a:pt x="1692" y="441"/>
                  </a:lnTo>
                  <a:lnTo>
                    <a:pt x="1689" y="442"/>
                  </a:lnTo>
                  <a:lnTo>
                    <a:pt x="1683" y="444"/>
                  </a:lnTo>
                  <a:lnTo>
                    <a:pt x="1680" y="446"/>
                  </a:lnTo>
                  <a:lnTo>
                    <a:pt x="1676" y="448"/>
                  </a:lnTo>
                  <a:lnTo>
                    <a:pt x="1670" y="452"/>
                  </a:lnTo>
                  <a:lnTo>
                    <a:pt x="1667" y="453"/>
                  </a:lnTo>
                  <a:lnTo>
                    <a:pt x="1661" y="455"/>
                  </a:lnTo>
                  <a:lnTo>
                    <a:pt x="1658" y="457"/>
                  </a:lnTo>
                  <a:lnTo>
                    <a:pt x="1654" y="459"/>
                  </a:lnTo>
                  <a:lnTo>
                    <a:pt x="1648" y="463"/>
                  </a:lnTo>
                  <a:lnTo>
                    <a:pt x="1645" y="464"/>
                  </a:lnTo>
                  <a:lnTo>
                    <a:pt x="1641" y="466"/>
                  </a:lnTo>
                  <a:lnTo>
                    <a:pt x="1619" y="474"/>
                  </a:lnTo>
                  <a:lnTo>
                    <a:pt x="1599" y="475"/>
                  </a:lnTo>
                  <a:lnTo>
                    <a:pt x="1571" y="470"/>
                  </a:lnTo>
                  <a:lnTo>
                    <a:pt x="1551" y="459"/>
                  </a:lnTo>
                  <a:lnTo>
                    <a:pt x="1535" y="441"/>
                  </a:lnTo>
                  <a:lnTo>
                    <a:pt x="1524" y="420"/>
                  </a:lnTo>
                  <a:lnTo>
                    <a:pt x="1518" y="398"/>
                  </a:lnTo>
                  <a:lnTo>
                    <a:pt x="1520" y="375"/>
                  </a:lnTo>
                  <a:lnTo>
                    <a:pt x="1527" y="353"/>
                  </a:lnTo>
                  <a:lnTo>
                    <a:pt x="1542" y="332"/>
                  </a:lnTo>
                  <a:lnTo>
                    <a:pt x="1564" y="318"/>
                  </a:lnTo>
                  <a:lnTo>
                    <a:pt x="1568" y="314"/>
                  </a:lnTo>
                  <a:lnTo>
                    <a:pt x="1573" y="312"/>
                  </a:lnTo>
                  <a:lnTo>
                    <a:pt x="1577" y="310"/>
                  </a:lnTo>
                  <a:lnTo>
                    <a:pt x="1582" y="309"/>
                  </a:lnTo>
                  <a:lnTo>
                    <a:pt x="1586" y="305"/>
                  </a:lnTo>
                  <a:lnTo>
                    <a:pt x="1592" y="303"/>
                  </a:lnTo>
                  <a:lnTo>
                    <a:pt x="1597" y="301"/>
                  </a:lnTo>
                  <a:lnTo>
                    <a:pt x="1601" y="298"/>
                  </a:lnTo>
                  <a:lnTo>
                    <a:pt x="1606" y="296"/>
                  </a:lnTo>
                  <a:lnTo>
                    <a:pt x="1610" y="294"/>
                  </a:lnTo>
                  <a:lnTo>
                    <a:pt x="1615" y="292"/>
                  </a:lnTo>
                  <a:lnTo>
                    <a:pt x="1619" y="288"/>
                  </a:lnTo>
                  <a:lnTo>
                    <a:pt x="1625" y="287"/>
                  </a:lnTo>
                  <a:lnTo>
                    <a:pt x="1628" y="285"/>
                  </a:lnTo>
                  <a:lnTo>
                    <a:pt x="1634" y="283"/>
                  </a:lnTo>
                  <a:lnTo>
                    <a:pt x="1639" y="281"/>
                  </a:lnTo>
                  <a:lnTo>
                    <a:pt x="1643" y="277"/>
                  </a:lnTo>
                  <a:lnTo>
                    <a:pt x="1648" y="276"/>
                  </a:lnTo>
                  <a:lnTo>
                    <a:pt x="1652" y="274"/>
                  </a:lnTo>
                  <a:lnTo>
                    <a:pt x="1658" y="272"/>
                  </a:lnTo>
                  <a:lnTo>
                    <a:pt x="1661" y="268"/>
                  </a:lnTo>
                  <a:lnTo>
                    <a:pt x="1667" y="266"/>
                  </a:lnTo>
                  <a:lnTo>
                    <a:pt x="1672" y="265"/>
                  </a:lnTo>
                  <a:lnTo>
                    <a:pt x="1676" y="263"/>
                  </a:lnTo>
                  <a:lnTo>
                    <a:pt x="1681" y="261"/>
                  </a:lnTo>
                  <a:lnTo>
                    <a:pt x="1685" y="259"/>
                  </a:lnTo>
                  <a:lnTo>
                    <a:pt x="1691" y="255"/>
                  </a:lnTo>
                  <a:lnTo>
                    <a:pt x="1696" y="254"/>
                  </a:lnTo>
                  <a:lnTo>
                    <a:pt x="1700" y="252"/>
                  </a:lnTo>
                  <a:lnTo>
                    <a:pt x="1705" y="250"/>
                  </a:lnTo>
                  <a:lnTo>
                    <a:pt x="1709" y="248"/>
                  </a:lnTo>
                  <a:lnTo>
                    <a:pt x="1714" y="246"/>
                  </a:lnTo>
                  <a:lnTo>
                    <a:pt x="1720" y="243"/>
                  </a:lnTo>
                  <a:lnTo>
                    <a:pt x="1720" y="243"/>
                  </a:lnTo>
                  <a:lnTo>
                    <a:pt x="1734" y="237"/>
                  </a:lnTo>
                  <a:lnTo>
                    <a:pt x="1751" y="235"/>
                  </a:lnTo>
                  <a:close/>
                  <a:moveTo>
                    <a:pt x="3560" y="83"/>
                  </a:moveTo>
                  <a:lnTo>
                    <a:pt x="3575" y="85"/>
                  </a:lnTo>
                  <a:lnTo>
                    <a:pt x="3584" y="87"/>
                  </a:lnTo>
                  <a:lnTo>
                    <a:pt x="3601" y="90"/>
                  </a:lnTo>
                  <a:lnTo>
                    <a:pt x="3619" y="96"/>
                  </a:lnTo>
                  <a:lnTo>
                    <a:pt x="3636" y="99"/>
                  </a:lnTo>
                  <a:lnTo>
                    <a:pt x="3652" y="105"/>
                  </a:lnTo>
                  <a:lnTo>
                    <a:pt x="3670" y="110"/>
                  </a:lnTo>
                  <a:lnTo>
                    <a:pt x="3687" y="114"/>
                  </a:lnTo>
                  <a:lnTo>
                    <a:pt x="3703" y="120"/>
                  </a:lnTo>
                  <a:lnTo>
                    <a:pt x="3722" y="125"/>
                  </a:lnTo>
                  <a:lnTo>
                    <a:pt x="3738" y="131"/>
                  </a:lnTo>
                  <a:lnTo>
                    <a:pt x="3742" y="131"/>
                  </a:lnTo>
                  <a:lnTo>
                    <a:pt x="3762" y="142"/>
                  </a:lnTo>
                  <a:lnTo>
                    <a:pt x="3780" y="156"/>
                  </a:lnTo>
                  <a:lnTo>
                    <a:pt x="3795" y="182"/>
                  </a:lnTo>
                  <a:lnTo>
                    <a:pt x="3800" y="208"/>
                  </a:lnTo>
                  <a:lnTo>
                    <a:pt x="3797" y="233"/>
                  </a:lnTo>
                  <a:lnTo>
                    <a:pt x="3786" y="257"/>
                  </a:lnTo>
                  <a:lnTo>
                    <a:pt x="3769" y="276"/>
                  </a:lnTo>
                  <a:lnTo>
                    <a:pt x="3745" y="290"/>
                  </a:lnTo>
                  <a:lnTo>
                    <a:pt x="3720" y="296"/>
                  </a:lnTo>
                  <a:lnTo>
                    <a:pt x="3691" y="290"/>
                  </a:lnTo>
                  <a:lnTo>
                    <a:pt x="3689" y="290"/>
                  </a:lnTo>
                  <a:lnTo>
                    <a:pt x="3672" y="285"/>
                  </a:lnTo>
                  <a:lnTo>
                    <a:pt x="3656" y="281"/>
                  </a:lnTo>
                  <a:lnTo>
                    <a:pt x="3641" y="276"/>
                  </a:lnTo>
                  <a:lnTo>
                    <a:pt x="3625" y="270"/>
                  </a:lnTo>
                  <a:lnTo>
                    <a:pt x="3608" y="266"/>
                  </a:lnTo>
                  <a:lnTo>
                    <a:pt x="3592" y="263"/>
                  </a:lnTo>
                  <a:lnTo>
                    <a:pt x="3575" y="257"/>
                  </a:lnTo>
                  <a:lnTo>
                    <a:pt x="3559" y="254"/>
                  </a:lnTo>
                  <a:lnTo>
                    <a:pt x="3548" y="250"/>
                  </a:lnTo>
                  <a:lnTo>
                    <a:pt x="3544" y="250"/>
                  </a:lnTo>
                  <a:lnTo>
                    <a:pt x="3535" y="248"/>
                  </a:lnTo>
                  <a:lnTo>
                    <a:pt x="3520" y="243"/>
                  </a:lnTo>
                  <a:lnTo>
                    <a:pt x="3506" y="233"/>
                  </a:lnTo>
                  <a:lnTo>
                    <a:pt x="3485" y="213"/>
                  </a:lnTo>
                  <a:lnTo>
                    <a:pt x="3474" y="189"/>
                  </a:lnTo>
                  <a:lnTo>
                    <a:pt x="3471" y="165"/>
                  </a:lnTo>
                  <a:lnTo>
                    <a:pt x="3474" y="142"/>
                  </a:lnTo>
                  <a:lnTo>
                    <a:pt x="3485" y="120"/>
                  </a:lnTo>
                  <a:lnTo>
                    <a:pt x="3502" y="101"/>
                  </a:lnTo>
                  <a:lnTo>
                    <a:pt x="3522" y="88"/>
                  </a:lnTo>
                  <a:lnTo>
                    <a:pt x="3548" y="83"/>
                  </a:lnTo>
                  <a:lnTo>
                    <a:pt x="3560" y="83"/>
                  </a:lnTo>
                  <a:close/>
                  <a:moveTo>
                    <a:pt x="2394" y="43"/>
                  </a:moveTo>
                  <a:lnTo>
                    <a:pt x="2408" y="44"/>
                  </a:lnTo>
                  <a:lnTo>
                    <a:pt x="2434" y="54"/>
                  </a:lnTo>
                  <a:lnTo>
                    <a:pt x="2452" y="66"/>
                  </a:lnTo>
                  <a:lnTo>
                    <a:pt x="2465" y="85"/>
                  </a:lnTo>
                  <a:lnTo>
                    <a:pt x="2473" y="105"/>
                  </a:lnTo>
                  <a:lnTo>
                    <a:pt x="2476" y="127"/>
                  </a:lnTo>
                  <a:lnTo>
                    <a:pt x="2473" y="149"/>
                  </a:lnTo>
                  <a:lnTo>
                    <a:pt x="2463" y="169"/>
                  </a:lnTo>
                  <a:lnTo>
                    <a:pt x="2451" y="187"/>
                  </a:lnTo>
                  <a:lnTo>
                    <a:pt x="2432" y="200"/>
                  </a:lnTo>
                  <a:lnTo>
                    <a:pt x="2407" y="208"/>
                  </a:lnTo>
                  <a:lnTo>
                    <a:pt x="2405" y="209"/>
                  </a:lnTo>
                  <a:lnTo>
                    <a:pt x="2399" y="209"/>
                  </a:lnTo>
                  <a:lnTo>
                    <a:pt x="2394" y="211"/>
                  </a:lnTo>
                  <a:lnTo>
                    <a:pt x="2388" y="211"/>
                  </a:lnTo>
                  <a:lnTo>
                    <a:pt x="2385" y="213"/>
                  </a:lnTo>
                  <a:lnTo>
                    <a:pt x="2379" y="213"/>
                  </a:lnTo>
                  <a:lnTo>
                    <a:pt x="2374" y="215"/>
                  </a:lnTo>
                  <a:lnTo>
                    <a:pt x="2370" y="215"/>
                  </a:lnTo>
                  <a:lnTo>
                    <a:pt x="2365" y="217"/>
                  </a:lnTo>
                  <a:lnTo>
                    <a:pt x="2359" y="217"/>
                  </a:lnTo>
                  <a:lnTo>
                    <a:pt x="2355" y="219"/>
                  </a:lnTo>
                  <a:lnTo>
                    <a:pt x="2350" y="219"/>
                  </a:lnTo>
                  <a:lnTo>
                    <a:pt x="2344" y="220"/>
                  </a:lnTo>
                  <a:lnTo>
                    <a:pt x="2339" y="220"/>
                  </a:lnTo>
                  <a:lnTo>
                    <a:pt x="2335" y="222"/>
                  </a:lnTo>
                  <a:lnTo>
                    <a:pt x="2330" y="222"/>
                  </a:lnTo>
                  <a:lnTo>
                    <a:pt x="2324" y="224"/>
                  </a:lnTo>
                  <a:lnTo>
                    <a:pt x="2321" y="226"/>
                  </a:lnTo>
                  <a:lnTo>
                    <a:pt x="2315" y="226"/>
                  </a:lnTo>
                  <a:lnTo>
                    <a:pt x="2310" y="228"/>
                  </a:lnTo>
                  <a:lnTo>
                    <a:pt x="2306" y="228"/>
                  </a:lnTo>
                  <a:lnTo>
                    <a:pt x="2300" y="230"/>
                  </a:lnTo>
                  <a:lnTo>
                    <a:pt x="2295" y="230"/>
                  </a:lnTo>
                  <a:lnTo>
                    <a:pt x="2291" y="231"/>
                  </a:lnTo>
                  <a:lnTo>
                    <a:pt x="2286" y="233"/>
                  </a:lnTo>
                  <a:lnTo>
                    <a:pt x="2280" y="233"/>
                  </a:lnTo>
                  <a:lnTo>
                    <a:pt x="2277" y="235"/>
                  </a:lnTo>
                  <a:lnTo>
                    <a:pt x="2271" y="235"/>
                  </a:lnTo>
                  <a:lnTo>
                    <a:pt x="2266" y="237"/>
                  </a:lnTo>
                  <a:lnTo>
                    <a:pt x="2260" y="239"/>
                  </a:lnTo>
                  <a:lnTo>
                    <a:pt x="2256" y="239"/>
                  </a:lnTo>
                  <a:lnTo>
                    <a:pt x="2251" y="241"/>
                  </a:lnTo>
                  <a:lnTo>
                    <a:pt x="2247" y="241"/>
                  </a:lnTo>
                  <a:lnTo>
                    <a:pt x="2222" y="243"/>
                  </a:lnTo>
                  <a:lnTo>
                    <a:pt x="2194" y="237"/>
                  </a:lnTo>
                  <a:lnTo>
                    <a:pt x="2174" y="224"/>
                  </a:lnTo>
                  <a:lnTo>
                    <a:pt x="2158" y="206"/>
                  </a:lnTo>
                  <a:lnTo>
                    <a:pt x="2148" y="186"/>
                  </a:lnTo>
                  <a:lnTo>
                    <a:pt x="2145" y="164"/>
                  </a:lnTo>
                  <a:lnTo>
                    <a:pt x="2147" y="142"/>
                  </a:lnTo>
                  <a:lnTo>
                    <a:pt x="2154" y="120"/>
                  </a:lnTo>
                  <a:lnTo>
                    <a:pt x="2169" y="101"/>
                  </a:lnTo>
                  <a:lnTo>
                    <a:pt x="2185" y="88"/>
                  </a:lnTo>
                  <a:lnTo>
                    <a:pt x="2209" y="79"/>
                  </a:lnTo>
                  <a:lnTo>
                    <a:pt x="2212" y="77"/>
                  </a:lnTo>
                  <a:lnTo>
                    <a:pt x="2218" y="76"/>
                  </a:lnTo>
                  <a:lnTo>
                    <a:pt x="2223" y="76"/>
                  </a:lnTo>
                  <a:lnTo>
                    <a:pt x="2229" y="74"/>
                  </a:lnTo>
                  <a:lnTo>
                    <a:pt x="2233" y="72"/>
                  </a:lnTo>
                  <a:lnTo>
                    <a:pt x="2238" y="72"/>
                  </a:lnTo>
                  <a:lnTo>
                    <a:pt x="2244" y="70"/>
                  </a:lnTo>
                  <a:lnTo>
                    <a:pt x="2249" y="68"/>
                  </a:lnTo>
                  <a:lnTo>
                    <a:pt x="2255" y="68"/>
                  </a:lnTo>
                  <a:lnTo>
                    <a:pt x="2260" y="66"/>
                  </a:lnTo>
                  <a:lnTo>
                    <a:pt x="2266" y="66"/>
                  </a:lnTo>
                  <a:lnTo>
                    <a:pt x="2269" y="65"/>
                  </a:lnTo>
                  <a:lnTo>
                    <a:pt x="2275" y="63"/>
                  </a:lnTo>
                  <a:lnTo>
                    <a:pt x="2280" y="63"/>
                  </a:lnTo>
                  <a:lnTo>
                    <a:pt x="2286" y="61"/>
                  </a:lnTo>
                  <a:lnTo>
                    <a:pt x="2291" y="61"/>
                  </a:lnTo>
                  <a:lnTo>
                    <a:pt x="2297" y="59"/>
                  </a:lnTo>
                  <a:lnTo>
                    <a:pt x="2302" y="57"/>
                  </a:lnTo>
                  <a:lnTo>
                    <a:pt x="2306" y="57"/>
                  </a:lnTo>
                  <a:lnTo>
                    <a:pt x="2311" y="55"/>
                  </a:lnTo>
                  <a:lnTo>
                    <a:pt x="2317" y="55"/>
                  </a:lnTo>
                  <a:lnTo>
                    <a:pt x="2322" y="54"/>
                  </a:lnTo>
                  <a:lnTo>
                    <a:pt x="2328" y="54"/>
                  </a:lnTo>
                  <a:lnTo>
                    <a:pt x="2333" y="52"/>
                  </a:lnTo>
                  <a:lnTo>
                    <a:pt x="2339" y="50"/>
                  </a:lnTo>
                  <a:lnTo>
                    <a:pt x="2344" y="50"/>
                  </a:lnTo>
                  <a:lnTo>
                    <a:pt x="2348" y="48"/>
                  </a:lnTo>
                  <a:lnTo>
                    <a:pt x="2354" y="48"/>
                  </a:lnTo>
                  <a:lnTo>
                    <a:pt x="2359" y="46"/>
                  </a:lnTo>
                  <a:lnTo>
                    <a:pt x="2365" y="46"/>
                  </a:lnTo>
                  <a:lnTo>
                    <a:pt x="2370" y="44"/>
                  </a:lnTo>
                  <a:lnTo>
                    <a:pt x="2375" y="44"/>
                  </a:lnTo>
                  <a:lnTo>
                    <a:pt x="2377" y="43"/>
                  </a:lnTo>
                  <a:lnTo>
                    <a:pt x="2394" y="43"/>
                  </a:lnTo>
                  <a:close/>
                  <a:moveTo>
                    <a:pt x="2892" y="0"/>
                  </a:moveTo>
                  <a:lnTo>
                    <a:pt x="2899" y="0"/>
                  </a:lnTo>
                  <a:lnTo>
                    <a:pt x="2918" y="0"/>
                  </a:lnTo>
                  <a:lnTo>
                    <a:pt x="2923" y="0"/>
                  </a:lnTo>
                  <a:lnTo>
                    <a:pt x="2936" y="0"/>
                  </a:lnTo>
                  <a:lnTo>
                    <a:pt x="2954" y="0"/>
                  </a:lnTo>
                  <a:lnTo>
                    <a:pt x="2973" y="2"/>
                  </a:lnTo>
                  <a:lnTo>
                    <a:pt x="2991" y="2"/>
                  </a:lnTo>
                  <a:lnTo>
                    <a:pt x="3009" y="2"/>
                  </a:lnTo>
                  <a:lnTo>
                    <a:pt x="3028" y="4"/>
                  </a:lnTo>
                  <a:lnTo>
                    <a:pt x="3046" y="4"/>
                  </a:lnTo>
                  <a:lnTo>
                    <a:pt x="3064" y="6"/>
                  </a:lnTo>
                  <a:lnTo>
                    <a:pt x="3092" y="11"/>
                  </a:lnTo>
                  <a:lnTo>
                    <a:pt x="3115" y="26"/>
                  </a:lnTo>
                  <a:lnTo>
                    <a:pt x="3132" y="46"/>
                  </a:lnTo>
                  <a:lnTo>
                    <a:pt x="3141" y="70"/>
                  </a:lnTo>
                  <a:lnTo>
                    <a:pt x="3143" y="96"/>
                  </a:lnTo>
                  <a:lnTo>
                    <a:pt x="3137" y="121"/>
                  </a:lnTo>
                  <a:lnTo>
                    <a:pt x="3121" y="145"/>
                  </a:lnTo>
                  <a:lnTo>
                    <a:pt x="3103" y="162"/>
                  </a:lnTo>
                  <a:lnTo>
                    <a:pt x="3079" y="171"/>
                  </a:lnTo>
                  <a:lnTo>
                    <a:pt x="3055" y="173"/>
                  </a:lnTo>
                  <a:lnTo>
                    <a:pt x="3037" y="173"/>
                  </a:lnTo>
                  <a:lnTo>
                    <a:pt x="3020" y="171"/>
                  </a:lnTo>
                  <a:lnTo>
                    <a:pt x="3002" y="171"/>
                  </a:lnTo>
                  <a:lnTo>
                    <a:pt x="2985" y="169"/>
                  </a:lnTo>
                  <a:lnTo>
                    <a:pt x="2967" y="169"/>
                  </a:lnTo>
                  <a:lnTo>
                    <a:pt x="2951" y="169"/>
                  </a:lnTo>
                  <a:lnTo>
                    <a:pt x="2932" y="167"/>
                  </a:lnTo>
                  <a:lnTo>
                    <a:pt x="2923" y="167"/>
                  </a:lnTo>
                  <a:lnTo>
                    <a:pt x="2916" y="167"/>
                  </a:lnTo>
                  <a:lnTo>
                    <a:pt x="2897" y="167"/>
                  </a:lnTo>
                  <a:lnTo>
                    <a:pt x="2892" y="167"/>
                  </a:lnTo>
                  <a:lnTo>
                    <a:pt x="2865" y="164"/>
                  </a:lnTo>
                  <a:lnTo>
                    <a:pt x="2841" y="151"/>
                  </a:lnTo>
                  <a:lnTo>
                    <a:pt x="2822" y="131"/>
                  </a:lnTo>
                  <a:lnTo>
                    <a:pt x="2811" y="109"/>
                  </a:lnTo>
                  <a:lnTo>
                    <a:pt x="2808" y="81"/>
                  </a:lnTo>
                  <a:lnTo>
                    <a:pt x="2813" y="55"/>
                  </a:lnTo>
                  <a:lnTo>
                    <a:pt x="2828" y="32"/>
                  </a:lnTo>
                  <a:lnTo>
                    <a:pt x="2846" y="13"/>
                  </a:lnTo>
                  <a:lnTo>
                    <a:pt x="2868" y="4"/>
                  </a:lnTo>
                  <a:lnTo>
                    <a:pt x="2892" y="0"/>
                  </a:lnTo>
                  <a:close/>
                </a:path>
              </a:pathLst>
            </a:custGeom>
            <a:solidFill>
              <a:srgbClr val="ffffff">
                <a:alpha val="1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09" name="Freeform 694"/>
            <p:cNvSpPr/>
            <p:nvPr/>
          </p:nvSpPr>
          <p:spPr>
            <a:xfrm>
              <a:off x="1442880" y="1044720"/>
              <a:ext cx="1342800" cy="1344600"/>
            </a:xfrm>
            <a:custGeom>
              <a:avLst/>
              <a:gdLst>
                <a:gd name="textAreaLeft" fmla="*/ 0 w 1342800"/>
                <a:gd name="textAreaRight" fmla="*/ 1343160 w 1342800"/>
                <a:gd name="textAreaTop" fmla="*/ 0 h 1344600"/>
                <a:gd name="textAreaBottom" fmla="*/ 1344960 h 1344600"/>
              </a:gdLst>
              <a:ahLst/>
              <a:rect l="textAreaLeft" t="textAreaTop" r="textAreaRight" b="textAreaBottom"/>
              <a:pathLst>
                <a:path w="4438" h="4442">
                  <a:moveTo>
                    <a:pt x="2218" y="0"/>
                  </a:moveTo>
                  <a:lnTo>
                    <a:pt x="2258" y="0"/>
                  </a:lnTo>
                  <a:lnTo>
                    <a:pt x="2381" y="5"/>
                  </a:lnTo>
                  <a:lnTo>
                    <a:pt x="2500" y="16"/>
                  </a:lnTo>
                  <a:lnTo>
                    <a:pt x="2617" y="35"/>
                  </a:lnTo>
                  <a:lnTo>
                    <a:pt x="2665" y="44"/>
                  </a:lnTo>
                  <a:lnTo>
                    <a:pt x="2729" y="58"/>
                  </a:lnTo>
                  <a:lnTo>
                    <a:pt x="2830" y="84"/>
                  </a:lnTo>
                  <a:lnTo>
                    <a:pt x="2931" y="115"/>
                  </a:lnTo>
                  <a:lnTo>
                    <a:pt x="2947" y="123"/>
                  </a:lnTo>
                  <a:lnTo>
                    <a:pt x="3031" y="152"/>
                  </a:lnTo>
                  <a:lnTo>
                    <a:pt x="3031" y="154"/>
                  </a:lnTo>
                  <a:lnTo>
                    <a:pt x="3110" y="185"/>
                  </a:lnTo>
                  <a:lnTo>
                    <a:pt x="3132" y="196"/>
                  </a:lnTo>
                  <a:lnTo>
                    <a:pt x="3185" y="220"/>
                  </a:lnTo>
                  <a:lnTo>
                    <a:pt x="3229" y="242"/>
                  </a:lnTo>
                  <a:lnTo>
                    <a:pt x="3323" y="293"/>
                  </a:lnTo>
                  <a:lnTo>
                    <a:pt x="3440" y="365"/>
                  </a:lnTo>
                  <a:lnTo>
                    <a:pt x="3552" y="444"/>
                  </a:lnTo>
                  <a:lnTo>
                    <a:pt x="3632" y="508"/>
                  </a:lnTo>
                  <a:lnTo>
                    <a:pt x="3711" y="576"/>
                  </a:ln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67" y="2776"/>
                  </a:lnTo>
                  <a:lnTo>
                    <a:pt x="4337" y="2881"/>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19" y="3943"/>
                  </a:lnTo>
                  <a:lnTo>
                    <a:pt x="3524" y="4016"/>
                  </a:lnTo>
                  <a:lnTo>
                    <a:pt x="3425" y="4084"/>
                  </a:lnTo>
                  <a:lnTo>
                    <a:pt x="3323" y="4148"/>
                  </a:lnTo>
                  <a:lnTo>
                    <a:pt x="3229" y="4200"/>
                  </a:lnTo>
                  <a:lnTo>
                    <a:pt x="3132" y="4245"/>
                  </a:lnTo>
                  <a:lnTo>
                    <a:pt x="3031" y="4288"/>
                  </a:lnTo>
                  <a:lnTo>
                    <a:pt x="2931" y="4326"/>
                  </a:lnTo>
                  <a:lnTo>
                    <a:pt x="2823" y="4359"/>
                  </a:lnTo>
                  <a:lnTo>
                    <a:pt x="2713" y="4387"/>
                  </a:lnTo>
                  <a:lnTo>
                    <a:pt x="2592" y="4410"/>
                  </a:lnTo>
                  <a:lnTo>
                    <a:pt x="2469" y="4427"/>
                  </a:lnTo>
                  <a:lnTo>
                    <a:pt x="2345" y="4438"/>
                  </a:lnTo>
                  <a:lnTo>
                    <a:pt x="2218" y="4442"/>
                  </a:lnTo>
                  <a:lnTo>
                    <a:pt x="2070" y="4436"/>
                  </a:lnTo>
                  <a:lnTo>
                    <a:pt x="1925" y="4423"/>
                  </a:lnTo>
                  <a:lnTo>
                    <a:pt x="1782" y="4399"/>
                  </a:lnTo>
                  <a:lnTo>
                    <a:pt x="1643" y="4366"/>
                  </a:lnTo>
                  <a:lnTo>
                    <a:pt x="1508" y="4324"/>
                  </a:lnTo>
                  <a:lnTo>
                    <a:pt x="1405" y="4288"/>
                  </a:lnTo>
                  <a:lnTo>
                    <a:pt x="1306" y="4245"/>
                  </a:lnTo>
                  <a:lnTo>
                    <a:pt x="1209" y="4200"/>
                  </a:lnTo>
                  <a:lnTo>
                    <a:pt x="1114" y="4148"/>
                  </a:lnTo>
                  <a:lnTo>
                    <a:pt x="1011" y="4084"/>
                  </a:lnTo>
                  <a:lnTo>
                    <a:pt x="912" y="4016"/>
                  </a:lnTo>
                  <a:lnTo>
                    <a:pt x="817" y="3943"/>
                  </a:lnTo>
                  <a:lnTo>
                    <a:pt x="727" y="3864"/>
                  </a:lnTo>
                  <a:lnTo>
                    <a:pt x="650" y="3791"/>
                  </a:lnTo>
                  <a:lnTo>
                    <a:pt x="577" y="3714"/>
                  </a:lnTo>
                  <a:lnTo>
                    <a:pt x="524" y="3653"/>
                  </a:lnTo>
                  <a:lnTo>
                    <a:pt x="473" y="3592"/>
                  </a:lnTo>
                  <a:lnTo>
                    <a:pt x="410" y="3506"/>
                  </a:lnTo>
                  <a:lnTo>
                    <a:pt x="350" y="3418"/>
                  </a:lnTo>
                  <a:lnTo>
                    <a:pt x="295" y="3327"/>
                  </a:lnTo>
                  <a:lnTo>
                    <a:pt x="244" y="3231"/>
                  </a:lnTo>
                  <a:lnTo>
                    <a:pt x="220" y="3184"/>
                  </a:lnTo>
                  <a:lnTo>
                    <a:pt x="174" y="3084"/>
                  </a:lnTo>
                  <a:lnTo>
                    <a:pt x="136" y="2984"/>
                  </a:lnTo>
                  <a:lnTo>
                    <a:pt x="101" y="2881"/>
                  </a:lnTo>
                  <a:lnTo>
                    <a:pt x="70" y="2776"/>
                  </a:lnTo>
                  <a:lnTo>
                    <a:pt x="46" y="2668"/>
                  </a:lnTo>
                  <a:lnTo>
                    <a:pt x="26" y="2558"/>
                  </a:lnTo>
                  <a:lnTo>
                    <a:pt x="11" y="2448"/>
                  </a:lnTo>
                  <a:lnTo>
                    <a:pt x="4" y="2334"/>
                  </a:lnTo>
                  <a:lnTo>
                    <a:pt x="0" y="2221"/>
                  </a:lnTo>
                  <a:lnTo>
                    <a:pt x="4" y="2105"/>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93" y="1115"/>
                  </a:lnTo>
                  <a:lnTo>
                    <a:pt x="350" y="1023"/>
                  </a:lnTo>
                  <a:lnTo>
                    <a:pt x="410" y="935"/>
                  </a:lnTo>
                  <a:lnTo>
                    <a:pt x="473" y="849"/>
                  </a:lnTo>
                  <a:lnTo>
                    <a:pt x="524" y="787"/>
                  </a:lnTo>
                  <a:lnTo>
                    <a:pt x="577" y="726"/>
                  </a:lnTo>
                  <a:lnTo>
                    <a:pt x="650" y="649"/>
                  </a:lnTo>
                  <a:lnTo>
                    <a:pt x="727" y="576"/>
                  </a:lnTo>
                  <a:lnTo>
                    <a:pt x="766" y="543"/>
                  </a:lnTo>
                  <a:lnTo>
                    <a:pt x="876" y="453"/>
                  </a:lnTo>
                  <a:lnTo>
                    <a:pt x="993" y="368"/>
                  </a:lnTo>
                  <a:lnTo>
                    <a:pt x="1114" y="293"/>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10" name="Freeform 695"/>
            <p:cNvSpPr/>
            <p:nvPr/>
          </p:nvSpPr>
          <p:spPr>
            <a:xfrm>
              <a:off x="1442880" y="1044720"/>
              <a:ext cx="1342800" cy="1288440"/>
            </a:xfrm>
            <a:custGeom>
              <a:avLst/>
              <a:gdLst>
                <a:gd name="textAreaLeft" fmla="*/ 0 w 1342800"/>
                <a:gd name="textAreaRight" fmla="*/ 1343160 w 1342800"/>
                <a:gd name="textAreaTop" fmla="*/ 0 h 1288440"/>
                <a:gd name="textAreaBottom" fmla="*/ 1288800 h 1288440"/>
              </a:gdLst>
              <a:ahLst/>
              <a:rect l="textAreaLeft" t="textAreaTop" r="textAreaRight" b="textAreaBottom"/>
              <a:pathLst>
                <a:path w="4438" h="4255">
                  <a:moveTo>
                    <a:pt x="793" y="2569"/>
                  </a:moveTo>
                  <a:lnTo>
                    <a:pt x="815" y="2569"/>
                  </a:lnTo>
                  <a:lnTo>
                    <a:pt x="837" y="2573"/>
                  </a:lnTo>
                  <a:lnTo>
                    <a:pt x="856" y="2580"/>
                  </a:lnTo>
                  <a:lnTo>
                    <a:pt x="868" y="2589"/>
                  </a:lnTo>
                  <a:lnTo>
                    <a:pt x="870" y="2593"/>
                  </a:lnTo>
                  <a:lnTo>
                    <a:pt x="872" y="2597"/>
                  </a:lnTo>
                  <a:lnTo>
                    <a:pt x="872" y="2600"/>
                  </a:lnTo>
                  <a:lnTo>
                    <a:pt x="868" y="2602"/>
                  </a:lnTo>
                  <a:lnTo>
                    <a:pt x="863" y="2604"/>
                  </a:lnTo>
                  <a:lnTo>
                    <a:pt x="857" y="2606"/>
                  </a:lnTo>
                  <a:lnTo>
                    <a:pt x="850" y="2606"/>
                  </a:lnTo>
                  <a:lnTo>
                    <a:pt x="841" y="2606"/>
                  </a:lnTo>
                  <a:lnTo>
                    <a:pt x="821" y="2604"/>
                  </a:lnTo>
                  <a:lnTo>
                    <a:pt x="802" y="2600"/>
                  </a:lnTo>
                  <a:lnTo>
                    <a:pt x="788" y="2595"/>
                  </a:lnTo>
                  <a:lnTo>
                    <a:pt x="777" y="2587"/>
                  </a:lnTo>
                  <a:lnTo>
                    <a:pt x="771" y="2582"/>
                  </a:lnTo>
                  <a:lnTo>
                    <a:pt x="771" y="2576"/>
                  </a:lnTo>
                  <a:lnTo>
                    <a:pt x="779" y="2573"/>
                  </a:lnTo>
                  <a:lnTo>
                    <a:pt x="793" y="2569"/>
                  </a:lnTo>
                  <a:close/>
                  <a:moveTo>
                    <a:pt x="696" y="2523"/>
                  </a:moveTo>
                  <a:lnTo>
                    <a:pt x="711" y="2525"/>
                  </a:lnTo>
                  <a:lnTo>
                    <a:pt x="722" y="2532"/>
                  </a:lnTo>
                  <a:lnTo>
                    <a:pt x="727" y="2545"/>
                  </a:lnTo>
                  <a:lnTo>
                    <a:pt x="727" y="2560"/>
                  </a:lnTo>
                  <a:lnTo>
                    <a:pt x="725" y="2573"/>
                  </a:lnTo>
                  <a:lnTo>
                    <a:pt x="716" y="2586"/>
                  </a:lnTo>
                  <a:lnTo>
                    <a:pt x="703" y="2595"/>
                  </a:lnTo>
                  <a:lnTo>
                    <a:pt x="687" y="2599"/>
                  </a:lnTo>
                  <a:lnTo>
                    <a:pt x="678" y="2597"/>
                  </a:lnTo>
                  <a:lnTo>
                    <a:pt x="665" y="2593"/>
                  </a:lnTo>
                  <a:lnTo>
                    <a:pt x="650" y="2586"/>
                  </a:lnTo>
                  <a:lnTo>
                    <a:pt x="639" y="2576"/>
                  </a:lnTo>
                  <a:lnTo>
                    <a:pt x="632" y="2565"/>
                  </a:lnTo>
                  <a:lnTo>
                    <a:pt x="628" y="2554"/>
                  </a:lnTo>
                  <a:lnTo>
                    <a:pt x="630" y="2543"/>
                  </a:lnTo>
                  <a:lnTo>
                    <a:pt x="639" y="2534"/>
                  </a:lnTo>
                  <a:lnTo>
                    <a:pt x="654" y="2527"/>
                  </a:lnTo>
                  <a:lnTo>
                    <a:pt x="678" y="2523"/>
                  </a:lnTo>
                  <a:lnTo>
                    <a:pt x="687" y="2523"/>
                  </a:lnTo>
                  <a:lnTo>
                    <a:pt x="696" y="2523"/>
                  </a:lnTo>
                  <a:close/>
                  <a:moveTo>
                    <a:pt x="475" y="2455"/>
                  </a:moveTo>
                  <a:lnTo>
                    <a:pt x="486" y="2455"/>
                  </a:lnTo>
                  <a:lnTo>
                    <a:pt x="497" y="2457"/>
                  </a:lnTo>
                  <a:lnTo>
                    <a:pt x="513" y="2463"/>
                  </a:lnTo>
                  <a:lnTo>
                    <a:pt x="528" y="2470"/>
                  </a:lnTo>
                  <a:lnTo>
                    <a:pt x="539" y="2479"/>
                  </a:lnTo>
                  <a:lnTo>
                    <a:pt x="544" y="2488"/>
                  </a:lnTo>
                  <a:lnTo>
                    <a:pt x="542" y="2496"/>
                  </a:lnTo>
                  <a:lnTo>
                    <a:pt x="535" y="2501"/>
                  </a:lnTo>
                  <a:lnTo>
                    <a:pt x="519" y="2503"/>
                  </a:lnTo>
                  <a:lnTo>
                    <a:pt x="508" y="2503"/>
                  </a:lnTo>
                  <a:lnTo>
                    <a:pt x="497" y="2501"/>
                  </a:lnTo>
                  <a:lnTo>
                    <a:pt x="478" y="2496"/>
                  </a:lnTo>
                  <a:lnTo>
                    <a:pt x="464" y="2488"/>
                  </a:lnTo>
                  <a:lnTo>
                    <a:pt x="454" y="2479"/>
                  </a:lnTo>
                  <a:lnTo>
                    <a:pt x="449" y="2470"/>
                  </a:lnTo>
                  <a:lnTo>
                    <a:pt x="449" y="2463"/>
                  </a:lnTo>
                  <a:lnTo>
                    <a:pt x="458" y="2457"/>
                  </a:lnTo>
                  <a:lnTo>
                    <a:pt x="475" y="2455"/>
                  </a:lnTo>
                  <a:close/>
                  <a:moveTo>
                    <a:pt x="176" y="2406"/>
                  </a:moveTo>
                  <a:lnTo>
                    <a:pt x="183" y="2410"/>
                  </a:lnTo>
                  <a:lnTo>
                    <a:pt x="185" y="2421"/>
                  </a:lnTo>
                  <a:lnTo>
                    <a:pt x="185" y="2435"/>
                  </a:lnTo>
                  <a:lnTo>
                    <a:pt x="182" y="2455"/>
                  </a:lnTo>
                  <a:lnTo>
                    <a:pt x="178" y="2479"/>
                  </a:lnTo>
                  <a:lnTo>
                    <a:pt x="174" y="2505"/>
                  </a:lnTo>
                  <a:lnTo>
                    <a:pt x="171" y="2531"/>
                  </a:lnTo>
                  <a:lnTo>
                    <a:pt x="167" y="2556"/>
                  </a:lnTo>
                  <a:lnTo>
                    <a:pt x="167" y="2582"/>
                  </a:lnTo>
                  <a:lnTo>
                    <a:pt x="167" y="2604"/>
                  </a:lnTo>
                  <a:lnTo>
                    <a:pt x="172" y="2624"/>
                  </a:lnTo>
                  <a:lnTo>
                    <a:pt x="180" y="2641"/>
                  </a:lnTo>
                  <a:lnTo>
                    <a:pt x="192" y="2650"/>
                  </a:lnTo>
                  <a:lnTo>
                    <a:pt x="209" y="2654"/>
                  </a:lnTo>
                  <a:lnTo>
                    <a:pt x="231" y="2655"/>
                  </a:lnTo>
                  <a:lnTo>
                    <a:pt x="246" y="2661"/>
                  </a:lnTo>
                  <a:lnTo>
                    <a:pt x="253" y="2670"/>
                  </a:lnTo>
                  <a:lnTo>
                    <a:pt x="257" y="2683"/>
                  </a:lnTo>
                  <a:lnTo>
                    <a:pt x="257" y="2698"/>
                  </a:lnTo>
                  <a:lnTo>
                    <a:pt x="257" y="2714"/>
                  </a:lnTo>
                  <a:lnTo>
                    <a:pt x="257" y="2731"/>
                  </a:lnTo>
                  <a:lnTo>
                    <a:pt x="260" y="2749"/>
                  </a:lnTo>
                  <a:lnTo>
                    <a:pt x="268" y="2765"/>
                  </a:lnTo>
                  <a:lnTo>
                    <a:pt x="288" y="2793"/>
                  </a:lnTo>
                  <a:lnTo>
                    <a:pt x="310" y="2817"/>
                  </a:lnTo>
                  <a:lnTo>
                    <a:pt x="335" y="2833"/>
                  </a:lnTo>
                  <a:lnTo>
                    <a:pt x="359" y="2842"/>
                  </a:lnTo>
                  <a:lnTo>
                    <a:pt x="379" y="2844"/>
                  </a:lnTo>
                  <a:lnTo>
                    <a:pt x="398" y="2841"/>
                  </a:lnTo>
                  <a:lnTo>
                    <a:pt x="418" y="2837"/>
                  </a:lnTo>
                  <a:lnTo>
                    <a:pt x="443" y="2837"/>
                  </a:lnTo>
                  <a:lnTo>
                    <a:pt x="469" y="2839"/>
                  </a:lnTo>
                  <a:lnTo>
                    <a:pt x="497" y="2841"/>
                  </a:lnTo>
                  <a:lnTo>
                    <a:pt x="519" y="2842"/>
                  </a:lnTo>
                  <a:lnTo>
                    <a:pt x="539" y="2839"/>
                  </a:lnTo>
                  <a:lnTo>
                    <a:pt x="559" y="2831"/>
                  </a:lnTo>
                  <a:lnTo>
                    <a:pt x="573" y="2820"/>
                  </a:lnTo>
                  <a:lnTo>
                    <a:pt x="590" y="2808"/>
                  </a:lnTo>
                  <a:lnTo>
                    <a:pt x="605" y="2797"/>
                  </a:lnTo>
                  <a:lnTo>
                    <a:pt x="619" y="2787"/>
                  </a:lnTo>
                  <a:lnTo>
                    <a:pt x="634" y="2782"/>
                  </a:lnTo>
                  <a:lnTo>
                    <a:pt x="645" y="2782"/>
                  </a:lnTo>
                  <a:lnTo>
                    <a:pt x="656" y="2789"/>
                  </a:lnTo>
                  <a:lnTo>
                    <a:pt x="665" y="2804"/>
                  </a:lnTo>
                  <a:lnTo>
                    <a:pt x="669" y="2811"/>
                  </a:lnTo>
                  <a:lnTo>
                    <a:pt x="674" y="2817"/>
                  </a:lnTo>
                  <a:lnTo>
                    <a:pt x="678" y="2822"/>
                  </a:lnTo>
                  <a:lnTo>
                    <a:pt x="696" y="2833"/>
                  </a:lnTo>
                  <a:lnTo>
                    <a:pt x="716" y="2839"/>
                  </a:lnTo>
                  <a:lnTo>
                    <a:pt x="740" y="2841"/>
                  </a:lnTo>
                  <a:lnTo>
                    <a:pt x="766" y="2841"/>
                  </a:lnTo>
                  <a:lnTo>
                    <a:pt x="797" y="2837"/>
                  </a:lnTo>
                  <a:lnTo>
                    <a:pt x="826" y="2837"/>
                  </a:lnTo>
                  <a:lnTo>
                    <a:pt x="868" y="2835"/>
                  </a:lnTo>
                  <a:lnTo>
                    <a:pt x="901" y="2833"/>
                  </a:lnTo>
                  <a:lnTo>
                    <a:pt x="938" y="2837"/>
                  </a:lnTo>
                  <a:lnTo>
                    <a:pt x="971" y="2842"/>
                  </a:lnTo>
                  <a:lnTo>
                    <a:pt x="1008" y="2855"/>
                  </a:lnTo>
                  <a:lnTo>
                    <a:pt x="1046" y="2874"/>
                  </a:lnTo>
                  <a:lnTo>
                    <a:pt x="1084" y="2897"/>
                  </a:lnTo>
                  <a:lnTo>
                    <a:pt x="1121" y="2923"/>
                  </a:lnTo>
                  <a:lnTo>
                    <a:pt x="1156" y="2947"/>
                  </a:lnTo>
                  <a:lnTo>
                    <a:pt x="1189" y="2969"/>
                  </a:lnTo>
                  <a:lnTo>
                    <a:pt x="1220" y="2987"/>
                  </a:lnTo>
                  <a:lnTo>
                    <a:pt x="1251" y="2998"/>
                  </a:lnTo>
                  <a:lnTo>
                    <a:pt x="1282" y="3002"/>
                  </a:lnTo>
                  <a:lnTo>
                    <a:pt x="1304" y="3006"/>
                  </a:lnTo>
                  <a:lnTo>
                    <a:pt x="1321" y="3015"/>
                  </a:lnTo>
                  <a:lnTo>
                    <a:pt x="1332" y="3028"/>
                  </a:lnTo>
                  <a:lnTo>
                    <a:pt x="1337" y="3046"/>
                  </a:lnTo>
                  <a:lnTo>
                    <a:pt x="1341" y="3068"/>
                  </a:lnTo>
                  <a:lnTo>
                    <a:pt x="1341" y="3090"/>
                  </a:lnTo>
                  <a:lnTo>
                    <a:pt x="1341" y="3116"/>
                  </a:lnTo>
                  <a:lnTo>
                    <a:pt x="1341" y="3141"/>
                  </a:lnTo>
                  <a:lnTo>
                    <a:pt x="1345" y="3163"/>
                  </a:lnTo>
                  <a:lnTo>
                    <a:pt x="1354" y="3180"/>
                  </a:lnTo>
                  <a:lnTo>
                    <a:pt x="1368" y="3193"/>
                  </a:lnTo>
                  <a:lnTo>
                    <a:pt x="1387" y="3204"/>
                  </a:lnTo>
                  <a:lnTo>
                    <a:pt x="1410" y="3211"/>
                  </a:lnTo>
                  <a:lnTo>
                    <a:pt x="1438" y="3218"/>
                  </a:lnTo>
                  <a:lnTo>
                    <a:pt x="1465" y="3226"/>
                  </a:lnTo>
                  <a:lnTo>
                    <a:pt x="1497" y="3235"/>
                  </a:lnTo>
                  <a:lnTo>
                    <a:pt x="1530" y="3244"/>
                  </a:lnTo>
                  <a:lnTo>
                    <a:pt x="1566" y="3257"/>
                  </a:lnTo>
                  <a:lnTo>
                    <a:pt x="1601" y="3264"/>
                  </a:lnTo>
                  <a:lnTo>
                    <a:pt x="1632" y="3273"/>
                  </a:lnTo>
                  <a:lnTo>
                    <a:pt x="1661" y="3281"/>
                  </a:lnTo>
                  <a:lnTo>
                    <a:pt x="1693" y="3294"/>
                  </a:lnTo>
                  <a:lnTo>
                    <a:pt x="1725" y="3308"/>
                  </a:lnTo>
                  <a:lnTo>
                    <a:pt x="1764" y="3330"/>
                  </a:lnTo>
                  <a:lnTo>
                    <a:pt x="1801" y="3354"/>
                  </a:lnTo>
                  <a:lnTo>
                    <a:pt x="1830" y="3376"/>
                  </a:lnTo>
                  <a:lnTo>
                    <a:pt x="1848" y="3396"/>
                  </a:lnTo>
                  <a:lnTo>
                    <a:pt x="1857" y="3416"/>
                  </a:lnTo>
                  <a:lnTo>
                    <a:pt x="1859" y="3438"/>
                  </a:lnTo>
                  <a:lnTo>
                    <a:pt x="1850" y="3464"/>
                  </a:lnTo>
                  <a:lnTo>
                    <a:pt x="1834" y="3492"/>
                  </a:lnTo>
                  <a:lnTo>
                    <a:pt x="1812" y="3523"/>
                  </a:lnTo>
                  <a:lnTo>
                    <a:pt x="1784" y="3559"/>
                  </a:lnTo>
                  <a:lnTo>
                    <a:pt x="1755" y="3598"/>
                  </a:lnTo>
                  <a:lnTo>
                    <a:pt x="1727" y="3640"/>
                  </a:lnTo>
                  <a:lnTo>
                    <a:pt x="1704" y="3682"/>
                  </a:lnTo>
                  <a:lnTo>
                    <a:pt x="1687" y="3726"/>
                  </a:lnTo>
                  <a:lnTo>
                    <a:pt x="1678" y="3770"/>
                  </a:lnTo>
                  <a:lnTo>
                    <a:pt x="1672" y="3814"/>
                  </a:lnTo>
                  <a:lnTo>
                    <a:pt x="1661" y="3855"/>
                  </a:lnTo>
                  <a:lnTo>
                    <a:pt x="1643" y="3891"/>
                  </a:lnTo>
                  <a:lnTo>
                    <a:pt x="1621" y="3924"/>
                  </a:lnTo>
                  <a:lnTo>
                    <a:pt x="1597" y="3952"/>
                  </a:lnTo>
                  <a:lnTo>
                    <a:pt x="1568" y="3970"/>
                  </a:lnTo>
                  <a:lnTo>
                    <a:pt x="1539" y="3979"/>
                  </a:lnTo>
                  <a:lnTo>
                    <a:pt x="1506" y="3989"/>
                  </a:lnTo>
                  <a:lnTo>
                    <a:pt x="1473" y="4003"/>
                  </a:lnTo>
                  <a:lnTo>
                    <a:pt x="1447" y="4022"/>
                  </a:lnTo>
                  <a:lnTo>
                    <a:pt x="1425" y="4044"/>
                  </a:lnTo>
                  <a:lnTo>
                    <a:pt x="1410" y="4067"/>
                  </a:lnTo>
                  <a:lnTo>
                    <a:pt x="1405" y="4093"/>
                  </a:lnTo>
                  <a:lnTo>
                    <a:pt x="1403" y="4106"/>
                  </a:lnTo>
                  <a:lnTo>
                    <a:pt x="1398" y="4117"/>
                  </a:lnTo>
                  <a:lnTo>
                    <a:pt x="1388" y="4124"/>
                  </a:lnTo>
                  <a:lnTo>
                    <a:pt x="1377" y="4132"/>
                  </a:lnTo>
                  <a:lnTo>
                    <a:pt x="1367" y="4139"/>
                  </a:lnTo>
                  <a:lnTo>
                    <a:pt x="1356" y="4150"/>
                  </a:lnTo>
                  <a:lnTo>
                    <a:pt x="1346" y="4165"/>
                  </a:lnTo>
                  <a:lnTo>
                    <a:pt x="1339" y="4185"/>
                  </a:lnTo>
                  <a:lnTo>
                    <a:pt x="1335" y="4211"/>
                  </a:lnTo>
                  <a:lnTo>
                    <a:pt x="1328" y="4255"/>
                  </a:lnTo>
                  <a:lnTo>
                    <a:pt x="1209" y="4200"/>
                  </a:lnTo>
                  <a:lnTo>
                    <a:pt x="1121" y="4152"/>
                  </a:lnTo>
                  <a:lnTo>
                    <a:pt x="1114" y="4148"/>
                  </a:lnTo>
                  <a:lnTo>
                    <a:pt x="1024" y="4093"/>
                  </a:lnTo>
                  <a:lnTo>
                    <a:pt x="938" y="4034"/>
                  </a:lnTo>
                  <a:lnTo>
                    <a:pt x="868" y="3983"/>
                  </a:lnTo>
                  <a:lnTo>
                    <a:pt x="766" y="3899"/>
                  </a:lnTo>
                  <a:lnTo>
                    <a:pt x="727" y="3864"/>
                  </a:lnTo>
                  <a:lnTo>
                    <a:pt x="678" y="3820"/>
                  </a:lnTo>
                  <a:lnTo>
                    <a:pt x="661" y="3803"/>
                  </a:lnTo>
                  <a:lnTo>
                    <a:pt x="638" y="3772"/>
                  </a:lnTo>
                  <a:lnTo>
                    <a:pt x="610" y="3743"/>
                  </a:lnTo>
                  <a:lnTo>
                    <a:pt x="581" y="3719"/>
                  </a:lnTo>
                  <a:lnTo>
                    <a:pt x="577" y="3714"/>
                  </a:lnTo>
                  <a:lnTo>
                    <a:pt x="497" y="3620"/>
                  </a:lnTo>
                  <a:lnTo>
                    <a:pt x="493" y="3616"/>
                  </a:lnTo>
                  <a:lnTo>
                    <a:pt x="493" y="3598"/>
                  </a:lnTo>
                  <a:lnTo>
                    <a:pt x="489" y="3580"/>
                  </a:lnTo>
                  <a:lnTo>
                    <a:pt x="475" y="3556"/>
                  </a:lnTo>
                  <a:lnTo>
                    <a:pt x="454" y="3532"/>
                  </a:lnTo>
                  <a:lnTo>
                    <a:pt x="431" y="3506"/>
                  </a:lnTo>
                  <a:lnTo>
                    <a:pt x="405" y="3479"/>
                  </a:lnTo>
                  <a:lnTo>
                    <a:pt x="381" y="3451"/>
                  </a:lnTo>
                  <a:lnTo>
                    <a:pt x="359" y="3426"/>
                  </a:lnTo>
                  <a:lnTo>
                    <a:pt x="350" y="3413"/>
                  </a:lnTo>
                  <a:lnTo>
                    <a:pt x="343" y="3400"/>
                  </a:lnTo>
                  <a:lnTo>
                    <a:pt x="334" y="3374"/>
                  </a:lnTo>
                  <a:lnTo>
                    <a:pt x="326" y="3347"/>
                  </a:lnTo>
                  <a:lnTo>
                    <a:pt x="321" y="3317"/>
                  </a:lnTo>
                  <a:lnTo>
                    <a:pt x="321" y="3288"/>
                  </a:lnTo>
                  <a:lnTo>
                    <a:pt x="323" y="3259"/>
                  </a:lnTo>
                  <a:lnTo>
                    <a:pt x="330" y="3235"/>
                  </a:lnTo>
                  <a:lnTo>
                    <a:pt x="343" y="3213"/>
                  </a:lnTo>
                  <a:lnTo>
                    <a:pt x="359" y="3198"/>
                  </a:lnTo>
                  <a:lnTo>
                    <a:pt x="365" y="3196"/>
                  </a:lnTo>
                  <a:lnTo>
                    <a:pt x="383" y="3184"/>
                  </a:lnTo>
                  <a:lnTo>
                    <a:pt x="396" y="3167"/>
                  </a:lnTo>
                  <a:lnTo>
                    <a:pt x="405" y="3149"/>
                  </a:lnTo>
                  <a:lnTo>
                    <a:pt x="410" y="3130"/>
                  </a:lnTo>
                  <a:lnTo>
                    <a:pt x="418" y="3112"/>
                  </a:lnTo>
                  <a:lnTo>
                    <a:pt x="425" y="3096"/>
                  </a:lnTo>
                  <a:lnTo>
                    <a:pt x="438" y="3081"/>
                  </a:lnTo>
                  <a:lnTo>
                    <a:pt x="456" y="3072"/>
                  </a:lnTo>
                  <a:lnTo>
                    <a:pt x="475" y="3064"/>
                  </a:lnTo>
                  <a:lnTo>
                    <a:pt x="484" y="3051"/>
                  </a:lnTo>
                  <a:lnTo>
                    <a:pt x="487" y="3037"/>
                  </a:lnTo>
                  <a:lnTo>
                    <a:pt x="486" y="3020"/>
                  </a:lnTo>
                  <a:lnTo>
                    <a:pt x="482" y="3002"/>
                  </a:lnTo>
                  <a:lnTo>
                    <a:pt x="473" y="2984"/>
                  </a:lnTo>
                  <a:lnTo>
                    <a:pt x="465" y="2965"/>
                  </a:lnTo>
                  <a:lnTo>
                    <a:pt x="456" y="2949"/>
                  </a:lnTo>
                  <a:lnTo>
                    <a:pt x="445" y="2938"/>
                  </a:lnTo>
                  <a:lnTo>
                    <a:pt x="429" y="2932"/>
                  </a:lnTo>
                  <a:lnTo>
                    <a:pt x="409" y="2929"/>
                  </a:lnTo>
                  <a:lnTo>
                    <a:pt x="385" y="2927"/>
                  </a:lnTo>
                  <a:lnTo>
                    <a:pt x="359" y="2927"/>
                  </a:lnTo>
                  <a:lnTo>
                    <a:pt x="337" y="2927"/>
                  </a:lnTo>
                  <a:lnTo>
                    <a:pt x="317" y="2925"/>
                  </a:lnTo>
                  <a:lnTo>
                    <a:pt x="299" y="2921"/>
                  </a:lnTo>
                  <a:lnTo>
                    <a:pt x="284" y="2916"/>
                  </a:lnTo>
                  <a:lnTo>
                    <a:pt x="273" y="2907"/>
                  </a:lnTo>
                  <a:lnTo>
                    <a:pt x="266" y="2890"/>
                  </a:lnTo>
                  <a:lnTo>
                    <a:pt x="260" y="2872"/>
                  </a:lnTo>
                  <a:lnTo>
                    <a:pt x="253" y="2852"/>
                  </a:lnTo>
                  <a:lnTo>
                    <a:pt x="246" y="2830"/>
                  </a:lnTo>
                  <a:lnTo>
                    <a:pt x="236" y="2806"/>
                  </a:lnTo>
                  <a:lnTo>
                    <a:pt x="225" y="2786"/>
                  </a:lnTo>
                  <a:lnTo>
                    <a:pt x="213" y="2767"/>
                  </a:lnTo>
                  <a:lnTo>
                    <a:pt x="196" y="2753"/>
                  </a:lnTo>
                  <a:lnTo>
                    <a:pt x="176" y="2743"/>
                  </a:lnTo>
                  <a:lnTo>
                    <a:pt x="150" y="2740"/>
                  </a:lnTo>
                  <a:lnTo>
                    <a:pt x="116" y="2734"/>
                  </a:lnTo>
                  <a:lnTo>
                    <a:pt x="84" y="2723"/>
                  </a:lnTo>
                  <a:lnTo>
                    <a:pt x="53" y="2709"/>
                  </a:lnTo>
                  <a:lnTo>
                    <a:pt x="46" y="2668"/>
                  </a:lnTo>
                  <a:lnTo>
                    <a:pt x="26" y="2558"/>
                  </a:lnTo>
                  <a:lnTo>
                    <a:pt x="20" y="2516"/>
                  </a:lnTo>
                  <a:lnTo>
                    <a:pt x="37" y="2499"/>
                  </a:lnTo>
                  <a:lnTo>
                    <a:pt x="55" y="2483"/>
                  </a:lnTo>
                  <a:lnTo>
                    <a:pt x="75" y="2466"/>
                  </a:lnTo>
                  <a:lnTo>
                    <a:pt x="95" y="2450"/>
                  </a:lnTo>
                  <a:lnTo>
                    <a:pt x="114" y="2435"/>
                  </a:lnTo>
                  <a:lnTo>
                    <a:pt x="134" y="2422"/>
                  </a:lnTo>
                  <a:lnTo>
                    <a:pt x="150" y="2411"/>
                  </a:lnTo>
                  <a:lnTo>
                    <a:pt x="165" y="2406"/>
                  </a:lnTo>
                  <a:lnTo>
                    <a:pt x="176" y="2406"/>
                  </a:lnTo>
                  <a:close/>
                  <a:moveTo>
                    <a:pt x="324" y="2389"/>
                  </a:moveTo>
                  <a:lnTo>
                    <a:pt x="343" y="2389"/>
                  </a:lnTo>
                  <a:lnTo>
                    <a:pt x="352" y="2389"/>
                  </a:lnTo>
                  <a:lnTo>
                    <a:pt x="359" y="2391"/>
                  </a:lnTo>
                  <a:lnTo>
                    <a:pt x="377" y="2397"/>
                  </a:lnTo>
                  <a:lnTo>
                    <a:pt x="390" y="2406"/>
                  </a:lnTo>
                  <a:lnTo>
                    <a:pt x="401" y="2415"/>
                  </a:lnTo>
                  <a:lnTo>
                    <a:pt x="409" y="2426"/>
                  </a:lnTo>
                  <a:lnTo>
                    <a:pt x="410" y="2437"/>
                  </a:lnTo>
                  <a:lnTo>
                    <a:pt x="407" y="2444"/>
                  </a:lnTo>
                  <a:lnTo>
                    <a:pt x="396" y="2450"/>
                  </a:lnTo>
                  <a:lnTo>
                    <a:pt x="379" y="2450"/>
                  </a:lnTo>
                  <a:lnTo>
                    <a:pt x="370" y="2450"/>
                  </a:lnTo>
                  <a:lnTo>
                    <a:pt x="359" y="2446"/>
                  </a:lnTo>
                  <a:lnTo>
                    <a:pt x="343" y="2439"/>
                  </a:lnTo>
                  <a:lnTo>
                    <a:pt x="328" y="2430"/>
                  </a:lnTo>
                  <a:lnTo>
                    <a:pt x="317" y="2421"/>
                  </a:lnTo>
                  <a:lnTo>
                    <a:pt x="312" y="2410"/>
                  </a:lnTo>
                  <a:lnTo>
                    <a:pt x="310" y="2400"/>
                  </a:lnTo>
                  <a:lnTo>
                    <a:pt x="313" y="2393"/>
                  </a:lnTo>
                  <a:lnTo>
                    <a:pt x="324" y="2389"/>
                  </a:lnTo>
                  <a:close/>
                  <a:moveTo>
                    <a:pt x="460" y="2300"/>
                  </a:moveTo>
                  <a:lnTo>
                    <a:pt x="478" y="2303"/>
                  </a:lnTo>
                  <a:lnTo>
                    <a:pt x="497" y="2311"/>
                  </a:lnTo>
                  <a:lnTo>
                    <a:pt x="511" y="2320"/>
                  </a:lnTo>
                  <a:lnTo>
                    <a:pt x="526" y="2331"/>
                  </a:lnTo>
                  <a:lnTo>
                    <a:pt x="537" y="2344"/>
                  </a:lnTo>
                  <a:lnTo>
                    <a:pt x="546" y="2356"/>
                  </a:lnTo>
                  <a:lnTo>
                    <a:pt x="551" y="2367"/>
                  </a:lnTo>
                  <a:lnTo>
                    <a:pt x="555" y="2377"/>
                  </a:lnTo>
                  <a:lnTo>
                    <a:pt x="553" y="2382"/>
                  </a:lnTo>
                  <a:lnTo>
                    <a:pt x="548" y="2382"/>
                  </a:lnTo>
                  <a:lnTo>
                    <a:pt x="537" y="2378"/>
                  </a:lnTo>
                  <a:lnTo>
                    <a:pt x="522" y="2371"/>
                  </a:lnTo>
                  <a:lnTo>
                    <a:pt x="509" y="2369"/>
                  </a:lnTo>
                  <a:lnTo>
                    <a:pt x="497" y="2369"/>
                  </a:lnTo>
                  <a:lnTo>
                    <a:pt x="478" y="2375"/>
                  </a:lnTo>
                  <a:lnTo>
                    <a:pt x="462" y="2380"/>
                  </a:lnTo>
                  <a:lnTo>
                    <a:pt x="447" y="2382"/>
                  </a:lnTo>
                  <a:lnTo>
                    <a:pt x="432" y="2378"/>
                  </a:lnTo>
                  <a:lnTo>
                    <a:pt x="420" y="2367"/>
                  </a:lnTo>
                  <a:lnTo>
                    <a:pt x="414" y="2353"/>
                  </a:lnTo>
                  <a:lnTo>
                    <a:pt x="416" y="2336"/>
                  </a:lnTo>
                  <a:lnTo>
                    <a:pt x="423" y="2320"/>
                  </a:lnTo>
                  <a:lnTo>
                    <a:pt x="438" y="2309"/>
                  </a:lnTo>
                  <a:lnTo>
                    <a:pt x="460" y="2300"/>
                  </a:lnTo>
                  <a:close/>
                  <a:moveTo>
                    <a:pt x="2418" y="2155"/>
                  </a:moveTo>
                  <a:lnTo>
                    <a:pt x="2423" y="2157"/>
                  </a:lnTo>
                  <a:lnTo>
                    <a:pt x="2427" y="2160"/>
                  </a:lnTo>
                  <a:lnTo>
                    <a:pt x="2431" y="2164"/>
                  </a:lnTo>
                  <a:lnTo>
                    <a:pt x="2431" y="2169"/>
                  </a:lnTo>
                  <a:lnTo>
                    <a:pt x="2431" y="2177"/>
                  </a:lnTo>
                  <a:lnTo>
                    <a:pt x="2429" y="2184"/>
                  </a:lnTo>
                  <a:lnTo>
                    <a:pt x="2425" y="2191"/>
                  </a:lnTo>
                  <a:lnTo>
                    <a:pt x="2421" y="2197"/>
                  </a:lnTo>
                  <a:lnTo>
                    <a:pt x="2416" y="2201"/>
                  </a:lnTo>
                  <a:lnTo>
                    <a:pt x="2410" y="2204"/>
                  </a:lnTo>
                  <a:lnTo>
                    <a:pt x="2407" y="2204"/>
                  </a:lnTo>
                  <a:lnTo>
                    <a:pt x="2401" y="2202"/>
                  </a:lnTo>
                  <a:lnTo>
                    <a:pt x="2396" y="2197"/>
                  </a:lnTo>
                  <a:lnTo>
                    <a:pt x="2387" y="2184"/>
                  </a:lnTo>
                  <a:lnTo>
                    <a:pt x="2385" y="2173"/>
                  </a:lnTo>
                  <a:lnTo>
                    <a:pt x="2390" y="2166"/>
                  </a:lnTo>
                  <a:lnTo>
                    <a:pt x="2401" y="2160"/>
                  </a:lnTo>
                  <a:lnTo>
                    <a:pt x="2407" y="2157"/>
                  </a:lnTo>
                  <a:lnTo>
                    <a:pt x="2410" y="2157"/>
                  </a:lnTo>
                  <a:lnTo>
                    <a:pt x="2418" y="2155"/>
                  </a:lnTo>
                  <a:close/>
                  <a:moveTo>
                    <a:pt x="2354" y="2041"/>
                  </a:moveTo>
                  <a:lnTo>
                    <a:pt x="2359" y="2043"/>
                  </a:lnTo>
                  <a:lnTo>
                    <a:pt x="2363" y="2045"/>
                  </a:lnTo>
                  <a:lnTo>
                    <a:pt x="2367" y="2050"/>
                  </a:lnTo>
                  <a:lnTo>
                    <a:pt x="2368" y="2056"/>
                  </a:lnTo>
                  <a:lnTo>
                    <a:pt x="2368" y="2063"/>
                  </a:lnTo>
                  <a:lnTo>
                    <a:pt x="2365" y="2074"/>
                  </a:lnTo>
                  <a:lnTo>
                    <a:pt x="2357" y="2083"/>
                  </a:lnTo>
                  <a:lnTo>
                    <a:pt x="2350" y="2089"/>
                  </a:lnTo>
                  <a:lnTo>
                    <a:pt x="2343" y="2091"/>
                  </a:lnTo>
                  <a:lnTo>
                    <a:pt x="2334" y="2083"/>
                  </a:lnTo>
                  <a:lnTo>
                    <a:pt x="2324" y="2070"/>
                  </a:lnTo>
                  <a:lnTo>
                    <a:pt x="2323" y="2059"/>
                  </a:lnTo>
                  <a:lnTo>
                    <a:pt x="2326" y="2052"/>
                  </a:lnTo>
                  <a:lnTo>
                    <a:pt x="2339" y="2046"/>
                  </a:lnTo>
                  <a:lnTo>
                    <a:pt x="2346" y="2043"/>
                  </a:lnTo>
                  <a:lnTo>
                    <a:pt x="2354" y="2041"/>
                  </a:lnTo>
                  <a:close/>
                  <a:moveTo>
                    <a:pt x="2453" y="2017"/>
                  </a:moveTo>
                  <a:lnTo>
                    <a:pt x="2460" y="2017"/>
                  </a:lnTo>
                  <a:lnTo>
                    <a:pt x="2464" y="2019"/>
                  </a:lnTo>
                  <a:lnTo>
                    <a:pt x="2467" y="2024"/>
                  </a:lnTo>
                  <a:lnTo>
                    <a:pt x="2469" y="2030"/>
                  </a:lnTo>
                  <a:lnTo>
                    <a:pt x="2469" y="2037"/>
                  </a:lnTo>
                  <a:lnTo>
                    <a:pt x="2467" y="2045"/>
                  </a:lnTo>
                  <a:lnTo>
                    <a:pt x="2464" y="2050"/>
                  </a:lnTo>
                  <a:lnTo>
                    <a:pt x="2460" y="2056"/>
                  </a:lnTo>
                  <a:lnTo>
                    <a:pt x="2456" y="2061"/>
                  </a:lnTo>
                  <a:lnTo>
                    <a:pt x="2451" y="2065"/>
                  </a:lnTo>
                  <a:lnTo>
                    <a:pt x="2445" y="2065"/>
                  </a:lnTo>
                  <a:lnTo>
                    <a:pt x="2442" y="2065"/>
                  </a:lnTo>
                  <a:lnTo>
                    <a:pt x="2438" y="2061"/>
                  </a:lnTo>
                  <a:lnTo>
                    <a:pt x="2434" y="2057"/>
                  </a:lnTo>
                  <a:lnTo>
                    <a:pt x="2425" y="2045"/>
                  </a:lnTo>
                  <a:lnTo>
                    <a:pt x="2423" y="2034"/>
                  </a:lnTo>
                  <a:lnTo>
                    <a:pt x="2429" y="2026"/>
                  </a:lnTo>
                  <a:lnTo>
                    <a:pt x="2440" y="2021"/>
                  </a:lnTo>
                  <a:lnTo>
                    <a:pt x="2445" y="2017"/>
                  </a:lnTo>
                  <a:lnTo>
                    <a:pt x="2453" y="2017"/>
                  </a:lnTo>
                  <a:close/>
                  <a:moveTo>
                    <a:pt x="868" y="1595"/>
                  </a:moveTo>
                  <a:lnTo>
                    <a:pt x="879" y="1597"/>
                  </a:lnTo>
                  <a:lnTo>
                    <a:pt x="888" y="1605"/>
                  </a:lnTo>
                  <a:lnTo>
                    <a:pt x="894" y="1614"/>
                  </a:lnTo>
                  <a:lnTo>
                    <a:pt x="896" y="1627"/>
                  </a:lnTo>
                  <a:lnTo>
                    <a:pt x="892" y="1636"/>
                  </a:lnTo>
                  <a:lnTo>
                    <a:pt x="887" y="1643"/>
                  </a:lnTo>
                  <a:lnTo>
                    <a:pt x="876" y="1647"/>
                  </a:lnTo>
                  <a:lnTo>
                    <a:pt x="868" y="1647"/>
                  </a:lnTo>
                  <a:lnTo>
                    <a:pt x="856" y="1641"/>
                  </a:lnTo>
                  <a:lnTo>
                    <a:pt x="846" y="1632"/>
                  </a:lnTo>
                  <a:lnTo>
                    <a:pt x="841" y="1621"/>
                  </a:lnTo>
                  <a:lnTo>
                    <a:pt x="841" y="1610"/>
                  </a:lnTo>
                  <a:lnTo>
                    <a:pt x="848" y="1601"/>
                  </a:lnTo>
                  <a:lnTo>
                    <a:pt x="861" y="1595"/>
                  </a:lnTo>
                  <a:lnTo>
                    <a:pt x="868" y="1595"/>
                  </a:lnTo>
                  <a:close/>
                  <a:moveTo>
                    <a:pt x="938" y="1551"/>
                  </a:moveTo>
                  <a:lnTo>
                    <a:pt x="953" y="1553"/>
                  </a:lnTo>
                  <a:lnTo>
                    <a:pt x="964" y="1560"/>
                  </a:lnTo>
                  <a:lnTo>
                    <a:pt x="971" y="1571"/>
                  </a:lnTo>
                  <a:lnTo>
                    <a:pt x="975" y="1584"/>
                  </a:lnTo>
                  <a:lnTo>
                    <a:pt x="975" y="1597"/>
                  </a:lnTo>
                  <a:lnTo>
                    <a:pt x="969" y="1610"/>
                  </a:lnTo>
                  <a:lnTo>
                    <a:pt x="960" y="1617"/>
                  </a:lnTo>
                  <a:lnTo>
                    <a:pt x="947" y="1621"/>
                  </a:lnTo>
                  <a:lnTo>
                    <a:pt x="938" y="1619"/>
                  </a:lnTo>
                  <a:lnTo>
                    <a:pt x="923" y="1614"/>
                  </a:lnTo>
                  <a:lnTo>
                    <a:pt x="910" y="1605"/>
                  </a:lnTo>
                  <a:lnTo>
                    <a:pt x="903" y="1592"/>
                  </a:lnTo>
                  <a:lnTo>
                    <a:pt x="901" y="1579"/>
                  </a:lnTo>
                  <a:lnTo>
                    <a:pt x="903" y="1568"/>
                  </a:lnTo>
                  <a:lnTo>
                    <a:pt x="912" y="1559"/>
                  </a:lnTo>
                  <a:lnTo>
                    <a:pt x="927" y="1553"/>
                  </a:lnTo>
                  <a:lnTo>
                    <a:pt x="932" y="1551"/>
                  </a:lnTo>
                  <a:lnTo>
                    <a:pt x="938" y="1551"/>
                  </a:lnTo>
                  <a:close/>
                  <a:moveTo>
                    <a:pt x="1110" y="1329"/>
                  </a:moveTo>
                  <a:lnTo>
                    <a:pt x="1121" y="1329"/>
                  </a:lnTo>
                  <a:lnTo>
                    <a:pt x="1127" y="1331"/>
                  </a:lnTo>
                  <a:lnTo>
                    <a:pt x="1132" y="1331"/>
                  </a:lnTo>
                  <a:lnTo>
                    <a:pt x="1161" y="1333"/>
                  </a:lnTo>
                  <a:lnTo>
                    <a:pt x="1183" y="1340"/>
                  </a:lnTo>
                  <a:lnTo>
                    <a:pt x="1202" y="1351"/>
                  </a:lnTo>
                  <a:lnTo>
                    <a:pt x="1214" y="1366"/>
                  </a:lnTo>
                  <a:lnTo>
                    <a:pt x="1225" y="1384"/>
                  </a:lnTo>
                  <a:lnTo>
                    <a:pt x="1235" y="1403"/>
                  </a:lnTo>
                  <a:lnTo>
                    <a:pt x="1244" y="1423"/>
                  </a:lnTo>
                  <a:lnTo>
                    <a:pt x="1253" y="1443"/>
                  </a:lnTo>
                  <a:lnTo>
                    <a:pt x="1260" y="1463"/>
                  </a:lnTo>
                  <a:lnTo>
                    <a:pt x="1262" y="1482"/>
                  </a:lnTo>
                  <a:lnTo>
                    <a:pt x="1262" y="1498"/>
                  </a:lnTo>
                  <a:lnTo>
                    <a:pt x="1255" y="1511"/>
                  </a:lnTo>
                  <a:lnTo>
                    <a:pt x="1246" y="1520"/>
                  </a:lnTo>
                  <a:lnTo>
                    <a:pt x="1229" y="1524"/>
                  </a:lnTo>
                  <a:lnTo>
                    <a:pt x="1207" y="1522"/>
                  </a:lnTo>
                  <a:lnTo>
                    <a:pt x="1180" y="1513"/>
                  </a:lnTo>
                  <a:lnTo>
                    <a:pt x="1149" y="1498"/>
                  </a:lnTo>
                  <a:lnTo>
                    <a:pt x="1121" y="1487"/>
                  </a:lnTo>
                  <a:lnTo>
                    <a:pt x="1103" y="1478"/>
                  </a:lnTo>
                  <a:lnTo>
                    <a:pt x="1090" y="1469"/>
                  </a:lnTo>
                  <a:lnTo>
                    <a:pt x="1081" y="1458"/>
                  </a:lnTo>
                  <a:lnTo>
                    <a:pt x="1077" y="1443"/>
                  </a:lnTo>
                  <a:lnTo>
                    <a:pt x="1079" y="1423"/>
                  </a:lnTo>
                  <a:lnTo>
                    <a:pt x="1088" y="1399"/>
                  </a:lnTo>
                  <a:lnTo>
                    <a:pt x="1097" y="1377"/>
                  </a:lnTo>
                  <a:lnTo>
                    <a:pt x="1101" y="1359"/>
                  </a:lnTo>
                  <a:lnTo>
                    <a:pt x="1103" y="1346"/>
                  </a:lnTo>
                  <a:lnTo>
                    <a:pt x="1103" y="1337"/>
                  </a:lnTo>
                  <a:lnTo>
                    <a:pt x="1103" y="1333"/>
                  </a:lnTo>
                  <a:lnTo>
                    <a:pt x="1105" y="1329"/>
                  </a:lnTo>
                  <a:lnTo>
                    <a:pt x="1110" y="1329"/>
                  </a:lnTo>
                  <a:close/>
                  <a:moveTo>
                    <a:pt x="3028" y="1230"/>
                  </a:moveTo>
                  <a:lnTo>
                    <a:pt x="3033" y="1230"/>
                  </a:lnTo>
                  <a:lnTo>
                    <a:pt x="3039" y="1234"/>
                  </a:lnTo>
                  <a:lnTo>
                    <a:pt x="3042" y="1238"/>
                  </a:lnTo>
                  <a:lnTo>
                    <a:pt x="3044" y="1243"/>
                  </a:lnTo>
                  <a:lnTo>
                    <a:pt x="3042" y="1251"/>
                  </a:lnTo>
                  <a:lnTo>
                    <a:pt x="3041" y="1258"/>
                  </a:lnTo>
                  <a:lnTo>
                    <a:pt x="3039" y="1263"/>
                  </a:lnTo>
                  <a:lnTo>
                    <a:pt x="3035" y="1271"/>
                  </a:lnTo>
                  <a:lnTo>
                    <a:pt x="3031" y="1274"/>
                  </a:lnTo>
                  <a:lnTo>
                    <a:pt x="3026" y="1278"/>
                  </a:lnTo>
                  <a:lnTo>
                    <a:pt x="3020" y="1278"/>
                  </a:lnTo>
                  <a:lnTo>
                    <a:pt x="3017" y="1278"/>
                  </a:lnTo>
                  <a:lnTo>
                    <a:pt x="3013" y="1276"/>
                  </a:lnTo>
                  <a:lnTo>
                    <a:pt x="3008" y="1271"/>
                  </a:lnTo>
                  <a:lnTo>
                    <a:pt x="3000" y="1258"/>
                  </a:lnTo>
                  <a:lnTo>
                    <a:pt x="2998" y="1247"/>
                  </a:lnTo>
                  <a:lnTo>
                    <a:pt x="3002" y="1240"/>
                  </a:lnTo>
                  <a:lnTo>
                    <a:pt x="3015" y="1234"/>
                  </a:lnTo>
                  <a:lnTo>
                    <a:pt x="3020" y="1232"/>
                  </a:lnTo>
                  <a:lnTo>
                    <a:pt x="3028" y="1230"/>
                  </a:lnTo>
                  <a:close/>
                  <a:moveTo>
                    <a:pt x="2702" y="1120"/>
                  </a:moveTo>
                  <a:lnTo>
                    <a:pt x="2709" y="1122"/>
                  </a:lnTo>
                  <a:lnTo>
                    <a:pt x="2726" y="1124"/>
                  </a:lnTo>
                  <a:lnTo>
                    <a:pt x="2736" y="1133"/>
                  </a:lnTo>
                  <a:lnTo>
                    <a:pt x="2744" y="1146"/>
                  </a:lnTo>
                  <a:lnTo>
                    <a:pt x="2749" y="1164"/>
                  </a:lnTo>
                  <a:lnTo>
                    <a:pt x="2751" y="1186"/>
                  </a:lnTo>
                  <a:lnTo>
                    <a:pt x="2751" y="1208"/>
                  </a:lnTo>
                  <a:lnTo>
                    <a:pt x="2747" y="1232"/>
                  </a:lnTo>
                  <a:lnTo>
                    <a:pt x="2742" y="1254"/>
                  </a:lnTo>
                  <a:lnTo>
                    <a:pt x="2735" y="1276"/>
                  </a:lnTo>
                  <a:lnTo>
                    <a:pt x="2726" y="1291"/>
                  </a:lnTo>
                  <a:lnTo>
                    <a:pt x="2715" y="1302"/>
                  </a:lnTo>
                  <a:lnTo>
                    <a:pt x="2702" y="1309"/>
                  </a:lnTo>
                  <a:lnTo>
                    <a:pt x="2685" y="1311"/>
                  </a:lnTo>
                  <a:lnTo>
                    <a:pt x="2669" y="1306"/>
                  </a:lnTo>
                  <a:lnTo>
                    <a:pt x="2658" y="1295"/>
                  </a:lnTo>
                  <a:lnTo>
                    <a:pt x="2650" y="1278"/>
                  </a:lnTo>
                  <a:lnTo>
                    <a:pt x="2652" y="1256"/>
                  </a:lnTo>
                  <a:lnTo>
                    <a:pt x="2654" y="1240"/>
                  </a:lnTo>
                  <a:lnTo>
                    <a:pt x="2654" y="1221"/>
                  </a:lnTo>
                  <a:lnTo>
                    <a:pt x="2654" y="1201"/>
                  </a:lnTo>
                  <a:lnTo>
                    <a:pt x="2652" y="1183"/>
                  </a:lnTo>
                  <a:lnTo>
                    <a:pt x="2652" y="1166"/>
                  </a:lnTo>
                  <a:lnTo>
                    <a:pt x="2654" y="1150"/>
                  </a:lnTo>
                  <a:lnTo>
                    <a:pt x="2658" y="1137"/>
                  </a:lnTo>
                  <a:lnTo>
                    <a:pt x="2667" y="1128"/>
                  </a:lnTo>
                  <a:lnTo>
                    <a:pt x="2682" y="1122"/>
                  </a:lnTo>
                  <a:lnTo>
                    <a:pt x="2702" y="1120"/>
                  </a:lnTo>
                  <a:close/>
                  <a:moveTo>
                    <a:pt x="2991" y="1040"/>
                  </a:moveTo>
                  <a:lnTo>
                    <a:pt x="2997" y="1041"/>
                  </a:lnTo>
                  <a:lnTo>
                    <a:pt x="3002" y="1043"/>
                  </a:lnTo>
                  <a:lnTo>
                    <a:pt x="3006" y="1049"/>
                  </a:lnTo>
                  <a:lnTo>
                    <a:pt x="3006" y="1054"/>
                  </a:lnTo>
                  <a:lnTo>
                    <a:pt x="3006" y="1062"/>
                  </a:lnTo>
                  <a:lnTo>
                    <a:pt x="3004" y="1067"/>
                  </a:lnTo>
                  <a:lnTo>
                    <a:pt x="3002" y="1074"/>
                  </a:lnTo>
                  <a:lnTo>
                    <a:pt x="2998" y="1080"/>
                  </a:lnTo>
                  <a:lnTo>
                    <a:pt x="2993" y="1086"/>
                  </a:lnTo>
                  <a:lnTo>
                    <a:pt x="2989" y="1087"/>
                  </a:lnTo>
                  <a:lnTo>
                    <a:pt x="2984" y="1089"/>
                  </a:lnTo>
                  <a:lnTo>
                    <a:pt x="2980" y="1089"/>
                  </a:lnTo>
                  <a:lnTo>
                    <a:pt x="2975" y="1086"/>
                  </a:lnTo>
                  <a:lnTo>
                    <a:pt x="2971" y="1082"/>
                  </a:lnTo>
                  <a:lnTo>
                    <a:pt x="2964" y="1069"/>
                  </a:lnTo>
                  <a:lnTo>
                    <a:pt x="2960" y="1058"/>
                  </a:lnTo>
                  <a:lnTo>
                    <a:pt x="2965" y="1051"/>
                  </a:lnTo>
                  <a:lnTo>
                    <a:pt x="2976" y="1045"/>
                  </a:lnTo>
                  <a:lnTo>
                    <a:pt x="2984" y="1041"/>
                  </a:lnTo>
                  <a:lnTo>
                    <a:pt x="2991" y="1040"/>
                  </a:lnTo>
                  <a:close/>
                  <a:moveTo>
                    <a:pt x="2854" y="986"/>
                  </a:moveTo>
                  <a:lnTo>
                    <a:pt x="2878" y="990"/>
                  </a:lnTo>
                  <a:lnTo>
                    <a:pt x="2898" y="999"/>
                  </a:lnTo>
                  <a:lnTo>
                    <a:pt x="2910" y="1014"/>
                  </a:lnTo>
                  <a:lnTo>
                    <a:pt x="2921" y="1034"/>
                  </a:lnTo>
                  <a:lnTo>
                    <a:pt x="2927" y="1054"/>
                  </a:lnTo>
                  <a:lnTo>
                    <a:pt x="2931" y="1076"/>
                  </a:lnTo>
                  <a:lnTo>
                    <a:pt x="2932" y="1098"/>
                  </a:lnTo>
                  <a:lnTo>
                    <a:pt x="2931" y="1119"/>
                  </a:lnTo>
                  <a:lnTo>
                    <a:pt x="2927" y="1135"/>
                  </a:lnTo>
                  <a:lnTo>
                    <a:pt x="2925" y="1148"/>
                  </a:lnTo>
                  <a:lnTo>
                    <a:pt x="2927" y="1164"/>
                  </a:lnTo>
                  <a:lnTo>
                    <a:pt x="2932" y="1183"/>
                  </a:lnTo>
                  <a:lnTo>
                    <a:pt x="2938" y="1203"/>
                  </a:lnTo>
                  <a:lnTo>
                    <a:pt x="2943" y="1223"/>
                  </a:lnTo>
                  <a:lnTo>
                    <a:pt x="2949" y="1245"/>
                  </a:lnTo>
                  <a:lnTo>
                    <a:pt x="2954" y="1263"/>
                  </a:lnTo>
                  <a:lnTo>
                    <a:pt x="2956" y="1282"/>
                  </a:lnTo>
                  <a:lnTo>
                    <a:pt x="2954" y="1298"/>
                  </a:lnTo>
                  <a:lnTo>
                    <a:pt x="2949" y="1309"/>
                  </a:lnTo>
                  <a:lnTo>
                    <a:pt x="2938" y="1318"/>
                  </a:lnTo>
                  <a:lnTo>
                    <a:pt x="2920" y="1320"/>
                  </a:lnTo>
                  <a:lnTo>
                    <a:pt x="2887" y="1326"/>
                  </a:lnTo>
                  <a:lnTo>
                    <a:pt x="2854" y="1337"/>
                  </a:lnTo>
                  <a:lnTo>
                    <a:pt x="2834" y="1346"/>
                  </a:lnTo>
                  <a:lnTo>
                    <a:pt x="2815" y="1355"/>
                  </a:lnTo>
                  <a:lnTo>
                    <a:pt x="2799" y="1361"/>
                  </a:lnTo>
                  <a:lnTo>
                    <a:pt x="2786" y="1362"/>
                  </a:lnTo>
                  <a:lnTo>
                    <a:pt x="2775" y="1359"/>
                  </a:lnTo>
                  <a:lnTo>
                    <a:pt x="2766" y="1348"/>
                  </a:lnTo>
                  <a:lnTo>
                    <a:pt x="2760" y="1328"/>
                  </a:lnTo>
                  <a:lnTo>
                    <a:pt x="2757" y="1300"/>
                  </a:lnTo>
                  <a:lnTo>
                    <a:pt x="2753" y="1280"/>
                  </a:lnTo>
                  <a:lnTo>
                    <a:pt x="2753" y="1265"/>
                  </a:lnTo>
                  <a:lnTo>
                    <a:pt x="2757" y="1254"/>
                  </a:lnTo>
                  <a:lnTo>
                    <a:pt x="2762" y="1245"/>
                  </a:lnTo>
                  <a:lnTo>
                    <a:pt x="2775" y="1238"/>
                  </a:lnTo>
                  <a:lnTo>
                    <a:pt x="2793" y="1229"/>
                  </a:lnTo>
                  <a:lnTo>
                    <a:pt x="2819" y="1218"/>
                  </a:lnTo>
                  <a:lnTo>
                    <a:pt x="2832" y="1208"/>
                  </a:lnTo>
                  <a:lnTo>
                    <a:pt x="2841" y="1192"/>
                  </a:lnTo>
                  <a:lnTo>
                    <a:pt x="2846" y="1174"/>
                  </a:lnTo>
                  <a:lnTo>
                    <a:pt x="2846" y="1152"/>
                  </a:lnTo>
                  <a:lnTo>
                    <a:pt x="2845" y="1126"/>
                  </a:lnTo>
                  <a:lnTo>
                    <a:pt x="2841" y="1102"/>
                  </a:lnTo>
                  <a:lnTo>
                    <a:pt x="2835" y="1076"/>
                  </a:lnTo>
                  <a:lnTo>
                    <a:pt x="2832" y="1052"/>
                  </a:lnTo>
                  <a:lnTo>
                    <a:pt x="2828" y="1030"/>
                  </a:lnTo>
                  <a:lnTo>
                    <a:pt x="2826" y="1012"/>
                  </a:lnTo>
                  <a:lnTo>
                    <a:pt x="2828" y="999"/>
                  </a:lnTo>
                  <a:lnTo>
                    <a:pt x="2834" y="990"/>
                  </a:lnTo>
                  <a:lnTo>
                    <a:pt x="2843" y="988"/>
                  </a:lnTo>
                  <a:lnTo>
                    <a:pt x="2854" y="986"/>
                  </a:lnTo>
                  <a:close/>
                  <a:moveTo>
                    <a:pt x="535" y="774"/>
                  </a:moveTo>
                  <a:lnTo>
                    <a:pt x="572" y="781"/>
                  </a:lnTo>
                  <a:lnTo>
                    <a:pt x="608" y="794"/>
                  </a:lnTo>
                  <a:lnTo>
                    <a:pt x="645" y="812"/>
                  </a:lnTo>
                  <a:lnTo>
                    <a:pt x="678" y="834"/>
                  </a:lnTo>
                  <a:lnTo>
                    <a:pt x="703" y="853"/>
                  </a:lnTo>
                  <a:lnTo>
                    <a:pt x="724" y="873"/>
                  </a:lnTo>
                  <a:lnTo>
                    <a:pt x="736" y="891"/>
                  </a:lnTo>
                  <a:lnTo>
                    <a:pt x="740" y="908"/>
                  </a:lnTo>
                  <a:lnTo>
                    <a:pt x="744" y="933"/>
                  </a:lnTo>
                  <a:lnTo>
                    <a:pt x="751" y="952"/>
                  </a:lnTo>
                  <a:lnTo>
                    <a:pt x="766" y="966"/>
                  </a:lnTo>
                  <a:lnTo>
                    <a:pt x="780" y="972"/>
                  </a:lnTo>
                  <a:lnTo>
                    <a:pt x="799" y="972"/>
                  </a:lnTo>
                  <a:lnTo>
                    <a:pt x="821" y="968"/>
                  </a:lnTo>
                  <a:lnTo>
                    <a:pt x="835" y="961"/>
                  </a:lnTo>
                  <a:lnTo>
                    <a:pt x="845" y="952"/>
                  </a:lnTo>
                  <a:lnTo>
                    <a:pt x="848" y="941"/>
                  </a:lnTo>
                  <a:lnTo>
                    <a:pt x="852" y="930"/>
                  </a:lnTo>
                  <a:lnTo>
                    <a:pt x="854" y="920"/>
                  </a:lnTo>
                  <a:lnTo>
                    <a:pt x="859" y="911"/>
                  </a:lnTo>
                  <a:lnTo>
                    <a:pt x="868" y="906"/>
                  </a:lnTo>
                  <a:lnTo>
                    <a:pt x="874" y="904"/>
                  </a:lnTo>
                  <a:lnTo>
                    <a:pt x="879" y="902"/>
                  </a:lnTo>
                  <a:lnTo>
                    <a:pt x="887" y="902"/>
                  </a:lnTo>
                  <a:lnTo>
                    <a:pt x="896" y="904"/>
                  </a:lnTo>
                  <a:lnTo>
                    <a:pt x="912" y="908"/>
                  </a:lnTo>
                  <a:lnTo>
                    <a:pt x="927" y="917"/>
                  </a:lnTo>
                  <a:lnTo>
                    <a:pt x="938" y="931"/>
                  </a:lnTo>
                  <a:lnTo>
                    <a:pt x="949" y="953"/>
                  </a:lnTo>
                  <a:lnTo>
                    <a:pt x="958" y="981"/>
                  </a:lnTo>
                  <a:lnTo>
                    <a:pt x="965" y="1008"/>
                  </a:lnTo>
                  <a:lnTo>
                    <a:pt x="975" y="1036"/>
                  </a:lnTo>
                  <a:lnTo>
                    <a:pt x="984" y="1062"/>
                  </a:lnTo>
                  <a:lnTo>
                    <a:pt x="998" y="1080"/>
                  </a:lnTo>
                  <a:lnTo>
                    <a:pt x="1019" y="1097"/>
                  </a:lnTo>
                  <a:lnTo>
                    <a:pt x="1040" y="1111"/>
                  </a:lnTo>
                  <a:lnTo>
                    <a:pt x="1062" y="1124"/>
                  </a:lnTo>
                  <a:lnTo>
                    <a:pt x="1083" y="1137"/>
                  </a:lnTo>
                  <a:lnTo>
                    <a:pt x="1099" y="1150"/>
                  </a:lnTo>
                  <a:lnTo>
                    <a:pt x="1106" y="1163"/>
                  </a:lnTo>
                  <a:lnTo>
                    <a:pt x="1105" y="1177"/>
                  </a:lnTo>
                  <a:lnTo>
                    <a:pt x="1105" y="1190"/>
                  </a:lnTo>
                  <a:lnTo>
                    <a:pt x="1110" y="1205"/>
                  </a:lnTo>
                  <a:lnTo>
                    <a:pt x="1121" y="1221"/>
                  </a:lnTo>
                  <a:lnTo>
                    <a:pt x="1132" y="1236"/>
                  </a:lnTo>
                  <a:lnTo>
                    <a:pt x="1143" y="1251"/>
                  </a:lnTo>
                  <a:lnTo>
                    <a:pt x="1154" y="1265"/>
                  </a:lnTo>
                  <a:lnTo>
                    <a:pt x="1161" y="1278"/>
                  </a:lnTo>
                  <a:lnTo>
                    <a:pt x="1163" y="1289"/>
                  </a:lnTo>
                  <a:lnTo>
                    <a:pt x="1161" y="1298"/>
                  </a:lnTo>
                  <a:lnTo>
                    <a:pt x="1150" y="1304"/>
                  </a:lnTo>
                  <a:lnTo>
                    <a:pt x="1132" y="1306"/>
                  </a:lnTo>
                  <a:lnTo>
                    <a:pt x="1121" y="1306"/>
                  </a:lnTo>
                  <a:lnTo>
                    <a:pt x="1083" y="1309"/>
                  </a:lnTo>
                  <a:lnTo>
                    <a:pt x="1051" y="1315"/>
                  </a:lnTo>
                  <a:lnTo>
                    <a:pt x="1024" y="1326"/>
                  </a:lnTo>
                  <a:lnTo>
                    <a:pt x="1004" y="1339"/>
                  </a:lnTo>
                  <a:lnTo>
                    <a:pt x="989" y="1353"/>
                  </a:lnTo>
                  <a:lnTo>
                    <a:pt x="976" y="1370"/>
                  </a:lnTo>
                  <a:lnTo>
                    <a:pt x="967" y="1383"/>
                  </a:lnTo>
                  <a:lnTo>
                    <a:pt x="958" y="1388"/>
                  </a:lnTo>
                  <a:lnTo>
                    <a:pt x="949" y="1384"/>
                  </a:lnTo>
                  <a:lnTo>
                    <a:pt x="938" y="1375"/>
                  </a:lnTo>
                  <a:lnTo>
                    <a:pt x="923" y="1362"/>
                  </a:lnTo>
                  <a:lnTo>
                    <a:pt x="907" y="1350"/>
                  </a:lnTo>
                  <a:lnTo>
                    <a:pt x="896" y="1344"/>
                  </a:lnTo>
                  <a:lnTo>
                    <a:pt x="883" y="1342"/>
                  </a:lnTo>
                  <a:lnTo>
                    <a:pt x="868" y="1344"/>
                  </a:lnTo>
                  <a:lnTo>
                    <a:pt x="850" y="1348"/>
                  </a:lnTo>
                  <a:lnTo>
                    <a:pt x="830" y="1351"/>
                  </a:lnTo>
                  <a:lnTo>
                    <a:pt x="812" y="1359"/>
                  </a:lnTo>
                  <a:lnTo>
                    <a:pt x="795" y="1366"/>
                  </a:lnTo>
                  <a:lnTo>
                    <a:pt x="780" y="1373"/>
                  </a:lnTo>
                  <a:lnTo>
                    <a:pt x="771" y="1381"/>
                  </a:lnTo>
                  <a:lnTo>
                    <a:pt x="766" y="1386"/>
                  </a:lnTo>
                  <a:lnTo>
                    <a:pt x="768" y="1390"/>
                  </a:lnTo>
                  <a:lnTo>
                    <a:pt x="779" y="1392"/>
                  </a:lnTo>
                  <a:lnTo>
                    <a:pt x="801" y="1395"/>
                  </a:lnTo>
                  <a:lnTo>
                    <a:pt x="824" y="1405"/>
                  </a:lnTo>
                  <a:lnTo>
                    <a:pt x="846" y="1421"/>
                  </a:lnTo>
                  <a:lnTo>
                    <a:pt x="868" y="1441"/>
                  </a:lnTo>
                  <a:lnTo>
                    <a:pt x="881" y="1460"/>
                  </a:lnTo>
                  <a:lnTo>
                    <a:pt x="890" y="1480"/>
                  </a:lnTo>
                  <a:lnTo>
                    <a:pt x="892" y="1502"/>
                  </a:lnTo>
                  <a:lnTo>
                    <a:pt x="887" y="1524"/>
                  </a:lnTo>
                  <a:lnTo>
                    <a:pt x="874" y="1548"/>
                  </a:lnTo>
                  <a:lnTo>
                    <a:pt x="868" y="1555"/>
                  </a:lnTo>
                  <a:lnTo>
                    <a:pt x="841" y="1583"/>
                  </a:lnTo>
                  <a:lnTo>
                    <a:pt x="815" y="1601"/>
                  </a:lnTo>
                  <a:lnTo>
                    <a:pt x="790" y="1616"/>
                  </a:lnTo>
                  <a:lnTo>
                    <a:pt x="766" y="1628"/>
                  </a:lnTo>
                  <a:lnTo>
                    <a:pt x="736" y="1643"/>
                  </a:lnTo>
                  <a:lnTo>
                    <a:pt x="713" y="1660"/>
                  </a:lnTo>
                  <a:lnTo>
                    <a:pt x="694" y="1685"/>
                  </a:lnTo>
                  <a:lnTo>
                    <a:pt x="678" y="1713"/>
                  </a:lnTo>
                  <a:lnTo>
                    <a:pt x="669" y="1727"/>
                  </a:lnTo>
                  <a:lnTo>
                    <a:pt x="660" y="1742"/>
                  </a:lnTo>
                  <a:lnTo>
                    <a:pt x="647" y="1753"/>
                  </a:lnTo>
                  <a:lnTo>
                    <a:pt x="630" y="1760"/>
                  </a:lnTo>
                  <a:lnTo>
                    <a:pt x="612" y="1762"/>
                  </a:lnTo>
                  <a:lnTo>
                    <a:pt x="594" y="1768"/>
                  </a:lnTo>
                  <a:lnTo>
                    <a:pt x="577" y="1779"/>
                  </a:lnTo>
                  <a:lnTo>
                    <a:pt x="562" y="1799"/>
                  </a:lnTo>
                  <a:lnTo>
                    <a:pt x="550" y="1823"/>
                  </a:lnTo>
                  <a:lnTo>
                    <a:pt x="539" y="1848"/>
                  </a:lnTo>
                  <a:lnTo>
                    <a:pt x="531" y="1876"/>
                  </a:lnTo>
                  <a:lnTo>
                    <a:pt x="526" y="1902"/>
                  </a:lnTo>
                  <a:lnTo>
                    <a:pt x="522" y="1925"/>
                  </a:lnTo>
                  <a:lnTo>
                    <a:pt x="520" y="1946"/>
                  </a:lnTo>
                  <a:lnTo>
                    <a:pt x="517" y="1958"/>
                  </a:lnTo>
                  <a:lnTo>
                    <a:pt x="509" y="1973"/>
                  </a:lnTo>
                  <a:lnTo>
                    <a:pt x="497" y="1986"/>
                  </a:lnTo>
                  <a:lnTo>
                    <a:pt x="475" y="2002"/>
                  </a:lnTo>
                  <a:lnTo>
                    <a:pt x="451" y="2019"/>
                  </a:lnTo>
                  <a:lnTo>
                    <a:pt x="427" y="2035"/>
                  </a:lnTo>
                  <a:lnTo>
                    <a:pt x="407" y="2050"/>
                  </a:lnTo>
                  <a:lnTo>
                    <a:pt x="392" y="2068"/>
                  </a:lnTo>
                  <a:lnTo>
                    <a:pt x="381" y="2094"/>
                  </a:lnTo>
                  <a:lnTo>
                    <a:pt x="377" y="2122"/>
                  </a:lnTo>
                  <a:lnTo>
                    <a:pt x="381" y="2153"/>
                  </a:lnTo>
                  <a:lnTo>
                    <a:pt x="385" y="2188"/>
                  </a:lnTo>
                  <a:lnTo>
                    <a:pt x="387" y="2230"/>
                  </a:lnTo>
                  <a:lnTo>
                    <a:pt x="385" y="2256"/>
                  </a:lnTo>
                  <a:lnTo>
                    <a:pt x="379" y="2272"/>
                  </a:lnTo>
                  <a:lnTo>
                    <a:pt x="372" y="2279"/>
                  </a:lnTo>
                  <a:lnTo>
                    <a:pt x="359" y="2278"/>
                  </a:lnTo>
                  <a:lnTo>
                    <a:pt x="348" y="2268"/>
                  </a:lnTo>
                  <a:lnTo>
                    <a:pt x="334" y="2254"/>
                  </a:lnTo>
                  <a:lnTo>
                    <a:pt x="315" y="2234"/>
                  </a:lnTo>
                  <a:lnTo>
                    <a:pt x="295" y="2208"/>
                  </a:lnTo>
                  <a:lnTo>
                    <a:pt x="269" y="2180"/>
                  </a:lnTo>
                  <a:lnTo>
                    <a:pt x="242" y="2162"/>
                  </a:lnTo>
                  <a:lnTo>
                    <a:pt x="211" y="2153"/>
                  </a:lnTo>
                  <a:lnTo>
                    <a:pt x="182" y="2149"/>
                  </a:lnTo>
                  <a:lnTo>
                    <a:pt x="152" y="2149"/>
                  </a:lnTo>
                  <a:lnTo>
                    <a:pt x="123" y="2155"/>
                  </a:lnTo>
                  <a:lnTo>
                    <a:pt x="97" y="2162"/>
                  </a:lnTo>
                  <a:lnTo>
                    <a:pt x="75" y="2169"/>
                  </a:lnTo>
                  <a:lnTo>
                    <a:pt x="51" y="2177"/>
                  </a:lnTo>
                  <a:lnTo>
                    <a:pt x="26" y="2177"/>
                  </a:lnTo>
                  <a:lnTo>
                    <a:pt x="0" y="2177"/>
                  </a:lnTo>
                  <a:lnTo>
                    <a:pt x="4" y="2083"/>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80" y="1139"/>
                  </a:lnTo>
                  <a:lnTo>
                    <a:pt x="301" y="1148"/>
                  </a:lnTo>
                  <a:lnTo>
                    <a:pt x="315" y="1161"/>
                  </a:lnTo>
                  <a:lnTo>
                    <a:pt x="324" y="1174"/>
                  </a:lnTo>
                  <a:lnTo>
                    <a:pt x="328" y="1188"/>
                  </a:lnTo>
                  <a:lnTo>
                    <a:pt x="330" y="1208"/>
                  </a:lnTo>
                  <a:lnTo>
                    <a:pt x="337" y="1234"/>
                  </a:lnTo>
                  <a:lnTo>
                    <a:pt x="348" y="1260"/>
                  </a:lnTo>
                  <a:lnTo>
                    <a:pt x="359" y="1282"/>
                  </a:lnTo>
                  <a:lnTo>
                    <a:pt x="368" y="1293"/>
                  </a:lnTo>
                  <a:lnTo>
                    <a:pt x="376" y="1300"/>
                  </a:lnTo>
                  <a:lnTo>
                    <a:pt x="383" y="1300"/>
                  </a:lnTo>
                  <a:lnTo>
                    <a:pt x="390" y="1296"/>
                  </a:lnTo>
                  <a:lnTo>
                    <a:pt x="394" y="1284"/>
                  </a:lnTo>
                  <a:lnTo>
                    <a:pt x="398" y="1263"/>
                  </a:lnTo>
                  <a:lnTo>
                    <a:pt x="399" y="1221"/>
                  </a:lnTo>
                  <a:lnTo>
                    <a:pt x="401" y="1185"/>
                  </a:lnTo>
                  <a:lnTo>
                    <a:pt x="405" y="1155"/>
                  </a:lnTo>
                  <a:lnTo>
                    <a:pt x="410" y="1130"/>
                  </a:lnTo>
                  <a:lnTo>
                    <a:pt x="418" y="1111"/>
                  </a:lnTo>
                  <a:lnTo>
                    <a:pt x="429" y="1100"/>
                  </a:lnTo>
                  <a:lnTo>
                    <a:pt x="445" y="1097"/>
                  </a:lnTo>
                  <a:lnTo>
                    <a:pt x="458" y="1095"/>
                  </a:lnTo>
                  <a:lnTo>
                    <a:pt x="464" y="1087"/>
                  </a:lnTo>
                  <a:lnTo>
                    <a:pt x="465" y="1076"/>
                  </a:lnTo>
                  <a:lnTo>
                    <a:pt x="462" y="1060"/>
                  </a:lnTo>
                  <a:lnTo>
                    <a:pt x="456" y="1041"/>
                  </a:lnTo>
                  <a:lnTo>
                    <a:pt x="449" y="1019"/>
                  </a:lnTo>
                  <a:lnTo>
                    <a:pt x="442" y="994"/>
                  </a:lnTo>
                  <a:lnTo>
                    <a:pt x="434" y="968"/>
                  </a:lnTo>
                  <a:lnTo>
                    <a:pt x="425" y="913"/>
                  </a:lnTo>
                  <a:lnTo>
                    <a:pt x="473" y="849"/>
                  </a:lnTo>
                  <a:lnTo>
                    <a:pt x="497" y="821"/>
                  </a:lnTo>
                  <a:lnTo>
                    <a:pt x="535" y="774"/>
                  </a:lnTo>
                  <a:close/>
                  <a:moveTo>
                    <a:pt x="3762" y="623"/>
                  </a:move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83" y="2714"/>
                  </a:lnTo>
                  <a:lnTo>
                    <a:pt x="4381" y="2709"/>
                  </a:lnTo>
                  <a:lnTo>
                    <a:pt x="4356" y="2657"/>
                  </a:lnTo>
                  <a:lnTo>
                    <a:pt x="4324" y="2604"/>
                  </a:lnTo>
                  <a:lnTo>
                    <a:pt x="4291" y="2553"/>
                  </a:lnTo>
                  <a:lnTo>
                    <a:pt x="4257" y="2499"/>
                  </a:lnTo>
                  <a:lnTo>
                    <a:pt x="4226" y="2448"/>
                  </a:lnTo>
                  <a:lnTo>
                    <a:pt x="4198" y="2399"/>
                  </a:lnTo>
                  <a:lnTo>
                    <a:pt x="4176" y="2351"/>
                  </a:lnTo>
                  <a:lnTo>
                    <a:pt x="4158" y="2301"/>
                  </a:lnTo>
                  <a:lnTo>
                    <a:pt x="4138" y="2259"/>
                  </a:lnTo>
                  <a:lnTo>
                    <a:pt x="4117" y="2224"/>
                  </a:lnTo>
                  <a:lnTo>
                    <a:pt x="4097" y="2199"/>
                  </a:lnTo>
                  <a:lnTo>
                    <a:pt x="4077" y="2186"/>
                  </a:lnTo>
                  <a:lnTo>
                    <a:pt x="4059" y="2182"/>
                  </a:lnTo>
                  <a:lnTo>
                    <a:pt x="4052" y="2188"/>
                  </a:lnTo>
                  <a:lnTo>
                    <a:pt x="4048" y="2201"/>
                  </a:lnTo>
                  <a:lnTo>
                    <a:pt x="4050" y="2219"/>
                  </a:lnTo>
                  <a:lnTo>
                    <a:pt x="4055" y="2241"/>
                  </a:lnTo>
                  <a:lnTo>
                    <a:pt x="4063" y="2268"/>
                  </a:lnTo>
                  <a:lnTo>
                    <a:pt x="4074" y="2298"/>
                  </a:lnTo>
                  <a:lnTo>
                    <a:pt x="4086" y="2329"/>
                  </a:lnTo>
                  <a:lnTo>
                    <a:pt x="4099" y="2360"/>
                  </a:lnTo>
                  <a:lnTo>
                    <a:pt x="4112" y="2391"/>
                  </a:lnTo>
                  <a:lnTo>
                    <a:pt x="4125" y="2419"/>
                  </a:lnTo>
                  <a:lnTo>
                    <a:pt x="4138" y="2444"/>
                  </a:lnTo>
                  <a:lnTo>
                    <a:pt x="4149" y="2465"/>
                  </a:lnTo>
                  <a:lnTo>
                    <a:pt x="4169" y="2505"/>
                  </a:lnTo>
                  <a:lnTo>
                    <a:pt x="4191" y="2551"/>
                  </a:lnTo>
                  <a:lnTo>
                    <a:pt x="4215" y="2597"/>
                  </a:lnTo>
                  <a:lnTo>
                    <a:pt x="4240" y="2644"/>
                  </a:lnTo>
                  <a:lnTo>
                    <a:pt x="4269" y="2688"/>
                  </a:lnTo>
                  <a:lnTo>
                    <a:pt x="4301" y="2725"/>
                  </a:lnTo>
                  <a:lnTo>
                    <a:pt x="4334" y="2754"/>
                  </a:lnTo>
                  <a:lnTo>
                    <a:pt x="4367" y="2778"/>
                  </a:lnTo>
                  <a:lnTo>
                    <a:pt x="4337" y="2883"/>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28" y="3935"/>
                  </a:lnTo>
                  <a:lnTo>
                    <a:pt x="3542" y="4003"/>
                  </a:lnTo>
                  <a:lnTo>
                    <a:pt x="3453" y="4066"/>
                  </a:lnTo>
                  <a:lnTo>
                    <a:pt x="3447" y="4044"/>
                  </a:lnTo>
                  <a:lnTo>
                    <a:pt x="3443" y="4022"/>
                  </a:lnTo>
                  <a:lnTo>
                    <a:pt x="3438" y="3992"/>
                  </a:lnTo>
                  <a:lnTo>
                    <a:pt x="3432" y="3963"/>
                  </a:lnTo>
                  <a:lnTo>
                    <a:pt x="3423" y="3934"/>
                  </a:lnTo>
                  <a:lnTo>
                    <a:pt x="3409" y="3902"/>
                  </a:lnTo>
                  <a:lnTo>
                    <a:pt x="3390" y="3877"/>
                  </a:lnTo>
                  <a:lnTo>
                    <a:pt x="3376" y="3847"/>
                  </a:lnTo>
                  <a:lnTo>
                    <a:pt x="3361" y="3814"/>
                  </a:lnTo>
                  <a:lnTo>
                    <a:pt x="3348" y="3781"/>
                  </a:lnTo>
                  <a:lnTo>
                    <a:pt x="3341" y="3748"/>
                  </a:lnTo>
                  <a:lnTo>
                    <a:pt x="3335" y="3715"/>
                  </a:lnTo>
                  <a:lnTo>
                    <a:pt x="3337" y="3684"/>
                  </a:lnTo>
                  <a:lnTo>
                    <a:pt x="3343" y="3657"/>
                  </a:lnTo>
                  <a:lnTo>
                    <a:pt x="3357" y="3631"/>
                  </a:lnTo>
                  <a:lnTo>
                    <a:pt x="3378" y="3604"/>
                  </a:lnTo>
                  <a:lnTo>
                    <a:pt x="3392" y="3578"/>
                  </a:lnTo>
                  <a:lnTo>
                    <a:pt x="3403" y="3554"/>
                  </a:lnTo>
                  <a:lnTo>
                    <a:pt x="3409" y="3536"/>
                  </a:lnTo>
                  <a:lnTo>
                    <a:pt x="3409" y="3517"/>
                  </a:lnTo>
                  <a:lnTo>
                    <a:pt x="3401" y="3504"/>
                  </a:lnTo>
                  <a:lnTo>
                    <a:pt x="3385" y="3495"/>
                  </a:lnTo>
                  <a:lnTo>
                    <a:pt x="3374" y="3488"/>
                  </a:lnTo>
                  <a:lnTo>
                    <a:pt x="3368" y="3477"/>
                  </a:lnTo>
                  <a:lnTo>
                    <a:pt x="3368" y="3462"/>
                  </a:lnTo>
                  <a:lnTo>
                    <a:pt x="3370" y="3446"/>
                  </a:lnTo>
                  <a:lnTo>
                    <a:pt x="3372" y="3427"/>
                  </a:lnTo>
                  <a:lnTo>
                    <a:pt x="3374" y="3409"/>
                  </a:lnTo>
                  <a:lnTo>
                    <a:pt x="3370" y="3391"/>
                  </a:lnTo>
                  <a:lnTo>
                    <a:pt x="3361" y="3374"/>
                  </a:lnTo>
                  <a:lnTo>
                    <a:pt x="3346" y="3360"/>
                  </a:lnTo>
                  <a:lnTo>
                    <a:pt x="3321" y="3339"/>
                  </a:lnTo>
                  <a:lnTo>
                    <a:pt x="3299" y="3312"/>
                  </a:lnTo>
                  <a:lnTo>
                    <a:pt x="3280" y="3281"/>
                  </a:lnTo>
                  <a:lnTo>
                    <a:pt x="3268" y="3248"/>
                  </a:lnTo>
                  <a:lnTo>
                    <a:pt x="3262" y="3217"/>
                  </a:lnTo>
                  <a:lnTo>
                    <a:pt x="3260" y="3187"/>
                  </a:lnTo>
                  <a:lnTo>
                    <a:pt x="3266" y="3162"/>
                  </a:lnTo>
                  <a:lnTo>
                    <a:pt x="3273" y="3143"/>
                  </a:lnTo>
                  <a:lnTo>
                    <a:pt x="3279" y="3123"/>
                  </a:lnTo>
                  <a:lnTo>
                    <a:pt x="3280" y="3103"/>
                  </a:lnTo>
                  <a:lnTo>
                    <a:pt x="3280" y="3084"/>
                  </a:lnTo>
                  <a:lnTo>
                    <a:pt x="3279" y="3066"/>
                  </a:lnTo>
                  <a:lnTo>
                    <a:pt x="3271" y="3050"/>
                  </a:lnTo>
                  <a:lnTo>
                    <a:pt x="3258" y="3037"/>
                  </a:lnTo>
                  <a:lnTo>
                    <a:pt x="3242" y="3028"/>
                  </a:lnTo>
                  <a:lnTo>
                    <a:pt x="3222" y="3026"/>
                  </a:lnTo>
                  <a:lnTo>
                    <a:pt x="3185" y="3022"/>
                  </a:lnTo>
                  <a:lnTo>
                    <a:pt x="3147" y="3015"/>
                  </a:lnTo>
                  <a:lnTo>
                    <a:pt x="3105" y="3004"/>
                  </a:lnTo>
                  <a:lnTo>
                    <a:pt x="3063" y="2995"/>
                  </a:lnTo>
                  <a:lnTo>
                    <a:pt x="3020" y="2987"/>
                  </a:lnTo>
                  <a:lnTo>
                    <a:pt x="2984" y="2987"/>
                  </a:lnTo>
                  <a:lnTo>
                    <a:pt x="2969" y="2989"/>
                  </a:lnTo>
                  <a:lnTo>
                    <a:pt x="2956" y="2991"/>
                  </a:lnTo>
                  <a:lnTo>
                    <a:pt x="2901" y="3007"/>
                  </a:lnTo>
                  <a:lnTo>
                    <a:pt x="2854" y="3022"/>
                  </a:lnTo>
                  <a:lnTo>
                    <a:pt x="2813" y="3035"/>
                  </a:lnTo>
                  <a:lnTo>
                    <a:pt x="2775" y="3048"/>
                  </a:lnTo>
                  <a:lnTo>
                    <a:pt x="2758" y="3050"/>
                  </a:lnTo>
                  <a:lnTo>
                    <a:pt x="2740" y="3046"/>
                  </a:lnTo>
                  <a:lnTo>
                    <a:pt x="2722" y="3037"/>
                  </a:lnTo>
                  <a:lnTo>
                    <a:pt x="2702" y="3024"/>
                  </a:lnTo>
                  <a:lnTo>
                    <a:pt x="2667" y="2995"/>
                  </a:lnTo>
                  <a:lnTo>
                    <a:pt x="2630" y="2962"/>
                  </a:lnTo>
                  <a:lnTo>
                    <a:pt x="2594" y="2925"/>
                  </a:lnTo>
                  <a:lnTo>
                    <a:pt x="2559" y="2890"/>
                  </a:lnTo>
                  <a:lnTo>
                    <a:pt x="2524" y="2855"/>
                  </a:lnTo>
                  <a:lnTo>
                    <a:pt x="2484" y="2815"/>
                  </a:lnTo>
                  <a:lnTo>
                    <a:pt x="2445" y="2776"/>
                  </a:lnTo>
                  <a:lnTo>
                    <a:pt x="2427" y="2753"/>
                  </a:lnTo>
                  <a:lnTo>
                    <a:pt x="2410" y="2731"/>
                  </a:lnTo>
                  <a:lnTo>
                    <a:pt x="2399" y="2709"/>
                  </a:lnTo>
                  <a:lnTo>
                    <a:pt x="2394" y="2687"/>
                  </a:lnTo>
                  <a:lnTo>
                    <a:pt x="2396" y="2668"/>
                  </a:lnTo>
                  <a:lnTo>
                    <a:pt x="2407" y="2652"/>
                  </a:lnTo>
                  <a:lnTo>
                    <a:pt x="2410" y="2648"/>
                  </a:lnTo>
                  <a:lnTo>
                    <a:pt x="2427" y="2632"/>
                  </a:lnTo>
                  <a:lnTo>
                    <a:pt x="2434" y="2617"/>
                  </a:lnTo>
                  <a:lnTo>
                    <a:pt x="2438" y="2606"/>
                  </a:lnTo>
                  <a:lnTo>
                    <a:pt x="2436" y="2595"/>
                  </a:lnTo>
                  <a:lnTo>
                    <a:pt x="2429" y="2586"/>
                  </a:lnTo>
                  <a:lnTo>
                    <a:pt x="2421" y="2575"/>
                  </a:lnTo>
                  <a:lnTo>
                    <a:pt x="2410" y="2564"/>
                  </a:lnTo>
                  <a:lnTo>
                    <a:pt x="2401" y="2551"/>
                  </a:lnTo>
                  <a:lnTo>
                    <a:pt x="2394" y="2532"/>
                  </a:lnTo>
                  <a:lnTo>
                    <a:pt x="2392" y="2512"/>
                  </a:lnTo>
                  <a:lnTo>
                    <a:pt x="2394" y="2488"/>
                  </a:lnTo>
                  <a:lnTo>
                    <a:pt x="2401" y="2465"/>
                  </a:lnTo>
                  <a:lnTo>
                    <a:pt x="2410" y="2443"/>
                  </a:lnTo>
                  <a:lnTo>
                    <a:pt x="2425" y="2415"/>
                  </a:lnTo>
                  <a:lnTo>
                    <a:pt x="2442" y="2391"/>
                  </a:lnTo>
                  <a:lnTo>
                    <a:pt x="2445" y="2382"/>
                  </a:lnTo>
                  <a:lnTo>
                    <a:pt x="2456" y="2362"/>
                  </a:lnTo>
                  <a:lnTo>
                    <a:pt x="2464" y="2336"/>
                  </a:lnTo>
                  <a:lnTo>
                    <a:pt x="2475" y="2309"/>
                  </a:lnTo>
                  <a:lnTo>
                    <a:pt x="2484" y="2281"/>
                  </a:lnTo>
                  <a:lnTo>
                    <a:pt x="2495" y="2254"/>
                  </a:lnTo>
                  <a:lnTo>
                    <a:pt x="2509" y="2234"/>
                  </a:lnTo>
                  <a:lnTo>
                    <a:pt x="2524" y="2217"/>
                  </a:lnTo>
                  <a:lnTo>
                    <a:pt x="2542" y="2210"/>
                  </a:lnTo>
                  <a:lnTo>
                    <a:pt x="2570" y="2202"/>
                  </a:lnTo>
                  <a:lnTo>
                    <a:pt x="2592" y="2188"/>
                  </a:lnTo>
                  <a:lnTo>
                    <a:pt x="2612" y="2168"/>
                  </a:lnTo>
                  <a:lnTo>
                    <a:pt x="2627" y="2144"/>
                  </a:lnTo>
                  <a:lnTo>
                    <a:pt x="2636" y="2118"/>
                  </a:lnTo>
                  <a:lnTo>
                    <a:pt x="2639" y="2091"/>
                  </a:lnTo>
                  <a:lnTo>
                    <a:pt x="2643" y="2063"/>
                  </a:lnTo>
                  <a:lnTo>
                    <a:pt x="2656" y="2035"/>
                  </a:lnTo>
                  <a:lnTo>
                    <a:pt x="2676" y="2013"/>
                  </a:lnTo>
                  <a:lnTo>
                    <a:pt x="2702" y="1995"/>
                  </a:lnTo>
                  <a:lnTo>
                    <a:pt x="2735" y="1984"/>
                  </a:lnTo>
                  <a:lnTo>
                    <a:pt x="2758" y="1977"/>
                  </a:lnTo>
                  <a:lnTo>
                    <a:pt x="2780" y="1966"/>
                  </a:lnTo>
                  <a:lnTo>
                    <a:pt x="2801" y="1955"/>
                  </a:lnTo>
                  <a:lnTo>
                    <a:pt x="2824" y="1946"/>
                  </a:lnTo>
                  <a:lnTo>
                    <a:pt x="2854" y="1936"/>
                  </a:lnTo>
                  <a:lnTo>
                    <a:pt x="2878" y="1935"/>
                  </a:lnTo>
                  <a:lnTo>
                    <a:pt x="2905" y="1933"/>
                  </a:lnTo>
                  <a:lnTo>
                    <a:pt x="2934" y="1931"/>
                  </a:lnTo>
                  <a:lnTo>
                    <a:pt x="2960" y="1927"/>
                  </a:lnTo>
                  <a:lnTo>
                    <a:pt x="2984" y="1920"/>
                  </a:lnTo>
                  <a:lnTo>
                    <a:pt x="3020" y="1907"/>
                  </a:lnTo>
                  <a:lnTo>
                    <a:pt x="3046" y="1898"/>
                  </a:lnTo>
                  <a:lnTo>
                    <a:pt x="3073" y="1891"/>
                  </a:lnTo>
                  <a:lnTo>
                    <a:pt x="3105" y="1883"/>
                  </a:lnTo>
                  <a:lnTo>
                    <a:pt x="3141" y="1881"/>
                  </a:lnTo>
                  <a:lnTo>
                    <a:pt x="3172" y="1881"/>
                  </a:lnTo>
                  <a:lnTo>
                    <a:pt x="3202" y="1878"/>
                  </a:lnTo>
                  <a:lnTo>
                    <a:pt x="3229" y="1876"/>
                  </a:lnTo>
                  <a:lnTo>
                    <a:pt x="3253" y="1874"/>
                  </a:lnTo>
                  <a:lnTo>
                    <a:pt x="3275" y="1872"/>
                  </a:lnTo>
                  <a:lnTo>
                    <a:pt x="3291" y="1874"/>
                  </a:lnTo>
                  <a:lnTo>
                    <a:pt x="3304" y="1880"/>
                  </a:lnTo>
                  <a:lnTo>
                    <a:pt x="3313" y="1891"/>
                  </a:lnTo>
                  <a:lnTo>
                    <a:pt x="3319" y="1905"/>
                  </a:lnTo>
                  <a:lnTo>
                    <a:pt x="3317" y="1927"/>
                  </a:lnTo>
                  <a:lnTo>
                    <a:pt x="3317" y="1953"/>
                  </a:lnTo>
                  <a:lnTo>
                    <a:pt x="3324" y="1973"/>
                  </a:lnTo>
                  <a:lnTo>
                    <a:pt x="3337" y="1991"/>
                  </a:lnTo>
                  <a:lnTo>
                    <a:pt x="3354" y="2006"/>
                  </a:lnTo>
                  <a:lnTo>
                    <a:pt x="3376" y="2017"/>
                  </a:lnTo>
                  <a:lnTo>
                    <a:pt x="3398" y="2028"/>
                  </a:lnTo>
                  <a:lnTo>
                    <a:pt x="3420" y="2039"/>
                  </a:lnTo>
                  <a:lnTo>
                    <a:pt x="3443" y="2048"/>
                  </a:lnTo>
                  <a:lnTo>
                    <a:pt x="3456" y="2056"/>
                  </a:lnTo>
                  <a:lnTo>
                    <a:pt x="3469" y="2063"/>
                  </a:lnTo>
                  <a:lnTo>
                    <a:pt x="3493" y="2076"/>
                  </a:lnTo>
                  <a:lnTo>
                    <a:pt x="3515" y="2089"/>
                  </a:lnTo>
                  <a:lnTo>
                    <a:pt x="3539" y="2100"/>
                  </a:lnTo>
                  <a:lnTo>
                    <a:pt x="3563" y="2109"/>
                  </a:lnTo>
                  <a:lnTo>
                    <a:pt x="3583" y="2114"/>
                  </a:lnTo>
                  <a:lnTo>
                    <a:pt x="3603" y="2113"/>
                  </a:lnTo>
                  <a:lnTo>
                    <a:pt x="3617" y="2107"/>
                  </a:lnTo>
                  <a:lnTo>
                    <a:pt x="3628" y="2091"/>
                  </a:lnTo>
                  <a:lnTo>
                    <a:pt x="3641" y="2074"/>
                  </a:lnTo>
                  <a:lnTo>
                    <a:pt x="3660" y="2063"/>
                  </a:lnTo>
                  <a:lnTo>
                    <a:pt x="3680" y="2057"/>
                  </a:lnTo>
                  <a:lnTo>
                    <a:pt x="3705" y="2057"/>
                  </a:lnTo>
                  <a:lnTo>
                    <a:pt x="3733" y="2059"/>
                  </a:lnTo>
                  <a:lnTo>
                    <a:pt x="3760" y="2063"/>
                  </a:lnTo>
                  <a:lnTo>
                    <a:pt x="3786" y="2068"/>
                  </a:lnTo>
                  <a:lnTo>
                    <a:pt x="3821" y="2076"/>
                  </a:lnTo>
                  <a:lnTo>
                    <a:pt x="3861" y="2083"/>
                  </a:lnTo>
                  <a:lnTo>
                    <a:pt x="3901" y="2089"/>
                  </a:lnTo>
                  <a:lnTo>
                    <a:pt x="3943" y="2094"/>
                  </a:lnTo>
                  <a:lnTo>
                    <a:pt x="3980" y="2098"/>
                  </a:lnTo>
                  <a:lnTo>
                    <a:pt x="4013" y="2098"/>
                  </a:lnTo>
                  <a:lnTo>
                    <a:pt x="4046" y="2089"/>
                  </a:lnTo>
                  <a:lnTo>
                    <a:pt x="4077" y="2072"/>
                  </a:lnTo>
                  <a:lnTo>
                    <a:pt x="4103" y="2048"/>
                  </a:lnTo>
                  <a:lnTo>
                    <a:pt x="4123" y="2019"/>
                  </a:lnTo>
                  <a:lnTo>
                    <a:pt x="4132" y="1990"/>
                  </a:lnTo>
                  <a:lnTo>
                    <a:pt x="4130" y="1971"/>
                  </a:lnTo>
                  <a:lnTo>
                    <a:pt x="4121" y="1958"/>
                  </a:lnTo>
                  <a:lnTo>
                    <a:pt x="4106" y="1947"/>
                  </a:lnTo>
                  <a:lnTo>
                    <a:pt x="4084" y="1938"/>
                  </a:lnTo>
                  <a:lnTo>
                    <a:pt x="4059" y="1933"/>
                  </a:lnTo>
                  <a:lnTo>
                    <a:pt x="4030" y="1929"/>
                  </a:lnTo>
                  <a:lnTo>
                    <a:pt x="3997" y="1927"/>
                  </a:lnTo>
                  <a:lnTo>
                    <a:pt x="3962" y="1927"/>
                  </a:lnTo>
                  <a:lnTo>
                    <a:pt x="3923" y="1925"/>
                  </a:lnTo>
                  <a:lnTo>
                    <a:pt x="3894" y="1922"/>
                  </a:lnTo>
                  <a:lnTo>
                    <a:pt x="3870" y="1916"/>
                  </a:lnTo>
                  <a:lnTo>
                    <a:pt x="3852" y="1907"/>
                  </a:lnTo>
                  <a:lnTo>
                    <a:pt x="3843" y="1892"/>
                  </a:lnTo>
                  <a:lnTo>
                    <a:pt x="3839" y="1876"/>
                  </a:lnTo>
                  <a:lnTo>
                    <a:pt x="3843" y="1854"/>
                  </a:lnTo>
                  <a:lnTo>
                    <a:pt x="3856" y="1821"/>
                  </a:lnTo>
                  <a:lnTo>
                    <a:pt x="3870" y="1790"/>
                  </a:lnTo>
                  <a:lnTo>
                    <a:pt x="3889" y="1762"/>
                  </a:lnTo>
                  <a:lnTo>
                    <a:pt x="3911" y="1740"/>
                  </a:lnTo>
                  <a:lnTo>
                    <a:pt x="3940" y="1724"/>
                  </a:lnTo>
                  <a:lnTo>
                    <a:pt x="3989" y="1704"/>
                  </a:lnTo>
                  <a:lnTo>
                    <a:pt x="4037" y="1693"/>
                  </a:lnTo>
                  <a:lnTo>
                    <a:pt x="4086" y="1689"/>
                  </a:lnTo>
                  <a:lnTo>
                    <a:pt x="4119" y="1693"/>
                  </a:lnTo>
                  <a:lnTo>
                    <a:pt x="4154" y="1704"/>
                  </a:lnTo>
                  <a:lnTo>
                    <a:pt x="4191" y="1715"/>
                  </a:lnTo>
                  <a:lnTo>
                    <a:pt x="4229" y="1722"/>
                  </a:lnTo>
                  <a:lnTo>
                    <a:pt x="4268" y="1724"/>
                  </a:lnTo>
                  <a:lnTo>
                    <a:pt x="4286" y="1718"/>
                  </a:lnTo>
                  <a:lnTo>
                    <a:pt x="4299" y="1711"/>
                  </a:lnTo>
                  <a:lnTo>
                    <a:pt x="4304" y="1700"/>
                  </a:lnTo>
                  <a:lnTo>
                    <a:pt x="4302" y="1685"/>
                  </a:lnTo>
                  <a:lnTo>
                    <a:pt x="4295" y="1671"/>
                  </a:lnTo>
                  <a:lnTo>
                    <a:pt x="4282" y="1656"/>
                  </a:lnTo>
                  <a:lnTo>
                    <a:pt x="4266" y="1641"/>
                  </a:lnTo>
                  <a:lnTo>
                    <a:pt x="4244" y="1627"/>
                  </a:lnTo>
                  <a:lnTo>
                    <a:pt x="4218" y="1608"/>
                  </a:lnTo>
                  <a:lnTo>
                    <a:pt x="4200" y="1588"/>
                  </a:lnTo>
                  <a:lnTo>
                    <a:pt x="4189" y="1568"/>
                  </a:lnTo>
                  <a:lnTo>
                    <a:pt x="4185" y="1548"/>
                  </a:lnTo>
                  <a:lnTo>
                    <a:pt x="4189" y="1529"/>
                  </a:lnTo>
                  <a:lnTo>
                    <a:pt x="4200" y="1515"/>
                  </a:lnTo>
                  <a:lnTo>
                    <a:pt x="4209" y="1502"/>
                  </a:lnTo>
                  <a:lnTo>
                    <a:pt x="4213" y="1491"/>
                  </a:lnTo>
                  <a:lnTo>
                    <a:pt x="4211" y="1482"/>
                  </a:lnTo>
                  <a:lnTo>
                    <a:pt x="4205" y="1476"/>
                  </a:lnTo>
                  <a:lnTo>
                    <a:pt x="4194" y="1474"/>
                  </a:lnTo>
                  <a:lnTo>
                    <a:pt x="4180" y="1476"/>
                  </a:lnTo>
                  <a:lnTo>
                    <a:pt x="4160" y="1485"/>
                  </a:lnTo>
                  <a:lnTo>
                    <a:pt x="4141" y="1496"/>
                  </a:lnTo>
                  <a:lnTo>
                    <a:pt x="4123" y="1509"/>
                  </a:lnTo>
                  <a:lnTo>
                    <a:pt x="4105" y="1522"/>
                  </a:lnTo>
                  <a:lnTo>
                    <a:pt x="4086" y="1535"/>
                  </a:lnTo>
                  <a:lnTo>
                    <a:pt x="4068" y="1546"/>
                  </a:lnTo>
                  <a:lnTo>
                    <a:pt x="4052" y="1553"/>
                  </a:lnTo>
                  <a:lnTo>
                    <a:pt x="4037" y="1557"/>
                  </a:lnTo>
                  <a:lnTo>
                    <a:pt x="4026" y="1553"/>
                  </a:lnTo>
                  <a:lnTo>
                    <a:pt x="4019" y="1542"/>
                  </a:lnTo>
                  <a:lnTo>
                    <a:pt x="4009" y="1529"/>
                  </a:lnTo>
                  <a:lnTo>
                    <a:pt x="3993" y="1524"/>
                  </a:lnTo>
                  <a:lnTo>
                    <a:pt x="3975" y="1524"/>
                  </a:lnTo>
                  <a:lnTo>
                    <a:pt x="3953" y="1527"/>
                  </a:lnTo>
                  <a:lnTo>
                    <a:pt x="3931" y="1535"/>
                  </a:lnTo>
                  <a:lnTo>
                    <a:pt x="3911" y="1548"/>
                  </a:lnTo>
                  <a:lnTo>
                    <a:pt x="3892" y="1564"/>
                  </a:lnTo>
                  <a:lnTo>
                    <a:pt x="3881" y="1583"/>
                  </a:lnTo>
                  <a:lnTo>
                    <a:pt x="3878" y="1605"/>
                  </a:lnTo>
                  <a:lnTo>
                    <a:pt x="3878" y="1634"/>
                  </a:lnTo>
                  <a:lnTo>
                    <a:pt x="3881" y="1658"/>
                  </a:lnTo>
                  <a:lnTo>
                    <a:pt x="3883" y="1676"/>
                  </a:lnTo>
                  <a:lnTo>
                    <a:pt x="3883" y="1693"/>
                  </a:lnTo>
                  <a:lnTo>
                    <a:pt x="3879" y="1709"/>
                  </a:lnTo>
                  <a:lnTo>
                    <a:pt x="3872" y="1729"/>
                  </a:lnTo>
                  <a:lnTo>
                    <a:pt x="3856" y="1755"/>
                  </a:lnTo>
                  <a:lnTo>
                    <a:pt x="3834" y="1777"/>
                  </a:lnTo>
                  <a:lnTo>
                    <a:pt x="3808" y="1792"/>
                  </a:lnTo>
                  <a:lnTo>
                    <a:pt x="3780" y="1801"/>
                  </a:lnTo>
                  <a:lnTo>
                    <a:pt x="3753" y="1803"/>
                  </a:lnTo>
                  <a:lnTo>
                    <a:pt x="3740" y="1804"/>
                  </a:lnTo>
                  <a:lnTo>
                    <a:pt x="3735" y="1810"/>
                  </a:lnTo>
                  <a:lnTo>
                    <a:pt x="3733" y="1821"/>
                  </a:lnTo>
                  <a:lnTo>
                    <a:pt x="3733" y="1836"/>
                  </a:lnTo>
                  <a:lnTo>
                    <a:pt x="3733" y="1850"/>
                  </a:lnTo>
                  <a:lnTo>
                    <a:pt x="3733" y="1867"/>
                  </a:lnTo>
                  <a:lnTo>
                    <a:pt x="3731" y="1881"/>
                  </a:lnTo>
                  <a:lnTo>
                    <a:pt x="3726" y="1894"/>
                  </a:lnTo>
                  <a:lnTo>
                    <a:pt x="3713" y="1905"/>
                  </a:lnTo>
                  <a:lnTo>
                    <a:pt x="3694" y="1909"/>
                  </a:lnTo>
                  <a:lnTo>
                    <a:pt x="3680" y="1907"/>
                  </a:lnTo>
                  <a:lnTo>
                    <a:pt x="3665" y="1896"/>
                  </a:lnTo>
                  <a:lnTo>
                    <a:pt x="3652" y="1880"/>
                  </a:lnTo>
                  <a:lnTo>
                    <a:pt x="3641" y="1861"/>
                  </a:lnTo>
                  <a:lnTo>
                    <a:pt x="3628" y="1837"/>
                  </a:lnTo>
                  <a:lnTo>
                    <a:pt x="3617" y="1814"/>
                  </a:lnTo>
                  <a:lnTo>
                    <a:pt x="3597" y="1775"/>
                  </a:lnTo>
                  <a:lnTo>
                    <a:pt x="3577" y="1744"/>
                  </a:lnTo>
                  <a:lnTo>
                    <a:pt x="3559" y="1715"/>
                  </a:lnTo>
                  <a:lnTo>
                    <a:pt x="3539" y="1689"/>
                  </a:lnTo>
                  <a:lnTo>
                    <a:pt x="3522" y="1671"/>
                  </a:lnTo>
                  <a:lnTo>
                    <a:pt x="3508" y="1654"/>
                  </a:lnTo>
                  <a:lnTo>
                    <a:pt x="3491" y="1639"/>
                  </a:lnTo>
                  <a:lnTo>
                    <a:pt x="3475" y="1623"/>
                  </a:lnTo>
                  <a:lnTo>
                    <a:pt x="3453" y="1605"/>
                  </a:lnTo>
                  <a:lnTo>
                    <a:pt x="3443" y="1597"/>
                  </a:lnTo>
                  <a:lnTo>
                    <a:pt x="3427" y="1590"/>
                  </a:lnTo>
                  <a:lnTo>
                    <a:pt x="3412" y="1588"/>
                  </a:lnTo>
                  <a:lnTo>
                    <a:pt x="3405" y="1594"/>
                  </a:lnTo>
                  <a:lnTo>
                    <a:pt x="3401" y="1603"/>
                  </a:lnTo>
                  <a:lnTo>
                    <a:pt x="3405" y="1616"/>
                  </a:lnTo>
                  <a:lnTo>
                    <a:pt x="3420" y="1632"/>
                  </a:lnTo>
                  <a:lnTo>
                    <a:pt x="3427" y="1641"/>
                  </a:lnTo>
                  <a:lnTo>
                    <a:pt x="3436" y="1649"/>
                  </a:lnTo>
                  <a:lnTo>
                    <a:pt x="3443" y="1656"/>
                  </a:lnTo>
                  <a:lnTo>
                    <a:pt x="3458" y="1671"/>
                  </a:lnTo>
                  <a:lnTo>
                    <a:pt x="3475" y="1682"/>
                  </a:lnTo>
                  <a:lnTo>
                    <a:pt x="3493" y="1687"/>
                  </a:lnTo>
                  <a:lnTo>
                    <a:pt x="3515" y="1689"/>
                  </a:lnTo>
                  <a:lnTo>
                    <a:pt x="3530" y="1693"/>
                  </a:lnTo>
                  <a:lnTo>
                    <a:pt x="3537" y="1702"/>
                  </a:lnTo>
                  <a:lnTo>
                    <a:pt x="3542" y="1716"/>
                  </a:lnTo>
                  <a:lnTo>
                    <a:pt x="3542" y="1733"/>
                  </a:lnTo>
                  <a:lnTo>
                    <a:pt x="3541" y="1751"/>
                  </a:lnTo>
                  <a:lnTo>
                    <a:pt x="3535" y="1771"/>
                  </a:lnTo>
                  <a:lnTo>
                    <a:pt x="3531" y="1788"/>
                  </a:lnTo>
                  <a:lnTo>
                    <a:pt x="3526" y="1803"/>
                  </a:lnTo>
                  <a:lnTo>
                    <a:pt x="3522" y="1814"/>
                  </a:lnTo>
                  <a:lnTo>
                    <a:pt x="3517" y="1826"/>
                  </a:lnTo>
                  <a:lnTo>
                    <a:pt x="3508" y="1841"/>
                  </a:lnTo>
                  <a:lnTo>
                    <a:pt x="3500" y="1856"/>
                  </a:lnTo>
                  <a:lnTo>
                    <a:pt x="3491" y="1870"/>
                  </a:lnTo>
                  <a:lnTo>
                    <a:pt x="3480" y="1881"/>
                  </a:lnTo>
                  <a:lnTo>
                    <a:pt x="3473" y="1891"/>
                  </a:lnTo>
                  <a:lnTo>
                    <a:pt x="3465" y="1892"/>
                  </a:lnTo>
                  <a:lnTo>
                    <a:pt x="3458" y="1891"/>
                  </a:lnTo>
                  <a:lnTo>
                    <a:pt x="3454" y="1881"/>
                  </a:lnTo>
                  <a:lnTo>
                    <a:pt x="3453" y="1865"/>
                  </a:lnTo>
                  <a:lnTo>
                    <a:pt x="3453" y="1828"/>
                  </a:lnTo>
                  <a:lnTo>
                    <a:pt x="3449" y="1793"/>
                  </a:lnTo>
                  <a:lnTo>
                    <a:pt x="3443" y="1764"/>
                  </a:lnTo>
                  <a:lnTo>
                    <a:pt x="3434" y="1746"/>
                  </a:lnTo>
                  <a:lnTo>
                    <a:pt x="3421" y="1729"/>
                  </a:lnTo>
                  <a:lnTo>
                    <a:pt x="3407" y="1716"/>
                  </a:lnTo>
                  <a:lnTo>
                    <a:pt x="3385" y="1707"/>
                  </a:lnTo>
                  <a:lnTo>
                    <a:pt x="3365" y="1696"/>
                  </a:lnTo>
                  <a:lnTo>
                    <a:pt x="3346" y="1683"/>
                  </a:lnTo>
                  <a:lnTo>
                    <a:pt x="3330" y="1669"/>
                  </a:lnTo>
                  <a:lnTo>
                    <a:pt x="3313" y="1656"/>
                  </a:lnTo>
                  <a:lnTo>
                    <a:pt x="3297" y="1643"/>
                  </a:lnTo>
                  <a:lnTo>
                    <a:pt x="3277" y="1632"/>
                  </a:lnTo>
                  <a:lnTo>
                    <a:pt x="3251" y="1625"/>
                  </a:lnTo>
                  <a:lnTo>
                    <a:pt x="3222" y="1621"/>
                  </a:lnTo>
                  <a:lnTo>
                    <a:pt x="3194" y="1621"/>
                  </a:lnTo>
                  <a:lnTo>
                    <a:pt x="3165" y="1619"/>
                  </a:lnTo>
                  <a:lnTo>
                    <a:pt x="3139" y="1617"/>
                  </a:lnTo>
                  <a:lnTo>
                    <a:pt x="3114" y="1617"/>
                  </a:lnTo>
                  <a:lnTo>
                    <a:pt x="3090" y="1617"/>
                  </a:lnTo>
                  <a:lnTo>
                    <a:pt x="3070" y="1621"/>
                  </a:lnTo>
                  <a:lnTo>
                    <a:pt x="3055" y="1625"/>
                  </a:lnTo>
                  <a:lnTo>
                    <a:pt x="3044" y="1634"/>
                  </a:lnTo>
                  <a:lnTo>
                    <a:pt x="3039" y="1645"/>
                  </a:lnTo>
                  <a:lnTo>
                    <a:pt x="3041" y="1661"/>
                  </a:lnTo>
                  <a:lnTo>
                    <a:pt x="3046" y="1689"/>
                  </a:lnTo>
                  <a:lnTo>
                    <a:pt x="3048" y="1715"/>
                  </a:lnTo>
                  <a:lnTo>
                    <a:pt x="3046" y="1738"/>
                  </a:lnTo>
                  <a:lnTo>
                    <a:pt x="3041" y="1757"/>
                  </a:lnTo>
                  <a:lnTo>
                    <a:pt x="3033" y="1771"/>
                  </a:lnTo>
                  <a:lnTo>
                    <a:pt x="3020" y="1779"/>
                  </a:lnTo>
                  <a:lnTo>
                    <a:pt x="3017" y="1779"/>
                  </a:lnTo>
                  <a:lnTo>
                    <a:pt x="3011" y="1781"/>
                  </a:lnTo>
                  <a:lnTo>
                    <a:pt x="2998" y="1781"/>
                  </a:lnTo>
                  <a:lnTo>
                    <a:pt x="2984" y="1782"/>
                  </a:lnTo>
                  <a:lnTo>
                    <a:pt x="2969" y="1784"/>
                  </a:lnTo>
                  <a:lnTo>
                    <a:pt x="2958" y="1790"/>
                  </a:lnTo>
                  <a:lnTo>
                    <a:pt x="2949" y="1799"/>
                  </a:lnTo>
                  <a:lnTo>
                    <a:pt x="2943" y="1810"/>
                  </a:lnTo>
                  <a:lnTo>
                    <a:pt x="2943" y="1825"/>
                  </a:lnTo>
                  <a:lnTo>
                    <a:pt x="2945" y="1841"/>
                  </a:lnTo>
                  <a:lnTo>
                    <a:pt x="2943" y="1852"/>
                  </a:lnTo>
                  <a:lnTo>
                    <a:pt x="2936" y="1859"/>
                  </a:lnTo>
                  <a:lnTo>
                    <a:pt x="2929" y="1867"/>
                  </a:lnTo>
                  <a:lnTo>
                    <a:pt x="2918" y="1872"/>
                  </a:lnTo>
                  <a:lnTo>
                    <a:pt x="2905" y="1881"/>
                  </a:lnTo>
                  <a:lnTo>
                    <a:pt x="2881" y="1898"/>
                  </a:lnTo>
                  <a:lnTo>
                    <a:pt x="2854" y="1911"/>
                  </a:lnTo>
                  <a:lnTo>
                    <a:pt x="2832" y="1916"/>
                  </a:lnTo>
                  <a:lnTo>
                    <a:pt x="2810" y="1914"/>
                  </a:lnTo>
                  <a:lnTo>
                    <a:pt x="2786" y="1905"/>
                  </a:lnTo>
                  <a:lnTo>
                    <a:pt x="2768" y="1896"/>
                  </a:lnTo>
                  <a:lnTo>
                    <a:pt x="2746" y="1894"/>
                  </a:lnTo>
                  <a:lnTo>
                    <a:pt x="2724" y="1894"/>
                  </a:lnTo>
                  <a:lnTo>
                    <a:pt x="2702" y="1896"/>
                  </a:lnTo>
                  <a:lnTo>
                    <a:pt x="2685" y="1894"/>
                  </a:lnTo>
                  <a:lnTo>
                    <a:pt x="2671" y="1892"/>
                  </a:lnTo>
                  <a:lnTo>
                    <a:pt x="2660" y="1889"/>
                  </a:lnTo>
                  <a:lnTo>
                    <a:pt x="2652" y="1880"/>
                  </a:lnTo>
                  <a:lnTo>
                    <a:pt x="2650" y="1865"/>
                  </a:lnTo>
                  <a:lnTo>
                    <a:pt x="2649" y="1843"/>
                  </a:lnTo>
                  <a:lnTo>
                    <a:pt x="2643" y="1823"/>
                  </a:lnTo>
                  <a:lnTo>
                    <a:pt x="2638" y="1806"/>
                  </a:lnTo>
                  <a:lnTo>
                    <a:pt x="2632" y="1790"/>
                  </a:lnTo>
                  <a:lnTo>
                    <a:pt x="2628" y="1773"/>
                  </a:lnTo>
                  <a:lnTo>
                    <a:pt x="2630" y="1755"/>
                  </a:lnTo>
                  <a:lnTo>
                    <a:pt x="2639" y="1735"/>
                  </a:lnTo>
                  <a:lnTo>
                    <a:pt x="2647" y="1716"/>
                  </a:lnTo>
                  <a:lnTo>
                    <a:pt x="2652" y="1698"/>
                  </a:lnTo>
                  <a:lnTo>
                    <a:pt x="2654" y="1680"/>
                  </a:lnTo>
                  <a:lnTo>
                    <a:pt x="2656" y="1665"/>
                  </a:lnTo>
                  <a:lnTo>
                    <a:pt x="2660" y="1652"/>
                  </a:lnTo>
                  <a:lnTo>
                    <a:pt x="2667" y="1641"/>
                  </a:lnTo>
                  <a:lnTo>
                    <a:pt x="2678" y="1636"/>
                  </a:lnTo>
                  <a:lnTo>
                    <a:pt x="2694" y="1632"/>
                  </a:lnTo>
                  <a:lnTo>
                    <a:pt x="2702" y="1632"/>
                  </a:lnTo>
                  <a:lnTo>
                    <a:pt x="2727" y="1634"/>
                  </a:lnTo>
                  <a:lnTo>
                    <a:pt x="2749" y="1638"/>
                  </a:lnTo>
                  <a:lnTo>
                    <a:pt x="2771" y="1641"/>
                  </a:lnTo>
                  <a:lnTo>
                    <a:pt x="2795" y="1643"/>
                  </a:lnTo>
                  <a:lnTo>
                    <a:pt x="2826" y="1645"/>
                  </a:lnTo>
                  <a:lnTo>
                    <a:pt x="2841" y="1643"/>
                  </a:lnTo>
                  <a:lnTo>
                    <a:pt x="2854" y="1639"/>
                  </a:lnTo>
                  <a:lnTo>
                    <a:pt x="2876" y="1628"/>
                  </a:lnTo>
                  <a:lnTo>
                    <a:pt x="2894" y="1614"/>
                  </a:lnTo>
                  <a:lnTo>
                    <a:pt x="2905" y="1597"/>
                  </a:lnTo>
                  <a:lnTo>
                    <a:pt x="2909" y="1577"/>
                  </a:lnTo>
                  <a:lnTo>
                    <a:pt x="2903" y="1557"/>
                  </a:lnTo>
                  <a:lnTo>
                    <a:pt x="2887" y="1537"/>
                  </a:lnTo>
                  <a:lnTo>
                    <a:pt x="2868" y="1513"/>
                  </a:lnTo>
                  <a:lnTo>
                    <a:pt x="2857" y="1487"/>
                  </a:lnTo>
                  <a:lnTo>
                    <a:pt x="2856" y="1460"/>
                  </a:lnTo>
                  <a:lnTo>
                    <a:pt x="2859" y="1432"/>
                  </a:lnTo>
                  <a:lnTo>
                    <a:pt x="2868" y="1405"/>
                  </a:lnTo>
                  <a:lnTo>
                    <a:pt x="2881" y="1377"/>
                  </a:lnTo>
                  <a:lnTo>
                    <a:pt x="2894" y="1359"/>
                  </a:lnTo>
                  <a:lnTo>
                    <a:pt x="2907" y="1348"/>
                  </a:lnTo>
                  <a:lnTo>
                    <a:pt x="2921" y="1342"/>
                  </a:lnTo>
                  <a:lnTo>
                    <a:pt x="2938" y="1340"/>
                  </a:lnTo>
                  <a:lnTo>
                    <a:pt x="2958" y="1339"/>
                  </a:lnTo>
                  <a:lnTo>
                    <a:pt x="2984" y="1335"/>
                  </a:lnTo>
                  <a:lnTo>
                    <a:pt x="2995" y="1333"/>
                  </a:lnTo>
                  <a:lnTo>
                    <a:pt x="3020" y="1324"/>
                  </a:lnTo>
                  <a:lnTo>
                    <a:pt x="3064" y="1306"/>
                  </a:lnTo>
                  <a:lnTo>
                    <a:pt x="3105" y="1280"/>
                  </a:lnTo>
                  <a:lnTo>
                    <a:pt x="3141" y="1252"/>
                  </a:lnTo>
                  <a:lnTo>
                    <a:pt x="3171" y="1225"/>
                  </a:lnTo>
                  <a:lnTo>
                    <a:pt x="3183" y="1208"/>
                  </a:lnTo>
                  <a:lnTo>
                    <a:pt x="3193" y="1188"/>
                  </a:lnTo>
                  <a:lnTo>
                    <a:pt x="3200" y="1168"/>
                  </a:lnTo>
                  <a:lnTo>
                    <a:pt x="3205" y="1148"/>
                  </a:lnTo>
                  <a:lnTo>
                    <a:pt x="3211" y="1130"/>
                  </a:lnTo>
                  <a:lnTo>
                    <a:pt x="3218" y="1115"/>
                  </a:lnTo>
                  <a:lnTo>
                    <a:pt x="3229" y="1104"/>
                  </a:lnTo>
                  <a:lnTo>
                    <a:pt x="3244" y="1100"/>
                  </a:lnTo>
                  <a:lnTo>
                    <a:pt x="3258" y="1102"/>
                  </a:lnTo>
                  <a:lnTo>
                    <a:pt x="3266" y="1109"/>
                  </a:lnTo>
                  <a:lnTo>
                    <a:pt x="3273" y="1117"/>
                  </a:lnTo>
                  <a:lnTo>
                    <a:pt x="3279" y="1126"/>
                  </a:lnTo>
                  <a:lnTo>
                    <a:pt x="3286" y="1135"/>
                  </a:lnTo>
                  <a:lnTo>
                    <a:pt x="3295" y="1144"/>
                  </a:lnTo>
                  <a:lnTo>
                    <a:pt x="3312" y="1150"/>
                  </a:lnTo>
                  <a:lnTo>
                    <a:pt x="3334" y="1152"/>
                  </a:lnTo>
                  <a:lnTo>
                    <a:pt x="3363" y="1150"/>
                  </a:lnTo>
                  <a:lnTo>
                    <a:pt x="3387" y="1146"/>
                  </a:lnTo>
                  <a:lnTo>
                    <a:pt x="3405" y="1141"/>
                  </a:lnTo>
                  <a:lnTo>
                    <a:pt x="3423" y="1135"/>
                  </a:lnTo>
                  <a:lnTo>
                    <a:pt x="3443" y="1130"/>
                  </a:lnTo>
                  <a:lnTo>
                    <a:pt x="3464" y="1124"/>
                  </a:lnTo>
                  <a:lnTo>
                    <a:pt x="3487" y="1124"/>
                  </a:lnTo>
                  <a:lnTo>
                    <a:pt x="3513" y="1126"/>
                  </a:lnTo>
                  <a:lnTo>
                    <a:pt x="3537" y="1133"/>
                  </a:lnTo>
                  <a:lnTo>
                    <a:pt x="3559" y="1141"/>
                  </a:lnTo>
                  <a:lnTo>
                    <a:pt x="3581" y="1146"/>
                  </a:lnTo>
                  <a:lnTo>
                    <a:pt x="3601" y="1150"/>
                  </a:lnTo>
                  <a:lnTo>
                    <a:pt x="3619" y="1146"/>
                  </a:lnTo>
                  <a:lnTo>
                    <a:pt x="3639" y="1135"/>
                  </a:lnTo>
                  <a:lnTo>
                    <a:pt x="3650" y="1122"/>
                  </a:lnTo>
                  <a:lnTo>
                    <a:pt x="3654" y="1108"/>
                  </a:lnTo>
                  <a:lnTo>
                    <a:pt x="3654" y="1093"/>
                  </a:lnTo>
                  <a:lnTo>
                    <a:pt x="3652" y="1080"/>
                  </a:lnTo>
                  <a:lnTo>
                    <a:pt x="3649" y="1065"/>
                  </a:lnTo>
                  <a:lnTo>
                    <a:pt x="3645" y="1052"/>
                  </a:lnTo>
                  <a:lnTo>
                    <a:pt x="3645" y="1043"/>
                  </a:lnTo>
                  <a:lnTo>
                    <a:pt x="3649" y="1034"/>
                  </a:lnTo>
                  <a:lnTo>
                    <a:pt x="3658" y="1029"/>
                  </a:lnTo>
                  <a:lnTo>
                    <a:pt x="3674" y="1027"/>
                  </a:lnTo>
                  <a:lnTo>
                    <a:pt x="3696" y="1027"/>
                  </a:lnTo>
                  <a:lnTo>
                    <a:pt x="3716" y="1027"/>
                  </a:lnTo>
                  <a:lnTo>
                    <a:pt x="3735" y="1027"/>
                  </a:lnTo>
                  <a:lnTo>
                    <a:pt x="3749" y="1025"/>
                  </a:lnTo>
                  <a:lnTo>
                    <a:pt x="3760" y="1021"/>
                  </a:lnTo>
                  <a:lnTo>
                    <a:pt x="3766" y="1016"/>
                  </a:lnTo>
                  <a:lnTo>
                    <a:pt x="3766" y="1008"/>
                  </a:lnTo>
                  <a:lnTo>
                    <a:pt x="3760" y="996"/>
                  </a:lnTo>
                  <a:lnTo>
                    <a:pt x="3747" y="981"/>
                  </a:lnTo>
                  <a:lnTo>
                    <a:pt x="3735" y="968"/>
                  </a:lnTo>
                  <a:lnTo>
                    <a:pt x="3729" y="959"/>
                  </a:lnTo>
                  <a:lnTo>
                    <a:pt x="3729" y="953"/>
                  </a:lnTo>
                  <a:lnTo>
                    <a:pt x="3735" y="950"/>
                  </a:lnTo>
                  <a:lnTo>
                    <a:pt x="3744" y="948"/>
                  </a:lnTo>
                  <a:lnTo>
                    <a:pt x="3755" y="946"/>
                  </a:lnTo>
                  <a:lnTo>
                    <a:pt x="3769" y="944"/>
                  </a:lnTo>
                  <a:lnTo>
                    <a:pt x="3786" y="942"/>
                  </a:lnTo>
                  <a:lnTo>
                    <a:pt x="3804" y="937"/>
                  </a:lnTo>
                  <a:lnTo>
                    <a:pt x="3821" y="931"/>
                  </a:lnTo>
                  <a:lnTo>
                    <a:pt x="3841" y="917"/>
                  </a:lnTo>
                  <a:lnTo>
                    <a:pt x="3854" y="904"/>
                  </a:lnTo>
                  <a:lnTo>
                    <a:pt x="3859" y="891"/>
                  </a:lnTo>
                  <a:lnTo>
                    <a:pt x="3857" y="878"/>
                  </a:lnTo>
                  <a:lnTo>
                    <a:pt x="3846" y="871"/>
                  </a:lnTo>
                  <a:lnTo>
                    <a:pt x="3828" y="867"/>
                  </a:lnTo>
                  <a:lnTo>
                    <a:pt x="3804" y="869"/>
                  </a:lnTo>
                  <a:lnTo>
                    <a:pt x="3779" y="873"/>
                  </a:lnTo>
                  <a:lnTo>
                    <a:pt x="3755" y="880"/>
                  </a:lnTo>
                  <a:lnTo>
                    <a:pt x="3733" y="886"/>
                  </a:lnTo>
                  <a:lnTo>
                    <a:pt x="3713" y="889"/>
                  </a:lnTo>
                  <a:lnTo>
                    <a:pt x="3694" y="889"/>
                  </a:lnTo>
                  <a:lnTo>
                    <a:pt x="3678" y="884"/>
                  </a:lnTo>
                  <a:lnTo>
                    <a:pt x="3663" y="873"/>
                  </a:lnTo>
                  <a:lnTo>
                    <a:pt x="3650" y="851"/>
                  </a:lnTo>
                  <a:lnTo>
                    <a:pt x="3645" y="825"/>
                  </a:lnTo>
                  <a:lnTo>
                    <a:pt x="3649" y="799"/>
                  </a:lnTo>
                  <a:lnTo>
                    <a:pt x="3660" y="772"/>
                  </a:lnTo>
                  <a:lnTo>
                    <a:pt x="3674" y="746"/>
                  </a:lnTo>
                  <a:lnTo>
                    <a:pt x="3693" y="721"/>
                  </a:lnTo>
                  <a:lnTo>
                    <a:pt x="3715" y="697"/>
                  </a:lnTo>
                  <a:lnTo>
                    <a:pt x="3735" y="673"/>
                  </a:lnTo>
                  <a:lnTo>
                    <a:pt x="3753" y="653"/>
                  </a:lnTo>
                  <a:lnTo>
                    <a:pt x="3758" y="645"/>
                  </a:lnTo>
                  <a:lnTo>
                    <a:pt x="3762" y="638"/>
                  </a:lnTo>
                  <a:lnTo>
                    <a:pt x="3762" y="631"/>
                  </a:lnTo>
                  <a:lnTo>
                    <a:pt x="3762" y="623"/>
                  </a:lnTo>
                  <a:close/>
                  <a:moveTo>
                    <a:pt x="2273" y="568"/>
                  </a:moveTo>
                  <a:lnTo>
                    <a:pt x="2288" y="572"/>
                  </a:lnTo>
                  <a:lnTo>
                    <a:pt x="2313" y="583"/>
                  </a:lnTo>
                  <a:lnTo>
                    <a:pt x="2335" y="589"/>
                  </a:lnTo>
                  <a:lnTo>
                    <a:pt x="2354" y="592"/>
                  </a:lnTo>
                  <a:lnTo>
                    <a:pt x="2370" y="594"/>
                  </a:lnTo>
                  <a:lnTo>
                    <a:pt x="2389" y="596"/>
                  </a:lnTo>
                  <a:lnTo>
                    <a:pt x="2409" y="598"/>
                  </a:lnTo>
                  <a:lnTo>
                    <a:pt x="2410" y="596"/>
                  </a:lnTo>
                  <a:lnTo>
                    <a:pt x="2429" y="592"/>
                  </a:lnTo>
                  <a:lnTo>
                    <a:pt x="2445" y="592"/>
                  </a:lnTo>
                  <a:lnTo>
                    <a:pt x="2473" y="596"/>
                  </a:lnTo>
                  <a:lnTo>
                    <a:pt x="2493" y="607"/>
                  </a:lnTo>
                  <a:lnTo>
                    <a:pt x="2506" y="623"/>
                  </a:lnTo>
                  <a:lnTo>
                    <a:pt x="2509" y="644"/>
                  </a:lnTo>
                  <a:lnTo>
                    <a:pt x="2506" y="666"/>
                  </a:lnTo>
                  <a:lnTo>
                    <a:pt x="2493" y="688"/>
                  </a:lnTo>
                  <a:lnTo>
                    <a:pt x="2471" y="708"/>
                  </a:lnTo>
                  <a:lnTo>
                    <a:pt x="2445" y="728"/>
                  </a:lnTo>
                  <a:lnTo>
                    <a:pt x="2410" y="746"/>
                  </a:lnTo>
                  <a:lnTo>
                    <a:pt x="2383" y="754"/>
                  </a:lnTo>
                  <a:lnTo>
                    <a:pt x="2354" y="757"/>
                  </a:lnTo>
                  <a:lnTo>
                    <a:pt x="2324" y="755"/>
                  </a:lnTo>
                  <a:lnTo>
                    <a:pt x="2293" y="744"/>
                  </a:lnTo>
                  <a:lnTo>
                    <a:pt x="2262" y="726"/>
                  </a:lnTo>
                  <a:lnTo>
                    <a:pt x="2258" y="722"/>
                  </a:lnTo>
                  <a:lnTo>
                    <a:pt x="2235" y="697"/>
                  </a:lnTo>
                  <a:lnTo>
                    <a:pt x="2220" y="669"/>
                  </a:lnTo>
                  <a:lnTo>
                    <a:pt x="2216" y="642"/>
                  </a:lnTo>
                  <a:lnTo>
                    <a:pt x="2218" y="618"/>
                  </a:lnTo>
                  <a:lnTo>
                    <a:pt x="2227" y="596"/>
                  </a:lnTo>
                  <a:lnTo>
                    <a:pt x="2240" y="579"/>
                  </a:lnTo>
                  <a:lnTo>
                    <a:pt x="2258" y="570"/>
                  </a:lnTo>
                  <a:lnTo>
                    <a:pt x="2273" y="568"/>
                  </a:lnTo>
                  <a:close/>
                  <a:moveTo>
                    <a:pt x="846" y="475"/>
                  </a:moveTo>
                  <a:lnTo>
                    <a:pt x="852" y="482"/>
                  </a:lnTo>
                  <a:lnTo>
                    <a:pt x="859" y="488"/>
                  </a:lnTo>
                  <a:lnTo>
                    <a:pt x="868" y="493"/>
                  </a:lnTo>
                  <a:lnTo>
                    <a:pt x="874" y="495"/>
                  </a:lnTo>
                  <a:lnTo>
                    <a:pt x="899" y="508"/>
                  </a:lnTo>
                  <a:lnTo>
                    <a:pt x="921" y="526"/>
                  </a:lnTo>
                  <a:lnTo>
                    <a:pt x="938" y="548"/>
                  </a:lnTo>
                  <a:lnTo>
                    <a:pt x="947" y="565"/>
                  </a:lnTo>
                  <a:lnTo>
                    <a:pt x="953" y="583"/>
                  </a:lnTo>
                  <a:lnTo>
                    <a:pt x="953" y="598"/>
                  </a:lnTo>
                  <a:lnTo>
                    <a:pt x="947" y="609"/>
                  </a:lnTo>
                  <a:lnTo>
                    <a:pt x="938" y="614"/>
                  </a:lnTo>
                  <a:lnTo>
                    <a:pt x="931" y="616"/>
                  </a:lnTo>
                  <a:lnTo>
                    <a:pt x="921" y="616"/>
                  </a:lnTo>
                  <a:lnTo>
                    <a:pt x="912" y="612"/>
                  </a:lnTo>
                  <a:lnTo>
                    <a:pt x="888" y="609"/>
                  </a:lnTo>
                  <a:lnTo>
                    <a:pt x="868" y="605"/>
                  </a:lnTo>
                  <a:lnTo>
                    <a:pt x="848" y="607"/>
                  </a:lnTo>
                  <a:lnTo>
                    <a:pt x="834" y="612"/>
                  </a:lnTo>
                  <a:lnTo>
                    <a:pt x="824" y="620"/>
                  </a:lnTo>
                  <a:lnTo>
                    <a:pt x="821" y="631"/>
                  </a:lnTo>
                  <a:lnTo>
                    <a:pt x="824" y="645"/>
                  </a:lnTo>
                  <a:lnTo>
                    <a:pt x="834" y="662"/>
                  </a:lnTo>
                  <a:lnTo>
                    <a:pt x="854" y="682"/>
                  </a:lnTo>
                  <a:lnTo>
                    <a:pt x="861" y="691"/>
                  </a:lnTo>
                  <a:lnTo>
                    <a:pt x="868" y="699"/>
                  </a:lnTo>
                  <a:lnTo>
                    <a:pt x="881" y="722"/>
                  </a:lnTo>
                  <a:lnTo>
                    <a:pt x="887" y="746"/>
                  </a:lnTo>
                  <a:lnTo>
                    <a:pt x="887" y="766"/>
                  </a:lnTo>
                  <a:lnTo>
                    <a:pt x="879" y="785"/>
                  </a:lnTo>
                  <a:lnTo>
                    <a:pt x="868" y="799"/>
                  </a:lnTo>
                  <a:lnTo>
                    <a:pt x="854" y="807"/>
                  </a:lnTo>
                  <a:lnTo>
                    <a:pt x="837" y="810"/>
                  </a:lnTo>
                  <a:lnTo>
                    <a:pt x="821" y="807"/>
                  </a:lnTo>
                  <a:lnTo>
                    <a:pt x="797" y="798"/>
                  </a:lnTo>
                  <a:lnTo>
                    <a:pt x="766" y="785"/>
                  </a:lnTo>
                  <a:lnTo>
                    <a:pt x="724" y="770"/>
                  </a:lnTo>
                  <a:lnTo>
                    <a:pt x="678" y="755"/>
                  </a:lnTo>
                  <a:lnTo>
                    <a:pt x="628" y="739"/>
                  </a:lnTo>
                  <a:lnTo>
                    <a:pt x="577" y="726"/>
                  </a:lnTo>
                  <a:lnTo>
                    <a:pt x="650" y="649"/>
                  </a:lnTo>
                  <a:lnTo>
                    <a:pt x="678" y="622"/>
                  </a:lnTo>
                  <a:lnTo>
                    <a:pt x="727" y="576"/>
                  </a:lnTo>
                  <a:lnTo>
                    <a:pt x="766" y="543"/>
                  </a:lnTo>
                  <a:lnTo>
                    <a:pt x="766" y="543"/>
                  </a:lnTo>
                  <a:lnTo>
                    <a:pt x="846" y="475"/>
                  </a:lnTo>
                  <a:close/>
                  <a:moveTo>
                    <a:pt x="3513" y="416"/>
                  </a:moveTo>
                  <a:lnTo>
                    <a:pt x="3552" y="444"/>
                  </a:lnTo>
                  <a:lnTo>
                    <a:pt x="3632" y="508"/>
                  </a:lnTo>
                  <a:lnTo>
                    <a:pt x="3711" y="576"/>
                  </a:lnTo>
                  <a:lnTo>
                    <a:pt x="3747" y="611"/>
                  </a:lnTo>
                  <a:lnTo>
                    <a:pt x="3733" y="605"/>
                  </a:lnTo>
                  <a:lnTo>
                    <a:pt x="3716" y="605"/>
                  </a:lnTo>
                  <a:lnTo>
                    <a:pt x="3698" y="607"/>
                  </a:lnTo>
                  <a:lnTo>
                    <a:pt x="3683" y="614"/>
                  </a:lnTo>
                  <a:lnTo>
                    <a:pt x="3671" y="625"/>
                  </a:lnTo>
                  <a:lnTo>
                    <a:pt x="3661" y="642"/>
                  </a:lnTo>
                  <a:lnTo>
                    <a:pt x="3650" y="671"/>
                  </a:lnTo>
                  <a:lnTo>
                    <a:pt x="3632" y="695"/>
                  </a:lnTo>
                  <a:lnTo>
                    <a:pt x="3610" y="719"/>
                  </a:lnTo>
                  <a:lnTo>
                    <a:pt x="3588" y="741"/>
                  </a:lnTo>
                  <a:lnTo>
                    <a:pt x="3570" y="766"/>
                  </a:lnTo>
                  <a:lnTo>
                    <a:pt x="3555" y="794"/>
                  </a:lnTo>
                  <a:lnTo>
                    <a:pt x="3552" y="818"/>
                  </a:lnTo>
                  <a:lnTo>
                    <a:pt x="3553" y="840"/>
                  </a:lnTo>
                  <a:lnTo>
                    <a:pt x="3563" y="862"/>
                  </a:lnTo>
                  <a:lnTo>
                    <a:pt x="3572" y="884"/>
                  </a:lnTo>
                  <a:lnTo>
                    <a:pt x="3581" y="904"/>
                  </a:lnTo>
                  <a:lnTo>
                    <a:pt x="3584" y="922"/>
                  </a:lnTo>
                  <a:lnTo>
                    <a:pt x="3583" y="941"/>
                  </a:lnTo>
                  <a:lnTo>
                    <a:pt x="3572" y="959"/>
                  </a:lnTo>
                  <a:lnTo>
                    <a:pt x="3552" y="981"/>
                  </a:lnTo>
                  <a:lnTo>
                    <a:pt x="3533" y="1005"/>
                  </a:lnTo>
                  <a:lnTo>
                    <a:pt x="3519" y="1023"/>
                  </a:lnTo>
                  <a:lnTo>
                    <a:pt x="3504" y="1040"/>
                  </a:lnTo>
                  <a:lnTo>
                    <a:pt x="3487" y="1051"/>
                  </a:lnTo>
                  <a:lnTo>
                    <a:pt x="3469" y="1054"/>
                  </a:lnTo>
                  <a:lnTo>
                    <a:pt x="3460" y="1056"/>
                  </a:lnTo>
                  <a:lnTo>
                    <a:pt x="3451" y="1062"/>
                  </a:lnTo>
                  <a:lnTo>
                    <a:pt x="3443" y="1067"/>
                  </a:lnTo>
                  <a:lnTo>
                    <a:pt x="3431" y="1076"/>
                  </a:lnTo>
                  <a:lnTo>
                    <a:pt x="3420" y="1087"/>
                  </a:lnTo>
                  <a:lnTo>
                    <a:pt x="3410" y="1097"/>
                  </a:lnTo>
                  <a:lnTo>
                    <a:pt x="3401" y="1102"/>
                  </a:lnTo>
                  <a:lnTo>
                    <a:pt x="3392" y="1102"/>
                  </a:lnTo>
                  <a:lnTo>
                    <a:pt x="3385" y="1097"/>
                  </a:lnTo>
                  <a:lnTo>
                    <a:pt x="3379" y="1084"/>
                  </a:lnTo>
                  <a:lnTo>
                    <a:pt x="3372" y="1060"/>
                  </a:lnTo>
                  <a:lnTo>
                    <a:pt x="3361" y="1036"/>
                  </a:lnTo>
                  <a:lnTo>
                    <a:pt x="3350" y="1016"/>
                  </a:lnTo>
                  <a:lnTo>
                    <a:pt x="3335" y="999"/>
                  </a:lnTo>
                  <a:lnTo>
                    <a:pt x="3321" y="988"/>
                  </a:lnTo>
                  <a:lnTo>
                    <a:pt x="3306" y="986"/>
                  </a:lnTo>
                  <a:lnTo>
                    <a:pt x="3290" y="994"/>
                  </a:lnTo>
                  <a:lnTo>
                    <a:pt x="3279" y="1003"/>
                  </a:lnTo>
                  <a:lnTo>
                    <a:pt x="3269" y="1016"/>
                  </a:lnTo>
                  <a:lnTo>
                    <a:pt x="3262" y="1030"/>
                  </a:lnTo>
                  <a:lnTo>
                    <a:pt x="3257" y="1043"/>
                  </a:lnTo>
                  <a:lnTo>
                    <a:pt x="3251" y="1056"/>
                  </a:lnTo>
                  <a:lnTo>
                    <a:pt x="3244" y="1065"/>
                  </a:lnTo>
                  <a:lnTo>
                    <a:pt x="3238" y="1069"/>
                  </a:lnTo>
                  <a:lnTo>
                    <a:pt x="3229" y="1067"/>
                  </a:lnTo>
                  <a:lnTo>
                    <a:pt x="3218" y="1056"/>
                  </a:lnTo>
                  <a:lnTo>
                    <a:pt x="3204" y="1038"/>
                  </a:lnTo>
                  <a:lnTo>
                    <a:pt x="3185" y="1007"/>
                  </a:lnTo>
                  <a:lnTo>
                    <a:pt x="3169" y="974"/>
                  </a:lnTo>
                  <a:lnTo>
                    <a:pt x="3154" y="939"/>
                  </a:lnTo>
                  <a:lnTo>
                    <a:pt x="3145" y="904"/>
                  </a:lnTo>
                  <a:lnTo>
                    <a:pt x="3139" y="871"/>
                  </a:lnTo>
                  <a:lnTo>
                    <a:pt x="3139" y="838"/>
                  </a:lnTo>
                  <a:lnTo>
                    <a:pt x="3149" y="809"/>
                  </a:lnTo>
                  <a:lnTo>
                    <a:pt x="3165" y="783"/>
                  </a:lnTo>
                  <a:lnTo>
                    <a:pt x="3202" y="748"/>
                  </a:lnTo>
                  <a:lnTo>
                    <a:pt x="3240" y="713"/>
                  </a:lnTo>
                  <a:lnTo>
                    <a:pt x="3279" y="678"/>
                  </a:lnTo>
                  <a:lnTo>
                    <a:pt x="3315" y="644"/>
                  </a:lnTo>
                  <a:lnTo>
                    <a:pt x="3346" y="609"/>
                  </a:lnTo>
                  <a:lnTo>
                    <a:pt x="3365" y="583"/>
                  </a:lnTo>
                  <a:lnTo>
                    <a:pt x="3387" y="552"/>
                  </a:lnTo>
                  <a:lnTo>
                    <a:pt x="3414" y="519"/>
                  </a:lnTo>
                  <a:lnTo>
                    <a:pt x="3443" y="484"/>
                  </a:lnTo>
                  <a:lnTo>
                    <a:pt x="3478" y="447"/>
                  </a:lnTo>
                  <a:lnTo>
                    <a:pt x="3513" y="416"/>
                  </a:lnTo>
                  <a:close/>
                  <a:moveTo>
                    <a:pt x="2707" y="271"/>
                  </a:moveTo>
                  <a:lnTo>
                    <a:pt x="2716" y="271"/>
                  </a:lnTo>
                  <a:lnTo>
                    <a:pt x="2731" y="273"/>
                  </a:lnTo>
                  <a:lnTo>
                    <a:pt x="2742" y="280"/>
                  </a:lnTo>
                  <a:lnTo>
                    <a:pt x="2753" y="291"/>
                  </a:lnTo>
                  <a:lnTo>
                    <a:pt x="2760" y="302"/>
                  </a:lnTo>
                  <a:lnTo>
                    <a:pt x="2766" y="315"/>
                  </a:lnTo>
                  <a:lnTo>
                    <a:pt x="2766" y="328"/>
                  </a:lnTo>
                  <a:lnTo>
                    <a:pt x="2760" y="339"/>
                  </a:lnTo>
                  <a:lnTo>
                    <a:pt x="2751" y="345"/>
                  </a:lnTo>
                  <a:lnTo>
                    <a:pt x="2735" y="348"/>
                  </a:lnTo>
                  <a:lnTo>
                    <a:pt x="2716" y="345"/>
                  </a:lnTo>
                  <a:lnTo>
                    <a:pt x="2702" y="337"/>
                  </a:lnTo>
                  <a:lnTo>
                    <a:pt x="2689" y="328"/>
                  </a:lnTo>
                  <a:lnTo>
                    <a:pt x="2680" y="317"/>
                  </a:lnTo>
                  <a:lnTo>
                    <a:pt x="2674" y="304"/>
                  </a:lnTo>
                  <a:lnTo>
                    <a:pt x="2672" y="293"/>
                  </a:lnTo>
                  <a:lnTo>
                    <a:pt x="2676" y="282"/>
                  </a:lnTo>
                  <a:lnTo>
                    <a:pt x="2685" y="275"/>
                  </a:lnTo>
                  <a:lnTo>
                    <a:pt x="2702" y="271"/>
                  </a:lnTo>
                  <a:lnTo>
                    <a:pt x="2707" y="271"/>
                  </a:lnTo>
                  <a:close/>
                  <a:moveTo>
                    <a:pt x="2218" y="0"/>
                  </a:moveTo>
                  <a:lnTo>
                    <a:pt x="2258" y="0"/>
                  </a:lnTo>
                  <a:lnTo>
                    <a:pt x="2258" y="0"/>
                  </a:lnTo>
                  <a:lnTo>
                    <a:pt x="2301" y="0"/>
                  </a:lnTo>
                  <a:lnTo>
                    <a:pt x="2299" y="16"/>
                  </a:lnTo>
                  <a:lnTo>
                    <a:pt x="2293" y="33"/>
                  </a:lnTo>
                  <a:lnTo>
                    <a:pt x="2279" y="49"/>
                  </a:lnTo>
                  <a:lnTo>
                    <a:pt x="2268" y="62"/>
                  </a:lnTo>
                  <a:lnTo>
                    <a:pt x="2258" y="75"/>
                  </a:lnTo>
                  <a:lnTo>
                    <a:pt x="2247" y="90"/>
                  </a:lnTo>
                  <a:lnTo>
                    <a:pt x="2238" y="104"/>
                  </a:lnTo>
                  <a:lnTo>
                    <a:pt x="2229" y="117"/>
                  </a:lnTo>
                  <a:lnTo>
                    <a:pt x="2218" y="126"/>
                  </a:lnTo>
                  <a:lnTo>
                    <a:pt x="2207" y="134"/>
                  </a:lnTo>
                  <a:lnTo>
                    <a:pt x="2191" y="139"/>
                  </a:lnTo>
                  <a:lnTo>
                    <a:pt x="2167" y="141"/>
                  </a:lnTo>
                  <a:lnTo>
                    <a:pt x="2154" y="143"/>
                  </a:lnTo>
                  <a:lnTo>
                    <a:pt x="2147" y="148"/>
                  </a:lnTo>
                  <a:lnTo>
                    <a:pt x="2147" y="156"/>
                  </a:lnTo>
                  <a:lnTo>
                    <a:pt x="2152" y="167"/>
                  </a:lnTo>
                  <a:lnTo>
                    <a:pt x="2160" y="180"/>
                  </a:lnTo>
                  <a:lnTo>
                    <a:pt x="2169" y="192"/>
                  </a:lnTo>
                  <a:lnTo>
                    <a:pt x="2178" y="207"/>
                  </a:lnTo>
                  <a:lnTo>
                    <a:pt x="2187" y="220"/>
                  </a:lnTo>
                  <a:lnTo>
                    <a:pt x="2194" y="233"/>
                  </a:lnTo>
                  <a:lnTo>
                    <a:pt x="2198" y="242"/>
                  </a:lnTo>
                  <a:lnTo>
                    <a:pt x="2196" y="251"/>
                  </a:lnTo>
                  <a:lnTo>
                    <a:pt x="2187" y="257"/>
                  </a:lnTo>
                  <a:lnTo>
                    <a:pt x="2172" y="258"/>
                  </a:lnTo>
                  <a:lnTo>
                    <a:pt x="2149" y="262"/>
                  </a:lnTo>
                  <a:lnTo>
                    <a:pt x="2128" y="269"/>
                  </a:lnTo>
                  <a:lnTo>
                    <a:pt x="2112" y="282"/>
                  </a:lnTo>
                  <a:lnTo>
                    <a:pt x="2101" y="295"/>
                  </a:lnTo>
                  <a:lnTo>
                    <a:pt x="2094" y="312"/>
                  </a:lnTo>
                  <a:lnTo>
                    <a:pt x="2094" y="326"/>
                  </a:lnTo>
                  <a:lnTo>
                    <a:pt x="2097" y="339"/>
                  </a:lnTo>
                  <a:lnTo>
                    <a:pt x="2106" y="350"/>
                  </a:lnTo>
                  <a:lnTo>
                    <a:pt x="2123" y="356"/>
                  </a:lnTo>
                  <a:lnTo>
                    <a:pt x="2145" y="356"/>
                  </a:lnTo>
                  <a:lnTo>
                    <a:pt x="2172" y="354"/>
                  </a:lnTo>
                  <a:lnTo>
                    <a:pt x="2193" y="356"/>
                  </a:lnTo>
                  <a:lnTo>
                    <a:pt x="2204" y="361"/>
                  </a:lnTo>
                  <a:lnTo>
                    <a:pt x="2207" y="370"/>
                  </a:lnTo>
                  <a:lnTo>
                    <a:pt x="2200" y="381"/>
                  </a:lnTo>
                  <a:lnTo>
                    <a:pt x="2187" y="394"/>
                  </a:lnTo>
                  <a:lnTo>
                    <a:pt x="2165" y="409"/>
                  </a:lnTo>
                  <a:lnTo>
                    <a:pt x="2134" y="425"/>
                  </a:lnTo>
                  <a:lnTo>
                    <a:pt x="2103" y="438"/>
                  </a:lnTo>
                  <a:lnTo>
                    <a:pt x="2068" y="449"/>
                  </a:lnTo>
                  <a:lnTo>
                    <a:pt x="2031" y="458"/>
                  </a:lnTo>
                  <a:lnTo>
                    <a:pt x="1995" y="467"/>
                  </a:lnTo>
                  <a:lnTo>
                    <a:pt x="1960" y="477"/>
                  </a:lnTo>
                  <a:lnTo>
                    <a:pt x="1927" y="488"/>
                  </a:lnTo>
                  <a:lnTo>
                    <a:pt x="1898" y="500"/>
                  </a:lnTo>
                  <a:lnTo>
                    <a:pt x="1874" y="517"/>
                  </a:lnTo>
                  <a:lnTo>
                    <a:pt x="1856" y="537"/>
                  </a:lnTo>
                  <a:lnTo>
                    <a:pt x="1839" y="557"/>
                  </a:lnTo>
                  <a:lnTo>
                    <a:pt x="1819" y="572"/>
                  </a:lnTo>
                  <a:lnTo>
                    <a:pt x="1793" y="585"/>
                  </a:lnTo>
                  <a:lnTo>
                    <a:pt x="1766" y="594"/>
                  </a:lnTo>
                  <a:lnTo>
                    <a:pt x="1738" y="605"/>
                  </a:lnTo>
                  <a:lnTo>
                    <a:pt x="1711" y="614"/>
                  </a:lnTo>
                  <a:lnTo>
                    <a:pt x="1687" y="623"/>
                  </a:lnTo>
                  <a:lnTo>
                    <a:pt x="1669" y="636"/>
                  </a:lnTo>
                  <a:lnTo>
                    <a:pt x="1656" y="649"/>
                  </a:lnTo>
                  <a:lnTo>
                    <a:pt x="1652" y="667"/>
                  </a:lnTo>
                  <a:lnTo>
                    <a:pt x="1652" y="684"/>
                  </a:lnTo>
                  <a:lnTo>
                    <a:pt x="1650" y="708"/>
                  </a:lnTo>
                  <a:lnTo>
                    <a:pt x="1647" y="733"/>
                  </a:lnTo>
                  <a:lnTo>
                    <a:pt x="1643" y="763"/>
                  </a:lnTo>
                  <a:lnTo>
                    <a:pt x="1636" y="792"/>
                  </a:lnTo>
                  <a:lnTo>
                    <a:pt x="1628" y="821"/>
                  </a:lnTo>
                  <a:lnTo>
                    <a:pt x="1617" y="851"/>
                  </a:lnTo>
                  <a:lnTo>
                    <a:pt x="1605" y="876"/>
                  </a:lnTo>
                  <a:lnTo>
                    <a:pt x="1590" y="898"/>
                  </a:lnTo>
                  <a:lnTo>
                    <a:pt x="1573" y="915"/>
                  </a:lnTo>
                  <a:lnTo>
                    <a:pt x="1551" y="926"/>
                  </a:lnTo>
                  <a:lnTo>
                    <a:pt x="1528" y="930"/>
                  </a:lnTo>
                  <a:lnTo>
                    <a:pt x="1502" y="924"/>
                  </a:lnTo>
                  <a:lnTo>
                    <a:pt x="1464" y="908"/>
                  </a:lnTo>
                  <a:lnTo>
                    <a:pt x="1432" y="886"/>
                  </a:lnTo>
                  <a:lnTo>
                    <a:pt x="1407" y="860"/>
                  </a:lnTo>
                  <a:lnTo>
                    <a:pt x="1385" y="831"/>
                  </a:lnTo>
                  <a:lnTo>
                    <a:pt x="1365" y="801"/>
                  </a:lnTo>
                  <a:lnTo>
                    <a:pt x="1348" y="770"/>
                  </a:lnTo>
                  <a:lnTo>
                    <a:pt x="1334" y="739"/>
                  </a:lnTo>
                  <a:lnTo>
                    <a:pt x="1319" y="710"/>
                  </a:lnTo>
                  <a:lnTo>
                    <a:pt x="1304" y="682"/>
                  </a:lnTo>
                  <a:lnTo>
                    <a:pt x="1291" y="658"/>
                  </a:lnTo>
                  <a:lnTo>
                    <a:pt x="1286" y="633"/>
                  </a:lnTo>
                  <a:lnTo>
                    <a:pt x="1288" y="609"/>
                  </a:lnTo>
                  <a:lnTo>
                    <a:pt x="1290" y="585"/>
                  </a:lnTo>
                  <a:lnTo>
                    <a:pt x="1295" y="563"/>
                  </a:lnTo>
                  <a:lnTo>
                    <a:pt x="1299" y="543"/>
                  </a:lnTo>
                  <a:lnTo>
                    <a:pt x="1299" y="526"/>
                  </a:lnTo>
                  <a:lnTo>
                    <a:pt x="1293" y="511"/>
                  </a:lnTo>
                  <a:lnTo>
                    <a:pt x="1282" y="500"/>
                  </a:lnTo>
                  <a:lnTo>
                    <a:pt x="1275" y="493"/>
                  </a:lnTo>
                  <a:lnTo>
                    <a:pt x="1273" y="482"/>
                  </a:lnTo>
                  <a:lnTo>
                    <a:pt x="1277" y="469"/>
                  </a:lnTo>
                  <a:lnTo>
                    <a:pt x="1284" y="456"/>
                  </a:lnTo>
                  <a:lnTo>
                    <a:pt x="1293" y="442"/>
                  </a:lnTo>
                  <a:lnTo>
                    <a:pt x="1304" y="427"/>
                  </a:lnTo>
                  <a:lnTo>
                    <a:pt x="1317" y="412"/>
                  </a:lnTo>
                  <a:lnTo>
                    <a:pt x="1328" y="401"/>
                  </a:lnTo>
                  <a:lnTo>
                    <a:pt x="1337" y="390"/>
                  </a:lnTo>
                  <a:lnTo>
                    <a:pt x="1345" y="385"/>
                  </a:lnTo>
                  <a:lnTo>
                    <a:pt x="1346" y="381"/>
                  </a:lnTo>
                  <a:lnTo>
                    <a:pt x="1345" y="381"/>
                  </a:lnTo>
                  <a:lnTo>
                    <a:pt x="1335" y="387"/>
                  </a:lnTo>
                  <a:lnTo>
                    <a:pt x="1319" y="396"/>
                  </a:lnTo>
                  <a:lnTo>
                    <a:pt x="1301" y="400"/>
                  </a:lnTo>
                  <a:lnTo>
                    <a:pt x="1284" y="400"/>
                  </a:lnTo>
                  <a:lnTo>
                    <a:pt x="1268" y="398"/>
                  </a:lnTo>
                  <a:lnTo>
                    <a:pt x="1255" y="392"/>
                  </a:lnTo>
                  <a:lnTo>
                    <a:pt x="1246" y="385"/>
                  </a:lnTo>
                  <a:lnTo>
                    <a:pt x="1242" y="376"/>
                  </a:lnTo>
                  <a:lnTo>
                    <a:pt x="1244" y="368"/>
                  </a:lnTo>
                  <a:lnTo>
                    <a:pt x="1253" y="361"/>
                  </a:lnTo>
                  <a:lnTo>
                    <a:pt x="1271" y="356"/>
                  </a:lnTo>
                  <a:lnTo>
                    <a:pt x="1293" y="348"/>
                  </a:lnTo>
                  <a:lnTo>
                    <a:pt x="1308" y="337"/>
                  </a:lnTo>
                  <a:lnTo>
                    <a:pt x="1315" y="324"/>
                  </a:lnTo>
                  <a:lnTo>
                    <a:pt x="1317" y="312"/>
                  </a:lnTo>
                  <a:lnTo>
                    <a:pt x="1315" y="299"/>
                  </a:lnTo>
                  <a:lnTo>
                    <a:pt x="1308" y="290"/>
                  </a:lnTo>
                  <a:lnTo>
                    <a:pt x="1297" y="282"/>
                  </a:lnTo>
                  <a:lnTo>
                    <a:pt x="1282" y="279"/>
                  </a:lnTo>
                  <a:lnTo>
                    <a:pt x="1266" y="280"/>
                  </a:lnTo>
                  <a:lnTo>
                    <a:pt x="1246" y="284"/>
                  </a:lnTo>
                  <a:lnTo>
                    <a:pt x="1227" y="284"/>
                  </a:lnTo>
                  <a:lnTo>
                    <a:pt x="1211" y="280"/>
                  </a:lnTo>
                  <a:lnTo>
                    <a:pt x="1198" y="273"/>
                  </a:lnTo>
                  <a:lnTo>
                    <a:pt x="1193" y="264"/>
                  </a:lnTo>
                  <a:lnTo>
                    <a:pt x="1193" y="251"/>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1011" name="Group 208"/>
            <p:cNvGrpSpPr/>
            <p:nvPr/>
          </p:nvGrpSpPr>
          <p:grpSpPr>
            <a:xfrm>
              <a:off x="2004120" y="761760"/>
              <a:ext cx="540000" cy="952920"/>
              <a:chOff x="2004120" y="761760"/>
              <a:chExt cx="540000" cy="952920"/>
            </a:xfrm>
          </p:grpSpPr>
          <p:sp>
            <p:nvSpPr>
              <p:cNvPr id="1012" name="Freeform 696"/>
              <p:cNvSpPr/>
              <p:nvPr/>
            </p:nvSpPr>
            <p:spPr>
              <a:xfrm>
                <a:off x="2004120" y="761760"/>
                <a:ext cx="540000" cy="952920"/>
              </a:xfrm>
              <a:custGeom>
                <a:avLst/>
                <a:gdLst>
                  <a:gd name="textAreaLeft" fmla="*/ 0 w 540000"/>
                  <a:gd name="textAreaRight" fmla="*/ 540360 w 540000"/>
                  <a:gd name="textAreaTop" fmla="*/ 0 h 952920"/>
                  <a:gd name="textAreaBottom" fmla="*/ 953280 h 952920"/>
                </a:gdLst>
                <a:ahLst/>
                <a:rect l="textAreaLeft" t="textAreaTop" r="textAreaRight" b="textAreaBottom"/>
                <a:pathLst>
                  <a:path w="1783" h="3148">
                    <a:moveTo>
                      <a:pt x="891" y="0"/>
                    </a:moveTo>
                    <a:lnTo>
                      <a:pt x="989" y="5"/>
                    </a:lnTo>
                    <a:lnTo>
                      <a:pt x="1082" y="20"/>
                    </a:lnTo>
                    <a:lnTo>
                      <a:pt x="1174" y="45"/>
                    </a:lnTo>
                    <a:lnTo>
                      <a:pt x="1260" y="78"/>
                    </a:lnTo>
                    <a:lnTo>
                      <a:pt x="1342" y="121"/>
                    </a:lnTo>
                    <a:lnTo>
                      <a:pt x="1417" y="172"/>
                    </a:lnTo>
                    <a:lnTo>
                      <a:pt x="1489" y="229"/>
                    </a:lnTo>
                    <a:lnTo>
                      <a:pt x="1553" y="293"/>
                    </a:lnTo>
                    <a:lnTo>
                      <a:pt x="1611" y="364"/>
                    </a:lnTo>
                    <a:lnTo>
                      <a:pt x="1661" y="441"/>
                    </a:lnTo>
                    <a:lnTo>
                      <a:pt x="1705" y="524"/>
                    </a:lnTo>
                    <a:lnTo>
                      <a:pt x="1738" y="610"/>
                    </a:lnTo>
                    <a:lnTo>
                      <a:pt x="1763" y="700"/>
                    </a:lnTo>
                    <a:lnTo>
                      <a:pt x="1778" y="795"/>
                    </a:lnTo>
                    <a:lnTo>
                      <a:pt x="1783" y="893"/>
                    </a:lnTo>
                    <a:lnTo>
                      <a:pt x="1782" y="948"/>
                    </a:lnTo>
                    <a:lnTo>
                      <a:pt x="1774" y="1006"/>
                    </a:lnTo>
                    <a:lnTo>
                      <a:pt x="1765" y="1067"/>
                    </a:lnTo>
                    <a:lnTo>
                      <a:pt x="1752" y="1126"/>
                    </a:lnTo>
                    <a:lnTo>
                      <a:pt x="1736" y="1179"/>
                    </a:lnTo>
                    <a:lnTo>
                      <a:pt x="1719" y="1226"/>
                    </a:lnTo>
                    <a:lnTo>
                      <a:pt x="891" y="3148"/>
                    </a:lnTo>
                    <a:lnTo>
                      <a:pt x="67" y="1234"/>
                    </a:lnTo>
                    <a:lnTo>
                      <a:pt x="47" y="1184"/>
                    </a:lnTo>
                    <a:lnTo>
                      <a:pt x="31" y="1127"/>
                    </a:lnTo>
                    <a:lnTo>
                      <a:pt x="18" y="1069"/>
                    </a:lnTo>
                    <a:lnTo>
                      <a:pt x="7" y="1006"/>
                    </a:lnTo>
                    <a:lnTo>
                      <a:pt x="1" y="948"/>
                    </a:lnTo>
                    <a:lnTo>
                      <a:pt x="0" y="893"/>
                    </a:lnTo>
                    <a:lnTo>
                      <a:pt x="5" y="795"/>
                    </a:lnTo>
                    <a:lnTo>
                      <a:pt x="20" y="700"/>
                    </a:lnTo>
                    <a:lnTo>
                      <a:pt x="45" y="610"/>
                    </a:lnTo>
                    <a:lnTo>
                      <a:pt x="78" y="524"/>
                    </a:lnTo>
                    <a:lnTo>
                      <a:pt x="120" y="441"/>
                    </a:lnTo>
                    <a:lnTo>
                      <a:pt x="172" y="364"/>
                    </a:lnTo>
                    <a:lnTo>
                      <a:pt x="228" y="293"/>
                    </a:lnTo>
                    <a:lnTo>
                      <a:pt x="293" y="229"/>
                    </a:lnTo>
                    <a:lnTo>
                      <a:pt x="364" y="172"/>
                    </a:lnTo>
                    <a:lnTo>
                      <a:pt x="441" y="121"/>
                    </a:lnTo>
                    <a:lnTo>
                      <a:pt x="523" y="78"/>
                    </a:lnTo>
                    <a:lnTo>
                      <a:pt x="609" y="45"/>
                    </a:lnTo>
                    <a:lnTo>
                      <a:pt x="699" y="20"/>
                    </a:lnTo>
                    <a:lnTo>
                      <a:pt x="794" y="5"/>
                    </a:lnTo>
                    <a:lnTo>
                      <a:pt x="891"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13" name="Freeform 697"/>
              <p:cNvSpPr/>
              <p:nvPr/>
            </p:nvSpPr>
            <p:spPr>
              <a:xfrm>
                <a:off x="2052720" y="810360"/>
                <a:ext cx="443520" cy="443520"/>
              </a:xfrm>
              <a:custGeom>
                <a:avLst/>
                <a:gdLst>
                  <a:gd name="textAreaLeft" fmla="*/ 0 w 443520"/>
                  <a:gd name="textAreaRight" fmla="*/ 443880 w 443520"/>
                  <a:gd name="textAreaTop" fmla="*/ 0 h 443520"/>
                  <a:gd name="textAreaBottom" fmla="*/ 443880 h 443520"/>
                </a:gdLst>
                <a:ahLst/>
                <a:rect l="textAreaLeft" t="textAreaTop" r="textAreaRight" b="textAreaBottom"/>
                <a:pathLst>
                  <a:path w="1465" h="1467">
                    <a:moveTo>
                      <a:pt x="732" y="0"/>
                    </a:moveTo>
                    <a:lnTo>
                      <a:pt x="824" y="6"/>
                    </a:lnTo>
                    <a:lnTo>
                      <a:pt x="912" y="22"/>
                    </a:lnTo>
                    <a:lnTo>
                      <a:pt x="996" y="50"/>
                    </a:lnTo>
                    <a:lnTo>
                      <a:pt x="1075" y="86"/>
                    </a:lnTo>
                    <a:lnTo>
                      <a:pt x="1150" y="132"/>
                    </a:lnTo>
                    <a:lnTo>
                      <a:pt x="1218" y="185"/>
                    </a:lnTo>
                    <a:lnTo>
                      <a:pt x="1278" y="248"/>
                    </a:lnTo>
                    <a:lnTo>
                      <a:pt x="1333" y="315"/>
                    </a:lnTo>
                    <a:lnTo>
                      <a:pt x="1379" y="389"/>
                    </a:lnTo>
                    <a:lnTo>
                      <a:pt x="1416" y="470"/>
                    </a:lnTo>
                    <a:lnTo>
                      <a:pt x="1441" y="554"/>
                    </a:lnTo>
                    <a:lnTo>
                      <a:pt x="1458" y="642"/>
                    </a:lnTo>
                    <a:lnTo>
                      <a:pt x="1465" y="734"/>
                    </a:lnTo>
                    <a:lnTo>
                      <a:pt x="1458" y="825"/>
                    </a:lnTo>
                    <a:lnTo>
                      <a:pt x="1441" y="913"/>
                    </a:lnTo>
                    <a:lnTo>
                      <a:pt x="1416" y="998"/>
                    </a:lnTo>
                    <a:lnTo>
                      <a:pt x="1379" y="1078"/>
                    </a:lnTo>
                    <a:lnTo>
                      <a:pt x="1333" y="1152"/>
                    </a:lnTo>
                    <a:lnTo>
                      <a:pt x="1278" y="1220"/>
                    </a:lnTo>
                    <a:lnTo>
                      <a:pt x="1218" y="1282"/>
                    </a:lnTo>
                    <a:lnTo>
                      <a:pt x="1150" y="1335"/>
                    </a:lnTo>
                    <a:lnTo>
                      <a:pt x="1075" y="1381"/>
                    </a:lnTo>
                    <a:lnTo>
                      <a:pt x="996" y="1418"/>
                    </a:lnTo>
                    <a:lnTo>
                      <a:pt x="912" y="1443"/>
                    </a:lnTo>
                    <a:lnTo>
                      <a:pt x="824" y="1462"/>
                    </a:lnTo>
                    <a:lnTo>
                      <a:pt x="732" y="1467"/>
                    </a:lnTo>
                    <a:lnTo>
                      <a:pt x="641" y="1462"/>
                    </a:lnTo>
                    <a:lnTo>
                      <a:pt x="553" y="1443"/>
                    </a:lnTo>
                    <a:lnTo>
                      <a:pt x="469" y="1418"/>
                    </a:lnTo>
                    <a:lnTo>
                      <a:pt x="388" y="1381"/>
                    </a:lnTo>
                    <a:lnTo>
                      <a:pt x="315" y="1335"/>
                    </a:lnTo>
                    <a:lnTo>
                      <a:pt x="245" y="1282"/>
                    </a:lnTo>
                    <a:lnTo>
                      <a:pt x="185" y="1220"/>
                    </a:lnTo>
                    <a:lnTo>
                      <a:pt x="132" y="1152"/>
                    </a:lnTo>
                    <a:lnTo>
                      <a:pt x="86" y="1078"/>
                    </a:lnTo>
                    <a:lnTo>
                      <a:pt x="49" y="998"/>
                    </a:lnTo>
                    <a:lnTo>
                      <a:pt x="22" y="913"/>
                    </a:lnTo>
                    <a:lnTo>
                      <a:pt x="5" y="825"/>
                    </a:lnTo>
                    <a:lnTo>
                      <a:pt x="0" y="734"/>
                    </a:lnTo>
                    <a:lnTo>
                      <a:pt x="5" y="642"/>
                    </a:lnTo>
                    <a:lnTo>
                      <a:pt x="22" y="554"/>
                    </a:lnTo>
                    <a:lnTo>
                      <a:pt x="49" y="470"/>
                    </a:lnTo>
                    <a:lnTo>
                      <a:pt x="86" y="389"/>
                    </a:lnTo>
                    <a:lnTo>
                      <a:pt x="132" y="315"/>
                    </a:lnTo>
                    <a:lnTo>
                      <a:pt x="185" y="248"/>
                    </a:lnTo>
                    <a:lnTo>
                      <a:pt x="245" y="185"/>
                    </a:lnTo>
                    <a:lnTo>
                      <a:pt x="315" y="132"/>
                    </a:lnTo>
                    <a:lnTo>
                      <a:pt x="388" y="86"/>
                    </a:lnTo>
                    <a:lnTo>
                      <a:pt x="469" y="50"/>
                    </a:lnTo>
                    <a:lnTo>
                      <a:pt x="553" y="22"/>
                    </a:lnTo>
                    <a:lnTo>
                      <a:pt x="641" y="6"/>
                    </a:lnTo>
                    <a:lnTo>
                      <a:pt x="732"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1014" name="Group 211"/>
            <p:cNvGrpSpPr/>
            <p:nvPr/>
          </p:nvGrpSpPr>
          <p:grpSpPr>
            <a:xfrm>
              <a:off x="1529280" y="1425600"/>
              <a:ext cx="313920" cy="554400"/>
              <a:chOff x="1529280" y="1425600"/>
              <a:chExt cx="313920" cy="554400"/>
            </a:xfrm>
          </p:grpSpPr>
          <p:sp>
            <p:nvSpPr>
              <p:cNvPr id="1015" name="Freeform 698"/>
              <p:cNvSpPr/>
              <p:nvPr/>
            </p:nvSpPr>
            <p:spPr>
              <a:xfrm>
                <a:off x="1529280" y="1425600"/>
                <a:ext cx="313920" cy="554400"/>
              </a:xfrm>
              <a:custGeom>
                <a:avLst/>
                <a:gdLst>
                  <a:gd name="textAreaLeft" fmla="*/ 0 w 313920"/>
                  <a:gd name="textAreaRight" fmla="*/ 314280 w 313920"/>
                  <a:gd name="textAreaTop" fmla="*/ 0 h 554400"/>
                  <a:gd name="textAreaBottom" fmla="*/ 554760 h 554400"/>
                </a:gdLst>
                <a:ahLst/>
                <a:rect l="textAreaLeft" t="textAreaTop" r="textAreaRight" b="textAreaBottom"/>
                <a:pathLst>
                  <a:path w="1036" h="1832">
                    <a:moveTo>
                      <a:pt x="518" y="0"/>
                    </a:moveTo>
                    <a:lnTo>
                      <a:pt x="595" y="7"/>
                    </a:lnTo>
                    <a:lnTo>
                      <a:pt x="668" y="22"/>
                    </a:lnTo>
                    <a:lnTo>
                      <a:pt x="738" y="50"/>
                    </a:lnTo>
                    <a:lnTo>
                      <a:pt x="800" y="84"/>
                    </a:lnTo>
                    <a:lnTo>
                      <a:pt x="859" y="128"/>
                    </a:lnTo>
                    <a:lnTo>
                      <a:pt x="910" y="180"/>
                    </a:lnTo>
                    <a:lnTo>
                      <a:pt x="954" y="237"/>
                    </a:lnTo>
                    <a:lnTo>
                      <a:pt x="989" y="301"/>
                    </a:lnTo>
                    <a:lnTo>
                      <a:pt x="1014" y="371"/>
                    </a:lnTo>
                    <a:lnTo>
                      <a:pt x="1031" y="444"/>
                    </a:lnTo>
                    <a:lnTo>
                      <a:pt x="1036" y="521"/>
                    </a:lnTo>
                    <a:lnTo>
                      <a:pt x="1035" y="559"/>
                    </a:lnTo>
                    <a:lnTo>
                      <a:pt x="1029" y="600"/>
                    </a:lnTo>
                    <a:lnTo>
                      <a:pt x="1022" y="642"/>
                    </a:lnTo>
                    <a:lnTo>
                      <a:pt x="1013" y="680"/>
                    </a:lnTo>
                    <a:lnTo>
                      <a:pt x="1000" y="713"/>
                    </a:lnTo>
                    <a:lnTo>
                      <a:pt x="518" y="1832"/>
                    </a:lnTo>
                    <a:lnTo>
                      <a:pt x="40" y="719"/>
                    </a:lnTo>
                    <a:lnTo>
                      <a:pt x="27" y="684"/>
                    </a:lnTo>
                    <a:lnTo>
                      <a:pt x="16" y="644"/>
                    </a:lnTo>
                    <a:lnTo>
                      <a:pt x="7" y="602"/>
                    </a:lnTo>
                    <a:lnTo>
                      <a:pt x="2" y="559"/>
                    </a:lnTo>
                    <a:lnTo>
                      <a:pt x="0" y="521"/>
                    </a:lnTo>
                    <a:lnTo>
                      <a:pt x="5" y="444"/>
                    </a:lnTo>
                    <a:lnTo>
                      <a:pt x="22" y="371"/>
                    </a:lnTo>
                    <a:lnTo>
                      <a:pt x="49" y="301"/>
                    </a:lnTo>
                    <a:lnTo>
                      <a:pt x="84" y="237"/>
                    </a:lnTo>
                    <a:lnTo>
                      <a:pt x="128" y="180"/>
                    </a:lnTo>
                    <a:lnTo>
                      <a:pt x="179" y="128"/>
                    </a:lnTo>
                    <a:lnTo>
                      <a:pt x="236" y="84"/>
                    </a:lnTo>
                    <a:lnTo>
                      <a:pt x="300" y="50"/>
                    </a:lnTo>
                    <a:lnTo>
                      <a:pt x="370" y="22"/>
                    </a:lnTo>
                    <a:lnTo>
                      <a:pt x="441" y="7"/>
                    </a:lnTo>
                    <a:lnTo>
                      <a:pt x="518" y="0"/>
                    </a:lnTo>
                    <a:close/>
                  </a:path>
                </a:pathLst>
              </a:custGeom>
              <a:solidFill>
                <a:schemeClr val="accent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16" name="Freeform 699"/>
              <p:cNvSpPr/>
              <p:nvPr/>
            </p:nvSpPr>
            <p:spPr>
              <a:xfrm>
                <a:off x="1557720" y="1453320"/>
                <a:ext cx="257760" cy="258120"/>
              </a:xfrm>
              <a:custGeom>
                <a:avLst/>
                <a:gdLst>
                  <a:gd name="textAreaLeft" fmla="*/ 0 w 257760"/>
                  <a:gd name="textAreaRight" fmla="*/ 258120 w 257760"/>
                  <a:gd name="textAreaTop" fmla="*/ 0 h 258120"/>
                  <a:gd name="textAreaBottom" fmla="*/ 258480 h 258120"/>
                </a:gdLst>
                <a:ahLst/>
                <a:rect l="textAreaLeft" t="textAreaTop" r="textAreaRight" b="textAreaBottom"/>
                <a:pathLst>
                  <a:path w="852" h="852">
                    <a:moveTo>
                      <a:pt x="425" y="0"/>
                    </a:moveTo>
                    <a:lnTo>
                      <a:pt x="495" y="5"/>
                    </a:lnTo>
                    <a:lnTo>
                      <a:pt x="561" y="22"/>
                    </a:lnTo>
                    <a:lnTo>
                      <a:pt x="621" y="47"/>
                    </a:lnTo>
                    <a:lnTo>
                      <a:pt x="676" y="82"/>
                    </a:lnTo>
                    <a:lnTo>
                      <a:pt x="725" y="124"/>
                    </a:lnTo>
                    <a:lnTo>
                      <a:pt x="769" y="174"/>
                    </a:lnTo>
                    <a:lnTo>
                      <a:pt x="804" y="231"/>
                    </a:lnTo>
                    <a:lnTo>
                      <a:pt x="830" y="291"/>
                    </a:lnTo>
                    <a:lnTo>
                      <a:pt x="846" y="357"/>
                    </a:lnTo>
                    <a:lnTo>
                      <a:pt x="852" y="425"/>
                    </a:lnTo>
                    <a:lnTo>
                      <a:pt x="846" y="495"/>
                    </a:lnTo>
                    <a:lnTo>
                      <a:pt x="830" y="561"/>
                    </a:lnTo>
                    <a:lnTo>
                      <a:pt x="804" y="621"/>
                    </a:lnTo>
                    <a:lnTo>
                      <a:pt x="769" y="678"/>
                    </a:lnTo>
                    <a:lnTo>
                      <a:pt x="725" y="728"/>
                    </a:lnTo>
                    <a:lnTo>
                      <a:pt x="676" y="770"/>
                    </a:lnTo>
                    <a:lnTo>
                      <a:pt x="621" y="805"/>
                    </a:lnTo>
                    <a:lnTo>
                      <a:pt x="561" y="830"/>
                    </a:lnTo>
                    <a:lnTo>
                      <a:pt x="495" y="847"/>
                    </a:lnTo>
                    <a:lnTo>
                      <a:pt x="425" y="852"/>
                    </a:lnTo>
                    <a:lnTo>
                      <a:pt x="357" y="847"/>
                    </a:lnTo>
                    <a:lnTo>
                      <a:pt x="291" y="830"/>
                    </a:lnTo>
                    <a:lnTo>
                      <a:pt x="231" y="805"/>
                    </a:lnTo>
                    <a:lnTo>
                      <a:pt x="174" y="770"/>
                    </a:lnTo>
                    <a:lnTo>
                      <a:pt x="125" y="728"/>
                    </a:lnTo>
                    <a:lnTo>
                      <a:pt x="83" y="678"/>
                    </a:lnTo>
                    <a:lnTo>
                      <a:pt x="48" y="621"/>
                    </a:lnTo>
                    <a:lnTo>
                      <a:pt x="22" y="561"/>
                    </a:lnTo>
                    <a:lnTo>
                      <a:pt x="6" y="495"/>
                    </a:lnTo>
                    <a:lnTo>
                      <a:pt x="0" y="425"/>
                    </a:lnTo>
                    <a:lnTo>
                      <a:pt x="6" y="357"/>
                    </a:lnTo>
                    <a:lnTo>
                      <a:pt x="22" y="291"/>
                    </a:lnTo>
                    <a:lnTo>
                      <a:pt x="48" y="231"/>
                    </a:lnTo>
                    <a:lnTo>
                      <a:pt x="83" y="174"/>
                    </a:lnTo>
                    <a:lnTo>
                      <a:pt x="125" y="124"/>
                    </a:lnTo>
                    <a:lnTo>
                      <a:pt x="174" y="82"/>
                    </a:lnTo>
                    <a:lnTo>
                      <a:pt x="231" y="47"/>
                    </a:lnTo>
                    <a:lnTo>
                      <a:pt x="291" y="22"/>
                    </a:lnTo>
                    <a:lnTo>
                      <a:pt x="357" y="5"/>
                    </a:lnTo>
                    <a:lnTo>
                      <a:pt x="42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grpSp>
        <p:nvGrpSpPr>
          <p:cNvPr id="1017" name="Group 212"/>
          <p:cNvGrpSpPr/>
          <p:nvPr/>
        </p:nvGrpSpPr>
        <p:grpSpPr>
          <a:xfrm>
            <a:off x="1440000" y="4710600"/>
            <a:ext cx="2067120" cy="1625040"/>
            <a:chOff x="1440000" y="4710600"/>
            <a:chExt cx="2067120" cy="1625040"/>
          </a:xfrm>
        </p:grpSpPr>
        <p:sp>
          <p:nvSpPr>
            <p:cNvPr id="1018" name="Rectangle 172"/>
            <p:cNvSpPr/>
            <p:nvPr/>
          </p:nvSpPr>
          <p:spPr>
            <a:xfrm>
              <a:off x="2808000" y="5092200"/>
              <a:ext cx="699120" cy="699120"/>
            </a:xfrm>
            <a:prstGeom prst="rect">
              <a:avLst/>
            </a:prstGeom>
            <a:solidFill>
              <a:srgbClr val="d9d9d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19" name="Freeform 700"/>
            <p:cNvSpPr/>
            <p:nvPr/>
          </p:nvSpPr>
          <p:spPr>
            <a:xfrm>
              <a:off x="3041640" y="5222160"/>
              <a:ext cx="232560" cy="438840"/>
            </a:xfrm>
            <a:custGeom>
              <a:avLst/>
              <a:gdLst>
                <a:gd name="textAreaLeft" fmla="*/ 0 w 232560"/>
                <a:gd name="textAreaRight" fmla="*/ 232920 w 232560"/>
                <a:gd name="textAreaTop" fmla="*/ 0 h 438840"/>
                <a:gd name="textAreaBottom" fmla="*/ 439200 h 438840"/>
              </a:gdLst>
              <a:ahLst/>
              <a:rect l="textAreaLeft" t="textAreaTop" r="textAreaRight" b="textAreaBottom"/>
              <a:pathLst>
                <a:path w="409" h="771">
                  <a:moveTo>
                    <a:pt x="204" y="0"/>
                  </a:moveTo>
                  <a:lnTo>
                    <a:pt x="241" y="3"/>
                  </a:lnTo>
                  <a:lnTo>
                    <a:pt x="276" y="13"/>
                  </a:lnTo>
                  <a:lnTo>
                    <a:pt x="308" y="28"/>
                  </a:lnTo>
                  <a:lnTo>
                    <a:pt x="336" y="48"/>
                  </a:lnTo>
                  <a:lnTo>
                    <a:pt x="360" y="72"/>
                  </a:lnTo>
                  <a:lnTo>
                    <a:pt x="381" y="101"/>
                  </a:lnTo>
                  <a:lnTo>
                    <a:pt x="396" y="133"/>
                  </a:lnTo>
                  <a:lnTo>
                    <a:pt x="406" y="168"/>
                  </a:lnTo>
                  <a:lnTo>
                    <a:pt x="409" y="204"/>
                  </a:lnTo>
                  <a:lnTo>
                    <a:pt x="406" y="240"/>
                  </a:lnTo>
                  <a:lnTo>
                    <a:pt x="397" y="273"/>
                  </a:lnTo>
                  <a:lnTo>
                    <a:pt x="384" y="303"/>
                  </a:lnTo>
                  <a:lnTo>
                    <a:pt x="365" y="332"/>
                  </a:lnTo>
                  <a:lnTo>
                    <a:pt x="342" y="356"/>
                  </a:lnTo>
                  <a:lnTo>
                    <a:pt x="315" y="376"/>
                  </a:lnTo>
                  <a:lnTo>
                    <a:pt x="385" y="771"/>
                  </a:lnTo>
                  <a:lnTo>
                    <a:pt x="23" y="771"/>
                  </a:lnTo>
                  <a:lnTo>
                    <a:pt x="93" y="376"/>
                  </a:lnTo>
                  <a:lnTo>
                    <a:pt x="67" y="356"/>
                  </a:lnTo>
                  <a:lnTo>
                    <a:pt x="44" y="332"/>
                  </a:lnTo>
                  <a:lnTo>
                    <a:pt x="25" y="303"/>
                  </a:lnTo>
                  <a:lnTo>
                    <a:pt x="12" y="273"/>
                  </a:lnTo>
                  <a:lnTo>
                    <a:pt x="3" y="240"/>
                  </a:lnTo>
                  <a:lnTo>
                    <a:pt x="0" y="204"/>
                  </a:lnTo>
                  <a:lnTo>
                    <a:pt x="3" y="168"/>
                  </a:lnTo>
                  <a:lnTo>
                    <a:pt x="13" y="133"/>
                  </a:lnTo>
                  <a:lnTo>
                    <a:pt x="27" y="101"/>
                  </a:lnTo>
                  <a:lnTo>
                    <a:pt x="48" y="72"/>
                  </a:lnTo>
                  <a:lnTo>
                    <a:pt x="72" y="48"/>
                  </a:lnTo>
                  <a:lnTo>
                    <a:pt x="101" y="28"/>
                  </a:lnTo>
                  <a:lnTo>
                    <a:pt x="133" y="13"/>
                  </a:lnTo>
                  <a:lnTo>
                    <a:pt x="168" y="3"/>
                  </a:lnTo>
                  <a:lnTo>
                    <a:pt x="204" y="0"/>
                  </a:lnTo>
                  <a:close/>
                </a:path>
              </a:pathLst>
            </a:custGeom>
            <a:solidFill>
              <a:srgbClr val="404040">
                <a:alpha val="39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20" name="Freeform 701"/>
            <p:cNvSpPr/>
            <p:nvPr/>
          </p:nvSpPr>
          <p:spPr>
            <a:xfrm>
              <a:off x="2885040" y="4710600"/>
              <a:ext cx="545760" cy="381240"/>
            </a:xfrm>
            <a:custGeom>
              <a:avLst/>
              <a:gdLst>
                <a:gd name="textAreaLeft" fmla="*/ 0 w 545760"/>
                <a:gd name="textAreaRight" fmla="*/ 546120 w 545760"/>
                <a:gd name="textAreaTop" fmla="*/ 0 h 381240"/>
                <a:gd name="textAreaBottom" fmla="*/ 381600 h 381240"/>
              </a:gdLst>
              <a:ahLst/>
              <a:rect l="textAreaLeft" t="textAreaTop" r="textAreaRight" b="textAreaBottom"/>
              <a:pathLst>
                <a:path w="959" h="670">
                  <a:moveTo>
                    <a:pt x="204" y="0"/>
                  </a:moveTo>
                  <a:lnTo>
                    <a:pt x="754" y="0"/>
                  </a:lnTo>
                  <a:lnTo>
                    <a:pt x="792" y="4"/>
                  </a:lnTo>
                  <a:lnTo>
                    <a:pt x="826" y="13"/>
                  </a:lnTo>
                  <a:lnTo>
                    <a:pt x="858" y="29"/>
                  </a:lnTo>
                  <a:lnTo>
                    <a:pt x="886" y="49"/>
                  </a:lnTo>
                  <a:lnTo>
                    <a:pt x="910" y="73"/>
                  </a:lnTo>
                  <a:lnTo>
                    <a:pt x="931" y="101"/>
                  </a:lnTo>
                  <a:lnTo>
                    <a:pt x="947" y="133"/>
                  </a:lnTo>
                  <a:lnTo>
                    <a:pt x="956" y="169"/>
                  </a:lnTo>
                  <a:lnTo>
                    <a:pt x="959" y="205"/>
                  </a:lnTo>
                  <a:lnTo>
                    <a:pt x="959" y="670"/>
                  </a:lnTo>
                  <a:lnTo>
                    <a:pt x="786" y="670"/>
                  </a:lnTo>
                  <a:lnTo>
                    <a:pt x="786" y="275"/>
                  </a:lnTo>
                  <a:lnTo>
                    <a:pt x="783" y="252"/>
                  </a:lnTo>
                  <a:lnTo>
                    <a:pt x="775" y="231"/>
                  </a:lnTo>
                  <a:lnTo>
                    <a:pt x="763" y="212"/>
                  </a:lnTo>
                  <a:lnTo>
                    <a:pt x="748" y="196"/>
                  </a:lnTo>
                  <a:lnTo>
                    <a:pt x="729" y="184"/>
                  </a:lnTo>
                  <a:lnTo>
                    <a:pt x="707" y="176"/>
                  </a:lnTo>
                  <a:lnTo>
                    <a:pt x="684" y="173"/>
                  </a:lnTo>
                  <a:lnTo>
                    <a:pt x="275" y="173"/>
                  </a:lnTo>
                  <a:lnTo>
                    <a:pt x="252" y="176"/>
                  </a:lnTo>
                  <a:lnTo>
                    <a:pt x="230" y="184"/>
                  </a:lnTo>
                  <a:lnTo>
                    <a:pt x="211" y="196"/>
                  </a:lnTo>
                  <a:lnTo>
                    <a:pt x="195" y="212"/>
                  </a:lnTo>
                  <a:lnTo>
                    <a:pt x="183" y="231"/>
                  </a:lnTo>
                  <a:lnTo>
                    <a:pt x="175" y="252"/>
                  </a:lnTo>
                  <a:lnTo>
                    <a:pt x="172" y="275"/>
                  </a:lnTo>
                  <a:lnTo>
                    <a:pt x="172" y="670"/>
                  </a:lnTo>
                  <a:lnTo>
                    <a:pt x="0" y="670"/>
                  </a:lnTo>
                  <a:lnTo>
                    <a:pt x="0" y="205"/>
                  </a:lnTo>
                  <a:lnTo>
                    <a:pt x="3" y="169"/>
                  </a:lnTo>
                  <a:lnTo>
                    <a:pt x="12" y="133"/>
                  </a:lnTo>
                  <a:lnTo>
                    <a:pt x="27" y="101"/>
                  </a:lnTo>
                  <a:lnTo>
                    <a:pt x="48" y="73"/>
                  </a:lnTo>
                  <a:lnTo>
                    <a:pt x="72" y="49"/>
                  </a:lnTo>
                  <a:lnTo>
                    <a:pt x="101" y="29"/>
                  </a:lnTo>
                  <a:lnTo>
                    <a:pt x="133" y="13"/>
                  </a:lnTo>
                  <a:lnTo>
                    <a:pt x="167" y="4"/>
                  </a:lnTo>
                  <a:lnTo>
                    <a:pt x="204" y="0"/>
                  </a:lnTo>
                  <a:close/>
                </a:path>
              </a:pathLst>
            </a:custGeom>
            <a:solidFill>
              <a:srgbClr val="d9d9d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21" name="Freeform 702"/>
            <p:cNvSpPr/>
            <p:nvPr/>
          </p:nvSpPr>
          <p:spPr>
            <a:xfrm>
              <a:off x="1688400" y="5142240"/>
              <a:ext cx="1428480" cy="939240"/>
            </a:xfrm>
            <a:custGeom>
              <a:avLst/>
              <a:gdLst>
                <a:gd name="textAreaLeft" fmla="*/ 0 w 1428480"/>
                <a:gd name="textAreaRight" fmla="*/ 1428840 w 1428480"/>
                <a:gd name="textAreaTop" fmla="*/ 0 h 939240"/>
                <a:gd name="textAreaBottom" fmla="*/ 939600 h 939240"/>
              </a:gdLst>
              <a:ahLst/>
              <a:rect l="textAreaLeft" t="textAreaTop" r="textAreaRight" b="textAreaBottom"/>
              <a:pathLst>
                <a:path w="2509" h="1650">
                  <a:moveTo>
                    <a:pt x="87" y="0"/>
                  </a:moveTo>
                  <a:lnTo>
                    <a:pt x="2422" y="0"/>
                  </a:lnTo>
                  <a:lnTo>
                    <a:pt x="2445" y="3"/>
                  </a:lnTo>
                  <a:lnTo>
                    <a:pt x="2466" y="12"/>
                  </a:lnTo>
                  <a:lnTo>
                    <a:pt x="2483" y="25"/>
                  </a:lnTo>
                  <a:lnTo>
                    <a:pt x="2497" y="43"/>
                  </a:lnTo>
                  <a:lnTo>
                    <a:pt x="2505" y="64"/>
                  </a:lnTo>
                  <a:lnTo>
                    <a:pt x="2509" y="87"/>
                  </a:lnTo>
                  <a:lnTo>
                    <a:pt x="2509" y="1563"/>
                  </a:lnTo>
                  <a:lnTo>
                    <a:pt x="2505" y="1586"/>
                  </a:lnTo>
                  <a:lnTo>
                    <a:pt x="2497" y="1607"/>
                  </a:lnTo>
                  <a:lnTo>
                    <a:pt x="2483" y="1625"/>
                  </a:lnTo>
                  <a:lnTo>
                    <a:pt x="2466" y="1638"/>
                  </a:lnTo>
                  <a:lnTo>
                    <a:pt x="2445" y="1647"/>
                  </a:lnTo>
                  <a:lnTo>
                    <a:pt x="2422" y="1650"/>
                  </a:lnTo>
                  <a:lnTo>
                    <a:pt x="87" y="1650"/>
                  </a:lnTo>
                  <a:lnTo>
                    <a:pt x="63" y="1647"/>
                  </a:lnTo>
                  <a:lnTo>
                    <a:pt x="43" y="1638"/>
                  </a:lnTo>
                  <a:lnTo>
                    <a:pt x="25" y="1625"/>
                  </a:lnTo>
                  <a:lnTo>
                    <a:pt x="12" y="1607"/>
                  </a:lnTo>
                  <a:lnTo>
                    <a:pt x="3" y="1586"/>
                  </a:lnTo>
                  <a:lnTo>
                    <a:pt x="0" y="1563"/>
                  </a:lnTo>
                  <a:lnTo>
                    <a:pt x="0" y="87"/>
                  </a:lnTo>
                  <a:lnTo>
                    <a:pt x="3" y="64"/>
                  </a:lnTo>
                  <a:lnTo>
                    <a:pt x="12" y="43"/>
                  </a:lnTo>
                  <a:lnTo>
                    <a:pt x="25" y="25"/>
                  </a:lnTo>
                  <a:lnTo>
                    <a:pt x="43" y="12"/>
                  </a:lnTo>
                  <a:lnTo>
                    <a:pt x="63" y="3"/>
                  </a:lnTo>
                  <a:lnTo>
                    <a:pt x="87"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22" name="Rectangle 173"/>
            <p:cNvSpPr/>
            <p:nvPr/>
          </p:nvSpPr>
          <p:spPr>
            <a:xfrm>
              <a:off x="1762920" y="5240880"/>
              <a:ext cx="1279800" cy="687240"/>
            </a:xfrm>
            <a:prstGeom prst="rect">
              <a:avLst/>
            </a:prstGeom>
            <a:solidFill>
              <a:schemeClr val="accent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23" name="Freeform 703"/>
            <p:cNvSpPr/>
            <p:nvPr/>
          </p:nvSpPr>
          <p:spPr>
            <a:xfrm>
              <a:off x="2385000" y="5175360"/>
              <a:ext cx="35640" cy="35640"/>
            </a:xfrm>
            <a:custGeom>
              <a:avLst/>
              <a:gdLst>
                <a:gd name="textAreaLeft" fmla="*/ 0 w 35640"/>
                <a:gd name="textAreaRight" fmla="*/ 36000 w 35640"/>
                <a:gd name="textAreaTop" fmla="*/ 0 h 35640"/>
                <a:gd name="textAreaBottom" fmla="*/ 36000 h 35640"/>
              </a:gdLst>
              <a:ahLst/>
              <a:rect l="textAreaLeft" t="textAreaTop" r="textAreaRight" b="textAreaBottom"/>
              <a:pathLst>
                <a:path w="63" h="63">
                  <a:moveTo>
                    <a:pt x="32" y="0"/>
                  </a:moveTo>
                  <a:lnTo>
                    <a:pt x="44" y="2"/>
                  </a:lnTo>
                  <a:lnTo>
                    <a:pt x="54" y="9"/>
                  </a:lnTo>
                  <a:lnTo>
                    <a:pt x="60" y="19"/>
                  </a:lnTo>
                  <a:lnTo>
                    <a:pt x="63" y="31"/>
                  </a:lnTo>
                  <a:lnTo>
                    <a:pt x="60" y="43"/>
                  </a:lnTo>
                  <a:lnTo>
                    <a:pt x="54" y="53"/>
                  </a:lnTo>
                  <a:lnTo>
                    <a:pt x="44" y="61"/>
                  </a:lnTo>
                  <a:lnTo>
                    <a:pt x="32" y="63"/>
                  </a:lnTo>
                  <a:lnTo>
                    <a:pt x="19" y="61"/>
                  </a:lnTo>
                  <a:lnTo>
                    <a:pt x="9" y="53"/>
                  </a:lnTo>
                  <a:lnTo>
                    <a:pt x="2" y="43"/>
                  </a:lnTo>
                  <a:lnTo>
                    <a:pt x="0" y="31"/>
                  </a:lnTo>
                  <a:lnTo>
                    <a:pt x="2" y="19"/>
                  </a:lnTo>
                  <a:lnTo>
                    <a:pt x="9" y="9"/>
                  </a:lnTo>
                  <a:lnTo>
                    <a:pt x="19" y="2"/>
                  </a:lnTo>
                  <a:lnTo>
                    <a:pt x="32" y="0"/>
                  </a:lnTo>
                  <a:close/>
                </a:path>
              </a:pathLst>
            </a:custGeom>
            <a:solidFill>
              <a:srgbClr val="defff3"/>
            </a:solidFill>
            <a:ln w="0">
              <a:noFill/>
            </a:ln>
          </p:spPr>
          <p:style>
            <a:lnRef idx="0"/>
            <a:fillRef idx="0"/>
            <a:effectRef idx="0"/>
            <a:fontRef idx="minor"/>
          </p:style>
          <p:txBody>
            <a:bodyPr numCol="1" spcCol="0" tIns="18000" bIns="18000" anchor="t">
              <a:noAutofit/>
            </a:bodyPr>
            <a:p>
              <a:endParaRPr b="0" lang="fr-BF" sz="2400" spc="-1" strike="noStrike">
                <a:solidFill>
                  <a:srgbClr val="000000"/>
                </a:solidFill>
                <a:latin typeface="Calibri"/>
              </a:endParaRPr>
            </a:p>
          </p:txBody>
        </p:sp>
        <p:sp>
          <p:nvSpPr>
            <p:cNvPr id="1024" name="Rectangle 174"/>
            <p:cNvSpPr/>
            <p:nvPr/>
          </p:nvSpPr>
          <p:spPr>
            <a:xfrm>
              <a:off x="2372400" y="5970960"/>
              <a:ext cx="60480" cy="60480"/>
            </a:xfrm>
            <a:prstGeom prst="rect">
              <a:avLst/>
            </a:prstGeom>
            <a:solidFill>
              <a:srgbClr val="defff3"/>
            </a:solidFill>
            <a:ln w="0">
              <a:noFill/>
            </a:ln>
          </p:spPr>
          <p:style>
            <a:lnRef idx="0"/>
            <a:fillRef idx="0"/>
            <a:effectRef idx="0"/>
            <a:fontRef idx="minor"/>
          </p:style>
          <p:txBody>
            <a:bodyPr numCol="1" spcCol="0" tIns="30240" bIns="30240" anchor="t">
              <a:noAutofit/>
            </a:bodyPr>
            <a:p>
              <a:endParaRPr b="0" lang="fr-BF" sz="2400" spc="-1" strike="noStrike">
                <a:solidFill>
                  <a:srgbClr val="000000"/>
                </a:solidFill>
                <a:latin typeface="Calibri"/>
              </a:endParaRPr>
            </a:p>
          </p:txBody>
        </p:sp>
        <p:sp>
          <p:nvSpPr>
            <p:cNvPr id="1025" name="Freeform 704"/>
            <p:cNvSpPr/>
            <p:nvPr/>
          </p:nvSpPr>
          <p:spPr>
            <a:xfrm>
              <a:off x="1440000" y="6082200"/>
              <a:ext cx="1924560" cy="162360"/>
            </a:xfrm>
            <a:custGeom>
              <a:avLst/>
              <a:gdLst>
                <a:gd name="textAreaLeft" fmla="*/ 0 w 1924560"/>
                <a:gd name="textAreaRight" fmla="*/ 1924920 w 1924560"/>
                <a:gd name="textAreaTop" fmla="*/ 0 h 162360"/>
                <a:gd name="textAreaBottom" fmla="*/ 162720 h 162360"/>
              </a:gdLst>
              <a:ahLst/>
              <a:rect l="textAreaLeft" t="textAreaTop" r="textAreaRight" b="textAreaBottom"/>
              <a:pathLst>
                <a:path w="3380" h="286">
                  <a:moveTo>
                    <a:pt x="436" y="0"/>
                  </a:moveTo>
                  <a:lnTo>
                    <a:pt x="2945" y="0"/>
                  </a:lnTo>
                  <a:lnTo>
                    <a:pt x="3380" y="286"/>
                  </a:lnTo>
                  <a:lnTo>
                    <a:pt x="0" y="286"/>
                  </a:lnTo>
                  <a:lnTo>
                    <a:pt x="436"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26" name="Freeform 705"/>
            <p:cNvSpPr/>
            <p:nvPr/>
          </p:nvSpPr>
          <p:spPr>
            <a:xfrm>
              <a:off x="1440000" y="6244920"/>
              <a:ext cx="1924560" cy="90720"/>
            </a:xfrm>
            <a:custGeom>
              <a:avLst/>
              <a:gdLst>
                <a:gd name="textAreaLeft" fmla="*/ 0 w 1924560"/>
                <a:gd name="textAreaRight" fmla="*/ 1924920 w 1924560"/>
                <a:gd name="textAreaTop" fmla="*/ 0 h 90720"/>
                <a:gd name="textAreaBottom" fmla="*/ 91080 h 90720"/>
              </a:gdLst>
              <a:ahLst/>
              <a:rect l="textAreaLeft" t="textAreaTop" r="textAreaRight" b="textAreaBottom"/>
              <a:pathLst>
                <a:path w="3380" h="160">
                  <a:moveTo>
                    <a:pt x="0" y="0"/>
                  </a:moveTo>
                  <a:lnTo>
                    <a:pt x="3380" y="0"/>
                  </a:lnTo>
                  <a:lnTo>
                    <a:pt x="3380" y="97"/>
                  </a:lnTo>
                  <a:lnTo>
                    <a:pt x="3377" y="117"/>
                  </a:lnTo>
                  <a:lnTo>
                    <a:pt x="3368" y="135"/>
                  </a:lnTo>
                  <a:lnTo>
                    <a:pt x="3355" y="148"/>
                  </a:lnTo>
                  <a:lnTo>
                    <a:pt x="3337" y="158"/>
                  </a:lnTo>
                  <a:lnTo>
                    <a:pt x="3318" y="160"/>
                  </a:lnTo>
                  <a:lnTo>
                    <a:pt x="63" y="160"/>
                  </a:lnTo>
                  <a:lnTo>
                    <a:pt x="43" y="158"/>
                  </a:lnTo>
                  <a:lnTo>
                    <a:pt x="25" y="148"/>
                  </a:lnTo>
                  <a:lnTo>
                    <a:pt x="12" y="135"/>
                  </a:lnTo>
                  <a:lnTo>
                    <a:pt x="3" y="117"/>
                  </a:lnTo>
                  <a:lnTo>
                    <a:pt x="0" y="97"/>
                  </a:lnTo>
                  <a:lnTo>
                    <a:pt x="0" y="0"/>
                  </a:lnTo>
                  <a:close/>
                </a:path>
              </a:pathLst>
            </a:custGeom>
            <a:solidFill>
              <a:schemeClr val="accent3"/>
            </a:solidFill>
            <a:ln w="0">
              <a:noFill/>
            </a:ln>
          </p:spPr>
          <p:style>
            <a:lnRef idx="0"/>
            <a:fillRef idx="0"/>
            <a:effectRef idx="0"/>
            <a:fontRef idx="minor"/>
          </p:style>
          <p:txBody>
            <a:bodyPr numCol="1" spcCol="0" tIns="45360" bIns="45360" anchor="t">
              <a:noAutofit/>
            </a:bodyPr>
            <a:p>
              <a:endParaRPr b="0" lang="fr-BF" sz="2400" spc="-1" strike="noStrike">
                <a:solidFill>
                  <a:srgbClr val="000000"/>
                </a:solidFill>
                <a:latin typeface="Calibri"/>
              </a:endParaRPr>
            </a:p>
          </p:txBody>
        </p:sp>
        <p:sp>
          <p:nvSpPr>
            <p:cNvPr id="1027" name="Rectangle 175"/>
            <p:cNvSpPr/>
            <p:nvPr/>
          </p:nvSpPr>
          <p:spPr>
            <a:xfrm>
              <a:off x="2208240" y="6292080"/>
              <a:ext cx="388800" cy="24840"/>
            </a:xfrm>
            <a:prstGeom prst="rect">
              <a:avLst/>
            </a:prstGeom>
            <a:solidFill>
              <a:srgbClr val="ffffff"/>
            </a:solidFill>
            <a:ln w="0">
              <a:noFill/>
            </a:ln>
          </p:spPr>
          <p:style>
            <a:lnRef idx="0"/>
            <a:fillRef idx="0"/>
            <a:effectRef idx="0"/>
            <a:fontRef idx="minor"/>
          </p:style>
          <p:txBody>
            <a:bodyPr numCol="1" spcCol="0" tIns="12600" bIns="12600" anchor="t">
              <a:noAutofit/>
            </a:bodyPr>
            <a:p>
              <a:endParaRPr b="0" lang="fr-BF" sz="2400" spc="-1" strike="noStrike">
                <a:solidFill>
                  <a:srgbClr val="000000"/>
                </a:solidFill>
                <a:latin typeface="Calibri"/>
              </a:endParaRPr>
            </a:p>
          </p:txBody>
        </p:sp>
        <p:sp>
          <p:nvSpPr>
            <p:cNvPr id="1028" name="Rectangle 176"/>
            <p:cNvSpPr/>
            <p:nvPr/>
          </p:nvSpPr>
          <p:spPr>
            <a:xfrm>
              <a:off x="1440000" y="6244920"/>
              <a:ext cx="1924560" cy="27720"/>
            </a:xfrm>
            <a:prstGeom prst="rect">
              <a:avLst/>
            </a:prstGeom>
            <a:solidFill>
              <a:srgbClr val="ffffff"/>
            </a:solidFill>
            <a:ln w="0">
              <a:noFill/>
            </a:ln>
          </p:spPr>
          <p:style>
            <a:lnRef idx="0"/>
            <a:fillRef idx="0"/>
            <a:effectRef idx="0"/>
            <a:fontRef idx="minor"/>
          </p:style>
          <p:txBody>
            <a:bodyPr numCol="1" spcCol="0" tIns="14040" bIns="14040" anchor="t">
              <a:noAutofit/>
            </a:bodyPr>
            <a:p>
              <a:endParaRPr b="0" lang="fr-BF" sz="2400" spc="-1" strike="noStrike">
                <a:solidFill>
                  <a:srgbClr val="000000"/>
                </a:solidFill>
                <a:latin typeface="Calibri"/>
              </a:endParaRPr>
            </a:p>
          </p:txBody>
        </p:sp>
        <p:sp>
          <p:nvSpPr>
            <p:cNvPr id="1029" name="Freeform 706"/>
            <p:cNvSpPr/>
            <p:nvPr/>
          </p:nvSpPr>
          <p:spPr>
            <a:xfrm>
              <a:off x="1558080" y="6107760"/>
              <a:ext cx="1689480" cy="109440"/>
            </a:xfrm>
            <a:custGeom>
              <a:avLst/>
              <a:gdLst>
                <a:gd name="textAreaLeft" fmla="*/ 0 w 1689480"/>
                <a:gd name="textAreaRight" fmla="*/ 1689840 w 1689480"/>
                <a:gd name="textAreaTop" fmla="*/ 0 h 109440"/>
                <a:gd name="textAreaBottom" fmla="*/ 109800 h 109440"/>
              </a:gdLst>
              <a:ahLst/>
              <a:rect l="textAreaLeft" t="textAreaTop" r="textAreaRight" b="textAreaBottom"/>
              <a:pathLst>
                <a:path w="2967" h="193">
                  <a:moveTo>
                    <a:pt x="294" y="0"/>
                  </a:moveTo>
                  <a:lnTo>
                    <a:pt x="2674" y="0"/>
                  </a:lnTo>
                  <a:lnTo>
                    <a:pt x="2967" y="193"/>
                  </a:lnTo>
                  <a:lnTo>
                    <a:pt x="0" y="193"/>
                  </a:lnTo>
                  <a:lnTo>
                    <a:pt x="294"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0" name="Rectangle 177"/>
            <p:cNvSpPr/>
            <p:nvPr/>
          </p:nvSpPr>
          <p:spPr>
            <a:xfrm>
              <a:off x="2391120" y="6098040"/>
              <a:ext cx="18000" cy="129960"/>
            </a:xfrm>
            <a:prstGeom prst="rect">
              <a:avLst/>
            </a:pr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1" name="Freeform 707"/>
            <p:cNvSpPr/>
            <p:nvPr/>
          </p:nvSpPr>
          <p:spPr>
            <a:xfrm>
              <a:off x="2565360" y="6095160"/>
              <a:ext cx="50400" cy="134640"/>
            </a:xfrm>
            <a:custGeom>
              <a:avLst/>
              <a:gdLst>
                <a:gd name="textAreaLeft" fmla="*/ 0 w 50400"/>
                <a:gd name="textAreaRight" fmla="*/ 50760 w 50400"/>
                <a:gd name="textAreaTop" fmla="*/ 0 h 134640"/>
                <a:gd name="textAreaBottom" fmla="*/ 135000 h 134640"/>
              </a:gdLst>
              <a:ahLst/>
              <a:rect l="textAreaLeft" t="textAreaTop" r="textAreaRight" b="textAreaBottom"/>
              <a:pathLst>
                <a:path w="89" h="237">
                  <a:moveTo>
                    <a:pt x="30" y="0"/>
                  </a:moveTo>
                  <a:lnTo>
                    <a:pt x="89" y="229"/>
                  </a:lnTo>
                  <a:lnTo>
                    <a:pt x="58" y="237"/>
                  </a:lnTo>
                  <a:lnTo>
                    <a:pt x="0" y="8"/>
                  </a:lnTo>
                  <a:lnTo>
                    <a:pt x="3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2" name="Freeform 708"/>
            <p:cNvSpPr/>
            <p:nvPr/>
          </p:nvSpPr>
          <p:spPr>
            <a:xfrm>
              <a:off x="2729880" y="6093360"/>
              <a:ext cx="81000" cy="137880"/>
            </a:xfrm>
            <a:custGeom>
              <a:avLst/>
              <a:gdLst>
                <a:gd name="textAreaLeft" fmla="*/ 0 w 81000"/>
                <a:gd name="textAreaRight" fmla="*/ 81360 w 81000"/>
                <a:gd name="textAreaTop" fmla="*/ 0 h 137880"/>
                <a:gd name="textAreaBottom" fmla="*/ 138240 h 137880"/>
              </a:gdLst>
              <a:ahLst/>
              <a:rect l="textAreaLeft" t="textAreaTop" r="textAreaRight" b="textAreaBottom"/>
              <a:pathLst>
                <a:path w="143" h="243">
                  <a:moveTo>
                    <a:pt x="29" y="0"/>
                  </a:moveTo>
                  <a:lnTo>
                    <a:pt x="143" y="229"/>
                  </a:lnTo>
                  <a:lnTo>
                    <a:pt x="114" y="243"/>
                  </a:lnTo>
                  <a:lnTo>
                    <a:pt x="0" y="14"/>
                  </a:lnTo>
                  <a:lnTo>
                    <a:pt x="29"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3" name="Freeform 709"/>
            <p:cNvSpPr/>
            <p:nvPr/>
          </p:nvSpPr>
          <p:spPr>
            <a:xfrm>
              <a:off x="2893320" y="6092280"/>
              <a:ext cx="116280" cy="141480"/>
            </a:xfrm>
            <a:custGeom>
              <a:avLst/>
              <a:gdLst>
                <a:gd name="textAreaLeft" fmla="*/ 0 w 116280"/>
                <a:gd name="textAreaRight" fmla="*/ 116640 w 116280"/>
                <a:gd name="textAreaTop" fmla="*/ 0 h 141480"/>
                <a:gd name="textAreaBottom" fmla="*/ 141840 h 141480"/>
              </a:gdLst>
              <a:ahLst/>
              <a:rect l="textAreaLeft" t="textAreaTop" r="textAreaRight" b="textAreaBottom"/>
              <a:pathLst>
                <a:path w="205" h="249">
                  <a:moveTo>
                    <a:pt x="25" y="0"/>
                  </a:moveTo>
                  <a:lnTo>
                    <a:pt x="205" y="229"/>
                  </a:lnTo>
                  <a:lnTo>
                    <a:pt x="179" y="249"/>
                  </a:lnTo>
                  <a:lnTo>
                    <a:pt x="0" y="20"/>
                  </a:lnTo>
                  <a:lnTo>
                    <a:pt x="2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4" name="Rectangle 178"/>
            <p:cNvSpPr/>
            <p:nvPr/>
          </p:nvSpPr>
          <p:spPr>
            <a:xfrm>
              <a:off x="1635840" y="6127200"/>
              <a:ext cx="1527840" cy="18000"/>
            </a:xfrm>
            <a:prstGeom prst="rect">
              <a:avLst/>
            </a:prstGeom>
            <a:solidFill>
              <a:srgbClr val="ffffff"/>
            </a:solidFill>
            <a:ln w="0">
              <a:noFill/>
            </a:ln>
          </p:spPr>
          <p:style>
            <a:lnRef idx="0"/>
            <a:fillRef idx="0"/>
            <a:effectRef idx="0"/>
            <a:fontRef idx="minor"/>
          </p:style>
          <p:txBody>
            <a:bodyPr numCol="1" spcCol="0" tIns="9000" bIns="9000" anchor="t">
              <a:noAutofit/>
            </a:bodyPr>
            <a:p>
              <a:endParaRPr b="0" lang="fr-BF" sz="2400" spc="-1" strike="noStrike">
                <a:solidFill>
                  <a:srgbClr val="000000"/>
                </a:solidFill>
                <a:latin typeface="Calibri"/>
              </a:endParaRPr>
            </a:p>
          </p:txBody>
        </p:sp>
        <p:sp>
          <p:nvSpPr>
            <p:cNvPr id="1035" name="Freeform 710"/>
            <p:cNvSpPr/>
            <p:nvPr/>
          </p:nvSpPr>
          <p:spPr>
            <a:xfrm>
              <a:off x="2184480" y="6095160"/>
              <a:ext cx="50760" cy="134640"/>
            </a:xfrm>
            <a:custGeom>
              <a:avLst/>
              <a:gdLst>
                <a:gd name="textAreaLeft" fmla="*/ 0 w 50760"/>
                <a:gd name="textAreaRight" fmla="*/ 51120 w 50760"/>
                <a:gd name="textAreaTop" fmla="*/ 0 h 134640"/>
                <a:gd name="textAreaBottom" fmla="*/ 135000 h 134640"/>
              </a:gdLst>
              <a:ahLst/>
              <a:rect l="textAreaLeft" t="textAreaTop" r="textAreaRight" b="textAreaBottom"/>
              <a:pathLst>
                <a:path w="90" h="237">
                  <a:moveTo>
                    <a:pt x="58" y="0"/>
                  </a:moveTo>
                  <a:lnTo>
                    <a:pt x="90" y="8"/>
                  </a:lnTo>
                  <a:lnTo>
                    <a:pt x="32" y="237"/>
                  </a:lnTo>
                  <a:lnTo>
                    <a:pt x="0" y="229"/>
                  </a:lnTo>
                  <a:lnTo>
                    <a:pt x="58"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6" name="Freeform 711"/>
            <p:cNvSpPr/>
            <p:nvPr/>
          </p:nvSpPr>
          <p:spPr>
            <a:xfrm>
              <a:off x="1989000" y="6093360"/>
              <a:ext cx="81720" cy="137880"/>
            </a:xfrm>
            <a:custGeom>
              <a:avLst/>
              <a:gdLst>
                <a:gd name="textAreaLeft" fmla="*/ 0 w 81720"/>
                <a:gd name="textAreaRight" fmla="*/ 82080 w 81720"/>
                <a:gd name="textAreaTop" fmla="*/ 0 h 137880"/>
                <a:gd name="textAreaBottom" fmla="*/ 138240 h 137880"/>
              </a:gdLst>
              <a:ahLst/>
              <a:rect l="textAreaLeft" t="textAreaTop" r="textAreaRight" b="textAreaBottom"/>
              <a:pathLst>
                <a:path w="144" h="243">
                  <a:moveTo>
                    <a:pt x="114" y="0"/>
                  </a:moveTo>
                  <a:lnTo>
                    <a:pt x="144" y="14"/>
                  </a:lnTo>
                  <a:lnTo>
                    <a:pt x="28" y="243"/>
                  </a:lnTo>
                  <a:lnTo>
                    <a:pt x="0" y="229"/>
                  </a:lnTo>
                  <a:lnTo>
                    <a:pt x="114"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7" name="Freeform 712"/>
            <p:cNvSpPr/>
            <p:nvPr/>
          </p:nvSpPr>
          <p:spPr>
            <a:xfrm>
              <a:off x="1790280" y="6092280"/>
              <a:ext cx="117000" cy="141480"/>
            </a:xfrm>
            <a:custGeom>
              <a:avLst/>
              <a:gdLst>
                <a:gd name="textAreaLeft" fmla="*/ 0 w 117000"/>
                <a:gd name="textAreaRight" fmla="*/ 117360 w 117000"/>
                <a:gd name="textAreaTop" fmla="*/ 0 h 141480"/>
                <a:gd name="textAreaBottom" fmla="*/ 141840 h 141480"/>
              </a:gdLst>
              <a:ahLst/>
              <a:rect l="textAreaLeft" t="textAreaTop" r="textAreaRight" b="textAreaBottom"/>
              <a:pathLst>
                <a:path w="206" h="249">
                  <a:moveTo>
                    <a:pt x="180" y="0"/>
                  </a:moveTo>
                  <a:lnTo>
                    <a:pt x="206" y="20"/>
                  </a:lnTo>
                  <a:lnTo>
                    <a:pt x="25" y="249"/>
                  </a:lnTo>
                  <a:lnTo>
                    <a:pt x="0" y="229"/>
                  </a:lnTo>
                  <a:lnTo>
                    <a:pt x="18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38" name="Rectangle 179"/>
            <p:cNvSpPr/>
            <p:nvPr/>
          </p:nvSpPr>
          <p:spPr>
            <a:xfrm>
              <a:off x="1580040" y="6172560"/>
              <a:ext cx="1663920" cy="18000"/>
            </a:xfrm>
            <a:prstGeom prst="rect">
              <a:avLst/>
            </a:prstGeom>
            <a:solidFill>
              <a:srgbClr val="ffffff"/>
            </a:solidFill>
            <a:ln w="0">
              <a:noFill/>
            </a:ln>
          </p:spPr>
          <p:style>
            <a:lnRef idx="0"/>
            <a:fillRef idx="0"/>
            <a:effectRef idx="0"/>
            <a:fontRef idx="minor"/>
          </p:style>
          <p:txBody>
            <a:bodyPr numCol="1" spcCol="0" tIns="9000" bIns="9000" anchor="t">
              <a:noAutofit/>
            </a:bodyPr>
            <a:p>
              <a:endParaRPr b="0" lang="fr-BF" sz="2400" spc="-1" strike="noStrike">
                <a:solidFill>
                  <a:srgbClr val="000000"/>
                </a:solidFill>
                <a:latin typeface="Calibri"/>
              </a:endParaRPr>
            </a:p>
          </p:txBody>
        </p:sp>
        <p:sp>
          <p:nvSpPr>
            <p:cNvPr id="1039" name="Freeform 713"/>
            <p:cNvSpPr/>
            <p:nvPr/>
          </p:nvSpPr>
          <p:spPr>
            <a:xfrm>
              <a:off x="1972440" y="5343840"/>
              <a:ext cx="209880" cy="260640"/>
            </a:xfrm>
            <a:custGeom>
              <a:avLst/>
              <a:gdLst>
                <a:gd name="textAreaLeft" fmla="*/ 0 w 209880"/>
                <a:gd name="textAreaRight" fmla="*/ 210240 w 209880"/>
                <a:gd name="textAreaTop" fmla="*/ 0 h 260640"/>
                <a:gd name="textAreaBottom" fmla="*/ 261000 h 260640"/>
              </a:gdLst>
              <a:ahLst/>
              <a:rect l="textAreaLeft" t="textAreaTop" r="textAreaRight" b="textAreaBottom"/>
              <a:pathLst>
                <a:path w="369" h="458">
                  <a:moveTo>
                    <a:pt x="184" y="0"/>
                  </a:moveTo>
                  <a:lnTo>
                    <a:pt x="217" y="4"/>
                  </a:lnTo>
                  <a:lnTo>
                    <a:pt x="246" y="10"/>
                  </a:lnTo>
                  <a:lnTo>
                    <a:pt x="272" y="22"/>
                  </a:lnTo>
                  <a:lnTo>
                    <a:pt x="295" y="38"/>
                  </a:lnTo>
                  <a:lnTo>
                    <a:pt x="315" y="56"/>
                  </a:lnTo>
                  <a:lnTo>
                    <a:pt x="331" y="77"/>
                  </a:lnTo>
                  <a:lnTo>
                    <a:pt x="344" y="102"/>
                  </a:lnTo>
                  <a:lnTo>
                    <a:pt x="354" y="128"/>
                  </a:lnTo>
                  <a:lnTo>
                    <a:pt x="362" y="155"/>
                  </a:lnTo>
                  <a:lnTo>
                    <a:pt x="366" y="185"/>
                  </a:lnTo>
                  <a:lnTo>
                    <a:pt x="369" y="215"/>
                  </a:lnTo>
                  <a:lnTo>
                    <a:pt x="367" y="245"/>
                  </a:lnTo>
                  <a:lnTo>
                    <a:pt x="363" y="274"/>
                  </a:lnTo>
                  <a:lnTo>
                    <a:pt x="356" y="303"/>
                  </a:lnTo>
                  <a:lnTo>
                    <a:pt x="348" y="331"/>
                  </a:lnTo>
                  <a:lnTo>
                    <a:pt x="336" y="357"/>
                  </a:lnTo>
                  <a:lnTo>
                    <a:pt x="321" y="381"/>
                  </a:lnTo>
                  <a:lnTo>
                    <a:pt x="305" y="403"/>
                  </a:lnTo>
                  <a:lnTo>
                    <a:pt x="285" y="422"/>
                  </a:lnTo>
                  <a:lnTo>
                    <a:pt x="263" y="437"/>
                  </a:lnTo>
                  <a:lnTo>
                    <a:pt x="239" y="448"/>
                  </a:lnTo>
                  <a:lnTo>
                    <a:pt x="212" y="456"/>
                  </a:lnTo>
                  <a:lnTo>
                    <a:pt x="184" y="458"/>
                  </a:lnTo>
                  <a:lnTo>
                    <a:pt x="155" y="456"/>
                  </a:lnTo>
                  <a:lnTo>
                    <a:pt x="129" y="448"/>
                  </a:lnTo>
                  <a:lnTo>
                    <a:pt x="106" y="437"/>
                  </a:lnTo>
                  <a:lnTo>
                    <a:pt x="84" y="422"/>
                  </a:lnTo>
                  <a:lnTo>
                    <a:pt x="64" y="403"/>
                  </a:lnTo>
                  <a:lnTo>
                    <a:pt x="47" y="381"/>
                  </a:lnTo>
                  <a:lnTo>
                    <a:pt x="33" y="357"/>
                  </a:lnTo>
                  <a:lnTo>
                    <a:pt x="21" y="331"/>
                  </a:lnTo>
                  <a:lnTo>
                    <a:pt x="12" y="303"/>
                  </a:lnTo>
                  <a:lnTo>
                    <a:pt x="6" y="274"/>
                  </a:lnTo>
                  <a:lnTo>
                    <a:pt x="1" y="245"/>
                  </a:lnTo>
                  <a:lnTo>
                    <a:pt x="0" y="215"/>
                  </a:lnTo>
                  <a:lnTo>
                    <a:pt x="1" y="185"/>
                  </a:lnTo>
                  <a:lnTo>
                    <a:pt x="7" y="155"/>
                  </a:lnTo>
                  <a:lnTo>
                    <a:pt x="13" y="128"/>
                  </a:lnTo>
                  <a:lnTo>
                    <a:pt x="24" y="102"/>
                  </a:lnTo>
                  <a:lnTo>
                    <a:pt x="37" y="77"/>
                  </a:lnTo>
                  <a:lnTo>
                    <a:pt x="54" y="56"/>
                  </a:lnTo>
                  <a:lnTo>
                    <a:pt x="74" y="38"/>
                  </a:lnTo>
                  <a:lnTo>
                    <a:pt x="96" y="22"/>
                  </a:lnTo>
                  <a:lnTo>
                    <a:pt x="122" y="10"/>
                  </a:lnTo>
                  <a:lnTo>
                    <a:pt x="152" y="4"/>
                  </a:lnTo>
                  <a:lnTo>
                    <a:pt x="184" y="0"/>
                  </a:lnTo>
                  <a:close/>
                </a:path>
              </a:pathLst>
            </a:custGeom>
            <a:solidFill>
              <a:srgbClr val="ffffff">
                <a:alpha val="7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40" name="Freeform 714"/>
            <p:cNvSpPr/>
            <p:nvPr/>
          </p:nvSpPr>
          <p:spPr>
            <a:xfrm>
              <a:off x="1842120" y="5595120"/>
              <a:ext cx="470160" cy="231840"/>
            </a:xfrm>
            <a:custGeom>
              <a:avLst/>
              <a:gdLst>
                <a:gd name="textAreaLeft" fmla="*/ 0 w 470160"/>
                <a:gd name="textAreaRight" fmla="*/ 470520 w 470160"/>
                <a:gd name="textAreaTop" fmla="*/ 0 h 231840"/>
                <a:gd name="textAreaBottom" fmla="*/ 232200 h 231840"/>
              </a:gdLst>
              <a:ahLst/>
              <a:rect l="textAreaLeft" t="textAreaTop" r="textAreaRight" b="textAreaBottom"/>
              <a:pathLst>
                <a:path w="826" h="408">
                  <a:moveTo>
                    <a:pt x="269" y="0"/>
                  </a:moveTo>
                  <a:lnTo>
                    <a:pt x="292" y="23"/>
                  </a:lnTo>
                  <a:lnTo>
                    <a:pt x="318" y="40"/>
                  </a:lnTo>
                  <a:lnTo>
                    <a:pt x="347" y="55"/>
                  </a:lnTo>
                  <a:lnTo>
                    <a:pt x="379" y="63"/>
                  </a:lnTo>
                  <a:lnTo>
                    <a:pt x="413" y="66"/>
                  </a:lnTo>
                  <a:lnTo>
                    <a:pt x="448" y="63"/>
                  </a:lnTo>
                  <a:lnTo>
                    <a:pt x="479" y="55"/>
                  </a:lnTo>
                  <a:lnTo>
                    <a:pt x="508" y="40"/>
                  </a:lnTo>
                  <a:lnTo>
                    <a:pt x="535" y="23"/>
                  </a:lnTo>
                  <a:lnTo>
                    <a:pt x="558" y="0"/>
                  </a:lnTo>
                  <a:lnTo>
                    <a:pt x="598" y="16"/>
                  </a:lnTo>
                  <a:lnTo>
                    <a:pt x="633" y="36"/>
                  </a:lnTo>
                  <a:lnTo>
                    <a:pt x="666" y="60"/>
                  </a:lnTo>
                  <a:lnTo>
                    <a:pt x="695" y="88"/>
                  </a:lnTo>
                  <a:lnTo>
                    <a:pt x="723" y="119"/>
                  </a:lnTo>
                  <a:lnTo>
                    <a:pt x="746" y="153"/>
                  </a:lnTo>
                  <a:lnTo>
                    <a:pt x="767" y="189"/>
                  </a:lnTo>
                  <a:lnTo>
                    <a:pt x="785" y="229"/>
                  </a:lnTo>
                  <a:lnTo>
                    <a:pt x="799" y="270"/>
                  </a:lnTo>
                  <a:lnTo>
                    <a:pt x="811" y="315"/>
                  </a:lnTo>
                  <a:lnTo>
                    <a:pt x="820" y="361"/>
                  </a:lnTo>
                  <a:lnTo>
                    <a:pt x="826" y="408"/>
                  </a:lnTo>
                  <a:lnTo>
                    <a:pt x="0" y="408"/>
                  </a:lnTo>
                  <a:lnTo>
                    <a:pt x="7" y="361"/>
                  </a:lnTo>
                  <a:lnTo>
                    <a:pt x="16" y="315"/>
                  </a:lnTo>
                  <a:lnTo>
                    <a:pt x="28" y="270"/>
                  </a:lnTo>
                  <a:lnTo>
                    <a:pt x="42" y="229"/>
                  </a:lnTo>
                  <a:lnTo>
                    <a:pt x="60" y="189"/>
                  </a:lnTo>
                  <a:lnTo>
                    <a:pt x="81" y="153"/>
                  </a:lnTo>
                  <a:lnTo>
                    <a:pt x="104" y="119"/>
                  </a:lnTo>
                  <a:lnTo>
                    <a:pt x="130" y="88"/>
                  </a:lnTo>
                  <a:lnTo>
                    <a:pt x="160" y="60"/>
                  </a:lnTo>
                  <a:lnTo>
                    <a:pt x="193" y="36"/>
                  </a:lnTo>
                  <a:lnTo>
                    <a:pt x="229" y="16"/>
                  </a:lnTo>
                  <a:lnTo>
                    <a:pt x="269" y="0"/>
                  </a:lnTo>
                  <a:close/>
                </a:path>
              </a:pathLst>
            </a:custGeom>
            <a:solidFill>
              <a:srgbClr val="ffffff">
                <a:alpha val="7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41" name="Freeform 715"/>
            <p:cNvSpPr/>
            <p:nvPr/>
          </p:nvSpPr>
          <p:spPr>
            <a:xfrm>
              <a:off x="2385360" y="5721480"/>
              <a:ext cx="560160" cy="105480"/>
            </a:xfrm>
            <a:custGeom>
              <a:avLst/>
              <a:gdLst>
                <a:gd name="textAreaLeft" fmla="*/ 0 w 560160"/>
                <a:gd name="textAreaRight" fmla="*/ 560520 w 560160"/>
                <a:gd name="textAreaTop" fmla="*/ 0 h 105480"/>
                <a:gd name="textAreaBottom" fmla="*/ 105840 h 105480"/>
              </a:gdLst>
              <a:ahLst/>
              <a:rect l="textAreaLeft" t="textAreaTop" r="textAreaRight" b="textAreaBottom"/>
              <a:pathLst>
                <a:path w="984" h="186">
                  <a:moveTo>
                    <a:pt x="21" y="0"/>
                  </a:moveTo>
                  <a:lnTo>
                    <a:pt x="964" y="0"/>
                  </a:lnTo>
                  <a:lnTo>
                    <a:pt x="975" y="2"/>
                  </a:lnTo>
                  <a:lnTo>
                    <a:pt x="982" y="10"/>
                  </a:lnTo>
                  <a:lnTo>
                    <a:pt x="984" y="21"/>
                  </a:lnTo>
                  <a:lnTo>
                    <a:pt x="984" y="165"/>
                  </a:lnTo>
                  <a:lnTo>
                    <a:pt x="982" y="176"/>
                  </a:lnTo>
                  <a:lnTo>
                    <a:pt x="975" y="184"/>
                  </a:lnTo>
                  <a:lnTo>
                    <a:pt x="964" y="186"/>
                  </a:lnTo>
                  <a:lnTo>
                    <a:pt x="21" y="186"/>
                  </a:lnTo>
                  <a:lnTo>
                    <a:pt x="11" y="184"/>
                  </a:lnTo>
                  <a:lnTo>
                    <a:pt x="3" y="176"/>
                  </a:lnTo>
                  <a:lnTo>
                    <a:pt x="0" y="165"/>
                  </a:lnTo>
                  <a:lnTo>
                    <a:pt x="0" y="21"/>
                  </a:lnTo>
                  <a:lnTo>
                    <a:pt x="3" y="10"/>
                  </a:lnTo>
                  <a:lnTo>
                    <a:pt x="11" y="2"/>
                  </a:lnTo>
                  <a:lnTo>
                    <a:pt x="21"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42" name="Freeform 716"/>
            <p:cNvSpPr/>
            <p:nvPr/>
          </p:nvSpPr>
          <p:spPr>
            <a:xfrm>
              <a:off x="2385360" y="5650920"/>
              <a:ext cx="216720" cy="39960"/>
            </a:xfrm>
            <a:custGeom>
              <a:avLst/>
              <a:gdLst>
                <a:gd name="textAreaLeft" fmla="*/ 0 w 216720"/>
                <a:gd name="textAreaRight" fmla="*/ 217080 w 216720"/>
                <a:gd name="textAreaTop" fmla="*/ 0 h 39960"/>
                <a:gd name="textAreaBottom" fmla="*/ 40320 h 39960"/>
              </a:gdLst>
              <a:ahLst/>
              <a:rect l="textAreaLeft" t="textAreaTop" r="textAreaRight" b="textAreaBottom"/>
              <a:pathLst>
                <a:path w="381" h="71">
                  <a:moveTo>
                    <a:pt x="8" y="0"/>
                  </a:moveTo>
                  <a:lnTo>
                    <a:pt x="373" y="0"/>
                  </a:lnTo>
                  <a:lnTo>
                    <a:pt x="376" y="0"/>
                  </a:lnTo>
                  <a:lnTo>
                    <a:pt x="378" y="2"/>
                  </a:lnTo>
                  <a:lnTo>
                    <a:pt x="379" y="4"/>
                  </a:lnTo>
                  <a:lnTo>
                    <a:pt x="381" y="7"/>
                  </a:lnTo>
                  <a:lnTo>
                    <a:pt x="381" y="63"/>
                  </a:lnTo>
                  <a:lnTo>
                    <a:pt x="379" y="67"/>
                  </a:lnTo>
                  <a:lnTo>
                    <a:pt x="378" y="69"/>
                  </a:lnTo>
                  <a:lnTo>
                    <a:pt x="376" y="71"/>
                  </a:lnTo>
                  <a:lnTo>
                    <a:pt x="373" y="71"/>
                  </a:lnTo>
                  <a:lnTo>
                    <a:pt x="8" y="71"/>
                  </a:lnTo>
                  <a:lnTo>
                    <a:pt x="5" y="71"/>
                  </a:lnTo>
                  <a:lnTo>
                    <a:pt x="2" y="69"/>
                  </a:lnTo>
                  <a:lnTo>
                    <a:pt x="1" y="67"/>
                  </a:lnTo>
                  <a:lnTo>
                    <a:pt x="0" y="63"/>
                  </a:lnTo>
                  <a:lnTo>
                    <a:pt x="0" y="7"/>
                  </a:lnTo>
                  <a:lnTo>
                    <a:pt x="1" y="4"/>
                  </a:lnTo>
                  <a:lnTo>
                    <a:pt x="2" y="2"/>
                  </a:lnTo>
                  <a:lnTo>
                    <a:pt x="5" y="0"/>
                  </a:lnTo>
                  <a:lnTo>
                    <a:pt x="8" y="0"/>
                  </a:lnTo>
                  <a:close/>
                </a:path>
              </a:pathLst>
            </a:custGeom>
            <a:solidFill>
              <a:srgbClr val="ffffff">
                <a:alpha val="47000"/>
              </a:srgbClr>
            </a:solidFill>
            <a:ln w="0">
              <a:noFill/>
            </a:ln>
          </p:spPr>
          <p:style>
            <a:lnRef idx="0"/>
            <a:fillRef idx="0"/>
            <a:effectRef idx="0"/>
            <a:fontRef idx="minor"/>
          </p:style>
          <p:txBody>
            <a:bodyPr numCol="1" spcCol="0" tIns="20160" bIns="20160" anchor="t">
              <a:noAutofit/>
            </a:bodyPr>
            <a:p>
              <a:endParaRPr b="0" lang="fr-BF" sz="2400" spc="-1" strike="noStrike">
                <a:solidFill>
                  <a:srgbClr val="000000"/>
                </a:solidFill>
                <a:latin typeface="Calibri"/>
              </a:endParaRPr>
            </a:p>
          </p:txBody>
        </p:sp>
        <p:sp>
          <p:nvSpPr>
            <p:cNvPr id="1043" name="Freeform 717"/>
            <p:cNvSpPr/>
            <p:nvPr/>
          </p:nvSpPr>
          <p:spPr>
            <a:xfrm>
              <a:off x="2385360" y="5486400"/>
              <a:ext cx="560160" cy="106200"/>
            </a:xfrm>
            <a:custGeom>
              <a:avLst/>
              <a:gdLst>
                <a:gd name="textAreaLeft" fmla="*/ 0 w 560160"/>
                <a:gd name="textAreaRight" fmla="*/ 560520 w 560160"/>
                <a:gd name="textAreaTop" fmla="*/ 0 h 106200"/>
                <a:gd name="textAreaBottom" fmla="*/ 106560 h 106200"/>
              </a:gdLst>
              <a:ahLst/>
              <a:rect l="textAreaLeft" t="textAreaTop" r="textAreaRight" b="textAreaBottom"/>
              <a:pathLst>
                <a:path w="984" h="187">
                  <a:moveTo>
                    <a:pt x="21" y="0"/>
                  </a:moveTo>
                  <a:lnTo>
                    <a:pt x="964" y="0"/>
                  </a:lnTo>
                  <a:lnTo>
                    <a:pt x="975" y="3"/>
                  </a:lnTo>
                  <a:lnTo>
                    <a:pt x="982" y="11"/>
                  </a:lnTo>
                  <a:lnTo>
                    <a:pt x="984" y="21"/>
                  </a:lnTo>
                  <a:lnTo>
                    <a:pt x="984" y="166"/>
                  </a:lnTo>
                  <a:lnTo>
                    <a:pt x="982" y="177"/>
                  </a:lnTo>
                  <a:lnTo>
                    <a:pt x="975" y="184"/>
                  </a:lnTo>
                  <a:lnTo>
                    <a:pt x="964" y="187"/>
                  </a:lnTo>
                  <a:lnTo>
                    <a:pt x="21" y="187"/>
                  </a:lnTo>
                  <a:lnTo>
                    <a:pt x="11" y="184"/>
                  </a:lnTo>
                  <a:lnTo>
                    <a:pt x="3" y="177"/>
                  </a:lnTo>
                  <a:lnTo>
                    <a:pt x="0" y="166"/>
                  </a:lnTo>
                  <a:lnTo>
                    <a:pt x="0" y="21"/>
                  </a:lnTo>
                  <a:lnTo>
                    <a:pt x="3" y="11"/>
                  </a:lnTo>
                  <a:lnTo>
                    <a:pt x="11" y="3"/>
                  </a:lnTo>
                  <a:lnTo>
                    <a:pt x="21"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44" name="Freeform 718"/>
            <p:cNvSpPr/>
            <p:nvPr/>
          </p:nvSpPr>
          <p:spPr>
            <a:xfrm>
              <a:off x="2385360" y="5416200"/>
              <a:ext cx="216720" cy="39960"/>
            </a:xfrm>
            <a:custGeom>
              <a:avLst/>
              <a:gdLst>
                <a:gd name="textAreaLeft" fmla="*/ 0 w 216720"/>
                <a:gd name="textAreaRight" fmla="*/ 217080 w 216720"/>
                <a:gd name="textAreaTop" fmla="*/ 0 h 39960"/>
                <a:gd name="textAreaBottom" fmla="*/ 40320 h 39960"/>
              </a:gdLst>
              <a:ahLst/>
              <a:rect l="textAreaLeft" t="textAreaTop" r="textAreaRight" b="textAreaBottom"/>
              <a:pathLst>
                <a:path w="381" h="71">
                  <a:moveTo>
                    <a:pt x="8" y="0"/>
                  </a:moveTo>
                  <a:lnTo>
                    <a:pt x="373" y="0"/>
                  </a:lnTo>
                  <a:lnTo>
                    <a:pt x="376" y="0"/>
                  </a:lnTo>
                  <a:lnTo>
                    <a:pt x="378" y="2"/>
                  </a:lnTo>
                  <a:lnTo>
                    <a:pt x="379" y="4"/>
                  </a:lnTo>
                  <a:lnTo>
                    <a:pt x="381" y="8"/>
                  </a:lnTo>
                  <a:lnTo>
                    <a:pt x="381" y="64"/>
                  </a:lnTo>
                  <a:lnTo>
                    <a:pt x="379" y="67"/>
                  </a:lnTo>
                  <a:lnTo>
                    <a:pt x="378" y="69"/>
                  </a:lnTo>
                  <a:lnTo>
                    <a:pt x="376" y="71"/>
                  </a:lnTo>
                  <a:lnTo>
                    <a:pt x="373" y="71"/>
                  </a:lnTo>
                  <a:lnTo>
                    <a:pt x="8" y="71"/>
                  </a:lnTo>
                  <a:lnTo>
                    <a:pt x="5" y="71"/>
                  </a:lnTo>
                  <a:lnTo>
                    <a:pt x="2" y="69"/>
                  </a:lnTo>
                  <a:lnTo>
                    <a:pt x="1" y="67"/>
                  </a:lnTo>
                  <a:lnTo>
                    <a:pt x="0" y="64"/>
                  </a:lnTo>
                  <a:lnTo>
                    <a:pt x="0" y="8"/>
                  </a:lnTo>
                  <a:lnTo>
                    <a:pt x="1" y="4"/>
                  </a:lnTo>
                  <a:lnTo>
                    <a:pt x="2" y="2"/>
                  </a:lnTo>
                  <a:lnTo>
                    <a:pt x="5" y="0"/>
                  </a:lnTo>
                  <a:lnTo>
                    <a:pt x="8" y="0"/>
                  </a:lnTo>
                  <a:close/>
                </a:path>
              </a:pathLst>
            </a:custGeom>
            <a:solidFill>
              <a:srgbClr val="ffffff">
                <a:alpha val="47000"/>
              </a:srgbClr>
            </a:solidFill>
            <a:ln w="0">
              <a:noFill/>
            </a:ln>
          </p:spPr>
          <p:style>
            <a:lnRef idx="0"/>
            <a:fillRef idx="0"/>
            <a:effectRef idx="0"/>
            <a:fontRef idx="minor"/>
          </p:style>
          <p:txBody>
            <a:bodyPr numCol="1" spcCol="0" tIns="20160" bIns="20160" anchor="t">
              <a:noAutofit/>
            </a:bodyPr>
            <a:p>
              <a:endParaRPr b="0" lang="fr-BF" sz="2400" spc="-1" strike="noStrike">
                <a:solidFill>
                  <a:srgbClr val="000000"/>
                </a:solidFill>
                <a:latin typeface="Calibri"/>
              </a:endParaRPr>
            </a:p>
          </p:txBody>
        </p:sp>
        <p:sp>
          <p:nvSpPr>
            <p:cNvPr id="1045" name="Freeform 719"/>
            <p:cNvSpPr/>
            <p:nvPr/>
          </p:nvSpPr>
          <p:spPr>
            <a:xfrm>
              <a:off x="2610360" y="4928760"/>
              <a:ext cx="663840" cy="421200"/>
            </a:xfrm>
            <a:custGeom>
              <a:avLst/>
              <a:gdLst>
                <a:gd name="textAreaLeft" fmla="*/ 0 w 663840"/>
                <a:gd name="textAreaRight" fmla="*/ 664200 w 663840"/>
                <a:gd name="textAreaTop" fmla="*/ 0 h 421200"/>
                <a:gd name="textAreaBottom" fmla="*/ 421560 h 421200"/>
              </a:gdLst>
              <a:ahLst/>
              <a:rect l="textAreaLeft" t="textAreaTop" r="textAreaRight" b="textAreaBottom"/>
              <a:pathLst>
                <a:path w="1166" h="740">
                  <a:moveTo>
                    <a:pt x="38" y="0"/>
                  </a:moveTo>
                  <a:lnTo>
                    <a:pt x="1127" y="0"/>
                  </a:lnTo>
                  <a:lnTo>
                    <a:pt x="1142" y="4"/>
                  </a:lnTo>
                  <a:lnTo>
                    <a:pt x="1155" y="11"/>
                  </a:lnTo>
                  <a:lnTo>
                    <a:pt x="1163" y="23"/>
                  </a:lnTo>
                  <a:lnTo>
                    <a:pt x="1166" y="39"/>
                  </a:lnTo>
                  <a:lnTo>
                    <a:pt x="1166" y="702"/>
                  </a:lnTo>
                  <a:lnTo>
                    <a:pt x="1163" y="717"/>
                  </a:lnTo>
                  <a:lnTo>
                    <a:pt x="1155" y="729"/>
                  </a:lnTo>
                  <a:lnTo>
                    <a:pt x="1142" y="738"/>
                  </a:lnTo>
                  <a:lnTo>
                    <a:pt x="1127" y="740"/>
                  </a:lnTo>
                  <a:lnTo>
                    <a:pt x="38" y="740"/>
                  </a:lnTo>
                  <a:lnTo>
                    <a:pt x="23" y="738"/>
                  </a:lnTo>
                  <a:lnTo>
                    <a:pt x="11" y="729"/>
                  </a:lnTo>
                  <a:lnTo>
                    <a:pt x="2" y="717"/>
                  </a:lnTo>
                  <a:lnTo>
                    <a:pt x="0" y="702"/>
                  </a:lnTo>
                  <a:lnTo>
                    <a:pt x="0" y="39"/>
                  </a:lnTo>
                  <a:lnTo>
                    <a:pt x="2" y="23"/>
                  </a:lnTo>
                  <a:lnTo>
                    <a:pt x="11" y="11"/>
                  </a:lnTo>
                  <a:lnTo>
                    <a:pt x="23" y="4"/>
                  </a:lnTo>
                  <a:lnTo>
                    <a:pt x="38"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46" name="Rectangle 180"/>
            <p:cNvSpPr/>
            <p:nvPr/>
          </p:nvSpPr>
          <p:spPr>
            <a:xfrm>
              <a:off x="2610360" y="5225040"/>
              <a:ext cx="663840" cy="78120"/>
            </a:xfrm>
            <a:prstGeom prst="rect">
              <a:avLst/>
            </a:prstGeom>
            <a:solidFill>
              <a:schemeClr val="accent6"/>
            </a:solidFill>
            <a:ln w="0">
              <a:noFill/>
            </a:ln>
          </p:spPr>
          <p:style>
            <a:lnRef idx="0"/>
            <a:fillRef idx="0"/>
            <a:effectRef idx="0"/>
            <a:fontRef idx="minor"/>
          </p:style>
          <p:txBody>
            <a:bodyPr numCol="1" spcCol="0" tIns="39240" bIns="39240" anchor="t">
              <a:noAutofit/>
            </a:bodyPr>
            <a:p>
              <a:endParaRPr b="0" lang="fr-BF" sz="2400" spc="-1" strike="noStrike">
                <a:solidFill>
                  <a:srgbClr val="000000"/>
                </a:solidFill>
                <a:latin typeface="Calibri"/>
              </a:endParaRPr>
            </a:p>
          </p:txBody>
        </p:sp>
        <p:sp>
          <p:nvSpPr>
            <p:cNvPr id="1047" name="Freeform 720"/>
            <p:cNvSpPr/>
            <p:nvPr/>
          </p:nvSpPr>
          <p:spPr>
            <a:xfrm>
              <a:off x="2651040" y="4968000"/>
              <a:ext cx="150480" cy="107280"/>
            </a:xfrm>
            <a:custGeom>
              <a:avLst/>
              <a:gdLst>
                <a:gd name="textAreaLeft" fmla="*/ 0 w 150480"/>
                <a:gd name="textAreaRight" fmla="*/ 150840 w 150480"/>
                <a:gd name="textAreaTop" fmla="*/ 0 h 107280"/>
                <a:gd name="textAreaBottom" fmla="*/ 107640 h 107280"/>
              </a:gdLst>
              <a:ahLst/>
              <a:rect l="textAreaLeft" t="textAreaTop" r="textAreaRight" b="textAreaBottom"/>
              <a:pathLst>
                <a:path w="265" h="189">
                  <a:moveTo>
                    <a:pt x="22" y="0"/>
                  </a:moveTo>
                  <a:lnTo>
                    <a:pt x="245" y="0"/>
                  </a:lnTo>
                  <a:lnTo>
                    <a:pt x="256" y="3"/>
                  </a:lnTo>
                  <a:lnTo>
                    <a:pt x="263" y="11"/>
                  </a:lnTo>
                  <a:lnTo>
                    <a:pt x="265" y="21"/>
                  </a:lnTo>
                  <a:lnTo>
                    <a:pt x="265" y="168"/>
                  </a:lnTo>
                  <a:lnTo>
                    <a:pt x="263" y="179"/>
                  </a:lnTo>
                  <a:lnTo>
                    <a:pt x="256" y="187"/>
                  </a:lnTo>
                  <a:lnTo>
                    <a:pt x="245" y="189"/>
                  </a:lnTo>
                  <a:lnTo>
                    <a:pt x="22" y="189"/>
                  </a:lnTo>
                  <a:lnTo>
                    <a:pt x="11" y="187"/>
                  </a:lnTo>
                  <a:lnTo>
                    <a:pt x="4" y="179"/>
                  </a:lnTo>
                  <a:lnTo>
                    <a:pt x="0" y="168"/>
                  </a:lnTo>
                  <a:lnTo>
                    <a:pt x="0" y="21"/>
                  </a:lnTo>
                  <a:lnTo>
                    <a:pt x="4" y="11"/>
                  </a:lnTo>
                  <a:lnTo>
                    <a:pt x="11" y="3"/>
                  </a:lnTo>
                  <a:lnTo>
                    <a:pt x="22" y="0"/>
                  </a:lnTo>
                  <a:close/>
                </a:path>
              </a:pathLst>
            </a:custGeom>
            <a:solidFill>
              <a:schemeClr val="accent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1048" name="Group 213"/>
          <p:cNvGrpSpPr/>
          <p:nvPr/>
        </p:nvGrpSpPr>
        <p:grpSpPr>
          <a:xfrm>
            <a:off x="8634240" y="4824000"/>
            <a:ext cx="1930320" cy="1625760"/>
            <a:chOff x="8634240" y="4824000"/>
            <a:chExt cx="1930320" cy="1625760"/>
          </a:xfrm>
        </p:grpSpPr>
        <p:sp>
          <p:nvSpPr>
            <p:cNvPr id="1049" name="Freeform 721"/>
            <p:cNvSpPr/>
            <p:nvPr/>
          </p:nvSpPr>
          <p:spPr>
            <a:xfrm>
              <a:off x="9407160" y="6202800"/>
              <a:ext cx="564480" cy="246960"/>
            </a:xfrm>
            <a:custGeom>
              <a:avLst/>
              <a:gdLst>
                <a:gd name="textAreaLeft" fmla="*/ 0 w 564480"/>
                <a:gd name="textAreaRight" fmla="*/ 564840 w 564480"/>
                <a:gd name="textAreaTop" fmla="*/ 0 h 246960"/>
                <a:gd name="textAreaBottom" fmla="*/ 247320 h 246960"/>
              </a:gdLst>
              <a:ahLst/>
              <a:rect l="textAreaLeft" t="textAreaTop" r="textAreaRight" b="textAreaBottom"/>
              <a:pathLst>
                <a:path w="1524" h="669">
                  <a:moveTo>
                    <a:pt x="368" y="0"/>
                  </a:moveTo>
                  <a:lnTo>
                    <a:pt x="1154" y="0"/>
                  </a:lnTo>
                  <a:lnTo>
                    <a:pt x="1524" y="669"/>
                  </a:lnTo>
                  <a:lnTo>
                    <a:pt x="0" y="669"/>
                  </a:lnTo>
                  <a:lnTo>
                    <a:pt x="368"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50" name="Freeform 722"/>
            <p:cNvSpPr/>
            <p:nvPr/>
          </p:nvSpPr>
          <p:spPr>
            <a:xfrm>
              <a:off x="8932320" y="5134320"/>
              <a:ext cx="1513080" cy="1131120"/>
            </a:xfrm>
            <a:custGeom>
              <a:avLst/>
              <a:gdLst>
                <a:gd name="textAreaLeft" fmla="*/ 0 w 1513080"/>
                <a:gd name="textAreaRight" fmla="*/ 1513440 w 1513080"/>
                <a:gd name="textAreaTop" fmla="*/ 0 h 1131120"/>
                <a:gd name="textAreaBottom" fmla="*/ 1131480 h 1131120"/>
              </a:gdLst>
              <a:ahLst/>
              <a:rect l="textAreaLeft" t="textAreaTop" r="textAreaRight" b="textAreaBottom"/>
              <a:pathLst>
                <a:path w="4088" h="3056">
                  <a:moveTo>
                    <a:pt x="190" y="0"/>
                  </a:moveTo>
                  <a:lnTo>
                    <a:pt x="3898" y="0"/>
                  </a:lnTo>
                  <a:lnTo>
                    <a:pt x="3943" y="6"/>
                  </a:lnTo>
                  <a:lnTo>
                    <a:pt x="3982" y="19"/>
                  </a:lnTo>
                  <a:lnTo>
                    <a:pt x="4018" y="41"/>
                  </a:lnTo>
                  <a:lnTo>
                    <a:pt x="4046" y="71"/>
                  </a:lnTo>
                  <a:lnTo>
                    <a:pt x="4069" y="107"/>
                  </a:lnTo>
                  <a:lnTo>
                    <a:pt x="4084" y="147"/>
                  </a:lnTo>
                  <a:lnTo>
                    <a:pt x="4088" y="190"/>
                  </a:lnTo>
                  <a:lnTo>
                    <a:pt x="4088" y="2865"/>
                  </a:lnTo>
                  <a:lnTo>
                    <a:pt x="4084" y="2909"/>
                  </a:lnTo>
                  <a:lnTo>
                    <a:pt x="4069" y="2948"/>
                  </a:lnTo>
                  <a:lnTo>
                    <a:pt x="4046" y="2984"/>
                  </a:lnTo>
                  <a:lnTo>
                    <a:pt x="4018" y="3014"/>
                  </a:lnTo>
                  <a:lnTo>
                    <a:pt x="3982" y="3037"/>
                  </a:lnTo>
                  <a:lnTo>
                    <a:pt x="3943" y="3050"/>
                  </a:lnTo>
                  <a:lnTo>
                    <a:pt x="3898" y="3056"/>
                  </a:lnTo>
                  <a:lnTo>
                    <a:pt x="190" y="3056"/>
                  </a:lnTo>
                  <a:lnTo>
                    <a:pt x="147" y="3050"/>
                  </a:lnTo>
                  <a:lnTo>
                    <a:pt x="106" y="3037"/>
                  </a:lnTo>
                  <a:lnTo>
                    <a:pt x="72" y="3014"/>
                  </a:lnTo>
                  <a:lnTo>
                    <a:pt x="42" y="2984"/>
                  </a:lnTo>
                  <a:lnTo>
                    <a:pt x="19" y="2948"/>
                  </a:lnTo>
                  <a:lnTo>
                    <a:pt x="6" y="2909"/>
                  </a:lnTo>
                  <a:lnTo>
                    <a:pt x="0" y="2865"/>
                  </a:lnTo>
                  <a:lnTo>
                    <a:pt x="0" y="190"/>
                  </a:lnTo>
                  <a:lnTo>
                    <a:pt x="6" y="147"/>
                  </a:lnTo>
                  <a:lnTo>
                    <a:pt x="19" y="107"/>
                  </a:lnTo>
                  <a:lnTo>
                    <a:pt x="42" y="71"/>
                  </a:lnTo>
                  <a:lnTo>
                    <a:pt x="72" y="41"/>
                  </a:lnTo>
                  <a:lnTo>
                    <a:pt x="106" y="19"/>
                  </a:lnTo>
                  <a:lnTo>
                    <a:pt x="147" y="6"/>
                  </a:lnTo>
                  <a:lnTo>
                    <a:pt x="190"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51" name="Freeform 723"/>
            <p:cNvSpPr/>
            <p:nvPr/>
          </p:nvSpPr>
          <p:spPr>
            <a:xfrm>
              <a:off x="10351800" y="6194520"/>
              <a:ext cx="17280" cy="17280"/>
            </a:xfrm>
            <a:custGeom>
              <a:avLst/>
              <a:gdLst>
                <a:gd name="textAreaLeft" fmla="*/ 0 w 17280"/>
                <a:gd name="textAreaRight" fmla="*/ 17640 w 17280"/>
                <a:gd name="textAreaTop" fmla="*/ 0 h 17280"/>
                <a:gd name="textAreaBottom" fmla="*/ 17640 h 17280"/>
              </a:gdLst>
              <a:ahLst/>
              <a:rect l="textAreaLeft" t="textAreaTop" r="textAreaRight" b="textAreaBottom"/>
              <a:pathLst>
                <a:path w="49" h="49">
                  <a:moveTo>
                    <a:pt x="24" y="0"/>
                  </a:moveTo>
                  <a:lnTo>
                    <a:pt x="32" y="0"/>
                  </a:lnTo>
                  <a:lnTo>
                    <a:pt x="39" y="3"/>
                  </a:lnTo>
                  <a:lnTo>
                    <a:pt x="43" y="9"/>
                  </a:lnTo>
                  <a:lnTo>
                    <a:pt x="47" y="17"/>
                  </a:lnTo>
                  <a:lnTo>
                    <a:pt x="49" y="24"/>
                  </a:lnTo>
                  <a:lnTo>
                    <a:pt x="47" y="32"/>
                  </a:lnTo>
                  <a:lnTo>
                    <a:pt x="43" y="37"/>
                  </a:lnTo>
                  <a:lnTo>
                    <a:pt x="39"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rgbClr val="ffffff"/>
            </a:solidFill>
            <a:ln w="0">
              <a:noFill/>
            </a:ln>
          </p:spPr>
          <p:style>
            <a:lnRef idx="0"/>
            <a:fillRef idx="0"/>
            <a:effectRef idx="0"/>
            <a:fontRef idx="minor"/>
          </p:style>
          <p:txBody>
            <a:bodyPr numCol="1" spcCol="0" tIns="8640" bIns="8640" anchor="t">
              <a:noAutofit/>
            </a:bodyPr>
            <a:p>
              <a:endParaRPr b="0" lang="fr-BF" sz="2400" spc="-1" strike="noStrike">
                <a:solidFill>
                  <a:srgbClr val="000000"/>
                </a:solidFill>
                <a:latin typeface="Calibri"/>
              </a:endParaRPr>
            </a:p>
          </p:txBody>
        </p:sp>
        <p:sp>
          <p:nvSpPr>
            <p:cNvPr id="1052" name="Freeform 724"/>
            <p:cNvSpPr/>
            <p:nvPr/>
          </p:nvSpPr>
          <p:spPr>
            <a:xfrm>
              <a:off x="10316160" y="6194520"/>
              <a:ext cx="17280" cy="17280"/>
            </a:xfrm>
            <a:custGeom>
              <a:avLst/>
              <a:gdLst>
                <a:gd name="textAreaLeft" fmla="*/ 0 w 17280"/>
                <a:gd name="textAreaRight" fmla="*/ 17640 w 17280"/>
                <a:gd name="textAreaTop" fmla="*/ 0 h 17280"/>
                <a:gd name="textAreaBottom" fmla="*/ 17640 h 17280"/>
              </a:gdLst>
              <a:ahLst/>
              <a:rect l="textAreaLeft" t="textAreaTop" r="textAreaRight" b="textAreaBottom"/>
              <a:pathLst>
                <a:path w="49" h="49">
                  <a:moveTo>
                    <a:pt x="24" y="0"/>
                  </a:moveTo>
                  <a:lnTo>
                    <a:pt x="32" y="0"/>
                  </a:lnTo>
                  <a:lnTo>
                    <a:pt x="38" y="3"/>
                  </a:lnTo>
                  <a:lnTo>
                    <a:pt x="43" y="9"/>
                  </a:lnTo>
                  <a:lnTo>
                    <a:pt x="47" y="17"/>
                  </a:lnTo>
                  <a:lnTo>
                    <a:pt x="49" y="24"/>
                  </a:lnTo>
                  <a:lnTo>
                    <a:pt x="47" y="32"/>
                  </a:lnTo>
                  <a:lnTo>
                    <a:pt x="43" y="37"/>
                  </a:lnTo>
                  <a:lnTo>
                    <a:pt x="38"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rgbClr val="ffffff"/>
            </a:solidFill>
            <a:ln w="0">
              <a:noFill/>
            </a:ln>
          </p:spPr>
          <p:style>
            <a:lnRef idx="0"/>
            <a:fillRef idx="0"/>
            <a:effectRef idx="0"/>
            <a:fontRef idx="minor"/>
          </p:style>
          <p:txBody>
            <a:bodyPr numCol="1" spcCol="0" tIns="8640" bIns="8640" anchor="t">
              <a:noAutofit/>
            </a:bodyPr>
            <a:p>
              <a:endParaRPr b="0" lang="fr-BF" sz="2400" spc="-1" strike="noStrike">
                <a:solidFill>
                  <a:srgbClr val="000000"/>
                </a:solidFill>
                <a:latin typeface="Calibri"/>
              </a:endParaRPr>
            </a:p>
          </p:txBody>
        </p:sp>
        <p:sp>
          <p:nvSpPr>
            <p:cNvPr id="1053" name="Freeform 725"/>
            <p:cNvSpPr/>
            <p:nvPr/>
          </p:nvSpPr>
          <p:spPr>
            <a:xfrm>
              <a:off x="10279800" y="6194520"/>
              <a:ext cx="18000" cy="17280"/>
            </a:xfrm>
            <a:custGeom>
              <a:avLst/>
              <a:gdLst>
                <a:gd name="textAreaLeft" fmla="*/ 0 w 18000"/>
                <a:gd name="textAreaRight" fmla="*/ 18360 w 18000"/>
                <a:gd name="textAreaTop" fmla="*/ 0 h 17280"/>
                <a:gd name="textAreaBottom" fmla="*/ 17640 h 17280"/>
              </a:gdLst>
              <a:ahLst/>
              <a:rect l="textAreaLeft" t="textAreaTop" r="textAreaRight" b="textAreaBottom"/>
              <a:pathLst>
                <a:path w="51" h="49">
                  <a:moveTo>
                    <a:pt x="25" y="0"/>
                  </a:moveTo>
                  <a:lnTo>
                    <a:pt x="34" y="0"/>
                  </a:lnTo>
                  <a:lnTo>
                    <a:pt x="40" y="3"/>
                  </a:lnTo>
                  <a:lnTo>
                    <a:pt x="45" y="9"/>
                  </a:lnTo>
                  <a:lnTo>
                    <a:pt x="49" y="17"/>
                  </a:lnTo>
                  <a:lnTo>
                    <a:pt x="51" y="24"/>
                  </a:lnTo>
                  <a:lnTo>
                    <a:pt x="49" y="32"/>
                  </a:lnTo>
                  <a:lnTo>
                    <a:pt x="45" y="37"/>
                  </a:lnTo>
                  <a:lnTo>
                    <a:pt x="40" y="43"/>
                  </a:lnTo>
                  <a:lnTo>
                    <a:pt x="34" y="47"/>
                  </a:lnTo>
                  <a:lnTo>
                    <a:pt x="25" y="49"/>
                  </a:lnTo>
                  <a:lnTo>
                    <a:pt x="17" y="47"/>
                  </a:lnTo>
                  <a:lnTo>
                    <a:pt x="11" y="43"/>
                  </a:lnTo>
                  <a:lnTo>
                    <a:pt x="6" y="37"/>
                  </a:lnTo>
                  <a:lnTo>
                    <a:pt x="2" y="32"/>
                  </a:lnTo>
                  <a:lnTo>
                    <a:pt x="0" y="24"/>
                  </a:lnTo>
                  <a:lnTo>
                    <a:pt x="2" y="17"/>
                  </a:lnTo>
                  <a:lnTo>
                    <a:pt x="6" y="9"/>
                  </a:lnTo>
                  <a:lnTo>
                    <a:pt x="11" y="3"/>
                  </a:lnTo>
                  <a:lnTo>
                    <a:pt x="17" y="0"/>
                  </a:lnTo>
                  <a:lnTo>
                    <a:pt x="25" y="0"/>
                  </a:lnTo>
                  <a:close/>
                </a:path>
              </a:pathLst>
            </a:custGeom>
            <a:solidFill>
              <a:srgbClr val="ffffff"/>
            </a:solidFill>
            <a:ln w="0">
              <a:noFill/>
            </a:ln>
          </p:spPr>
          <p:style>
            <a:lnRef idx="0"/>
            <a:fillRef idx="0"/>
            <a:effectRef idx="0"/>
            <a:fontRef idx="minor"/>
          </p:style>
          <p:txBody>
            <a:bodyPr numCol="1" spcCol="0" tIns="8640" bIns="8640" anchor="t">
              <a:noAutofit/>
            </a:bodyPr>
            <a:p>
              <a:endParaRPr b="0" lang="fr-BF" sz="2400" spc="-1" strike="noStrike">
                <a:solidFill>
                  <a:srgbClr val="000000"/>
                </a:solidFill>
                <a:latin typeface="Calibri"/>
              </a:endParaRPr>
            </a:p>
          </p:txBody>
        </p:sp>
        <p:sp>
          <p:nvSpPr>
            <p:cNvPr id="1054" name="Freeform 726"/>
            <p:cNvSpPr/>
            <p:nvPr/>
          </p:nvSpPr>
          <p:spPr>
            <a:xfrm>
              <a:off x="8813880" y="6375960"/>
              <a:ext cx="1750680" cy="73800"/>
            </a:xfrm>
            <a:custGeom>
              <a:avLst/>
              <a:gdLst>
                <a:gd name="textAreaLeft" fmla="*/ 0 w 1750680"/>
                <a:gd name="textAreaRight" fmla="*/ 1751040 w 1750680"/>
                <a:gd name="textAreaTop" fmla="*/ 0 h 73800"/>
                <a:gd name="textAreaBottom" fmla="*/ 74160 h 73800"/>
              </a:gdLst>
              <a:ahLst/>
              <a:rect l="textAreaLeft" t="textAreaTop" r="textAreaRight" b="textAreaBottom"/>
              <a:pathLst>
                <a:path w="4728" h="202">
                  <a:moveTo>
                    <a:pt x="100" y="0"/>
                  </a:moveTo>
                  <a:lnTo>
                    <a:pt x="4627" y="0"/>
                  </a:lnTo>
                  <a:lnTo>
                    <a:pt x="4659" y="6"/>
                  </a:lnTo>
                  <a:lnTo>
                    <a:pt x="4687" y="19"/>
                  </a:lnTo>
                  <a:lnTo>
                    <a:pt x="4707" y="41"/>
                  </a:lnTo>
                  <a:lnTo>
                    <a:pt x="4722" y="70"/>
                  </a:lnTo>
                  <a:lnTo>
                    <a:pt x="4728" y="102"/>
                  </a:lnTo>
                  <a:lnTo>
                    <a:pt x="4722" y="132"/>
                  </a:lnTo>
                  <a:lnTo>
                    <a:pt x="4707" y="160"/>
                  </a:lnTo>
                  <a:lnTo>
                    <a:pt x="4687" y="183"/>
                  </a:lnTo>
                  <a:lnTo>
                    <a:pt x="4659" y="196"/>
                  </a:lnTo>
                  <a:lnTo>
                    <a:pt x="4627" y="202"/>
                  </a:lnTo>
                  <a:lnTo>
                    <a:pt x="100" y="202"/>
                  </a:lnTo>
                  <a:lnTo>
                    <a:pt x="68" y="196"/>
                  </a:lnTo>
                  <a:lnTo>
                    <a:pt x="41" y="183"/>
                  </a:lnTo>
                  <a:lnTo>
                    <a:pt x="19" y="160"/>
                  </a:lnTo>
                  <a:lnTo>
                    <a:pt x="4" y="132"/>
                  </a:lnTo>
                  <a:lnTo>
                    <a:pt x="0" y="102"/>
                  </a:lnTo>
                  <a:lnTo>
                    <a:pt x="4" y="70"/>
                  </a:lnTo>
                  <a:lnTo>
                    <a:pt x="19" y="41"/>
                  </a:lnTo>
                  <a:lnTo>
                    <a:pt x="41" y="19"/>
                  </a:lnTo>
                  <a:lnTo>
                    <a:pt x="68" y="6"/>
                  </a:lnTo>
                  <a:lnTo>
                    <a:pt x="100" y="0"/>
                  </a:lnTo>
                  <a:close/>
                </a:path>
              </a:pathLst>
            </a:custGeom>
            <a:solidFill>
              <a:schemeClr val="accent2"/>
            </a:solidFill>
            <a:ln w="0">
              <a:noFill/>
            </a:ln>
          </p:spPr>
          <p:style>
            <a:lnRef idx="0"/>
            <a:fillRef idx="0"/>
            <a:effectRef idx="0"/>
            <a:fontRef idx="minor"/>
          </p:style>
          <p:txBody>
            <a:bodyPr numCol="1" spcCol="0" tIns="37080" bIns="37080" anchor="t">
              <a:noAutofit/>
            </a:bodyPr>
            <a:p>
              <a:endParaRPr b="0" lang="fr-BF" sz="2400" spc="-1" strike="noStrike">
                <a:solidFill>
                  <a:srgbClr val="000000"/>
                </a:solidFill>
                <a:latin typeface="Calibri"/>
              </a:endParaRPr>
            </a:p>
          </p:txBody>
        </p:sp>
        <p:sp>
          <p:nvSpPr>
            <p:cNvPr id="1055" name="Freeform 727"/>
            <p:cNvSpPr/>
            <p:nvPr/>
          </p:nvSpPr>
          <p:spPr>
            <a:xfrm>
              <a:off x="8813880" y="6413040"/>
              <a:ext cx="1750680" cy="36720"/>
            </a:xfrm>
            <a:custGeom>
              <a:avLst/>
              <a:gdLst>
                <a:gd name="textAreaLeft" fmla="*/ 0 w 1750680"/>
                <a:gd name="textAreaRight" fmla="*/ 1751040 w 1750680"/>
                <a:gd name="textAreaTop" fmla="*/ 0 h 36720"/>
                <a:gd name="textAreaBottom" fmla="*/ 37080 h 36720"/>
              </a:gdLst>
              <a:ahLst/>
              <a:rect l="textAreaLeft" t="textAreaTop" r="textAreaRight" b="textAreaBottom"/>
              <a:pathLst>
                <a:path w="4728" h="100">
                  <a:moveTo>
                    <a:pt x="0" y="0"/>
                  </a:moveTo>
                  <a:lnTo>
                    <a:pt x="4728" y="0"/>
                  </a:lnTo>
                  <a:lnTo>
                    <a:pt x="4722" y="30"/>
                  </a:lnTo>
                  <a:lnTo>
                    <a:pt x="4707" y="58"/>
                  </a:lnTo>
                  <a:lnTo>
                    <a:pt x="4687" y="81"/>
                  </a:lnTo>
                  <a:lnTo>
                    <a:pt x="4659" y="94"/>
                  </a:lnTo>
                  <a:lnTo>
                    <a:pt x="4627" y="100"/>
                  </a:lnTo>
                  <a:lnTo>
                    <a:pt x="100" y="100"/>
                  </a:lnTo>
                  <a:lnTo>
                    <a:pt x="68" y="94"/>
                  </a:lnTo>
                  <a:lnTo>
                    <a:pt x="41" y="81"/>
                  </a:lnTo>
                  <a:lnTo>
                    <a:pt x="19" y="58"/>
                  </a:lnTo>
                  <a:lnTo>
                    <a:pt x="4" y="30"/>
                  </a:lnTo>
                  <a:lnTo>
                    <a:pt x="0" y="0"/>
                  </a:lnTo>
                  <a:close/>
                </a:path>
              </a:pathLst>
            </a:custGeom>
            <a:solidFill>
              <a:schemeClr val="accent3"/>
            </a:solidFill>
            <a:ln w="0">
              <a:noFill/>
            </a:ln>
          </p:spPr>
          <p:style>
            <a:lnRef idx="0"/>
            <a:fillRef idx="0"/>
            <a:effectRef idx="0"/>
            <a:fontRef idx="minor"/>
          </p:style>
          <p:txBody>
            <a:bodyPr numCol="1" spcCol="0" tIns="18360" bIns="18360" anchor="t">
              <a:noAutofit/>
            </a:bodyPr>
            <a:p>
              <a:endParaRPr b="0" lang="fr-BF" sz="2400" spc="-1" strike="noStrike">
                <a:solidFill>
                  <a:srgbClr val="000000"/>
                </a:solidFill>
                <a:latin typeface="Calibri"/>
              </a:endParaRPr>
            </a:p>
          </p:txBody>
        </p:sp>
        <p:sp>
          <p:nvSpPr>
            <p:cNvPr id="1056" name="Rectangle 181"/>
            <p:cNvSpPr/>
            <p:nvPr/>
          </p:nvSpPr>
          <p:spPr>
            <a:xfrm>
              <a:off x="8979120" y="5175720"/>
              <a:ext cx="1419840" cy="963720"/>
            </a:xfrm>
            <a:prstGeom prst="rect">
              <a:avLst/>
            </a:pr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57" name="Freeform 728"/>
            <p:cNvSpPr/>
            <p:nvPr/>
          </p:nvSpPr>
          <p:spPr>
            <a:xfrm>
              <a:off x="9335880" y="5266800"/>
              <a:ext cx="680040" cy="681480"/>
            </a:xfrm>
            <a:custGeom>
              <a:avLst/>
              <a:gdLst>
                <a:gd name="textAreaLeft" fmla="*/ 0 w 680040"/>
                <a:gd name="textAreaRight" fmla="*/ 680400 w 680040"/>
                <a:gd name="textAreaTop" fmla="*/ 0 h 681480"/>
                <a:gd name="textAreaBottom" fmla="*/ 681840 h 681480"/>
              </a:gdLst>
              <a:ahLst/>
              <a:rect l="textAreaLeft" t="textAreaTop" r="textAreaRight" b="textAreaBottom"/>
              <a:pathLst>
                <a:path w="1839" h="1843">
                  <a:moveTo>
                    <a:pt x="919" y="335"/>
                  </a:moveTo>
                  <a:lnTo>
                    <a:pt x="844" y="340"/>
                  </a:lnTo>
                  <a:lnTo>
                    <a:pt x="771" y="354"/>
                  </a:lnTo>
                  <a:lnTo>
                    <a:pt x="701" y="376"/>
                  </a:lnTo>
                  <a:lnTo>
                    <a:pt x="635" y="408"/>
                  </a:lnTo>
                  <a:lnTo>
                    <a:pt x="573" y="448"/>
                  </a:lnTo>
                  <a:lnTo>
                    <a:pt x="517" y="495"/>
                  </a:lnTo>
                  <a:lnTo>
                    <a:pt x="466" y="549"/>
                  </a:lnTo>
                  <a:lnTo>
                    <a:pt x="423" y="610"/>
                  </a:lnTo>
                  <a:lnTo>
                    <a:pt x="385" y="677"/>
                  </a:lnTo>
                  <a:lnTo>
                    <a:pt x="359" y="751"/>
                  </a:lnTo>
                  <a:lnTo>
                    <a:pt x="342" y="822"/>
                  </a:lnTo>
                  <a:lnTo>
                    <a:pt x="333" y="894"/>
                  </a:lnTo>
                  <a:lnTo>
                    <a:pt x="335" y="965"/>
                  </a:lnTo>
                  <a:lnTo>
                    <a:pt x="344" y="1035"/>
                  </a:lnTo>
                  <a:lnTo>
                    <a:pt x="361" y="1103"/>
                  </a:lnTo>
                  <a:lnTo>
                    <a:pt x="387" y="1167"/>
                  </a:lnTo>
                  <a:lnTo>
                    <a:pt x="419" y="1227"/>
                  </a:lnTo>
                  <a:lnTo>
                    <a:pt x="459" y="1286"/>
                  </a:lnTo>
                  <a:lnTo>
                    <a:pt x="506" y="1336"/>
                  </a:lnTo>
                  <a:lnTo>
                    <a:pt x="558" y="1383"/>
                  </a:lnTo>
                  <a:lnTo>
                    <a:pt x="617" y="1423"/>
                  </a:lnTo>
                  <a:lnTo>
                    <a:pt x="681" y="1457"/>
                  </a:lnTo>
                  <a:lnTo>
                    <a:pt x="748" y="1483"/>
                  </a:lnTo>
                  <a:lnTo>
                    <a:pt x="835" y="1502"/>
                  </a:lnTo>
                  <a:lnTo>
                    <a:pt x="919" y="1508"/>
                  </a:lnTo>
                  <a:lnTo>
                    <a:pt x="995" y="1504"/>
                  </a:lnTo>
                  <a:lnTo>
                    <a:pt x="1066" y="1489"/>
                  </a:lnTo>
                  <a:lnTo>
                    <a:pt x="1136" y="1466"/>
                  </a:lnTo>
                  <a:lnTo>
                    <a:pt x="1203" y="1434"/>
                  </a:lnTo>
                  <a:lnTo>
                    <a:pt x="1265" y="1395"/>
                  </a:lnTo>
                  <a:lnTo>
                    <a:pt x="1322" y="1348"/>
                  </a:lnTo>
                  <a:lnTo>
                    <a:pt x="1372" y="1293"/>
                  </a:lnTo>
                  <a:lnTo>
                    <a:pt x="1416" y="1233"/>
                  </a:lnTo>
                  <a:lnTo>
                    <a:pt x="1451" y="1165"/>
                  </a:lnTo>
                  <a:lnTo>
                    <a:pt x="1480" y="1092"/>
                  </a:lnTo>
                  <a:lnTo>
                    <a:pt x="1496" y="1020"/>
                  </a:lnTo>
                  <a:lnTo>
                    <a:pt x="1504" y="949"/>
                  </a:lnTo>
                  <a:lnTo>
                    <a:pt x="1504" y="877"/>
                  </a:lnTo>
                  <a:lnTo>
                    <a:pt x="1495" y="809"/>
                  </a:lnTo>
                  <a:lnTo>
                    <a:pt x="1476" y="741"/>
                  </a:lnTo>
                  <a:lnTo>
                    <a:pt x="1451" y="676"/>
                  </a:lnTo>
                  <a:lnTo>
                    <a:pt x="1419" y="615"/>
                  </a:lnTo>
                  <a:lnTo>
                    <a:pt x="1380" y="559"/>
                  </a:lnTo>
                  <a:lnTo>
                    <a:pt x="1333" y="506"/>
                  </a:lnTo>
                  <a:lnTo>
                    <a:pt x="1280" y="459"/>
                  </a:lnTo>
                  <a:lnTo>
                    <a:pt x="1222" y="420"/>
                  </a:lnTo>
                  <a:lnTo>
                    <a:pt x="1158" y="386"/>
                  </a:lnTo>
                  <a:lnTo>
                    <a:pt x="1089" y="361"/>
                  </a:lnTo>
                  <a:lnTo>
                    <a:pt x="1004" y="340"/>
                  </a:lnTo>
                  <a:lnTo>
                    <a:pt x="919" y="335"/>
                  </a:lnTo>
                  <a:close/>
                  <a:moveTo>
                    <a:pt x="1047" y="0"/>
                  </a:moveTo>
                  <a:lnTo>
                    <a:pt x="1324" y="84"/>
                  </a:lnTo>
                  <a:lnTo>
                    <a:pt x="1284" y="216"/>
                  </a:lnTo>
                  <a:lnTo>
                    <a:pt x="1357" y="259"/>
                  </a:lnTo>
                  <a:lnTo>
                    <a:pt x="1423" y="308"/>
                  </a:lnTo>
                  <a:lnTo>
                    <a:pt x="1485" y="365"/>
                  </a:lnTo>
                  <a:lnTo>
                    <a:pt x="1540" y="425"/>
                  </a:lnTo>
                  <a:lnTo>
                    <a:pt x="1660" y="361"/>
                  </a:lnTo>
                  <a:lnTo>
                    <a:pt x="1797" y="617"/>
                  </a:lnTo>
                  <a:lnTo>
                    <a:pt x="1675" y="681"/>
                  </a:lnTo>
                  <a:lnTo>
                    <a:pt x="1696" y="760"/>
                  </a:lnTo>
                  <a:lnTo>
                    <a:pt x="1709" y="843"/>
                  </a:lnTo>
                  <a:lnTo>
                    <a:pt x="1713" y="926"/>
                  </a:lnTo>
                  <a:lnTo>
                    <a:pt x="1707" y="1011"/>
                  </a:lnTo>
                  <a:lnTo>
                    <a:pt x="1839" y="1050"/>
                  </a:lnTo>
                  <a:lnTo>
                    <a:pt x="1754" y="1327"/>
                  </a:lnTo>
                  <a:lnTo>
                    <a:pt x="1622" y="1287"/>
                  </a:lnTo>
                  <a:lnTo>
                    <a:pt x="1581" y="1361"/>
                  </a:lnTo>
                  <a:lnTo>
                    <a:pt x="1530" y="1427"/>
                  </a:lnTo>
                  <a:lnTo>
                    <a:pt x="1476" y="1489"/>
                  </a:lnTo>
                  <a:lnTo>
                    <a:pt x="1414" y="1542"/>
                  </a:lnTo>
                  <a:lnTo>
                    <a:pt x="1480" y="1664"/>
                  </a:lnTo>
                  <a:lnTo>
                    <a:pt x="1224" y="1800"/>
                  </a:lnTo>
                  <a:lnTo>
                    <a:pt x="1158" y="1679"/>
                  </a:lnTo>
                  <a:lnTo>
                    <a:pt x="1079" y="1700"/>
                  </a:lnTo>
                  <a:lnTo>
                    <a:pt x="1000" y="1713"/>
                  </a:lnTo>
                  <a:lnTo>
                    <a:pt x="919" y="1717"/>
                  </a:lnTo>
                  <a:lnTo>
                    <a:pt x="831" y="1711"/>
                  </a:lnTo>
                  <a:lnTo>
                    <a:pt x="791" y="1843"/>
                  </a:lnTo>
                  <a:lnTo>
                    <a:pt x="513" y="1758"/>
                  </a:lnTo>
                  <a:lnTo>
                    <a:pt x="553" y="1626"/>
                  </a:lnTo>
                  <a:lnTo>
                    <a:pt x="481" y="1585"/>
                  </a:lnTo>
                  <a:lnTo>
                    <a:pt x="414" y="1534"/>
                  </a:lnTo>
                  <a:lnTo>
                    <a:pt x="353" y="1479"/>
                  </a:lnTo>
                  <a:lnTo>
                    <a:pt x="299" y="1417"/>
                  </a:lnTo>
                  <a:lnTo>
                    <a:pt x="179" y="1481"/>
                  </a:lnTo>
                  <a:lnTo>
                    <a:pt x="41" y="1225"/>
                  </a:lnTo>
                  <a:lnTo>
                    <a:pt x="164" y="1161"/>
                  </a:lnTo>
                  <a:lnTo>
                    <a:pt x="141" y="1082"/>
                  </a:lnTo>
                  <a:lnTo>
                    <a:pt x="130" y="1001"/>
                  </a:lnTo>
                  <a:lnTo>
                    <a:pt x="126" y="917"/>
                  </a:lnTo>
                  <a:lnTo>
                    <a:pt x="130" y="834"/>
                  </a:lnTo>
                  <a:lnTo>
                    <a:pt x="0" y="794"/>
                  </a:lnTo>
                  <a:lnTo>
                    <a:pt x="83" y="516"/>
                  </a:lnTo>
                  <a:lnTo>
                    <a:pt x="214" y="555"/>
                  </a:lnTo>
                  <a:lnTo>
                    <a:pt x="258" y="484"/>
                  </a:lnTo>
                  <a:lnTo>
                    <a:pt x="306" y="416"/>
                  </a:lnTo>
                  <a:lnTo>
                    <a:pt x="363" y="355"/>
                  </a:lnTo>
                  <a:lnTo>
                    <a:pt x="423" y="301"/>
                  </a:lnTo>
                  <a:lnTo>
                    <a:pt x="359" y="180"/>
                  </a:lnTo>
                  <a:lnTo>
                    <a:pt x="615" y="43"/>
                  </a:lnTo>
                  <a:lnTo>
                    <a:pt x="679" y="163"/>
                  </a:lnTo>
                  <a:lnTo>
                    <a:pt x="758" y="145"/>
                  </a:lnTo>
                  <a:lnTo>
                    <a:pt x="837" y="131"/>
                  </a:lnTo>
                  <a:lnTo>
                    <a:pt x="919" y="128"/>
                  </a:lnTo>
                  <a:lnTo>
                    <a:pt x="1008" y="131"/>
                  </a:lnTo>
                  <a:lnTo>
                    <a:pt x="1047"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58" name="Freeform 729"/>
            <p:cNvSpPr/>
            <p:nvPr/>
          </p:nvSpPr>
          <p:spPr>
            <a:xfrm>
              <a:off x="8634240" y="4824000"/>
              <a:ext cx="1270080" cy="1014120"/>
            </a:xfrm>
            <a:custGeom>
              <a:avLst/>
              <a:gdLst>
                <a:gd name="textAreaLeft" fmla="*/ 0 w 1270080"/>
                <a:gd name="textAreaRight" fmla="*/ 1270440 w 1270080"/>
                <a:gd name="textAreaTop" fmla="*/ 0 h 1014120"/>
                <a:gd name="textAreaBottom" fmla="*/ 1014480 h 1014120"/>
              </a:gdLst>
              <a:ahLst/>
              <a:rect l="textAreaLeft" t="textAreaTop" r="textAreaRight" b="textAreaBottom"/>
              <a:pathLst>
                <a:path w="3433" h="2739">
                  <a:moveTo>
                    <a:pt x="596" y="0"/>
                  </a:moveTo>
                  <a:lnTo>
                    <a:pt x="675" y="2"/>
                  </a:lnTo>
                  <a:lnTo>
                    <a:pt x="752" y="13"/>
                  </a:lnTo>
                  <a:lnTo>
                    <a:pt x="831" y="34"/>
                  </a:lnTo>
                  <a:lnTo>
                    <a:pt x="906" y="66"/>
                  </a:lnTo>
                  <a:lnTo>
                    <a:pt x="978" y="109"/>
                  </a:lnTo>
                  <a:lnTo>
                    <a:pt x="1036" y="155"/>
                  </a:lnTo>
                  <a:lnTo>
                    <a:pt x="1088" y="205"/>
                  </a:lnTo>
                  <a:lnTo>
                    <a:pt x="1134" y="262"/>
                  </a:lnTo>
                  <a:lnTo>
                    <a:pt x="1173" y="322"/>
                  </a:lnTo>
                  <a:lnTo>
                    <a:pt x="1203" y="386"/>
                  </a:lnTo>
                  <a:lnTo>
                    <a:pt x="1226" y="454"/>
                  </a:lnTo>
                  <a:lnTo>
                    <a:pt x="1243" y="522"/>
                  </a:lnTo>
                  <a:lnTo>
                    <a:pt x="1250" y="591"/>
                  </a:lnTo>
                  <a:lnTo>
                    <a:pt x="1250" y="663"/>
                  </a:lnTo>
                  <a:lnTo>
                    <a:pt x="1241" y="733"/>
                  </a:lnTo>
                  <a:lnTo>
                    <a:pt x="2482" y="1578"/>
                  </a:lnTo>
                  <a:lnTo>
                    <a:pt x="2551" y="1542"/>
                  </a:lnTo>
                  <a:lnTo>
                    <a:pt x="2624" y="1514"/>
                  </a:lnTo>
                  <a:lnTo>
                    <a:pt x="2702" y="1497"/>
                  </a:lnTo>
                  <a:lnTo>
                    <a:pt x="2779" y="1487"/>
                  </a:lnTo>
                  <a:lnTo>
                    <a:pt x="2858" y="1489"/>
                  </a:lnTo>
                  <a:lnTo>
                    <a:pt x="2937" y="1501"/>
                  </a:lnTo>
                  <a:lnTo>
                    <a:pt x="3012" y="1521"/>
                  </a:lnTo>
                  <a:lnTo>
                    <a:pt x="3087" y="1553"/>
                  </a:lnTo>
                  <a:lnTo>
                    <a:pt x="3158" y="1595"/>
                  </a:lnTo>
                  <a:lnTo>
                    <a:pt x="3219" y="1640"/>
                  </a:lnTo>
                  <a:lnTo>
                    <a:pt x="3269" y="1691"/>
                  </a:lnTo>
                  <a:lnTo>
                    <a:pt x="3314" y="1747"/>
                  </a:lnTo>
                  <a:lnTo>
                    <a:pt x="3354" y="1808"/>
                  </a:lnTo>
                  <a:lnTo>
                    <a:pt x="3384" y="1870"/>
                  </a:lnTo>
                  <a:lnTo>
                    <a:pt x="3407" y="1936"/>
                  </a:lnTo>
                  <a:lnTo>
                    <a:pt x="3423" y="2005"/>
                  </a:lnTo>
                  <a:lnTo>
                    <a:pt x="3431" y="2073"/>
                  </a:lnTo>
                  <a:lnTo>
                    <a:pt x="3433" y="2145"/>
                  </a:lnTo>
                  <a:lnTo>
                    <a:pt x="3140" y="1945"/>
                  </a:lnTo>
                  <a:lnTo>
                    <a:pt x="2984" y="1840"/>
                  </a:lnTo>
                  <a:lnTo>
                    <a:pt x="2814" y="1921"/>
                  </a:lnTo>
                  <a:lnTo>
                    <a:pt x="2645" y="2003"/>
                  </a:lnTo>
                  <a:lnTo>
                    <a:pt x="2645" y="2003"/>
                  </a:lnTo>
                  <a:lnTo>
                    <a:pt x="2632" y="2190"/>
                  </a:lnTo>
                  <a:lnTo>
                    <a:pt x="2617" y="2378"/>
                  </a:lnTo>
                  <a:lnTo>
                    <a:pt x="2773" y="2485"/>
                  </a:lnTo>
                  <a:lnTo>
                    <a:pt x="3064" y="2683"/>
                  </a:lnTo>
                  <a:lnTo>
                    <a:pt x="2991" y="2711"/>
                  </a:lnTo>
                  <a:lnTo>
                    <a:pt x="2916" y="2730"/>
                  </a:lnTo>
                  <a:lnTo>
                    <a:pt x="2837" y="2739"/>
                  </a:lnTo>
                  <a:lnTo>
                    <a:pt x="2758" y="2738"/>
                  </a:lnTo>
                  <a:lnTo>
                    <a:pt x="2681" y="2726"/>
                  </a:lnTo>
                  <a:lnTo>
                    <a:pt x="2602" y="2706"/>
                  </a:lnTo>
                  <a:lnTo>
                    <a:pt x="2527" y="2674"/>
                  </a:lnTo>
                  <a:lnTo>
                    <a:pt x="2455" y="2630"/>
                  </a:lnTo>
                  <a:lnTo>
                    <a:pt x="2397" y="2585"/>
                  </a:lnTo>
                  <a:lnTo>
                    <a:pt x="2344" y="2534"/>
                  </a:lnTo>
                  <a:lnTo>
                    <a:pt x="2299" y="2478"/>
                  </a:lnTo>
                  <a:lnTo>
                    <a:pt x="2260" y="2418"/>
                  </a:lnTo>
                  <a:lnTo>
                    <a:pt x="2230" y="2354"/>
                  </a:lnTo>
                  <a:lnTo>
                    <a:pt x="2207" y="2286"/>
                  </a:lnTo>
                  <a:lnTo>
                    <a:pt x="2190" y="2218"/>
                  </a:lnTo>
                  <a:lnTo>
                    <a:pt x="2183" y="2148"/>
                  </a:lnTo>
                  <a:lnTo>
                    <a:pt x="2183" y="2077"/>
                  </a:lnTo>
                  <a:lnTo>
                    <a:pt x="2192" y="2005"/>
                  </a:lnTo>
                  <a:lnTo>
                    <a:pt x="951" y="1162"/>
                  </a:lnTo>
                  <a:lnTo>
                    <a:pt x="882" y="1198"/>
                  </a:lnTo>
                  <a:lnTo>
                    <a:pt x="808" y="1226"/>
                  </a:lnTo>
                  <a:lnTo>
                    <a:pt x="731" y="1243"/>
                  </a:lnTo>
                  <a:lnTo>
                    <a:pt x="654" y="1252"/>
                  </a:lnTo>
                  <a:lnTo>
                    <a:pt x="575" y="1250"/>
                  </a:lnTo>
                  <a:lnTo>
                    <a:pt x="496" y="1239"/>
                  </a:lnTo>
                  <a:lnTo>
                    <a:pt x="419" y="1218"/>
                  </a:lnTo>
                  <a:lnTo>
                    <a:pt x="346" y="1186"/>
                  </a:lnTo>
                  <a:lnTo>
                    <a:pt x="273" y="1145"/>
                  </a:lnTo>
                  <a:lnTo>
                    <a:pt x="214" y="1098"/>
                  </a:lnTo>
                  <a:lnTo>
                    <a:pt x="162" y="1047"/>
                  </a:lnTo>
                  <a:lnTo>
                    <a:pt x="118" y="992"/>
                  </a:lnTo>
                  <a:lnTo>
                    <a:pt x="79" y="932"/>
                  </a:lnTo>
                  <a:lnTo>
                    <a:pt x="49" y="870"/>
                  </a:lnTo>
                  <a:lnTo>
                    <a:pt x="26" y="802"/>
                  </a:lnTo>
                  <a:lnTo>
                    <a:pt x="9" y="734"/>
                  </a:lnTo>
                  <a:lnTo>
                    <a:pt x="2" y="665"/>
                  </a:lnTo>
                  <a:lnTo>
                    <a:pt x="0" y="595"/>
                  </a:lnTo>
                  <a:lnTo>
                    <a:pt x="293" y="795"/>
                  </a:lnTo>
                  <a:lnTo>
                    <a:pt x="449" y="900"/>
                  </a:lnTo>
                  <a:lnTo>
                    <a:pt x="618" y="819"/>
                  </a:lnTo>
                  <a:lnTo>
                    <a:pt x="788" y="736"/>
                  </a:lnTo>
                  <a:lnTo>
                    <a:pt x="801" y="548"/>
                  </a:lnTo>
                  <a:lnTo>
                    <a:pt x="816" y="362"/>
                  </a:lnTo>
                  <a:lnTo>
                    <a:pt x="660" y="254"/>
                  </a:lnTo>
                  <a:lnTo>
                    <a:pt x="367" y="55"/>
                  </a:lnTo>
                  <a:lnTo>
                    <a:pt x="442" y="28"/>
                  </a:lnTo>
                  <a:lnTo>
                    <a:pt x="517" y="10"/>
                  </a:lnTo>
                  <a:lnTo>
                    <a:pt x="596" y="0"/>
                  </a:lnTo>
                  <a:close/>
                </a:path>
              </a:pathLst>
            </a:custGeom>
            <a:solidFill>
              <a:schemeClr val="accent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59" name="Freeform 730"/>
            <p:cNvSpPr/>
            <p:nvPr/>
          </p:nvSpPr>
          <p:spPr>
            <a:xfrm>
              <a:off x="9896400" y="5566680"/>
              <a:ext cx="502200" cy="572760"/>
            </a:xfrm>
            <a:custGeom>
              <a:avLst/>
              <a:gdLst>
                <a:gd name="textAreaLeft" fmla="*/ 0 w 502200"/>
                <a:gd name="textAreaRight" fmla="*/ 502560 w 502200"/>
                <a:gd name="textAreaTop" fmla="*/ 0 h 572760"/>
                <a:gd name="textAreaBottom" fmla="*/ 573120 h 572760"/>
              </a:gdLst>
              <a:ahLst/>
              <a:rect l="textAreaLeft" t="textAreaTop" r="textAreaRight" b="textAreaBottom"/>
              <a:pathLst>
                <a:path w="1358" h="1550">
                  <a:moveTo>
                    <a:pt x="920" y="0"/>
                  </a:moveTo>
                  <a:lnTo>
                    <a:pt x="993" y="172"/>
                  </a:lnTo>
                  <a:lnTo>
                    <a:pt x="1083" y="155"/>
                  </a:lnTo>
                  <a:lnTo>
                    <a:pt x="1173" y="145"/>
                  </a:lnTo>
                  <a:lnTo>
                    <a:pt x="1266" y="145"/>
                  </a:lnTo>
                  <a:lnTo>
                    <a:pt x="1358" y="153"/>
                  </a:lnTo>
                  <a:lnTo>
                    <a:pt x="1358" y="437"/>
                  </a:lnTo>
                  <a:lnTo>
                    <a:pt x="1275" y="428"/>
                  </a:lnTo>
                  <a:lnTo>
                    <a:pt x="1192" y="428"/>
                  </a:lnTo>
                  <a:lnTo>
                    <a:pt x="1111" y="435"/>
                  </a:lnTo>
                  <a:lnTo>
                    <a:pt x="1031" y="452"/>
                  </a:lnTo>
                  <a:lnTo>
                    <a:pt x="953" y="477"/>
                  </a:lnTo>
                  <a:lnTo>
                    <a:pt x="878" y="509"/>
                  </a:lnTo>
                  <a:lnTo>
                    <a:pt x="809" y="548"/>
                  </a:lnTo>
                  <a:lnTo>
                    <a:pt x="741" y="595"/>
                  </a:lnTo>
                  <a:lnTo>
                    <a:pt x="679" y="650"/>
                  </a:lnTo>
                  <a:lnTo>
                    <a:pt x="623" y="710"/>
                  </a:lnTo>
                  <a:lnTo>
                    <a:pt x="572" y="776"/>
                  </a:lnTo>
                  <a:lnTo>
                    <a:pt x="529" y="849"/>
                  </a:lnTo>
                  <a:lnTo>
                    <a:pt x="491" y="928"/>
                  </a:lnTo>
                  <a:lnTo>
                    <a:pt x="463" y="1019"/>
                  </a:lnTo>
                  <a:lnTo>
                    <a:pt x="444" y="1109"/>
                  </a:lnTo>
                  <a:lnTo>
                    <a:pt x="435" y="1200"/>
                  </a:lnTo>
                  <a:lnTo>
                    <a:pt x="438" y="1290"/>
                  </a:lnTo>
                  <a:lnTo>
                    <a:pt x="451" y="1380"/>
                  </a:lnTo>
                  <a:lnTo>
                    <a:pt x="472" y="1465"/>
                  </a:lnTo>
                  <a:lnTo>
                    <a:pt x="504" y="1550"/>
                  </a:lnTo>
                  <a:lnTo>
                    <a:pt x="15" y="1550"/>
                  </a:lnTo>
                  <a:lnTo>
                    <a:pt x="8" y="1535"/>
                  </a:lnTo>
                  <a:lnTo>
                    <a:pt x="181" y="1461"/>
                  </a:lnTo>
                  <a:lnTo>
                    <a:pt x="160" y="1352"/>
                  </a:lnTo>
                  <a:lnTo>
                    <a:pt x="153" y="1239"/>
                  </a:lnTo>
                  <a:lnTo>
                    <a:pt x="158" y="1126"/>
                  </a:lnTo>
                  <a:lnTo>
                    <a:pt x="173" y="1013"/>
                  </a:lnTo>
                  <a:lnTo>
                    <a:pt x="0" y="943"/>
                  </a:lnTo>
                  <a:lnTo>
                    <a:pt x="147" y="578"/>
                  </a:lnTo>
                  <a:lnTo>
                    <a:pt x="320" y="648"/>
                  </a:lnTo>
                  <a:lnTo>
                    <a:pt x="373" y="573"/>
                  </a:lnTo>
                  <a:lnTo>
                    <a:pt x="429" y="501"/>
                  </a:lnTo>
                  <a:lnTo>
                    <a:pt x="493" y="437"/>
                  </a:lnTo>
                  <a:lnTo>
                    <a:pt x="561" y="379"/>
                  </a:lnTo>
                  <a:lnTo>
                    <a:pt x="632" y="326"/>
                  </a:lnTo>
                  <a:lnTo>
                    <a:pt x="559" y="155"/>
                  </a:lnTo>
                  <a:lnTo>
                    <a:pt x="920" y="0"/>
                  </a:lnTo>
                  <a:close/>
                </a:path>
              </a:pathLst>
            </a:custGeom>
            <a:solidFill>
              <a:schemeClr val="accent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60" name="Freeform 731"/>
            <p:cNvSpPr/>
            <p:nvPr/>
          </p:nvSpPr>
          <p:spPr>
            <a:xfrm>
              <a:off x="8979120" y="5697720"/>
              <a:ext cx="523800" cy="441720"/>
            </a:xfrm>
            <a:custGeom>
              <a:avLst/>
              <a:gdLst>
                <a:gd name="textAreaLeft" fmla="*/ 0 w 523800"/>
                <a:gd name="textAreaRight" fmla="*/ 524160 w 523800"/>
                <a:gd name="textAreaTop" fmla="*/ 0 h 441720"/>
                <a:gd name="textAreaBottom" fmla="*/ 442080 h 441720"/>
              </a:gdLst>
              <a:ahLst/>
              <a:rect l="textAreaLeft" t="textAreaTop" r="textAreaRight" b="textAreaBottom"/>
              <a:pathLst>
                <a:path w="1416" h="1196">
                  <a:moveTo>
                    <a:pt x="625" y="0"/>
                  </a:moveTo>
                  <a:lnTo>
                    <a:pt x="901" y="85"/>
                  </a:lnTo>
                  <a:lnTo>
                    <a:pt x="861" y="217"/>
                  </a:lnTo>
                  <a:lnTo>
                    <a:pt x="935" y="258"/>
                  </a:lnTo>
                  <a:lnTo>
                    <a:pt x="1001" y="309"/>
                  </a:lnTo>
                  <a:lnTo>
                    <a:pt x="1063" y="364"/>
                  </a:lnTo>
                  <a:lnTo>
                    <a:pt x="1117" y="426"/>
                  </a:lnTo>
                  <a:lnTo>
                    <a:pt x="1237" y="360"/>
                  </a:lnTo>
                  <a:lnTo>
                    <a:pt x="1375" y="616"/>
                  </a:lnTo>
                  <a:lnTo>
                    <a:pt x="1253" y="682"/>
                  </a:lnTo>
                  <a:lnTo>
                    <a:pt x="1273" y="761"/>
                  </a:lnTo>
                  <a:lnTo>
                    <a:pt x="1286" y="842"/>
                  </a:lnTo>
                  <a:lnTo>
                    <a:pt x="1290" y="925"/>
                  </a:lnTo>
                  <a:lnTo>
                    <a:pt x="1284" y="1009"/>
                  </a:lnTo>
                  <a:lnTo>
                    <a:pt x="1416" y="1049"/>
                  </a:lnTo>
                  <a:lnTo>
                    <a:pt x="1373" y="1196"/>
                  </a:lnTo>
                  <a:lnTo>
                    <a:pt x="1014" y="1196"/>
                  </a:lnTo>
                  <a:lnTo>
                    <a:pt x="1038" y="1145"/>
                  </a:lnTo>
                  <a:lnTo>
                    <a:pt x="1057" y="1092"/>
                  </a:lnTo>
                  <a:lnTo>
                    <a:pt x="1074" y="1021"/>
                  </a:lnTo>
                  <a:lnTo>
                    <a:pt x="1081" y="949"/>
                  </a:lnTo>
                  <a:lnTo>
                    <a:pt x="1081" y="878"/>
                  </a:lnTo>
                  <a:lnTo>
                    <a:pt x="1072" y="808"/>
                  </a:lnTo>
                  <a:lnTo>
                    <a:pt x="1053" y="740"/>
                  </a:lnTo>
                  <a:lnTo>
                    <a:pt x="1029" y="676"/>
                  </a:lnTo>
                  <a:lnTo>
                    <a:pt x="997" y="614"/>
                  </a:lnTo>
                  <a:lnTo>
                    <a:pt x="957" y="557"/>
                  </a:lnTo>
                  <a:lnTo>
                    <a:pt x="910" y="505"/>
                  </a:lnTo>
                  <a:lnTo>
                    <a:pt x="858" y="460"/>
                  </a:lnTo>
                  <a:lnTo>
                    <a:pt x="799" y="418"/>
                  </a:lnTo>
                  <a:lnTo>
                    <a:pt x="736" y="386"/>
                  </a:lnTo>
                  <a:lnTo>
                    <a:pt x="666" y="360"/>
                  </a:lnTo>
                  <a:lnTo>
                    <a:pt x="589" y="341"/>
                  </a:lnTo>
                  <a:lnTo>
                    <a:pt x="512" y="333"/>
                  </a:lnTo>
                  <a:lnTo>
                    <a:pt x="435" y="337"/>
                  </a:lnTo>
                  <a:lnTo>
                    <a:pt x="360" y="350"/>
                  </a:lnTo>
                  <a:lnTo>
                    <a:pt x="288" y="373"/>
                  </a:lnTo>
                  <a:lnTo>
                    <a:pt x="219" y="405"/>
                  </a:lnTo>
                  <a:lnTo>
                    <a:pt x="156" y="445"/>
                  </a:lnTo>
                  <a:lnTo>
                    <a:pt x="96" y="492"/>
                  </a:lnTo>
                  <a:lnTo>
                    <a:pt x="46" y="546"/>
                  </a:lnTo>
                  <a:lnTo>
                    <a:pt x="0" y="608"/>
                  </a:lnTo>
                  <a:lnTo>
                    <a:pt x="0" y="301"/>
                  </a:lnTo>
                  <a:lnTo>
                    <a:pt x="0" y="300"/>
                  </a:lnTo>
                  <a:lnTo>
                    <a:pt x="0" y="298"/>
                  </a:lnTo>
                  <a:lnTo>
                    <a:pt x="0" y="145"/>
                  </a:lnTo>
                  <a:lnTo>
                    <a:pt x="192" y="42"/>
                  </a:lnTo>
                  <a:lnTo>
                    <a:pt x="256" y="164"/>
                  </a:lnTo>
                  <a:lnTo>
                    <a:pt x="337" y="143"/>
                  </a:lnTo>
                  <a:lnTo>
                    <a:pt x="418" y="130"/>
                  </a:lnTo>
                  <a:lnTo>
                    <a:pt x="501" y="126"/>
                  </a:lnTo>
                  <a:lnTo>
                    <a:pt x="585" y="132"/>
                  </a:lnTo>
                  <a:lnTo>
                    <a:pt x="625" y="0"/>
                  </a:lnTo>
                  <a:close/>
                </a:path>
              </a:pathLst>
            </a:custGeom>
            <a:solidFill>
              <a:schemeClr val="accent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061" name="Freeform 732"/>
            <p:cNvSpPr/>
            <p:nvPr/>
          </p:nvSpPr>
          <p:spPr>
            <a:xfrm>
              <a:off x="9755640" y="5565960"/>
              <a:ext cx="538560" cy="539280"/>
            </a:xfrm>
            <a:custGeom>
              <a:avLst/>
              <a:gdLst>
                <a:gd name="textAreaLeft" fmla="*/ 0 w 538560"/>
                <a:gd name="textAreaRight" fmla="*/ 538920 w 538560"/>
                <a:gd name="textAreaTop" fmla="*/ 0 h 539280"/>
                <a:gd name="textAreaBottom" fmla="*/ 539640 h 539280"/>
              </a:gdLst>
              <a:ahLst/>
              <a:rect l="textAreaLeft" t="textAreaTop" r="textAreaRight" b="textAreaBottom"/>
              <a:pathLst>
                <a:path w="1455" h="1459">
                  <a:moveTo>
                    <a:pt x="727" y="270"/>
                  </a:moveTo>
                  <a:lnTo>
                    <a:pt x="665" y="273"/>
                  </a:lnTo>
                  <a:lnTo>
                    <a:pt x="603" y="287"/>
                  </a:lnTo>
                  <a:lnTo>
                    <a:pt x="543" y="309"/>
                  </a:lnTo>
                  <a:lnTo>
                    <a:pt x="486" y="337"/>
                  </a:lnTo>
                  <a:lnTo>
                    <a:pt x="434" y="375"/>
                  </a:lnTo>
                  <a:lnTo>
                    <a:pt x="387" y="420"/>
                  </a:lnTo>
                  <a:lnTo>
                    <a:pt x="345" y="475"/>
                  </a:lnTo>
                  <a:lnTo>
                    <a:pt x="312" y="533"/>
                  </a:lnTo>
                  <a:lnTo>
                    <a:pt x="287" y="595"/>
                  </a:lnTo>
                  <a:lnTo>
                    <a:pt x="274" y="659"/>
                  </a:lnTo>
                  <a:lnTo>
                    <a:pt x="268" y="723"/>
                  </a:lnTo>
                  <a:lnTo>
                    <a:pt x="272" y="787"/>
                  </a:lnTo>
                  <a:lnTo>
                    <a:pt x="283" y="851"/>
                  </a:lnTo>
                  <a:lnTo>
                    <a:pt x="306" y="912"/>
                  </a:lnTo>
                  <a:lnTo>
                    <a:pt x="334" y="970"/>
                  </a:lnTo>
                  <a:lnTo>
                    <a:pt x="372" y="1023"/>
                  </a:lnTo>
                  <a:lnTo>
                    <a:pt x="419" y="1072"/>
                  </a:lnTo>
                  <a:lnTo>
                    <a:pt x="471" y="1113"/>
                  </a:lnTo>
                  <a:lnTo>
                    <a:pt x="533" y="1147"/>
                  </a:lnTo>
                  <a:lnTo>
                    <a:pt x="595" y="1171"/>
                  </a:lnTo>
                  <a:lnTo>
                    <a:pt x="661" y="1185"/>
                  </a:lnTo>
                  <a:lnTo>
                    <a:pt x="727" y="1190"/>
                  </a:lnTo>
                  <a:lnTo>
                    <a:pt x="791" y="1186"/>
                  </a:lnTo>
                  <a:lnTo>
                    <a:pt x="853" y="1173"/>
                  </a:lnTo>
                  <a:lnTo>
                    <a:pt x="913" y="1151"/>
                  </a:lnTo>
                  <a:lnTo>
                    <a:pt x="970" y="1122"/>
                  </a:lnTo>
                  <a:lnTo>
                    <a:pt x="1020" y="1085"/>
                  </a:lnTo>
                  <a:lnTo>
                    <a:pt x="1069" y="1038"/>
                  </a:lnTo>
                  <a:lnTo>
                    <a:pt x="1111" y="985"/>
                  </a:lnTo>
                  <a:lnTo>
                    <a:pt x="1143" y="927"/>
                  </a:lnTo>
                  <a:lnTo>
                    <a:pt x="1167" y="865"/>
                  </a:lnTo>
                  <a:lnTo>
                    <a:pt x="1182" y="801"/>
                  </a:lnTo>
                  <a:lnTo>
                    <a:pt x="1188" y="736"/>
                  </a:lnTo>
                  <a:lnTo>
                    <a:pt x="1184" y="672"/>
                  </a:lnTo>
                  <a:lnTo>
                    <a:pt x="1171" y="608"/>
                  </a:lnTo>
                  <a:lnTo>
                    <a:pt x="1150" y="548"/>
                  </a:lnTo>
                  <a:lnTo>
                    <a:pt x="1120" y="490"/>
                  </a:lnTo>
                  <a:lnTo>
                    <a:pt x="1082" y="437"/>
                  </a:lnTo>
                  <a:lnTo>
                    <a:pt x="1037" y="388"/>
                  </a:lnTo>
                  <a:lnTo>
                    <a:pt x="983" y="347"/>
                  </a:lnTo>
                  <a:lnTo>
                    <a:pt x="923" y="313"/>
                  </a:lnTo>
                  <a:lnTo>
                    <a:pt x="859" y="288"/>
                  </a:lnTo>
                  <a:lnTo>
                    <a:pt x="793" y="273"/>
                  </a:lnTo>
                  <a:lnTo>
                    <a:pt x="727" y="270"/>
                  </a:lnTo>
                  <a:close/>
                  <a:moveTo>
                    <a:pt x="699" y="0"/>
                  </a:moveTo>
                  <a:lnTo>
                    <a:pt x="720" y="106"/>
                  </a:lnTo>
                  <a:lnTo>
                    <a:pt x="727" y="106"/>
                  </a:lnTo>
                  <a:lnTo>
                    <a:pt x="810" y="111"/>
                  </a:lnTo>
                  <a:lnTo>
                    <a:pt x="893" y="128"/>
                  </a:lnTo>
                  <a:lnTo>
                    <a:pt x="973" y="157"/>
                  </a:lnTo>
                  <a:lnTo>
                    <a:pt x="1034" y="68"/>
                  </a:lnTo>
                  <a:lnTo>
                    <a:pt x="1222" y="194"/>
                  </a:lnTo>
                  <a:lnTo>
                    <a:pt x="1161" y="283"/>
                  </a:lnTo>
                  <a:lnTo>
                    <a:pt x="1206" y="332"/>
                  </a:lnTo>
                  <a:lnTo>
                    <a:pt x="1246" y="384"/>
                  </a:lnTo>
                  <a:lnTo>
                    <a:pt x="1278" y="441"/>
                  </a:lnTo>
                  <a:lnTo>
                    <a:pt x="1306" y="499"/>
                  </a:lnTo>
                  <a:lnTo>
                    <a:pt x="1411" y="477"/>
                  </a:lnTo>
                  <a:lnTo>
                    <a:pt x="1455" y="701"/>
                  </a:lnTo>
                  <a:lnTo>
                    <a:pt x="1349" y="721"/>
                  </a:lnTo>
                  <a:lnTo>
                    <a:pt x="1347" y="785"/>
                  </a:lnTo>
                  <a:lnTo>
                    <a:pt x="1338" y="849"/>
                  </a:lnTo>
                  <a:lnTo>
                    <a:pt x="1323" y="913"/>
                  </a:lnTo>
                  <a:lnTo>
                    <a:pt x="1299" y="976"/>
                  </a:lnTo>
                  <a:lnTo>
                    <a:pt x="1389" y="1036"/>
                  </a:lnTo>
                  <a:lnTo>
                    <a:pt x="1263" y="1224"/>
                  </a:lnTo>
                  <a:lnTo>
                    <a:pt x="1173" y="1166"/>
                  </a:lnTo>
                  <a:lnTo>
                    <a:pt x="1126" y="1209"/>
                  </a:lnTo>
                  <a:lnTo>
                    <a:pt x="1073" y="1249"/>
                  </a:lnTo>
                  <a:lnTo>
                    <a:pt x="1017" y="1282"/>
                  </a:lnTo>
                  <a:lnTo>
                    <a:pt x="958" y="1309"/>
                  </a:lnTo>
                  <a:lnTo>
                    <a:pt x="979" y="1414"/>
                  </a:lnTo>
                  <a:lnTo>
                    <a:pt x="757" y="1459"/>
                  </a:lnTo>
                  <a:lnTo>
                    <a:pt x="735" y="1354"/>
                  </a:lnTo>
                  <a:lnTo>
                    <a:pt x="727" y="1354"/>
                  </a:lnTo>
                  <a:lnTo>
                    <a:pt x="644" y="1348"/>
                  </a:lnTo>
                  <a:lnTo>
                    <a:pt x="562" y="1331"/>
                  </a:lnTo>
                  <a:lnTo>
                    <a:pt x="483" y="1303"/>
                  </a:lnTo>
                  <a:lnTo>
                    <a:pt x="423" y="1392"/>
                  </a:lnTo>
                  <a:lnTo>
                    <a:pt x="233" y="1266"/>
                  </a:lnTo>
                  <a:lnTo>
                    <a:pt x="293" y="1177"/>
                  </a:lnTo>
                  <a:lnTo>
                    <a:pt x="248" y="1128"/>
                  </a:lnTo>
                  <a:lnTo>
                    <a:pt x="210" y="1075"/>
                  </a:lnTo>
                  <a:lnTo>
                    <a:pt x="176" y="1019"/>
                  </a:lnTo>
                  <a:lnTo>
                    <a:pt x="150" y="961"/>
                  </a:lnTo>
                  <a:lnTo>
                    <a:pt x="45" y="983"/>
                  </a:lnTo>
                  <a:lnTo>
                    <a:pt x="0" y="759"/>
                  </a:lnTo>
                  <a:lnTo>
                    <a:pt x="105" y="738"/>
                  </a:lnTo>
                  <a:lnTo>
                    <a:pt x="107" y="674"/>
                  </a:lnTo>
                  <a:lnTo>
                    <a:pt x="116" y="610"/>
                  </a:lnTo>
                  <a:lnTo>
                    <a:pt x="133" y="546"/>
                  </a:lnTo>
                  <a:lnTo>
                    <a:pt x="156" y="484"/>
                  </a:lnTo>
                  <a:lnTo>
                    <a:pt x="65" y="424"/>
                  </a:lnTo>
                  <a:lnTo>
                    <a:pt x="191" y="236"/>
                  </a:lnTo>
                  <a:lnTo>
                    <a:pt x="282" y="294"/>
                  </a:lnTo>
                  <a:lnTo>
                    <a:pt x="330" y="251"/>
                  </a:lnTo>
                  <a:lnTo>
                    <a:pt x="383" y="211"/>
                  </a:lnTo>
                  <a:lnTo>
                    <a:pt x="438" y="177"/>
                  </a:lnTo>
                  <a:lnTo>
                    <a:pt x="496" y="151"/>
                  </a:lnTo>
                  <a:lnTo>
                    <a:pt x="475" y="46"/>
                  </a:lnTo>
                  <a:lnTo>
                    <a:pt x="699"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1062" name="椭圆 3"/>
          <p:cNvSpPr/>
          <p:nvPr/>
        </p:nvSpPr>
        <p:spPr>
          <a:xfrm>
            <a:off x="4860000" y="1080000"/>
            <a:ext cx="2340000" cy="228204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4</a:t>
            </a:r>
            <a:endParaRPr b="0" lang="fr-BF" sz="13800" spc="-1" strike="noStrike">
              <a:solidFill>
                <a:srgbClr val="000000"/>
              </a:solidFill>
              <a:latin typeface="Arial"/>
            </a:endParaRPr>
          </a:p>
        </p:txBody>
      </p:sp>
      <p:grpSp>
        <p:nvGrpSpPr>
          <p:cNvPr id="1063" name="Groupe 21"/>
          <p:cNvGrpSpPr/>
          <p:nvPr/>
        </p:nvGrpSpPr>
        <p:grpSpPr>
          <a:xfrm>
            <a:off x="11156400" y="5864760"/>
            <a:ext cx="837720" cy="837720"/>
            <a:chOff x="11156400" y="5864760"/>
            <a:chExt cx="837720" cy="837720"/>
          </a:xfrm>
        </p:grpSpPr>
        <p:sp>
          <p:nvSpPr>
            <p:cNvPr id="1064" name="Oval 21"/>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065" name="Oval 22"/>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11</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066" name="矩形 10"/>
          <p:cNvSpPr/>
          <p:nvPr/>
        </p:nvSpPr>
        <p:spPr>
          <a:xfrm>
            <a:off x="198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2600" spc="-1" strike="noStrike">
                <a:solidFill>
                  <a:srgbClr val="ffffff"/>
                </a:solidFill>
                <a:latin typeface="Arial"/>
                <a:ea typeface="微软雅黑"/>
              </a:rPr>
              <a:t>ANALYSE ET CONCEPTION DU SYSTEME</a:t>
            </a:r>
            <a:endParaRPr b="0" lang="fr-BF" sz="2600" spc="-1" strike="noStrike">
              <a:solidFill>
                <a:srgbClr val="ffffff"/>
              </a:solidFill>
              <a:latin typeface="Arial"/>
              <a:ea typeface="微软雅黑"/>
            </a:endParaRPr>
          </a:p>
        </p:txBody>
      </p:sp>
      <p:sp>
        <p:nvSpPr>
          <p:cNvPr id="1067" name="PlaceHolder 1"/>
          <p:cNvSpPr>
            <a:spLocks noGrp="1"/>
          </p:cNvSpPr>
          <p:nvPr>
            <p:ph type="title"/>
          </p:nvPr>
        </p:nvSpPr>
        <p:spPr>
          <a:xfrm>
            <a:off x="3780000" y="720000"/>
            <a:ext cx="4860000" cy="540000"/>
          </a:xfrm>
          <a:prstGeom prst="rect">
            <a:avLst/>
          </a:prstGeom>
          <a:noFill/>
          <a:ln w="0">
            <a:noFill/>
          </a:ln>
        </p:spPr>
        <p:txBody>
          <a:bodyPr anchor="ctr">
            <a:normAutofit fontScale="76000"/>
          </a:bodyPr>
          <a:p>
            <a:pPr indent="0">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Diagramme des cas d’utilisation</a:t>
            </a:r>
            <a:endParaRPr b="0" lang="en-US" sz="3730" spc="-1" strike="noStrike">
              <a:solidFill>
                <a:srgbClr val="000000"/>
              </a:solidFill>
              <a:latin typeface="Calibri"/>
            </a:endParaRPr>
          </a:p>
        </p:txBody>
      </p:sp>
      <p:grpSp>
        <p:nvGrpSpPr>
          <p:cNvPr id="1068" name="Groupe 34"/>
          <p:cNvGrpSpPr/>
          <p:nvPr/>
        </p:nvGrpSpPr>
        <p:grpSpPr>
          <a:xfrm>
            <a:off x="938520" y="2201400"/>
            <a:ext cx="7910640" cy="487080"/>
            <a:chOff x="938520" y="2201400"/>
            <a:chExt cx="7910640" cy="487080"/>
          </a:xfrm>
        </p:grpSpPr>
        <p:sp>
          <p:nvSpPr>
            <p:cNvPr id="1069" name="ZoneTexte 5"/>
            <p:cNvSpPr/>
            <p:nvPr/>
          </p:nvSpPr>
          <p:spPr>
            <a:xfrm>
              <a:off x="1024560" y="2201400"/>
              <a:ext cx="782460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400" spc="-1" strike="noStrike">
                  <a:solidFill>
                    <a:srgbClr val="000000"/>
                  </a:solidFill>
                  <a:latin typeface="Calibri"/>
                  <a:ea typeface="Calibri"/>
                </a:rPr>
                <a:t>Présente les Grandes fonctionnalités du </a:t>
              </a:r>
              <a:r>
                <a:rPr b="1" lang="fr-FR" sz="2400" spc="-1" strike="noStrike">
                  <a:solidFill>
                    <a:srgbClr val="000000"/>
                  </a:solidFill>
                  <a:latin typeface="Calibri"/>
                  <a:ea typeface="Calibri"/>
                </a:rPr>
                <a:t>système</a:t>
              </a:r>
              <a:r>
                <a:rPr b="1" lang="fr-FR" sz="2400" spc="-1" strike="noStrike">
                  <a:solidFill>
                    <a:srgbClr val="000000"/>
                  </a:solidFill>
                  <a:latin typeface="Calibri"/>
                  <a:ea typeface="Calibri"/>
                </a:rPr>
                <a:t> </a:t>
              </a:r>
              <a:endParaRPr b="0" lang="fr-BF" sz="2400" spc="-1" strike="noStrike">
                <a:solidFill>
                  <a:srgbClr val="000000"/>
                </a:solidFill>
                <a:latin typeface="Arial"/>
              </a:endParaRPr>
            </a:p>
          </p:txBody>
        </p:sp>
        <p:cxnSp>
          <p:nvCxnSpPr>
            <p:cNvPr id="1070" name="Straight Connector 7"/>
            <p:cNvCxnSpPr/>
            <p:nvPr/>
          </p:nvCxnSpPr>
          <p:spPr>
            <a:xfrm flipV="1">
              <a:off x="1107720" y="2662920"/>
              <a:ext cx="4119840" cy="13680"/>
            </a:xfrm>
            <a:prstGeom prst="straightConnector1">
              <a:avLst/>
            </a:prstGeom>
            <a:ln w="6480">
              <a:solidFill>
                <a:srgbClr val="222a35"/>
              </a:solidFill>
              <a:miter/>
              <a:tailEnd len="sm" type="oval" w="sm"/>
            </a:ln>
          </p:spPr>
        </p:cxnSp>
        <p:sp>
          <p:nvSpPr>
            <p:cNvPr id="1071" name="Rectangle 182"/>
            <p:cNvSpPr/>
            <p:nvPr/>
          </p:nvSpPr>
          <p:spPr>
            <a:xfrm>
              <a:off x="938520" y="2308320"/>
              <a:ext cx="45360" cy="38016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grpSp>
        <p:nvGrpSpPr>
          <p:cNvPr id="1072" name="Groupe 38"/>
          <p:cNvGrpSpPr/>
          <p:nvPr/>
        </p:nvGrpSpPr>
        <p:grpSpPr>
          <a:xfrm>
            <a:off x="914400" y="3548880"/>
            <a:ext cx="10065600" cy="830880"/>
            <a:chOff x="914400" y="3548880"/>
            <a:chExt cx="10065600" cy="830880"/>
          </a:xfrm>
        </p:grpSpPr>
        <p:sp>
          <p:nvSpPr>
            <p:cNvPr id="1073" name="ZoneTexte 6"/>
            <p:cNvSpPr/>
            <p:nvPr/>
          </p:nvSpPr>
          <p:spPr>
            <a:xfrm>
              <a:off x="914400" y="3548880"/>
              <a:ext cx="1006560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400" spc="-1" strike="noStrike">
                  <a:solidFill>
                    <a:srgbClr val="000000"/>
                  </a:solidFill>
                  <a:latin typeface="Calibri"/>
                  <a:ea typeface="Calibri"/>
                </a:rPr>
                <a:t>Mets en relation  les différentes fonctionnalités du système et les utilisateurs qui les utilisent</a:t>
              </a:r>
              <a:endParaRPr b="0" lang="fr-BF" sz="2400" spc="-1" strike="noStrike">
                <a:solidFill>
                  <a:srgbClr val="000000"/>
                </a:solidFill>
                <a:latin typeface="Arial"/>
              </a:endParaRPr>
            </a:p>
          </p:txBody>
        </p:sp>
        <p:cxnSp>
          <p:nvCxnSpPr>
            <p:cNvPr id="1074" name="Straight Connector 8"/>
            <p:cNvCxnSpPr/>
            <p:nvPr/>
          </p:nvCxnSpPr>
          <p:spPr>
            <a:xfrm>
              <a:off x="1015920" y="4367160"/>
              <a:ext cx="8413920" cy="12960"/>
            </a:xfrm>
            <a:prstGeom prst="straightConnector1">
              <a:avLst/>
            </a:prstGeom>
            <a:ln w="6480">
              <a:solidFill>
                <a:srgbClr val="222a35"/>
              </a:solidFill>
              <a:miter/>
              <a:tailEnd len="sm" type="oval" w="sm"/>
            </a:ln>
          </p:spPr>
        </p:cxnSp>
        <p:sp>
          <p:nvSpPr>
            <p:cNvPr id="1075" name="Rectangle 183"/>
            <p:cNvSpPr/>
            <p:nvPr/>
          </p:nvSpPr>
          <p:spPr>
            <a:xfrm>
              <a:off x="914400" y="3681360"/>
              <a:ext cx="44280" cy="68868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grpSp>
        <p:nvGrpSpPr>
          <p:cNvPr id="1076" name="Groupe 22"/>
          <p:cNvGrpSpPr/>
          <p:nvPr/>
        </p:nvGrpSpPr>
        <p:grpSpPr>
          <a:xfrm>
            <a:off x="11156400" y="5864760"/>
            <a:ext cx="837720" cy="837720"/>
            <a:chOff x="11156400" y="5864760"/>
            <a:chExt cx="837720" cy="837720"/>
          </a:xfrm>
        </p:grpSpPr>
        <p:sp>
          <p:nvSpPr>
            <p:cNvPr id="1077" name="Oval 23"/>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078" name="Oval 24"/>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12</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4" presetSubtype="16">
                                  <p:stCondLst>
                                    <p:cond delay="0"/>
                                  </p:stCondLst>
                                  <p:childTnLst>
                                    <p:set>
                                      <p:cBhvr>
                                        <p:cTn id="97" dur="1" fill="hold">
                                          <p:stCondLst>
                                            <p:cond delay="0"/>
                                          </p:stCondLst>
                                        </p:cTn>
                                        <p:tgtEl>
                                          <p:spTgt spid="1068"/>
                                        </p:tgtEl>
                                        <p:attrNameLst>
                                          <p:attrName>style.visibility</p:attrName>
                                        </p:attrNameLst>
                                      </p:cBhvr>
                                      <p:to>
                                        <p:strVal val="visible"/>
                                      </p:to>
                                    </p:set>
                                    <p:animEffect filter="box(in)" transition="in">
                                      <p:cBhvr additive="repl">
                                        <p:cTn id="98" dur="500"/>
                                        <p:tgtEl>
                                          <p:spTgt spid="1068"/>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4" presetSubtype="16">
                                  <p:stCondLst>
                                    <p:cond delay="0"/>
                                  </p:stCondLst>
                                  <p:childTnLst>
                                    <p:set>
                                      <p:cBhvr>
                                        <p:cTn id="102" dur="1" fill="hold">
                                          <p:stCondLst>
                                            <p:cond delay="0"/>
                                          </p:stCondLst>
                                        </p:cTn>
                                        <p:tgtEl>
                                          <p:spTgt spid="1072"/>
                                        </p:tgtEl>
                                        <p:attrNameLst>
                                          <p:attrName>style.visibility</p:attrName>
                                        </p:attrNameLst>
                                      </p:cBhvr>
                                      <p:to>
                                        <p:strVal val="visible"/>
                                      </p:to>
                                    </p:set>
                                    <p:animEffect filter="box(in)" transition="in">
                                      <p:cBhvr additive="repl">
                                        <p:cTn id="103" dur="500"/>
                                        <p:tgtEl>
                                          <p:spTgt spid="10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079" name="矩形 11"/>
          <p:cNvSpPr/>
          <p:nvPr/>
        </p:nvSpPr>
        <p:spPr>
          <a:xfrm>
            <a:off x="234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2600" spc="-1" strike="noStrike">
                <a:solidFill>
                  <a:srgbClr val="ffffff"/>
                </a:solidFill>
                <a:latin typeface="Arial"/>
                <a:ea typeface="微软雅黑"/>
              </a:rPr>
              <a:t>ANALYSE ET CONCEPTION DU SYSTEME</a:t>
            </a:r>
            <a:endParaRPr b="0" lang="fr-BF" sz="2600" spc="-1" strike="noStrike">
              <a:solidFill>
                <a:srgbClr val="ffffff"/>
              </a:solidFill>
              <a:latin typeface="Arial"/>
              <a:ea typeface="微软雅黑"/>
            </a:endParaRPr>
          </a:p>
        </p:txBody>
      </p:sp>
      <p:sp>
        <p:nvSpPr>
          <p:cNvPr id="1080" name="PlaceHolder 1"/>
          <p:cNvSpPr>
            <a:spLocks noGrp="1"/>
          </p:cNvSpPr>
          <p:nvPr>
            <p:ph type="title"/>
          </p:nvPr>
        </p:nvSpPr>
        <p:spPr>
          <a:xfrm>
            <a:off x="3780000" y="720000"/>
            <a:ext cx="4860000" cy="540000"/>
          </a:xfrm>
          <a:prstGeom prst="rect">
            <a:avLst/>
          </a:prstGeom>
          <a:noFill/>
          <a:ln w="0">
            <a:noFill/>
          </a:ln>
        </p:spPr>
        <p:txBody>
          <a:bodyPr anchor="ctr">
            <a:normAutofit fontScale="76000"/>
          </a:bodyPr>
          <a:p>
            <a:pPr indent="0">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Diagramme des cas d’utilisation</a:t>
            </a:r>
            <a:endParaRPr b="0" lang="en-US" sz="3730" spc="-1" strike="noStrike">
              <a:solidFill>
                <a:srgbClr val="000000"/>
              </a:solidFill>
              <a:latin typeface="Calibri"/>
            </a:endParaRPr>
          </a:p>
        </p:txBody>
      </p:sp>
      <p:pic>
        <p:nvPicPr>
          <p:cNvPr id="1081" name="" descr=""/>
          <p:cNvPicPr/>
          <p:nvPr/>
        </p:nvPicPr>
        <p:blipFill>
          <a:blip r:embed="rId1"/>
          <a:stretch/>
        </p:blipFill>
        <p:spPr>
          <a:xfrm>
            <a:off x="2369160" y="1268280"/>
            <a:ext cx="7229880" cy="5220000"/>
          </a:xfrm>
          <a:prstGeom prst="rect">
            <a:avLst/>
          </a:prstGeom>
          <a:ln w="0">
            <a:noFill/>
          </a:ln>
        </p:spPr>
      </p:pic>
      <p:grpSp>
        <p:nvGrpSpPr>
          <p:cNvPr id="1082" name="Groupe 23"/>
          <p:cNvGrpSpPr/>
          <p:nvPr/>
        </p:nvGrpSpPr>
        <p:grpSpPr>
          <a:xfrm>
            <a:off x="11156400" y="5864760"/>
            <a:ext cx="837720" cy="837720"/>
            <a:chOff x="11156400" y="5864760"/>
            <a:chExt cx="837720" cy="837720"/>
          </a:xfrm>
        </p:grpSpPr>
        <p:sp>
          <p:nvSpPr>
            <p:cNvPr id="1083" name="Oval 25"/>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084" name="Oval 26"/>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13</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pic>
        <p:nvPicPr>
          <p:cNvPr id="1085" name="" descr=""/>
          <p:cNvPicPr/>
          <p:nvPr/>
        </p:nvPicPr>
        <p:blipFill>
          <a:blip r:embed="rId1"/>
          <a:srcRect l="0" t="21047" r="0" b="21052"/>
          <a:stretch/>
        </p:blipFill>
        <p:spPr>
          <a:xfrm>
            <a:off x="840960" y="0"/>
            <a:ext cx="9599040" cy="685800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086" name="矩形 12"/>
          <p:cNvSpPr/>
          <p:nvPr/>
        </p:nvSpPr>
        <p:spPr>
          <a:xfrm>
            <a:off x="198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2600" spc="-1" strike="noStrike">
                <a:solidFill>
                  <a:srgbClr val="ffffff"/>
                </a:solidFill>
                <a:latin typeface="Arial"/>
                <a:ea typeface="微软雅黑"/>
              </a:rPr>
              <a:t>ANALYSE ET CONCEPTION DU SYSTEME</a:t>
            </a:r>
            <a:endParaRPr b="0" lang="fr-BF" sz="2600" spc="-1" strike="noStrike">
              <a:solidFill>
                <a:srgbClr val="ffffff"/>
              </a:solidFill>
              <a:latin typeface="Arial"/>
              <a:ea typeface="微软雅黑"/>
            </a:endParaRPr>
          </a:p>
        </p:txBody>
      </p:sp>
      <p:sp>
        <p:nvSpPr>
          <p:cNvPr id="1087" name="PlaceHolder 1"/>
          <p:cNvSpPr>
            <a:spLocks noGrp="1"/>
          </p:cNvSpPr>
          <p:nvPr>
            <p:ph type="title"/>
          </p:nvPr>
        </p:nvSpPr>
        <p:spPr>
          <a:xfrm>
            <a:off x="3780000" y="720000"/>
            <a:ext cx="4860000" cy="540000"/>
          </a:xfrm>
          <a:prstGeom prst="rect">
            <a:avLst/>
          </a:prstGeom>
          <a:noFill/>
          <a:ln w="0">
            <a:noFill/>
          </a:ln>
        </p:spPr>
        <p:txBody>
          <a:bodyPr anchor="ctr">
            <a:normAutofit fontScale="81000"/>
          </a:bodyPr>
          <a:p>
            <a:pPr indent="0">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Diagramme de classe</a:t>
            </a:r>
            <a:endParaRPr b="0" lang="en-US" sz="3730" spc="-1" strike="noStrike">
              <a:solidFill>
                <a:srgbClr val="000000"/>
              </a:solidFill>
              <a:latin typeface="Calibri"/>
            </a:endParaRPr>
          </a:p>
        </p:txBody>
      </p:sp>
      <p:grpSp>
        <p:nvGrpSpPr>
          <p:cNvPr id="1088" name="Groupe 6"/>
          <p:cNvGrpSpPr/>
          <p:nvPr/>
        </p:nvGrpSpPr>
        <p:grpSpPr>
          <a:xfrm>
            <a:off x="955440" y="2107800"/>
            <a:ext cx="9681480" cy="588240"/>
            <a:chOff x="955440" y="2107800"/>
            <a:chExt cx="9681480" cy="588240"/>
          </a:xfrm>
        </p:grpSpPr>
        <p:sp>
          <p:nvSpPr>
            <p:cNvPr id="1089" name="ZoneTexte 7"/>
            <p:cNvSpPr/>
            <p:nvPr/>
          </p:nvSpPr>
          <p:spPr>
            <a:xfrm>
              <a:off x="1060920" y="2160000"/>
              <a:ext cx="957600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400" spc="-1" strike="noStrike">
                  <a:solidFill>
                    <a:srgbClr val="000000"/>
                  </a:solidFill>
                  <a:latin typeface="Calibri"/>
                  <a:ea typeface="Calibri"/>
                </a:rPr>
                <a:t>Est un des diagramme les plus importants et lors d’une modélisation</a:t>
              </a:r>
              <a:endParaRPr b="0" lang="fr-BF" sz="2400" spc="-1" strike="noStrike">
                <a:solidFill>
                  <a:srgbClr val="000000"/>
                </a:solidFill>
                <a:latin typeface="Arial"/>
              </a:endParaRPr>
            </a:p>
          </p:txBody>
        </p:sp>
        <p:cxnSp>
          <p:nvCxnSpPr>
            <p:cNvPr id="1090" name="Straight Connector 12"/>
            <p:cNvCxnSpPr/>
            <p:nvPr/>
          </p:nvCxnSpPr>
          <p:spPr>
            <a:xfrm flipV="1">
              <a:off x="1162440" y="2656800"/>
              <a:ext cx="5042160" cy="20880"/>
            </a:xfrm>
            <a:prstGeom prst="straightConnector1">
              <a:avLst/>
            </a:prstGeom>
            <a:ln w="6480">
              <a:solidFill>
                <a:srgbClr val="222a35"/>
              </a:solidFill>
              <a:miter/>
              <a:tailEnd len="sm" type="oval" w="sm"/>
            </a:ln>
          </p:spPr>
        </p:cxnSp>
        <p:sp>
          <p:nvSpPr>
            <p:cNvPr id="1091" name="Rectangle 184"/>
            <p:cNvSpPr/>
            <p:nvPr/>
          </p:nvSpPr>
          <p:spPr>
            <a:xfrm>
              <a:off x="955440" y="2107800"/>
              <a:ext cx="55440" cy="58824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grpSp>
        <p:nvGrpSpPr>
          <p:cNvPr id="1092" name="Groupe 7"/>
          <p:cNvGrpSpPr/>
          <p:nvPr/>
        </p:nvGrpSpPr>
        <p:grpSpPr>
          <a:xfrm>
            <a:off x="914400" y="3548880"/>
            <a:ext cx="10065600" cy="852120"/>
            <a:chOff x="914400" y="3548880"/>
            <a:chExt cx="10065600" cy="852120"/>
          </a:xfrm>
        </p:grpSpPr>
        <p:sp>
          <p:nvSpPr>
            <p:cNvPr id="1093" name="ZoneTexte 8"/>
            <p:cNvSpPr/>
            <p:nvPr/>
          </p:nvSpPr>
          <p:spPr>
            <a:xfrm>
              <a:off x="914400" y="3548880"/>
              <a:ext cx="10065600" cy="852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500" spc="-1" strike="noStrike">
                  <a:solidFill>
                    <a:srgbClr val="000000"/>
                  </a:solidFill>
                  <a:latin typeface="Calibri"/>
                  <a:ea typeface="Calibri"/>
                </a:rPr>
                <a:t>Fournit une modélisation abstraite des objets du système qui vont interagir entre eux pour réaliser les cas d’utilisation</a:t>
              </a:r>
              <a:endParaRPr b="0" lang="fr-BF" sz="2500" spc="-1" strike="noStrike">
                <a:solidFill>
                  <a:srgbClr val="000000"/>
                </a:solidFill>
                <a:latin typeface="Arial"/>
              </a:endParaRPr>
            </a:p>
          </p:txBody>
        </p:sp>
        <p:cxnSp>
          <p:nvCxnSpPr>
            <p:cNvPr id="1094" name="Straight Connector 13"/>
            <p:cNvCxnSpPr/>
            <p:nvPr/>
          </p:nvCxnSpPr>
          <p:spPr>
            <a:xfrm>
              <a:off x="1015920" y="4367160"/>
              <a:ext cx="8413920" cy="12960"/>
            </a:xfrm>
            <a:prstGeom prst="straightConnector1">
              <a:avLst/>
            </a:prstGeom>
            <a:ln w="6480">
              <a:solidFill>
                <a:srgbClr val="222a35"/>
              </a:solidFill>
              <a:miter/>
              <a:tailEnd len="sm" type="oval" w="sm"/>
            </a:ln>
          </p:spPr>
        </p:cxnSp>
        <p:sp>
          <p:nvSpPr>
            <p:cNvPr id="1095" name="Rectangle 185"/>
            <p:cNvSpPr/>
            <p:nvPr/>
          </p:nvSpPr>
          <p:spPr>
            <a:xfrm>
              <a:off x="914400" y="3681360"/>
              <a:ext cx="44280" cy="68868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grpSp>
        <p:nvGrpSpPr>
          <p:cNvPr id="1096" name="Groupe 8"/>
          <p:cNvGrpSpPr/>
          <p:nvPr/>
        </p:nvGrpSpPr>
        <p:grpSpPr>
          <a:xfrm>
            <a:off x="914400" y="5441400"/>
            <a:ext cx="10124280" cy="698400"/>
            <a:chOff x="914400" y="5441400"/>
            <a:chExt cx="10124280" cy="698400"/>
          </a:xfrm>
        </p:grpSpPr>
        <p:sp>
          <p:nvSpPr>
            <p:cNvPr id="1097" name="ZoneTexte 9"/>
            <p:cNvSpPr/>
            <p:nvPr/>
          </p:nvSpPr>
          <p:spPr>
            <a:xfrm>
              <a:off x="973080" y="5580000"/>
              <a:ext cx="10065600" cy="47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500" spc="-1" strike="noStrike">
                  <a:solidFill>
                    <a:srgbClr val="000000"/>
                  </a:solidFill>
                  <a:latin typeface="Calibri"/>
                  <a:ea typeface="Calibri"/>
                </a:rPr>
                <a:t>A partir de lui on peu donnée les mod</a:t>
              </a:r>
              <a:r>
                <a:rPr b="1" lang="fr-FR" sz="2500" spc="-1" strike="noStrike">
                  <a:solidFill>
                    <a:srgbClr val="000000"/>
                  </a:solidFill>
                  <a:latin typeface="Calibri"/>
                  <a:ea typeface="Calibri"/>
                </a:rPr>
                <a:t>èles de la base de donnée</a:t>
              </a:r>
              <a:endParaRPr b="0" lang="fr-BF" sz="2500" spc="-1" strike="noStrike">
                <a:solidFill>
                  <a:srgbClr val="000000"/>
                </a:solidFill>
                <a:latin typeface="Arial"/>
              </a:endParaRPr>
            </a:p>
          </p:txBody>
        </p:sp>
        <p:cxnSp>
          <p:nvCxnSpPr>
            <p:cNvPr id="1098" name="Straight Connector 14"/>
            <p:cNvCxnSpPr/>
            <p:nvPr/>
          </p:nvCxnSpPr>
          <p:spPr>
            <a:xfrm>
              <a:off x="1015920" y="6127200"/>
              <a:ext cx="8413920" cy="12960"/>
            </a:xfrm>
            <a:prstGeom prst="straightConnector1">
              <a:avLst/>
            </a:prstGeom>
            <a:ln w="6480">
              <a:solidFill>
                <a:srgbClr val="222a35"/>
              </a:solidFill>
              <a:miter/>
              <a:tailEnd len="sm" type="oval" w="sm"/>
            </a:ln>
          </p:spPr>
        </p:cxnSp>
        <p:sp>
          <p:nvSpPr>
            <p:cNvPr id="1099" name="Rectangle 186"/>
            <p:cNvSpPr/>
            <p:nvPr/>
          </p:nvSpPr>
          <p:spPr>
            <a:xfrm>
              <a:off x="914400" y="5441400"/>
              <a:ext cx="44280" cy="68868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grpSp>
        <p:nvGrpSpPr>
          <p:cNvPr id="1100" name="Groupe 24"/>
          <p:cNvGrpSpPr/>
          <p:nvPr/>
        </p:nvGrpSpPr>
        <p:grpSpPr>
          <a:xfrm>
            <a:off x="11156400" y="5864760"/>
            <a:ext cx="837720" cy="837720"/>
            <a:chOff x="11156400" y="5864760"/>
            <a:chExt cx="837720" cy="837720"/>
          </a:xfrm>
        </p:grpSpPr>
        <p:sp>
          <p:nvSpPr>
            <p:cNvPr id="1101" name="Oval 27"/>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02" name="Oval 28"/>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14</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timing>
    <p:tnLst>
      <p:par>
        <p:cTn id="104" dur="indefinite" restart="never" nodeType="tmRoot">
          <p:childTnLst>
            <p:seq>
              <p:cTn id="105" dur="indefinite" nodeType="mainSeq">
                <p:childTnLst>
                  <p:par>
                    <p:cTn id="106" fill="hold">
                      <p:stCondLst>
                        <p:cond delay="indefinite"/>
                      </p:stCondLst>
                      <p:childTnLst>
                        <p:par>
                          <p:cTn id="107" fill="hold">
                            <p:stCondLst>
                              <p:cond delay="0"/>
                            </p:stCondLst>
                            <p:childTnLst>
                              <p:par>
                                <p:cTn id="108" nodeType="clickEffect" fill="hold" presetClass="entr" presetID="4" presetSubtype="16">
                                  <p:stCondLst>
                                    <p:cond delay="0"/>
                                  </p:stCondLst>
                                  <p:childTnLst>
                                    <p:set>
                                      <p:cBhvr>
                                        <p:cTn id="109" dur="1" fill="hold">
                                          <p:stCondLst>
                                            <p:cond delay="0"/>
                                          </p:stCondLst>
                                        </p:cTn>
                                        <p:tgtEl>
                                          <p:spTgt spid="1088"/>
                                        </p:tgtEl>
                                        <p:attrNameLst>
                                          <p:attrName>style.visibility</p:attrName>
                                        </p:attrNameLst>
                                      </p:cBhvr>
                                      <p:to>
                                        <p:strVal val="visible"/>
                                      </p:to>
                                    </p:set>
                                    <p:animEffect filter="box(in)" transition="in">
                                      <p:cBhvr additive="repl">
                                        <p:cTn id="110" dur="500"/>
                                        <p:tgtEl>
                                          <p:spTgt spid="1088"/>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4" presetSubtype="16">
                                  <p:stCondLst>
                                    <p:cond delay="0"/>
                                  </p:stCondLst>
                                  <p:childTnLst>
                                    <p:set>
                                      <p:cBhvr>
                                        <p:cTn id="114" dur="1" fill="hold">
                                          <p:stCondLst>
                                            <p:cond delay="0"/>
                                          </p:stCondLst>
                                        </p:cTn>
                                        <p:tgtEl>
                                          <p:spTgt spid="1092"/>
                                        </p:tgtEl>
                                        <p:attrNameLst>
                                          <p:attrName>style.visibility</p:attrName>
                                        </p:attrNameLst>
                                      </p:cBhvr>
                                      <p:to>
                                        <p:strVal val="visible"/>
                                      </p:to>
                                    </p:set>
                                    <p:animEffect filter="box(in)" transition="in">
                                      <p:cBhvr additive="repl">
                                        <p:cTn id="115" dur="500"/>
                                        <p:tgtEl>
                                          <p:spTgt spid="1092"/>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4" presetSubtype="16">
                                  <p:stCondLst>
                                    <p:cond delay="0"/>
                                  </p:stCondLst>
                                  <p:childTnLst>
                                    <p:set>
                                      <p:cBhvr>
                                        <p:cTn id="119" dur="1" fill="hold">
                                          <p:stCondLst>
                                            <p:cond delay="0"/>
                                          </p:stCondLst>
                                        </p:cTn>
                                        <p:tgtEl>
                                          <p:spTgt spid="1096"/>
                                        </p:tgtEl>
                                        <p:attrNameLst>
                                          <p:attrName>style.visibility</p:attrName>
                                        </p:attrNameLst>
                                      </p:cBhvr>
                                      <p:to>
                                        <p:strVal val="visible"/>
                                      </p:to>
                                    </p:set>
                                    <p:animEffect filter="box(in)" transition="in">
                                      <p:cBhvr additive="repl">
                                        <p:cTn id="120" dur="500"/>
                                        <p:tgtEl>
                                          <p:spTgt spid="10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103" name="矩形 13"/>
          <p:cNvSpPr/>
          <p:nvPr/>
        </p:nvSpPr>
        <p:spPr>
          <a:xfrm>
            <a:off x="234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2600" spc="-1" strike="noStrike">
                <a:solidFill>
                  <a:srgbClr val="ffffff"/>
                </a:solidFill>
                <a:latin typeface="Arial"/>
                <a:ea typeface="微软雅黑"/>
              </a:rPr>
              <a:t>ANALYSE ET CONCEPTION DU SYSTEME</a:t>
            </a:r>
            <a:endParaRPr b="0" lang="fr-BF" sz="2600" spc="-1" strike="noStrike">
              <a:solidFill>
                <a:srgbClr val="ffffff"/>
              </a:solidFill>
              <a:latin typeface="Arial"/>
              <a:ea typeface="微软雅黑"/>
            </a:endParaRPr>
          </a:p>
        </p:txBody>
      </p:sp>
      <p:sp>
        <p:nvSpPr>
          <p:cNvPr id="1104" name="PlaceHolder 1"/>
          <p:cNvSpPr>
            <a:spLocks noGrp="1"/>
          </p:cNvSpPr>
          <p:nvPr>
            <p:ph type="title"/>
          </p:nvPr>
        </p:nvSpPr>
        <p:spPr>
          <a:xfrm>
            <a:off x="3780000" y="720000"/>
            <a:ext cx="4860000" cy="540000"/>
          </a:xfrm>
          <a:prstGeom prst="rect">
            <a:avLst/>
          </a:prstGeom>
          <a:noFill/>
          <a:ln w="0">
            <a:noFill/>
          </a:ln>
        </p:spPr>
        <p:txBody>
          <a:bodyPr anchor="ctr">
            <a:normAutofit fontScale="81000"/>
          </a:bodyPr>
          <a:p>
            <a:pPr indent="0">
              <a:lnSpc>
                <a:spcPct val="100000"/>
              </a:lnSpc>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Diagramme de classe</a:t>
            </a:r>
            <a:endParaRPr b="0" lang="en-US" sz="3730" spc="-1" strike="noStrike">
              <a:solidFill>
                <a:srgbClr val="000000"/>
              </a:solidFill>
              <a:latin typeface="Calibri"/>
            </a:endParaRPr>
          </a:p>
        </p:txBody>
      </p:sp>
      <p:pic>
        <p:nvPicPr>
          <p:cNvPr id="1105" name="" descr=""/>
          <p:cNvPicPr/>
          <p:nvPr/>
        </p:nvPicPr>
        <p:blipFill>
          <a:blip r:embed="rId1"/>
          <a:stretch/>
        </p:blipFill>
        <p:spPr>
          <a:xfrm>
            <a:off x="2369160" y="1268280"/>
            <a:ext cx="7229880" cy="5220000"/>
          </a:xfrm>
          <a:prstGeom prst="rect">
            <a:avLst/>
          </a:prstGeom>
          <a:ln w="0">
            <a:noFill/>
          </a:ln>
        </p:spPr>
      </p:pic>
      <p:grpSp>
        <p:nvGrpSpPr>
          <p:cNvPr id="1106" name="Groupe 43"/>
          <p:cNvGrpSpPr/>
          <p:nvPr/>
        </p:nvGrpSpPr>
        <p:grpSpPr>
          <a:xfrm>
            <a:off x="11156400" y="5864760"/>
            <a:ext cx="837720" cy="837720"/>
            <a:chOff x="11156400" y="5864760"/>
            <a:chExt cx="837720" cy="837720"/>
          </a:xfrm>
        </p:grpSpPr>
        <p:sp>
          <p:nvSpPr>
            <p:cNvPr id="1107" name="Oval 59"/>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08" name="Oval 60"/>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15</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pic>
        <p:nvPicPr>
          <p:cNvPr id="1109" name="" descr=""/>
          <p:cNvPicPr/>
          <p:nvPr/>
        </p:nvPicPr>
        <p:blipFill>
          <a:blip r:embed="rId1"/>
          <a:srcRect l="16237" t="5712" r="0" b="14289"/>
          <a:stretch/>
        </p:blipFill>
        <p:spPr>
          <a:xfrm>
            <a:off x="587880" y="0"/>
            <a:ext cx="10212120" cy="666000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10" name="Rectangle 187"/>
          <p:cNvSpPr/>
          <p:nvPr/>
        </p:nvSpPr>
        <p:spPr>
          <a:xfrm>
            <a:off x="6300000" y="0"/>
            <a:ext cx="5938560" cy="6858000"/>
          </a:xfrm>
          <a:prstGeom prst="rect">
            <a:avLst/>
          </a:prstGeom>
          <a:solidFill>
            <a:schemeClr val="accent4"/>
          </a:soli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sp>
        <p:nvSpPr>
          <p:cNvPr id="1111" name="矩形 14"/>
          <p:cNvSpPr/>
          <p:nvPr/>
        </p:nvSpPr>
        <p:spPr>
          <a:xfrm>
            <a:off x="6660000" y="3780000"/>
            <a:ext cx="5400000" cy="108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nSpc>
                <a:spcPct val="90000"/>
              </a:lnSpc>
              <a:spcAft>
                <a:spcPts val="561"/>
              </a:spcAft>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en-US" sz="3200" spc="-1" strike="noStrike">
                <a:solidFill>
                  <a:srgbClr val="ffffff"/>
                </a:solidFill>
                <a:latin typeface="Arial"/>
                <a:ea typeface="微软雅黑"/>
              </a:rPr>
              <a:t>MISE EN ŒUVRE DE L’APPLICATION</a:t>
            </a:r>
            <a:endParaRPr b="0" lang="fr-BF" sz="3200" spc="-1" strike="noStrike">
              <a:solidFill>
                <a:srgbClr val="ffffff"/>
              </a:solidFill>
              <a:latin typeface="Arial"/>
              <a:ea typeface="微软雅黑"/>
            </a:endParaRPr>
          </a:p>
        </p:txBody>
      </p:sp>
      <p:sp>
        <p:nvSpPr>
          <p:cNvPr id="1112" name="椭圆 4"/>
          <p:cNvSpPr/>
          <p:nvPr/>
        </p:nvSpPr>
        <p:spPr>
          <a:xfrm>
            <a:off x="8100000" y="957960"/>
            <a:ext cx="2340000" cy="228204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5</a:t>
            </a:r>
            <a:endParaRPr b="0" lang="fr-BF" sz="13800" spc="-1" strike="noStrike">
              <a:solidFill>
                <a:srgbClr val="000000"/>
              </a:solidFill>
              <a:latin typeface="Arial"/>
            </a:endParaRPr>
          </a:p>
        </p:txBody>
      </p:sp>
      <p:grpSp>
        <p:nvGrpSpPr>
          <p:cNvPr id="1113" name="Groupe 26"/>
          <p:cNvGrpSpPr/>
          <p:nvPr/>
        </p:nvGrpSpPr>
        <p:grpSpPr>
          <a:xfrm>
            <a:off x="11156400" y="5864760"/>
            <a:ext cx="837720" cy="837720"/>
            <a:chOff x="11156400" y="5864760"/>
            <a:chExt cx="837720" cy="837720"/>
          </a:xfrm>
        </p:grpSpPr>
        <p:sp>
          <p:nvSpPr>
            <p:cNvPr id="1114" name="Oval 31"/>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15" name="Oval 32"/>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16</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541" name="Diagram 3"/>
          <p:cNvGrpSpPr/>
          <p:nvPr/>
        </p:nvGrpSpPr>
        <p:grpSpPr>
          <a:xfrm>
            <a:off x="-623880" y="-149760"/>
            <a:ext cx="12132720" cy="7291080"/>
            <a:chOff x="-623880" y="-149760"/>
            <a:chExt cx="12132720" cy="7291080"/>
          </a:xfrm>
        </p:grpSpPr>
        <p:sp>
          <p:nvSpPr>
            <p:cNvPr id="542" name=""/>
            <p:cNvSpPr/>
            <p:nvPr/>
          </p:nvSpPr>
          <p:spPr>
            <a:xfrm>
              <a:off x="5501520" y="787680"/>
              <a:ext cx="6007320" cy="5416920"/>
            </a:xfrm>
            <a:prstGeom prst="rect">
              <a:avLst/>
            </a:prstGeom>
            <a:noFill/>
            <a:ln w="0">
              <a:noFill/>
            </a:ln>
          </p:spPr>
          <p:style>
            <a:lnRef idx="0"/>
            <a:fillRef idx="0"/>
            <a:effectRef idx="0"/>
            <a:fontRef idx="minor"/>
          </p:style>
          <p:txBody>
            <a:bodyPr lIns="90000" rIns="90000" tIns="45000" bIns="45000" anchor="t">
              <a:noAutofit/>
            </a:bodyPr>
            <a:p>
              <a:endParaRPr b="0" lang="fr-BF" sz="1800" spc="-1" strike="noStrike">
                <a:solidFill>
                  <a:srgbClr val="000000"/>
                </a:solidFill>
                <a:latin typeface="Arial"/>
              </a:endParaRPr>
            </a:p>
          </p:txBody>
        </p:sp>
        <p:sp>
          <p:nvSpPr>
            <p:cNvPr id="543" name=""/>
            <p:cNvSpPr/>
            <p:nvPr/>
          </p:nvSpPr>
          <p:spPr>
            <a:xfrm>
              <a:off x="-623880" y="-149760"/>
              <a:ext cx="7291080" cy="7291080"/>
            </a:xfrm>
            <a:prstGeom prst="blockArc">
              <a:avLst>
                <a:gd name="adj1" fmla="val 18900000"/>
                <a:gd name="adj2" fmla="val 2700000"/>
                <a:gd name="adj3" fmla="val 296"/>
              </a:avLst>
            </a:prstGeom>
            <a:solidFill>
              <a:srgbClr val="808080"/>
            </a:solidFill>
            <a:ln w="25560">
              <a:noFill/>
            </a:ln>
          </p:spPr>
          <p:style>
            <a:lnRef idx="0"/>
            <a:fillRef idx="0"/>
            <a:effectRef idx="0"/>
            <a:fontRef idx="minor"/>
          </p:style>
          <p:txBody>
            <a:bodyPr lIns="90000" rIns="90000" tIns="45000" bIns="45000" anchor="t">
              <a:noAutofit/>
            </a:bodyPr>
            <a:p>
              <a:endParaRPr b="0" lang="fr-BF" sz="1800" spc="-1" strike="noStrike">
                <a:solidFill>
                  <a:srgbClr val="000000"/>
                </a:solidFill>
                <a:latin typeface="Arial"/>
              </a:endParaRPr>
            </a:p>
          </p:txBody>
        </p:sp>
        <p:sp>
          <p:nvSpPr>
            <p:cNvPr id="544" name=""/>
            <p:cNvSpPr/>
            <p:nvPr/>
          </p:nvSpPr>
          <p:spPr>
            <a:xfrm>
              <a:off x="4189320" y="421920"/>
              <a:ext cx="5170680" cy="677160"/>
            </a:xfrm>
            <a:prstGeom prst="roundRect">
              <a:avLst>
                <a:gd name="adj" fmla="val 16667"/>
              </a:avLst>
            </a:prstGeom>
            <a:solidFill>
              <a:schemeClr val="accent1"/>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INTRODUCTION</a:t>
              </a:r>
              <a:endParaRPr b="0" lang="fr-BF" sz="1600" spc="-1" strike="noStrike">
                <a:solidFill>
                  <a:srgbClr val="000000"/>
                </a:solidFill>
                <a:latin typeface="Arial"/>
              </a:endParaRPr>
            </a:p>
          </p:txBody>
        </p:sp>
        <p:sp>
          <p:nvSpPr>
            <p:cNvPr id="545" name=""/>
            <p:cNvSpPr/>
            <p:nvPr/>
          </p:nvSpPr>
          <p:spPr>
            <a:xfrm>
              <a:off x="3529800" y="37692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r>
                <a:rPr b="0" lang="fr-BF" sz="3600" spc="-1" strike="noStrike">
                  <a:solidFill>
                    <a:srgbClr val="000000"/>
                  </a:solidFill>
                  <a:latin typeface="Arial"/>
                </a:rPr>
                <a:t>1</a:t>
              </a:r>
              <a:endParaRPr b="0" lang="fr-BF" sz="3600" spc="-1" strike="noStrike">
                <a:solidFill>
                  <a:srgbClr val="000000"/>
                </a:solidFill>
                <a:latin typeface="Arial"/>
              </a:endParaRPr>
            </a:p>
          </p:txBody>
        </p:sp>
        <p:sp>
          <p:nvSpPr>
            <p:cNvPr id="546" name=""/>
            <p:cNvSpPr/>
            <p:nvPr/>
          </p:nvSpPr>
          <p:spPr>
            <a:xfrm>
              <a:off x="4907520" y="1294200"/>
              <a:ext cx="4935960" cy="677160"/>
            </a:xfrm>
            <a:prstGeom prst="roundRect">
              <a:avLst>
                <a:gd name="adj" fmla="val 16667"/>
              </a:avLst>
            </a:prstGeom>
            <a:solidFill>
              <a:srgbClr val="0779b7"/>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GÉNÉRALITÉS</a:t>
              </a:r>
              <a:endParaRPr b="0" lang="fr-BF" sz="1600" spc="-1" strike="noStrike">
                <a:solidFill>
                  <a:srgbClr val="000000"/>
                </a:solidFill>
                <a:latin typeface="Arial"/>
              </a:endParaRPr>
            </a:p>
          </p:txBody>
        </p:sp>
        <p:sp>
          <p:nvSpPr>
            <p:cNvPr id="547" name=""/>
            <p:cNvSpPr/>
            <p:nvPr/>
          </p:nvSpPr>
          <p:spPr>
            <a:xfrm>
              <a:off x="5580000" y="2213640"/>
              <a:ext cx="5040000" cy="677160"/>
            </a:xfrm>
            <a:prstGeom prst="roundRect">
              <a:avLst>
                <a:gd name="adj" fmla="val 16667"/>
              </a:avLst>
            </a:prstGeom>
            <a:solidFill>
              <a:srgbClr val="0779b7"/>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SPECIFICATIONS ET ANALYSE DES BESOINS</a:t>
              </a:r>
              <a:endParaRPr b="0" lang="fr-BF" sz="1600" spc="-1" strike="noStrike">
                <a:solidFill>
                  <a:srgbClr val="000000"/>
                </a:solidFill>
                <a:latin typeface="Arial"/>
              </a:endParaRPr>
            </a:p>
          </p:txBody>
        </p:sp>
        <p:sp>
          <p:nvSpPr>
            <p:cNvPr id="548" name=""/>
            <p:cNvSpPr/>
            <p:nvPr/>
          </p:nvSpPr>
          <p:spPr>
            <a:xfrm>
              <a:off x="5864040" y="3165480"/>
              <a:ext cx="5115960" cy="677160"/>
            </a:xfrm>
            <a:prstGeom prst="roundRect">
              <a:avLst>
                <a:gd name="adj" fmla="val 16667"/>
              </a:avLst>
            </a:prstGeom>
            <a:solidFill>
              <a:srgbClr val="0779b7"/>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ANALYSE ET CONCEPTION DU SYSTEME</a:t>
              </a:r>
              <a:endParaRPr b="0" lang="fr-BF" sz="1600" spc="-1" strike="noStrike">
                <a:solidFill>
                  <a:srgbClr val="000000"/>
                </a:solidFill>
                <a:latin typeface="Arial"/>
              </a:endParaRPr>
            </a:p>
          </p:txBody>
        </p:sp>
        <p:sp>
          <p:nvSpPr>
            <p:cNvPr id="549" name=""/>
            <p:cNvSpPr/>
            <p:nvPr/>
          </p:nvSpPr>
          <p:spPr>
            <a:xfrm>
              <a:off x="5400000" y="311364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pPr>
                <a:lnSpc>
                  <a:spcPct val="100000"/>
                </a:lnSpc>
              </a:pPr>
              <a:r>
                <a:rPr b="0" lang="fr-BF" sz="3600" spc="-1" strike="noStrike">
                  <a:solidFill>
                    <a:srgbClr val="000000"/>
                  </a:solidFill>
                  <a:latin typeface="Arial"/>
                </a:rPr>
                <a:t>4</a:t>
              </a:r>
              <a:endParaRPr b="0" lang="fr-BF" sz="3600" spc="-1" strike="noStrike">
                <a:solidFill>
                  <a:srgbClr val="000000"/>
                </a:solidFill>
                <a:latin typeface="Arial"/>
              </a:endParaRPr>
            </a:p>
          </p:txBody>
        </p:sp>
        <p:sp>
          <p:nvSpPr>
            <p:cNvPr id="550" name=""/>
            <p:cNvSpPr/>
            <p:nvPr/>
          </p:nvSpPr>
          <p:spPr>
            <a:xfrm>
              <a:off x="4680000" y="5082840"/>
              <a:ext cx="5580000" cy="677160"/>
            </a:xfrm>
            <a:prstGeom prst="roundRect">
              <a:avLst>
                <a:gd name="adj" fmla="val 16667"/>
              </a:avLst>
            </a:prstGeom>
            <a:solidFill>
              <a:srgbClr val="0779b7"/>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DEMONSTRATION</a:t>
              </a:r>
              <a:endParaRPr b="0" lang="fr-BF" sz="1600" spc="-1" strike="noStrike">
                <a:solidFill>
                  <a:srgbClr val="000000"/>
                </a:solidFill>
                <a:latin typeface="Arial"/>
              </a:endParaRPr>
            </a:p>
          </p:txBody>
        </p:sp>
        <p:sp>
          <p:nvSpPr>
            <p:cNvPr id="551" name=""/>
            <p:cNvSpPr/>
            <p:nvPr/>
          </p:nvSpPr>
          <p:spPr>
            <a:xfrm>
              <a:off x="4193640" y="504000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pPr>
                <a:lnSpc>
                  <a:spcPct val="100000"/>
                </a:lnSpc>
              </a:pPr>
              <a:r>
                <a:rPr b="0" lang="fr-BF" sz="3600" spc="-1" strike="noStrike">
                  <a:solidFill>
                    <a:srgbClr val="000000"/>
                  </a:solidFill>
                  <a:latin typeface="Arial"/>
                </a:rPr>
                <a:t> </a:t>
              </a:r>
              <a:r>
                <a:rPr b="0" lang="fr-BF" sz="3600" spc="-1" strike="noStrike">
                  <a:solidFill>
                    <a:srgbClr val="000000"/>
                  </a:solidFill>
                  <a:latin typeface="Arial"/>
                </a:rPr>
                <a:t>6</a:t>
              </a:r>
              <a:endParaRPr b="0" lang="fr-BF" sz="3600" spc="-1" strike="noStrike">
                <a:solidFill>
                  <a:srgbClr val="000000"/>
                </a:solidFill>
                <a:latin typeface="Arial"/>
              </a:endParaRPr>
            </a:p>
          </p:txBody>
        </p:sp>
        <p:sp>
          <p:nvSpPr>
            <p:cNvPr id="552" name=""/>
            <p:cNvSpPr/>
            <p:nvPr/>
          </p:nvSpPr>
          <p:spPr>
            <a:xfrm>
              <a:off x="4186800" y="5983200"/>
              <a:ext cx="5533200" cy="677160"/>
            </a:xfrm>
            <a:prstGeom prst="roundRect">
              <a:avLst>
                <a:gd name="adj" fmla="val 16667"/>
              </a:avLst>
            </a:prstGeom>
            <a:solidFill>
              <a:srgbClr val="0779b7"/>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CONCLUSION ET PERSPECTIVES</a:t>
              </a:r>
              <a:endParaRPr b="0" lang="fr-BF" sz="1600" spc="-1" strike="noStrike">
                <a:solidFill>
                  <a:srgbClr val="000000"/>
                </a:solidFill>
                <a:latin typeface="Arial"/>
              </a:endParaRPr>
            </a:p>
          </p:txBody>
        </p:sp>
        <p:sp>
          <p:nvSpPr>
            <p:cNvPr id="553" name=""/>
            <p:cNvSpPr/>
            <p:nvPr/>
          </p:nvSpPr>
          <p:spPr>
            <a:xfrm>
              <a:off x="3600000" y="598320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pPr>
                <a:lnSpc>
                  <a:spcPct val="100000"/>
                </a:lnSpc>
              </a:pPr>
              <a:r>
                <a:rPr b="0" lang="fr-BF" sz="3600" spc="-1" strike="noStrike">
                  <a:solidFill>
                    <a:srgbClr val="000000"/>
                  </a:solidFill>
                  <a:latin typeface="Arial"/>
                </a:rPr>
                <a:t> </a:t>
              </a:r>
              <a:r>
                <a:rPr b="0" lang="fr-BF" sz="3600" spc="-1" strike="noStrike">
                  <a:solidFill>
                    <a:srgbClr val="000000"/>
                  </a:solidFill>
                  <a:latin typeface="Arial"/>
                </a:rPr>
                <a:t>7</a:t>
              </a:r>
              <a:endParaRPr b="0" lang="fr-BF" sz="3600" spc="-1" strike="noStrike">
                <a:solidFill>
                  <a:srgbClr val="000000"/>
                </a:solidFill>
                <a:latin typeface="Arial"/>
              </a:endParaRPr>
            </a:p>
          </p:txBody>
        </p:sp>
        <p:sp>
          <p:nvSpPr>
            <p:cNvPr id="554" name=""/>
            <p:cNvSpPr/>
            <p:nvPr/>
          </p:nvSpPr>
          <p:spPr>
            <a:xfrm>
              <a:off x="5220000" y="4193640"/>
              <a:ext cx="5220000" cy="677160"/>
            </a:xfrm>
            <a:prstGeom prst="roundRect">
              <a:avLst>
                <a:gd name="adj" fmla="val 16667"/>
              </a:avLst>
            </a:prstGeom>
            <a:solidFill>
              <a:srgbClr val="0779b7"/>
            </a:solidFill>
            <a:ln w="38160">
              <a:solidFill>
                <a:srgbClr val="ffffff"/>
              </a:solidFill>
              <a:round/>
            </a:ln>
            <a:effectLst>
              <a:outerShdw dist="37674" dir="2700000" blurRad="50760" rotWithShape="0">
                <a:srgbClr val="000000">
                  <a:alpha val="40000"/>
                </a:srgbClr>
              </a:outerShdw>
            </a:effectLst>
          </p:spPr>
          <p:style>
            <a:lnRef idx="0"/>
            <a:fillRef idx="0"/>
            <a:effectRef idx="0"/>
            <a:fontRef idx="minor"/>
          </p:style>
          <p:txBody>
            <a:bodyPr numCol="1" spcCol="1440" lIns="537840" rIns="40680" tIns="40680" bIns="40680" anchor="ctr">
              <a:noAutofit/>
            </a:bodyPr>
            <a:p>
              <a:pPr>
                <a:lnSpc>
                  <a:spcPct val="90000"/>
                </a:lnSpc>
                <a:spcAft>
                  <a:spcPts val="561"/>
                </a:spcAft>
              </a:pPr>
              <a:r>
                <a:rPr b="0" lang="en-US" sz="1600" spc="-1" strike="noStrike">
                  <a:solidFill>
                    <a:srgbClr val="ffffff"/>
                  </a:solidFill>
                  <a:latin typeface="Arial"/>
                </a:rPr>
                <a:t>MISE EN ŒUVRE DE L’APPLICATION</a:t>
              </a:r>
              <a:endParaRPr b="0" lang="fr-BF" sz="1600" spc="-1" strike="noStrike">
                <a:solidFill>
                  <a:srgbClr val="000000"/>
                </a:solidFill>
                <a:latin typeface="Arial"/>
              </a:endParaRPr>
            </a:p>
          </p:txBody>
        </p:sp>
        <p:sp>
          <p:nvSpPr>
            <p:cNvPr id="555" name=""/>
            <p:cNvSpPr/>
            <p:nvPr/>
          </p:nvSpPr>
          <p:spPr>
            <a:xfrm>
              <a:off x="4376160" y="124308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r>
                <a:rPr b="0" lang="fr-BF" sz="3600" spc="-1" strike="noStrike">
                  <a:solidFill>
                    <a:srgbClr val="000000"/>
                  </a:solidFill>
                  <a:latin typeface="Arial"/>
                </a:rPr>
                <a:t>2</a:t>
              </a:r>
              <a:endParaRPr b="0" lang="fr-BF" sz="3600" spc="-1" strike="noStrike">
                <a:solidFill>
                  <a:srgbClr val="000000"/>
                </a:solidFill>
                <a:latin typeface="Arial"/>
              </a:endParaRPr>
            </a:p>
          </p:txBody>
        </p:sp>
        <p:sp>
          <p:nvSpPr>
            <p:cNvPr id="556" name=""/>
            <p:cNvSpPr/>
            <p:nvPr/>
          </p:nvSpPr>
          <p:spPr>
            <a:xfrm>
              <a:off x="4913640" y="216000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r>
                <a:rPr b="0" lang="fr-BF" sz="3600" spc="-1" strike="noStrike">
                  <a:solidFill>
                    <a:srgbClr val="000000"/>
                  </a:solidFill>
                  <a:latin typeface="Arial"/>
                </a:rPr>
                <a:t>3</a:t>
              </a:r>
              <a:endParaRPr b="0" lang="fr-BF" sz="3600" spc="-1" strike="noStrike">
                <a:solidFill>
                  <a:srgbClr val="000000"/>
                </a:solidFill>
                <a:latin typeface="Arial"/>
              </a:endParaRPr>
            </a:p>
          </p:txBody>
        </p:sp>
        <p:sp>
          <p:nvSpPr>
            <p:cNvPr id="557" name=""/>
            <p:cNvSpPr/>
            <p:nvPr/>
          </p:nvSpPr>
          <p:spPr>
            <a:xfrm>
              <a:off x="4733640" y="4140000"/>
              <a:ext cx="846360" cy="846360"/>
            </a:xfrm>
            <a:prstGeom prst="ellipse">
              <a:avLst/>
            </a:prstGeom>
            <a:solidFill>
              <a:schemeClr val="lt1"/>
            </a:solidFill>
            <a:ln w="38160">
              <a:solidFill>
                <a:srgbClr val="0779b7"/>
              </a:solidFill>
              <a:round/>
            </a:ln>
          </p:spPr>
          <p:style>
            <a:lnRef idx="0"/>
            <a:fillRef idx="0"/>
            <a:effectRef idx="0"/>
            <a:fontRef idx="minor"/>
          </p:style>
          <p:txBody>
            <a:bodyPr lIns="90000" rIns="90000" tIns="45000" bIns="45000" anchor="t">
              <a:noAutofit/>
            </a:bodyPr>
            <a:p>
              <a:pPr>
                <a:lnSpc>
                  <a:spcPct val="100000"/>
                </a:lnSpc>
              </a:pPr>
              <a:r>
                <a:rPr b="0" lang="fr-BF" sz="3600" spc="-1" strike="noStrike">
                  <a:solidFill>
                    <a:srgbClr val="000000"/>
                  </a:solidFill>
                  <a:latin typeface="Arial"/>
                </a:rPr>
                <a:t>5</a:t>
              </a:r>
              <a:endParaRPr b="0" lang="fr-BF" sz="3600" spc="-1" strike="noStrike">
                <a:solidFill>
                  <a:srgbClr val="000000"/>
                </a:solidFill>
                <a:latin typeface="Arial"/>
              </a:endParaRPr>
            </a:p>
          </p:txBody>
        </p:sp>
      </p:grpSp>
      <p:grpSp>
        <p:nvGrpSpPr>
          <p:cNvPr id="558" name="Group 201"/>
          <p:cNvGrpSpPr/>
          <p:nvPr/>
        </p:nvGrpSpPr>
        <p:grpSpPr>
          <a:xfrm>
            <a:off x="5891760" y="1345320"/>
            <a:ext cx="360" cy="75240"/>
            <a:chOff x="5891760" y="1345320"/>
            <a:chExt cx="360" cy="75240"/>
          </a:xfrm>
        </p:grpSpPr>
        <p:sp>
          <p:nvSpPr>
            <p:cNvPr id="559" name="Rectangle 124"/>
            <p:cNvSpPr/>
            <p:nvPr/>
          </p:nvSpPr>
          <p:spPr>
            <a:xfrm>
              <a:off x="5891760" y="1345320"/>
              <a:ext cx="360" cy="75240"/>
            </a:xfrm>
            <a:prstGeom prst="rect">
              <a:avLst/>
            </a:prstGeom>
            <a:solidFill>
              <a:schemeClr val="accent1"/>
            </a:solidFill>
            <a:ln w="0">
              <a:noFill/>
            </a:ln>
          </p:spPr>
          <p:style>
            <a:lnRef idx="0"/>
            <a:fillRef idx="0"/>
            <a:effectRef idx="0"/>
            <a:fontRef idx="minor"/>
          </p:style>
          <p:txBody>
            <a:bodyPr numCol="1" spcCol="0" tIns="37440" bIns="37440" anchor="t">
              <a:noAutofit/>
            </a:bodyPr>
            <a:p>
              <a:endParaRPr b="0" lang="fr-BF" sz="1800" spc="-1" strike="noStrike">
                <a:solidFill>
                  <a:srgbClr val="000000"/>
                </a:solidFill>
                <a:latin typeface="Calibri"/>
              </a:endParaRPr>
            </a:p>
          </p:txBody>
        </p:sp>
      </p:grpSp>
      <p:sp>
        <p:nvSpPr>
          <p:cNvPr id="560" name="Donut 1"/>
          <p:cNvSpPr/>
          <p:nvPr/>
        </p:nvSpPr>
        <p:spPr>
          <a:xfrm>
            <a:off x="511560" y="1980720"/>
            <a:ext cx="3519000" cy="3519000"/>
          </a:xfrm>
          <a:prstGeom prst="donut">
            <a:avLst>
              <a:gd name="adj" fmla="val 10687"/>
            </a:avLst>
          </a:prstGeom>
          <a:gradFill rotWithShape="0">
            <a:gsLst>
              <a:gs pos="0">
                <a:srgbClr val="0f203e"/>
              </a:gs>
              <a:gs pos="100000">
                <a:srgbClr val="162e58">
                  <a:alpha val="52156"/>
                </a:srgbClr>
              </a:gs>
            </a:gsLst>
            <a:lin ang="0"/>
          </a:gradFill>
          <a:ln w="25560">
            <a:noFill/>
          </a:ln>
        </p:spPr>
        <p:style>
          <a:lnRef idx="0"/>
          <a:fillRef idx="0"/>
          <a:effectRef idx="0"/>
          <a:fontRef idx="minor"/>
        </p:style>
        <p:txBody>
          <a:bodyPr lIns="90000" rIns="90000" tIns="45000" bIns="45000" anchor="ctr">
            <a:noAutofit/>
          </a:bodyPr>
          <a:p>
            <a:endParaRPr b="0" lang="fr-BF" sz="2400" spc="-1" strike="noStrike">
              <a:solidFill>
                <a:srgbClr val="000000"/>
              </a:solidFill>
              <a:latin typeface="Calibri"/>
            </a:endParaRPr>
          </a:p>
        </p:txBody>
      </p:sp>
      <p:grpSp>
        <p:nvGrpSpPr>
          <p:cNvPr id="561" name="Group 204"/>
          <p:cNvGrpSpPr/>
          <p:nvPr/>
        </p:nvGrpSpPr>
        <p:grpSpPr>
          <a:xfrm>
            <a:off x="1438920" y="2438640"/>
            <a:ext cx="2085120" cy="2478960"/>
            <a:chOff x="1438920" y="2438640"/>
            <a:chExt cx="2085120" cy="2478960"/>
          </a:xfrm>
        </p:grpSpPr>
        <p:sp>
          <p:nvSpPr>
            <p:cNvPr id="562" name="Freeform 245"/>
            <p:cNvSpPr/>
            <p:nvPr/>
          </p:nvSpPr>
          <p:spPr>
            <a:xfrm>
              <a:off x="2462760" y="2498040"/>
              <a:ext cx="27000" cy="11160"/>
            </a:xfrm>
            <a:custGeom>
              <a:avLst/>
              <a:gdLst>
                <a:gd name="textAreaLeft" fmla="*/ 0 w 27000"/>
                <a:gd name="textAreaRight" fmla="*/ 27360 w 27000"/>
                <a:gd name="textAreaTop" fmla="*/ 0 h 11160"/>
                <a:gd name="textAreaBottom" fmla="*/ 11520 h 11160"/>
              </a:gdLst>
              <a:ahLst/>
              <a:rect l="textAreaLeft" t="textAreaTop" r="textAreaRight" b="textAreaBottom"/>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5760" bIns="5760" anchor="t">
              <a:noAutofit/>
            </a:bodyPr>
            <a:p>
              <a:endParaRPr b="0" lang="fr-BF" sz="2400" spc="-1" strike="noStrike">
                <a:solidFill>
                  <a:srgbClr val="000000"/>
                </a:solidFill>
                <a:latin typeface="Calibri"/>
              </a:endParaRPr>
            </a:p>
          </p:txBody>
        </p:sp>
        <p:sp>
          <p:nvSpPr>
            <p:cNvPr id="563" name="Freeform 246"/>
            <p:cNvSpPr/>
            <p:nvPr/>
          </p:nvSpPr>
          <p:spPr>
            <a:xfrm>
              <a:off x="2241360" y="2621160"/>
              <a:ext cx="56160" cy="43200"/>
            </a:xfrm>
            <a:custGeom>
              <a:avLst/>
              <a:gdLst>
                <a:gd name="textAreaLeft" fmla="*/ 0 w 56160"/>
                <a:gd name="textAreaRight" fmla="*/ 56520 w 56160"/>
                <a:gd name="textAreaTop" fmla="*/ 0 h 43200"/>
                <a:gd name="textAreaBottom" fmla="*/ 43560 h 43200"/>
              </a:gdLst>
              <a:ahLst/>
              <a:rect l="textAreaLeft" t="textAreaTop" r="textAreaRight" b="textAreaBottom"/>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1600" bIns="21600" anchor="t">
              <a:noAutofit/>
            </a:bodyPr>
            <a:p>
              <a:endParaRPr b="0" lang="fr-BF" sz="2400" spc="-1" strike="noStrike">
                <a:solidFill>
                  <a:srgbClr val="000000"/>
                </a:solidFill>
                <a:latin typeface="Calibri"/>
              </a:endParaRPr>
            </a:p>
          </p:txBody>
        </p:sp>
        <p:sp>
          <p:nvSpPr>
            <p:cNvPr id="564" name="Freeform 250"/>
            <p:cNvSpPr/>
            <p:nvPr/>
          </p:nvSpPr>
          <p:spPr>
            <a:xfrm>
              <a:off x="2260080" y="2590560"/>
              <a:ext cx="104040" cy="102600"/>
            </a:xfrm>
            <a:custGeom>
              <a:avLst/>
              <a:gdLst>
                <a:gd name="textAreaLeft" fmla="*/ 0 w 104040"/>
                <a:gd name="textAreaRight" fmla="*/ 104400 w 104040"/>
                <a:gd name="textAreaTop" fmla="*/ 0 h 102600"/>
                <a:gd name="textAreaBottom" fmla="*/ 102960 h 102600"/>
              </a:gdLst>
              <a:ahLst/>
              <a:rect l="textAreaLeft" t="textAreaTop" r="textAreaRight" b="textAreaBottom"/>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rotWithShape="0">
              <a:gsLst>
                <a:gs pos="0">
                  <a:srgbClr val="bfbfbf">
                    <a:alpha val="40000"/>
                  </a:srgbClr>
                </a:gs>
                <a:gs pos="100000">
                  <a:srgbClr val="ffffff"/>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565" name="Freeform 252"/>
            <p:cNvSpPr/>
            <p:nvPr/>
          </p:nvSpPr>
          <p:spPr>
            <a:xfrm>
              <a:off x="2193480" y="2645640"/>
              <a:ext cx="28440" cy="25560"/>
            </a:xfrm>
            <a:custGeom>
              <a:avLst/>
              <a:gdLst>
                <a:gd name="textAreaLeft" fmla="*/ 0 w 28440"/>
                <a:gd name="textAreaRight" fmla="*/ 28800 w 28440"/>
                <a:gd name="textAreaTop" fmla="*/ 0 h 25560"/>
                <a:gd name="textAreaBottom" fmla="*/ 25920 h 25560"/>
              </a:gdLst>
              <a:ahLst/>
              <a:rect l="textAreaLeft" t="textAreaTop" r="textAreaRight" b="textAreaBottom"/>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rotWithShape="0">
              <a:gsLst>
                <a:gs pos="0">
                  <a:srgbClr val="bfbfbf">
                    <a:alpha val="40000"/>
                  </a:srgbClr>
                </a:gs>
                <a:gs pos="100000">
                  <a:srgbClr val="ffffff"/>
                </a:gs>
              </a:gsLst>
              <a:lin ang="2700000"/>
            </a:gradFill>
            <a:ln w="0">
              <a:noFill/>
            </a:ln>
          </p:spPr>
          <p:style>
            <a:lnRef idx="0"/>
            <a:fillRef idx="0"/>
            <a:effectRef idx="0"/>
            <a:fontRef idx="minor"/>
          </p:style>
          <p:txBody>
            <a:bodyPr numCol="1" spcCol="0" tIns="12960" bIns="12960" anchor="t">
              <a:noAutofit/>
            </a:bodyPr>
            <a:p>
              <a:endParaRPr b="0" lang="fr-BF" sz="2400" spc="-1" strike="noStrike">
                <a:solidFill>
                  <a:srgbClr val="000000"/>
                </a:solidFill>
                <a:latin typeface="Calibri"/>
              </a:endParaRPr>
            </a:p>
          </p:txBody>
        </p:sp>
        <p:sp>
          <p:nvSpPr>
            <p:cNvPr id="566" name="Freeform 263"/>
            <p:cNvSpPr/>
            <p:nvPr/>
          </p:nvSpPr>
          <p:spPr>
            <a:xfrm>
              <a:off x="2148840" y="2651400"/>
              <a:ext cx="16920" cy="5400"/>
            </a:xfrm>
            <a:custGeom>
              <a:avLst/>
              <a:gdLst>
                <a:gd name="textAreaLeft" fmla="*/ 0 w 16920"/>
                <a:gd name="textAreaRight" fmla="*/ 17280 w 16920"/>
                <a:gd name="textAreaTop" fmla="*/ 0 h 5400"/>
                <a:gd name="textAreaBottom" fmla="*/ 5760 h 5400"/>
              </a:gdLst>
              <a:ahLst/>
              <a:rect l="textAreaLeft" t="textAreaTop" r="textAreaRight" b="textAreaBottom"/>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880" bIns="2880" anchor="t">
              <a:noAutofit/>
            </a:bodyPr>
            <a:p>
              <a:endParaRPr b="0" lang="fr-BF" sz="2400" spc="-1" strike="noStrike">
                <a:solidFill>
                  <a:srgbClr val="000000"/>
                </a:solidFill>
                <a:latin typeface="Calibri"/>
              </a:endParaRPr>
            </a:p>
          </p:txBody>
        </p:sp>
        <p:sp>
          <p:nvSpPr>
            <p:cNvPr id="567" name="Freeform 264"/>
            <p:cNvSpPr/>
            <p:nvPr/>
          </p:nvSpPr>
          <p:spPr>
            <a:xfrm>
              <a:off x="2484720" y="2505240"/>
              <a:ext cx="61920" cy="15480"/>
            </a:xfrm>
            <a:custGeom>
              <a:avLst/>
              <a:gdLst>
                <a:gd name="textAreaLeft" fmla="*/ 0 w 61920"/>
                <a:gd name="textAreaRight" fmla="*/ 62280 w 61920"/>
                <a:gd name="textAreaTop" fmla="*/ 0 h 15480"/>
                <a:gd name="textAreaBottom" fmla="*/ 15840 h 15480"/>
              </a:gdLst>
              <a:ahLst/>
              <a:rect l="textAreaLeft" t="textAreaTop" r="textAreaRight" b="textAreaBottom"/>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7920" bIns="7920" anchor="t">
              <a:noAutofit/>
            </a:bodyPr>
            <a:p>
              <a:endParaRPr b="0" lang="fr-BF" sz="2400" spc="-1" strike="noStrike">
                <a:solidFill>
                  <a:srgbClr val="000000"/>
                </a:solidFill>
                <a:latin typeface="Calibri"/>
              </a:endParaRPr>
            </a:p>
          </p:txBody>
        </p:sp>
        <p:sp>
          <p:nvSpPr>
            <p:cNvPr id="568" name="Freeform 266"/>
            <p:cNvSpPr/>
            <p:nvPr/>
          </p:nvSpPr>
          <p:spPr>
            <a:xfrm>
              <a:off x="2376000" y="2667600"/>
              <a:ext cx="3960" cy="1080"/>
            </a:xfrm>
            <a:custGeom>
              <a:avLst/>
              <a:gdLst>
                <a:gd name="textAreaLeft" fmla="*/ 0 w 3960"/>
                <a:gd name="textAreaRight" fmla="*/ 4320 w 3960"/>
                <a:gd name="textAreaTop" fmla="*/ 0 h 1080"/>
                <a:gd name="textAreaBottom" fmla="*/ 1440 h 1080"/>
              </a:gdLst>
              <a:ahLst/>
              <a:rect l="textAreaLeft" t="textAreaTop" r="textAreaRight" b="textAreaBottom"/>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720" bIns="720" anchor="t">
              <a:noAutofit/>
            </a:bodyPr>
            <a:p>
              <a:endParaRPr b="0" lang="fr-BF" sz="2400" spc="-1" strike="noStrike">
                <a:solidFill>
                  <a:srgbClr val="000000"/>
                </a:solidFill>
                <a:latin typeface="Calibri"/>
              </a:endParaRPr>
            </a:p>
          </p:txBody>
        </p:sp>
        <p:sp>
          <p:nvSpPr>
            <p:cNvPr id="569" name="Freeform 267"/>
            <p:cNvSpPr/>
            <p:nvPr/>
          </p:nvSpPr>
          <p:spPr>
            <a:xfrm>
              <a:off x="2070360" y="2666160"/>
              <a:ext cx="38880" cy="21240"/>
            </a:xfrm>
            <a:custGeom>
              <a:avLst/>
              <a:gdLst>
                <a:gd name="textAreaLeft" fmla="*/ 0 w 38880"/>
                <a:gd name="textAreaRight" fmla="*/ 39240 w 38880"/>
                <a:gd name="textAreaTop" fmla="*/ 0 h 21240"/>
                <a:gd name="textAreaBottom" fmla="*/ 21600 h 21240"/>
              </a:gdLst>
              <a:ahLst/>
              <a:rect l="textAreaLeft" t="textAreaTop" r="textAreaRight" b="textAreaBottom"/>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0800" bIns="10800" anchor="t">
              <a:noAutofit/>
            </a:bodyPr>
            <a:p>
              <a:endParaRPr b="0" lang="fr-BF" sz="2400" spc="-1" strike="noStrike">
                <a:solidFill>
                  <a:srgbClr val="000000"/>
                </a:solidFill>
                <a:latin typeface="Calibri"/>
              </a:endParaRPr>
            </a:p>
          </p:txBody>
        </p:sp>
        <p:sp>
          <p:nvSpPr>
            <p:cNvPr id="570" name="Freeform 268"/>
            <p:cNvSpPr/>
            <p:nvPr/>
          </p:nvSpPr>
          <p:spPr>
            <a:xfrm>
              <a:off x="2200680" y="2689200"/>
              <a:ext cx="25560" cy="28440"/>
            </a:xfrm>
            <a:custGeom>
              <a:avLst/>
              <a:gdLst>
                <a:gd name="textAreaLeft" fmla="*/ 0 w 25560"/>
                <a:gd name="textAreaRight" fmla="*/ 25920 w 25560"/>
                <a:gd name="textAreaTop" fmla="*/ 0 h 28440"/>
                <a:gd name="textAreaBottom" fmla="*/ 28800 h 28440"/>
              </a:gdLst>
              <a:ahLst/>
              <a:rect l="textAreaLeft" t="textAreaTop" r="textAreaRight" b="textAreaBottom"/>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0" bIns="14400" anchor="t">
              <a:noAutofit/>
            </a:bodyPr>
            <a:p>
              <a:endParaRPr b="0" lang="fr-BF" sz="2400" spc="-1" strike="noStrike">
                <a:solidFill>
                  <a:srgbClr val="000000"/>
                </a:solidFill>
                <a:latin typeface="Calibri"/>
              </a:endParaRPr>
            </a:p>
          </p:txBody>
        </p:sp>
        <p:sp>
          <p:nvSpPr>
            <p:cNvPr id="571" name="Freeform 269"/>
            <p:cNvSpPr/>
            <p:nvPr/>
          </p:nvSpPr>
          <p:spPr>
            <a:xfrm>
              <a:off x="2232720" y="2683440"/>
              <a:ext cx="119880" cy="40320"/>
            </a:xfrm>
            <a:custGeom>
              <a:avLst/>
              <a:gdLst>
                <a:gd name="textAreaLeft" fmla="*/ 0 w 119880"/>
                <a:gd name="textAreaRight" fmla="*/ 120240 w 119880"/>
                <a:gd name="textAreaTop" fmla="*/ 0 h 40320"/>
                <a:gd name="textAreaBottom" fmla="*/ 40680 h 40320"/>
              </a:gdLst>
              <a:ahLst/>
              <a:rect l="textAreaLeft" t="textAreaTop" r="textAreaRight" b="textAreaBottom"/>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0160" bIns="20160" anchor="t">
              <a:noAutofit/>
            </a:bodyPr>
            <a:p>
              <a:endParaRPr b="0" lang="fr-BF" sz="2400" spc="-1" strike="noStrike">
                <a:solidFill>
                  <a:srgbClr val="000000"/>
                </a:solidFill>
                <a:latin typeface="Calibri"/>
              </a:endParaRPr>
            </a:p>
          </p:txBody>
        </p:sp>
        <p:sp>
          <p:nvSpPr>
            <p:cNvPr id="572" name="Freeform 270"/>
            <p:cNvSpPr/>
            <p:nvPr/>
          </p:nvSpPr>
          <p:spPr>
            <a:xfrm>
              <a:off x="2156040" y="2686320"/>
              <a:ext cx="2520" cy="6840"/>
            </a:xfrm>
            <a:custGeom>
              <a:avLst/>
              <a:gdLst>
                <a:gd name="textAreaLeft" fmla="*/ 0 w 2520"/>
                <a:gd name="textAreaRight" fmla="*/ 2880 w 2520"/>
                <a:gd name="textAreaTop" fmla="*/ 0 h 6840"/>
                <a:gd name="textAreaBottom" fmla="*/ 7200 h 6840"/>
              </a:gdLst>
              <a:ahLst/>
              <a:rect l="textAreaLeft" t="textAreaTop" r="textAreaRight" b="textAreaBottom"/>
              <a:pathLst>
                <a:path w="2" h="5">
                  <a:moveTo>
                    <a:pt x="1" y="3"/>
                  </a:moveTo>
                  <a:lnTo>
                    <a:pt x="0" y="5"/>
                  </a:lnTo>
                  <a:lnTo>
                    <a:pt x="0" y="4"/>
                  </a:lnTo>
                  <a:lnTo>
                    <a:pt x="1" y="3"/>
                  </a:lnTo>
                  <a:close/>
                  <a:moveTo>
                    <a:pt x="2" y="0"/>
                  </a:moveTo>
                  <a:lnTo>
                    <a:pt x="1" y="3"/>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600" bIns="3600" anchor="t">
              <a:noAutofit/>
            </a:bodyPr>
            <a:p>
              <a:endParaRPr b="0" lang="fr-BF" sz="2400" spc="-1" strike="noStrike">
                <a:solidFill>
                  <a:srgbClr val="000000"/>
                </a:solidFill>
                <a:latin typeface="Calibri"/>
              </a:endParaRPr>
            </a:p>
          </p:txBody>
        </p:sp>
        <p:sp>
          <p:nvSpPr>
            <p:cNvPr id="573" name="Freeform 271"/>
            <p:cNvSpPr/>
            <p:nvPr/>
          </p:nvSpPr>
          <p:spPr>
            <a:xfrm>
              <a:off x="2158920" y="2680560"/>
              <a:ext cx="2520" cy="3960"/>
            </a:xfrm>
            <a:custGeom>
              <a:avLst/>
              <a:gdLst>
                <a:gd name="textAreaLeft" fmla="*/ 0 w 2520"/>
                <a:gd name="textAreaRight" fmla="*/ 2880 w 2520"/>
                <a:gd name="textAreaTop" fmla="*/ 0 h 3960"/>
                <a:gd name="textAreaBottom" fmla="*/ 4320 h 3960"/>
              </a:gdLst>
              <a:ahLst/>
              <a:rect l="textAreaLeft" t="textAreaTop" r="textAreaRight" b="textAreaBottom"/>
              <a:pathLst>
                <a:path w="2" h="3">
                  <a:moveTo>
                    <a:pt x="1" y="1"/>
                  </a:moveTo>
                  <a:lnTo>
                    <a:pt x="1" y="2"/>
                  </a:lnTo>
                  <a:lnTo>
                    <a:pt x="0" y="3"/>
                  </a:lnTo>
                  <a:lnTo>
                    <a:pt x="1" y="1"/>
                  </a:lnTo>
                  <a:close/>
                  <a:moveTo>
                    <a:pt x="2" y="0"/>
                  </a:moveTo>
                  <a:lnTo>
                    <a:pt x="2" y="1"/>
                  </a:lnTo>
                  <a:lnTo>
                    <a:pt x="1" y="1"/>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160" bIns="2160" anchor="t">
              <a:noAutofit/>
            </a:bodyPr>
            <a:p>
              <a:endParaRPr b="0" lang="fr-BF" sz="2400" spc="-1" strike="noStrike">
                <a:solidFill>
                  <a:srgbClr val="000000"/>
                </a:solidFill>
                <a:latin typeface="Calibri"/>
              </a:endParaRPr>
            </a:p>
          </p:txBody>
        </p:sp>
        <p:sp>
          <p:nvSpPr>
            <p:cNvPr id="574" name="Freeform 272"/>
            <p:cNvSpPr/>
            <p:nvPr/>
          </p:nvSpPr>
          <p:spPr>
            <a:xfrm>
              <a:off x="2112480" y="2689200"/>
              <a:ext cx="61920" cy="29880"/>
            </a:xfrm>
            <a:custGeom>
              <a:avLst/>
              <a:gdLst>
                <a:gd name="textAreaLeft" fmla="*/ 0 w 61920"/>
                <a:gd name="textAreaRight" fmla="*/ 62280 w 61920"/>
                <a:gd name="textAreaTop" fmla="*/ 0 h 29880"/>
                <a:gd name="textAreaBottom" fmla="*/ 30240 h 29880"/>
              </a:gdLst>
              <a:ahLst/>
              <a:rect l="textAreaLeft" t="textAreaTop" r="textAreaRight" b="textAreaBottom"/>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5120" bIns="15120" anchor="t">
              <a:noAutofit/>
            </a:bodyPr>
            <a:p>
              <a:endParaRPr b="0" lang="fr-BF" sz="2400" spc="-1" strike="noStrike">
                <a:solidFill>
                  <a:srgbClr val="000000"/>
                </a:solidFill>
                <a:latin typeface="Calibri"/>
              </a:endParaRPr>
            </a:p>
          </p:txBody>
        </p:sp>
        <p:sp>
          <p:nvSpPr>
            <p:cNvPr id="575" name="Freeform 273"/>
            <p:cNvSpPr/>
            <p:nvPr/>
          </p:nvSpPr>
          <p:spPr>
            <a:xfrm>
              <a:off x="1942920" y="2489400"/>
              <a:ext cx="43200" cy="11160"/>
            </a:xfrm>
            <a:custGeom>
              <a:avLst/>
              <a:gdLst>
                <a:gd name="textAreaLeft" fmla="*/ 0 w 43200"/>
                <a:gd name="textAreaRight" fmla="*/ 43560 w 43200"/>
                <a:gd name="textAreaTop" fmla="*/ 0 h 11160"/>
                <a:gd name="textAreaBottom" fmla="*/ 11520 h 11160"/>
              </a:gdLst>
              <a:ahLst/>
              <a:rect l="textAreaLeft" t="textAreaTop" r="textAreaRight" b="textAreaBottom"/>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5760" bIns="5760" anchor="t">
              <a:noAutofit/>
            </a:bodyPr>
            <a:p>
              <a:endParaRPr b="0" lang="fr-BF" sz="2400" spc="-1" strike="noStrike">
                <a:solidFill>
                  <a:srgbClr val="000000"/>
                </a:solidFill>
                <a:latin typeface="Calibri"/>
              </a:endParaRPr>
            </a:p>
          </p:txBody>
        </p:sp>
        <p:sp>
          <p:nvSpPr>
            <p:cNvPr id="576" name="Freeform 274"/>
            <p:cNvSpPr/>
            <p:nvPr/>
          </p:nvSpPr>
          <p:spPr>
            <a:xfrm>
              <a:off x="1918440" y="2503800"/>
              <a:ext cx="27000" cy="8280"/>
            </a:xfrm>
            <a:custGeom>
              <a:avLst/>
              <a:gdLst>
                <a:gd name="textAreaLeft" fmla="*/ 0 w 27000"/>
                <a:gd name="textAreaRight" fmla="*/ 27360 w 27000"/>
                <a:gd name="textAreaTop" fmla="*/ 0 h 8280"/>
                <a:gd name="textAreaBottom" fmla="*/ 8640 h 8280"/>
              </a:gdLst>
              <a:ahLst/>
              <a:rect l="textAreaLeft" t="textAreaTop" r="textAreaRight" b="textAreaBottom"/>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4320" bIns="4320" anchor="t">
              <a:noAutofit/>
            </a:bodyPr>
            <a:p>
              <a:endParaRPr b="0" lang="fr-BF" sz="2400" spc="-1" strike="noStrike">
                <a:solidFill>
                  <a:srgbClr val="000000"/>
                </a:solidFill>
                <a:latin typeface="Calibri"/>
              </a:endParaRPr>
            </a:p>
          </p:txBody>
        </p:sp>
        <p:sp>
          <p:nvSpPr>
            <p:cNvPr id="577" name="Freeform 275"/>
            <p:cNvSpPr/>
            <p:nvPr/>
          </p:nvSpPr>
          <p:spPr>
            <a:xfrm>
              <a:off x="1979280" y="2473560"/>
              <a:ext cx="2520" cy="1080"/>
            </a:xfrm>
            <a:custGeom>
              <a:avLst/>
              <a:gdLst>
                <a:gd name="textAreaLeft" fmla="*/ 0 w 2520"/>
                <a:gd name="textAreaRight" fmla="*/ 2880 w 2520"/>
                <a:gd name="textAreaTop" fmla="*/ 0 h 1080"/>
                <a:gd name="textAreaBottom" fmla="*/ 1440 h 1080"/>
              </a:gdLst>
              <a:ahLst/>
              <a:rect l="textAreaLeft" t="textAreaTop" r="textAreaRight" b="textAreaBottom"/>
              <a:pathLst>
                <a:path w="2" h="1">
                  <a:moveTo>
                    <a:pt x="1" y="0"/>
                  </a:moveTo>
                  <a:lnTo>
                    <a:pt x="1" y="1"/>
                  </a:lnTo>
                  <a:lnTo>
                    <a:pt x="0" y="1"/>
                  </a:lnTo>
                  <a:lnTo>
                    <a:pt x="1" y="0"/>
                  </a:lnTo>
                  <a:close/>
                  <a:moveTo>
                    <a:pt x="2" y="0"/>
                  </a:moveTo>
                  <a:lnTo>
                    <a:pt x="2" y="0"/>
                  </a:lnTo>
                  <a:lnTo>
                    <a:pt x="1" y="0"/>
                  </a:lnTo>
                  <a:lnTo>
                    <a:pt x="1" y="0"/>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720" bIns="720" anchor="t">
              <a:noAutofit/>
            </a:bodyPr>
            <a:p>
              <a:endParaRPr b="0" lang="fr-BF" sz="2400" spc="-1" strike="noStrike">
                <a:solidFill>
                  <a:srgbClr val="000000"/>
                </a:solidFill>
                <a:latin typeface="Calibri"/>
              </a:endParaRPr>
            </a:p>
          </p:txBody>
        </p:sp>
        <p:sp>
          <p:nvSpPr>
            <p:cNvPr id="578" name="Freeform 276"/>
            <p:cNvSpPr/>
            <p:nvPr/>
          </p:nvSpPr>
          <p:spPr>
            <a:xfrm>
              <a:off x="1989360" y="2705040"/>
              <a:ext cx="99720" cy="60480"/>
            </a:xfrm>
            <a:custGeom>
              <a:avLst/>
              <a:gdLst>
                <a:gd name="textAreaLeft" fmla="*/ 0 w 99720"/>
                <a:gd name="textAreaRight" fmla="*/ 100080 w 99720"/>
                <a:gd name="textAreaTop" fmla="*/ 0 h 60480"/>
                <a:gd name="textAreaBottom" fmla="*/ 60840 h 60480"/>
              </a:gdLst>
              <a:ahLst/>
              <a:rect l="textAreaLeft" t="textAreaTop" r="textAreaRight" b="textAreaBottom"/>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0240" bIns="30240" anchor="t">
              <a:noAutofit/>
            </a:bodyPr>
            <a:p>
              <a:endParaRPr b="0" lang="fr-BF" sz="2400" spc="-1" strike="noStrike">
                <a:solidFill>
                  <a:srgbClr val="000000"/>
                </a:solidFill>
                <a:latin typeface="Calibri"/>
              </a:endParaRPr>
            </a:p>
          </p:txBody>
        </p:sp>
        <p:sp>
          <p:nvSpPr>
            <p:cNvPr id="579" name="Freeform 277"/>
            <p:cNvSpPr/>
            <p:nvPr/>
          </p:nvSpPr>
          <p:spPr>
            <a:xfrm>
              <a:off x="2179080" y="2734200"/>
              <a:ext cx="51840" cy="44640"/>
            </a:xfrm>
            <a:custGeom>
              <a:avLst/>
              <a:gdLst>
                <a:gd name="textAreaLeft" fmla="*/ 0 w 51840"/>
                <a:gd name="textAreaRight" fmla="*/ 52200 w 51840"/>
                <a:gd name="textAreaTop" fmla="*/ 0 h 44640"/>
                <a:gd name="textAreaBottom" fmla="*/ 45000 h 44640"/>
              </a:gdLst>
              <a:ahLst/>
              <a:rect l="textAreaLeft" t="textAreaTop" r="textAreaRight" b="textAreaBottom"/>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2320" bIns="22320" anchor="t">
              <a:noAutofit/>
            </a:bodyPr>
            <a:p>
              <a:endParaRPr b="0" lang="fr-BF" sz="2400" spc="-1" strike="noStrike">
                <a:solidFill>
                  <a:srgbClr val="000000"/>
                </a:solidFill>
                <a:latin typeface="Calibri"/>
              </a:endParaRPr>
            </a:p>
          </p:txBody>
        </p:sp>
        <p:sp>
          <p:nvSpPr>
            <p:cNvPr id="580" name="Freeform 278"/>
            <p:cNvSpPr/>
            <p:nvPr/>
          </p:nvSpPr>
          <p:spPr>
            <a:xfrm>
              <a:off x="2651040" y="2786040"/>
              <a:ext cx="5400" cy="2520"/>
            </a:xfrm>
            <a:custGeom>
              <a:avLst/>
              <a:gdLst>
                <a:gd name="textAreaLeft" fmla="*/ 0 w 5400"/>
                <a:gd name="textAreaRight" fmla="*/ 5760 w 5400"/>
                <a:gd name="textAreaTop" fmla="*/ 0 h 2520"/>
                <a:gd name="textAreaBottom" fmla="*/ 2880 h 2520"/>
              </a:gdLst>
              <a:ahLst/>
              <a:rect l="textAreaLeft" t="textAreaTop" r="textAreaRight" b="textAreaBottom"/>
              <a:pathLst>
                <a:path w="4" h="2">
                  <a:moveTo>
                    <a:pt x="2" y="0"/>
                  </a:moveTo>
                  <a:lnTo>
                    <a:pt x="3" y="0"/>
                  </a:lnTo>
                  <a:lnTo>
                    <a:pt x="3" y="0"/>
                  </a:lnTo>
                  <a:lnTo>
                    <a:pt x="4" y="0"/>
                  </a:lnTo>
                  <a:lnTo>
                    <a:pt x="4" y="1"/>
                  </a:lnTo>
                  <a:lnTo>
                    <a:pt x="2" y="2"/>
                  </a:lnTo>
                  <a:lnTo>
                    <a:pt x="0" y="2"/>
                  </a:lnTo>
                  <a:lnTo>
                    <a:pt x="1" y="0"/>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581" name="Freeform 279"/>
            <p:cNvSpPr/>
            <p:nvPr/>
          </p:nvSpPr>
          <p:spPr>
            <a:xfrm>
              <a:off x="2364480" y="2547360"/>
              <a:ext cx="495000" cy="361800"/>
            </a:xfrm>
            <a:custGeom>
              <a:avLst/>
              <a:gdLst>
                <a:gd name="textAreaLeft" fmla="*/ 0 w 495000"/>
                <a:gd name="textAreaRight" fmla="*/ 495360 w 495000"/>
                <a:gd name="textAreaTop" fmla="*/ 0 h 361800"/>
                <a:gd name="textAreaBottom" fmla="*/ 362160 h 361800"/>
              </a:gdLst>
              <a:ahLst/>
              <a:rect l="textAreaLeft" t="textAreaTop" r="textAreaRight" b="textAreaBottom"/>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582" name="Freeform 280"/>
            <p:cNvSpPr/>
            <p:nvPr/>
          </p:nvSpPr>
          <p:spPr>
            <a:xfrm>
              <a:off x="2636640" y="2787840"/>
              <a:ext cx="14040" cy="12600"/>
            </a:xfrm>
            <a:custGeom>
              <a:avLst/>
              <a:gdLst>
                <a:gd name="textAreaLeft" fmla="*/ 0 w 14040"/>
                <a:gd name="textAreaRight" fmla="*/ 14400 w 14040"/>
                <a:gd name="textAreaTop" fmla="*/ 0 h 12600"/>
                <a:gd name="textAreaBottom" fmla="*/ 12960 h 12600"/>
              </a:gdLst>
              <a:ahLst/>
              <a:rect l="textAreaLeft" t="textAreaTop" r="textAreaRight" b="textAreaBottom"/>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6480" bIns="6480" anchor="t">
              <a:noAutofit/>
            </a:bodyPr>
            <a:p>
              <a:endParaRPr b="0" lang="fr-BF" sz="2400" spc="-1" strike="noStrike">
                <a:solidFill>
                  <a:srgbClr val="000000"/>
                </a:solidFill>
                <a:latin typeface="Calibri"/>
              </a:endParaRPr>
            </a:p>
          </p:txBody>
        </p:sp>
        <p:sp>
          <p:nvSpPr>
            <p:cNvPr id="583" name="Freeform 281"/>
            <p:cNvSpPr/>
            <p:nvPr/>
          </p:nvSpPr>
          <p:spPr>
            <a:xfrm>
              <a:off x="2027160" y="2738520"/>
              <a:ext cx="160560" cy="93600"/>
            </a:xfrm>
            <a:custGeom>
              <a:avLst/>
              <a:gdLst>
                <a:gd name="textAreaLeft" fmla="*/ 0 w 160560"/>
                <a:gd name="textAreaRight" fmla="*/ 160920 w 160560"/>
                <a:gd name="textAreaTop" fmla="*/ 0 h 93600"/>
                <a:gd name="textAreaBottom" fmla="*/ 93960 h 93600"/>
              </a:gdLst>
              <a:ahLst/>
              <a:rect l="textAreaLeft" t="textAreaTop" r="textAreaRight" b="textAreaBottom"/>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584" name="Freeform 282"/>
            <p:cNvSpPr/>
            <p:nvPr/>
          </p:nvSpPr>
          <p:spPr>
            <a:xfrm>
              <a:off x="2590200" y="2754360"/>
              <a:ext cx="24120" cy="16920"/>
            </a:xfrm>
            <a:custGeom>
              <a:avLst/>
              <a:gdLst>
                <a:gd name="textAreaLeft" fmla="*/ 0 w 24120"/>
                <a:gd name="textAreaRight" fmla="*/ 24480 w 24120"/>
                <a:gd name="textAreaTop" fmla="*/ 0 h 16920"/>
                <a:gd name="textAreaBottom" fmla="*/ 17280 h 16920"/>
              </a:gdLst>
              <a:ahLst/>
              <a:rect l="textAreaLeft" t="textAreaTop" r="textAreaRight" b="textAreaBottom"/>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8640" bIns="8640" anchor="t">
              <a:noAutofit/>
            </a:bodyPr>
            <a:p>
              <a:endParaRPr b="0" lang="fr-BF" sz="2400" spc="-1" strike="noStrike">
                <a:solidFill>
                  <a:srgbClr val="000000"/>
                </a:solidFill>
                <a:latin typeface="Calibri"/>
              </a:endParaRPr>
            </a:p>
          </p:txBody>
        </p:sp>
        <p:sp>
          <p:nvSpPr>
            <p:cNvPr id="585" name="Freeform 283"/>
            <p:cNvSpPr/>
            <p:nvPr/>
          </p:nvSpPr>
          <p:spPr>
            <a:xfrm>
              <a:off x="2196360" y="2812320"/>
              <a:ext cx="38880" cy="28440"/>
            </a:xfrm>
            <a:custGeom>
              <a:avLst/>
              <a:gdLst>
                <a:gd name="textAreaLeft" fmla="*/ 0 w 38880"/>
                <a:gd name="textAreaRight" fmla="*/ 39240 w 38880"/>
                <a:gd name="textAreaTop" fmla="*/ 0 h 28440"/>
                <a:gd name="textAreaBottom" fmla="*/ 28800 h 28440"/>
              </a:gdLst>
              <a:ahLst/>
              <a:rect l="textAreaLeft" t="textAreaTop" r="textAreaRight" b="textAreaBottom"/>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0" bIns="14400" anchor="t">
              <a:noAutofit/>
            </a:bodyPr>
            <a:p>
              <a:endParaRPr b="0" lang="fr-BF" sz="2400" spc="-1" strike="noStrike">
                <a:solidFill>
                  <a:srgbClr val="000000"/>
                </a:solidFill>
                <a:latin typeface="Calibri"/>
              </a:endParaRPr>
            </a:p>
          </p:txBody>
        </p:sp>
        <p:sp>
          <p:nvSpPr>
            <p:cNvPr id="586" name="Freeform 284"/>
            <p:cNvSpPr/>
            <p:nvPr/>
          </p:nvSpPr>
          <p:spPr>
            <a:xfrm>
              <a:off x="2325240" y="2845440"/>
              <a:ext cx="5400" cy="3960"/>
            </a:xfrm>
            <a:custGeom>
              <a:avLst/>
              <a:gdLst>
                <a:gd name="textAreaLeft" fmla="*/ 0 w 5400"/>
                <a:gd name="textAreaRight" fmla="*/ 5760 w 5400"/>
                <a:gd name="textAreaTop" fmla="*/ 0 h 3960"/>
                <a:gd name="textAreaBottom" fmla="*/ 4320 h 3960"/>
              </a:gdLst>
              <a:ahLst/>
              <a:rect l="textAreaLeft" t="textAreaTop" r="textAreaRight" b="textAreaBottom"/>
              <a:pathLst>
                <a:path w="4" h="3">
                  <a:moveTo>
                    <a:pt x="1" y="0"/>
                  </a:moveTo>
                  <a:lnTo>
                    <a:pt x="4" y="0"/>
                  </a:lnTo>
                  <a:lnTo>
                    <a:pt x="4" y="0"/>
                  </a:lnTo>
                  <a:lnTo>
                    <a:pt x="3" y="2"/>
                  </a:lnTo>
                  <a:lnTo>
                    <a:pt x="2" y="3"/>
                  </a:lnTo>
                  <a:lnTo>
                    <a:pt x="1" y="3"/>
                  </a:lnTo>
                  <a:lnTo>
                    <a:pt x="0" y="3"/>
                  </a:lnTo>
                  <a:lnTo>
                    <a:pt x="0" y="0"/>
                  </a:lnTo>
                  <a:lnTo>
                    <a:pt x="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160" bIns="2160" anchor="t">
              <a:noAutofit/>
            </a:bodyPr>
            <a:p>
              <a:endParaRPr b="0" lang="fr-BF" sz="2400" spc="-1" strike="noStrike">
                <a:solidFill>
                  <a:srgbClr val="000000"/>
                </a:solidFill>
                <a:latin typeface="Calibri"/>
              </a:endParaRPr>
            </a:p>
          </p:txBody>
        </p:sp>
        <p:sp>
          <p:nvSpPr>
            <p:cNvPr id="587" name="Freeform 285"/>
            <p:cNvSpPr/>
            <p:nvPr/>
          </p:nvSpPr>
          <p:spPr>
            <a:xfrm>
              <a:off x="2286360" y="2734200"/>
              <a:ext cx="328320" cy="218160"/>
            </a:xfrm>
            <a:custGeom>
              <a:avLst/>
              <a:gdLst>
                <a:gd name="textAreaLeft" fmla="*/ 0 w 328320"/>
                <a:gd name="textAreaRight" fmla="*/ 328680 w 328320"/>
                <a:gd name="textAreaTop" fmla="*/ 0 h 218160"/>
                <a:gd name="textAreaBottom" fmla="*/ 218520 h 218160"/>
              </a:gdLst>
              <a:ahLst/>
              <a:rect l="textAreaLeft" t="textAreaTop" r="textAreaRight" b="textAreaBottom"/>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588" name="Freeform 286"/>
            <p:cNvSpPr/>
            <p:nvPr/>
          </p:nvSpPr>
          <p:spPr>
            <a:xfrm>
              <a:off x="2470320" y="2903400"/>
              <a:ext cx="6840" cy="2520"/>
            </a:xfrm>
            <a:custGeom>
              <a:avLst/>
              <a:gdLst>
                <a:gd name="textAreaLeft" fmla="*/ 0 w 6840"/>
                <a:gd name="textAreaRight" fmla="*/ 7200 w 6840"/>
                <a:gd name="textAreaTop" fmla="*/ 0 h 2520"/>
                <a:gd name="textAreaBottom" fmla="*/ 2880 h 2520"/>
              </a:gdLst>
              <a:ahLst/>
              <a:rect l="textAreaLeft" t="textAreaTop" r="textAreaRight" b="textAreaBottom"/>
              <a:pathLst>
                <a:path w="5" h="2">
                  <a:moveTo>
                    <a:pt x="0" y="0"/>
                  </a:moveTo>
                  <a:lnTo>
                    <a:pt x="5" y="1"/>
                  </a:lnTo>
                  <a:lnTo>
                    <a:pt x="4" y="2"/>
                  </a:lnTo>
                  <a:lnTo>
                    <a:pt x="3" y="2"/>
                  </a:lnTo>
                  <a:lnTo>
                    <a:pt x="1" y="2"/>
                  </a:lnTo>
                  <a:lnTo>
                    <a:pt x="1" y="1"/>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589" name="Freeform 287"/>
            <p:cNvSpPr/>
            <p:nvPr/>
          </p:nvSpPr>
          <p:spPr>
            <a:xfrm>
              <a:off x="2444040" y="2891880"/>
              <a:ext cx="25560" cy="11160"/>
            </a:xfrm>
            <a:custGeom>
              <a:avLst/>
              <a:gdLst>
                <a:gd name="textAreaLeft" fmla="*/ 0 w 25560"/>
                <a:gd name="textAreaRight" fmla="*/ 25920 w 25560"/>
                <a:gd name="textAreaTop" fmla="*/ 0 h 11160"/>
                <a:gd name="textAreaBottom" fmla="*/ 11520 h 11160"/>
              </a:gdLst>
              <a:ahLst/>
              <a:rect l="textAreaLeft" t="textAreaTop" r="textAreaRight" b="textAreaBottom"/>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5760" bIns="5760" anchor="t">
              <a:noAutofit/>
            </a:bodyPr>
            <a:p>
              <a:endParaRPr b="0" lang="fr-BF" sz="2400" spc="-1" strike="noStrike">
                <a:solidFill>
                  <a:srgbClr val="000000"/>
                </a:solidFill>
                <a:latin typeface="Calibri"/>
              </a:endParaRPr>
            </a:p>
          </p:txBody>
        </p:sp>
        <p:sp>
          <p:nvSpPr>
            <p:cNvPr id="590" name="Freeform 288"/>
            <p:cNvSpPr/>
            <p:nvPr/>
          </p:nvSpPr>
          <p:spPr>
            <a:xfrm>
              <a:off x="2819160" y="2683440"/>
              <a:ext cx="76320" cy="56160"/>
            </a:xfrm>
            <a:custGeom>
              <a:avLst/>
              <a:gdLst>
                <a:gd name="textAreaLeft" fmla="*/ 0 w 76320"/>
                <a:gd name="textAreaRight" fmla="*/ 76680 w 76320"/>
                <a:gd name="textAreaTop" fmla="*/ 0 h 56160"/>
                <a:gd name="textAreaBottom" fmla="*/ 56520 h 56160"/>
              </a:gdLst>
              <a:ahLst/>
              <a:rect l="textAreaLeft" t="textAreaTop" r="textAreaRight" b="textAreaBottom"/>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8080" bIns="28080" anchor="t">
              <a:noAutofit/>
            </a:bodyPr>
            <a:p>
              <a:endParaRPr b="0" lang="fr-BF" sz="2400" spc="-1" strike="noStrike">
                <a:solidFill>
                  <a:srgbClr val="000000"/>
                </a:solidFill>
                <a:latin typeface="Calibri"/>
              </a:endParaRPr>
            </a:p>
          </p:txBody>
        </p:sp>
        <p:sp>
          <p:nvSpPr>
            <p:cNvPr id="591" name="Freeform 289"/>
            <p:cNvSpPr/>
            <p:nvPr/>
          </p:nvSpPr>
          <p:spPr>
            <a:xfrm>
              <a:off x="2338200" y="2900520"/>
              <a:ext cx="79200" cy="53280"/>
            </a:xfrm>
            <a:custGeom>
              <a:avLst/>
              <a:gdLst>
                <a:gd name="textAreaLeft" fmla="*/ 0 w 79200"/>
                <a:gd name="textAreaRight" fmla="*/ 79560 w 79200"/>
                <a:gd name="textAreaTop" fmla="*/ 0 h 53280"/>
                <a:gd name="textAreaBottom" fmla="*/ 53640 h 53280"/>
              </a:gdLst>
              <a:ahLst/>
              <a:rect l="textAreaLeft" t="textAreaTop" r="textAreaRight" b="textAreaBottom"/>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6640" bIns="26640" anchor="t">
              <a:noAutofit/>
            </a:bodyPr>
            <a:p>
              <a:endParaRPr b="0" lang="fr-BF" sz="2400" spc="-1" strike="noStrike">
                <a:solidFill>
                  <a:srgbClr val="000000"/>
                </a:solidFill>
                <a:latin typeface="Calibri"/>
              </a:endParaRPr>
            </a:p>
          </p:txBody>
        </p:sp>
        <p:sp>
          <p:nvSpPr>
            <p:cNvPr id="592" name="Freeform 290"/>
            <p:cNvSpPr/>
            <p:nvPr/>
          </p:nvSpPr>
          <p:spPr>
            <a:xfrm>
              <a:off x="2459880" y="2932560"/>
              <a:ext cx="11160" cy="2520"/>
            </a:xfrm>
            <a:custGeom>
              <a:avLst/>
              <a:gdLst>
                <a:gd name="textAreaLeft" fmla="*/ 0 w 11160"/>
                <a:gd name="textAreaRight" fmla="*/ 11520 w 11160"/>
                <a:gd name="textAreaTop" fmla="*/ 0 h 2520"/>
                <a:gd name="textAreaBottom" fmla="*/ 2880 h 2520"/>
              </a:gdLst>
              <a:ahLst/>
              <a:rect l="textAreaLeft" t="textAreaTop" r="textAreaRight" b="textAreaBottom"/>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593" name="Freeform 291"/>
            <p:cNvSpPr/>
            <p:nvPr/>
          </p:nvSpPr>
          <p:spPr>
            <a:xfrm>
              <a:off x="1665000" y="2996280"/>
              <a:ext cx="16920" cy="33120"/>
            </a:xfrm>
            <a:custGeom>
              <a:avLst/>
              <a:gdLst>
                <a:gd name="textAreaLeft" fmla="*/ 0 w 16920"/>
                <a:gd name="textAreaRight" fmla="*/ 17280 w 16920"/>
                <a:gd name="textAreaTop" fmla="*/ 0 h 33120"/>
                <a:gd name="textAreaBottom" fmla="*/ 33480 h 33120"/>
              </a:gdLst>
              <a:ahLst/>
              <a:rect l="textAreaLeft" t="textAreaTop" r="textAreaRight" b="textAreaBottom"/>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6560" bIns="16560" anchor="t">
              <a:noAutofit/>
            </a:bodyPr>
            <a:p>
              <a:endParaRPr b="0" lang="fr-BF" sz="2400" spc="-1" strike="noStrike">
                <a:solidFill>
                  <a:srgbClr val="000000"/>
                </a:solidFill>
                <a:latin typeface="Calibri"/>
              </a:endParaRPr>
            </a:p>
          </p:txBody>
        </p:sp>
        <p:sp>
          <p:nvSpPr>
            <p:cNvPr id="594" name="Freeform 292"/>
            <p:cNvSpPr/>
            <p:nvPr/>
          </p:nvSpPr>
          <p:spPr>
            <a:xfrm>
              <a:off x="3040560" y="2764440"/>
              <a:ext cx="5400" cy="2520"/>
            </a:xfrm>
            <a:custGeom>
              <a:avLst/>
              <a:gdLst>
                <a:gd name="textAreaLeft" fmla="*/ 0 w 5400"/>
                <a:gd name="textAreaRight" fmla="*/ 5760 w 5400"/>
                <a:gd name="textAreaTop" fmla="*/ 0 h 2520"/>
                <a:gd name="textAreaBottom" fmla="*/ 2880 h 2520"/>
              </a:gdLst>
              <a:ahLst/>
              <a:rect l="textAreaLeft" t="textAreaTop" r="textAreaRight" b="textAreaBottom"/>
              <a:pathLst>
                <a:path w="4" h="2">
                  <a:moveTo>
                    <a:pt x="0" y="0"/>
                  </a:moveTo>
                  <a:lnTo>
                    <a:pt x="1" y="0"/>
                  </a:lnTo>
                  <a:lnTo>
                    <a:pt x="2" y="1"/>
                  </a:lnTo>
                  <a:lnTo>
                    <a:pt x="3" y="1"/>
                  </a:lnTo>
                  <a:lnTo>
                    <a:pt x="4" y="2"/>
                  </a:lnTo>
                  <a:lnTo>
                    <a:pt x="2" y="2"/>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595" name="Freeform 293"/>
            <p:cNvSpPr/>
            <p:nvPr/>
          </p:nvSpPr>
          <p:spPr>
            <a:xfrm>
              <a:off x="3037680" y="2761560"/>
              <a:ext cx="2520" cy="2520"/>
            </a:xfrm>
            <a:custGeom>
              <a:avLst/>
              <a:gdLst>
                <a:gd name="textAreaLeft" fmla="*/ 0 w 2520"/>
                <a:gd name="textAreaRight" fmla="*/ 2880 w 2520"/>
                <a:gd name="textAreaTop" fmla="*/ 0 h 2520"/>
                <a:gd name="textAreaBottom" fmla="*/ 2880 h 2520"/>
              </a:gdLst>
              <a:ahLst/>
              <a:rect l="textAreaLeft" t="textAreaTop" r="textAreaRight" b="textAreaBottom"/>
              <a:pathLst>
                <a:path w="2" h="2">
                  <a:moveTo>
                    <a:pt x="0" y="0"/>
                  </a:moveTo>
                  <a:lnTo>
                    <a:pt x="1" y="1"/>
                  </a:lnTo>
                  <a:lnTo>
                    <a:pt x="2" y="2"/>
                  </a:lnTo>
                  <a:lnTo>
                    <a:pt x="2" y="2"/>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596" name="Freeform 294"/>
            <p:cNvSpPr/>
            <p:nvPr/>
          </p:nvSpPr>
          <p:spPr>
            <a:xfrm>
              <a:off x="1670760" y="3029400"/>
              <a:ext cx="11160" cy="44640"/>
            </a:xfrm>
            <a:custGeom>
              <a:avLst/>
              <a:gdLst>
                <a:gd name="textAreaLeft" fmla="*/ 0 w 11160"/>
                <a:gd name="textAreaRight" fmla="*/ 11520 w 11160"/>
                <a:gd name="textAreaTop" fmla="*/ 0 h 44640"/>
                <a:gd name="textAreaBottom" fmla="*/ 45000 h 44640"/>
              </a:gdLst>
              <a:ahLst/>
              <a:rect l="textAreaLeft" t="textAreaTop" r="textAreaRight" b="textAreaBottom"/>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2320" bIns="22320" anchor="t">
              <a:noAutofit/>
            </a:bodyPr>
            <a:p>
              <a:endParaRPr b="0" lang="fr-BF" sz="2400" spc="-1" strike="noStrike">
                <a:solidFill>
                  <a:srgbClr val="000000"/>
                </a:solidFill>
                <a:latin typeface="Calibri"/>
              </a:endParaRPr>
            </a:p>
          </p:txBody>
        </p:sp>
        <p:sp>
          <p:nvSpPr>
            <p:cNvPr id="597" name="Freeform 295"/>
            <p:cNvSpPr/>
            <p:nvPr/>
          </p:nvSpPr>
          <p:spPr>
            <a:xfrm>
              <a:off x="3046680" y="2764440"/>
              <a:ext cx="16920" cy="12600"/>
            </a:xfrm>
            <a:custGeom>
              <a:avLst/>
              <a:gdLst>
                <a:gd name="textAreaLeft" fmla="*/ 0 w 16920"/>
                <a:gd name="textAreaRight" fmla="*/ 17280 w 16920"/>
                <a:gd name="textAreaTop" fmla="*/ 0 h 12600"/>
                <a:gd name="textAreaBottom" fmla="*/ 12960 h 12600"/>
              </a:gdLst>
              <a:ahLst/>
              <a:rect l="textAreaLeft" t="textAreaTop" r="textAreaRight" b="textAreaBottom"/>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6480" bIns="6480" anchor="t">
              <a:noAutofit/>
            </a:bodyPr>
            <a:p>
              <a:endParaRPr b="0" lang="fr-BF" sz="2400" spc="-1" strike="noStrike">
                <a:solidFill>
                  <a:srgbClr val="000000"/>
                </a:solidFill>
                <a:latin typeface="Calibri"/>
              </a:endParaRPr>
            </a:p>
          </p:txBody>
        </p:sp>
        <p:sp>
          <p:nvSpPr>
            <p:cNvPr id="598" name="Freeform 296"/>
            <p:cNvSpPr/>
            <p:nvPr/>
          </p:nvSpPr>
          <p:spPr>
            <a:xfrm>
              <a:off x="2997360" y="2727000"/>
              <a:ext cx="148680" cy="112680"/>
            </a:xfrm>
            <a:custGeom>
              <a:avLst/>
              <a:gdLst>
                <a:gd name="textAreaLeft" fmla="*/ 0 w 148680"/>
                <a:gd name="textAreaRight" fmla="*/ 149040 w 148680"/>
                <a:gd name="textAreaTop" fmla="*/ 0 h 112680"/>
                <a:gd name="textAreaBottom" fmla="*/ 113040 h 112680"/>
              </a:gdLst>
              <a:ahLst/>
              <a:rect l="textAreaLeft" t="textAreaTop" r="textAreaRight" b="textAreaBottom"/>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599" name="Freeform 297"/>
            <p:cNvSpPr/>
            <p:nvPr/>
          </p:nvSpPr>
          <p:spPr>
            <a:xfrm>
              <a:off x="1643400" y="3088800"/>
              <a:ext cx="25560" cy="19800"/>
            </a:xfrm>
            <a:custGeom>
              <a:avLst/>
              <a:gdLst>
                <a:gd name="textAreaLeft" fmla="*/ 0 w 25560"/>
                <a:gd name="textAreaRight" fmla="*/ 25920 w 25560"/>
                <a:gd name="textAreaTop" fmla="*/ 0 h 19800"/>
                <a:gd name="textAreaBottom" fmla="*/ 20160 h 19800"/>
              </a:gdLst>
              <a:ahLst/>
              <a:rect l="textAreaLeft" t="textAreaTop" r="textAreaRight" b="textAreaBottom"/>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0080" bIns="10080" anchor="t">
              <a:noAutofit/>
            </a:bodyPr>
            <a:p>
              <a:endParaRPr b="0" lang="fr-BF" sz="2400" spc="-1" strike="noStrike">
                <a:solidFill>
                  <a:srgbClr val="000000"/>
                </a:solidFill>
                <a:latin typeface="Calibri"/>
              </a:endParaRPr>
            </a:p>
          </p:txBody>
        </p:sp>
        <p:sp>
          <p:nvSpPr>
            <p:cNvPr id="600" name="Freeform 298"/>
            <p:cNvSpPr/>
            <p:nvPr/>
          </p:nvSpPr>
          <p:spPr>
            <a:xfrm>
              <a:off x="3071160" y="2789280"/>
              <a:ext cx="70560" cy="69120"/>
            </a:xfrm>
            <a:custGeom>
              <a:avLst/>
              <a:gdLst>
                <a:gd name="textAreaLeft" fmla="*/ 0 w 70560"/>
                <a:gd name="textAreaRight" fmla="*/ 70920 w 70560"/>
                <a:gd name="textAreaTop" fmla="*/ 0 h 69120"/>
                <a:gd name="textAreaBottom" fmla="*/ 69480 h 69120"/>
              </a:gdLst>
              <a:ahLst/>
              <a:rect l="textAreaLeft" t="textAreaTop" r="textAreaRight" b="textAreaBottom"/>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4560" bIns="34560" anchor="t">
              <a:noAutofit/>
            </a:bodyPr>
            <a:p>
              <a:endParaRPr b="0" lang="fr-BF" sz="2400" spc="-1" strike="noStrike">
                <a:solidFill>
                  <a:srgbClr val="000000"/>
                </a:solidFill>
                <a:latin typeface="Calibri"/>
              </a:endParaRPr>
            </a:p>
          </p:txBody>
        </p:sp>
        <p:sp>
          <p:nvSpPr>
            <p:cNvPr id="601" name="Freeform 299"/>
            <p:cNvSpPr/>
            <p:nvPr/>
          </p:nvSpPr>
          <p:spPr>
            <a:xfrm>
              <a:off x="1670760" y="3193200"/>
              <a:ext cx="41760" cy="77760"/>
            </a:xfrm>
            <a:custGeom>
              <a:avLst/>
              <a:gdLst>
                <a:gd name="textAreaLeft" fmla="*/ 0 w 41760"/>
                <a:gd name="textAreaRight" fmla="*/ 42120 w 41760"/>
                <a:gd name="textAreaTop" fmla="*/ 0 h 77760"/>
                <a:gd name="textAreaBottom" fmla="*/ 78120 h 77760"/>
              </a:gdLst>
              <a:ahLst/>
              <a:rect l="textAreaLeft" t="textAreaTop" r="textAreaRight" b="textAreaBottom"/>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8880" bIns="38880" anchor="t">
              <a:noAutofit/>
            </a:bodyPr>
            <a:p>
              <a:endParaRPr b="0" lang="fr-BF" sz="2400" spc="-1" strike="noStrike">
                <a:solidFill>
                  <a:srgbClr val="000000"/>
                </a:solidFill>
                <a:latin typeface="Calibri"/>
              </a:endParaRPr>
            </a:p>
          </p:txBody>
        </p:sp>
        <p:sp>
          <p:nvSpPr>
            <p:cNvPr id="602" name="Freeform 300"/>
            <p:cNvSpPr/>
            <p:nvPr/>
          </p:nvSpPr>
          <p:spPr>
            <a:xfrm>
              <a:off x="2794680" y="3229200"/>
              <a:ext cx="36000" cy="14040"/>
            </a:xfrm>
            <a:custGeom>
              <a:avLst/>
              <a:gdLst>
                <a:gd name="textAreaLeft" fmla="*/ 0 w 36000"/>
                <a:gd name="textAreaRight" fmla="*/ 36360 w 36000"/>
                <a:gd name="textAreaTop" fmla="*/ 0 h 14040"/>
                <a:gd name="textAreaBottom" fmla="*/ 14400 h 14040"/>
              </a:gdLst>
              <a:ahLst/>
              <a:rect l="textAreaLeft" t="textAreaTop" r="textAreaRight" b="textAreaBottom"/>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7200" bIns="7200" anchor="t">
              <a:noAutofit/>
            </a:bodyPr>
            <a:p>
              <a:endParaRPr b="0" lang="fr-BF" sz="2400" spc="-1" strike="noStrike">
                <a:solidFill>
                  <a:srgbClr val="000000"/>
                </a:solidFill>
                <a:latin typeface="Calibri"/>
              </a:endParaRPr>
            </a:p>
          </p:txBody>
        </p:sp>
        <p:sp>
          <p:nvSpPr>
            <p:cNvPr id="603" name="Freeform 301"/>
            <p:cNvSpPr/>
            <p:nvPr/>
          </p:nvSpPr>
          <p:spPr>
            <a:xfrm>
              <a:off x="2963880" y="3197520"/>
              <a:ext cx="18360" cy="59040"/>
            </a:xfrm>
            <a:custGeom>
              <a:avLst/>
              <a:gdLst>
                <a:gd name="textAreaLeft" fmla="*/ 0 w 18360"/>
                <a:gd name="textAreaRight" fmla="*/ 18720 w 18360"/>
                <a:gd name="textAreaTop" fmla="*/ 0 h 59040"/>
                <a:gd name="textAreaBottom" fmla="*/ 59400 h 59040"/>
              </a:gdLst>
              <a:ahLst/>
              <a:rect l="textAreaLeft" t="textAreaTop" r="textAreaRight" b="textAreaBottom"/>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9520" bIns="29520" anchor="t">
              <a:noAutofit/>
            </a:bodyPr>
            <a:p>
              <a:endParaRPr b="0" lang="fr-BF" sz="2400" spc="-1" strike="noStrike">
                <a:solidFill>
                  <a:srgbClr val="000000"/>
                </a:solidFill>
                <a:latin typeface="Calibri"/>
              </a:endParaRPr>
            </a:p>
          </p:txBody>
        </p:sp>
        <p:sp>
          <p:nvSpPr>
            <p:cNvPr id="604" name="Freeform 302"/>
            <p:cNvSpPr/>
            <p:nvPr/>
          </p:nvSpPr>
          <p:spPr>
            <a:xfrm>
              <a:off x="2871360" y="3145320"/>
              <a:ext cx="86400" cy="119880"/>
            </a:xfrm>
            <a:custGeom>
              <a:avLst/>
              <a:gdLst>
                <a:gd name="textAreaLeft" fmla="*/ 0 w 86400"/>
                <a:gd name="textAreaRight" fmla="*/ 86760 w 86400"/>
                <a:gd name="textAreaTop" fmla="*/ 0 h 119880"/>
                <a:gd name="textAreaBottom" fmla="*/ 120240 h 119880"/>
              </a:gdLst>
              <a:ahLst/>
              <a:rect l="textAreaLeft" t="textAreaTop" r="textAreaRight" b="textAreaBottom"/>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05" name="Freeform 303"/>
            <p:cNvSpPr/>
            <p:nvPr/>
          </p:nvSpPr>
          <p:spPr>
            <a:xfrm>
              <a:off x="2953800" y="3229200"/>
              <a:ext cx="9720" cy="3960"/>
            </a:xfrm>
            <a:custGeom>
              <a:avLst/>
              <a:gdLst>
                <a:gd name="textAreaLeft" fmla="*/ 0 w 9720"/>
                <a:gd name="textAreaRight" fmla="*/ 10080 w 9720"/>
                <a:gd name="textAreaTop" fmla="*/ 0 h 3960"/>
                <a:gd name="textAreaBottom" fmla="*/ 4320 h 3960"/>
              </a:gdLst>
              <a:ahLst/>
              <a:rect l="textAreaLeft" t="textAreaTop" r="textAreaRight" b="textAreaBottom"/>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160" bIns="2160" anchor="t">
              <a:noAutofit/>
            </a:bodyPr>
            <a:p>
              <a:endParaRPr b="0" lang="fr-BF" sz="2400" spc="-1" strike="noStrike">
                <a:solidFill>
                  <a:srgbClr val="000000"/>
                </a:solidFill>
                <a:latin typeface="Calibri"/>
              </a:endParaRPr>
            </a:p>
          </p:txBody>
        </p:sp>
        <p:sp>
          <p:nvSpPr>
            <p:cNvPr id="606" name="Freeform 304"/>
            <p:cNvSpPr/>
            <p:nvPr/>
          </p:nvSpPr>
          <p:spPr>
            <a:xfrm>
              <a:off x="2693160" y="3508920"/>
              <a:ext cx="38880" cy="22680"/>
            </a:xfrm>
            <a:custGeom>
              <a:avLst/>
              <a:gdLst>
                <a:gd name="textAreaLeft" fmla="*/ 0 w 38880"/>
                <a:gd name="textAreaRight" fmla="*/ 39240 w 38880"/>
                <a:gd name="textAreaTop" fmla="*/ 0 h 22680"/>
                <a:gd name="textAreaBottom" fmla="*/ 23040 h 22680"/>
              </a:gdLst>
              <a:ahLst/>
              <a:rect l="textAreaLeft" t="textAreaTop" r="textAreaRight" b="textAreaBottom"/>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1520" bIns="11520" anchor="t">
              <a:noAutofit/>
            </a:bodyPr>
            <a:p>
              <a:endParaRPr b="0" lang="fr-BF" sz="2400" spc="-1" strike="noStrike">
                <a:solidFill>
                  <a:srgbClr val="000000"/>
                </a:solidFill>
                <a:latin typeface="Calibri"/>
              </a:endParaRPr>
            </a:p>
          </p:txBody>
        </p:sp>
        <p:sp>
          <p:nvSpPr>
            <p:cNvPr id="607" name="Freeform 305"/>
            <p:cNvSpPr/>
            <p:nvPr/>
          </p:nvSpPr>
          <p:spPr>
            <a:xfrm>
              <a:off x="1757520" y="3853440"/>
              <a:ext cx="6840" cy="14040"/>
            </a:xfrm>
            <a:custGeom>
              <a:avLst/>
              <a:gdLst>
                <a:gd name="textAreaLeft" fmla="*/ 0 w 6840"/>
                <a:gd name="textAreaRight" fmla="*/ 7200 w 6840"/>
                <a:gd name="textAreaTop" fmla="*/ 0 h 14040"/>
                <a:gd name="textAreaBottom" fmla="*/ 14400 h 14040"/>
              </a:gdLst>
              <a:ahLst/>
              <a:rect l="textAreaLeft" t="textAreaTop" r="textAreaRight" b="textAreaBottom"/>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7200" bIns="7200" anchor="t">
              <a:noAutofit/>
            </a:bodyPr>
            <a:p>
              <a:endParaRPr b="0" lang="fr-BF" sz="2400" spc="-1" strike="noStrike">
                <a:solidFill>
                  <a:srgbClr val="000000"/>
                </a:solidFill>
                <a:latin typeface="Calibri"/>
              </a:endParaRPr>
            </a:p>
          </p:txBody>
        </p:sp>
        <p:sp>
          <p:nvSpPr>
            <p:cNvPr id="608" name="Freeform 306"/>
            <p:cNvSpPr/>
            <p:nvPr/>
          </p:nvSpPr>
          <p:spPr>
            <a:xfrm>
              <a:off x="2687400" y="3952080"/>
              <a:ext cx="9720" cy="21240"/>
            </a:xfrm>
            <a:custGeom>
              <a:avLst/>
              <a:gdLst>
                <a:gd name="textAreaLeft" fmla="*/ 0 w 9720"/>
                <a:gd name="textAreaRight" fmla="*/ 10080 w 9720"/>
                <a:gd name="textAreaTop" fmla="*/ 0 h 21240"/>
                <a:gd name="textAreaBottom" fmla="*/ 21600 h 21240"/>
              </a:gdLst>
              <a:ahLst/>
              <a:rect l="textAreaLeft" t="textAreaTop" r="textAreaRight" b="textAreaBottom"/>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0800" bIns="10800" anchor="t">
              <a:noAutofit/>
            </a:bodyPr>
            <a:p>
              <a:endParaRPr b="0" lang="fr-BF" sz="2400" spc="-1" strike="noStrike">
                <a:solidFill>
                  <a:srgbClr val="000000"/>
                </a:solidFill>
                <a:latin typeface="Calibri"/>
              </a:endParaRPr>
            </a:p>
          </p:txBody>
        </p:sp>
        <p:sp>
          <p:nvSpPr>
            <p:cNvPr id="609" name="Freeform 307"/>
            <p:cNvSpPr/>
            <p:nvPr/>
          </p:nvSpPr>
          <p:spPr>
            <a:xfrm>
              <a:off x="2671560" y="3947760"/>
              <a:ext cx="18360" cy="3960"/>
            </a:xfrm>
            <a:custGeom>
              <a:avLst/>
              <a:gdLst>
                <a:gd name="textAreaLeft" fmla="*/ 0 w 18360"/>
                <a:gd name="textAreaRight" fmla="*/ 18720 w 18360"/>
                <a:gd name="textAreaTop" fmla="*/ 0 h 3960"/>
                <a:gd name="textAreaBottom" fmla="*/ 4320 h 3960"/>
              </a:gdLst>
              <a:ahLst/>
              <a:rect l="textAreaLeft" t="textAreaTop" r="textAreaRight" b="textAreaBottom"/>
              <a:pathLst>
                <a:path w="13" h="3">
                  <a:moveTo>
                    <a:pt x="0" y="0"/>
                  </a:moveTo>
                  <a:lnTo>
                    <a:pt x="1" y="0"/>
                  </a:lnTo>
                  <a:lnTo>
                    <a:pt x="5" y="1"/>
                  </a:lnTo>
                  <a:lnTo>
                    <a:pt x="9" y="2"/>
                  </a:lnTo>
                  <a:lnTo>
                    <a:pt x="13" y="3"/>
                  </a:lnTo>
                  <a:lnTo>
                    <a:pt x="7" y="2"/>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160" bIns="2160" anchor="t">
              <a:noAutofit/>
            </a:bodyPr>
            <a:p>
              <a:endParaRPr b="0" lang="fr-BF" sz="2400" spc="-1" strike="noStrike">
                <a:solidFill>
                  <a:srgbClr val="000000"/>
                </a:solidFill>
                <a:latin typeface="Calibri"/>
              </a:endParaRPr>
            </a:p>
          </p:txBody>
        </p:sp>
        <p:sp>
          <p:nvSpPr>
            <p:cNvPr id="610" name="Freeform 308"/>
            <p:cNvSpPr/>
            <p:nvPr/>
          </p:nvSpPr>
          <p:spPr>
            <a:xfrm>
              <a:off x="2502000" y="4067640"/>
              <a:ext cx="267480" cy="76320"/>
            </a:xfrm>
            <a:custGeom>
              <a:avLst/>
              <a:gdLst>
                <a:gd name="textAreaLeft" fmla="*/ 0 w 267480"/>
                <a:gd name="textAreaRight" fmla="*/ 267840 w 267480"/>
                <a:gd name="textAreaTop" fmla="*/ 0 h 76320"/>
                <a:gd name="textAreaBottom" fmla="*/ 76680 h 76320"/>
              </a:gdLst>
              <a:ahLst/>
              <a:rect l="textAreaLeft" t="textAreaTop" r="textAreaRight" b="textAreaBottom"/>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8160" bIns="38160" anchor="t">
              <a:noAutofit/>
            </a:bodyPr>
            <a:p>
              <a:endParaRPr b="0" lang="fr-BF" sz="2400" spc="-1" strike="noStrike">
                <a:solidFill>
                  <a:srgbClr val="000000"/>
                </a:solidFill>
                <a:latin typeface="Calibri"/>
              </a:endParaRPr>
            </a:p>
          </p:txBody>
        </p:sp>
        <p:sp>
          <p:nvSpPr>
            <p:cNvPr id="611" name="Freeform 309"/>
            <p:cNvSpPr/>
            <p:nvPr/>
          </p:nvSpPr>
          <p:spPr>
            <a:xfrm>
              <a:off x="2890080" y="2611080"/>
              <a:ext cx="5400" cy="2520"/>
            </a:xfrm>
            <a:custGeom>
              <a:avLst/>
              <a:gdLst>
                <a:gd name="textAreaLeft" fmla="*/ 0 w 5400"/>
                <a:gd name="textAreaRight" fmla="*/ 5760 w 5400"/>
                <a:gd name="textAreaTop" fmla="*/ 0 h 2520"/>
                <a:gd name="textAreaBottom" fmla="*/ 2880 h 2520"/>
              </a:gdLst>
              <a:ahLst/>
              <a:rect l="textAreaLeft" t="textAreaTop" r="textAreaRight" b="textAreaBottom"/>
              <a:pathLst>
                <a:path w="4" h="2">
                  <a:moveTo>
                    <a:pt x="0" y="0"/>
                  </a:moveTo>
                  <a:lnTo>
                    <a:pt x="2" y="1"/>
                  </a:lnTo>
                  <a:lnTo>
                    <a:pt x="4" y="2"/>
                  </a:lnTo>
                  <a:lnTo>
                    <a:pt x="1" y="1"/>
                  </a:lnTo>
                  <a:lnTo>
                    <a:pt x="1" y="0"/>
                  </a:lnTo>
                  <a:lnTo>
                    <a:pt x="0" y="0"/>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612" name="Freeform 310"/>
            <p:cNvSpPr/>
            <p:nvPr/>
          </p:nvSpPr>
          <p:spPr>
            <a:xfrm>
              <a:off x="2895840" y="2613960"/>
              <a:ext cx="28440" cy="16920"/>
            </a:xfrm>
            <a:custGeom>
              <a:avLst/>
              <a:gdLst>
                <a:gd name="textAreaLeft" fmla="*/ 0 w 28440"/>
                <a:gd name="textAreaRight" fmla="*/ 28800 w 28440"/>
                <a:gd name="textAreaTop" fmla="*/ 0 h 16920"/>
                <a:gd name="textAreaBottom" fmla="*/ 17280 h 16920"/>
              </a:gdLst>
              <a:ahLst/>
              <a:rect l="textAreaLeft" t="textAreaTop" r="textAreaRight" b="textAreaBottom"/>
              <a:pathLst>
                <a:path w="20" h="12">
                  <a:moveTo>
                    <a:pt x="2" y="1"/>
                  </a:moveTo>
                  <a:lnTo>
                    <a:pt x="20" y="12"/>
                  </a:lnTo>
                  <a:lnTo>
                    <a:pt x="2" y="1"/>
                  </a:lnTo>
                  <a:close/>
                  <a:moveTo>
                    <a:pt x="0" y="0"/>
                  </a:moveTo>
                  <a:lnTo>
                    <a:pt x="1" y="1"/>
                  </a:lnTo>
                  <a:lnTo>
                    <a:pt x="2"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8640" bIns="8640" anchor="t">
              <a:noAutofit/>
            </a:bodyPr>
            <a:p>
              <a:endParaRPr b="0" lang="fr-BF" sz="2400" spc="-1" strike="noStrike">
                <a:solidFill>
                  <a:srgbClr val="000000"/>
                </a:solidFill>
                <a:latin typeface="Calibri"/>
              </a:endParaRPr>
            </a:p>
          </p:txBody>
        </p:sp>
        <p:sp>
          <p:nvSpPr>
            <p:cNvPr id="613" name="Freeform 311"/>
            <p:cNvSpPr/>
            <p:nvPr/>
          </p:nvSpPr>
          <p:spPr>
            <a:xfrm>
              <a:off x="2833560" y="2580480"/>
              <a:ext cx="6840" cy="2520"/>
            </a:xfrm>
            <a:custGeom>
              <a:avLst/>
              <a:gdLst>
                <a:gd name="textAreaLeft" fmla="*/ 0 w 6840"/>
                <a:gd name="textAreaRight" fmla="*/ 7200 w 6840"/>
                <a:gd name="textAreaTop" fmla="*/ 0 h 2520"/>
                <a:gd name="textAreaBottom" fmla="*/ 2880 h 2520"/>
              </a:gdLst>
              <a:ahLst/>
              <a:rect l="textAreaLeft" t="textAreaTop" r="textAreaRight" b="textAreaBottom"/>
              <a:pathLst>
                <a:path w="5" h="2">
                  <a:moveTo>
                    <a:pt x="0" y="0"/>
                  </a:moveTo>
                  <a:lnTo>
                    <a:pt x="5" y="2"/>
                  </a:lnTo>
                  <a:lnTo>
                    <a:pt x="3" y="2"/>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614" name="Freeform 312"/>
            <p:cNvSpPr/>
            <p:nvPr/>
          </p:nvSpPr>
          <p:spPr>
            <a:xfrm>
              <a:off x="2840760" y="2583360"/>
              <a:ext cx="25560" cy="12600"/>
            </a:xfrm>
            <a:custGeom>
              <a:avLst/>
              <a:gdLst>
                <a:gd name="textAreaLeft" fmla="*/ 0 w 25560"/>
                <a:gd name="textAreaRight" fmla="*/ 25920 w 25560"/>
                <a:gd name="textAreaTop" fmla="*/ 0 h 12600"/>
                <a:gd name="textAreaBottom" fmla="*/ 12960 h 12600"/>
              </a:gdLst>
              <a:ahLst/>
              <a:rect l="textAreaLeft" t="textAreaTop" r="textAreaRight" b="textAreaBottom"/>
              <a:pathLst>
                <a:path w="18" h="9">
                  <a:moveTo>
                    <a:pt x="0" y="0"/>
                  </a:moveTo>
                  <a:lnTo>
                    <a:pt x="18" y="9"/>
                  </a:lnTo>
                  <a:lnTo>
                    <a:pt x="9" y="5"/>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6480" bIns="6480" anchor="t">
              <a:noAutofit/>
            </a:bodyPr>
            <a:p>
              <a:endParaRPr b="0" lang="fr-BF" sz="2400" spc="-1" strike="noStrike">
                <a:solidFill>
                  <a:srgbClr val="000000"/>
                </a:solidFill>
                <a:latin typeface="Calibri"/>
              </a:endParaRPr>
            </a:p>
          </p:txBody>
        </p:sp>
        <p:sp>
          <p:nvSpPr>
            <p:cNvPr id="615" name="Freeform 313"/>
            <p:cNvSpPr/>
            <p:nvPr/>
          </p:nvSpPr>
          <p:spPr>
            <a:xfrm>
              <a:off x="2670120" y="2509560"/>
              <a:ext cx="14040" cy="3960"/>
            </a:xfrm>
            <a:custGeom>
              <a:avLst/>
              <a:gdLst>
                <a:gd name="textAreaLeft" fmla="*/ 0 w 14040"/>
                <a:gd name="textAreaRight" fmla="*/ 14400 w 14040"/>
                <a:gd name="textAreaTop" fmla="*/ 0 h 3960"/>
                <a:gd name="textAreaBottom" fmla="*/ 4320 h 3960"/>
              </a:gdLst>
              <a:ahLst/>
              <a:rect l="textAreaLeft" t="textAreaTop" r="textAreaRight" b="textAreaBottom"/>
              <a:pathLst>
                <a:path w="10" h="3">
                  <a:moveTo>
                    <a:pt x="0" y="0"/>
                  </a:moveTo>
                  <a:lnTo>
                    <a:pt x="10" y="3"/>
                  </a:lnTo>
                  <a:lnTo>
                    <a:pt x="0" y="0"/>
                  </a:lnTo>
                  <a:lnTo>
                    <a:pt x="0" y="0"/>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160" bIns="2160" anchor="t">
              <a:noAutofit/>
            </a:bodyPr>
            <a:p>
              <a:endParaRPr b="0" lang="fr-BF" sz="2400" spc="-1" strike="noStrike">
                <a:solidFill>
                  <a:srgbClr val="000000"/>
                </a:solidFill>
                <a:latin typeface="Calibri"/>
              </a:endParaRPr>
            </a:p>
          </p:txBody>
        </p:sp>
        <p:sp>
          <p:nvSpPr>
            <p:cNvPr id="616" name="Freeform 314"/>
            <p:cNvSpPr/>
            <p:nvPr/>
          </p:nvSpPr>
          <p:spPr>
            <a:xfrm>
              <a:off x="2779920" y="4104000"/>
              <a:ext cx="148680" cy="66240"/>
            </a:xfrm>
            <a:custGeom>
              <a:avLst/>
              <a:gdLst>
                <a:gd name="textAreaLeft" fmla="*/ 0 w 148680"/>
                <a:gd name="textAreaRight" fmla="*/ 149040 w 148680"/>
                <a:gd name="textAreaTop" fmla="*/ 0 h 66240"/>
                <a:gd name="textAreaBottom" fmla="*/ 66600 h 66240"/>
              </a:gdLst>
              <a:ahLst/>
              <a:rect l="textAreaLeft" t="textAreaTop" r="textAreaRight" b="textAreaBottom"/>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3120" bIns="33120" anchor="t">
              <a:noAutofit/>
            </a:bodyPr>
            <a:p>
              <a:endParaRPr b="0" lang="fr-BF" sz="2400" spc="-1" strike="noStrike">
                <a:solidFill>
                  <a:srgbClr val="000000"/>
                </a:solidFill>
                <a:latin typeface="Calibri"/>
              </a:endParaRPr>
            </a:p>
          </p:txBody>
        </p:sp>
        <p:sp>
          <p:nvSpPr>
            <p:cNvPr id="617" name="Freeform 315"/>
            <p:cNvSpPr/>
            <p:nvPr/>
          </p:nvSpPr>
          <p:spPr>
            <a:xfrm>
              <a:off x="2952360" y="4102560"/>
              <a:ext cx="28440" cy="21240"/>
            </a:xfrm>
            <a:custGeom>
              <a:avLst/>
              <a:gdLst>
                <a:gd name="textAreaLeft" fmla="*/ 0 w 28440"/>
                <a:gd name="textAreaRight" fmla="*/ 28800 w 28440"/>
                <a:gd name="textAreaTop" fmla="*/ 0 h 21240"/>
                <a:gd name="textAreaBottom" fmla="*/ 21600 h 21240"/>
              </a:gdLst>
              <a:ahLst/>
              <a:rect l="textAreaLeft" t="textAreaTop" r="textAreaRight" b="textAreaBottom"/>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0800" bIns="10800" anchor="t">
              <a:noAutofit/>
            </a:bodyPr>
            <a:p>
              <a:endParaRPr b="0" lang="fr-BF" sz="2400" spc="-1" strike="noStrike">
                <a:solidFill>
                  <a:srgbClr val="000000"/>
                </a:solidFill>
                <a:latin typeface="Calibri"/>
              </a:endParaRPr>
            </a:p>
          </p:txBody>
        </p:sp>
        <p:sp>
          <p:nvSpPr>
            <p:cNvPr id="618" name="Freeform 316"/>
            <p:cNvSpPr/>
            <p:nvPr/>
          </p:nvSpPr>
          <p:spPr>
            <a:xfrm>
              <a:off x="2320920" y="4653000"/>
              <a:ext cx="19800" cy="21240"/>
            </a:xfrm>
            <a:custGeom>
              <a:avLst/>
              <a:gdLst>
                <a:gd name="textAreaLeft" fmla="*/ 0 w 19800"/>
                <a:gd name="textAreaRight" fmla="*/ 20160 w 19800"/>
                <a:gd name="textAreaTop" fmla="*/ 0 h 21240"/>
                <a:gd name="textAreaBottom" fmla="*/ 21600 h 21240"/>
              </a:gdLst>
              <a:ahLst/>
              <a:rect l="textAreaLeft" t="textAreaTop" r="textAreaRight" b="textAreaBottom"/>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0800" bIns="10800" anchor="t">
              <a:noAutofit/>
            </a:bodyPr>
            <a:p>
              <a:endParaRPr b="0" lang="fr-BF" sz="2400" spc="-1" strike="noStrike">
                <a:solidFill>
                  <a:srgbClr val="000000"/>
                </a:solidFill>
                <a:latin typeface="Calibri"/>
              </a:endParaRPr>
            </a:p>
          </p:txBody>
        </p:sp>
        <p:sp>
          <p:nvSpPr>
            <p:cNvPr id="619" name="Freeform 317"/>
            <p:cNvSpPr/>
            <p:nvPr/>
          </p:nvSpPr>
          <p:spPr>
            <a:xfrm>
              <a:off x="1438920" y="2674800"/>
              <a:ext cx="1973520" cy="2242800"/>
            </a:xfrm>
            <a:custGeom>
              <a:avLst/>
              <a:gdLst>
                <a:gd name="textAreaLeft" fmla="*/ 0 w 1973520"/>
                <a:gd name="textAreaRight" fmla="*/ 1973880 w 1973520"/>
                <a:gd name="textAreaTop" fmla="*/ 0 h 2242800"/>
                <a:gd name="textAreaBottom" fmla="*/ 2243160 h 2242800"/>
              </a:gdLst>
              <a:ahLst/>
              <a:rect l="textAreaLeft" t="textAreaTop" r="textAreaRight" b="textAreaBottom"/>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20" name="Freeform 318"/>
            <p:cNvSpPr/>
            <p:nvPr/>
          </p:nvSpPr>
          <p:spPr>
            <a:xfrm>
              <a:off x="3030480" y="4275000"/>
              <a:ext cx="1080" cy="1080"/>
            </a:xfrm>
            <a:custGeom>
              <a:avLst/>
              <a:gdLst>
                <a:gd name="textAreaLeft" fmla="*/ 0 w 1080"/>
                <a:gd name="textAreaRight" fmla="*/ 1440 w 1080"/>
                <a:gd name="textAreaTop" fmla="*/ 0 h 1080"/>
                <a:gd name="textAreaBottom" fmla="*/ 1440 h 1080"/>
              </a:gdLst>
              <a:ahLst/>
              <a:rect l="textAreaLeft" t="textAreaTop" r="textAreaRight" b="textAreaBottom"/>
              <a:pathLst>
                <a:path w="1" h="0">
                  <a:moveTo>
                    <a:pt x="1" y="0"/>
                  </a:moveTo>
                  <a:lnTo>
                    <a:pt x="1" y="0"/>
                  </a:lnTo>
                  <a:lnTo>
                    <a:pt x="1" y="0"/>
                  </a:lnTo>
                  <a:lnTo>
                    <a:pt x="0" y="0"/>
                  </a:lnTo>
                  <a:lnTo>
                    <a:pt x="1"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720" bIns="720" anchor="t">
              <a:noAutofit/>
            </a:bodyPr>
            <a:p>
              <a:endParaRPr b="0" lang="fr-BF" sz="2400" spc="-1" strike="noStrike">
                <a:solidFill>
                  <a:srgbClr val="000000"/>
                </a:solidFill>
                <a:latin typeface="Calibri"/>
              </a:endParaRPr>
            </a:p>
          </p:txBody>
        </p:sp>
        <p:sp>
          <p:nvSpPr>
            <p:cNvPr id="621" name="Freeform 319"/>
            <p:cNvSpPr/>
            <p:nvPr/>
          </p:nvSpPr>
          <p:spPr>
            <a:xfrm>
              <a:off x="2810520" y="3290040"/>
              <a:ext cx="86400" cy="119880"/>
            </a:xfrm>
            <a:custGeom>
              <a:avLst/>
              <a:gdLst>
                <a:gd name="textAreaLeft" fmla="*/ 0 w 86400"/>
                <a:gd name="textAreaRight" fmla="*/ 86760 w 86400"/>
                <a:gd name="textAreaTop" fmla="*/ 0 h 119880"/>
                <a:gd name="textAreaBottom" fmla="*/ 120240 h 119880"/>
              </a:gdLst>
              <a:ahLst/>
              <a:rect l="textAreaLeft" t="textAreaTop" r="textAreaRight" b="textAreaBottom"/>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22" name="Freeform 320"/>
            <p:cNvSpPr/>
            <p:nvPr/>
          </p:nvSpPr>
          <p:spPr>
            <a:xfrm>
              <a:off x="1714320" y="3233520"/>
              <a:ext cx="5400" cy="6840"/>
            </a:xfrm>
            <a:custGeom>
              <a:avLst/>
              <a:gdLst>
                <a:gd name="textAreaLeft" fmla="*/ 0 w 5400"/>
                <a:gd name="textAreaRight" fmla="*/ 5760 w 5400"/>
                <a:gd name="textAreaTop" fmla="*/ 0 h 6840"/>
                <a:gd name="textAreaBottom" fmla="*/ 7200 h 6840"/>
              </a:gdLst>
              <a:ahLst/>
              <a:rect l="textAreaLeft" t="textAreaTop" r="textAreaRight" b="textAreaBottom"/>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3600" bIns="3600" anchor="t">
              <a:noAutofit/>
            </a:bodyPr>
            <a:p>
              <a:endParaRPr b="0" lang="fr-BF" sz="2400" spc="-1" strike="noStrike">
                <a:solidFill>
                  <a:srgbClr val="000000"/>
                </a:solidFill>
                <a:latin typeface="Calibri"/>
              </a:endParaRPr>
            </a:p>
          </p:txBody>
        </p:sp>
        <p:sp>
          <p:nvSpPr>
            <p:cNvPr id="623" name="Freeform 321"/>
            <p:cNvSpPr/>
            <p:nvPr/>
          </p:nvSpPr>
          <p:spPr>
            <a:xfrm>
              <a:off x="2824920" y="3332160"/>
              <a:ext cx="8280" cy="2520"/>
            </a:xfrm>
            <a:custGeom>
              <a:avLst/>
              <a:gdLst>
                <a:gd name="textAreaLeft" fmla="*/ 0 w 8280"/>
                <a:gd name="textAreaRight" fmla="*/ 8640 w 8280"/>
                <a:gd name="textAreaTop" fmla="*/ 0 h 2520"/>
                <a:gd name="textAreaBottom" fmla="*/ 2880 h 2520"/>
              </a:gdLst>
              <a:ahLst/>
              <a:rect l="textAreaLeft" t="textAreaTop" r="textAreaRight" b="textAreaBottom"/>
              <a:pathLst>
                <a:path w="6" h="2">
                  <a:moveTo>
                    <a:pt x="0" y="0"/>
                  </a:moveTo>
                  <a:lnTo>
                    <a:pt x="3" y="1"/>
                  </a:lnTo>
                  <a:lnTo>
                    <a:pt x="6" y="2"/>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1440" bIns="1440" anchor="t">
              <a:noAutofit/>
            </a:bodyPr>
            <a:p>
              <a:endParaRPr b="0" lang="fr-BF" sz="2400" spc="-1" strike="noStrike">
                <a:solidFill>
                  <a:srgbClr val="000000"/>
                </a:solidFill>
                <a:latin typeface="Calibri"/>
              </a:endParaRPr>
            </a:p>
          </p:txBody>
        </p:sp>
        <p:sp>
          <p:nvSpPr>
            <p:cNvPr id="624" name="Freeform 322"/>
            <p:cNvSpPr/>
            <p:nvPr/>
          </p:nvSpPr>
          <p:spPr>
            <a:xfrm>
              <a:off x="2547000" y="4356000"/>
              <a:ext cx="1080" cy="8280"/>
            </a:xfrm>
            <a:custGeom>
              <a:avLst/>
              <a:gdLst>
                <a:gd name="textAreaLeft" fmla="*/ 0 w 1080"/>
                <a:gd name="textAreaRight" fmla="*/ 1440 w 1080"/>
                <a:gd name="textAreaTop" fmla="*/ 0 h 8280"/>
                <a:gd name="textAreaBottom" fmla="*/ 8640 h 8280"/>
              </a:gdLst>
              <a:ahLst/>
              <a:rect l="textAreaLeft" t="textAreaTop" r="textAreaRight" b="textAreaBottom"/>
              <a:pathLst>
                <a:path w="1" h="6">
                  <a:moveTo>
                    <a:pt x="1" y="2"/>
                  </a:moveTo>
                  <a:lnTo>
                    <a:pt x="1" y="4"/>
                  </a:lnTo>
                  <a:lnTo>
                    <a:pt x="1" y="6"/>
                  </a:lnTo>
                  <a:lnTo>
                    <a:pt x="1" y="6"/>
                  </a:lnTo>
                  <a:lnTo>
                    <a:pt x="1" y="2"/>
                  </a:lnTo>
                  <a:close/>
                  <a:moveTo>
                    <a:pt x="0" y="0"/>
                  </a:moveTo>
                  <a:lnTo>
                    <a:pt x="1" y="1"/>
                  </a:lnTo>
                  <a:lnTo>
                    <a:pt x="1" y="2"/>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4320" bIns="4320" anchor="t">
              <a:noAutofit/>
            </a:bodyPr>
            <a:p>
              <a:endParaRPr b="0" lang="fr-BF" sz="2400" spc="-1" strike="noStrike">
                <a:solidFill>
                  <a:srgbClr val="000000"/>
                </a:solidFill>
                <a:latin typeface="Calibri"/>
              </a:endParaRPr>
            </a:p>
          </p:txBody>
        </p:sp>
        <p:sp>
          <p:nvSpPr>
            <p:cNvPr id="625" name="Freeform 323"/>
            <p:cNvSpPr/>
            <p:nvPr/>
          </p:nvSpPr>
          <p:spPr>
            <a:xfrm>
              <a:off x="2813400" y="3093120"/>
              <a:ext cx="3960" cy="5400"/>
            </a:xfrm>
            <a:custGeom>
              <a:avLst/>
              <a:gdLst>
                <a:gd name="textAreaLeft" fmla="*/ 0 w 3960"/>
                <a:gd name="textAreaRight" fmla="*/ 4320 w 3960"/>
                <a:gd name="textAreaTop" fmla="*/ 0 h 5400"/>
                <a:gd name="textAreaBottom" fmla="*/ 5760 h 5400"/>
              </a:gdLst>
              <a:ahLst/>
              <a:rect l="textAreaLeft" t="textAreaTop" r="textAreaRight" b="textAreaBottom"/>
              <a:pathLst>
                <a:path w="3" h="4">
                  <a:moveTo>
                    <a:pt x="0" y="0"/>
                  </a:moveTo>
                  <a:lnTo>
                    <a:pt x="1" y="1"/>
                  </a:lnTo>
                  <a:lnTo>
                    <a:pt x="1" y="1"/>
                  </a:lnTo>
                  <a:lnTo>
                    <a:pt x="2" y="1"/>
                  </a:lnTo>
                  <a:lnTo>
                    <a:pt x="3" y="2"/>
                  </a:lnTo>
                  <a:lnTo>
                    <a:pt x="3" y="3"/>
                  </a:lnTo>
                  <a:lnTo>
                    <a:pt x="3" y="4"/>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880" bIns="2880" anchor="t">
              <a:noAutofit/>
            </a:bodyPr>
            <a:p>
              <a:endParaRPr b="0" lang="fr-BF" sz="2400" spc="-1" strike="noStrike">
                <a:solidFill>
                  <a:srgbClr val="000000"/>
                </a:solidFill>
                <a:latin typeface="Calibri"/>
              </a:endParaRPr>
            </a:p>
          </p:txBody>
        </p:sp>
        <p:sp>
          <p:nvSpPr>
            <p:cNvPr id="626" name="Freeform 324"/>
            <p:cNvSpPr/>
            <p:nvPr/>
          </p:nvSpPr>
          <p:spPr>
            <a:xfrm>
              <a:off x="2231280" y="3907080"/>
              <a:ext cx="6840" cy="5400"/>
            </a:xfrm>
            <a:custGeom>
              <a:avLst/>
              <a:gdLst>
                <a:gd name="textAreaLeft" fmla="*/ 0 w 6840"/>
                <a:gd name="textAreaRight" fmla="*/ 7200 w 6840"/>
                <a:gd name="textAreaTop" fmla="*/ 0 h 5400"/>
                <a:gd name="textAreaBottom" fmla="*/ 5760 h 5400"/>
              </a:gdLst>
              <a:ahLst/>
              <a:rect l="textAreaLeft" t="textAreaTop" r="textAreaRight" b="textAreaBottom"/>
              <a:pathLst>
                <a:path w="5" h="4">
                  <a:moveTo>
                    <a:pt x="5" y="0"/>
                  </a:moveTo>
                  <a:lnTo>
                    <a:pt x="5" y="1"/>
                  </a:lnTo>
                  <a:lnTo>
                    <a:pt x="3" y="3"/>
                  </a:lnTo>
                  <a:lnTo>
                    <a:pt x="1" y="4"/>
                  </a:lnTo>
                  <a:lnTo>
                    <a:pt x="0" y="4"/>
                  </a:lnTo>
                  <a:lnTo>
                    <a:pt x="2" y="3"/>
                  </a:lnTo>
                  <a:lnTo>
                    <a:pt x="4" y="2"/>
                  </a:lnTo>
                  <a:lnTo>
                    <a:pt x="5"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880" bIns="2880" anchor="t">
              <a:noAutofit/>
            </a:bodyPr>
            <a:p>
              <a:endParaRPr b="0" lang="fr-BF" sz="2400" spc="-1" strike="noStrike">
                <a:solidFill>
                  <a:srgbClr val="000000"/>
                </a:solidFill>
                <a:latin typeface="Calibri"/>
              </a:endParaRPr>
            </a:p>
          </p:txBody>
        </p:sp>
        <p:sp>
          <p:nvSpPr>
            <p:cNvPr id="627" name="Freeform 325"/>
            <p:cNvSpPr/>
            <p:nvPr/>
          </p:nvSpPr>
          <p:spPr>
            <a:xfrm>
              <a:off x="2681640" y="3657960"/>
              <a:ext cx="8280" cy="18360"/>
            </a:xfrm>
            <a:custGeom>
              <a:avLst/>
              <a:gdLst>
                <a:gd name="textAreaLeft" fmla="*/ 0 w 8280"/>
                <a:gd name="textAreaRight" fmla="*/ 8640 w 8280"/>
                <a:gd name="textAreaTop" fmla="*/ 0 h 18360"/>
                <a:gd name="textAreaBottom" fmla="*/ 18720 h 18360"/>
              </a:gdLst>
              <a:ahLst/>
              <a:rect l="textAreaLeft" t="textAreaTop" r="textAreaRight" b="textAreaBottom"/>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9360" bIns="9360" anchor="t">
              <a:noAutofit/>
            </a:bodyPr>
            <a:p>
              <a:endParaRPr b="0" lang="fr-BF" sz="2400" spc="-1" strike="noStrike">
                <a:solidFill>
                  <a:srgbClr val="000000"/>
                </a:solidFill>
                <a:latin typeface="Calibri"/>
              </a:endParaRPr>
            </a:p>
          </p:txBody>
        </p:sp>
        <p:sp>
          <p:nvSpPr>
            <p:cNvPr id="628" name="Freeform 326"/>
            <p:cNvSpPr/>
            <p:nvPr/>
          </p:nvSpPr>
          <p:spPr>
            <a:xfrm>
              <a:off x="2675880" y="3652200"/>
              <a:ext cx="5400" cy="5400"/>
            </a:xfrm>
            <a:custGeom>
              <a:avLst/>
              <a:gdLst>
                <a:gd name="textAreaLeft" fmla="*/ 0 w 5400"/>
                <a:gd name="textAreaRight" fmla="*/ 5760 w 5400"/>
                <a:gd name="textAreaTop" fmla="*/ 0 h 5400"/>
                <a:gd name="textAreaBottom" fmla="*/ 5760 h 5400"/>
              </a:gdLst>
              <a:ahLst/>
              <a:rect l="textAreaLeft" t="textAreaTop" r="textAreaRight" b="textAreaBottom"/>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tIns="2880" bIns="2880" anchor="t">
              <a:noAutofit/>
            </a:bodyPr>
            <a:p>
              <a:endParaRPr b="0" lang="fr-BF" sz="2400" spc="-1" strike="noStrike">
                <a:solidFill>
                  <a:srgbClr val="000000"/>
                </a:solidFill>
                <a:latin typeface="Calibri"/>
              </a:endParaRPr>
            </a:p>
          </p:txBody>
        </p:sp>
        <p:sp>
          <p:nvSpPr>
            <p:cNvPr id="629" name="Freeform 327"/>
            <p:cNvSpPr/>
            <p:nvPr/>
          </p:nvSpPr>
          <p:spPr>
            <a:xfrm>
              <a:off x="1465200" y="2438640"/>
              <a:ext cx="806400" cy="273240"/>
            </a:xfrm>
            <a:custGeom>
              <a:avLst/>
              <a:gdLst>
                <a:gd name="textAreaLeft" fmla="*/ 0 w 806400"/>
                <a:gd name="textAreaRight" fmla="*/ 806760 w 806400"/>
                <a:gd name="textAreaTop" fmla="*/ 0 h 273240"/>
                <a:gd name="textAreaBottom" fmla="*/ 273600 h 273240"/>
              </a:gdLst>
              <a:ahLst/>
              <a:rect l="textAreaLeft" t="textAreaTop" r="textAreaRight" b="textAreaBottom"/>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30" name="Freeform 328"/>
            <p:cNvSpPr/>
            <p:nvPr/>
          </p:nvSpPr>
          <p:spPr>
            <a:xfrm>
              <a:off x="2616480" y="2490840"/>
              <a:ext cx="370440" cy="187920"/>
            </a:xfrm>
            <a:custGeom>
              <a:avLst/>
              <a:gdLst>
                <a:gd name="textAreaLeft" fmla="*/ 0 w 370440"/>
                <a:gd name="textAreaRight" fmla="*/ 370800 w 370440"/>
                <a:gd name="textAreaTop" fmla="*/ 0 h 187920"/>
                <a:gd name="textAreaBottom" fmla="*/ 188280 h 187920"/>
              </a:gdLst>
              <a:ahLst/>
              <a:rect l="textAreaLeft" t="textAreaTop" r="textAreaRight" b="textAreaBottom"/>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31" name="Freeform 329"/>
            <p:cNvSpPr/>
            <p:nvPr/>
          </p:nvSpPr>
          <p:spPr>
            <a:xfrm>
              <a:off x="2958120" y="2655720"/>
              <a:ext cx="394920" cy="422640"/>
            </a:xfrm>
            <a:custGeom>
              <a:avLst/>
              <a:gdLst>
                <a:gd name="textAreaLeft" fmla="*/ 0 w 394920"/>
                <a:gd name="textAreaRight" fmla="*/ 395280 w 394920"/>
                <a:gd name="textAreaTop" fmla="*/ 0 h 422640"/>
                <a:gd name="textAreaBottom" fmla="*/ 423000 h 422640"/>
              </a:gdLst>
              <a:ahLst/>
              <a:rect l="textAreaLeft" t="textAreaTop" r="textAreaRight" b="textAreaBottom"/>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32" name="Freeform 330"/>
            <p:cNvSpPr/>
            <p:nvPr/>
          </p:nvSpPr>
          <p:spPr>
            <a:xfrm>
              <a:off x="3326040" y="3029400"/>
              <a:ext cx="198000" cy="588960"/>
            </a:xfrm>
            <a:custGeom>
              <a:avLst/>
              <a:gdLst>
                <a:gd name="textAreaLeft" fmla="*/ 0 w 198000"/>
                <a:gd name="textAreaRight" fmla="*/ 198360 w 198000"/>
                <a:gd name="textAreaTop" fmla="*/ 0 h 588960"/>
                <a:gd name="textAreaBottom" fmla="*/ 589320 h 588960"/>
              </a:gdLst>
              <a:ahLst/>
              <a:rect l="textAreaLeft" t="textAreaTop" r="textAreaRight" b="textAreaBottom"/>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rotWithShape="0">
              <a:gsLst>
                <a:gs pos="0">
                  <a:srgbClr val="bfbfbf"/>
                </a:gs>
                <a:gs pos="100000">
                  <a:srgbClr val="ffffff">
                    <a:alpha val="80000"/>
                  </a:srgbClr>
                </a:gs>
              </a:gsLst>
              <a:lin ang="2700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633" name="Groupe 77"/>
          <p:cNvGrpSpPr/>
          <p:nvPr/>
        </p:nvGrpSpPr>
        <p:grpSpPr>
          <a:xfrm>
            <a:off x="11156400" y="5864760"/>
            <a:ext cx="837720" cy="837720"/>
            <a:chOff x="11156400" y="5864760"/>
            <a:chExt cx="837720" cy="837720"/>
          </a:xfrm>
        </p:grpSpPr>
        <p:sp>
          <p:nvSpPr>
            <p:cNvPr id="634" name="Oval 1"/>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635" name="Oval 2"/>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a:t>
              </a:r>
              <a:endParaRPr b="1" lang="en-US" sz="1800" spc="-1" strike="noStrike">
                <a:solidFill>
                  <a:srgbClr val="000000"/>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 presetSubtype="16">
                                  <p:stCondLst>
                                    <p:cond delay="0"/>
                                  </p:stCondLst>
                                  <p:childTnLst>
                                    <p:set>
                                      <p:cBhvr>
                                        <p:cTn id="6" dur="1" fill="hold">
                                          <p:stCondLst>
                                            <p:cond delay="0"/>
                                          </p:stCondLst>
                                        </p:cTn>
                                        <p:tgtEl>
                                          <p:spTgt spid="545"/>
                                        </p:tgtEl>
                                        <p:attrNameLst>
                                          <p:attrName>style.visibility</p:attrName>
                                        </p:attrNameLst>
                                      </p:cBhvr>
                                      <p:to>
                                        <p:strVal val="visible"/>
                                      </p:to>
                                    </p:set>
                                    <p:animEffect filter="box(in)" transition="in">
                                      <p:cBhvr additive="repl">
                                        <p:cTn id="7" dur="500"/>
                                        <p:tgtEl>
                                          <p:spTgt spid="545"/>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4" presetSubtype="16">
                                  <p:stCondLst>
                                    <p:cond delay="0"/>
                                  </p:stCondLst>
                                  <p:childTnLst>
                                    <p:set>
                                      <p:cBhvr>
                                        <p:cTn id="11" dur="1" fill="hold">
                                          <p:stCondLst>
                                            <p:cond delay="0"/>
                                          </p:stCondLst>
                                        </p:cTn>
                                        <p:tgtEl>
                                          <p:spTgt spid="544"/>
                                        </p:tgtEl>
                                        <p:attrNameLst>
                                          <p:attrName>style.visibility</p:attrName>
                                        </p:attrNameLst>
                                      </p:cBhvr>
                                      <p:to>
                                        <p:strVal val="visible"/>
                                      </p:to>
                                    </p:set>
                                    <p:animEffect filter="box(in)" transition="in">
                                      <p:cBhvr additive="repl">
                                        <p:cTn id="12" dur="500"/>
                                        <p:tgtEl>
                                          <p:spTgt spid="544"/>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4" presetSubtype="16">
                                  <p:stCondLst>
                                    <p:cond delay="0"/>
                                  </p:stCondLst>
                                  <p:childTnLst>
                                    <p:set>
                                      <p:cBhvr>
                                        <p:cTn id="16" dur="1" fill="hold">
                                          <p:stCondLst>
                                            <p:cond delay="0"/>
                                          </p:stCondLst>
                                        </p:cTn>
                                        <p:tgtEl>
                                          <p:spTgt spid="555"/>
                                        </p:tgtEl>
                                        <p:attrNameLst>
                                          <p:attrName>style.visibility</p:attrName>
                                        </p:attrNameLst>
                                      </p:cBhvr>
                                      <p:to>
                                        <p:strVal val="visible"/>
                                      </p:to>
                                    </p:set>
                                    <p:animEffect filter="box(in)" transition="in">
                                      <p:cBhvr additive="repl">
                                        <p:cTn id="17" dur="500"/>
                                        <p:tgtEl>
                                          <p:spTgt spid="555"/>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4" presetSubtype="16">
                                  <p:stCondLst>
                                    <p:cond delay="0"/>
                                  </p:stCondLst>
                                  <p:childTnLst>
                                    <p:set>
                                      <p:cBhvr>
                                        <p:cTn id="21" dur="1" fill="hold">
                                          <p:stCondLst>
                                            <p:cond delay="0"/>
                                          </p:stCondLst>
                                        </p:cTn>
                                        <p:tgtEl>
                                          <p:spTgt spid="546"/>
                                        </p:tgtEl>
                                        <p:attrNameLst>
                                          <p:attrName>style.visibility</p:attrName>
                                        </p:attrNameLst>
                                      </p:cBhvr>
                                      <p:to>
                                        <p:strVal val="visible"/>
                                      </p:to>
                                    </p:set>
                                    <p:animEffect filter="box(in)" transition="in">
                                      <p:cBhvr additive="repl">
                                        <p:cTn id="22" dur="500"/>
                                        <p:tgtEl>
                                          <p:spTgt spid="546"/>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4" presetSubtype="16">
                                  <p:stCondLst>
                                    <p:cond delay="0"/>
                                  </p:stCondLst>
                                  <p:childTnLst>
                                    <p:set>
                                      <p:cBhvr>
                                        <p:cTn id="26" dur="1" fill="hold">
                                          <p:stCondLst>
                                            <p:cond delay="0"/>
                                          </p:stCondLst>
                                        </p:cTn>
                                        <p:tgtEl>
                                          <p:spTgt spid="549"/>
                                        </p:tgtEl>
                                        <p:attrNameLst>
                                          <p:attrName>style.visibility</p:attrName>
                                        </p:attrNameLst>
                                      </p:cBhvr>
                                      <p:to>
                                        <p:strVal val="visible"/>
                                      </p:to>
                                    </p:set>
                                    <p:animEffect filter="box(in)" transition="in">
                                      <p:cBhvr additive="repl">
                                        <p:cTn id="27" dur="500"/>
                                        <p:tgtEl>
                                          <p:spTgt spid="549"/>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4" presetSubtype="16">
                                  <p:stCondLst>
                                    <p:cond delay="0"/>
                                  </p:stCondLst>
                                  <p:childTnLst>
                                    <p:set>
                                      <p:cBhvr>
                                        <p:cTn id="31" dur="1" fill="hold">
                                          <p:stCondLst>
                                            <p:cond delay="0"/>
                                          </p:stCondLst>
                                        </p:cTn>
                                        <p:tgtEl>
                                          <p:spTgt spid="548"/>
                                        </p:tgtEl>
                                        <p:attrNameLst>
                                          <p:attrName>style.visibility</p:attrName>
                                        </p:attrNameLst>
                                      </p:cBhvr>
                                      <p:to>
                                        <p:strVal val="visible"/>
                                      </p:to>
                                    </p:set>
                                    <p:animEffect filter="box(in)" transition="in">
                                      <p:cBhvr additive="repl">
                                        <p:cTn id="32" dur="500"/>
                                        <p:tgtEl>
                                          <p:spTgt spid="548"/>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4" presetSubtype="16">
                                  <p:stCondLst>
                                    <p:cond delay="0"/>
                                  </p:stCondLst>
                                  <p:childTnLst>
                                    <p:set>
                                      <p:cBhvr>
                                        <p:cTn id="36" dur="1" fill="hold">
                                          <p:stCondLst>
                                            <p:cond delay="0"/>
                                          </p:stCondLst>
                                        </p:cTn>
                                        <p:tgtEl>
                                          <p:spTgt spid="557"/>
                                        </p:tgtEl>
                                        <p:attrNameLst>
                                          <p:attrName>style.visibility</p:attrName>
                                        </p:attrNameLst>
                                      </p:cBhvr>
                                      <p:to>
                                        <p:strVal val="visible"/>
                                      </p:to>
                                    </p:set>
                                    <p:animEffect filter="box(in)" transition="in">
                                      <p:cBhvr additive="repl">
                                        <p:cTn id="37" dur="500"/>
                                        <p:tgtEl>
                                          <p:spTgt spid="557"/>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4" presetSubtype="16">
                                  <p:stCondLst>
                                    <p:cond delay="0"/>
                                  </p:stCondLst>
                                  <p:childTnLst>
                                    <p:set>
                                      <p:cBhvr>
                                        <p:cTn id="41" dur="1" fill="hold">
                                          <p:stCondLst>
                                            <p:cond delay="0"/>
                                          </p:stCondLst>
                                        </p:cTn>
                                        <p:tgtEl>
                                          <p:spTgt spid="554"/>
                                        </p:tgtEl>
                                        <p:attrNameLst>
                                          <p:attrName>style.visibility</p:attrName>
                                        </p:attrNameLst>
                                      </p:cBhvr>
                                      <p:to>
                                        <p:strVal val="visible"/>
                                      </p:to>
                                    </p:set>
                                    <p:animEffect filter="box(in)" transition="in">
                                      <p:cBhvr additive="repl">
                                        <p:cTn id="42" dur="500"/>
                                        <p:tgtEl>
                                          <p:spTgt spid="554"/>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4" presetSubtype="16">
                                  <p:stCondLst>
                                    <p:cond delay="0"/>
                                  </p:stCondLst>
                                  <p:childTnLst>
                                    <p:set>
                                      <p:cBhvr>
                                        <p:cTn id="46" dur="1" fill="hold">
                                          <p:stCondLst>
                                            <p:cond delay="0"/>
                                          </p:stCondLst>
                                        </p:cTn>
                                        <p:tgtEl>
                                          <p:spTgt spid="551"/>
                                        </p:tgtEl>
                                        <p:attrNameLst>
                                          <p:attrName>style.visibility</p:attrName>
                                        </p:attrNameLst>
                                      </p:cBhvr>
                                      <p:to>
                                        <p:strVal val="visible"/>
                                      </p:to>
                                    </p:set>
                                    <p:animEffect filter="box(in)" transition="in">
                                      <p:cBhvr additive="repl">
                                        <p:cTn id="47" dur="500"/>
                                        <p:tgtEl>
                                          <p:spTgt spid="551"/>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4" presetSubtype="16">
                                  <p:stCondLst>
                                    <p:cond delay="0"/>
                                  </p:stCondLst>
                                  <p:childTnLst>
                                    <p:set>
                                      <p:cBhvr>
                                        <p:cTn id="51" dur="1" fill="hold">
                                          <p:stCondLst>
                                            <p:cond delay="0"/>
                                          </p:stCondLst>
                                        </p:cTn>
                                        <p:tgtEl>
                                          <p:spTgt spid="550"/>
                                        </p:tgtEl>
                                        <p:attrNameLst>
                                          <p:attrName>style.visibility</p:attrName>
                                        </p:attrNameLst>
                                      </p:cBhvr>
                                      <p:to>
                                        <p:strVal val="visible"/>
                                      </p:to>
                                    </p:set>
                                    <p:animEffect filter="box(in)" transition="in">
                                      <p:cBhvr additive="repl">
                                        <p:cTn id="52" dur="500"/>
                                        <p:tgtEl>
                                          <p:spTgt spid="550"/>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4" presetSubtype="16">
                                  <p:stCondLst>
                                    <p:cond delay="0"/>
                                  </p:stCondLst>
                                  <p:childTnLst>
                                    <p:set>
                                      <p:cBhvr>
                                        <p:cTn id="56" dur="1" fill="hold">
                                          <p:stCondLst>
                                            <p:cond delay="0"/>
                                          </p:stCondLst>
                                        </p:cTn>
                                        <p:tgtEl>
                                          <p:spTgt spid="553"/>
                                        </p:tgtEl>
                                        <p:attrNameLst>
                                          <p:attrName>style.visibility</p:attrName>
                                        </p:attrNameLst>
                                      </p:cBhvr>
                                      <p:to>
                                        <p:strVal val="visible"/>
                                      </p:to>
                                    </p:set>
                                    <p:animEffect filter="box(in)" transition="in">
                                      <p:cBhvr additive="repl">
                                        <p:cTn id="57" dur="500"/>
                                        <p:tgtEl>
                                          <p:spTgt spid="553"/>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4" presetSubtype="16">
                                  <p:stCondLst>
                                    <p:cond delay="0"/>
                                  </p:stCondLst>
                                  <p:childTnLst>
                                    <p:set>
                                      <p:cBhvr>
                                        <p:cTn id="61" dur="1" fill="hold">
                                          <p:stCondLst>
                                            <p:cond delay="0"/>
                                          </p:stCondLst>
                                        </p:cTn>
                                        <p:tgtEl>
                                          <p:spTgt spid="552"/>
                                        </p:tgtEl>
                                        <p:attrNameLst>
                                          <p:attrName>style.visibility</p:attrName>
                                        </p:attrNameLst>
                                      </p:cBhvr>
                                      <p:to>
                                        <p:strVal val="visible"/>
                                      </p:to>
                                    </p:set>
                                    <p:animEffect filter="box(in)" transition="in">
                                      <p:cBhvr additive="repl">
                                        <p:cTn id="62"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116" name="矩形 15"/>
          <p:cNvSpPr/>
          <p:nvPr/>
        </p:nvSpPr>
        <p:spPr>
          <a:xfrm>
            <a:off x="234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2600" spc="-1" strike="noStrike">
                <a:solidFill>
                  <a:srgbClr val="ffffff"/>
                </a:solidFill>
                <a:latin typeface="Arial"/>
                <a:ea typeface="微软雅黑"/>
              </a:rPr>
              <a:t>MISE EN ŒUVRE DE L’APPLICATION</a:t>
            </a:r>
            <a:endParaRPr b="0" lang="fr-BF" sz="2600" spc="-1" strike="noStrike">
              <a:solidFill>
                <a:srgbClr val="ffffff"/>
              </a:solidFill>
              <a:latin typeface="Arial"/>
              <a:ea typeface="微软雅黑"/>
            </a:endParaRPr>
          </a:p>
        </p:txBody>
      </p:sp>
      <p:sp>
        <p:nvSpPr>
          <p:cNvPr id="1117" name="PlaceHolder 1"/>
          <p:cNvSpPr>
            <a:spLocks noGrp="1"/>
          </p:cNvSpPr>
          <p:nvPr>
            <p:ph type="title"/>
          </p:nvPr>
        </p:nvSpPr>
        <p:spPr>
          <a:xfrm>
            <a:off x="3060000" y="720000"/>
            <a:ext cx="6120000" cy="540000"/>
          </a:xfrm>
          <a:prstGeom prst="rect">
            <a:avLst/>
          </a:prstGeom>
          <a:noFill/>
          <a:ln w="0">
            <a:noFill/>
          </a:ln>
        </p:spPr>
        <p:txBody>
          <a:bodyPr anchor="ctr">
            <a:normAutofit fontScale="70000"/>
          </a:bodyPr>
          <a:p>
            <a:pPr indent="0">
              <a:lnSpc>
                <a:spcPct val="100000"/>
              </a:lnSpc>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Principe : Model-View-ViewModel (MVVM)</a:t>
            </a:r>
            <a:endParaRPr b="0" lang="en-US" sz="3730" spc="-1" strike="noStrike">
              <a:solidFill>
                <a:srgbClr val="000000"/>
              </a:solidFill>
              <a:latin typeface="Calibri"/>
            </a:endParaRPr>
          </a:p>
        </p:txBody>
      </p:sp>
      <p:pic>
        <p:nvPicPr>
          <p:cNvPr id="1118" name="" descr=""/>
          <p:cNvPicPr/>
          <p:nvPr/>
        </p:nvPicPr>
        <p:blipFill>
          <a:blip r:embed="rId1"/>
          <a:stretch/>
        </p:blipFill>
        <p:spPr>
          <a:xfrm>
            <a:off x="1260000" y="1620000"/>
            <a:ext cx="9720000" cy="4500000"/>
          </a:xfrm>
          <a:prstGeom prst="rect">
            <a:avLst/>
          </a:prstGeom>
          <a:ln w="0">
            <a:noFill/>
          </a:ln>
        </p:spPr>
      </p:pic>
      <p:grpSp>
        <p:nvGrpSpPr>
          <p:cNvPr id="1119" name="Groupe 27"/>
          <p:cNvGrpSpPr/>
          <p:nvPr/>
        </p:nvGrpSpPr>
        <p:grpSpPr>
          <a:xfrm>
            <a:off x="11156400" y="5864760"/>
            <a:ext cx="837720" cy="837720"/>
            <a:chOff x="11156400" y="5864760"/>
            <a:chExt cx="837720" cy="837720"/>
          </a:xfrm>
        </p:grpSpPr>
        <p:sp>
          <p:nvSpPr>
            <p:cNvPr id="1120" name="Oval 33"/>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21" name="Oval 34"/>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17</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122" name="矩形 16"/>
          <p:cNvSpPr/>
          <p:nvPr/>
        </p:nvSpPr>
        <p:spPr>
          <a:xfrm>
            <a:off x="2340000" y="180000"/>
            <a:ext cx="7380000" cy="54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2600" spc="-1" strike="noStrike">
                <a:solidFill>
                  <a:srgbClr val="ffffff"/>
                </a:solidFill>
                <a:latin typeface="Arial"/>
                <a:ea typeface="微软雅黑"/>
              </a:rPr>
              <a:t>MISE EN ŒUVRE DE L’APPLICATION</a:t>
            </a:r>
            <a:endParaRPr b="0" lang="fr-BF" sz="2600" spc="-1" strike="noStrike">
              <a:solidFill>
                <a:srgbClr val="ffffff"/>
              </a:solidFill>
              <a:latin typeface="Arial"/>
              <a:ea typeface="微软雅黑"/>
            </a:endParaRPr>
          </a:p>
        </p:txBody>
      </p:sp>
      <p:sp>
        <p:nvSpPr>
          <p:cNvPr id="1123" name="PlaceHolder 1"/>
          <p:cNvSpPr>
            <a:spLocks noGrp="1"/>
          </p:cNvSpPr>
          <p:nvPr>
            <p:ph type="title"/>
          </p:nvPr>
        </p:nvSpPr>
        <p:spPr>
          <a:xfrm>
            <a:off x="3060000" y="720000"/>
            <a:ext cx="6120000" cy="540000"/>
          </a:xfrm>
          <a:prstGeom prst="rect">
            <a:avLst/>
          </a:prstGeom>
          <a:noFill/>
          <a:ln w="0">
            <a:noFill/>
          </a:ln>
        </p:spPr>
        <p:txBody>
          <a:bodyPr anchor="ctr">
            <a:normAutofit fontScale="81000"/>
          </a:bodyPr>
          <a:p>
            <a:pPr indent="0" algn="ctr">
              <a:lnSpc>
                <a:spcPct val="100000"/>
              </a:lnSpc>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Outils technologiques</a:t>
            </a:r>
            <a:endParaRPr b="0" lang="en-US" sz="3730" spc="-1" strike="noStrike">
              <a:solidFill>
                <a:srgbClr val="000000"/>
              </a:solidFill>
              <a:latin typeface="Calibri"/>
            </a:endParaRPr>
          </a:p>
        </p:txBody>
      </p:sp>
      <p:pic>
        <p:nvPicPr>
          <p:cNvPr id="1124" name="Image 18" descr=""/>
          <p:cNvPicPr/>
          <p:nvPr/>
        </p:nvPicPr>
        <p:blipFill>
          <a:blip r:embed="rId1"/>
          <a:stretch/>
        </p:blipFill>
        <p:spPr>
          <a:xfrm>
            <a:off x="0" y="2277720"/>
            <a:ext cx="2880000" cy="1527840"/>
          </a:xfrm>
          <a:prstGeom prst="rect">
            <a:avLst/>
          </a:prstGeom>
          <a:ln w="0">
            <a:noFill/>
          </a:ln>
        </p:spPr>
      </p:pic>
      <p:pic>
        <p:nvPicPr>
          <p:cNvPr id="1125" name="" descr=""/>
          <p:cNvPicPr/>
          <p:nvPr/>
        </p:nvPicPr>
        <p:blipFill>
          <a:blip r:embed="rId2"/>
          <a:stretch/>
        </p:blipFill>
        <p:spPr>
          <a:xfrm>
            <a:off x="6300000" y="2340000"/>
            <a:ext cx="1343880" cy="1343880"/>
          </a:xfrm>
          <a:prstGeom prst="rect">
            <a:avLst/>
          </a:prstGeom>
          <a:ln w="0">
            <a:noFill/>
          </a:ln>
        </p:spPr>
      </p:pic>
      <p:pic>
        <p:nvPicPr>
          <p:cNvPr id="1126" name="" descr=""/>
          <p:cNvPicPr/>
          <p:nvPr/>
        </p:nvPicPr>
        <p:blipFill>
          <a:blip r:embed="rId3"/>
          <a:stretch/>
        </p:blipFill>
        <p:spPr>
          <a:xfrm>
            <a:off x="7722720" y="4482720"/>
            <a:ext cx="1457280" cy="1457280"/>
          </a:xfrm>
          <a:prstGeom prst="rect">
            <a:avLst/>
          </a:prstGeom>
          <a:ln w="0">
            <a:noFill/>
          </a:ln>
        </p:spPr>
      </p:pic>
      <p:pic>
        <p:nvPicPr>
          <p:cNvPr id="1127" name="" descr=""/>
          <p:cNvPicPr/>
          <p:nvPr/>
        </p:nvPicPr>
        <p:blipFill>
          <a:blip r:embed="rId4"/>
          <a:stretch/>
        </p:blipFill>
        <p:spPr>
          <a:xfrm>
            <a:off x="345240" y="4500000"/>
            <a:ext cx="2174760" cy="1468440"/>
          </a:xfrm>
          <a:prstGeom prst="rect">
            <a:avLst/>
          </a:prstGeom>
          <a:ln w="0">
            <a:noFill/>
          </a:ln>
        </p:spPr>
      </p:pic>
      <p:pic>
        <p:nvPicPr>
          <p:cNvPr id="1128" name="" descr=""/>
          <p:cNvPicPr/>
          <p:nvPr/>
        </p:nvPicPr>
        <p:blipFill>
          <a:blip r:embed="rId5"/>
          <a:stretch/>
        </p:blipFill>
        <p:spPr>
          <a:xfrm>
            <a:off x="3038040" y="4680000"/>
            <a:ext cx="4161960" cy="1095120"/>
          </a:xfrm>
          <a:prstGeom prst="rect">
            <a:avLst/>
          </a:prstGeom>
          <a:ln w="0">
            <a:noFill/>
          </a:ln>
        </p:spPr>
      </p:pic>
      <p:grpSp>
        <p:nvGrpSpPr>
          <p:cNvPr id="1129" name="Groupe 28"/>
          <p:cNvGrpSpPr/>
          <p:nvPr/>
        </p:nvGrpSpPr>
        <p:grpSpPr>
          <a:xfrm>
            <a:off x="11156400" y="5864760"/>
            <a:ext cx="837720" cy="837720"/>
            <a:chOff x="11156400" y="5864760"/>
            <a:chExt cx="837720" cy="837720"/>
          </a:xfrm>
        </p:grpSpPr>
        <p:sp>
          <p:nvSpPr>
            <p:cNvPr id="1130" name="Oval 35"/>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31" name="Oval 36"/>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18</a:t>
              </a:r>
              <a:endParaRPr b="0" lang="en-US" sz="1800" spc="-1" strike="noStrike">
                <a:solidFill>
                  <a:srgbClr val="ffffff"/>
                </a:solidFill>
                <a:latin typeface="Calibri"/>
              </a:endParaRPr>
            </a:p>
          </p:txBody>
        </p:sp>
      </p:grpSp>
      <p:pic>
        <p:nvPicPr>
          <p:cNvPr id="1132" name="" descr=""/>
          <p:cNvPicPr/>
          <p:nvPr/>
        </p:nvPicPr>
        <p:blipFill>
          <a:blip r:embed="rId6"/>
          <a:stretch/>
        </p:blipFill>
        <p:spPr>
          <a:xfrm>
            <a:off x="2573280" y="2357640"/>
            <a:ext cx="3186720" cy="1242360"/>
          </a:xfrm>
          <a:prstGeom prst="rect">
            <a:avLst/>
          </a:prstGeom>
          <a:ln w="0">
            <a:noFill/>
          </a:ln>
        </p:spPr>
      </p:pic>
      <p:pic>
        <p:nvPicPr>
          <p:cNvPr id="1133" name="" descr=""/>
          <p:cNvPicPr/>
          <p:nvPr/>
        </p:nvPicPr>
        <p:blipFill>
          <a:blip r:embed="rId7"/>
          <a:stretch/>
        </p:blipFill>
        <p:spPr>
          <a:xfrm>
            <a:off x="9540000" y="4320000"/>
            <a:ext cx="1721160" cy="1721160"/>
          </a:xfrm>
          <a:prstGeom prst="rect">
            <a:avLst/>
          </a:prstGeom>
          <a:ln w="0">
            <a:noFill/>
          </a:ln>
        </p:spPr>
      </p:pic>
      <p:pic>
        <p:nvPicPr>
          <p:cNvPr id="1134" name="" descr=""/>
          <p:cNvPicPr/>
          <p:nvPr/>
        </p:nvPicPr>
        <p:blipFill>
          <a:blip r:embed="rId8"/>
          <a:stretch/>
        </p:blipFill>
        <p:spPr>
          <a:xfrm>
            <a:off x="8337240" y="2340000"/>
            <a:ext cx="2822760" cy="141120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4" presetSubtype="16">
                                  <p:stCondLst>
                                    <p:cond delay="0"/>
                                  </p:stCondLst>
                                  <p:childTnLst>
                                    <p:set>
                                      <p:cBhvr>
                                        <p:cTn id="126" dur="1" fill="hold">
                                          <p:stCondLst>
                                            <p:cond delay="0"/>
                                          </p:stCondLst>
                                        </p:cTn>
                                        <p:tgtEl>
                                          <p:spTgt spid="1124"/>
                                        </p:tgtEl>
                                        <p:attrNameLst>
                                          <p:attrName>style.visibility</p:attrName>
                                        </p:attrNameLst>
                                      </p:cBhvr>
                                      <p:to>
                                        <p:strVal val="visible"/>
                                      </p:to>
                                    </p:set>
                                    <p:animEffect filter="box(in)" transition="in">
                                      <p:cBhvr additive="repl">
                                        <p:cTn id="127" dur="500"/>
                                        <p:tgtEl>
                                          <p:spTgt spid="1124"/>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4" presetSubtype="16">
                                  <p:stCondLst>
                                    <p:cond delay="0"/>
                                  </p:stCondLst>
                                  <p:childTnLst>
                                    <p:set>
                                      <p:cBhvr>
                                        <p:cTn id="131" dur="1" fill="hold">
                                          <p:stCondLst>
                                            <p:cond delay="0"/>
                                          </p:stCondLst>
                                        </p:cTn>
                                        <p:tgtEl>
                                          <p:spTgt spid="1132"/>
                                        </p:tgtEl>
                                        <p:attrNameLst>
                                          <p:attrName>style.visibility</p:attrName>
                                        </p:attrNameLst>
                                      </p:cBhvr>
                                      <p:to>
                                        <p:strVal val="visible"/>
                                      </p:to>
                                    </p:set>
                                    <p:animEffect filter="box(in)" transition="in">
                                      <p:cBhvr additive="repl">
                                        <p:cTn id="132" dur="500"/>
                                        <p:tgtEl>
                                          <p:spTgt spid="1132"/>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4" presetSubtype="16">
                                  <p:stCondLst>
                                    <p:cond delay="0"/>
                                  </p:stCondLst>
                                  <p:childTnLst>
                                    <p:set>
                                      <p:cBhvr>
                                        <p:cTn id="136" dur="1" fill="hold">
                                          <p:stCondLst>
                                            <p:cond delay="0"/>
                                          </p:stCondLst>
                                        </p:cTn>
                                        <p:tgtEl>
                                          <p:spTgt spid="1125"/>
                                        </p:tgtEl>
                                        <p:attrNameLst>
                                          <p:attrName>style.visibility</p:attrName>
                                        </p:attrNameLst>
                                      </p:cBhvr>
                                      <p:to>
                                        <p:strVal val="visible"/>
                                      </p:to>
                                    </p:set>
                                    <p:animEffect filter="box(in)" transition="in">
                                      <p:cBhvr additive="repl">
                                        <p:cTn id="137" dur="500"/>
                                        <p:tgtEl>
                                          <p:spTgt spid="1125"/>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4" presetSubtype="16">
                                  <p:stCondLst>
                                    <p:cond delay="0"/>
                                  </p:stCondLst>
                                  <p:childTnLst>
                                    <p:set>
                                      <p:cBhvr>
                                        <p:cTn id="141" dur="1" fill="hold">
                                          <p:stCondLst>
                                            <p:cond delay="0"/>
                                          </p:stCondLst>
                                        </p:cTn>
                                        <p:tgtEl>
                                          <p:spTgt spid="1134"/>
                                        </p:tgtEl>
                                        <p:attrNameLst>
                                          <p:attrName>style.visibility</p:attrName>
                                        </p:attrNameLst>
                                      </p:cBhvr>
                                      <p:to>
                                        <p:strVal val="visible"/>
                                      </p:to>
                                    </p:set>
                                    <p:animEffect filter="box(in)" transition="in">
                                      <p:cBhvr additive="repl">
                                        <p:cTn id="142" dur="500"/>
                                        <p:tgtEl>
                                          <p:spTgt spid="1134"/>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4" presetSubtype="16">
                                  <p:stCondLst>
                                    <p:cond delay="0"/>
                                  </p:stCondLst>
                                  <p:childTnLst>
                                    <p:set>
                                      <p:cBhvr>
                                        <p:cTn id="146" dur="1" fill="hold">
                                          <p:stCondLst>
                                            <p:cond delay="0"/>
                                          </p:stCondLst>
                                        </p:cTn>
                                        <p:tgtEl>
                                          <p:spTgt spid="1127"/>
                                        </p:tgtEl>
                                        <p:attrNameLst>
                                          <p:attrName>style.visibility</p:attrName>
                                        </p:attrNameLst>
                                      </p:cBhvr>
                                      <p:to>
                                        <p:strVal val="visible"/>
                                      </p:to>
                                    </p:set>
                                    <p:animEffect filter="box(in)" transition="in">
                                      <p:cBhvr additive="repl">
                                        <p:cTn id="147" dur="500"/>
                                        <p:tgtEl>
                                          <p:spTgt spid="1127"/>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4" presetSubtype="16">
                                  <p:stCondLst>
                                    <p:cond delay="0"/>
                                  </p:stCondLst>
                                  <p:childTnLst>
                                    <p:set>
                                      <p:cBhvr>
                                        <p:cTn id="151" dur="1" fill="hold">
                                          <p:stCondLst>
                                            <p:cond delay="0"/>
                                          </p:stCondLst>
                                        </p:cTn>
                                        <p:tgtEl>
                                          <p:spTgt spid="1128"/>
                                        </p:tgtEl>
                                        <p:attrNameLst>
                                          <p:attrName>style.visibility</p:attrName>
                                        </p:attrNameLst>
                                      </p:cBhvr>
                                      <p:to>
                                        <p:strVal val="visible"/>
                                      </p:to>
                                    </p:set>
                                    <p:animEffect filter="box(in)" transition="in">
                                      <p:cBhvr additive="repl">
                                        <p:cTn id="152" dur="500"/>
                                        <p:tgtEl>
                                          <p:spTgt spid="1128"/>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4" presetSubtype="16">
                                  <p:stCondLst>
                                    <p:cond delay="0"/>
                                  </p:stCondLst>
                                  <p:childTnLst>
                                    <p:set>
                                      <p:cBhvr>
                                        <p:cTn id="156" dur="1" fill="hold">
                                          <p:stCondLst>
                                            <p:cond delay="0"/>
                                          </p:stCondLst>
                                        </p:cTn>
                                        <p:tgtEl>
                                          <p:spTgt spid="1126"/>
                                        </p:tgtEl>
                                        <p:attrNameLst>
                                          <p:attrName>style.visibility</p:attrName>
                                        </p:attrNameLst>
                                      </p:cBhvr>
                                      <p:to>
                                        <p:strVal val="visible"/>
                                      </p:to>
                                    </p:set>
                                    <p:animEffect filter="box(in)" transition="in">
                                      <p:cBhvr additive="repl">
                                        <p:cTn id="157" dur="500"/>
                                        <p:tgtEl>
                                          <p:spTgt spid="1126"/>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4" presetSubtype="16">
                                  <p:stCondLst>
                                    <p:cond delay="0"/>
                                  </p:stCondLst>
                                  <p:childTnLst>
                                    <p:set>
                                      <p:cBhvr>
                                        <p:cTn id="161" dur="1" fill="hold">
                                          <p:stCondLst>
                                            <p:cond delay="0"/>
                                          </p:stCondLst>
                                        </p:cTn>
                                        <p:tgtEl>
                                          <p:spTgt spid="1133"/>
                                        </p:tgtEl>
                                        <p:attrNameLst>
                                          <p:attrName>style.visibility</p:attrName>
                                        </p:attrNameLst>
                                      </p:cBhvr>
                                      <p:to>
                                        <p:strVal val="visible"/>
                                      </p:to>
                                    </p:set>
                                    <p:animEffect filter="box(in)" transition="in">
                                      <p:cBhvr additive="repl">
                                        <p:cTn id="162" dur="500"/>
                                        <p:tgtEl>
                                          <p:spTgt spid="1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35" name="Group 121"/>
          <p:cNvGrpSpPr/>
          <p:nvPr/>
        </p:nvGrpSpPr>
        <p:grpSpPr>
          <a:xfrm>
            <a:off x="6411960" y="1323000"/>
            <a:ext cx="882360" cy="882360"/>
            <a:chOff x="6411960" y="1323000"/>
            <a:chExt cx="882360" cy="882360"/>
          </a:xfrm>
        </p:grpSpPr>
        <p:sp>
          <p:nvSpPr>
            <p:cNvPr id="1136" name="타원 4"/>
            <p:cNvSpPr/>
            <p:nvPr/>
          </p:nvSpPr>
          <p:spPr>
            <a:xfrm rot="19800000">
              <a:off x="6530040" y="1441080"/>
              <a:ext cx="645840" cy="645840"/>
            </a:xfrm>
            <a:prstGeom prst="ellipse">
              <a:avLst/>
            </a:prstGeom>
            <a:solidFill>
              <a:schemeClr val="accent3"/>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37" name="Block Arc 9"/>
            <p:cNvSpPr/>
            <p:nvPr/>
          </p:nvSpPr>
          <p:spPr>
            <a:xfrm rot="10800000">
              <a:off x="6737760" y="1575360"/>
              <a:ext cx="232200" cy="378360"/>
            </a:xfrm>
            <a:custGeom>
              <a:avLst/>
              <a:gdLst>
                <a:gd name="textAreaLeft" fmla="*/ 0 w 232200"/>
                <a:gd name="textAreaRight" fmla="*/ 232560 w 232200"/>
                <a:gd name="textAreaTop" fmla="*/ 0 h 378360"/>
                <a:gd name="textAreaBottom" fmla="*/ 378720 h 37836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pic>
        <p:nvPicPr>
          <p:cNvPr id="1138" name="Picture 3" descr="E:\002-KIMS BUSINESS\000-B-KIMS-소스 분류-2014\02-OBJECTS-모컴-액션-이미지\05-모니터\01-imac-kims수정-모니터.png"/>
          <p:cNvPicPr/>
          <p:nvPr/>
        </p:nvPicPr>
        <p:blipFill>
          <a:blip r:embed="rId1"/>
          <a:stretch/>
        </p:blipFill>
        <p:spPr>
          <a:xfrm flipH="1">
            <a:off x="963000" y="2043360"/>
            <a:ext cx="4221360" cy="4002840"/>
          </a:xfrm>
          <a:prstGeom prst="rect">
            <a:avLst/>
          </a:prstGeom>
          <a:ln w="0">
            <a:noFill/>
          </a:ln>
        </p:spPr>
      </p:pic>
      <p:sp>
        <p:nvSpPr>
          <p:cNvPr id="1139" name="그림 개체 틀 2"/>
          <p:cNvSpPr/>
          <p:nvPr/>
        </p:nvSpPr>
        <p:spPr>
          <a:xfrm flipH="1">
            <a:off x="1144440" y="2227320"/>
            <a:ext cx="3845160" cy="2563560"/>
          </a:xfrm>
          <a:custGeom>
            <a:avLst/>
            <a:gdLst>
              <a:gd name="textAreaLeft" fmla="*/ -360 w 3845160"/>
              <a:gd name="textAreaRight" fmla="*/ 3845160 w 3845160"/>
              <a:gd name="textAreaTop" fmla="*/ 0 h 2563560"/>
              <a:gd name="textAreaBottom" fmla="*/ 2563920 h 2563560"/>
            </a:gdLst>
            <a:ahLst/>
            <a:rect l="textAreaLeft" t="textAreaTop" r="textAreaRight" b="textAreaBottom"/>
            <a:pathLst>
              <a:path w="3083017" h="2693277">
                <a:moveTo>
                  <a:pt x="105249" y="709031"/>
                </a:moveTo>
                <a:lnTo>
                  <a:pt x="3083017" y="0"/>
                </a:lnTo>
                <a:lnTo>
                  <a:pt x="2921936" y="2693277"/>
                </a:lnTo>
                <a:lnTo>
                  <a:pt x="0" y="2574070"/>
                </a:lnTo>
                <a:lnTo>
                  <a:pt x="105249" y="709031"/>
                </a:lnTo>
                <a:close/>
              </a:path>
            </a:pathLst>
          </a:custGeom>
          <a:solidFill>
            <a:srgbClr val="595959"/>
          </a:solidFill>
          <a:ln w="25560">
            <a:noFill/>
          </a:ln>
        </p:spPr>
        <p:style>
          <a:lnRef idx="0"/>
          <a:fillRef idx="0"/>
          <a:effectRef idx="0"/>
          <a:fontRef idx="minor"/>
        </p:style>
        <p:txBody>
          <a:bodyPr anchor="ctr">
            <a:noAutofit/>
          </a:bodyPr>
          <a:p>
            <a:endParaRPr b="0" lang="fr-BF" sz="1600" spc="-1" strike="noStrike">
              <a:solidFill>
                <a:srgbClr val="808080"/>
              </a:solidFill>
              <a:latin typeface="Arial"/>
              <a:ea typeface="Arial Unicode MS"/>
            </a:endParaRPr>
          </a:p>
        </p:txBody>
      </p:sp>
      <p:sp>
        <p:nvSpPr>
          <p:cNvPr id="1140" name="Freeform 141"/>
          <p:cNvSpPr/>
          <p:nvPr/>
        </p:nvSpPr>
        <p:spPr>
          <a:xfrm>
            <a:off x="1150560" y="2226600"/>
            <a:ext cx="1662840" cy="2567160"/>
          </a:xfrm>
          <a:custGeom>
            <a:avLst/>
            <a:gdLst>
              <a:gd name="textAreaLeft" fmla="*/ 0 w 1662840"/>
              <a:gd name="textAreaRight" fmla="*/ 1663200 w 1662840"/>
              <a:gd name="textAreaTop" fmla="*/ 0 h 2567160"/>
              <a:gd name="textAreaBottom" fmla="*/ 2567520 h 2567160"/>
            </a:gdLst>
            <a:ahLst/>
            <a:rect l="textAreaLeft" t="textAreaTop" r="textAreaRight" b="textAreaBottom"/>
            <a:pathLst>
              <a:path w="1550504" h="2631882">
                <a:moveTo>
                  <a:pt x="1391479" y="286247"/>
                </a:moveTo>
                <a:lnTo>
                  <a:pt x="1478943" y="906449"/>
                </a:lnTo>
                <a:cubicBezTo>
                  <a:pt x="1216550" y="1327869"/>
                  <a:pt x="1129087" y="1566406"/>
                  <a:pt x="1152940" y="1789043"/>
                </a:cubicBezTo>
                <a:cubicBezTo>
                  <a:pt x="1192696" y="2115047"/>
                  <a:pt x="1423283" y="2337684"/>
                  <a:pt x="1550504" y="2600077"/>
                </a:cubicBezTo>
                <a:lnTo>
                  <a:pt x="166977" y="2631882"/>
                </a:lnTo>
                <a:lnTo>
                  <a:pt x="0" y="0"/>
                </a:lnTo>
                <a:lnTo>
                  <a:pt x="1391479" y="286247"/>
                </a:lnTo>
                <a:close/>
              </a:path>
            </a:pathLst>
          </a:custGeom>
          <a:solidFill>
            <a:schemeClr val="accent1">
              <a:lumMod val="50000"/>
            </a:schemeClr>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41" name="Freeform 143"/>
          <p:cNvSpPr/>
          <p:nvPr/>
        </p:nvSpPr>
        <p:spPr>
          <a:xfrm>
            <a:off x="2600640" y="2242440"/>
            <a:ext cx="4193640" cy="1735560"/>
          </a:xfrm>
          <a:custGeom>
            <a:avLst/>
            <a:gdLst>
              <a:gd name="textAreaLeft" fmla="*/ 0 w 4193640"/>
              <a:gd name="textAreaRight" fmla="*/ 4194000 w 4193640"/>
              <a:gd name="textAreaTop" fmla="*/ 0 h 1735560"/>
              <a:gd name="textAreaBottom" fmla="*/ 1735920 h 1735560"/>
            </a:gdLst>
            <a:ahLst/>
            <a:rect l="textAreaLeft" t="textAreaTop" r="textAreaRight" b="textAreaBottom"/>
            <a:pathLst>
              <a:path w="3909575" h="1779443">
                <a:moveTo>
                  <a:pt x="3418711" y="1537"/>
                </a:moveTo>
                <a:cubicBezTo>
                  <a:pt x="3469264" y="24466"/>
                  <a:pt x="3432681" y="105909"/>
                  <a:pt x="3368419" y="121871"/>
                </a:cubicBezTo>
                <a:cubicBezTo>
                  <a:pt x="3315782" y="146844"/>
                  <a:pt x="3240643" y="151411"/>
                  <a:pt x="3176755" y="166181"/>
                </a:cubicBezTo>
                <a:cubicBezTo>
                  <a:pt x="3236930" y="196659"/>
                  <a:pt x="3336872" y="160680"/>
                  <a:pt x="3416930" y="157930"/>
                </a:cubicBezTo>
                <a:cubicBezTo>
                  <a:pt x="3522106" y="103071"/>
                  <a:pt x="3594377" y="68841"/>
                  <a:pt x="3701848" y="27103"/>
                </a:cubicBezTo>
                <a:cubicBezTo>
                  <a:pt x="3804830" y="-6636"/>
                  <a:pt x="3906693" y="-15839"/>
                  <a:pt x="3909575" y="58533"/>
                </a:cubicBezTo>
                <a:lnTo>
                  <a:pt x="3805270" y="99736"/>
                </a:lnTo>
                <a:cubicBezTo>
                  <a:pt x="3846572" y="108704"/>
                  <a:pt x="3885345" y="157331"/>
                  <a:pt x="3852640" y="168423"/>
                </a:cubicBezTo>
                <a:cubicBezTo>
                  <a:pt x="3662305" y="225168"/>
                  <a:pt x="3521110" y="292253"/>
                  <a:pt x="3340943" y="360744"/>
                </a:cubicBezTo>
                <a:cubicBezTo>
                  <a:pt x="3307879" y="381646"/>
                  <a:pt x="3243681" y="425574"/>
                  <a:pt x="3212947" y="436602"/>
                </a:cubicBezTo>
                <a:cubicBezTo>
                  <a:pt x="3118058" y="459638"/>
                  <a:pt x="2933306" y="422867"/>
                  <a:pt x="2793493" y="469443"/>
                </a:cubicBezTo>
                <a:cubicBezTo>
                  <a:pt x="2375946" y="693107"/>
                  <a:pt x="1173247" y="1814836"/>
                  <a:pt x="707665" y="1778584"/>
                </a:cubicBezTo>
                <a:cubicBezTo>
                  <a:pt x="527436" y="1709673"/>
                  <a:pt x="156375" y="1179586"/>
                  <a:pt x="0" y="251933"/>
                </a:cubicBezTo>
                <a:lnTo>
                  <a:pt x="723568" y="410960"/>
                </a:lnTo>
                <a:cubicBezTo>
                  <a:pt x="765975" y="694556"/>
                  <a:pt x="887896" y="962250"/>
                  <a:pt x="906449" y="1110675"/>
                </a:cubicBezTo>
                <a:cubicBezTo>
                  <a:pt x="1285642" y="963121"/>
                  <a:pt x="2226306" y="411031"/>
                  <a:pt x="2601164" y="209450"/>
                </a:cubicBezTo>
                <a:cubicBezTo>
                  <a:pt x="2826145" y="18599"/>
                  <a:pt x="3014053" y="22756"/>
                  <a:pt x="3107886" y="44315"/>
                </a:cubicBezTo>
                <a:cubicBezTo>
                  <a:pt x="3172104" y="52270"/>
                  <a:pt x="3315915" y="-10491"/>
                  <a:pt x="3418711" y="1537"/>
                </a:cubicBezTo>
                <a:close/>
              </a:path>
            </a:pathLst>
          </a:custGeom>
          <a:solidFill>
            <a:srgbClr val="d9d9d9"/>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grpSp>
        <p:nvGrpSpPr>
          <p:cNvPr id="1142" name="그룹 3"/>
          <p:cNvGrpSpPr/>
          <p:nvPr/>
        </p:nvGrpSpPr>
        <p:grpSpPr>
          <a:xfrm>
            <a:off x="5685480" y="1429560"/>
            <a:ext cx="1499040" cy="1530360"/>
            <a:chOff x="5685480" y="1429560"/>
            <a:chExt cx="1499040" cy="1530360"/>
          </a:xfrm>
        </p:grpSpPr>
        <p:sp>
          <p:nvSpPr>
            <p:cNvPr id="1143" name="사각형: 둥근 모서리 4"/>
            <p:cNvSpPr/>
            <p:nvPr/>
          </p:nvSpPr>
          <p:spPr>
            <a:xfrm rot="2891400">
              <a:off x="5799240" y="1757520"/>
              <a:ext cx="1271160" cy="874440"/>
            </a:xfrm>
            <a:prstGeom prst="roundRect">
              <a:avLst>
                <a:gd name="adj" fmla="val 16667"/>
              </a:avLst>
            </a:prstGeom>
            <a:solidFill>
              <a:schemeClr val="accent1"/>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44" name="사각형: 둥근 모서리 5"/>
            <p:cNvSpPr/>
            <p:nvPr/>
          </p:nvSpPr>
          <p:spPr>
            <a:xfrm rot="2891400">
              <a:off x="5858640" y="1830600"/>
              <a:ext cx="1151640" cy="728280"/>
            </a:xfrm>
            <a:prstGeom prst="roundRect">
              <a:avLst>
                <a:gd name="adj" fmla="val 12614"/>
              </a:avLst>
            </a:prstGeom>
            <a:noFill/>
            <a:ln w="25560">
              <a:solidFill>
                <a:srgbClr val="ffffff"/>
              </a:solidFill>
              <a:prstDash val="sysDash"/>
              <a:miter/>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45" name="사각형: 둥근 모서리 6"/>
            <p:cNvSpPr/>
            <p:nvPr/>
          </p:nvSpPr>
          <p:spPr>
            <a:xfrm rot="2891400">
              <a:off x="6573600" y="2431080"/>
              <a:ext cx="379440" cy="261000"/>
            </a:xfrm>
            <a:prstGeom prst="roundRect">
              <a:avLst>
                <a:gd name="adj" fmla="val 16667"/>
              </a:avLst>
            </a:prstGeom>
            <a:solidFill>
              <a:schemeClr val="accent1"/>
            </a:solidFill>
            <a:ln w="12600">
              <a:solidFill>
                <a:srgbClr val="ffffff"/>
              </a:solidFill>
              <a:miter/>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46" name="타원 9"/>
            <p:cNvSpPr/>
            <p:nvPr/>
          </p:nvSpPr>
          <p:spPr>
            <a:xfrm rot="2891400">
              <a:off x="6652440" y="2447640"/>
              <a:ext cx="157320" cy="15732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grpSp>
      <p:sp>
        <p:nvSpPr>
          <p:cNvPr id="1147" name="자유형: 도형 2"/>
          <p:cNvSpPr/>
          <p:nvPr/>
        </p:nvSpPr>
        <p:spPr>
          <a:xfrm>
            <a:off x="5490720" y="2242440"/>
            <a:ext cx="802440" cy="516600"/>
          </a:xfrm>
          <a:custGeom>
            <a:avLst/>
            <a:gdLst>
              <a:gd name="textAreaLeft" fmla="*/ 0 w 802440"/>
              <a:gd name="textAreaRight" fmla="*/ 802800 w 802440"/>
              <a:gd name="textAreaTop" fmla="*/ 0 h 516600"/>
              <a:gd name="textAreaBottom" fmla="*/ 516960 h 516600"/>
            </a:gdLst>
            <a:ahLst/>
            <a:rect l="textAreaLeft" t="textAreaTop" r="textAreaRight" b="textAreaBottom"/>
            <a:pathLst>
              <a:path w="802897" h="516840">
                <a:moveTo>
                  <a:pt x="777452" y="1500"/>
                </a:moveTo>
                <a:cubicBezTo>
                  <a:pt x="831684" y="23868"/>
                  <a:pt x="792439" y="103321"/>
                  <a:pt x="723499" y="118893"/>
                </a:cubicBezTo>
                <a:cubicBezTo>
                  <a:pt x="667031" y="143256"/>
                  <a:pt x="586424" y="147712"/>
                  <a:pt x="517886" y="162121"/>
                </a:cubicBezTo>
                <a:cubicBezTo>
                  <a:pt x="512974" y="200960"/>
                  <a:pt x="687553" y="307961"/>
                  <a:pt x="694024" y="351930"/>
                </a:cubicBezTo>
                <a:cubicBezTo>
                  <a:pt x="658553" y="372321"/>
                  <a:pt x="589683" y="415176"/>
                  <a:pt x="556712" y="425935"/>
                </a:cubicBezTo>
                <a:cubicBezTo>
                  <a:pt x="454916" y="448408"/>
                  <a:pt x="256718" y="412535"/>
                  <a:pt x="106729" y="457973"/>
                </a:cubicBezTo>
                <a:cubicBezTo>
                  <a:pt x="78733" y="471611"/>
                  <a:pt x="47447" y="488670"/>
                  <a:pt x="13269" y="508663"/>
                </a:cubicBezTo>
                <a:lnTo>
                  <a:pt x="0" y="516840"/>
                </a:lnTo>
                <a:lnTo>
                  <a:pt x="0" y="137107"/>
                </a:lnTo>
                <a:lnTo>
                  <a:pt x="73006" y="97655"/>
                </a:lnTo>
                <a:cubicBezTo>
                  <a:pt x="236242" y="21233"/>
                  <a:pt x="368507" y="27458"/>
                  <a:pt x="444004" y="43232"/>
                </a:cubicBezTo>
                <a:cubicBezTo>
                  <a:pt x="512896" y="50993"/>
                  <a:pt x="667174" y="-10235"/>
                  <a:pt x="777452" y="1500"/>
                </a:cubicBezTo>
                <a:close/>
              </a:path>
            </a:pathLst>
          </a:custGeom>
          <a:solidFill>
            <a:srgbClr val="d9d9d9"/>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48" name="Block Arc 10"/>
          <p:cNvSpPr/>
          <p:nvPr/>
        </p:nvSpPr>
        <p:spPr>
          <a:xfrm rot="13821000">
            <a:off x="6291720" y="1926000"/>
            <a:ext cx="281520" cy="458280"/>
          </a:xfrm>
          <a:custGeom>
            <a:avLst/>
            <a:gdLst>
              <a:gd name="textAreaLeft" fmla="*/ 0 w 281520"/>
              <a:gd name="textAreaRight" fmla="*/ 281880 w 281520"/>
              <a:gd name="textAreaTop" fmla="*/ 0 h 458280"/>
              <a:gd name="textAreaBottom" fmla="*/ 458640 h 45828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nvGrpSpPr>
          <p:cNvPr id="1149" name="Group 122"/>
          <p:cNvGrpSpPr/>
          <p:nvPr/>
        </p:nvGrpSpPr>
        <p:grpSpPr>
          <a:xfrm>
            <a:off x="7174800" y="1453320"/>
            <a:ext cx="882360" cy="882360"/>
            <a:chOff x="7174800" y="1453320"/>
            <a:chExt cx="882360" cy="882360"/>
          </a:xfrm>
        </p:grpSpPr>
        <p:sp>
          <p:nvSpPr>
            <p:cNvPr id="1150" name="타원 10"/>
            <p:cNvSpPr/>
            <p:nvPr/>
          </p:nvSpPr>
          <p:spPr>
            <a:xfrm rot="19800000">
              <a:off x="7292880" y="1571400"/>
              <a:ext cx="645840" cy="645840"/>
            </a:xfrm>
            <a:prstGeom prst="ellipse">
              <a:avLst/>
            </a:prstGeom>
            <a:solidFill>
              <a:schemeClr val="accent3"/>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51" name="Block Arc 11"/>
            <p:cNvSpPr/>
            <p:nvPr/>
          </p:nvSpPr>
          <p:spPr>
            <a:xfrm rot="10800000">
              <a:off x="7500240" y="1705680"/>
              <a:ext cx="232200" cy="378360"/>
            </a:xfrm>
            <a:custGeom>
              <a:avLst/>
              <a:gdLst>
                <a:gd name="textAreaLeft" fmla="*/ 0 w 232200"/>
                <a:gd name="textAreaRight" fmla="*/ 232560 w 232200"/>
                <a:gd name="textAreaTop" fmla="*/ 0 h 378360"/>
                <a:gd name="textAreaBottom" fmla="*/ 378720 h 37836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grpSp>
        <p:nvGrpSpPr>
          <p:cNvPr id="1152" name="Group 123"/>
          <p:cNvGrpSpPr/>
          <p:nvPr/>
        </p:nvGrpSpPr>
        <p:grpSpPr>
          <a:xfrm>
            <a:off x="7871040" y="1992600"/>
            <a:ext cx="882360" cy="882360"/>
            <a:chOff x="7871040" y="1992600"/>
            <a:chExt cx="882360" cy="882360"/>
          </a:xfrm>
        </p:grpSpPr>
        <p:sp>
          <p:nvSpPr>
            <p:cNvPr id="1153" name="타원 11"/>
            <p:cNvSpPr/>
            <p:nvPr/>
          </p:nvSpPr>
          <p:spPr>
            <a:xfrm rot="19800000">
              <a:off x="7989120" y="2110680"/>
              <a:ext cx="645840" cy="645840"/>
            </a:xfrm>
            <a:prstGeom prst="ellipse">
              <a:avLst/>
            </a:prstGeom>
            <a:solidFill>
              <a:schemeClr val="accent3"/>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54" name="Block Arc 12"/>
            <p:cNvSpPr/>
            <p:nvPr/>
          </p:nvSpPr>
          <p:spPr>
            <a:xfrm rot="10800000">
              <a:off x="8196480" y="2244960"/>
              <a:ext cx="232200" cy="378360"/>
            </a:xfrm>
            <a:custGeom>
              <a:avLst/>
              <a:gdLst>
                <a:gd name="textAreaLeft" fmla="*/ 0 w 232200"/>
                <a:gd name="textAreaRight" fmla="*/ 232560 w 232200"/>
                <a:gd name="textAreaTop" fmla="*/ 0 h 378360"/>
                <a:gd name="textAreaBottom" fmla="*/ 378720 h 37836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grpSp>
        <p:nvGrpSpPr>
          <p:cNvPr id="1155" name="Group 125"/>
          <p:cNvGrpSpPr/>
          <p:nvPr/>
        </p:nvGrpSpPr>
        <p:grpSpPr>
          <a:xfrm>
            <a:off x="7176960" y="2269440"/>
            <a:ext cx="882360" cy="882360"/>
            <a:chOff x="7176960" y="2269440"/>
            <a:chExt cx="882360" cy="882360"/>
          </a:xfrm>
        </p:grpSpPr>
        <p:sp>
          <p:nvSpPr>
            <p:cNvPr id="1156" name="타원 12"/>
            <p:cNvSpPr/>
            <p:nvPr/>
          </p:nvSpPr>
          <p:spPr>
            <a:xfrm rot="19800000">
              <a:off x="7295040" y="2387520"/>
              <a:ext cx="645840" cy="645840"/>
            </a:xfrm>
            <a:prstGeom prst="ellipse">
              <a:avLst/>
            </a:prstGeom>
            <a:solidFill>
              <a:schemeClr val="accent3"/>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57" name="Block Arc 13"/>
            <p:cNvSpPr/>
            <p:nvPr/>
          </p:nvSpPr>
          <p:spPr>
            <a:xfrm rot="10800000">
              <a:off x="7502400" y="2521800"/>
              <a:ext cx="232200" cy="378360"/>
            </a:xfrm>
            <a:custGeom>
              <a:avLst/>
              <a:gdLst>
                <a:gd name="textAreaLeft" fmla="*/ 0 w 232200"/>
                <a:gd name="textAreaRight" fmla="*/ 232560 w 232200"/>
                <a:gd name="textAreaTop" fmla="*/ 0 h 378360"/>
                <a:gd name="textAreaBottom" fmla="*/ 378720 h 37836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grpSp>
        <p:nvGrpSpPr>
          <p:cNvPr id="1158" name="Group 126"/>
          <p:cNvGrpSpPr/>
          <p:nvPr/>
        </p:nvGrpSpPr>
        <p:grpSpPr>
          <a:xfrm>
            <a:off x="8704080" y="2124360"/>
            <a:ext cx="882360" cy="882360"/>
            <a:chOff x="8704080" y="2124360"/>
            <a:chExt cx="882360" cy="882360"/>
          </a:xfrm>
        </p:grpSpPr>
        <p:sp>
          <p:nvSpPr>
            <p:cNvPr id="1159" name="타원 13"/>
            <p:cNvSpPr/>
            <p:nvPr/>
          </p:nvSpPr>
          <p:spPr>
            <a:xfrm rot="19800000">
              <a:off x="8822160" y="2242440"/>
              <a:ext cx="645840" cy="645840"/>
            </a:xfrm>
            <a:prstGeom prst="ellipse">
              <a:avLst/>
            </a:prstGeom>
            <a:solidFill>
              <a:schemeClr val="accent3"/>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60" name="Block Arc 14"/>
            <p:cNvSpPr/>
            <p:nvPr/>
          </p:nvSpPr>
          <p:spPr>
            <a:xfrm rot="10800000">
              <a:off x="9029520" y="2376720"/>
              <a:ext cx="232200" cy="378360"/>
            </a:xfrm>
            <a:custGeom>
              <a:avLst/>
              <a:gdLst>
                <a:gd name="textAreaLeft" fmla="*/ 0 w 232200"/>
                <a:gd name="textAreaRight" fmla="*/ 232560 w 232200"/>
                <a:gd name="textAreaTop" fmla="*/ 0 h 378360"/>
                <a:gd name="textAreaBottom" fmla="*/ 378720 h 37836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grpSp>
        <p:nvGrpSpPr>
          <p:cNvPr id="1161" name="Group 128"/>
          <p:cNvGrpSpPr/>
          <p:nvPr/>
        </p:nvGrpSpPr>
        <p:grpSpPr>
          <a:xfrm>
            <a:off x="8028000" y="2774160"/>
            <a:ext cx="882360" cy="882360"/>
            <a:chOff x="8028000" y="2774160"/>
            <a:chExt cx="882360" cy="882360"/>
          </a:xfrm>
        </p:grpSpPr>
        <p:sp>
          <p:nvSpPr>
            <p:cNvPr id="1162" name="타원 14"/>
            <p:cNvSpPr/>
            <p:nvPr/>
          </p:nvSpPr>
          <p:spPr>
            <a:xfrm rot="19800000">
              <a:off x="8146080" y="2892240"/>
              <a:ext cx="645840" cy="645840"/>
            </a:xfrm>
            <a:prstGeom prst="ellipse">
              <a:avLst/>
            </a:prstGeom>
            <a:solidFill>
              <a:schemeClr val="accent3"/>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Arial Unicode MS"/>
              </a:endParaRPr>
            </a:p>
          </p:txBody>
        </p:sp>
        <p:sp>
          <p:nvSpPr>
            <p:cNvPr id="1163" name="Block Arc 15"/>
            <p:cNvSpPr/>
            <p:nvPr/>
          </p:nvSpPr>
          <p:spPr>
            <a:xfrm rot="10800000">
              <a:off x="8353800" y="3026160"/>
              <a:ext cx="232200" cy="378360"/>
            </a:xfrm>
            <a:custGeom>
              <a:avLst/>
              <a:gdLst>
                <a:gd name="textAreaLeft" fmla="*/ 0 w 232200"/>
                <a:gd name="textAreaRight" fmla="*/ 232560 w 232200"/>
                <a:gd name="textAreaTop" fmla="*/ 0 h 378360"/>
                <a:gd name="textAreaBottom" fmla="*/ 378720 h 378360"/>
              </a:gdLst>
              <a:ahLst/>
              <a:rect l="textAreaLeft" t="textAreaTop" r="textAreaRight" b="textAreaBottom"/>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ff"/>
            </a:solidFill>
            <a:ln w="12600">
              <a:noFill/>
            </a:ln>
          </p:spPr>
          <p:style>
            <a:lnRef idx="0"/>
            <a:fillRef idx="0"/>
            <a:effectRef idx="0"/>
            <a:fontRef idx="minor"/>
          </p:style>
          <p:txBody>
            <a:bodyPr lIns="90000" rIns="90000" tIns="45000" bIns="45000" anchor="ctr">
              <a:noAutofit/>
            </a:bodyPr>
            <a:p>
              <a:endParaRPr b="0" lang="fr-BF" sz="2700" spc="-1" strike="noStrike">
                <a:solidFill>
                  <a:srgbClr val="000000"/>
                </a:solidFill>
                <a:latin typeface="Arial"/>
                <a:ea typeface="Arial Unicode MS"/>
              </a:endParaRPr>
            </a:p>
          </p:txBody>
        </p:sp>
      </p:grpSp>
      <p:sp>
        <p:nvSpPr>
          <p:cNvPr id="1164" name="Rectangle 188"/>
          <p:cNvSpPr/>
          <p:nvPr/>
        </p:nvSpPr>
        <p:spPr>
          <a:xfrm>
            <a:off x="6300000" y="0"/>
            <a:ext cx="5938560" cy="6858000"/>
          </a:xfrm>
          <a:prstGeom prst="rect">
            <a:avLst/>
          </a:prstGeom>
          <a:solidFill>
            <a:schemeClr val="accent4"/>
          </a:soli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sp>
        <p:nvSpPr>
          <p:cNvPr id="1165" name="矩形 17"/>
          <p:cNvSpPr/>
          <p:nvPr/>
        </p:nvSpPr>
        <p:spPr>
          <a:xfrm>
            <a:off x="6840000" y="3600000"/>
            <a:ext cx="5184000" cy="100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sp>
        <p:nvSpPr>
          <p:cNvPr id="1166" name="椭圆 5"/>
          <p:cNvSpPr/>
          <p:nvPr/>
        </p:nvSpPr>
        <p:spPr>
          <a:xfrm>
            <a:off x="8100360" y="957960"/>
            <a:ext cx="2340000" cy="228204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6</a:t>
            </a:r>
            <a:endParaRPr b="0" lang="fr-BF" sz="13800" spc="-1" strike="noStrike">
              <a:solidFill>
                <a:srgbClr val="000000"/>
              </a:solidFill>
              <a:latin typeface="Arial"/>
            </a:endParaRPr>
          </a:p>
        </p:txBody>
      </p:sp>
      <p:grpSp>
        <p:nvGrpSpPr>
          <p:cNvPr id="1167" name="Groupe 29"/>
          <p:cNvGrpSpPr/>
          <p:nvPr/>
        </p:nvGrpSpPr>
        <p:grpSpPr>
          <a:xfrm>
            <a:off x="11156400" y="5864760"/>
            <a:ext cx="837720" cy="837720"/>
            <a:chOff x="11156400" y="5864760"/>
            <a:chExt cx="837720" cy="837720"/>
          </a:xfrm>
        </p:grpSpPr>
        <p:sp>
          <p:nvSpPr>
            <p:cNvPr id="1168" name="Oval 37"/>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69" name="Oval 38"/>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19</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1170" name="Groupe 35"/>
          <p:cNvGrpSpPr/>
          <p:nvPr/>
        </p:nvGrpSpPr>
        <p:grpSpPr>
          <a:xfrm>
            <a:off x="11156400" y="5864760"/>
            <a:ext cx="837720" cy="837720"/>
            <a:chOff x="11156400" y="5864760"/>
            <a:chExt cx="837720" cy="837720"/>
          </a:xfrm>
        </p:grpSpPr>
        <p:sp>
          <p:nvSpPr>
            <p:cNvPr id="1171" name="Oval 45"/>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72" name="Oval 46"/>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20</a:t>
              </a:r>
              <a:endParaRPr b="0" lang="en-US" sz="1800" spc="-1" strike="noStrike">
                <a:solidFill>
                  <a:srgbClr val="ffffff"/>
                </a:solidFill>
                <a:latin typeface="Calibri"/>
              </a:endParaRPr>
            </a:p>
          </p:txBody>
        </p:sp>
      </p:grpSp>
      <p:sp>
        <p:nvSpPr>
          <p:cNvPr id="1173" name="矩形 20"/>
          <p:cNvSpPr/>
          <p:nvPr/>
        </p:nvSpPr>
        <p:spPr>
          <a:xfrm>
            <a:off x="3420000" y="70920"/>
            <a:ext cx="5184000" cy="46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pic>
        <p:nvPicPr>
          <p:cNvPr id="1174" name="" descr=""/>
          <p:cNvPicPr/>
          <p:nvPr/>
        </p:nvPicPr>
        <p:blipFill>
          <a:blip r:embed="rId1"/>
          <a:stretch/>
        </p:blipFill>
        <p:spPr>
          <a:xfrm>
            <a:off x="1343520" y="558000"/>
            <a:ext cx="3336480" cy="6300000"/>
          </a:xfrm>
          <a:prstGeom prst="rect">
            <a:avLst/>
          </a:prstGeom>
          <a:ln w="0">
            <a:noFill/>
          </a:ln>
        </p:spPr>
      </p:pic>
      <p:pic>
        <p:nvPicPr>
          <p:cNvPr id="1175" name="" descr=""/>
          <p:cNvPicPr/>
          <p:nvPr/>
        </p:nvPicPr>
        <p:blipFill>
          <a:blip r:embed="rId2"/>
          <a:stretch/>
        </p:blipFill>
        <p:spPr>
          <a:xfrm>
            <a:off x="8100000" y="540000"/>
            <a:ext cx="3079800" cy="634608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163" dur="indefinite" restart="never" nodeType="tmRoot">
          <p:childTnLst>
            <p:seq>
              <p:cTn id="164" dur="indefinite" nodeType="mainSeq">
                <p:childTnLst>
                  <p:par>
                    <p:cTn id="165" fill="hold">
                      <p:stCondLst>
                        <p:cond delay="0"/>
                      </p:stCondLst>
                      <p:childTnLst>
                        <p:par>
                          <p:cTn id="166" fill="hold">
                            <p:stCondLst>
                              <p:cond delay="0"/>
                            </p:stCondLst>
                            <p:childTnLst>
                              <p:par>
                                <p:cTn id="167" nodeType="afterEffect" fill="hold" presetClass="entr" presetID="2" presetSubtype="2">
                                  <p:stCondLst>
                                    <p:cond delay="0"/>
                                  </p:stCondLst>
                                  <p:childTnLst>
                                    <p:set>
                                      <p:cBhvr>
                                        <p:cTn id="168" dur="1" fill="hold">
                                          <p:stCondLst>
                                            <p:cond delay="0"/>
                                          </p:stCondLst>
                                        </p:cTn>
                                        <p:tgtEl>
                                          <p:spTgt spid="1174"/>
                                        </p:tgtEl>
                                        <p:attrNameLst>
                                          <p:attrName>style.visibility</p:attrName>
                                        </p:attrNameLst>
                                      </p:cBhvr>
                                      <p:to>
                                        <p:strVal val="visible"/>
                                      </p:to>
                                    </p:set>
                                    <p:anim calcmode="lin" valueType="num">
                                      <p:cBhvr additive="repl">
                                        <p:cTn id="169" dur="500" fill="hold"/>
                                        <p:tgtEl>
                                          <p:spTgt spid="1174"/>
                                        </p:tgtEl>
                                        <p:attrNameLst>
                                          <p:attrName>ppt_x</p:attrName>
                                        </p:attrNameLst>
                                      </p:cBhvr>
                                      <p:tavLst>
                                        <p:tav tm="0">
                                          <p:val>
                                            <p:strVal val="1+#ppt_w/2"/>
                                          </p:val>
                                        </p:tav>
                                        <p:tav tm="100000">
                                          <p:val>
                                            <p:strVal val="#ppt_x"/>
                                          </p:val>
                                        </p:tav>
                                      </p:tavLst>
                                    </p:anim>
                                    <p:anim calcmode="lin" valueType="num">
                                      <p:cBhvr additive="repl">
                                        <p:cTn id="170" dur="500" fill="hold"/>
                                        <p:tgtEl>
                                          <p:spTgt spid="1174"/>
                                        </p:tgtEl>
                                        <p:attrNameLst>
                                          <p:attrName>ppt_y</p:attrName>
                                        </p:attrNameLst>
                                      </p:cBhvr>
                                      <p:tavLst>
                                        <p:tav tm="0">
                                          <p:val>
                                            <p:strVal val="#ppt_y"/>
                                          </p:val>
                                        </p:tav>
                                        <p:tav tm="100000">
                                          <p:val>
                                            <p:strVal val="#ppt_y"/>
                                          </p:val>
                                        </p:tav>
                                      </p:tavLst>
                                    </p:anim>
                                  </p:childTnLst>
                                </p:cTn>
                              </p:par>
                            </p:childTnLst>
                          </p:cTn>
                        </p:par>
                        <p:par>
                          <p:cTn id="171" fill="hold">
                            <p:stCondLst>
                              <p:cond delay="500"/>
                            </p:stCondLst>
                            <p:childTnLst>
                              <p:par>
                                <p:cTn id="172" nodeType="afterEffect" fill="hold" presetClass="entr" presetID="4" presetSubtype="16">
                                  <p:stCondLst>
                                    <p:cond delay="0"/>
                                  </p:stCondLst>
                                  <p:childTnLst>
                                    <p:set>
                                      <p:cBhvr>
                                        <p:cTn id="173" dur="1" fill="hold">
                                          <p:stCondLst>
                                            <p:cond delay="0"/>
                                          </p:stCondLst>
                                        </p:cTn>
                                        <p:tgtEl>
                                          <p:spTgt spid="1175"/>
                                        </p:tgtEl>
                                        <p:attrNameLst>
                                          <p:attrName>style.visibility</p:attrName>
                                        </p:attrNameLst>
                                      </p:cBhvr>
                                      <p:to>
                                        <p:strVal val="visible"/>
                                      </p:to>
                                    </p:set>
                                    <p:animEffect filter="box(in)" transition="in">
                                      <p:cBhvr additive="repl">
                                        <p:cTn id="174" dur="500"/>
                                        <p:tgtEl>
                                          <p:spTgt spid="1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1176" name="Groupe 42"/>
          <p:cNvGrpSpPr/>
          <p:nvPr/>
        </p:nvGrpSpPr>
        <p:grpSpPr>
          <a:xfrm>
            <a:off x="11156400" y="5864760"/>
            <a:ext cx="837720" cy="837720"/>
            <a:chOff x="11156400" y="5864760"/>
            <a:chExt cx="837720" cy="837720"/>
          </a:xfrm>
        </p:grpSpPr>
        <p:sp>
          <p:nvSpPr>
            <p:cNvPr id="1177" name="Oval 57"/>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78" name="Oval 58"/>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20</a:t>
              </a:r>
              <a:endParaRPr b="0" lang="en-US" sz="1800" spc="-1" strike="noStrike">
                <a:solidFill>
                  <a:srgbClr val="ffffff"/>
                </a:solidFill>
                <a:latin typeface="Calibri"/>
              </a:endParaRPr>
            </a:p>
          </p:txBody>
        </p:sp>
      </p:grpSp>
      <p:sp>
        <p:nvSpPr>
          <p:cNvPr id="1179" name="矩形 27"/>
          <p:cNvSpPr/>
          <p:nvPr/>
        </p:nvSpPr>
        <p:spPr>
          <a:xfrm>
            <a:off x="3420000" y="70920"/>
            <a:ext cx="5184000" cy="46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pic>
        <p:nvPicPr>
          <p:cNvPr id="1180" name="" descr=""/>
          <p:cNvPicPr/>
          <p:nvPr/>
        </p:nvPicPr>
        <p:blipFill>
          <a:blip r:embed="rId1"/>
          <a:stretch/>
        </p:blipFill>
        <p:spPr>
          <a:xfrm>
            <a:off x="1343520" y="558000"/>
            <a:ext cx="3336480" cy="6300000"/>
          </a:xfrm>
          <a:prstGeom prst="rect">
            <a:avLst/>
          </a:prstGeom>
          <a:ln w="0">
            <a:noFill/>
          </a:ln>
        </p:spPr>
      </p:pic>
      <p:pic>
        <p:nvPicPr>
          <p:cNvPr id="1181" name="" descr=""/>
          <p:cNvPicPr/>
          <p:nvPr/>
        </p:nvPicPr>
        <p:blipFill>
          <a:blip r:embed="rId2"/>
          <a:stretch/>
        </p:blipFill>
        <p:spPr>
          <a:xfrm>
            <a:off x="8100000" y="540000"/>
            <a:ext cx="3079800" cy="634608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2" presetSubtype="8">
                                  <p:stCondLst>
                                    <p:cond delay="0"/>
                                  </p:stCondLst>
                                  <p:childTnLst>
                                    <p:set>
                                      <p:cBhvr>
                                        <p:cTn id="180" dur="1" fill="hold">
                                          <p:stCondLst>
                                            <p:cond delay="0"/>
                                          </p:stCondLst>
                                        </p:cTn>
                                        <p:tgtEl>
                                          <p:spTgt spid="1180"/>
                                        </p:tgtEl>
                                        <p:attrNameLst>
                                          <p:attrName>style.visibility</p:attrName>
                                        </p:attrNameLst>
                                      </p:cBhvr>
                                      <p:to>
                                        <p:strVal val="visible"/>
                                      </p:to>
                                    </p:set>
                                    <p:anim calcmode="lin" valueType="num">
                                      <p:cBhvr additive="repl">
                                        <p:cTn id="181" dur="500" fill="hold"/>
                                        <p:tgtEl>
                                          <p:spTgt spid="1180"/>
                                        </p:tgtEl>
                                        <p:attrNameLst>
                                          <p:attrName>ppt_x</p:attrName>
                                        </p:attrNameLst>
                                      </p:cBhvr>
                                      <p:tavLst>
                                        <p:tav tm="0">
                                          <p:val>
                                            <p:strVal val="0-#ppt_w/2"/>
                                          </p:val>
                                        </p:tav>
                                        <p:tav tm="100000">
                                          <p:val>
                                            <p:strVal val="#ppt_x"/>
                                          </p:val>
                                        </p:tav>
                                      </p:tavLst>
                                    </p:anim>
                                    <p:anim calcmode="lin" valueType="num">
                                      <p:cBhvr additive="repl">
                                        <p:cTn id="182" dur="500" fill="hold"/>
                                        <p:tgtEl>
                                          <p:spTgt spid="1180"/>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2" presetSubtype="2">
                                  <p:stCondLst>
                                    <p:cond delay="0"/>
                                  </p:stCondLst>
                                  <p:childTnLst>
                                    <p:set>
                                      <p:cBhvr>
                                        <p:cTn id="186" dur="1" fill="hold">
                                          <p:stCondLst>
                                            <p:cond delay="0"/>
                                          </p:stCondLst>
                                        </p:cTn>
                                        <p:tgtEl>
                                          <p:spTgt spid="1181"/>
                                        </p:tgtEl>
                                        <p:attrNameLst>
                                          <p:attrName>style.visibility</p:attrName>
                                        </p:attrNameLst>
                                      </p:cBhvr>
                                      <p:to>
                                        <p:strVal val="visible"/>
                                      </p:to>
                                    </p:set>
                                    <p:anim calcmode="lin" valueType="num">
                                      <p:cBhvr additive="repl">
                                        <p:cTn id="187" dur="500" fill="hold"/>
                                        <p:tgtEl>
                                          <p:spTgt spid="1181"/>
                                        </p:tgtEl>
                                        <p:attrNameLst>
                                          <p:attrName>ppt_x</p:attrName>
                                        </p:attrNameLst>
                                      </p:cBhvr>
                                      <p:tavLst>
                                        <p:tav tm="0">
                                          <p:val>
                                            <p:strVal val="1+#ppt_w/2"/>
                                          </p:val>
                                        </p:tav>
                                        <p:tav tm="100000">
                                          <p:val>
                                            <p:strVal val="#ppt_x"/>
                                          </p:val>
                                        </p:tav>
                                      </p:tavLst>
                                    </p:anim>
                                    <p:anim calcmode="lin" valueType="num">
                                      <p:cBhvr additive="repl">
                                        <p:cTn id="188" dur="500" fill="hold"/>
                                        <p:tgtEl>
                                          <p:spTgt spid="1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1182" name="Groupe 41"/>
          <p:cNvGrpSpPr/>
          <p:nvPr/>
        </p:nvGrpSpPr>
        <p:grpSpPr>
          <a:xfrm>
            <a:off x="11156400" y="5864760"/>
            <a:ext cx="837720" cy="837720"/>
            <a:chOff x="11156400" y="5864760"/>
            <a:chExt cx="837720" cy="837720"/>
          </a:xfrm>
        </p:grpSpPr>
        <p:sp>
          <p:nvSpPr>
            <p:cNvPr id="1183" name="Oval 55"/>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84" name="Oval 56"/>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20</a:t>
              </a:r>
              <a:endParaRPr b="0" lang="en-US" sz="1800" spc="-1" strike="noStrike">
                <a:solidFill>
                  <a:srgbClr val="ffffff"/>
                </a:solidFill>
                <a:latin typeface="Calibri"/>
              </a:endParaRPr>
            </a:p>
          </p:txBody>
        </p:sp>
      </p:grpSp>
      <p:sp>
        <p:nvSpPr>
          <p:cNvPr id="1185" name="矩形 26"/>
          <p:cNvSpPr/>
          <p:nvPr/>
        </p:nvSpPr>
        <p:spPr>
          <a:xfrm>
            <a:off x="3420000" y="70920"/>
            <a:ext cx="5184000" cy="46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pic>
        <p:nvPicPr>
          <p:cNvPr id="1186" name="" descr=""/>
          <p:cNvPicPr/>
          <p:nvPr/>
        </p:nvPicPr>
        <p:blipFill>
          <a:blip r:embed="rId1"/>
          <a:stretch/>
        </p:blipFill>
        <p:spPr>
          <a:xfrm>
            <a:off x="1343520" y="558000"/>
            <a:ext cx="3336480" cy="6300000"/>
          </a:xfrm>
          <a:prstGeom prst="rect">
            <a:avLst/>
          </a:prstGeom>
          <a:ln w="0">
            <a:noFill/>
          </a:ln>
        </p:spPr>
      </p:pic>
      <p:pic>
        <p:nvPicPr>
          <p:cNvPr id="1187" name="" descr=""/>
          <p:cNvPicPr/>
          <p:nvPr/>
        </p:nvPicPr>
        <p:blipFill>
          <a:blip r:embed="rId2"/>
          <a:stretch/>
        </p:blipFill>
        <p:spPr>
          <a:xfrm>
            <a:off x="8100000" y="540000"/>
            <a:ext cx="3079800" cy="634608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2" presetSubtype="8">
                                  <p:stCondLst>
                                    <p:cond delay="0"/>
                                  </p:stCondLst>
                                  <p:childTnLst>
                                    <p:set>
                                      <p:cBhvr>
                                        <p:cTn id="194" dur="1" fill="hold">
                                          <p:stCondLst>
                                            <p:cond delay="0"/>
                                          </p:stCondLst>
                                        </p:cTn>
                                        <p:tgtEl>
                                          <p:spTgt spid="1186"/>
                                        </p:tgtEl>
                                        <p:attrNameLst>
                                          <p:attrName>style.visibility</p:attrName>
                                        </p:attrNameLst>
                                      </p:cBhvr>
                                      <p:to>
                                        <p:strVal val="visible"/>
                                      </p:to>
                                    </p:set>
                                    <p:anim calcmode="lin" valueType="num">
                                      <p:cBhvr additive="repl">
                                        <p:cTn id="195" dur="500" fill="hold"/>
                                        <p:tgtEl>
                                          <p:spTgt spid="1186"/>
                                        </p:tgtEl>
                                        <p:attrNameLst>
                                          <p:attrName>ppt_x</p:attrName>
                                        </p:attrNameLst>
                                      </p:cBhvr>
                                      <p:tavLst>
                                        <p:tav tm="0">
                                          <p:val>
                                            <p:strVal val="0-#ppt_w/2"/>
                                          </p:val>
                                        </p:tav>
                                        <p:tav tm="100000">
                                          <p:val>
                                            <p:strVal val="#ppt_x"/>
                                          </p:val>
                                        </p:tav>
                                      </p:tavLst>
                                    </p:anim>
                                    <p:anim calcmode="lin" valueType="num">
                                      <p:cBhvr additive="repl">
                                        <p:cTn id="196" dur="500" fill="hold"/>
                                        <p:tgtEl>
                                          <p:spTgt spid="1186"/>
                                        </p:tgtEl>
                                        <p:attrNameLst>
                                          <p:attrName>ppt_y</p:attrName>
                                        </p:attrNameLst>
                                      </p:cBhvr>
                                      <p:tavLst>
                                        <p:tav tm="0">
                                          <p:val>
                                            <p:strVal val="#ppt_y"/>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2" presetSubtype="2">
                                  <p:stCondLst>
                                    <p:cond delay="0"/>
                                  </p:stCondLst>
                                  <p:childTnLst>
                                    <p:set>
                                      <p:cBhvr>
                                        <p:cTn id="200" dur="1" fill="hold">
                                          <p:stCondLst>
                                            <p:cond delay="0"/>
                                          </p:stCondLst>
                                        </p:cTn>
                                        <p:tgtEl>
                                          <p:spTgt spid="1187"/>
                                        </p:tgtEl>
                                        <p:attrNameLst>
                                          <p:attrName>style.visibility</p:attrName>
                                        </p:attrNameLst>
                                      </p:cBhvr>
                                      <p:to>
                                        <p:strVal val="visible"/>
                                      </p:to>
                                    </p:set>
                                    <p:anim calcmode="lin" valueType="num">
                                      <p:cBhvr additive="repl">
                                        <p:cTn id="201" dur="500" fill="hold"/>
                                        <p:tgtEl>
                                          <p:spTgt spid="1187"/>
                                        </p:tgtEl>
                                        <p:attrNameLst>
                                          <p:attrName>ppt_x</p:attrName>
                                        </p:attrNameLst>
                                      </p:cBhvr>
                                      <p:tavLst>
                                        <p:tav tm="0">
                                          <p:val>
                                            <p:strVal val="1+#ppt_w/2"/>
                                          </p:val>
                                        </p:tav>
                                        <p:tav tm="100000">
                                          <p:val>
                                            <p:strVal val="#ppt_x"/>
                                          </p:val>
                                        </p:tav>
                                      </p:tavLst>
                                    </p:anim>
                                    <p:anim calcmode="lin" valueType="num">
                                      <p:cBhvr additive="repl">
                                        <p:cTn id="202" dur="500" fill="hold"/>
                                        <p:tgtEl>
                                          <p:spTgt spid="1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1188" name="Groupe 36"/>
          <p:cNvGrpSpPr/>
          <p:nvPr/>
        </p:nvGrpSpPr>
        <p:grpSpPr>
          <a:xfrm>
            <a:off x="11156400" y="5864760"/>
            <a:ext cx="837720" cy="837720"/>
            <a:chOff x="11156400" y="5864760"/>
            <a:chExt cx="837720" cy="837720"/>
          </a:xfrm>
        </p:grpSpPr>
        <p:sp>
          <p:nvSpPr>
            <p:cNvPr id="1189" name="Oval 47"/>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90" name="Oval 48"/>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20</a:t>
              </a:r>
              <a:endParaRPr b="0" lang="en-US" sz="1800" spc="-1" strike="noStrike">
                <a:solidFill>
                  <a:srgbClr val="ffffff"/>
                </a:solidFill>
                <a:latin typeface="Calibri"/>
              </a:endParaRPr>
            </a:p>
          </p:txBody>
        </p:sp>
      </p:grpSp>
      <p:sp>
        <p:nvSpPr>
          <p:cNvPr id="1191" name="矩形 21"/>
          <p:cNvSpPr/>
          <p:nvPr/>
        </p:nvSpPr>
        <p:spPr>
          <a:xfrm>
            <a:off x="3420000" y="70920"/>
            <a:ext cx="5184000" cy="46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pic>
        <p:nvPicPr>
          <p:cNvPr id="1192" name="" descr=""/>
          <p:cNvPicPr/>
          <p:nvPr/>
        </p:nvPicPr>
        <p:blipFill>
          <a:blip r:embed="rId1"/>
          <a:stretch/>
        </p:blipFill>
        <p:spPr>
          <a:xfrm>
            <a:off x="1523520" y="558000"/>
            <a:ext cx="3336480" cy="6300000"/>
          </a:xfrm>
          <a:prstGeom prst="rect">
            <a:avLst/>
          </a:prstGeom>
          <a:ln w="0">
            <a:noFill/>
          </a:ln>
        </p:spPr>
      </p:pic>
      <p:pic>
        <p:nvPicPr>
          <p:cNvPr id="1193" name="" descr=""/>
          <p:cNvPicPr/>
          <p:nvPr/>
        </p:nvPicPr>
        <p:blipFill>
          <a:blip r:embed="rId2"/>
          <a:stretch/>
        </p:blipFill>
        <p:spPr>
          <a:xfrm>
            <a:off x="7020000" y="558000"/>
            <a:ext cx="3060000" cy="630000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2" presetSubtype="8">
                                  <p:stCondLst>
                                    <p:cond delay="0"/>
                                  </p:stCondLst>
                                  <p:childTnLst>
                                    <p:set>
                                      <p:cBhvr>
                                        <p:cTn id="208" dur="1" fill="hold">
                                          <p:stCondLst>
                                            <p:cond delay="0"/>
                                          </p:stCondLst>
                                        </p:cTn>
                                        <p:tgtEl>
                                          <p:spTgt spid="1192"/>
                                        </p:tgtEl>
                                        <p:attrNameLst>
                                          <p:attrName>style.visibility</p:attrName>
                                        </p:attrNameLst>
                                      </p:cBhvr>
                                      <p:to>
                                        <p:strVal val="visible"/>
                                      </p:to>
                                    </p:set>
                                    <p:anim calcmode="lin" valueType="num">
                                      <p:cBhvr additive="repl">
                                        <p:cTn id="209" dur="500" fill="hold"/>
                                        <p:tgtEl>
                                          <p:spTgt spid="1192"/>
                                        </p:tgtEl>
                                        <p:attrNameLst>
                                          <p:attrName>ppt_x</p:attrName>
                                        </p:attrNameLst>
                                      </p:cBhvr>
                                      <p:tavLst>
                                        <p:tav tm="0">
                                          <p:val>
                                            <p:strVal val="0-#ppt_w/2"/>
                                          </p:val>
                                        </p:tav>
                                        <p:tav tm="100000">
                                          <p:val>
                                            <p:strVal val="#ppt_x"/>
                                          </p:val>
                                        </p:tav>
                                      </p:tavLst>
                                    </p:anim>
                                    <p:anim calcmode="lin" valueType="num">
                                      <p:cBhvr additive="repl">
                                        <p:cTn id="210" dur="500" fill="hold"/>
                                        <p:tgtEl>
                                          <p:spTgt spid="1192"/>
                                        </p:tgtEl>
                                        <p:attrNameLst>
                                          <p:attrName>ppt_y</p:attrName>
                                        </p:attrNameLst>
                                      </p:cBhvr>
                                      <p:tavLst>
                                        <p:tav tm="0">
                                          <p:val>
                                            <p:strVal val="#ppt_y"/>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4" presetSubtype="16">
                                  <p:stCondLst>
                                    <p:cond delay="0"/>
                                  </p:stCondLst>
                                  <p:childTnLst>
                                    <p:set>
                                      <p:cBhvr>
                                        <p:cTn id="214" dur="1" fill="hold">
                                          <p:stCondLst>
                                            <p:cond delay="0"/>
                                          </p:stCondLst>
                                        </p:cTn>
                                        <p:tgtEl>
                                          <p:spTgt spid="1193"/>
                                        </p:tgtEl>
                                        <p:attrNameLst>
                                          <p:attrName>style.visibility</p:attrName>
                                        </p:attrNameLst>
                                      </p:cBhvr>
                                      <p:to>
                                        <p:strVal val="visible"/>
                                      </p:to>
                                    </p:set>
                                    <p:animEffect filter="box(in)" transition="in">
                                      <p:cBhvr additive="repl">
                                        <p:cTn id="215" dur="500"/>
                                        <p:tgtEl>
                                          <p:spTgt spid="1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1194" name="Groupe 39"/>
          <p:cNvGrpSpPr/>
          <p:nvPr/>
        </p:nvGrpSpPr>
        <p:grpSpPr>
          <a:xfrm>
            <a:off x="11156400" y="5864760"/>
            <a:ext cx="837720" cy="837720"/>
            <a:chOff x="11156400" y="5864760"/>
            <a:chExt cx="837720" cy="837720"/>
          </a:xfrm>
        </p:grpSpPr>
        <p:sp>
          <p:nvSpPr>
            <p:cNvPr id="1195" name="Oval 51"/>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196" name="Oval 52"/>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20</a:t>
              </a:r>
              <a:endParaRPr b="0" lang="en-US" sz="1800" spc="-1" strike="noStrike">
                <a:solidFill>
                  <a:srgbClr val="ffffff"/>
                </a:solidFill>
                <a:latin typeface="Calibri"/>
              </a:endParaRPr>
            </a:p>
          </p:txBody>
        </p:sp>
      </p:grpSp>
      <p:sp>
        <p:nvSpPr>
          <p:cNvPr id="1197" name="矩形 24"/>
          <p:cNvSpPr/>
          <p:nvPr/>
        </p:nvSpPr>
        <p:spPr>
          <a:xfrm>
            <a:off x="3420000" y="70920"/>
            <a:ext cx="5184000" cy="46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pic>
        <p:nvPicPr>
          <p:cNvPr id="1198" name="" descr=""/>
          <p:cNvPicPr/>
          <p:nvPr/>
        </p:nvPicPr>
        <p:blipFill>
          <a:blip r:embed="rId1"/>
          <a:stretch/>
        </p:blipFill>
        <p:spPr>
          <a:xfrm>
            <a:off x="1800000" y="558000"/>
            <a:ext cx="3060000" cy="6300000"/>
          </a:xfrm>
          <a:prstGeom prst="rect">
            <a:avLst/>
          </a:prstGeom>
          <a:ln w="0">
            <a:noFill/>
          </a:ln>
        </p:spPr>
      </p:pic>
      <p:pic>
        <p:nvPicPr>
          <p:cNvPr id="1199" name="" descr=""/>
          <p:cNvPicPr/>
          <p:nvPr/>
        </p:nvPicPr>
        <p:blipFill>
          <a:blip r:embed="rId2"/>
          <a:stretch/>
        </p:blipFill>
        <p:spPr>
          <a:xfrm>
            <a:off x="7200000" y="540000"/>
            <a:ext cx="3194280" cy="631800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8">
                                  <p:stCondLst>
                                    <p:cond delay="0"/>
                                  </p:stCondLst>
                                  <p:childTnLst>
                                    <p:set>
                                      <p:cBhvr>
                                        <p:cTn id="221" dur="1" fill="hold">
                                          <p:stCondLst>
                                            <p:cond delay="0"/>
                                          </p:stCondLst>
                                        </p:cTn>
                                        <p:tgtEl>
                                          <p:spTgt spid="1198"/>
                                        </p:tgtEl>
                                        <p:attrNameLst>
                                          <p:attrName>style.visibility</p:attrName>
                                        </p:attrNameLst>
                                      </p:cBhvr>
                                      <p:to>
                                        <p:strVal val="visible"/>
                                      </p:to>
                                    </p:set>
                                    <p:anim calcmode="lin" valueType="num">
                                      <p:cBhvr additive="repl">
                                        <p:cTn id="222" dur="500" fill="hold"/>
                                        <p:tgtEl>
                                          <p:spTgt spid="1198"/>
                                        </p:tgtEl>
                                        <p:attrNameLst>
                                          <p:attrName>ppt_x</p:attrName>
                                        </p:attrNameLst>
                                      </p:cBhvr>
                                      <p:tavLst>
                                        <p:tav tm="0">
                                          <p:val>
                                            <p:strVal val="0-#ppt_w/2"/>
                                          </p:val>
                                        </p:tav>
                                        <p:tav tm="100000">
                                          <p:val>
                                            <p:strVal val="#ppt_x"/>
                                          </p:val>
                                        </p:tav>
                                      </p:tavLst>
                                    </p:anim>
                                    <p:anim calcmode="lin" valueType="num">
                                      <p:cBhvr additive="repl">
                                        <p:cTn id="223" dur="500" fill="hold"/>
                                        <p:tgtEl>
                                          <p:spTgt spid="1198"/>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2">
                                  <p:stCondLst>
                                    <p:cond delay="0"/>
                                  </p:stCondLst>
                                  <p:childTnLst>
                                    <p:set>
                                      <p:cBhvr>
                                        <p:cTn id="227" dur="1" fill="hold">
                                          <p:stCondLst>
                                            <p:cond delay="0"/>
                                          </p:stCondLst>
                                        </p:cTn>
                                        <p:tgtEl>
                                          <p:spTgt spid="1199"/>
                                        </p:tgtEl>
                                        <p:attrNameLst>
                                          <p:attrName>style.visibility</p:attrName>
                                        </p:attrNameLst>
                                      </p:cBhvr>
                                      <p:to>
                                        <p:strVal val="visible"/>
                                      </p:to>
                                    </p:set>
                                    <p:anim calcmode="lin" valueType="num">
                                      <p:cBhvr additive="repl">
                                        <p:cTn id="228" dur="500" fill="hold"/>
                                        <p:tgtEl>
                                          <p:spTgt spid="1199"/>
                                        </p:tgtEl>
                                        <p:attrNameLst>
                                          <p:attrName>ppt_x</p:attrName>
                                        </p:attrNameLst>
                                      </p:cBhvr>
                                      <p:tavLst>
                                        <p:tav tm="0">
                                          <p:val>
                                            <p:strVal val="1+#ppt_w/2"/>
                                          </p:val>
                                        </p:tav>
                                        <p:tav tm="100000">
                                          <p:val>
                                            <p:strVal val="#ppt_x"/>
                                          </p:val>
                                        </p:tav>
                                      </p:tavLst>
                                    </p:anim>
                                    <p:anim calcmode="lin" valueType="num">
                                      <p:cBhvr additive="repl">
                                        <p:cTn id="229" dur="500" fill="hold"/>
                                        <p:tgtEl>
                                          <p:spTgt spid="11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1200" name="Groupe 40"/>
          <p:cNvGrpSpPr/>
          <p:nvPr/>
        </p:nvGrpSpPr>
        <p:grpSpPr>
          <a:xfrm>
            <a:off x="11156400" y="5864760"/>
            <a:ext cx="837720" cy="837720"/>
            <a:chOff x="11156400" y="5864760"/>
            <a:chExt cx="837720" cy="837720"/>
          </a:xfrm>
        </p:grpSpPr>
        <p:sp>
          <p:nvSpPr>
            <p:cNvPr id="1201" name="Oval 53"/>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202" name="Oval 54"/>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20</a:t>
              </a:r>
              <a:endParaRPr b="0" lang="en-US" sz="1800" spc="-1" strike="noStrike">
                <a:solidFill>
                  <a:srgbClr val="ffffff"/>
                </a:solidFill>
                <a:latin typeface="Calibri"/>
              </a:endParaRPr>
            </a:p>
          </p:txBody>
        </p:sp>
      </p:grpSp>
      <p:sp>
        <p:nvSpPr>
          <p:cNvPr id="1203" name="矩形 25"/>
          <p:cNvSpPr/>
          <p:nvPr/>
        </p:nvSpPr>
        <p:spPr>
          <a:xfrm>
            <a:off x="3420000" y="70920"/>
            <a:ext cx="5184000" cy="46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DEMONSTRATION</a:t>
            </a:r>
            <a:endParaRPr b="0" lang="fr-BF" sz="3600" spc="-1" strike="noStrike">
              <a:solidFill>
                <a:srgbClr val="ffffff"/>
              </a:solidFill>
              <a:latin typeface="Arial"/>
              <a:ea typeface="微软雅黑"/>
            </a:endParaRPr>
          </a:p>
        </p:txBody>
      </p:sp>
      <p:pic>
        <p:nvPicPr>
          <p:cNvPr id="1204" name="" descr=""/>
          <p:cNvPicPr/>
          <p:nvPr/>
        </p:nvPicPr>
        <p:blipFill>
          <a:blip r:embed="rId1"/>
          <a:stretch/>
        </p:blipFill>
        <p:spPr>
          <a:xfrm>
            <a:off x="1800000" y="558000"/>
            <a:ext cx="3060000" cy="6300000"/>
          </a:xfrm>
          <a:prstGeom prst="rect">
            <a:avLst/>
          </a:prstGeom>
          <a:ln w="0">
            <a:noFill/>
          </a:ln>
        </p:spPr>
      </p:pic>
      <p:pic>
        <p:nvPicPr>
          <p:cNvPr id="1205" name="" descr=""/>
          <p:cNvPicPr/>
          <p:nvPr/>
        </p:nvPicPr>
        <p:blipFill>
          <a:blip r:embed="rId2"/>
          <a:stretch/>
        </p:blipFill>
        <p:spPr>
          <a:xfrm>
            <a:off x="7200000" y="540000"/>
            <a:ext cx="3194280" cy="631800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timing>
    <p:tnLst>
      <p:par>
        <p:cTn id="230" dur="indefinite" restart="never" nodeType="tmRoot">
          <p:childTnLst>
            <p:seq>
              <p:cTn id="231" dur="indefinite" nodeType="mainSeq">
                <p:childTnLst>
                  <p:par>
                    <p:cTn id="232" fill="hold">
                      <p:stCondLst>
                        <p:cond delay="indefinite"/>
                      </p:stCondLst>
                      <p:childTnLst>
                        <p:par>
                          <p:cTn id="233" fill="hold">
                            <p:stCondLst>
                              <p:cond delay="0"/>
                            </p:stCondLst>
                            <p:childTnLst>
                              <p:par>
                                <p:cTn id="234" nodeType="clickEffect" fill="hold" presetClass="entr" presetID="2" presetSubtype="8">
                                  <p:stCondLst>
                                    <p:cond delay="0"/>
                                  </p:stCondLst>
                                  <p:childTnLst>
                                    <p:set>
                                      <p:cBhvr>
                                        <p:cTn id="235" dur="1" fill="hold">
                                          <p:stCondLst>
                                            <p:cond delay="0"/>
                                          </p:stCondLst>
                                        </p:cTn>
                                        <p:tgtEl>
                                          <p:spTgt spid="1204"/>
                                        </p:tgtEl>
                                        <p:attrNameLst>
                                          <p:attrName>style.visibility</p:attrName>
                                        </p:attrNameLst>
                                      </p:cBhvr>
                                      <p:to>
                                        <p:strVal val="visible"/>
                                      </p:to>
                                    </p:set>
                                    <p:anim calcmode="lin" valueType="num">
                                      <p:cBhvr additive="repl">
                                        <p:cTn id="236" dur="500" fill="hold"/>
                                        <p:tgtEl>
                                          <p:spTgt spid="1204"/>
                                        </p:tgtEl>
                                        <p:attrNameLst>
                                          <p:attrName>ppt_x</p:attrName>
                                        </p:attrNameLst>
                                      </p:cBhvr>
                                      <p:tavLst>
                                        <p:tav tm="0">
                                          <p:val>
                                            <p:strVal val="0-#ppt_w/2"/>
                                          </p:val>
                                        </p:tav>
                                        <p:tav tm="100000">
                                          <p:val>
                                            <p:strVal val="#ppt_x"/>
                                          </p:val>
                                        </p:tav>
                                      </p:tavLst>
                                    </p:anim>
                                    <p:anim calcmode="lin" valueType="num">
                                      <p:cBhvr additive="repl">
                                        <p:cTn id="237" dur="500" fill="hold"/>
                                        <p:tgtEl>
                                          <p:spTgt spid="1204"/>
                                        </p:tgtEl>
                                        <p:attrNameLst>
                                          <p:attrName>ppt_y</p:attrName>
                                        </p:attrNameLst>
                                      </p:cBhvr>
                                      <p:tavLst>
                                        <p:tav tm="0">
                                          <p:val>
                                            <p:strVal val="#ppt_y"/>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2" presetSubtype="2">
                                  <p:stCondLst>
                                    <p:cond delay="0"/>
                                  </p:stCondLst>
                                  <p:childTnLst>
                                    <p:set>
                                      <p:cBhvr>
                                        <p:cTn id="241" dur="1" fill="hold">
                                          <p:stCondLst>
                                            <p:cond delay="0"/>
                                          </p:stCondLst>
                                        </p:cTn>
                                        <p:tgtEl>
                                          <p:spTgt spid="1205"/>
                                        </p:tgtEl>
                                        <p:attrNameLst>
                                          <p:attrName>style.visibility</p:attrName>
                                        </p:attrNameLst>
                                      </p:cBhvr>
                                      <p:to>
                                        <p:strVal val="visible"/>
                                      </p:to>
                                    </p:set>
                                    <p:anim calcmode="lin" valueType="num">
                                      <p:cBhvr additive="repl">
                                        <p:cTn id="242" dur="500" fill="hold"/>
                                        <p:tgtEl>
                                          <p:spTgt spid="1205"/>
                                        </p:tgtEl>
                                        <p:attrNameLst>
                                          <p:attrName>ppt_x</p:attrName>
                                        </p:attrNameLst>
                                      </p:cBhvr>
                                      <p:tavLst>
                                        <p:tav tm="0">
                                          <p:val>
                                            <p:strVal val="1+#ppt_w/2"/>
                                          </p:val>
                                        </p:tav>
                                        <p:tav tm="100000">
                                          <p:val>
                                            <p:strVal val="#ppt_x"/>
                                          </p:val>
                                        </p:tav>
                                      </p:tavLst>
                                    </p:anim>
                                    <p:anim calcmode="lin" valueType="num">
                                      <p:cBhvr additive="repl">
                                        <p:cTn id="243" dur="500" fill="hold"/>
                                        <p:tgtEl>
                                          <p:spTgt spid="1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ebee4"/>
        </a:solidFill>
      </p:bgPr>
    </p:bg>
    <p:spTree>
      <p:nvGrpSpPr>
        <p:cNvPr id="1" name=""/>
        <p:cNvGrpSpPr/>
        <p:nvPr/>
      </p:nvGrpSpPr>
      <p:grpSpPr>
        <a:xfrm>
          <a:off x="0" y="0"/>
          <a:ext cx="0" cy="0"/>
          <a:chOff x="0" y="0"/>
          <a:chExt cx="0" cy="0"/>
        </a:xfrm>
      </p:grpSpPr>
      <p:sp>
        <p:nvSpPr>
          <p:cNvPr id="1206" name="Text Placeholder 10"/>
          <p:cNvSpPr/>
          <p:nvPr/>
        </p:nvSpPr>
        <p:spPr>
          <a:xfrm>
            <a:off x="786240" y="544320"/>
            <a:ext cx="3622320" cy="2264040"/>
          </a:xfrm>
          <a:prstGeom prst="rect">
            <a:avLst/>
          </a:prstGeom>
          <a:noFill/>
          <a:ln w="0">
            <a:noFill/>
          </a:ln>
        </p:spPr>
        <p:style>
          <a:lnRef idx="0"/>
          <a:fillRef idx="0"/>
          <a:effectRef idx="0"/>
          <a:fontRef idx="minor"/>
        </p:style>
        <p:txBody>
          <a:bodyPr lIns="90000" rIns="90000" tIns="45000" bIns="45000" anchor="ctr">
            <a:noAutofit/>
          </a:bodyPr>
          <a:p>
            <a:endParaRPr b="0" lang="fr-BF" sz="3200" spc="-1" strike="noStrike">
              <a:solidFill>
                <a:srgbClr val="000000"/>
              </a:solidFill>
              <a:latin typeface="Arial"/>
            </a:endParaRPr>
          </a:p>
        </p:txBody>
      </p:sp>
      <p:sp>
        <p:nvSpPr>
          <p:cNvPr id="1207" name="Rectangle 89"/>
          <p:cNvSpPr/>
          <p:nvPr/>
        </p:nvSpPr>
        <p:spPr>
          <a:xfrm rot="19089000">
            <a:off x="276480" y="4541760"/>
            <a:ext cx="1275120" cy="182520"/>
          </a:xfrm>
          <a:prstGeom prst="rect">
            <a:avLst/>
          </a:prstGeom>
          <a:gradFill rotWithShape="0">
            <a:gsLst>
              <a:gs pos="0">
                <a:srgbClr val="dedede"/>
              </a:gs>
              <a:gs pos="100000">
                <a:srgbClr val="ffffff"/>
              </a:gs>
            </a:gsLst>
            <a:lin ang="5586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08" name="Rectangle 90"/>
          <p:cNvSpPr/>
          <p:nvPr/>
        </p:nvSpPr>
        <p:spPr>
          <a:xfrm rot="1537200">
            <a:off x="1230120" y="4240800"/>
            <a:ext cx="1005480" cy="182520"/>
          </a:xfrm>
          <a:prstGeom prst="rect">
            <a:avLst/>
          </a:prstGeom>
          <a:gradFill rotWithShape="0">
            <a:gsLst>
              <a:gs pos="0">
                <a:srgbClr val="dedede"/>
              </a:gs>
              <a:gs pos="100000">
                <a:srgbClr val="ffffff"/>
              </a:gs>
            </a:gsLst>
            <a:lin ang="9636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09" name="Rectangle 92"/>
          <p:cNvSpPr/>
          <p:nvPr/>
        </p:nvSpPr>
        <p:spPr>
          <a:xfrm rot="18665400">
            <a:off x="1676160" y="3751560"/>
            <a:ext cx="1956600" cy="182520"/>
          </a:xfrm>
          <a:prstGeom prst="rect">
            <a:avLst/>
          </a:prstGeom>
          <a:gradFill rotWithShape="0">
            <a:gsLst>
              <a:gs pos="0">
                <a:srgbClr val="dedede"/>
              </a:gs>
              <a:gs pos="100000">
                <a:srgbClr val="ffffff"/>
              </a:gs>
            </a:gsLst>
            <a:lin ang="5160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10" name="Rectangle 96"/>
          <p:cNvSpPr/>
          <p:nvPr/>
        </p:nvSpPr>
        <p:spPr>
          <a:xfrm rot="1630200">
            <a:off x="3058560" y="3277440"/>
            <a:ext cx="1188360" cy="182520"/>
          </a:xfrm>
          <a:prstGeom prst="rect">
            <a:avLst/>
          </a:prstGeom>
          <a:gradFill rotWithShape="0">
            <a:gsLst>
              <a:gs pos="0">
                <a:srgbClr val="dedede"/>
              </a:gs>
              <a:gs pos="100000">
                <a:srgbClr val="ffffff"/>
              </a:gs>
            </a:gsLst>
            <a:lin ang="9726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11" name="Rectangle 97"/>
          <p:cNvSpPr/>
          <p:nvPr/>
        </p:nvSpPr>
        <p:spPr>
          <a:xfrm rot="18590400">
            <a:off x="3779640" y="3012480"/>
            <a:ext cx="1404360" cy="182520"/>
          </a:xfrm>
          <a:prstGeom prst="rect">
            <a:avLst/>
          </a:prstGeom>
          <a:gradFill rotWithShape="0">
            <a:gsLst>
              <a:gs pos="0">
                <a:srgbClr val="dedede"/>
              </a:gs>
              <a:gs pos="100000">
                <a:srgbClr val="ffffff"/>
              </a:gs>
            </a:gsLst>
            <a:lin ang="5088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12" name="Rectangle 98"/>
          <p:cNvSpPr/>
          <p:nvPr/>
        </p:nvSpPr>
        <p:spPr>
          <a:xfrm rot="1266600">
            <a:off x="4740120" y="2645280"/>
            <a:ext cx="959040" cy="182520"/>
          </a:xfrm>
          <a:prstGeom prst="rect">
            <a:avLst/>
          </a:prstGeom>
          <a:gradFill rotWithShape="0">
            <a:gsLst>
              <a:gs pos="0">
                <a:srgbClr val="dedede"/>
              </a:gs>
              <a:gs pos="100000">
                <a:srgbClr val="ffffff"/>
              </a:gs>
            </a:gsLst>
            <a:lin ang="9366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13" name="Rectangle 100"/>
          <p:cNvSpPr/>
          <p:nvPr/>
        </p:nvSpPr>
        <p:spPr>
          <a:xfrm rot="19201800">
            <a:off x="5272560" y="2191320"/>
            <a:ext cx="2022840" cy="182520"/>
          </a:xfrm>
          <a:prstGeom prst="rect">
            <a:avLst/>
          </a:prstGeom>
          <a:gradFill rotWithShape="0">
            <a:gsLst>
              <a:gs pos="0">
                <a:srgbClr val="dedede"/>
              </a:gs>
              <a:gs pos="100000">
                <a:srgbClr val="ffffff"/>
              </a:gs>
            </a:gsLst>
            <a:lin ang="5700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14" name="Oval 77"/>
          <p:cNvSpPr/>
          <p:nvPr/>
        </p:nvSpPr>
        <p:spPr>
          <a:xfrm>
            <a:off x="1337040" y="409320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sp>
        <p:nvSpPr>
          <p:cNvPr id="1215" name="Oval 78"/>
          <p:cNvSpPr/>
          <p:nvPr/>
        </p:nvSpPr>
        <p:spPr>
          <a:xfrm>
            <a:off x="2022840" y="444312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sp>
        <p:nvSpPr>
          <p:cNvPr id="1216" name="Oval 79"/>
          <p:cNvSpPr/>
          <p:nvPr/>
        </p:nvSpPr>
        <p:spPr>
          <a:xfrm>
            <a:off x="3155040" y="308160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sp>
        <p:nvSpPr>
          <p:cNvPr id="1217" name="Oval 80"/>
          <p:cNvSpPr/>
          <p:nvPr/>
        </p:nvSpPr>
        <p:spPr>
          <a:xfrm>
            <a:off x="4025160" y="347796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sp>
        <p:nvSpPr>
          <p:cNvPr id="1218" name="Oval 84"/>
          <p:cNvSpPr/>
          <p:nvPr/>
        </p:nvSpPr>
        <p:spPr>
          <a:xfrm>
            <a:off x="4825080" y="253260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sp>
        <p:nvSpPr>
          <p:cNvPr id="1219" name="Oval 85"/>
          <p:cNvSpPr/>
          <p:nvPr/>
        </p:nvSpPr>
        <p:spPr>
          <a:xfrm>
            <a:off x="5513760" y="279972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grpSp>
        <p:nvGrpSpPr>
          <p:cNvPr id="1220" name="Group 118"/>
          <p:cNvGrpSpPr/>
          <p:nvPr/>
        </p:nvGrpSpPr>
        <p:grpSpPr>
          <a:xfrm>
            <a:off x="6621120" y="1423080"/>
            <a:ext cx="611280" cy="665280"/>
            <a:chOff x="6621120" y="1423080"/>
            <a:chExt cx="611280" cy="665280"/>
          </a:xfrm>
        </p:grpSpPr>
        <p:grpSp>
          <p:nvGrpSpPr>
            <p:cNvPr id="1221" name="Group 119"/>
            <p:cNvGrpSpPr/>
            <p:nvPr/>
          </p:nvGrpSpPr>
          <p:grpSpPr>
            <a:xfrm>
              <a:off x="6621120" y="1423080"/>
              <a:ext cx="611280" cy="665280"/>
              <a:chOff x="6621120" y="1423080"/>
              <a:chExt cx="611280" cy="665280"/>
            </a:xfrm>
          </p:grpSpPr>
          <p:sp>
            <p:nvSpPr>
              <p:cNvPr id="1222" name="Rectangle 101"/>
              <p:cNvSpPr/>
              <p:nvPr/>
            </p:nvSpPr>
            <p:spPr>
              <a:xfrm rot="782400">
                <a:off x="6634440" y="1482480"/>
                <a:ext cx="548280" cy="182520"/>
              </a:xfrm>
              <a:prstGeom prst="rect">
                <a:avLst/>
              </a:prstGeom>
              <a:gradFill rotWithShape="0">
                <a:gsLst>
                  <a:gs pos="0">
                    <a:srgbClr val="dedede"/>
                  </a:gs>
                  <a:gs pos="100000">
                    <a:srgbClr val="ffffff"/>
                  </a:gs>
                </a:gsLst>
                <a:lin ang="8100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sp>
            <p:nvSpPr>
              <p:cNvPr id="1223" name="Rectangle 103"/>
              <p:cNvSpPr/>
              <p:nvPr/>
            </p:nvSpPr>
            <p:spPr>
              <a:xfrm flipH="1" rot="16982400">
                <a:off x="6807240" y="1709280"/>
                <a:ext cx="548280" cy="182520"/>
              </a:xfrm>
              <a:prstGeom prst="rect">
                <a:avLst/>
              </a:prstGeom>
              <a:gradFill rotWithShape="0">
                <a:gsLst>
                  <a:gs pos="0">
                    <a:srgbClr val="dedede"/>
                  </a:gs>
                  <a:gs pos="100000">
                    <a:srgbClr val="ffffff"/>
                  </a:gs>
                </a:gsLst>
                <a:lin ang="18900000"/>
              </a:gradFill>
              <a:ln w="6480">
                <a:solidFill>
                  <a:srgbClr val="ffffff"/>
                </a:solidFill>
                <a:miter/>
              </a:ln>
              <a:effectLst>
                <a:outerShdw dist="38160" dir="5400000" blurRad="50760" rotWithShape="0">
                  <a:srgbClr val="000000">
                    <a:alpha val="40000"/>
                  </a:srgbClr>
                </a:outerShdw>
              </a:effectLst>
            </p:spPr>
            <p:style>
              <a:lnRef idx="0"/>
              <a:fillRef idx="0"/>
              <a:effectRef idx="0"/>
              <a:fontRef idx="minor"/>
            </p:style>
            <p:txBody>
              <a:bodyPr lIns="90000" rIns="90000" tIns="45000" bIns="45000" anchor="ctr">
                <a:noAutofit/>
              </a:bodyPr>
              <a:p>
                <a:endParaRPr b="0" lang="fr-BF" sz="2800" spc="-1" strike="noStrike">
                  <a:solidFill>
                    <a:srgbClr val="595959"/>
                  </a:solidFill>
                  <a:latin typeface="Arial"/>
                  <a:ea typeface="Arial Unicode MS"/>
                </a:endParaRPr>
              </a:p>
            </p:txBody>
          </p:sp>
        </p:grpSp>
        <p:sp>
          <p:nvSpPr>
            <p:cNvPr id="1224" name="Oval 86"/>
            <p:cNvSpPr/>
            <p:nvPr/>
          </p:nvSpPr>
          <p:spPr>
            <a:xfrm rot="20855400">
              <a:off x="7025040" y="1550880"/>
              <a:ext cx="128520" cy="128520"/>
            </a:xfrm>
            <a:prstGeom prst="ellipse">
              <a:avLst/>
            </a:prstGeom>
            <a:gradFill rotWithShape="0">
              <a:gsLst>
                <a:gs pos="0">
                  <a:srgbClr val="dedede"/>
                </a:gs>
                <a:gs pos="100000">
                  <a:srgbClr val="ffffff"/>
                </a:gs>
              </a:gsLst>
              <a:lin ang="8100000"/>
            </a:gradFill>
            <a:ln w="6480">
              <a:solidFill>
                <a:srgbClr val="bfbfbf"/>
              </a:solidFill>
              <a:miter/>
            </a:ln>
            <a:effectLst>
              <a:outerShdw dist="38160" dir="5400000" blurRad="50760" rotWithShape="0">
                <a:srgbClr val="000000">
                  <a:alpha val="40000"/>
                </a:srgbClr>
              </a:outerShdw>
            </a:effectLst>
          </p:spPr>
          <p:style>
            <a:lnRef idx="0"/>
            <a:fillRef idx="0"/>
            <a:effectRef idx="0"/>
            <a:fontRef idx="minor"/>
          </p:style>
          <p:txBody>
            <a:bodyPr numCol="1" spcCol="0" tIns="45360" bIns="45360" anchor="ctr">
              <a:noAutofit/>
            </a:bodyPr>
            <a:p>
              <a:endParaRPr b="0" lang="fr-BF" sz="2800" spc="-1" strike="noStrike">
                <a:solidFill>
                  <a:srgbClr val="595959"/>
                </a:solidFill>
                <a:latin typeface="Arial"/>
                <a:ea typeface="Arial Unicode MS"/>
              </a:endParaRPr>
            </a:p>
          </p:txBody>
        </p:sp>
      </p:grpSp>
      <p:grpSp>
        <p:nvGrpSpPr>
          <p:cNvPr id="1225" name="Graphic 2"/>
          <p:cNvGrpSpPr/>
          <p:nvPr/>
        </p:nvGrpSpPr>
        <p:grpSpPr>
          <a:xfrm>
            <a:off x="7112520" y="207720"/>
            <a:ext cx="4143240" cy="1728360"/>
            <a:chOff x="7112520" y="207720"/>
            <a:chExt cx="4143240" cy="1728360"/>
          </a:xfrm>
        </p:grpSpPr>
        <p:sp>
          <p:nvSpPr>
            <p:cNvPr id="1226" name="Freeform: Shape 74"/>
            <p:cNvSpPr/>
            <p:nvPr/>
          </p:nvSpPr>
          <p:spPr>
            <a:xfrm>
              <a:off x="7647120" y="722520"/>
              <a:ext cx="635760" cy="1036080"/>
            </a:xfrm>
            <a:custGeom>
              <a:avLst/>
              <a:gdLst>
                <a:gd name="textAreaLeft" fmla="*/ 0 w 635760"/>
                <a:gd name="textAreaRight" fmla="*/ 636120 w 635760"/>
                <a:gd name="textAreaTop" fmla="*/ 0 h 1036080"/>
                <a:gd name="textAreaBottom" fmla="*/ 1036440 h 1036080"/>
              </a:gdLst>
              <a:ahLst/>
              <a:rect l="textAreaLeft" t="textAreaTop" r="textAreaRight" b="textAreaBottom"/>
              <a:pathLst>
                <a:path w="514350" h="838200">
                  <a:moveTo>
                    <a:pt x="261461" y="7144"/>
                  </a:moveTo>
                  <a:cubicBezTo>
                    <a:pt x="121444" y="7144"/>
                    <a:pt x="7144" y="117634"/>
                    <a:pt x="7144" y="254794"/>
                  </a:cubicBezTo>
                  <a:cubicBezTo>
                    <a:pt x="7144" y="307181"/>
                    <a:pt x="23336" y="354806"/>
                    <a:pt x="51911" y="394811"/>
                  </a:cubicBezTo>
                  <a:lnTo>
                    <a:pt x="74771" y="436721"/>
                  </a:lnTo>
                  <a:cubicBezTo>
                    <a:pt x="106204" y="493871"/>
                    <a:pt x="128111" y="555784"/>
                    <a:pt x="138589" y="620554"/>
                  </a:cubicBezTo>
                  <a:lnTo>
                    <a:pt x="144304" y="653891"/>
                  </a:lnTo>
                  <a:lnTo>
                    <a:pt x="144304" y="757714"/>
                  </a:lnTo>
                  <a:cubicBezTo>
                    <a:pt x="144304" y="785336"/>
                    <a:pt x="164306" y="809149"/>
                    <a:pt x="190976" y="813911"/>
                  </a:cubicBezTo>
                  <a:lnTo>
                    <a:pt x="190976" y="814864"/>
                  </a:lnTo>
                  <a:cubicBezTo>
                    <a:pt x="190976" y="826294"/>
                    <a:pt x="214789" y="835819"/>
                    <a:pt x="244316" y="835819"/>
                  </a:cubicBezTo>
                  <a:lnTo>
                    <a:pt x="264319" y="835819"/>
                  </a:lnTo>
                  <a:cubicBezTo>
                    <a:pt x="293846" y="835819"/>
                    <a:pt x="317659" y="826294"/>
                    <a:pt x="317659" y="814864"/>
                  </a:cubicBezTo>
                  <a:lnTo>
                    <a:pt x="317659" y="814864"/>
                  </a:lnTo>
                  <a:cubicBezTo>
                    <a:pt x="348139" y="811054"/>
                    <a:pt x="370999" y="786289"/>
                    <a:pt x="370999" y="754856"/>
                  </a:cubicBezTo>
                  <a:lnTo>
                    <a:pt x="370999" y="654844"/>
                  </a:lnTo>
                  <a:lnTo>
                    <a:pt x="386239" y="597694"/>
                  </a:lnTo>
                  <a:cubicBezTo>
                    <a:pt x="396716" y="558641"/>
                    <a:pt x="411004" y="520541"/>
                    <a:pt x="430054" y="485299"/>
                  </a:cubicBezTo>
                  <a:lnTo>
                    <a:pt x="491014" y="362426"/>
                  </a:lnTo>
                  <a:lnTo>
                    <a:pt x="491014" y="362426"/>
                  </a:lnTo>
                  <a:cubicBezTo>
                    <a:pt x="507206" y="330041"/>
                    <a:pt x="515779" y="293846"/>
                    <a:pt x="515779" y="256699"/>
                  </a:cubicBezTo>
                  <a:cubicBezTo>
                    <a:pt x="515779" y="117634"/>
                    <a:pt x="401479" y="7144"/>
                    <a:pt x="261461" y="7144"/>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27" name="Freeform: Shape 88"/>
            <p:cNvSpPr/>
            <p:nvPr/>
          </p:nvSpPr>
          <p:spPr>
            <a:xfrm>
              <a:off x="7968960" y="207720"/>
              <a:ext cx="46800" cy="341280"/>
            </a:xfrm>
            <a:custGeom>
              <a:avLst/>
              <a:gdLst>
                <a:gd name="textAreaLeft" fmla="*/ 0 w 46800"/>
                <a:gd name="textAreaRight" fmla="*/ 47160 w 46800"/>
                <a:gd name="textAreaTop" fmla="*/ 0 h 341280"/>
                <a:gd name="textAreaBottom" fmla="*/ 341640 h 341280"/>
              </a:gdLst>
              <a:ahLst/>
              <a:rect l="textAreaLeft" t="textAreaTop" r="textAreaRight" b="textAreaBottom"/>
              <a:pathLst>
                <a:path w="38100" h="276225">
                  <a:moveTo>
                    <a:pt x="19526" y="273844"/>
                  </a:moveTo>
                  <a:lnTo>
                    <a:pt x="19526" y="273844"/>
                  </a:lnTo>
                  <a:cubicBezTo>
                    <a:pt x="12859" y="273844"/>
                    <a:pt x="7144" y="268129"/>
                    <a:pt x="7144" y="262414"/>
                  </a:cubicBezTo>
                  <a:lnTo>
                    <a:pt x="7144" y="18574"/>
                  </a:lnTo>
                  <a:cubicBezTo>
                    <a:pt x="8096" y="12859"/>
                    <a:pt x="12859" y="7144"/>
                    <a:pt x="19526" y="7144"/>
                  </a:cubicBezTo>
                  <a:lnTo>
                    <a:pt x="19526" y="7144"/>
                  </a:lnTo>
                  <a:cubicBezTo>
                    <a:pt x="26194" y="7144"/>
                    <a:pt x="31909" y="12859"/>
                    <a:pt x="31909" y="18574"/>
                  </a:cubicBezTo>
                  <a:lnTo>
                    <a:pt x="31909" y="261461"/>
                  </a:lnTo>
                  <a:cubicBezTo>
                    <a:pt x="31909" y="268129"/>
                    <a:pt x="26194" y="273844"/>
                    <a:pt x="19526" y="273844"/>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28" name="Freeform: Shape 89"/>
            <p:cNvSpPr/>
            <p:nvPr/>
          </p:nvSpPr>
          <p:spPr>
            <a:xfrm>
              <a:off x="7637040" y="243360"/>
              <a:ext cx="141120" cy="329400"/>
            </a:xfrm>
            <a:custGeom>
              <a:avLst/>
              <a:gdLst>
                <a:gd name="textAreaLeft" fmla="*/ 0 w 141120"/>
                <a:gd name="textAreaRight" fmla="*/ 141480 w 141120"/>
                <a:gd name="textAreaTop" fmla="*/ 0 h 329400"/>
                <a:gd name="textAreaBottom" fmla="*/ 329760 h 329400"/>
              </a:gdLst>
              <a:ahLst/>
              <a:rect l="textAreaLeft" t="textAreaTop" r="textAreaRight" b="textAreaBottom"/>
              <a:pathLst>
                <a:path w="114300" h="266700">
                  <a:moveTo>
                    <a:pt x="102021" y="260136"/>
                  </a:moveTo>
                  <a:lnTo>
                    <a:pt x="102021" y="260136"/>
                  </a:lnTo>
                  <a:cubicBezTo>
                    <a:pt x="95353" y="262041"/>
                    <a:pt x="88686" y="259183"/>
                    <a:pt x="86781" y="252516"/>
                  </a:cubicBezTo>
                  <a:lnTo>
                    <a:pt x="7723" y="22963"/>
                  </a:lnTo>
                  <a:cubicBezTo>
                    <a:pt x="5818" y="16296"/>
                    <a:pt x="8676" y="9628"/>
                    <a:pt x="15343" y="7723"/>
                  </a:cubicBezTo>
                  <a:lnTo>
                    <a:pt x="15343" y="7723"/>
                  </a:lnTo>
                  <a:cubicBezTo>
                    <a:pt x="22011" y="5818"/>
                    <a:pt x="28678" y="8676"/>
                    <a:pt x="30583" y="15343"/>
                  </a:cubicBezTo>
                  <a:lnTo>
                    <a:pt x="109641" y="244896"/>
                  </a:lnTo>
                  <a:cubicBezTo>
                    <a:pt x="111546" y="250611"/>
                    <a:pt x="108688" y="257278"/>
                    <a:pt x="102021" y="260136"/>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29" name="Freeform: Shape 90"/>
            <p:cNvSpPr/>
            <p:nvPr/>
          </p:nvSpPr>
          <p:spPr>
            <a:xfrm>
              <a:off x="7356600" y="451800"/>
              <a:ext cx="258840" cy="258840"/>
            </a:xfrm>
            <a:custGeom>
              <a:avLst/>
              <a:gdLst>
                <a:gd name="textAreaLeft" fmla="*/ 0 w 258840"/>
                <a:gd name="textAreaRight" fmla="*/ 259200 w 258840"/>
                <a:gd name="textAreaTop" fmla="*/ 0 h 258840"/>
                <a:gd name="textAreaBottom" fmla="*/ 259200 h 258840"/>
              </a:gdLst>
              <a:ahLst/>
              <a:rect l="textAreaLeft" t="textAreaTop" r="textAreaRight" b="textAreaBottom"/>
              <a:pathLst>
                <a:path w="209550" h="209550">
                  <a:moveTo>
                    <a:pt x="199311" y="199311"/>
                  </a:moveTo>
                  <a:lnTo>
                    <a:pt x="199311" y="199311"/>
                  </a:lnTo>
                  <a:cubicBezTo>
                    <a:pt x="194548" y="204073"/>
                    <a:pt x="186928" y="204073"/>
                    <a:pt x="182166" y="199311"/>
                  </a:cubicBezTo>
                  <a:lnTo>
                    <a:pt x="10716" y="27861"/>
                  </a:lnTo>
                  <a:cubicBezTo>
                    <a:pt x="5953" y="23098"/>
                    <a:pt x="5953" y="15478"/>
                    <a:pt x="10716" y="10716"/>
                  </a:cubicBezTo>
                  <a:lnTo>
                    <a:pt x="10716" y="10716"/>
                  </a:lnTo>
                  <a:cubicBezTo>
                    <a:pt x="15478" y="5953"/>
                    <a:pt x="23098" y="5953"/>
                    <a:pt x="27861" y="10716"/>
                  </a:cubicBezTo>
                  <a:lnTo>
                    <a:pt x="199311" y="182166"/>
                  </a:lnTo>
                  <a:cubicBezTo>
                    <a:pt x="204073" y="186928"/>
                    <a:pt x="204073" y="194548"/>
                    <a:pt x="199311" y="199311"/>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0" name="Freeform: Shape 91"/>
            <p:cNvSpPr/>
            <p:nvPr/>
          </p:nvSpPr>
          <p:spPr>
            <a:xfrm>
              <a:off x="7183440" y="723960"/>
              <a:ext cx="317520" cy="152640"/>
            </a:xfrm>
            <a:custGeom>
              <a:avLst/>
              <a:gdLst>
                <a:gd name="textAreaLeft" fmla="*/ 0 w 317520"/>
                <a:gd name="textAreaRight" fmla="*/ 317880 w 317520"/>
                <a:gd name="textAreaTop" fmla="*/ 0 h 152640"/>
                <a:gd name="textAreaBottom" fmla="*/ 153000 h 152640"/>
              </a:gdLst>
              <a:ahLst/>
              <a:rect l="textAreaLeft" t="textAreaTop" r="textAreaRight" b="textAreaBottom"/>
              <a:pathLst>
                <a:path w="257175" h="123825">
                  <a:moveTo>
                    <a:pt x="253476" y="117269"/>
                  </a:moveTo>
                  <a:lnTo>
                    <a:pt x="253476" y="117269"/>
                  </a:lnTo>
                  <a:cubicBezTo>
                    <a:pt x="250619" y="122984"/>
                    <a:pt x="243951" y="125841"/>
                    <a:pt x="238236" y="123936"/>
                  </a:cubicBezTo>
                  <a:lnTo>
                    <a:pt x="14399" y="29639"/>
                  </a:lnTo>
                  <a:cubicBezTo>
                    <a:pt x="8684" y="26781"/>
                    <a:pt x="5826" y="20114"/>
                    <a:pt x="7731" y="14399"/>
                  </a:cubicBezTo>
                  <a:lnTo>
                    <a:pt x="7731" y="14399"/>
                  </a:lnTo>
                  <a:cubicBezTo>
                    <a:pt x="10589" y="8684"/>
                    <a:pt x="17256" y="5826"/>
                    <a:pt x="22971" y="7731"/>
                  </a:cubicBezTo>
                  <a:lnTo>
                    <a:pt x="246809" y="102029"/>
                  </a:lnTo>
                  <a:cubicBezTo>
                    <a:pt x="253476" y="104886"/>
                    <a:pt x="256334" y="111554"/>
                    <a:pt x="253476" y="117269"/>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1" name="Freeform: Shape 92"/>
            <p:cNvSpPr/>
            <p:nvPr/>
          </p:nvSpPr>
          <p:spPr>
            <a:xfrm>
              <a:off x="7112520" y="1041480"/>
              <a:ext cx="341280" cy="46800"/>
            </a:xfrm>
            <a:custGeom>
              <a:avLst/>
              <a:gdLst>
                <a:gd name="textAreaLeft" fmla="*/ 0 w 341280"/>
                <a:gd name="textAreaRight" fmla="*/ 341640 w 341280"/>
                <a:gd name="textAreaTop" fmla="*/ 0 h 46800"/>
                <a:gd name="textAreaBottom" fmla="*/ 47160 h 46800"/>
              </a:gdLst>
              <a:ahLst/>
              <a:rect l="textAreaLeft" t="textAreaTop" r="textAreaRight" b="textAreaBottom"/>
              <a:pathLst>
                <a:path w="276225" h="38100">
                  <a:moveTo>
                    <a:pt x="273844" y="18678"/>
                  </a:moveTo>
                  <a:lnTo>
                    <a:pt x="273844" y="18678"/>
                  </a:lnTo>
                  <a:cubicBezTo>
                    <a:pt x="273844" y="25345"/>
                    <a:pt x="268129" y="31061"/>
                    <a:pt x="261461" y="31061"/>
                  </a:cubicBezTo>
                  <a:lnTo>
                    <a:pt x="18574" y="31061"/>
                  </a:lnTo>
                  <a:cubicBezTo>
                    <a:pt x="12859" y="30108"/>
                    <a:pt x="7144" y="25345"/>
                    <a:pt x="7144" y="18678"/>
                  </a:cubicBezTo>
                  <a:lnTo>
                    <a:pt x="7144" y="18678"/>
                  </a:lnTo>
                  <a:cubicBezTo>
                    <a:pt x="7144" y="12010"/>
                    <a:pt x="12859" y="6295"/>
                    <a:pt x="18574" y="7248"/>
                  </a:cubicBezTo>
                  <a:lnTo>
                    <a:pt x="261461" y="7248"/>
                  </a:lnTo>
                  <a:cubicBezTo>
                    <a:pt x="268129" y="7248"/>
                    <a:pt x="273844" y="12010"/>
                    <a:pt x="273844" y="18678"/>
                  </a:cubicBezTo>
                  <a:close/>
                </a:path>
              </a:pathLst>
            </a:custGeom>
            <a:solidFill>
              <a:srgbClr val="ffffff"/>
            </a:solidFill>
            <a:ln w="9360">
              <a:noFill/>
            </a:ln>
          </p:spPr>
          <p:style>
            <a:lnRef idx="0"/>
            <a:fillRef idx="0"/>
            <a:effectRef idx="0"/>
            <a:fontRef idx="minor"/>
          </p:style>
          <p:txBody>
            <a:bodyPr lIns="90000" rIns="90000" tIns="2160" bIns="2160" anchor="ctr">
              <a:noAutofit/>
            </a:bodyPr>
            <a:p>
              <a:endParaRPr b="0" lang="fr-BF" sz="1800" spc="-1" strike="noStrike">
                <a:solidFill>
                  <a:srgbClr val="000000"/>
                </a:solidFill>
                <a:latin typeface="Arial"/>
                <a:ea typeface="Arial Unicode MS"/>
              </a:endParaRPr>
            </a:p>
          </p:txBody>
        </p:sp>
        <p:sp>
          <p:nvSpPr>
            <p:cNvPr id="1232" name="Freeform: Shape 93"/>
            <p:cNvSpPr/>
            <p:nvPr/>
          </p:nvSpPr>
          <p:spPr>
            <a:xfrm>
              <a:off x="8183880" y="249120"/>
              <a:ext cx="141120" cy="329400"/>
            </a:xfrm>
            <a:custGeom>
              <a:avLst/>
              <a:gdLst>
                <a:gd name="textAreaLeft" fmla="*/ 0 w 141120"/>
                <a:gd name="textAreaRight" fmla="*/ 141480 w 141120"/>
                <a:gd name="textAreaTop" fmla="*/ 0 h 329400"/>
                <a:gd name="textAreaBottom" fmla="*/ 329760 h 329400"/>
              </a:gdLst>
              <a:ahLst/>
              <a:rect l="textAreaLeft" t="textAreaTop" r="textAreaRight" b="textAreaBottom"/>
              <a:pathLst>
                <a:path w="114300" h="266700">
                  <a:moveTo>
                    <a:pt x="15259" y="260136"/>
                  </a:moveTo>
                  <a:lnTo>
                    <a:pt x="15259" y="260136"/>
                  </a:lnTo>
                  <a:cubicBezTo>
                    <a:pt x="21927" y="262041"/>
                    <a:pt x="28594" y="259183"/>
                    <a:pt x="30499" y="252516"/>
                  </a:cubicBezTo>
                  <a:lnTo>
                    <a:pt x="110509" y="22963"/>
                  </a:lnTo>
                  <a:cubicBezTo>
                    <a:pt x="112414" y="16296"/>
                    <a:pt x="109557" y="9628"/>
                    <a:pt x="102889" y="7723"/>
                  </a:cubicBezTo>
                  <a:lnTo>
                    <a:pt x="102889" y="7723"/>
                  </a:lnTo>
                  <a:cubicBezTo>
                    <a:pt x="96222" y="5818"/>
                    <a:pt x="89554" y="8676"/>
                    <a:pt x="87649" y="15343"/>
                  </a:cubicBezTo>
                  <a:lnTo>
                    <a:pt x="7639" y="244896"/>
                  </a:lnTo>
                  <a:cubicBezTo>
                    <a:pt x="5734" y="250611"/>
                    <a:pt x="9544" y="257278"/>
                    <a:pt x="15259" y="260136"/>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3" name="Freeform: Shape 94"/>
            <p:cNvSpPr/>
            <p:nvPr/>
          </p:nvSpPr>
          <p:spPr>
            <a:xfrm>
              <a:off x="8350560" y="457560"/>
              <a:ext cx="246960" cy="258840"/>
            </a:xfrm>
            <a:custGeom>
              <a:avLst/>
              <a:gdLst>
                <a:gd name="textAreaLeft" fmla="*/ 0 w 246960"/>
                <a:gd name="textAreaRight" fmla="*/ 247320 w 246960"/>
                <a:gd name="textAreaTop" fmla="*/ 0 h 258840"/>
                <a:gd name="textAreaBottom" fmla="*/ 259200 h 258840"/>
              </a:gdLst>
              <a:ahLst/>
              <a:rect l="textAreaLeft" t="textAreaTop" r="textAreaRight" b="textAreaBottom"/>
              <a:pathLst>
                <a:path w="200025" h="209550">
                  <a:moveTo>
                    <a:pt x="10001" y="199311"/>
                  </a:moveTo>
                  <a:lnTo>
                    <a:pt x="10001" y="199311"/>
                  </a:lnTo>
                  <a:cubicBezTo>
                    <a:pt x="14764" y="204073"/>
                    <a:pt x="22384" y="204073"/>
                    <a:pt x="27146" y="199311"/>
                  </a:cubicBezTo>
                  <a:lnTo>
                    <a:pt x="198596" y="27861"/>
                  </a:lnTo>
                  <a:cubicBezTo>
                    <a:pt x="203359" y="23098"/>
                    <a:pt x="203359" y="15478"/>
                    <a:pt x="198596" y="10716"/>
                  </a:cubicBezTo>
                  <a:lnTo>
                    <a:pt x="198596" y="10716"/>
                  </a:lnTo>
                  <a:cubicBezTo>
                    <a:pt x="193834" y="5953"/>
                    <a:pt x="186214" y="5953"/>
                    <a:pt x="181451" y="10716"/>
                  </a:cubicBezTo>
                  <a:lnTo>
                    <a:pt x="10001" y="182166"/>
                  </a:lnTo>
                  <a:cubicBezTo>
                    <a:pt x="6191" y="186928"/>
                    <a:pt x="6191" y="194548"/>
                    <a:pt x="10001" y="199311"/>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4" name="Freeform: Shape 95"/>
            <p:cNvSpPr/>
            <p:nvPr/>
          </p:nvSpPr>
          <p:spPr>
            <a:xfrm>
              <a:off x="8459280" y="729720"/>
              <a:ext cx="317520" cy="152640"/>
            </a:xfrm>
            <a:custGeom>
              <a:avLst/>
              <a:gdLst>
                <a:gd name="textAreaLeft" fmla="*/ 0 w 317520"/>
                <a:gd name="textAreaRight" fmla="*/ 317880 w 317520"/>
                <a:gd name="textAreaTop" fmla="*/ 0 h 152640"/>
                <a:gd name="textAreaBottom" fmla="*/ 153000 h 152640"/>
              </a:gdLst>
              <a:ahLst/>
              <a:rect l="textAreaLeft" t="textAreaTop" r="textAreaRight" b="textAreaBottom"/>
              <a:pathLst>
                <a:path w="257175" h="123825">
                  <a:moveTo>
                    <a:pt x="7732" y="117269"/>
                  </a:moveTo>
                  <a:lnTo>
                    <a:pt x="7732" y="117269"/>
                  </a:lnTo>
                  <a:cubicBezTo>
                    <a:pt x="10589" y="122984"/>
                    <a:pt x="17257" y="125841"/>
                    <a:pt x="22971" y="123936"/>
                  </a:cubicBezTo>
                  <a:lnTo>
                    <a:pt x="246809" y="29639"/>
                  </a:lnTo>
                  <a:cubicBezTo>
                    <a:pt x="252524" y="26781"/>
                    <a:pt x="255381" y="20114"/>
                    <a:pt x="253476" y="14399"/>
                  </a:cubicBezTo>
                  <a:lnTo>
                    <a:pt x="253476" y="14399"/>
                  </a:lnTo>
                  <a:cubicBezTo>
                    <a:pt x="250619" y="8684"/>
                    <a:pt x="243951" y="5826"/>
                    <a:pt x="238237" y="7731"/>
                  </a:cubicBezTo>
                  <a:lnTo>
                    <a:pt x="14399" y="102029"/>
                  </a:lnTo>
                  <a:cubicBezTo>
                    <a:pt x="8684" y="104886"/>
                    <a:pt x="5826" y="111554"/>
                    <a:pt x="7732" y="117269"/>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5" name="Freeform: Shape 96"/>
            <p:cNvSpPr/>
            <p:nvPr/>
          </p:nvSpPr>
          <p:spPr>
            <a:xfrm>
              <a:off x="8506080" y="1047240"/>
              <a:ext cx="341280" cy="46800"/>
            </a:xfrm>
            <a:custGeom>
              <a:avLst/>
              <a:gdLst>
                <a:gd name="textAreaLeft" fmla="*/ 0 w 341280"/>
                <a:gd name="textAreaRight" fmla="*/ 341640 w 341280"/>
                <a:gd name="textAreaTop" fmla="*/ 0 h 46800"/>
                <a:gd name="textAreaBottom" fmla="*/ 47160 h 46800"/>
              </a:gdLst>
              <a:ahLst/>
              <a:rect l="textAreaLeft" t="textAreaTop" r="textAreaRight" b="textAreaBottom"/>
              <a:pathLst>
                <a:path w="276225" h="38100">
                  <a:moveTo>
                    <a:pt x="7144" y="18678"/>
                  </a:moveTo>
                  <a:lnTo>
                    <a:pt x="7144" y="18678"/>
                  </a:lnTo>
                  <a:cubicBezTo>
                    <a:pt x="7144" y="25345"/>
                    <a:pt x="12859" y="31061"/>
                    <a:pt x="19526" y="31061"/>
                  </a:cubicBezTo>
                  <a:lnTo>
                    <a:pt x="262414" y="31061"/>
                  </a:lnTo>
                  <a:cubicBezTo>
                    <a:pt x="269081" y="31061"/>
                    <a:pt x="274796" y="25345"/>
                    <a:pt x="274796" y="18678"/>
                  </a:cubicBezTo>
                  <a:lnTo>
                    <a:pt x="274796" y="18678"/>
                  </a:lnTo>
                  <a:cubicBezTo>
                    <a:pt x="274796" y="12010"/>
                    <a:pt x="269081" y="6295"/>
                    <a:pt x="262414" y="7248"/>
                  </a:cubicBezTo>
                  <a:lnTo>
                    <a:pt x="19526" y="7248"/>
                  </a:lnTo>
                  <a:cubicBezTo>
                    <a:pt x="12859" y="7248"/>
                    <a:pt x="7144" y="12010"/>
                    <a:pt x="7144" y="18678"/>
                  </a:cubicBezTo>
                  <a:close/>
                </a:path>
              </a:pathLst>
            </a:custGeom>
            <a:solidFill>
              <a:srgbClr val="ffffff"/>
            </a:solidFill>
            <a:ln w="9360">
              <a:noFill/>
            </a:ln>
          </p:spPr>
          <p:style>
            <a:lnRef idx="0"/>
            <a:fillRef idx="0"/>
            <a:effectRef idx="0"/>
            <a:fontRef idx="minor"/>
          </p:style>
          <p:txBody>
            <a:bodyPr lIns="90000" rIns="90000" tIns="2160" bIns="2160" anchor="ctr">
              <a:noAutofit/>
            </a:bodyPr>
            <a:p>
              <a:endParaRPr b="0" lang="fr-BF" sz="1800" spc="-1" strike="noStrike">
                <a:solidFill>
                  <a:srgbClr val="000000"/>
                </a:solidFill>
                <a:latin typeface="Arial"/>
                <a:ea typeface="Arial Unicode MS"/>
              </a:endParaRPr>
            </a:p>
          </p:txBody>
        </p:sp>
        <p:sp>
          <p:nvSpPr>
            <p:cNvPr id="1236" name="Freeform: Shape 7"/>
            <p:cNvSpPr/>
            <p:nvPr/>
          </p:nvSpPr>
          <p:spPr>
            <a:xfrm>
              <a:off x="10658880" y="390600"/>
              <a:ext cx="141120" cy="329400"/>
            </a:xfrm>
            <a:custGeom>
              <a:avLst/>
              <a:gdLst>
                <a:gd name="textAreaLeft" fmla="*/ 0 w 141120"/>
                <a:gd name="textAreaRight" fmla="*/ 141480 w 141120"/>
                <a:gd name="textAreaTop" fmla="*/ 0 h 329400"/>
                <a:gd name="textAreaBottom" fmla="*/ 329760 h 329400"/>
              </a:gdLst>
              <a:ahLst/>
              <a:rect l="textAreaLeft" t="textAreaTop" r="textAreaRight" b="textAreaBottom"/>
              <a:pathLst>
                <a:path w="114300" h="266700">
                  <a:moveTo>
                    <a:pt x="102021" y="260136"/>
                  </a:moveTo>
                  <a:lnTo>
                    <a:pt x="102021" y="260136"/>
                  </a:lnTo>
                  <a:cubicBezTo>
                    <a:pt x="95353" y="262041"/>
                    <a:pt x="88686" y="259183"/>
                    <a:pt x="86781" y="252516"/>
                  </a:cubicBezTo>
                  <a:lnTo>
                    <a:pt x="7723" y="22963"/>
                  </a:lnTo>
                  <a:cubicBezTo>
                    <a:pt x="5818" y="16296"/>
                    <a:pt x="8676" y="9628"/>
                    <a:pt x="15343" y="7723"/>
                  </a:cubicBezTo>
                  <a:lnTo>
                    <a:pt x="15343" y="7723"/>
                  </a:lnTo>
                  <a:cubicBezTo>
                    <a:pt x="22011" y="5818"/>
                    <a:pt x="28678" y="8676"/>
                    <a:pt x="30583" y="15343"/>
                  </a:cubicBezTo>
                  <a:lnTo>
                    <a:pt x="109641" y="244896"/>
                  </a:lnTo>
                  <a:cubicBezTo>
                    <a:pt x="111546" y="250611"/>
                    <a:pt x="108688" y="257278"/>
                    <a:pt x="102021" y="260136"/>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7" name="Freeform: Shape 8"/>
            <p:cNvSpPr/>
            <p:nvPr/>
          </p:nvSpPr>
          <p:spPr>
            <a:xfrm>
              <a:off x="11018880" y="360000"/>
              <a:ext cx="141120" cy="329400"/>
            </a:xfrm>
            <a:custGeom>
              <a:avLst/>
              <a:gdLst>
                <a:gd name="textAreaLeft" fmla="*/ 0 w 141120"/>
                <a:gd name="textAreaRight" fmla="*/ 141480 w 141120"/>
                <a:gd name="textAreaTop" fmla="*/ 0 h 329400"/>
                <a:gd name="textAreaBottom" fmla="*/ 329760 h 329400"/>
              </a:gdLst>
              <a:ahLst/>
              <a:rect l="textAreaLeft" t="textAreaTop" r="textAreaRight" b="textAreaBottom"/>
              <a:pathLst>
                <a:path w="114300" h="266700">
                  <a:moveTo>
                    <a:pt x="15259" y="260136"/>
                  </a:moveTo>
                  <a:lnTo>
                    <a:pt x="15259" y="260136"/>
                  </a:lnTo>
                  <a:cubicBezTo>
                    <a:pt x="21927" y="262041"/>
                    <a:pt x="28594" y="259183"/>
                    <a:pt x="30499" y="252516"/>
                  </a:cubicBezTo>
                  <a:lnTo>
                    <a:pt x="110509" y="22963"/>
                  </a:lnTo>
                  <a:cubicBezTo>
                    <a:pt x="112414" y="16296"/>
                    <a:pt x="109557" y="9628"/>
                    <a:pt x="102889" y="7723"/>
                  </a:cubicBezTo>
                  <a:lnTo>
                    <a:pt x="102889" y="7723"/>
                  </a:lnTo>
                  <a:cubicBezTo>
                    <a:pt x="96222" y="5818"/>
                    <a:pt x="89554" y="8676"/>
                    <a:pt x="87649" y="15343"/>
                  </a:cubicBezTo>
                  <a:lnTo>
                    <a:pt x="7639" y="244896"/>
                  </a:lnTo>
                  <a:cubicBezTo>
                    <a:pt x="5734" y="250611"/>
                    <a:pt x="9544" y="257278"/>
                    <a:pt x="15259" y="260136"/>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38" name="Freeform: Shape 9"/>
            <p:cNvSpPr/>
            <p:nvPr/>
          </p:nvSpPr>
          <p:spPr>
            <a:xfrm>
              <a:off x="10620000" y="900000"/>
              <a:ext cx="635760" cy="1036080"/>
            </a:xfrm>
            <a:custGeom>
              <a:avLst/>
              <a:gdLst>
                <a:gd name="textAreaLeft" fmla="*/ 0 w 635760"/>
                <a:gd name="textAreaRight" fmla="*/ 636120 w 635760"/>
                <a:gd name="textAreaTop" fmla="*/ 0 h 1036080"/>
                <a:gd name="textAreaBottom" fmla="*/ 1036440 h 1036080"/>
              </a:gdLst>
              <a:ahLst/>
              <a:rect l="textAreaLeft" t="textAreaTop" r="textAreaRight" b="textAreaBottom"/>
              <a:pathLst>
                <a:path w="514350" h="838200">
                  <a:moveTo>
                    <a:pt x="261461" y="7144"/>
                  </a:moveTo>
                  <a:cubicBezTo>
                    <a:pt x="121444" y="7144"/>
                    <a:pt x="7144" y="117634"/>
                    <a:pt x="7144" y="254794"/>
                  </a:cubicBezTo>
                  <a:cubicBezTo>
                    <a:pt x="7144" y="307181"/>
                    <a:pt x="23336" y="354806"/>
                    <a:pt x="51911" y="394811"/>
                  </a:cubicBezTo>
                  <a:lnTo>
                    <a:pt x="74771" y="436721"/>
                  </a:lnTo>
                  <a:cubicBezTo>
                    <a:pt x="106204" y="493871"/>
                    <a:pt x="128111" y="555784"/>
                    <a:pt x="138589" y="620554"/>
                  </a:cubicBezTo>
                  <a:lnTo>
                    <a:pt x="144304" y="653891"/>
                  </a:lnTo>
                  <a:lnTo>
                    <a:pt x="144304" y="757714"/>
                  </a:lnTo>
                  <a:cubicBezTo>
                    <a:pt x="144304" y="785336"/>
                    <a:pt x="164306" y="809149"/>
                    <a:pt x="190976" y="813911"/>
                  </a:cubicBezTo>
                  <a:lnTo>
                    <a:pt x="190976" y="814864"/>
                  </a:lnTo>
                  <a:cubicBezTo>
                    <a:pt x="190976" y="826294"/>
                    <a:pt x="214789" y="835819"/>
                    <a:pt x="244316" y="835819"/>
                  </a:cubicBezTo>
                  <a:lnTo>
                    <a:pt x="264319" y="835819"/>
                  </a:lnTo>
                  <a:cubicBezTo>
                    <a:pt x="293846" y="835819"/>
                    <a:pt x="317659" y="826294"/>
                    <a:pt x="317659" y="814864"/>
                  </a:cubicBezTo>
                  <a:lnTo>
                    <a:pt x="317659" y="814864"/>
                  </a:lnTo>
                  <a:cubicBezTo>
                    <a:pt x="348139" y="811054"/>
                    <a:pt x="370999" y="786289"/>
                    <a:pt x="370999" y="754856"/>
                  </a:cubicBezTo>
                  <a:lnTo>
                    <a:pt x="370999" y="654844"/>
                  </a:lnTo>
                  <a:lnTo>
                    <a:pt x="386239" y="597694"/>
                  </a:lnTo>
                  <a:cubicBezTo>
                    <a:pt x="396716" y="558641"/>
                    <a:pt x="411004" y="520541"/>
                    <a:pt x="430054" y="485299"/>
                  </a:cubicBezTo>
                  <a:lnTo>
                    <a:pt x="491014" y="362426"/>
                  </a:lnTo>
                  <a:lnTo>
                    <a:pt x="491014" y="362426"/>
                  </a:lnTo>
                  <a:cubicBezTo>
                    <a:pt x="507206" y="330041"/>
                    <a:pt x="515779" y="293846"/>
                    <a:pt x="515779" y="256699"/>
                  </a:cubicBezTo>
                  <a:cubicBezTo>
                    <a:pt x="515779" y="117634"/>
                    <a:pt x="401479" y="7144"/>
                    <a:pt x="261461" y="7144"/>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grpSp>
      <p:grpSp>
        <p:nvGrpSpPr>
          <p:cNvPr id="1239" name="Group 104"/>
          <p:cNvGrpSpPr/>
          <p:nvPr/>
        </p:nvGrpSpPr>
        <p:grpSpPr>
          <a:xfrm>
            <a:off x="8775000" y="2340000"/>
            <a:ext cx="3105000" cy="3780000"/>
            <a:chOff x="8775000" y="2340000"/>
            <a:chExt cx="3105000" cy="3780000"/>
          </a:xfrm>
        </p:grpSpPr>
        <p:sp>
          <p:nvSpPr>
            <p:cNvPr id="1240" name="Freeform 144"/>
            <p:cNvSpPr/>
            <p:nvPr/>
          </p:nvSpPr>
          <p:spPr>
            <a:xfrm>
              <a:off x="9133920" y="2340000"/>
              <a:ext cx="734040" cy="810720"/>
            </a:xfrm>
            <a:custGeom>
              <a:avLst/>
              <a:gdLst>
                <a:gd name="textAreaLeft" fmla="*/ 0 w 734040"/>
                <a:gd name="textAreaRight" fmla="*/ 734400 w 734040"/>
                <a:gd name="textAreaTop" fmla="*/ 0 h 810720"/>
                <a:gd name="textAreaBottom" fmla="*/ 811080 h 810720"/>
              </a:gdLst>
              <a:ahLst/>
              <a:rect l="textAreaLeft" t="textAreaTop" r="textAreaRight" b="textAreaBottom"/>
              <a:pathLst>
                <a:path w="847" h="845">
                  <a:moveTo>
                    <a:pt x="423" y="0"/>
                  </a:moveTo>
                  <a:lnTo>
                    <a:pt x="423" y="0"/>
                  </a:lnTo>
                  <a:lnTo>
                    <a:pt x="476" y="3"/>
                  </a:lnTo>
                  <a:lnTo>
                    <a:pt x="527" y="13"/>
                  </a:lnTo>
                  <a:lnTo>
                    <a:pt x="577" y="29"/>
                  </a:lnTo>
                  <a:lnTo>
                    <a:pt x="623" y="49"/>
                  </a:lnTo>
                  <a:lnTo>
                    <a:pt x="665" y="76"/>
                  </a:lnTo>
                  <a:lnTo>
                    <a:pt x="705" y="106"/>
                  </a:lnTo>
                  <a:lnTo>
                    <a:pt x="740" y="142"/>
                  </a:lnTo>
                  <a:lnTo>
                    <a:pt x="770" y="181"/>
                  </a:lnTo>
                  <a:lnTo>
                    <a:pt x="797" y="223"/>
                  </a:lnTo>
                  <a:lnTo>
                    <a:pt x="819" y="269"/>
                  </a:lnTo>
                  <a:lnTo>
                    <a:pt x="833" y="319"/>
                  </a:lnTo>
                  <a:lnTo>
                    <a:pt x="843" y="370"/>
                  </a:lnTo>
                  <a:lnTo>
                    <a:pt x="847" y="423"/>
                  </a:lnTo>
                  <a:lnTo>
                    <a:pt x="843" y="476"/>
                  </a:lnTo>
                  <a:lnTo>
                    <a:pt x="833" y="527"/>
                  </a:lnTo>
                  <a:lnTo>
                    <a:pt x="819" y="575"/>
                  </a:lnTo>
                  <a:lnTo>
                    <a:pt x="797" y="621"/>
                  </a:lnTo>
                  <a:lnTo>
                    <a:pt x="770" y="665"/>
                  </a:lnTo>
                  <a:lnTo>
                    <a:pt x="740" y="703"/>
                  </a:lnTo>
                  <a:lnTo>
                    <a:pt x="705" y="739"/>
                  </a:lnTo>
                  <a:lnTo>
                    <a:pt x="665" y="770"/>
                  </a:lnTo>
                  <a:lnTo>
                    <a:pt x="623" y="797"/>
                  </a:lnTo>
                  <a:lnTo>
                    <a:pt x="577" y="817"/>
                  </a:lnTo>
                  <a:lnTo>
                    <a:pt x="527" y="833"/>
                  </a:lnTo>
                  <a:lnTo>
                    <a:pt x="476" y="843"/>
                  </a:lnTo>
                  <a:lnTo>
                    <a:pt x="423" y="845"/>
                  </a:lnTo>
                  <a:lnTo>
                    <a:pt x="369" y="843"/>
                  </a:lnTo>
                  <a:lnTo>
                    <a:pt x="318" y="833"/>
                  </a:lnTo>
                  <a:lnTo>
                    <a:pt x="270" y="817"/>
                  </a:lnTo>
                  <a:lnTo>
                    <a:pt x="224" y="797"/>
                  </a:lnTo>
                  <a:lnTo>
                    <a:pt x="181" y="770"/>
                  </a:lnTo>
                  <a:lnTo>
                    <a:pt x="141" y="739"/>
                  </a:lnTo>
                  <a:lnTo>
                    <a:pt x="106" y="703"/>
                  </a:lnTo>
                  <a:lnTo>
                    <a:pt x="75" y="665"/>
                  </a:lnTo>
                  <a:lnTo>
                    <a:pt x="49" y="621"/>
                  </a:lnTo>
                  <a:lnTo>
                    <a:pt x="27" y="575"/>
                  </a:lnTo>
                  <a:lnTo>
                    <a:pt x="12" y="527"/>
                  </a:lnTo>
                  <a:lnTo>
                    <a:pt x="2" y="476"/>
                  </a:lnTo>
                  <a:lnTo>
                    <a:pt x="0" y="423"/>
                  </a:lnTo>
                  <a:lnTo>
                    <a:pt x="2" y="370"/>
                  </a:lnTo>
                  <a:lnTo>
                    <a:pt x="12" y="319"/>
                  </a:lnTo>
                  <a:lnTo>
                    <a:pt x="27" y="269"/>
                  </a:lnTo>
                  <a:lnTo>
                    <a:pt x="49" y="223"/>
                  </a:lnTo>
                  <a:lnTo>
                    <a:pt x="75" y="181"/>
                  </a:lnTo>
                  <a:lnTo>
                    <a:pt x="106" y="142"/>
                  </a:lnTo>
                  <a:lnTo>
                    <a:pt x="141" y="106"/>
                  </a:lnTo>
                  <a:lnTo>
                    <a:pt x="181" y="76"/>
                  </a:lnTo>
                  <a:lnTo>
                    <a:pt x="224" y="49"/>
                  </a:lnTo>
                  <a:lnTo>
                    <a:pt x="270" y="29"/>
                  </a:lnTo>
                  <a:lnTo>
                    <a:pt x="318" y="13"/>
                  </a:lnTo>
                  <a:lnTo>
                    <a:pt x="369" y="3"/>
                  </a:lnTo>
                  <a:lnTo>
                    <a:pt x="423"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41" name="Freeform 145"/>
            <p:cNvSpPr/>
            <p:nvPr/>
          </p:nvSpPr>
          <p:spPr>
            <a:xfrm>
              <a:off x="10353600" y="2340000"/>
              <a:ext cx="736920" cy="813960"/>
            </a:xfrm>
            <a:custGeom>
              <a:avLst/>
              <a:gdLst>
                <a:gd name="textAreaLeft" fmla="*/ 0 w 736920"/>
                <a:gd name="textAreaRight" fmla="*/ 737280 w 736920"/>
                <a:gd name="textAreaTop" fmla="*/ 0 h 813960"/>
                <a:gd name="textAreaBottom" fmla="*/ 814320 h 813960"/>
              </a:gdLst>
              <a:ahLst/>
              <a:rect l="textAreaLeft" t="textAreaTop" r="textAreaRight" b="textAreaBottom"/>
              <a:pathLst>
                <a:path w="848" h="846">
                  <a:moveTo>
                    <a:pt x="424" y="0"/>
                  </a:moveTo>
                  <a:lnTo>
                    <a:pt x="477" y="3"/>
                  </a:lnTo>
                  <a:lnTo>
                    <a:pt x="528" y="13"/>
                  </a:lnTo>
                  <a:lnTo>
                    <a:pt x="577" y="29"/>
                  </a:lnTo>
                  <a:lnTo>
                    <a:pt x="623" y="49"/>
                  </a:lnTo>
                  <a:lnTo>
                    <a:pt x="666" y="76"/>
                  </a:lnTo>
                  <a:lnTo>
                    <a:pt x="705" y="107"/>
                  </a:lnTo>
                  <a:lnTo>
                    <a:pt x="740" y="142"/>
                  </a:lnTo>
                  <a:lnTo>
                    <a:pt x="772" y="181"/>
                  </a:lnTo>
                  <a:lnTo>
                    <a:pt x="798" y="225"/>
                  </a:lnTo>
                  <a:lnTo>
                    <a:pt x="819" y="271"/>
                  </a:lnTo>
                  <a:lnTo>
                    <a:pt x="835" y="319"/>
                  </a:lnTo>
                  <a:lnTo>
                    <a:pt x="844" y="370"/>
                  </a:lnTo>
                  <a:lnTo>
                    <a:pt x="848" y="423"/>
                  </a:lnTo>
                  <a:lnTo>
                    <a:pt x="844" y="476"/>
                  </a:lnTo>
                  <a:lnTo>
                    <a:pt x="835" y="527"/>
                  </a:lnTo>
                  <a:lnTo>
                    <a:pt x="819" y="575"/>
                  </a:lnTo>
                  <a:lnTo>
                    <a:pt x="798" y="621"/>
                  </a:lnTo>
                  <a:lnTo>
                    <a:pt x="772" y="665"/>
                  </a:lnTo>
                  <a:lnTo>
                    <a:pt x="740" y="703"/>
                  </a:lnTo>
                  <a:lnTo>
                    <a:pt x="705" y="739"/>
                  </a:lnTo>
                  <a:lnTo>
                    <a:pt x="666" y="770"/>
                  </a:lnTo>
                  <a:lnTo>
                    <a:pt x="623" y="797"/>
                  </a:lnTo>
                  <a:lnTo>
                    <a:pt x="577" y="817"/>
                  </a:lnTo>
                  <a:lnTo>
                    <a:pt x="528" y="833"/>
                  </a:lnTo>
                  <a:lnTo>
                    <a:pt x="477" y="843"/>
                  </a:lnTo>
                  <a:lnTo>
                    <a:pt x="424" y="846"/>
                  </a:lnTo>
                  <a:lnTo>
                    <a:pt x="370" y="843"/>
                  </a:lnTo>
                  <a:lnTo>
                    <a:pt x="320" y="833"/>
                  </a:lnTo>
                  <a:lnTo>
                    <a:pt x="271" y="817"/>
                  </a:lnTo>
                  <a:lnTo>
                    <a:pt x="225" y="797"/>
                  </a:lnTo>
                  <a:lnTo>
                    <a:pt x="181" y="770"/>
                  </a:lnTo>
                  <a:lnTo>
                    <a:pt x="143" y="739"/>
                  </a:lnTo>
                  <a:lnTo>
                    <a:pt x="107" y="703"/>
                  </a:lnTo>
                  <a:lnTo>
                    <a:pt x="76" y="665"/>
                  </a:lnTo>
                  <a:lnTo>
                    <a:pt x="49" y="621"/>
                  </a:lnTo>
                  <a:lnTo>
                    <a:pt x="29" y="575"/>
                  </a:lnTo>
                  <a:lnTo>
                    <a:pt x="13" y="527"/>
                  </a:lnTo>
                  <a:lnTo>
                    <a:pt x="3" y="476"/>
                  </a:lnTo>
                  <a:lnTo>
                    <a:pt x="0" y="423"/>
                  </a:lnTo>
                  <a:lnTo>
                    <a:pt x="3" y="370"/>
                  </a:lnTo>
                  <a:lnTo>
                    <a:pt x="13" y="319"/>
                  </a:lnTo>
                  <a:lnTo>
                    <a:pt x="29" y="271"/>
                  </a:lnTo>
                  <a:lnTo>
                    <a:pt x="49" y="225"/>
                  </a:lnTo>
                  <a:lnTo>
                    <a:pt x="76" y="181"/>
                  </a:lnTo>
                  <a:lnTo>
                    <a:pt x="107" y="142"/>
                  </a:lnTo>
                  <a:lnTo>
                    <a:pt x="143" y="107"/>
                  </a:lnTo>
                  <a:lnTo>
                    <a:pt x="181" y="76"/>
                  </a:lnTo>
                  <a:lnTo>
                    <a:pt x="225" y="49"/>
                  </a:lnTo>
                  <a:lnTo>
                    <a:pt x="271" y="29"/>
                  </a:lnTo>
                  <a:lnTo>
                    <a:pt x="320" y="13"/>
                  </a:lnTo>
                  <a:lnTo>
                    <a:pt x="370" y="3"/>
                  </a:lnTo>
                  <a:lnTo>
                    <a:pt x="424"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42" name="Freeform 146"/>
            <p:cNvSpPr/>
            <p:nvPr/>
          </p:nvSpPr>
          <p:spPr>
            <a:xfrm>
              <a:off x="10955520" y="5610960"/>
              <a:ext cx="389160" cy="506160"/>
            </a:xfrm>
            <a:custGeom>
              <a:avLst/>
              <a:gdLst>
                <a:gd name="textAreaLeft" fmla="*/ 0 w 389160"/>
                <a:gd name="textAreaRight" fmla="*/ 389520 w 389160"/>
                <a:gd name="textAreaTop" fmla="*/ 0 h 506160"/>
                <a:gd name="textAreaBottom" fmla="*/ 506520 h 506160"/>
              </a:gdLst>
              <a:ahLst/>
              <a:rect l="textAreaLeft" t="textAreaTop" r="textAreaRight" b="textAreaBottom"/>
              <a:pathLst>
                <a:path w="449" h="529">
                  <a:moveTo>
                    <a:pt x="0" y="0"/>
                  </a:moveTo>
                  <a:lnTo>
                    <a:pt x="449" y="0"/>
                  </a:lnTo>
                  <a:lnTo>
                    <a:pt x="449" y="305"/>
                  </a:lnTo>
                  <a:lnTo>
                    <a:pt x="445" y="345"/>
                  </a:lnTo>
                  <a:lnTo>
                    <a:pt x="436" y="383"/>
                  </a:lnTo>
                  <a:lnTo>
                    <a:pt x="419" y="418"/>
                  </a:lnTo>
                  <a:lnTo>
                    <a:pt x="397" y="449"/>
                  </a:lnTo>
                  <a:lnTo>
                    <a:pt x="369" y="476"/>
                  </a:lnTo>
                  <a:lnTo>
                    <a:pt x="339" y="499"/>
                  </a:lnTo>
                  <a:lnTo>
                    <a:pt x="303" y="515"/>
                  </a:lnTo>
                  <a:lnTo>
                    <a:pt x="265" y="525"/>
                  </a:lnTo>
                  <a:lnTo>
                    <a:pt x="225" y="529"/>
                  </a:lnTo>
                  <a:lnTo>
                    <a:pt x="225" y="529"/>
                  </a:lnTo>
                  <a:lnTo>
                    <a:pt x="185" y="525"/>
                  </a:lnTo>
                  <a:lnTo>
                    <a:pt x="147" y="515"/>
                  </a:lnTo>
                  <a:lnTo>
                    <a:pt x="112" y="499"/>
                  </a:lnTo>
                  <a:lnTo>
                    <a:pt x="80" y="477"/>
                  </a:lnTo>
                  <a:lnTo>
                    <a:pt x="54" y="449"/>
                  </a:lnTo>
                  <a:lnTo>
                    <a:pt x="31" y="418"/>
                  </a:lnTo>
                  <a:lnTo>
                    <a:pt x="15" y="384"/>
                  </a:lnTo>
                  <a:lnTo>
                    <a:pt x="4" y="345"/>
                  </a:lnTo>
                  <a:lnTo>
                    <a:pt x="0" y="305"/>
                  </a:lnTo>
                  <a:lnTo>
                    <a:pt x="0" y="0"/>
                  </a:lnTo>
                  <a:close/>
                </a:path>
              </a:pathLst>
            </a:custGeom>
            <a:solidFill>
              <a:srgbClr val="000000"/>
            </a:solidFill>
            <a:ln w="0">
              <a:noFill/>
            </a:ln>
          </p:spPr>
          <p:style>
            <a:lnRef idx="0"/>
            <a:fillRef idx="0"/>
            <a:effectRef idx="0"/>
            <a:fontRef idx="minor"/>
          </p:style>
          <p:txBody>
            <a:bodyPr numCol="1" spcCol="0" tIns="30240" bIns="30240" anchor="t">
              <a:noAutofit/>
            </a:bodyPr>
            <a:p>
              <a:endParaRPr b="0" lang="fr-BF" sz="2400" spc="-1" strike="noStrike">
                <a:solidFill>
                  <a:srgbClr val="000000"/>
                </a:solidFill>
                <a:latin typeface="Calibri"/>
              </a:endParaRPr>
            </a:p>
          </p:txBody>
        </p:sp>
        <p:sp>
          <p:nvSpPr>
            <p:cNvPr id="1243" name="Freeform 147"/>
            <p:cNvSpPr/>
            <p:nvPr/>
          </p:nvSpPr>
          <p:spPr>
            <a:xfrm>
              <a:off x="8775000" y="3132720"/>
              <a:ext cx="3105000" cy="2987280"/>
            </a:xfrm>
            <a:custGeom>
              <a:avLst/>
              <a:gdLst>
                <a:gd name="textAreaLeft" fmla="*/ 0 w 3105000"/>
                <a:gd name="textAreaRight" fmla="*/ 3105360 w 3105000"/>
                <a:gd name="textAreaTop" fmla="*/ 0 h 2987280"/>
                <a:gd name="textAreaBottom" fmla="*/ 2987640 h 2987280"/>
              </a:gdLst>
              <a:ahLst/>
              <a:rect l="textAreaLeft" t="textAreaTop" r="textAreaRight" b="textAreaBottom"/>
              <a:pathLst>
                <a:path w="3570" h="3106">
                  <a:moveTo>
                    <a:pt x="3057" y="1513"/>
                  </a:moveTo>
                  <a:lnTo>
                    <a:pt x="3038" y="1529"/>
                  </a:lnTo>
                  <a:lnTo>
                    <a:pt x="3017" y="1544"/>
                  </a:lnTo>
                  <a:lnTo>
                    <a:pt x="2993" y="1555"/>
                  </a:lnTo>
                  <a:lnTo>
                    <a:pt x="2967" y="1562"/>
                  </a:lnTo>
                  <a:lnTo>
                    <a:pt x="2936" y="1566"/>
                  </a:lnTo>
                  <a:lnTo>
                    <a:pt x="2902" y="1562"/>
                  </a:lnTo>
                  <a:lnTo>
                    <a:pt x="2869" y="1551"/>
                  </a:lnTo>
                  <a:lnTo>
                    <a:pt x="2840" y="1534"/>
                  </a:lnTo>
                  <a:lnTo>
                    <a:pt x="2816" y="1513"/>
                  </a:lnTo>
                  <a:lnTo>
                    <a:pt x="2793" y="1519"/>
                  </a:lnTo>
                  <a:lnTo>
                    <a:pt x="2773" y="1529"/>
                  </a:lnTo>
                  <a:lnTo>
                    <a:pt x="2756" y="1544"/>
                  </a:lnTo>
                  <a:lnTo>
                    <a:pt x="2742" y="1562"/>
                  </a:lnTo>
                  <a:lnTo>
                    <a:pt x="2732" y="1583"/>
                  </a:lnTo>
                  <a:lnTo>
                    <a:pt x="3139" y="1583"/>
                  </a:lnTo>
                  <a:lnTo>
                    <a:pt x="3130" y="1562"/>
                  </a:lnTo>
                  <a:lnTo>
                    <a:pt x="3116" y="1544"/>
                  </a:lnTo>
                  <a:lnTo>
                    <a:pt x="3098" y="1529"/>
                  </a:lnTo>
                  <a:lnTo>
                    <a:pt x="3079" y="1519"/>
                  </a:lnTo>
                  <a:lnTo>
                    <a:pt x="3057" y="1513"/>
                  </a:lnTo>
                  <a:close/>
                  <a:moveTo>
                    <a:pt x="559" y="0"/>
                  </a:moveTo>
                  <a:lnTo>
                    <a:pt x="560" y="0"/>
                  </a:lnTo>
                  <a:lnTo>
                    <a:pt x="564" y="0"/>
                  </a:lnTo>
                  <a:lnTo>
                    <a:pt x="575" y="0"/>
                  </a:lnTo>
                  <a:lnTo>
                    <a:pt x="592" y="1"/>
                  </a:lnTo>
                  <a:lnTo>
                    <a:pt x="611" y="2"/>
                  </a:lnTo>
                  <a:lnTo>
                    <a:pt x="634" y="5"/>
                  </a:lnTo>
                  <a:lnTo>
                    <a:pt x="656" y="8"/>
                  </a:lnTo>
                  <a:lnTo>
                    <a:pt x="675" y="13"/>
                  </a:lnTo>
                  <a:lnTo>
                    <a:pt x="695" y="18"/>
                  </a:lnTo>
                  <a:lnTo>
                    <a:pt x="710" y="24"/>
                  </a:lnTo>
                  <a:lnTo>
                    <a:pt x="724" y="30"/>
                  </a:lnTo>
                  <a:lnTo>
                    <a:pt x="735" y="35"/>
                  </a:lnTo>
                  <a:lnTo>
                    <a:pt x="742" y="39"/>
                  </a:lnTo>
                  <a:lnTo>
                    <a:pt x="744" y="40"/>
                  </a:lnTo>
                  <a:lnTo>
                    <a:pt x="779" y="59"/>
                  </a:lnTo>
                  <a:lnTo>
                    <a:pt x="815" y="82"/>
                  </a:lnTo>
                  <a:lnTo>
                    <a:pt x="847" y="110"/>
                  </a:lnTo>
                  <a:lnTo>
                    <a:pt x="878" y="140"/>
                  </a:lnTo>
                  <a:lnTo>
                    <a:pt x="905" y="173"/>
                  </a:lnTo>
                  <a:lnTo>
                    <a:pt x="928" y="209"/>
                  </a:lnTo>
                  <a:lnTo>
                    <a:pt x="947" y="248"/>
                  </a:lnTo>
                  <a:lnTo>
                    <a:pt x="961" y="289"/>
                  </a:lnTo>
                  <a:lnTo>
                    <a:pt x="968" y="331"/>
                  </a:lnTo>
                  <a:lnTo>
                    <a:pt x="970" y="337"/>
                  </a:lnTo>
                  <a:lnTo>
                    <a:pt x="972" y="345"/>
                  </a:lnTo>
                  <a:lnTo>
                    <a:pt x="973" y="351"/>
                  </a:lnTo>
                  <a:lnTo>
                    <a:pt x="984" y="427"/>
                  </a:lnTo>
                  <a:lnTo>
                    <a:pt x="995" y="496"/>
                  </a:lnTo>
                  <a:lnTo>
                    <a:pt x="1006" y="557"/>
                  </a:lnTo>
                  <a:lnTo>
                    <a:pt x="1018" y="613"/>
                  </a:lnTo>
                  <a:lnTo>
                    <a:pt x="1033" y="661"/>
                  </a:lnTo>
                  <a:lnTo>
                    <a:pt x="1048" y="704"/>
                  </a:lnTo>
                  <a:lnTo>
                    <a:pt x="1067" y="739"/>
                  </a:lnTo>
                  <a:lnTo>
                    <a:pt x="1088" y="769"/>
                  </a:lnTo>
                  <a:lnTo>
                    <a:pt x="1112" y="792"/>
                  </a:lnTo>
                  <a:lnTo>
                    <a:pt x="1141" y="814"/>
                  </a:lnTo>
                  <a:lnTo>
                    <a:pt x="1176" y="833"/>
                  </a:lnTo>
                  <a:lnTo>
                    <a:pt x="1217" y="851"/>
                  </a:lnTo>
                  <a:lnTo>
                    <a:pt x="1265" y="867"/>
                  </a:lnTo>
                  <a:lnTo>
                    <a:pt x="1320" y="883"/>
                  </a:lnTo>
                  <a:lnTo>
                    <a:pt x="1383" y="896"/>
                  </a:lnTo>
                  <a:lnTo>
                    <a:pt x="1402" y="870"/>
                  </a:lnTo>
                  <a:lnTo>
                    <a:pt x="1428" y="849"/>
                  </a:lnTo>
                  <a:lnTo>
                    <a:pt x="1456" y="832"/>
                  </a:lnTo>
                  <a:lnTo>
                    <a:pt x="1488" y="821"/>
                  </a:lnTo>
                  <a:lnTo>
                    <a:pt x="1522" y="817"/>
                  </a:lnTo>
                  <a:lnTo>
                    <a:pt x="1596" y="817"/>
                  </a:lnTo>
                  <a:lnTo>
                    <a:pt x="1663" y="815"/>
                  </a:lnTo>
                  <a:lnTo>
                    <a:pt x="1724" y="810"/>
                  </a:lnTo>
                  <a:lnTo>
                    <a:pt x="1778" y="805"/>
                  </a:lnTo>
                  <a:lnTo>
                    <a:pt x="1827" y="798"/>
                  </a:lnTo>
                  <a:lnTo>
                    <a:pt x="1869" y="788"/>
                  </a:lnTo>
                  <a:lnTo>
                    <a:pt x="1905" y="777"/>
                  </a:lnTo>
                  <a:lnTo>
                    <a:pt x="1937" y="765"/>
                  </a:lnTo>
                  <a:lnTo>
                    <a:pt x="1964" y="751"/>
                  </a:lnTo>
                  <a:lnTo>
                    <a:pt x="1985" y="734"/>
                  </a:lnTo>
                  <a:lnTo>
                    <a:pt x="2005" y="713"/>
                  </a:lnTo>
                  <a:lnTo>
                    <a:pt x="2022" y="687"/>
                  </a:lnTo>
                  <a:lnTo>
                    <a:pt x="2038" y="654"/>
                  </a:lnTo>
                  <a:lnTo>
                    <a:pt x="2051" y="618"/>
                  </a:lnTo>
                  <a:lnTo>
                    <a:pt x="2063" y="574"/>
                  </a:lnTo>
                  <a:lnTo>
                    <a:pt x="2074" y="527"/>
                  </a:lnTo>
                  <a:lnTo>
                    <a:pt x="2085" y="474"/>
                  </a:lnTo>
                  <a:lnTo>
                    <a:pt x="2095" y="415"/>
                  </a:lnTo>
                  <a:lnTo>
                    <a:pt x="2104" y="351"/>
                  </a:lnTo>
                  <a:lnTo>
                    <a:pt x="2105" y="345"/>
                  </a:lnTo>
                  <a:lnTo>
                    <a:pt x="2107" y="337"/>
                  </a:lnTo>
                  <a:lnTo>
                    <a:pt x="2109" y="331"/>
                  </a:lnTo>
                  <a:lnTo>
                    <a:pt x="2116" y="289"/>
                  </a:lnTo>
                  <a:lnTo>
                    <a:pt x="2130" y="248"/>
                  </a:lnTo>
                  <a:lnTo>
                    <a:pt x="2149" y="209"/>
                  </a:lnTo>
                  <a:lnTo>
                    <a:pt x="2172" y="173"/>
                  </a:lnTo>
                  <a:lnTo>
                    <a:pt x="2199" y="140"/>
                  </a:lnTo>
                  <a:lnTo>
                    <a:pt x="2230" y="110"/>
                  </a:lnTo>
                  <a:lnTo>
                    <a:pt x="2263" y="82"/>
                  </a:lnTo>
                  <a:lnTo>
                    <a:pt x="2297" y="59"/>
                  </a:lnTo>
                  <a:lnTo>
                    <a:pt x="2333" y="40"/>
                  </a:lnTo>
                  <a:lnTo>
                    <a:pt x="2336" y="39"/>
                  </a:lnTo>
                  <a:lnTo>
                    <a:pt x="2342" y="35"/>
                  </a:lnTo>
                  <a:lnTo>
                    <a:pt x="2353" y="30"/>
                  </a:lnTo>
                  <a:lnTo>
                    <a:pt x="2366" y="24"/>
                  </a:lnTo>
                  <a:lnTo>
                    <a:pt x="2383" y="18"/>
                  </a:lnTo>
                  <a:lnTo>
                    <a:pt x="2401" y="13"/>
                  </a:lnTo>
                  <a:lnTo>
                    <a:pt x="2421" y="8"/>
                  </a:lnTo>
                  <a:lnTo>
                    <a:pt x="2444" y="5"/>
                  </a:lnTo>
                  <a:lnTo>
                    <a:pt x="2465" y="2"/>
                  </a:lnTo>
                  <a:lnTo>
                    <a:pt x="2486" y="1"/>
                  </a:lnTo>
                  <a:lnTo>
                    <a:pt x="2502" y="0"/>
                  </a:lnTo>
                  <a:lnTo>
                    <a:pt x="2513" y="0"/>
                  </a:lnTo>
                  <a:lnTo>
                    <a:pt x="2516" y="0"/>
                  </a:lnTo>
                  <a:lnTo>
                    <a:pt x="2518" y="0"/>
                  </a:lnTo>
                  <a:lnTo>
                    <a:pt x="2558" y="2"/>
                  </a:lnTo>
                  <a:lnTo>
                    <a:pt x="2595" y="10"/>
                  </a:lnTo>
                  <a:lnTo>
                    <a:pt x="2630" y="21"/>
                  </a:lnTo>
                  <a:lnTo>
                    <a:pt x="2664" y="35"/>
                  </a:lnTo>
                  <a:lnTo>
                    <a:pt x="2696" y="54"/>
                  </a:lnTo>
                  <a:lnTo>
                    <a:pt x="2724" y="77"/>
                  </a:lnTo>
                  <a:lnTo>
                    <a:pt x="2750" y="105"/>
                  </a:lnTo>
                  <a:lnTo>
                    <a:pt x="2772" y="135"/>
                  </a:lnTo>
                  <a:lnTo>
                    <a:pt x="2792" y="172"/>
                  </a:lnTo>
                  <a:lnTo>
                    <a:pt x="2807" y="212"/>
                  </a:lnTo>
                  <a:lnTo>
                    <a:pt x="2819" y="255"/>
                  </a:lnTo>
                  <a:lnTo>
                    <a:pt x="2821" y="259"/>
                  </a:lnTo>
                  <a:lnTo>
                    <a:pt x="2823" y="270"/>
                  </a:lnTo>
                  <a:lnTo>
                    <a:pt x="2827" y="285"/>
                  </a:lnTo>
                  <a:lnTo>
                    <a:pt x="2833" y="308"/>
                  </a:lnTo>
                  <a:lnTo>
                    <a:pt x="2840" y="336"/>
                  </a:lnTo>
                  <a:lnTo>
                    <a:pt x="2848" y="368"/>
                  </a:lnTo>
                  <a:lnTo>
                    <a:pt x="2857" y="405"/>
                  </a:lnTo>
                  <a:lnTo>
                    <a:pt x="2868" y="445"/>
                  </a:lnTo>
                  <a:lnTo>
                    <a:pt x="2879" y="490"/>
                  </a:lnTo>
                  <a:lnTo>
                    <a:pt x="2891" y="537"/>
                  </a:lnTo>
                  <a:lnTo>
                    <a:pt x="2903" y="586"/>
                  </a:lnTo>
                  <a:lnTo>
                    <a:pt x="2916" y="637"/>
                  </a:lnTo>
                  <a:lnTo>
                    <a:pt x="2930" y="690"/>
                  </a:lnTo>
                  <a:lnTo>
                    <a:pt x="2944" y="745"/>
                  </a:lnTo>
                  <a:lnTo>
                    <a:pt x="2958" y="800"/>
                  </a:lnTo>
                  <a:lnTo>
                    <a:pt x="2971" y="855"/>
                  </a:lnTo>
                  <a:lnTo>
                    <a:pt x="2985" y="909"/>
                  </a:lnTo>
                  <a:lnTo>
                    <a:pt x="2999" y="964"/>
                  </a:lnTo>
                  <a:lnTo>
                    <a:pt x="3012" y="1016"/>
                  </a:lnTo>
                  <a:lnTo>
                    <a:pt x="3024" y="1068"/>
                  </a:lnTo>
                  <a:lnTo>
                    <a:pt x="3036" y="1116"/>
                  </a:lnTo>
                  <a:lnTo>
                    <a:pt x="3048" y="1162"/>
                  </a:lnTo>
                  <a:lnTo>
                    <a:pt x="3058" y="1204"/>
                  </a:lnTo>
                  <a:lnTo>
                    <a:pt x="3068" y="1244"/>
                  </a:lnTo>
                  <a:lnTo>
                    <a:pt x="3076" y="1279"/>
                  </a:lnTo>
                  <a:lnTo>
                    <a:pt x="3084" y="1309"/>
                  </a:lnTo>
                  <a:lnTo>
                    <a:pt x="3090" y="1336"/>
                  </a:lnTo>
                  <a:lnTo>
                    <a:pt x="3095" y="1355"/>
                  </a:lnTo>
                  <a:lnTo>
                    <a:pt x="3098" y="1370"/>
                  </a:lnTo>
                  <a:lnTo>
                    <a:pt x="3101" y="1390"/>
                  </a:lnTo>
                  <a:lnTo>
                    <a:pt x="3099" y="1411"/>
                  </a:lnTo>
                  <a:lnTo>
                    <a:pt x="3132" y="1423"/>
                  </a:lnTo>
                  <a:lnTo>
                    <a:pt x="3162" y="1441"/>
                  </a:lnTo>
                  <a:lnTo>
                    <a:pt x="3189" y="1463"/>
                  </a:lnTo>
                  <a:lnTo>
                    <a:pt x="3212" y="1488"/>
                  </a:lnTo>
                  <a:lnTo>
                    <a:pt x="3230" y="1516"/>
                  </a:lnTo>
                  <a:lnTo>
                    <a:pt x="3244" y="1549"/>
                  </a:lnTo>
                  <a:lnTo>
                    <a:pt x="3253" y="1583"/>
                  </a:lnTo>
                  <a:lnTo>
                    <a:pt x="3570" y="1583"/>
                  </a:lnTo>
                  <a:lnTo>
                    <a:pt x="3570" y="2516"/>
                  </a:lnTo>
                  <a:lnTo>
                    <a:pt x="2302" y="2516"/>
                  </a:lnTo>
                  <a:lnTo>
                    <a:pt x="2302" y="1583"/>
                  </a:lnTo>
                  <a:lnTo>
                    <a:pt x="2619" y="1583"/>
                  </a:lnTo>
                  <a:lnTo>
                    <a:pt x="2628" y="1549"/>
                  </a:lnTo>
                  <a:lnTo>
                    <a:pt x="2641" y="1517"/>
                  </a:lnTo>
                  <a:lnTo>
                    <a:pt x="2659" y="1488"/>
                  </a:lnTo>
                  <a:lnTo>
                    <a:pt x="2682" y="1463"/>
                  </a:lnTo>
                  <a:lnTo>
                    <a:pt x="2709" y="1441"/>
                  </a:lnTo>
                  <a:lnTo>
                    <a:pt x="2738" y="1424"/>
                  </a:lnTo>
                  <a:lnTo>
                    <a:pt x="2770" y="1412"/>
                  </a:lnTo>
                  <a:lnTo>
                    <a:pt x="2760" y="1361"/>
                  </a:lnTo>
                  <a:lnTo>
                    <a:pt x="2748" y="1309"/>
                  </a:lnTo>
                  <a:lnTo>
                    <a:pt x="2735" y="1256"/>
                  </a:lnTo>
                  <a:lnTo>
                    <a:pt x="2720" y="1201"/>
                  </a:lnTo>
                  <a:lnTo>
                    <a:pt x="2705" y="1144"/>
                  </a:lnTo>
                  <a:lnTo>
                    <a:pt x="2690" y="1088"/>
                  </a:lnTo>
                  <a:lnTo>
                    <a:pt x="2674" y="1034"/>
                  </a:lnTo>
                  <a:lnTo>
                    <a:pt x="2658" y="979"/>
                  </a:lnTo>
                  <a:lnTo>
                    <a:pt x="2642" y="927"/>
                  </a:lnTo>
                  <a:lnTo>
                    <a:pt x="2627" y="879"/>
                  </a:lnTo>
                  <a:lnTo>
                    <a:pt x="2612" y="833"/>
                  </a:lnTo>
                  <a:lnTo>
                    <a:pt x="2599" y="791"/>
                  </a:lnTo>
                  <a:lnTo>
                    <a:pt x="2587" y="753"/>
                  </a:lnTo>
                  <a:lnTo>
                    <a:pt x="2576" y="722"/>
                  </a:lnTo>
                  <a:lnTo>
                    <a:pt x="2566" y="695"/>
                  </a:lnTo>
                  <a:lnTo>
                    <a:pt x="2559" y="676"/>
                  </a:lnTo>
                  <a:lnTo>
                    <a:pt x="2549" y="654"/>
                  </a:lnTo>
                  <a:lnTo>
                    <a:pt x="2538" y="640"/>
                  </a:lnTo>
                  <a:lnTo>
                    <a:pt x="2527" y="629"/>
                  </a:lnTo>
                  <a:lnTo>
                    <a:pt x="2516" y="624"/>
                  </a:lnTo>
                  <a:lnTo>
                    <a:pt x="2508" y="624"/>
                  </a:lnTo>
                  <a:lnTo>
                    <a:pt x="2499" y="627"/>
                  </a:lnTo>
                  <a:lnTo>
                    <a:pt x="2495" y="635"/>
                  </a:lnTo>
                  <a:lnTo>
                    <a:pt x="2491" y="647"/>
                  </a:lnTo>
                  <a:lnTo>
                    <a:pt x="2492" y="661"/>
                  </a:lnTo>
                  <a:lnTo>
                    <a:pt x="2497" y="679"/>
                  </a:lnTo>
                  <a:lnTo>
                    <a:pt x="2507" y="701"/>
                  </a:lnTo>
                  <a:lnTo>
                    <a:pt x="2530" y="757"/>
                  </a:lnTo>
                  <a:lnTo>
                    <a:pt x="2553" y="821"/>
                  </a:lnTo>
                  <a:lnTo>
                    <a:pt x="2576" y="890"/>
                  </a:lnTo>
                  <a:lnTo>
                    <a:pt x="2599" y="964"/>
                  </a:lnTo>
                  <a:lnTo>
                    <a:pt x="2622" y="1042"/>
                  </a:lnTo>
                  <a:lnTo>
                    <a:pt x="2645" y="1124"/>
                  </a:lnTo>
                  <a:lnTo>
                    <a:pt x="2667" y="1209"/>
                  </a:lnTo>
                  <a:lnTo>
                    <a:pt x="2687" y="1296"/>
                  </a:lnTo>
                  <a:lnTo>
                    <a:pt x="2707" y="1384"/>
                  </a:lnTo>
                  <a:lnTo>
                    <a:pt x="2672" y="1406"/>
                  </a:lnTo>
                  <a:lnTo>
                    <a:pt x="2641" y="1433"/>
                  </a:lnTo>
                  <a:lnTo>
                    <a:pt x="2615" y="1463"/>
                  </a:lnTo>
                  <a:lnTo>
                    <a:pt x="2593" y="1497"/>
                  </a:lnTo>
                  <a:lnTo>
                    <a:pt x="2576" y="1534"/>
                  </a:lnTo>
                  <a:lnTo>
                    <a:pt x="2469" y="1534"/>
                  </a:lnTo>
                  <a:lnTo>
                    <a:pt x="2438" y="1515"/>
                  </a:lnTo>
                  <a:lnTo>
                    <a:pt x="2407" y="1493"/>
                  </a:lnTo>
                  <a:lnTo>
                    <a:pt x="2381" y="1468"/>
                  </a:lnTo>
                  <a:lnTo>
                    <a:pt x="2358" y="1439"/>
                  </a:lnTo>
                  <a:lnTo>
                    <a:pt x="2337" y="1406"/>
                  </a:lnTo>
                  <a:lnTo>
                    <a:pt x="2321" y="1370"/>
                  </a:lnTo>
                  <a:lnTo>
                    <a:pt x="2309" y="1331"/>
                  </a:lnTo>
                  <a:lnTo>
                    <a:pt x="2229" y="956"/>
                  </a:lnTo>
                  <a:lnTo>
                    <a:pt x="2195" y="989"/>
                  </a:lnTo>
                  <a:lnTo>
                    <a:pt x="2156" y="1019"/>
                  </a:lnTo>
                  <a:lnTo>
                    <a:pt x="2114" y="1045"/>
                  </a:lnTo>
                  <a:lnTo>
                    <a:pt x="2067" y="1068"/>
                  </a:lnTo>
                  <a:lnTo>
                    <a:pt x="2015" y="1087"/>
                  </a:lnTo>
                  <a:lnTo>
                    <a:pt x="1959" y="1104"/>
                  </a:lnTo>
                  <a:lnTo>
                    <a:pt x="1897" y="1117"/>
                  </a:lnTo>
                  <a:lnTo>
                    <a:pt x="1830" y="1128"/>
                  </a:lnTo>
                  <a:lnTo>
                    <a:pt x="1758" y="1136"/>
                  </a:lnTo>
                  <a:lnTo>
                    <a:pt x="1679" y="1143"/>
                  </a:lnTo>
                  <a:lnTo>
                    <a:pt x="1667" y="1168"/>
                  </a:lnTo>
                  <a:lnTo>
                    <a:pt x="1650" y="1192"/>
                  </a:lnTo>
                  <a:lnTo>
                    <a:pt x="1630" y="1211"/>
                  </a:lnTo>
                  <a:lnTo>
                    <a:pt x="1607" y="1228"/>
                  </a:lnTo>
                  <a:lnTo>
                    <a:pt x="1582" y="1240"/>
                  </a:lnTo>
                  <a:lnTo>
                    <a:pt x="1554" y="1248"/>
                  </a:lnTo>
                  <a:lnTo>
                    <a:pt x="1525" y="1250"/>
                  </a:lnTo>
                  <a:lnTo>
                    <a:pt x="1502" y="1249"/>
                  </a:lnTo>
                  <a:lnTo>
                    <a:pt x="1411" y="1234"/>
                  </a:lnTo>
                  <a:lnTo>
                    <a:pt x="1327" y="1220"/>
                  </a:lnTo>
                  <a:lnTo>
                    <a:pt x="1250" y="1202"/>
                  </a:lnTo>
                  <a:lnTo>
                    <a:pt x="1179" y="1184"/>
                  </a:lnTo>
                  <a:lnTo>
                    <a:pt x="1115" y="1162"/>
                  </a:lnTo>
                  <a:lnTo>
                    <a:pt x="1057" y="1139"/>
                  </a:lnTo>
                  <a:lnTo>
                    <a:pt x="1004" y="1114"/>
                  </a:lnTo>
                  <a:lnTo>
                    <a:pt x="956" y="1085"/>
                  </a:lnTo>
                  <a:lnTo>
                    <a:pt x="914" y="1054"/>
                  </a:lnTo>
                  <a:lnTo>
                    <a:pt x="875" y="1022"/>
                  </a:lnTo>
                  <a:lnTo>
                    <a:pt x="841" y="985"/>
                  </a:lnTo>
                  <a:lnTo>
                    <a:pt x="767" y="1330"/>
                  </a:lnTo>
                  <a:lnTo>
                    <a:pt x="755" y="1370"/>
                  </a:lnTo>
                  <a:lnTo>
                    <a:pt x="739" y="1406"/>
                  </a:lnTo>
                  <a:lnTo>
                    <a:pt x="719" y="1439"/>
                  </a:lnTo>
                  <a:lnTo>
                    <a:pt x="696" y="1468"/>
                  </a:lnTo>
                  <a:lnTo>
                    <a:pt x="668" y="1493"/>
                  </a:lnTo>
                  <a:lnTo>
                    <a:pt x="639" y="1516"/>
                  </a:lnTo>
                  <a:lnTo>
                    <a:pt x="606" y="1534"/>
                  </a:lnTo>
                  <a:lnTo>
                    <a:pt x="572" y="1550"/>
                  </a:lnTo>
                  <a:lnTo>
                    <a:pt x="571" y="2882"/>
                  </a:lnTo>
                  <a:lnTo>
                    <a:pt x="567" y="2922"/>
                  </a:lnTo>
                  <a:lnTo>
                    <a:pt x="558" y="2960"/>
                  </a:lnTo>
                  <a:lnTo>
                    <a:pt x="541" y="2995"/>
                  </a:lnTo>
                  <a:lnTo>
                    <a:pt x="519" y="3026"/>
                  </a:lnTo>
                  <a:lnTo>
                    <a:pt x="491" y="3053"/>
                  </a:lnTo>
                  <a:lnTo>
                    <a:pt x="461" y="3076"/>
                  </a:lnTo>
                  <a:lnTo>
                    <a:pt x="425" y="3092"/>
                  </a:lnTo>
                  <a:lnTo>
                    <a:pt x="387" y="3102"/>
                  </a:lnTo>
                  <a:lnTo>
                    <a:pt x="347" y="3106"/>
                  </a:lnTo>
                  <a:lnTo>
                    <a:pt x="307" y="3102"/>
                  </a:lnTo>
                  <a:lnTo>
                    <a:pt x="269" y="3092"/>
                  </a:lnTo>
                  <a:lnTo>
                    <a:pt x="234" y="3076"/>
                  </a:lnTo>
                  <a:lnTo>
                    <a:pt x="202" y="3053"/>
                  </a:lnTo>
                  <a:lnTo>
                    <a:pt x="176" y="3026"/>
                  </a:lnTo>
                  <a:lnTo>
                    <a:pt x="153" y="2995"/>
                  </a:lnTo>
                  <a:lnTo>
                    <a:pt x="137" y="2960"/>
                  </a:lnTo>
                  <a:lnTo>
                    <a:pt x="126" y="2922"/>
                  </a:lnTo>
                  <a:lnTo>
                    <a:pt x="122" y="2882"/>
                  </a:lnTo>
                  <a:lnTo>
                    <a:pt x="124" y="1474"/>
                  </a:lnTo>
                  <a:lnTo>
                    <a:pt x="92" y="1444"/>
                  </a:lnTo>
                  <a:lnTo>
                    <a:pt x="64" y="1411"/>
                  </a:lnTo>
                  <a:lnTo>
                    <a:pt x="41" y="1376"/>
                  </a:lnTo>
                  <a:lnTo>
                    <a:pt x="22" y="1338"/>
                  </a:lnTo>
                  <a:lnTo>
                    <a:pt x="8" y="1299"/>
                  </a:lnTo>
                  <a:lnTo>
                    <a:pt x="1" y="1256"/>
                  </a:lnTo>
                  <a:lnTo>
                    <a:pt x="0" y="1213"/>
                  </a:lnTo>
                  <a:lnTo>
                    <a:pt x="6" y="1168"/>
                  </a:lnTo>
                  <a:lnTo>
                    <a:pt x="202" y="255"/>
                  </a:lnTo>
                  <a:lnTo>
                    <a:pt x="215" y="215"/>
                  </a:lnTo>
                  <a:lnTo>
                    <a:pt x="232" y="178"/>
                  </a:lnTo>
                  <a:lnTo>
                    <a:pt x="253" y="144"/>
                  </a:lnTo>
                  <a:lnTo>
                    <a:pt x="279" y="115"/>
                  </a:lnTo>
                  <a:lnTo>
                    <a:pt x="308" y="88"/>
                  </a:lnTo>
                  <a:lnTo>
                    <a:pt x="339" y="65"/>
                  </a:lnTo>
                  <a:lnTo>
                    <a:pt x="373" y="46"/>
                  </a:lnTo>
                  <a:lnTo>
                    <a:pt x="410" y="30"/>
                  </a:lnTo>
                  <a:lnTo>
                    <a:pt x="446" y="18"/>
                  </a:lnTo>
                  <a:lnTo>
                    <a:pt x="484" y="8"/>
                  </a:lnTo>
                  <a:lnTo>
                    <a:pt x="521" y="2"/>
                  </a:lnTo>
                  <a:lnTo>
                    <a:pt x="559"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1244" name="Freeform: Shape 1"/>
          <p:cNvSpPr/>
          <p:nvPr/>
        </p:nvSpPr>
        <p:spPr>
          <a:xfrm>
            <a:off x="10389240" y="540000"/>
            <a:ext cx="258840" cy="258840"/>
          </a:xfrm>
          <a:custGeom>
            <a:avLst/>
            <a:gdLst>
              <a:gd name="textAreaLeft" fmla="*/ 0 w 258840"/>
              <a:gd name="textAreaRight" fmla="*/ 259200 w 258840"/>
              <a:gd name="textAreaTop" fmla="*/ 0 h 258840"/>
              <a:gd name="textAreaBottom" fmla="*/ 259200 h 258840"/>
            </a:gdLst>
            <a:ahLst/>
            <a:rect l="textAreaLeft" t="textAreaTop" r="textAreaRight" b="textAreaBottom"/>
            <a:pathLst>
              <a:path w="209550" h="209550">
                <a:moveTo>
                  <a:pt x="199311" y="199311"/>
                </a:moveTo>
                <a:lnTo>
                  <a:pt x="199311" y="199311"/>
                </a:lnTo>
                <a:cubicBezTo>
                  <a:pt x="194548" y="204073"/>
                  <a:pt x="186928" y="204073"/>
                  <a:pt x="182166" y="199311"/>
                </a:cubicBezTo>
                <a:lnTo>
                  <a:pt x="10716" y="27861"/>
                </a:lnTo>
                <a:cubicBezTo>
                  <a:pt x="5953" y="23098"/>
                  <a:pt x="5953" y="15478"/>
                  <a:pt x="10716" y="10716"/>
                </a:cubicBezTo>
                <a:lnTo>
                  <a:pt x="10716" y="10716"/>
                </a:lnTo>
                <a:cubicBezTo>
                  <a:pt x="15478" y="5953"/>
                  <a:pt x="23098" y="5953"/>
                  <a:pt x="27861" y="10716"/>
                </a:cubicBezTo>
                <a:lnTo>
                  <a:pt x="199311" y="182166"/>
                </a:lnTo>
                <a:cubicBezTo>
                  <a:pt x="204073" y="186928"/>
                  <a:pt x="204073" y="194548"/>
                  <a:pt x="199311" y="199311"/>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45" name="Freeform: Shape 2"/>
          <p:cNvSpPr/>
          <p:nvPr/>
        </p:nvSpPr>
        <p:spPr>
          <a:xfrm>
            <a:off x="10216080" y="812160"/>
            <a:ext cx="317520" cy="152640"/>
          </a:xfrm>
          <a:custGeom>
            <a:avLst/>
            <a:gdLst>
              <a:gd name="textAreaLeft" fmla="*/ 0 w 317520"/>
              <a:gd name="textAreaRight" fmla="*/ 317880 w 317520"/>
              <a:gd name="textAreaTop" fmla="*/ 0 h 152640"/>
              <a:gd name="textAreaBottom" fmla="*/ 153000 h 152640"/>
            </a:gdLst>
            <a:ahLst/>
            <a:rect l="textAreaLeft" t="textAreaTop" r="textAreaRight" b="textAreaBottom"/>
            <a:pathLst>
              <a:path w="257175" h="123825">
                <a:moveTo>
                  <a:pt x="253476" y="117269"/>
                </a:moveTo>
                <a:lnTo>
                  <a:pt x="253476" y="117269"/>
                </a:lnTo>
                <a:cubicBezTo>
                  <a:pt x="250619" y="122984"/>
                  <a:pt x="243951" y="125841"/>
                  <a:pt x="238236" y="123936"/>
                </a:cubicBezTo>
                <a:lnTo>
                  <a:pt x="14399" y="29639"/>
                </a:lnTo>
                <a:cubicBezTo>
                  <a:pt x="8684" y="26781"/>
                  <a:pt x="5826" y="20114"/>
                  <a:pt x="7731" y="14399"/>
                </a:cubicBezTo>
                <a:lnTo>
                  <a:pt x="7731" y="14399"/>
                </a:lnTo>
                <a:cubicBezTo>
                  <a:pt x="10589" y="8684"/>
                  <a:pt x="17256" y="5826"/>
                  <a:pt x="22971" y="7731"/>
                </a:cubicBezTo>
                <a:lnTo>
                  <a:pt x="246809" y="102029"/>
                </a:lnTo>
                <a:cubicBezTo>
                  <a:pt x="253476" y="104886"/>
                  <a:pt x="256334" y="111554"/>
                  <a:pt x="253476" y="117269"/>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46" name="Freeform: Shape 3"/>
          <p:cNvSpPr/>
          <p:nvPr/>
        </p:nvSpPr>
        <p:spPr>
          <a:xfrm>
            <a:off x="10145160" y="1129680"/>
            <a:ext cx="341280" cy="46800"/>
          </a:xfrm>
          <a:custGeom>
            <a:avLst/>
            <a:gdLst>
              <a:gd name="textAreaLeft" fmla="*/ 0 w 341280"/>
              <a:gd name="textAreaRight" fmla="*/ 341640 w 341280"/>
              <a:gd name="textAreaTop" fmla="*/ 0 h 46800"/>
              <a:gd name="textAreaBottom" fmla="*/ 47160 h 46800"/>
            </a:gdLst>
            <a:ahLst/>
            <a:rect l="textAreaLeft" t="textAreaTop" r="textAreaRight" b="textAreaBottom"/>
            <a:pathLst>
              <a:path w="276225" h="38100">
                <a:moveTo>
                  <a:pt x="273844" y="18678"/>
                </a:moveTo>
                <a:lnTo>
                  <a:pt x="273844" y="18678"/>
                </a:lnTo>
                <a:cubicBezTo>
                  <a:pt x="273844" y="25345"/>
                  <a:pt x="268129" y="31061"/>
                  <a:pt x="261461" y="31061"/>
                </a:cubicBezTo>
                <a:lnTo>
                  <a:pt x="18574" y="31061"/>
                </a:lnTo>
                <a:cubicBezTo>
                  <a:pt x="12859" y="30108"/>
                  <a:pt x="7144" y="25345"/>
                  <a:pt x="7144" y="18678"/>
                </a:cubicBezTo>
                <a:lnTo>
                  <a:pt x="7144" y="18678"/>
                </a:lnTo>
                <a:cubicBezTo>
                  <a:pt x="7144" y="12010"/>
                  <a:pt x="12859" y="6295"/>
                  <a:pt x="18574" y="7248"/>
                </a:cubicBezTo>
                <a:lnTo>
                  <a:pt x="261461" y="7248"/>
                </a:lnTo>
                <a:cubicBezTo>
                  <a:pt x="268129" y="7248"/>
                  <a:pt x="273844" y="12010"/>
                  <a:pt x="273844" y="18678"/>
                </a:cubicBezTo>
                <a:close/>
              </a:path>
            </a:pathLst>
          </a:custGeom>
          <a:solidFill>
            <a:srgbClr val="ffffff"/>
          </a:solidFill>
          <a:ln w="9360">
            <a:noFill/>
          </a:ln>
        </p:spPr>
        <p:style>
          <a:lnRef idx="0"/>
          <a:fillRef idx="0"/>
          <a:effectRef idx="0"/>
          <a:fontRef idx="minor"/>
        </p:style>
        <p:txBody>
          <a:bodyPr lIns="90000" rIns="90000" tIns="2160" bIns="2160" anchor="ctr">
            <a:noAutofit/>
          </a:bodyPr>
          <a:p>
            <a:endParaRPr b="0" lang="fr-BF" sz="1800" spc="-1" strike="noStrike">
              <a:solidFill>
                <a:srgbClr val="000000"/>
              </a:solidFill>
              <a:latin typeface="Arial"/>
              <a:ea typeface="Arial Unicode MS"/>
            </a:endParaRPr>
          </a:p>
        </p:txBody>
      </p:sp>
      <p:sp>
        <p:nvSpPr>
          <p:cNvPr id="1247" name="Freeform: Shape 4"/>
          <p:cNvSpPr/>
          <p:nvPr/>
        </p:nvSpPr>
        <p:spPr>
          <a:xfrm>
            <a:off x="11383200" y="545760"/>
            <a:ext cx="246960" cy="258840"/>
          </a:xfrm>
          <a:custGeom>
            <a:avLst/>
            <a:gdLst>
              <a:gd name="textAreaLeft" fmla="*/ 0 w 246960"/>
              <a:gd name="textAreaRight" fmla="*/ 247320 w 246960"/>
              <a:gd name="textAreaTop" fmla="*/ 0 h 258840"/>
              <a:gd name="textAreaBottom" fmla="*/ 259200 h 258840"/>
            </a:gdLst>
            <a:ahLst/>
            <a:rect l="textAreaLeft" t="textAreaTop" r="textAreaRight" b="textAreaBottom"/>
            <a:pathLst>
              <a:path w="200025" h="209550">
                <a:moveTo>
                  <a:pt x="10001" y="199311"/>
                </a:moveTo>
                <a:lnTo>
                  <a:pt x="10001" y="199311"/>
                </a:lnTo>
                <a:cubicBezTo>
                  <a:pt x="14764" y="204073"/>
                  <a:pt x="22384" y="204073"/>
                  <a:pt x="27146" y="199311"/>
                </a:cubicBezTo>
                <a:lnTo>
                  <a:pt x="198596" y="27861"/>
                </a:lnTo>
                <a:cubicBezTo>
                  <a:pt x="203359" y="23098"/>
                  <a:pt x="203359" y="15478"/>
                  <a:pt x="198596" y="10716"/>
                </a:cubicBezTo>
                <a:lnTo>
                  <a:pt x="198596" y="10716"/>
                </a:lnTo>
                <a:cubicBezTo>
                  <a:pt x="193834" y="5953"/>
                  <a:pt x="186214" y="5953"/>
                  <a:pt x="181451" y="10716"/>
                </a:cubicBezTo>
                <a:lnTo>
                  <a:pt x="10001" y="182166"/>
                </a:lnTo>
                <a:cubicBezTo>
                  <a:pt x="6191" y="186928"/>
                  <a:pt x="6191" y="194548"/>
                  <a:pt x="10001" y="199311"/>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48" name="Freeform: Shape 5"/>
          <p:cNvSpPr/>
          <p:nvPr/>
        </p:nvSpPr>
        <p:spPr>
          <a:xfrm>
            <a:off x="11491920" y="817920"/>
            <a:ext cx="317520" cy="152640"/>
          </a:xfrm>
          <a:custGeom>
            <a:avLst/>
            <a:gdLst>
              <a:gd name="textAreaLeft" fmla="*/ 0 w 317520"/>
              <a:gd name="textAreaRight" fmla="*/ 317880 w 317520"/>
              <a:gd name="textAreaTop" fmla="*/ 0 h 152640"/>
              <a:gd name="textAreaBottom" fmla="*/ 153000 h 152640"/>
            </a:gdLst>
            <a:ahLst/>
            <a:rect l="textAreaLeft" t="textAreaTop" r="textAreaRight" b="textAreaBottom"/>
            <a:pathLst>
              <a:path w="257175" h="123825">
                <a:moveTo>
                  <a:pt x="7732" y="117269"/>
                </a:moveTo>
                <a:lnTo>
                  <a:pt x="7732" y="117269"/>
                </a:lnTo>
                <a:cubicBezTo>
                  <a:pt x="10589" y="122984"/>
                  <a:pt x="17257" y="125841"/>
                  <a:pt x="22971" y="123936"/>
                </a:cubicBezTo>
                <a:lnTo>
                  <a:pt x="246809" y="29639"/>
                </a:lnTo>
                <a:cubicBezTo>
                  <a:pt x="252524" y="26781"/>
                  <a:pt x="255381" y="20114"/>
                  <a:pt x="253476" y="14399"/>
                </a:cubicBezTo>
                <a:lnTo>
                  <a:pt x="253476" y="14399"/>
                </a:lnTo>
                <a:cubicBezTo>
                  <a:pt x="250619" y="8684"/>
                  <a:pt x="243951" y="5826"/>
                  <a:pt x="238237" y="7731"/>
                </a:cubicBezTo>
                <a:lnTo>
                  <a:pt x="14399" y="102029"/>
                </a:lnTo>
                <a:cubicBezTo>
                  <a:pt x="8684" y="104886"/>
                  <a:pt x="5826" y="111554"/>
                  <a:pt x="7732" y="117269"/>
                </a:cubicBezTo>
                <a:close/>
              </a:path>
            </a:pathLst>
          </a:custGeom>
          <a:solidFill>
            <a:srgbClr val="ffffff"/>
          </a:solidFill>
          <a:ln w="9360">
            <a:noFill/>
          </a:ln>
        </p:spPr>
        <p:style>
          <a:lnRef idx="0"/>
          <a:fillRef idx="0"/>
          <a:effectRef idx="0"/>
          <a:fontRef idx="minor"/>
        </p:style>
        <p:txBody>
          <a:bodyPr lIns="90000" rIns="90000" tIns="45000" bIns="45000" anchor="ctr">
            <a:noAutofit/>
          </a:bodyPr>
          <a:p>
            <a:endParaRPr b="0" lang="fr-BF" sz="1800" spc="-1" strike="noStrike">
              <a:solidFill>
                <a:srgbClr val="000000"/>
              </a:solidFill>
              <a:latin typeface="Arial"/>
              <a:ea typeface="Arial Unicode MS"/>
            </a:endParaRPr>
          </a:p>
        </p:txBody>
      </p:sp>
      <p:sp>
        <p:nvSpPr>
          <p:cNvPr id="1249" name="Freeform: Shape 6"/>
          <p:cNvSpPr/>
          <p:nvPr/>
        </p:nvSpPr>
        <p:spPr>
          <a:xfrm>
            <a:off x="11538720" y="1135440"/>
            <a:ext cx="341280" cy="46800"/>
          </a:xfrm>
          <a:custGeom>
            <a:avLst/>
            <a:gdLst>
              <a:gd name="textAreaLeft" fmla="*/ 0 w 341280"/>
              <a:gd name="textAreaRight" fmla="*/ 341640 w 341280"/>
              <a:gd name="textAreaTop" fmla="*/ 0 h 46800"/>
              <a:gd name="textAreaBottom" fmla="*/ 47160 h 46800"/>
            </a:gdLst>
            <a:ahLst/>
            <a:rect l="textAreaLeft" t="textAreaTop" r="textAreaRight" b="textAreaBottom"/>
            <a:pathLst>
              <a:path w="276225" h="38100">
                <a:moveTo>
                  <a:pt x="7144" y="18678"/>
                </a:moveTo>
                <a:lnTo>
                  <a:pt x="7144" y="18678"/>
                </a:lnTo>
                <a:cubicBezTo>
                  <a:pt x="7144" y="25345"/>
                  <a:pt x="12859" y="31061"/>
                  <a:pt x="19526" y="31061"/>
                </a:cubicBezTo>
                <a:lnTo>
                  <a:pt x="262414" y="31061"/>
                </a:lnTo>
                <a:cubicBezTo>
                  <a:pt x="269081" y="31061"/>
                  <a:pt x="274796" y="25345"/>
                  <a:pt x="274796" y="18678"/>
                </a:cubicBezTo>
                <a:lnTo>
                  <a:pt x="274796" y="18678"/>
                </a:lnTo>
                <a:cubicBezTo>
                  <a:pt x="274796" y="12010"/>
                  <a:pt x="269081" y="6295"/>
                  <a:pt x="262414" y="7248"/>
                </a:cubicBezTo>
                <a:lnTo>
                  <a:pt x="19526" y="7248"/>
                </a:lnTo>
                <a:cubicBezTo>
                  <a:pt x="12859" y="7248"/>
                  <a:pt x="7144" y="12010"/>
                  <a:pt x="7144" y="18678"/>
                </a:cubicBezTo>
                <a:close/>
              </a:path>
            </a:pathLst>
          </a:custGeom>
          <a:solidFill>
            <a:srgbClr val="ffffff"/>
          </a:solidFill>
          <a:ln w="9360">
            <a:noFill/>
          </a:ln>
        </p:spPr>
        <p:style>
          <a:lnRef idx="0"/>
          <a:fillRef idx="0"/>
          <a:effectRef idx="0"/>
          <a:fontRef idx="minor"/>
        </p:style>
        <p:txBody>
          <a:bodyPr lIns="90000" rIns="90000" tIns="2160" bIns="2160" anchor="ctr">
            <a:noAutofit/>
          </a:bodyPr>
          <a:p>
            <a:endParaRPr b="0" lang="fr-BF" sz="1800" spc="-1" strike="noStrike">
              <a:solidFill>
                <a:srgbClr val="000000"/>
              </a:solidFill>
              <a:latin typeface="Arial"/>
              <a:ea typeface="Arial Unicode MS"/>
            </a:endParaRPr>
          </a:p>
        </p:txBody>
      </p:sp>
      <p:sp>
        <p:nvSpPr>
          <p:cNvPr id="1250" name="Rectangle 189"/>
          <p:cNvSpPr/>
          <p:nvPr/>
        </p:nvSpPr>
        <p:spPr>
          <a:xfrm>
            <a:off x="1440" y="720"/>
            <a:ext cx="6658560" cy="6870240"/>
          </a:xfrm>
          <a:prstGeom prst="rect">
            <a:avLst/>
          </a:prstGeom>
          <a:solidFill>
            <a:schemeClr val="accent4"/>
          </a:soli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sp>
        <p:nvSpPr>
          <p:cNvPr id="1251" name="椭圆 6"/>
          <p:cNvSpPr/>
          <p:nvPr/>
        </p:nvSpPr>
        <p:spPr>
          <a:xfrm>
            <a:off x="2363040" y="1080000"/>
            <a:ext cx="2677680" cy="264204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7</a:t>
            </a:r>
            <a:endParaRPr b="0" lang="fr-BF" sz="13800" spc="-1" strike="noStrike">
              <a:solidFill>
                <a:srgbClr val="000000"/>
              </a:solidFill>
              <a:latin typeface="Arial"/>
            </a:endParaRPr>
          </a:p>
        </p:txBody>
      </p:sp>
      <p:sp>
        <p:nvSpPr>
          <p:cNvPr id="1252" name="矩形 18"/>
          <p:cNvSpPr/>
          <p:nvPr/>
        </p:nvSpPr>
        <p:spPr>
          <a:xfrm>
            <a:off x="1296000" y="4210920"/>
            <a:ext cx="5184000" cy="118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CONCLUSION &amp; PERPECTIVES</a:t>
            </a:r>
            <a:endParaRPr b="0" lang="fr-BF" sz="3600" spc="-1" strike="noStrike">
              <a:solidFill>
                <a:srgbClr val="ffffff"/>
              </a:solidFill>
              <a:latin typeface="Arial"/>
              <a:ea typeface="微软雅黑"/>
            </a:endParaRPr>
          </a:p>
        </p:txBody>
      </p:sp>
      <p:grpSp>
        <p:nvGrpSpPr>
          <p:cNvPr id="1253" name="Groupe 30"/>
          <p:cNvGrpSpPr/>
          <p:nvPr/>
        </p:nvGrpSpPr>
        <p:grpSpPr>
          <a:xfrm>
            <a:off x="11156400" y="5940000"/>
            <a:ext cx="837720" cy="837720"/>
            <a:chOff x="11156400" y="5940000"/>
            <a:chExt cx="837720" cy="837720"/>
          </a:xfrm>
        </p:grpSpPr>
        <p:sp>
          <p:nvSpPr>
            <p:cNvPr id="1254" name="Oval 39"/>
            <p:cNvSpPr/>
            <p:nvPr/>
          </p:nvSpPr>
          <p:spPr>
            <a:xfrm>
              <a:off x="11156400" y="594000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255" name="Oval 40"/>
            <p:cNvSpPr/>
            <p:nvPr/>
          </p:nvSpPr>
          <p:spPr>
            <a:xfrm>
              <a:off x="11261160" y="604476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21</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36" name="平行四边形 1"/>
          <p:cNvSpPr/>
          <p:nvPr/>
        </p:nvSpPr>
        <p:spPr>
          <a:xfrm>
            <a:off x="5760000" y="0"/>
            <a:ext cx="6470280" cy="6908040"/>
          </a:xfrm>
          <a:custGeom>
            <a:avLst/>
            <a:gdLst>
              <a:gd name="textAreaLeft" fmla="*/ 0 w 6470280"/>
              <a:gd name="textAreaRight" fmla="*/ 6470640 w 6470280"/>
              <a:gd name="textAreaTop" fmla="*/ 0 h 6908040"/>
              <a:gd name="textAreaBottom" fmla="*/ 6908400 h 6908040"/>
            </a:gdLst>
            <a:ahLst/>
            <a:rect l="textAreaLeft" t="textAreaTop" r="textAreaRight" b="textAreaBottom"/>
            <a:pathLst>
              <a:path w="6473229" h="5181600">
                <a:moveTo>
                  <a:pt x="0" y="5143500"/>
                </a:moveTo>
                <a:lnTo>
                  <a:pt x="1285875" y="0"/>
                </a:lnTo>
                <a:lnTo>
                  <a:pt x="6463704" y="0"/>
                </a:lnTo>
                <a:lnTo>
                  <a:pt x="6473229" y="5181600"/>
                </a:lnTo>
                <a:lnTo>
                  <a:pt x="0" y="5143500"/>
                </a:lnTo>
                <a:close/>
              </a:path>
            </a:pathLst>
          </a:custGeom>
          <a:gradFill rotWithShape="0">
            <a:gsLst>
              <a:gs pos="0">
                <a:srgbClr val="0f203e"/>
              </a:gs>
              <a:gs pos="100000">
                <a:srgbClr val="162e58"/>
              </a:gs>
            </a:gsLst>
            <a:lin ang="0"/>
          </a:gra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微软雅黑"/>
            </a:endParaRPr>
          </a:p>
        </p:txBody>
      </p:sp>
      <p:sp>
        <p:nvSpPr>
          <p:cNvPr id="637" name="椭圆 1"/>
          <p:cNvSpPr/>
          <p:nvPr/>
        </p:nvSpPr>
        <p:spPr>
          <a:xfrm>
            <a:off x="7949520" y="437400"/>
            <a:ext cx="3570480" cy="352260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1</a:t>
            </a:r>
            <a:endParaRPr b="0" lang="fr-BF" sz="13800" spc="-1" strike="noStrike">
              <a:solidFill>
                <a:srgbClr val="000000"/>
              </a:solidFill>
              <a:latin typeface="Arial"/>
            </a:endParaRPr>
          </a:p>
        </p:txBody>
      </p:sp>
      <p:sp>
        <p:nvSpPr>
          <p:cNvPr id="638" name="矩形 2"/>
          <p:cNvSpPr/>
          <p:nvPr/>
        </p:nvSpPr>
        <p:spPr>
          <a:xfrm>
            <a:off x="6840000" y="3600000"/>
            <a:ext cx="5184000" cy="100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INTRODUCTION</a:t>
            </a:r>
            <a:endParaRPr b="0" lang="fr-BF" sz="3600" spc="-1" strike="noStrike">
              <a:solidFill>
                <a:srgbClr val="ffffff"/>
              </a:solidFill>
              <a:latin typeface="Arial"/>
              <a:ea typeface="微软雅黑"/>
            </a:endParaRPr>
          </a:p>
        </p:txBody>
      </p:sp>
      <p:grpSp>
        <p:nvGrpSpPr>
          <p:cNvPr id="639" name="Groupe 11"/>
          <p:cNvGrpSpPr/>
          <p:nvPr/>
        </p:nvGrpSpPr>
        <p:grpSpPr>
          <a:xfrm>
            <a:off x="11156400" y="5864760"/>
            <a:ext cx="837720" cy="837720"/>
            <a:chOff x="11156400" y="5864760"/>
            <a:chExt cx="837720" cy="837720"/>
          </a:xfrm>
        </p:grpSpPr>
        <p:sp>
          <p:nvSpPr>
            <p:cNvPr id="640" name="Oval 3"/>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641" name="Oval 4"/>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2</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256" name="Oval 87"/>
          <p:cNvSpPr/>
          <p:nvPr/>
        </p:nvSpPr>
        <p:spPr>
          <a:xfrm flipV="1">
            <a:off x="230760" y="5618520"/>
            <a:ext cx="8956440" cy="772560"/>
          </a:xfrm>
          <a:prstGeom prst="ellipse">
            <a:avLst/>
          </a:prstGeom>
          <a:solidFill>
            <a:srgbClr val="808080"/>
          </a:soli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sp>
        <p:nvSpPr>
          <p:cNvPr id="1257" name="Oval 102"/>
          <p:cNvSpPr/>
          <p:nvPr/>
        </p:nvSpPr>
        <p:spPr>
          <a:xfrm flipV="1">
            <a:off x="6856560" y="5867280"/>
            <a:ext cx="1521720" cy="380880"/>
          </a:xfrm>
          <a:prstGeom prst="ellipse">
            <a:avLst/>
          </a:prstGeom>
          <a:gradFill rotWithShape="0">
            <a:gsLst>
              <a:gs pos="0">
                <a:srgbClr val="808080"/>
              </a:gs>
              <a:gs pos="100000">
                <a:srgbClr val="808080">
                  <a:alpha val="0"/>
                </a:srgbClr>
              </a:gs>
            </a:gsLst>
            <a:path path="rect">
              <a:fillToRect l="50000" t="50000" r="50000" b="50000"/>
            </a:path>
          </a:gra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sp>
        <p:nvSpPr>
          <p:cNvPr id="1258" name="Oval 104"/>
          <p:cNvSpPr/>
          <p:nvPr/>
        </p:nvSpPr>
        <p:spPr>
          <a:xfrm flipV="1">
            <a:off x="1322280" y="5382000"/>
            <a:ext cx="6728760" cy="1131480"/>
          </a:xfrm>
          <a:prstGeom prst="ellipse">
            <a:avLst/>
          </a:prstGeom>
          <a:gradFill rotWithShape="0">
            <a:gsLst>
              <a:gs pos="0">
                <a:srgbClr val="404040">
                  <a:alpha val="80000"/>
                </a:srgbClr>
              </a:gs>
              <a:gs pos="100000">
                <a:srgbClr val="808080">
                  <a:alpha val="0"/>
                </a:srgbClr>
              </a:gs>
            </a:gsLst>
            <a:path path="rect">
              <a:fillToRect l="50000" t="50000" r="50000" b="50000"/>
            </a:path>
          </a:gra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grpSp>
        <p:nvGrpSpPr>
          <p:cNvPr id="1259" name="Group 105"/>
          <p:cNvGrpSpPr/>
          <p:nvPr/>
        </p:nvGrpSpPr>
        <p:grpSpPr>
          <a:xfrm>
            <a:off x="1108800" y="2486880"/>
            <a:ext cx="6605280" cy="3732480"/>
            <a:chOff x="1108800" y="2486880"/>
            <a:chExt cx="6605280" cy="3732480"/>
          </a:xfrm>
        </p:grpSpPr>
        <p:sp>
          <p:nvSpPr>
            <p:cNvPr id="1260" name="Rectangle 194"/>
            <p:cNvSpPr/>
            <p:nvPr/>
          </p:nvSpPr>
          <p:spPr>
            <a:xfrm>
              <a:off x="1108800" y="3236400"/>
              <a:ext cx="4198680" cy="897840"/>
            </a:xfrm>
            <a:prstGeom prst="rect">
              <a:avLst/>
            </a:prstGeom>
            <a:solidFill>
              <a:schemeClr val="accent2"/>
            </a:solidFill>
            <a:ln w="0">
              <a:noFill/>
            </a:ln>
          </p:spPr>
          <p:style>
            <a:lnRef idx="0"/>
            <a:fillRef idx="0"/>
            <a:effectRef idx="0"/>
            <a:fontRef idx="minor"/>
          </p:style>
          <p:txBody>
            <a:bodyPr numCol="1" spcCol="0" anchor="ctr">
              <a:noAutofit/>
            </a:bodyPr>
            <a:p>
              <a:pPr algn="ctr"/>
              <a:r>
                <a:rPr b="0" lang="fr-BF" sz="2800" spc="-1" strike="noStrike">
                  <a:solidFill>
                    <a:srgbClr val="000000"/>
                  </a:solidFill>
                  <a:latin typeface="Calibri"/>
                  <a:ea typeface="PingFang SC"/>
                </a:rPr>
                <a:t>Bilan des activit</a:t>
              </a:r>
              <a:r>
                <a:rPr b="0" lang="fr-BF" sz="2800" spc="-1" strike="noStrike">
                  <a:solidFill>
                    <a:srgbClr val="000000"/>
                  </a:solidFill>
                  <a:latin typeface="Calibri"/>
                  <a:ea typeface="TimesNewRomanPSMT"/>
                </a:rPr>
                <a:t>é</a:t>
              </a:r>
              <a:r>
                <a:rPr b="0" lang="fr-BF" sz="2800" spc="-1" strike="noStrike">
                  <a:solidFill>
                    <a:srgbClr val="000000"/>
                  </a:solidFill>
                  <a:latin typeface="Calibri"/>
                </a:rPr>
                <a:t>s</a:t>
              </a:r>
              <a:endParaRPr b="0" lang="fr-BF" sz="2800" spc="-1" strike="noStrike">
                <a:solidFill>
                  <a:srgbClr val="000000"/>
                </a:solidFill>
                <a:latin typeface="Calibri"/>
              </a:endParaRPr>
            </a:p>
          </p:txBody>
        </p:sp>
        <p:sp>
          <p:nvSpPr>
            <p:cNvPr id="1261" name="Rectangle 195"/>
            <p:cNvSpPr/>
            <p:nvPr/>
          </p:nvSpPr>
          <p:spPr>
            <a:xfrm>
              <a:off x="1108800" y="4214160"/>
              <a:ext cx="4198680" cy="813240"/>
            </a:xfrm>
            <a:prstGeom prst="rect">
              <a:avLst/>
            </a:prstGeom>
            <a:solidFill>
              <a:schemeClr val="accent5"/>
            </a:solidFill>
            <a:ln w="0">
              <a:noFill/>
            </a:ln>
          </p:spPr>
          <p:style>
            <a:lnRef idx="0"/>
            <a:fillRef idx="0"/>
            <a:effectRef idx="0"/>
            <a:fontRef idx="minor"/>
          </p:style>
          <p:txBody>
            <a:bodyPr numCol="1" spcCol="0" anchor="ctr">
              <a:noAutofit/>
            </a:bodyPr>
            <a:p>
              <a:pPr algn="ctr"/>
              <a:r>
                <a:rPr b="0" lang="fr-BF" sz="2800" spc="-1" strike="noStrike">
                  <a:solidFill>
                    <a:srgbClr val="000000"/>
                  </a:solidFill>
                  <a:latin typeface="Calibri"/>
                </a:rPr>
                <a:t>Ajout de la </a:t>
              </a:r>
              <a:r>
                <a:rPr b="0" lang="fr-BF" sz="2800" spc="-1" strike="noStrike">
                  <a:solidFill>
                    <a:srgbClr val="000000"/>
                  </a:solidFill>
                  <a:latin typeface="Calibri"/>
                  <a:ea typeface="TimesNewRomanPSMT"/>
                </a:rPr>
                <a:t>cryptomonnaies</a:t>
              </a:r>
              <a:endParaRPr b="0" lang="fr-BF" sz="2800" spc="-1" strike="noStrike">
                <a:solidFill>
                  <a:srgbClr val="000000"/>
                </a:solidFill>
                <a:latin typeface="Calibri"/>
              </a:endParaRPr>
            </a:p>
          </p:txBody>
        </p:sp>
        <p:sp>
          <p:nvSpPr>
            <p:cNvPr id="1262" name="Rectangle 196"/>
            <p:cNvSpPr/>
            <p:nvPr/>
          </p:nvSpPr>
          <p:spPr>
            <a:xfrm>
              <a:off x="1108800" y="5107320"/>
              <a:ext cx="4198680" cy="891360"/>
            </a:xfrm>
            <a:prstGeom prst="rect">
              <a:avLst/>
            </a:prstGeom>
            <a:solidFill>
              <a:schemeClr val="accent1"/>
            </a:solidFill>
            <a:ln w="0">
              <a:noFill/>
            </a:ln>
          </p:spPr>
          <p:style>
            <a:lnRef idx="0"/>
            <a:fillRef idx="0"/>
            <a:effectRef idx="0"/>
            <a:fontRef idx="minor"/>
          </p:style>
          <p:txBody>
            <a:bodyPr numCol="1" spcCol="0" anchor="ctr">
              <a:noAutofit/>
            </a:bodyPr>
            <a:p>
              <a:pPr algn="ctr"/>
              <a:r>
                <a:rPr b="0" lang="fr-BF" sz="2800" spc="-1" strike="noStrike">
                  <a:solidFill>
                    <a:srgbClr val="000000"/>
                  </a:solidFill>
                  <a:latin typeface="Calibri"/>
                </a:rPr>
                <a:t>Ecrire une documentation pour l’API</a:t>
              </a:r>
              <a:endParaRPr b="0" lang="fr-BF" sz="2800" spc="-1" strike="noStrike">
                <a:solidFill>
                  <a:srgbClr val="000000"/>
                </a:solidFill>
                <a:latin typeface="Calibri"/>
              </a:endParaRPr>
            </a:p>
          </p:txBody>
        </p:sp>
        <p:sp>
          <p:nvSpPr>
            <p:cNvPr id="1263" name="Freeform 148"/>
            <p:cNvSpPr/>
            <p:nvPr/>
          </p:nvSpPr>
          <p:spPr>
            <a:xfrm>
              <a:off x="5279040" y="5107320"/>
              <a:ext cx="758520" cy="1112040"/>
            </a:xfrm>
            <a:custGeom>
              <a:avLst/>
              <a:gdLst>
                <a:gd name="textAreaLeft" fmla="*/ 0 w 758520"/>
                <a:gd name="textAreaRight" fmla="*/ 758880 w 758520"/>
                <a:gd name="textAreaTop" fmla="*/ 0 h 1112040"/>
                <a:gd name="textAreaBottom" fmla="*/ 1112400 h 1112040"/>
              </a:gdLst>
              <a:ahLst/>
              <a:rect l="textAreaLeft" t="textAreaTop" r="textAreaRight" b="textAreaBottom"/>
              <a:pathLst>
                <a:path w="478" h="711">
                  <a:moveTo>
                    <a:pt x="0" y="0"/>
                  </a:moveTo>
                  <a:lnTo>
                    <a:pt x="478" y="77"/>
                  </a:lnTo>
                  <a:lnTo>
                    <a:pt x="478" y="711"/>
                  </a:lnTo>
                  <a:lnTo>
                    <a:pt x="0" y="574"/>
                  </a:lnTo>
                  <a:lnTo>
                    <a:pt x="0" y="0"/>
                  </a:lnTo>
                  <a:close/>
                </a:path>
              </a:pathLst>
            </a:custGeom>
            <a:solidFill>
              <a:schemeClr val="accent1">
                <a:lumMod val="60000"/>
                <a:lumOff val="4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64" name="Freeform 149"/>
            <p:cNvSpPr/>
            <p:nvPr/>
          </p:nvSpPr>
          <p:spPr>
            <a:xfrm>
              <a:off x="6037920" y="4879080"/>
              <a:ext cx="1676160" cy="1340280"/>
            </a:xfrm>
            <a:custGeom>
              <a:avLst/>
              <a:gdLst>
                <a:gd name="textAreaLeft" fmla="*/ 0 w 1676160"/>
                <a:gd name="textAreaRight" fmla="*/ 1676520 w 1676160"/>
                <a:gd name="textAreaTop" fmla="*/ 0 h 1340280"/>
                <a:gd name="textAreaBottom" fmla="*/ 1340640 h 1340280"/>
              </a:gdLst>
              <a:ahLst/>
              <a:rect l="textAreaLeft" t="textAreaTop" r="textAreaRight" b="textAreaBottom"/>
              <a:pathLst>
                <a:path w="1056" h="857">
                  <a:moveTo>
                    <a:pt x="1056" y="0"/>
                  </a:moveTo>
                  <a:lnTo>
                    <a:pt x="1056" y="429"/>
                  </a:lnTo>
                  <a:lnTo>
                    <a:pt x="0" y="857"/>
                  </a:lnTo>
                  <a:lnTo>
                    <a:pt x="0" y="223"/>
                  </a:lnTo>
                  <a:lnTo>
                    <a:pt x="1056" y="0"/>
                  </a:lnTo>
                  <a:close/>
                </a:path>
              </a:pathLst>
            </a:custGeom>
            <a:solidFill>
              <a:schemeClr val="accent1"/>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65" name="Freeform 150"/>
            <p:cNvSpPr/>
            <p:nvPr/>
          </p:nvSpPr>
          <p:spPr>
            <a:xfrm>
              <a:off x="5279040" y="4827240"/>
              <a:ext cx="2435040" cy="400320"/>
            </a:xfrm>
            <a:custGeom>
              <a:avLst/>
              <a:gdLst>
                <a:gd name="textAreaLeft" fmla="*/ 0 w 2435040"/>
                <a:gd name="textAreaRight" fmla="*/ 2435400 w 2435040"/>
                <a:gd name="textAreaTop" fmla="*/ 0 h 400320"/>
                <a:gd name="textAreaBottom" fmla="*/ 400680 h 400320"/>
              </a:gdLst>
              <a:ahLst/>
              <a:rect l="textAreaLeft" t="textAreaTop" r="textAreaRight" b="textAreaBottom"/>
              <a:pathLst>
                <a:path w="1534" h="256">
                  <a:moveTo>
                    <a:pt x="1007" y="0"/>
                  </a:moveTo>
                  <a:lnTo>
                    <a:pt x="1534" y="33"/>
                  </a:lnTo>
                  <a:lnTo>
                    <a:pt x="478" y="256"/>
                  </a:lnTo>
                  <a:lnTo>
                    <a:pt x="0" y="179"/>
                  </a:lnTo>
                  <a:lnTo>
                    <a:pt x="1007" y="0"/>
                  </a:lnTo>
                  <a:close/>
                </a:path>
              </a:pathLst>
            </a:custGeom>
            <a:solidFill>
              <a:schemeClr val="accent1">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66" name="Freeform 151"/>
            <p:cNvSpPr/>
            <p:nvPr/>
          </p:nvSpPr>
          <p:spPr>
            <a:xfrm>
              <a:off x="5279040" y="4214160"/>
              <a:ext cx="758520" cy="907200"/>
            </a:xfrm>
            <a:custGeom>
              <a:avLst/>
              <a:gdLst>
                <a:gd name="textAreaLeft" fmla="*/ 0 w 758520"/>
                <a:gd name="textAreaRight" fmla="*/ 758880 w 758520"/>
                <a:gd name="textAreaTop" fmla="*/ 0 h 907200"/>
                <a:gd name="textAreaBottom" fmla="*/ 907560 h 907200"/>
              </a:gdLst>
              <a:ahLst/>
              <a:rect l="textAreaLeft" t="textAreaTop" r="textAreaRight" b="textAreaBottom"/>
              <a:pathLst>
                <a:path w="478" h="580">
                  <a:moveTo>
                    <a:pt x="0" y="0"/>
                  </a:moveTo>
                  <a:lnTo>
                    <a:pt x="478" y="0"/>
                  </a:lnTo>
                  <a:lnTo>
                    <a:pt x="478" y="580"/>
                  </a:lnTo>
                  <a:lnTo>
                    <a:pt x="0" y="516"/>
                  </a:lnTo>
                  <a:lnTo>
                    <a:pt x="0" y="0"/>
                  </a:lnTo>
                  <a:close/>
                </a:path>
              </a:pathLst>
            </a:custGeom>
            <a:solidFill>
              <a:schemeClr val="accent5">
                <a:lumMod val="60000"/>
                <a:lumOff val="4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67" name="Freeform 153"/>
            <p:cNvSpPr/>
            <p:nvPr/>
          </p:nvSpPr>
          <p:spPr>
            <a:xfrm>
              <a:off x="6037920" y="4214160"/>
              <a:ext cx="1676160" cy="907200"/>
            </a:xfrm>
            <a:custGeom>
              <a:avLst/>
              <a:gdLst>
                <a:gd name="textAreaLeft" fmla="*/ 0 w 1676160"/>
                <a:gd name="textAreaRight" fmla="*/ 1676520 w 1676160"/>
                <a:gd name="textAreaTop" fmla="*/ 0 h 907200"/>
                <a:gd name="textAreaBottom" fmla="*/ 907560 h 907200"/>
              </a:gdLst>
              <a:ahLst/>
              <a:rect l="textAreaLeft" t="textAreaTop" r="textAreaRight" b="textAreaBottom"/>
              <a:pathLst>
                <a:path w="1056" h="580">
                  <a:moveTo>
                    <a:pt x="0" y="0"/>
                  </a:moveTo>
                  <a:lnTo>
                    <a:pt x="1056" y="0"/>
                  </a:lnTo>
                  <a:lnTo>
                    <a:pt x="1056" y="389"/>
                  </a:lnTo>
                  <a:lnTo>
                    <a:pt x="0" y="580"/>
                  </a:lnTo>
                  <a:lnTo>
                    <a:pt x="0" y="0"/>
                  </a:lnTo>
                  <a:close/>
                </a:path>
              </a:pathLst>
            </a:custGeom>
            <a:solidFill>
              <a:schemeClr val="accent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68" name="Freeform 160"/>
            <p:cNvSpPr/>
            <p:nvPr/>
          </p:nvSpPr>
          <p:spPr>
            <a:xfrm>
              <a:off x="5279040" y="3021840"/>
              <a:ext cx="2435040" cy="428400"/>
            </a:xfrm>
            <a:custGeom>
              <a:avLst/>
              <a:gdLst>
                <a:gd name="textAreaLeft" fmla="*/ 0 w 2435040"/>
                <a:gd name="textAreaRight" fmla="*/ 2435400 w 2435040"/>
                <a:gd name="textAreaTop" fmla="*/ 0 h 428400"/>
                <a:gd name="textAreaBottom" fmla="*/ 428760 h 428400"/>
              </a:gdLst>
              <a:ahLst/>
              <a:rect l="textAreaLeft" t="textAreaTop" r="textAreaRight" b="textAreaBottom"/>
              <a:pathLst>
                <a:path w="1534" h="274">
                  <a:moveTo>
                    <a:pt x="478" y="0"/>
                  </a:moveTo>
                  <a:lnTo>
                    <a:pt x="1534" y="269"/>
                  </a:lnTo>
                  <a:lnTo>
                    <a:pt x="1065" y="274"/>
                  </a:lnTo>
                  <a:lnTo>
                    <a:pt x="0" y="100"/>
                  </a:lnTo>
                  <a:lnTo>
                    <a:pt x="478" y="0"/>
                  </a:lnTo>
                  <a:close/>
                </a:path>
              </a:pathLst>
            </a:custGeom>
            <a:solidFill>
              <a:schemeClr val="accent4">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69" name="Freeform 163"/>
            <p:cNvSpPr/>
            <p:nvPr/>
          </p:nvSpPr>
          <p:spPr>
            <a:xfrm>
              <a:off x="5279040" y="3126960"/>
              <a:ext cx="758520" cy="1007280"/>
            </a:xfrm>
            <a:custGeom>
              <a:avLst/>
              <a:gdLst>
                <a:gd name="textAreaLeft" fmla="*/ 0 w 758520"/>
                <a:gd name="textAreaRight" fmla="*/ 758880 w 758520"/>
                <a:gd name="textAreaTop" fmla="*/ 0 h 1007280"/>
                <a:gd name="textAreaBottom" fmla="*/ 1007640 h 1007280"/>
              </a:gdLst>
              <a:ahLst/>
              <a:rect l="textAreaLeft" t="textAreaTop" r="textAreaRight" b="textAreaBottom"/>
              <a:pathLst>
                <a:path w="478" h="644">
                  <a:moveTo>
                    <a:pt x="478" y="0"/>
                  </a:moveTo>
                  <a:lnTo>
                    <a:pt x="478" y="634"/>
                  </a:lnTo>
                  <a:lnTo>
                    <a:pt x="0" y="644"/>
                  </a:lnTo>
                  <a:lnTo>
                    <a:pt x="0" y="70"/>
                  </a:lnTo>
                  <a:lnTo>
                    <a:pt x="478" y="0"/>
                  </a:lnTo>
                  <a:close/>
                </a:path>
              </a:pathLst>
            </a:custGeom>
            <a:solidFill>
              <a:schemeClr val="accent2">
                <a:lumMod val="60000"/>
                <a:lumOff val="4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70" name="Freeform 164"/>
            <p:cNvSpPr/>
            <p:nvPr/>
          </p:nvSpPr>
          <p:spPr>
            <a:xfrm>
              <a:off x="6037920" y="3126960"/>
              <a:ext cx="1676160" cy="1055520"/>
            </a:xfrm>
            <a:custGeom>
              <a:avLst/>
              <a:gdLst>
                <a:gd name="textAreaLeft" fmla="*/ 0 w 1676160"/>
                <a:gd name="textAreaRight" fmla="*/ 1676520 w 1676160"/>
                <a:gd name="textAreaTop" fmla="*/ 0 h 1055520"/>
                <a:gd name="textAreaBottom" fmla="*/ 1055880 h 1055520"/>
              </a:gdLst>
              <a:ahLst/>
              <a:rect l="textAreaLeft" t="textAreaTop" r="textAreaRight" b="textAreaBottom"/>
              <a:pathLst>
                <a:path w="1056" h="675">
                  <a:moveTo>
                    <a:pt x="0" y="0"/>
                  </a:moveTo>
                  <a:lnTo>
                    <a:pt x="1056" y="235"/>
                  </a:lnTo>
                  <a:lnTo>
                    <a:pt x="1056" y="675"/>
                  </a:lnTo>
                  <a:lnTo>
                    <a:pt x="0" y="634"/>
                  </a:lnTo>
                  <a:lnTo>
                    <a:pt x="0"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71" name="Freeform 165"/>
            <p:cNvSpPr/>
            <p:nvPr/>
          </p:nvSpPr>
          <p:spPr>
            <a:xfrm>
              <a:off x="5279040" y="4101480"/>
              <a:ext cx="2435040" cy="81000"/>
            </a:xfrm>
            <a:custGeom>
              <a:avLst/>
              <a:gdLst>
                <a:gd name="textAreaLeft" fmla="*/ 0 w 2435040"/>
                <a:gd name="textAreaRight" fmla="*/ 2435400 w 2435040"/>
                <a:gd name="textAreaTop" fmla="*/ 0 h 81000"/>
                <a:gd name="textAreaBottom" fmla="*/ 81360 h 81000"/>
              </a:gdLst>
              <a:ahLst/>
              <a:rect l="textAreaLeft" t="textAreaTop" r="textAreaRight" b="textAreaBottom"/>
              <a:pathLst>
                <a:path w="1534" h="52">
                  <a:moveTo>
                    <a:pt x="478" y="0"/>
                  </a:moveTo>
                  <a:lnTo>
                    <a:pt x="1534" y="52"/>
                  </a:lnTo>
                  <a:lnTo>
                    <a:pt x="1228" y="52"/>
                  </a:lnTo>
                  <a:lnTo>
                    <a:pt x="0" y="21"/>
                  </a:lnTo>
                  <a:lnTo>
                    <a:pt x="478" y="0"/>
                  </a:lnTo>
                  <a:close/>
                </a:path>
              </a:pathLst>
            </a:custGeom>
            <a:solidFill>
              <a:schemeClr val="accent2">
                <a:lumMod val="75000"/>
              </a:schemeClr>
            </a:solidFill>
            <a:ln w="0">
              <a:noFill/>
            </a:ln>
          </p:spPr>
          <p:style>
            <a:lnRef idx="0"/>
            <a:fillRef idx="0"/>
            <a:effectRef idx="0"/>
            <a:fontRef idx="minor"/>
          </p:style>
          <p:txBody>
            <a:bodyPr numCol="1" spcCol="0" tIns="40680" bIns="40680" anchor="t">
              <a:noAutofit/>
            </a:bodyPr>
            <a:p>
              <a:endParaRPr b="0" lang="fr-BF" sz="2400" spc="-1" strike="noStrike">
                <a:solidFill>
                  <a:srgbClr val="000000"/>
                </a:solidFill>
                <a:latin typeface="Calibri"/>
              </a:endParaRPr>
            </a:p>
          </p:txBody>
        </p:sp>
        <p:grpSp>
          <p:nvGrpSpPr>
            <p:cNvPr id="1272" name="Group 109"/>
            <p:cNvGrpSpPr/>
            <p:nvPr/>
          </p:nvGrpSpPr>
          <p:grpSpPr>
            <a:xfrm>
              <a:off x="5423760" y="5417280"/>
              <a:ext cx="367920" cy="515880"/>
              <a:chOff x="5423760" y="5417280"/>
              <a:chExt cx="367920" cy="515880"/>
            </a:xfrm>
          </p:grpSpPr>
          <p:sp>
            <p:nvSpPr>
              <p:cNvPr id="1273" name="Freeform 166"/>
              <p:cNvSpPr/>
              <p:nvPr/>
            </p:nvSpPr>
            <p:spPr>
              <a:xfrm>
                <a:off x="5423760" y="5417280"/>
                <a:ext cx="367920" cy="515880"/>
              </a:xfrm>
              <a:custGeom>
                <a:avLst/>
                <a:gdLst>
                  <a:gd name="textAreaLeft" fmla="*/ 0 w 367920"/>
                  <a:gd name="textAreaRight" fmla="*/ 368280 w 367920"/>
                  <a:gd name="textAreaTop" fmla="*/ 0 h 515880"/>
                  <a:gd name="textAreaBottom" fmla="*/ 516240 h 515880"/>
                </a:gdLst>
                <a:ahLst/>
                <a:rect l="textAreaLeft" t="textAreaTop" r="textAreaRight" b="textAreaBottom"/>
                <a:pathLst>
                  <a:path w="232" h="330">
                    <a:moveTo>
                      <a:pt x="150" y="19"/>
                    </a:moveTo>
                    <a:lnTo>
                      <a:pt x="134" y="22"/>
                    </a:lnTo>
                    <a:lnTo>
                      <a:pt x="118" y="31"/>
                    </a:lnTo>
                    <a:lnTo>
                      <a:pt x="103" y="47"/>
                    </a:lnTo>
                    <a:lnTo>
                      <a:pt x="91" y="68"/>
                    </a:lnTo>
                    <a:lnTo>
                      <a:pt x="85" y="92"/>
                    </a:lnTo>
                    <a:lnTo>
                      <a:pt x="83" y="116"/>
                    </a:lnTo>
                    <a:lnTo>
                      <a:pt x="85" y="141"/>
                    </a:lnTo>
                    <a:lnTo>
                      <a:pt x="91" y="163"/>
                    </a:lnTo>
                    <a:lnTo>
                      <a:pt x="103" y="184"/>
                    </a:lnTo>
                    <a:lnTo>
                      <a:pt x="118" y="201"/>
                    </a:lnTo>
                    <a:lnTo>
                      <a:pt x="134" y="210"/>
                    </a:lnTo>
                    <a:lnTo>
                      <a:pt x="150" y="212"/>
                    </a:lnTo>
                    <a:lnTo>
                      <a:pt x="168" y="210"/>
                    </a:lnTo>
                    <a:lnTo>
                      <a:pt x="185" y="201"/>
                    </a:lnTo>
                    <a:lnTo>
                      <a:pt x="198" y="184"/>
                    </a:lnTo>
                    <a:lnTo>
                      <a:pt x="210" y="163"/>
                    </a:lnTo>
                    <a:lnTo>
                      <a:pt x="216" y="141"/>
                    </a:lnTo>
                    <a:lnTo>
                      <a:pt x="219" y="116"/>
                    </a:lnTo>
                    <a:lnTo>
                      <a:pt x="216" y="92"/>
                    </a:lnTo>
                    <a:lnTo>
                      <a:pt x="210" y="68"/>
                    </a:lnTo>
                    <a:lnTo>
                      <a:pt x="198" y="47"/>
                    </a:lnTo>
                    <a:lnTo>
                      <a:pt x="185" y="31"/>
                    </a:lnTo>
                    <a:lnTo>
                      <a:pt x="168" y="22"/>
                    </a:lnTo>
                    <a:lnTo>
                      <a:pt x="150" y="19"/>
                    </a:lnTo>
                    <a:close/>
                    <a:moveTo>
                      <a:pt x="150" y="0"/>
                    </a:moveTo>
                    <a:lnTo>
                      <a:pt x="171" y="3"/>
                    </a:lnTo>
                    <a:lnTo>
                      <a:pt x="191" y="15"/>
                    </a:lnTo>
                    <a:lnTo>
                      <a:pt x="208" y="34"/>
                    </a:lnTo>
                    <a:lnTo>
                      <a:pt x="222" y="58"/>
                    </a:lnTo>
                    <a:lnTo>
                      <a:pt x="229" y="86"/>
                    </a:lnTo>
                    <a:lnTo>
                      <a:pt x="232" y="116"/>
                    </a:lnTo>
                    <a:lnTo>
                      <a:pt x="229" y="146"/>
                    </a:lnTo>
                    <a:lnTo>
                      <a:pt x="222" y="174"/>
                    </a:lnTo>
                    <a:lnTo>
                      <a:pt x="208" y="198"/>
                    </a:lnTo>
                    <a:lnTo>
                      <a:pt x="192" y="215"/>
                    </a:lnTo>
                    <a:lnTo>
                      <a:pt x="174" y="227"/>
                    </a:lnTo>
                    <a:lnTo>
                      <a:pt x="156" y="232"/>
                    </a:lnTo>
                    <a:lnTo>
                      <a:pt x="137" y="230"/>
                    </a:lnTo>
                    <a:lnTo>
                      <a:pt x="119" y="223"/>
                    </a:lnTo>
                    <a:lnTo>
                      <a:pt x="101" y="210"/>
                    </a:lnTo>
                    <a:lnTo>
                      <a:pt x="86" y="232"/>
                    </a:lnTo>
                    <a:lnTo>
                      <a:pt x="86" y="238"/>
                    </a:lnTo>
                    <a:lnTo>
                      <a:pt x="85" y="244"/>
                    </a:lnTo>
                    <a:lnTo>
                      <a:pt x="83" y="250"/>
                    </a:lnTo>
                    <a:lnTo>
                      <a:pt x="80" y="254"/>
                    </a:lnTo>
                    <a:lnTo>
                      <a:pt x="33" y="323"/>
                    </a:lnTo>
                    <a:lnTo>
                      <a:pt x="24" y="330"/>
                    </a:lnTo>
                    <a:lnTo>
                      <a:pt x="15" y="330"/>
                    </a:lnTo>
                    <a:lnTo>
                      <a:pt x="6" y="323"/>
                    </a:lnTo>
                    <a:lnTo>
                      <a:pt x="0" y="311"/>
                    </a:lnTo>
                    <a:lnTo>
                      <a:pt x="0" y="297"/>
                    </a:lnTo>
                    <a:lnTo>
                      <a:pt x="6" y="284"/>
                    </a:lnTo>
                    <a:lnTo>
                      <a:pt x="54" y="215"/>
                    </a:lnTo>
                    <a:lnTo>
                      <a:pt x="57" y="211"/>
                    </a:lnTo>
                    <a:lnTo>
                      <a:pt x="61" y="210"/>
                    </a:lnTo>
                    <a:lnTo>
                      <a:pt x="66" y="208"/>
                    </a:lnTo>
                    <a:lnTo>
                      <a:pt x="70" y="208"/>
                    </a:lnTo>
                    <a:lnTo>
                      <a:pt x="85" y="186"/>
                    </a:lnTo>
                    <a:lnTo>
                      <a:pt x="76" y="162"/>
                    </a:lnTo>
                    <a:lnTo>
                      <a:pt x="70" y="135"/>
                    </a:lnTo>
                    <a:lnTo>
                      <a:pt x="70" y="108"/>
                    </a:lnTo>
                    <a:lnTo>
                      <a:pt x="73" y="82"/>
                    </a:lnTo>
                    <a:lnTo>
                      <a:pt x="80" y="56"/>
                    </a:lnTo>
                    <a:lnTo>
                      <a:pt x="92" y="34"/>
                    </a:lnTo>
                    <a:lnTo>
                      <a:pt x="110" y="15"/>
                    </a:lnTo>
                    <a:lnTo>
                      <a:pt x="130" y="3"/>
                    </a:lnTo>
                    <a:lnTo>
                      <a:pt x="15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74" name="Freeform 167"/>
              <p:cNvSpPr/>
              <p:nvPr/>
            </p:nvSpPr>
            <p:spPr>
              <a:xfrm>
                <a:off x="5717160" y="5554800"/>
                <a:ext cx="31320" cy="129600"/>
              </a:xfrm>
              <a:custGeom>
                <a:avLst/>
                <a:gdLst>
                  <a:gd name="textAreaLeft" fmla="*/ 0 w 31320"/>
                  <a:gd name="textAreaRight" fmla="*/ 31680 w 31320"/>
                  <a:gd name="textAreaTop" fmla="*/ 0 h 129600"/>
                  <a:gd name="textAreaBottom" fmla="*/ 129960 h 129600"/>
                </a:gdLst>
                <a:ahLst/>
                <a:rect l="textAreaLeft" t="textAreaTop" r="textAreaRight" b="textAreaBottom"/>
                <a:pathLst>
                  <a:path w="20" h="83">
                    <a:moveTo>
                      <a:pt x="15" y="0"/>
                    </a:moveTo>
                    <a:lnTo>
                      <a:pt x="16" y="1"/>
                    </a:lnTo>
                    <a:lnTo>
                      <a:pt x="18" y="3"/>
                    </a:lnTo>
                    <a:lnTo>
                      <a:pt x="19" y="13"/>
                    </a:lnTo>
                    <a:lnTo>
                      <a:pt x="20" y="28"/>
                    </a:lnTo>
                    <a:lnTo>
                      <a:pt x="20" y="46"/>
                    </a:lnTo>
                    <a:lnTo>
                      <a:pt x="16" y="64"/>
                    </a:lnTo>
                    <a:lnTo>
                      <a:pt x="9" y="83"/>
                    </a:lnTo>
                    <a:lnTo>
                      <a:pt x="7" y="83"/>
                    </a:lnTo>
                    <a:lnTo>
                      <a:pt x="6" y="83"/>
                    </a:lnTo>
                    <a:lnTo>
                      <a:pt x="4" y="83"/>
                    </a:lnTo>
                    <a:lnTo>
                      <a:pt x="1" y="78"/>
                    </a:lnTo>
                    <a:lnTo>
                      <a:pt x="0" y="77"/>
                    </a:lnTo>
                    <a:lnTo>
                      <a:pt x="0" y="74"/>
                    </a:lnTo>
                    <a:lnTo>
                      <a:pt x="1" y="72"/>
                    </a:lnTo>
                    <a:lnTo>
                      <a:pt x="9" y="55"/>
                    </a:lnTo>
                    <a:lnTo>
                      <a:pt x="10" y="35"/>
                    </a:lnTo>
                    <a:lnTo>
                      <a:pt x="10" y="19"/>
                    </a:lnTo>
                    <a:lnTo>
                      <a:pt x="7" y="8"/>
                    </a:lnTo>
                    <a:lnTo>
                      <a:pt x="7" y="5"/>
                    </a:lnTo>
                    <a:lnTo>
                      <a:pt x="9" y="3"/>
                    </a:lnTo>
                    <a:lnTo>
                      <a:pt x="10" y="1"/>
                    </a:lnTo>
                    <a:lnTo>
                      <a:pt x="13" y="0"/>
                    </a:lnTo>
                    <a:lnTo>
                      <a:pt x="1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1275" name="Group 110"/>
            <p:cNvGrpSpPr/>
            <p:nvPr/>
          </p:nvGrpSpPr>
          <p:grpSpPr>
            <a:xfrm>
              <a:off x="5472720" y="4414320"/>
              <a:ext cx="323640" cy="489240"/>
              <a:chOff x="5472720" y="4414320"/>
              <a:chExt cx="323640" cy="489240"/>
            </a:xfrm>
          </p:grpSpPr>
          <p:sp>
            <p:nvSpPr>
              <p:cNvPr id="1276" name="Freeform 168"/>
              <p:cNvSpPr/>
              <p:nvPr/>
            </p:nvSpPr>
            <p:spPr>
              <a:xfrm>
                <a:off x="5693400" y="4487760"/>
                <a:ext cx="20160" cy="227880"/>
              </a:xfrm>
              <a:custGeom>
                <a:avLst/>
                <a:gdLst>
                  <a:gd name="textAreaLeft" fmla="*/ 0 w 20160"/>
                  <a:gd name="textAreaRight" fmla="*/ 20520 w 20160"/>
                  <a:gd name="textAreaTop" fmla="*/ 0 h 227880"/>
                  <a:gd name="textAreaBottom" fmla="*/ 228240 h 227880"/>
                </a:gdLst>
                <a:ahLst/>
                <a:rect l="textAreaLeft" t="textAreaTop" r="textAreaRight" b="textAreaBottom"/>
                <a:pathLst>
                  <a:path w="13" h="146">
                    <a:moveTo>
                      <a:pt x="6" y="0"/>
                    </a:moveTo>
                    <a:lnTo>
                      <a:pt x="9" y="0"/>
                    </a:lnTo>
                    <a:lnTo>
                      <a:pt x="12" y="3"/>
                    </a:lnTo>
                    <a:lnTo>
                      <a:pt x="13" y="6"/>
                    </a:lnTo>
                    <a:lnTo>
                      <a:pt x="13" y="11"/>
                    </a:lnTo>
                    <a:lnTo>
                      <a:pt x="13" y="136"/>
                    </a:lnTo>
                    <a:lnTo>
                      <a:pt x="13" y="140"/>
                    </a:lnTo>
                    <a:lnTo>
                      <a:pt x="12" y="143"/>
                    </a:lnTo>
                    <a:lnTo>
                      <a:pt x="9" y="146"/>
                    </a:lnTo>
                    <a:lnTo>
                      <a:pt x="6" y="146"/>
                    </a:lnTo>
                    <a:lnTo>
                      <a:pt x="4" y="146"/>
                    </a:lnTo>
                    <a:lnTo>
                      <a:pt x="1" y="143"/>
                    </a:lnTo>
                    <a:lnTo>
                      <a:pt x="0" y="140"/>
                    </a:lnTo>
                    <a:lnTo>
                      <a:pt x="0" y="136"/>
                    </a:lnTo>
                    <a:lnTo>
                      <a:pt x="0" y="11"/>
                    </a:lnTo>
                    <a:lnTo>
                      <a:pt x="0" y="6"/>
                    </a:lnTo>
                    <a:lnTo>
                      <a:pt x="1" y="3"/>
                    </a:lnTo>
                    <a:lnTo>
                      <a:pt x="4" y="0"/>
                    </a:lnTo>
                    <a:lnTo>
                      <a:pt x="6"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77" name="Freeform 169"/>
              <p:cNvSpPr/>
              <p:nvPr/>
            </p:nvSpPr>
            <p:spPr>
              <a:xfrm>
                <a:off x="5731560" y="4539600"/>
                <a:ext cx="20160" cy="176400"/>
              </a:xfrm>
              <a:custGeom>
                <a:avLst/>
                <a:gdLst>
                  <a:gd name="textAreaLeft" fmla="*/ 0 w 20160"/>
                  <a:gd name="textAreaRight" fmla="*/ 20520 w 20160"/>
                  <a:gd name="textAreaTop" fmla="*/ 0 h 176400"/>
                  <a:gd name="textAreaBottom" fmla="*/ 176760 h 176400"/>
                </a:gdLst>
                <a:ahLst/>
                <a:rect l="textAreaLeft" t="textAreaTop" r="textAreaRight" b="textAreaBottom"/>
                <a:pathLst>
                  <a:path w="13" h="113">
                    <a:moveTo>
                      <a:pt x="7" y="0"/>
                    </a:moveTo>
                    <a:lnTo>
                      <a:pt x="9" y="0"/>
                    </a:lnTo>
                    <a:lnTo>
                      <a:pt x="11" y="3"/>
                    </a:lnTo>
                    <a:lnTo>
                      <a:pt x="13" y="6"/>
                    </a:lnTo>
                    <a:lnTo>
                      <a:pt x="13" y="10"/>
                    </a:lnTo>
                    <a:lnTo>
                      <a:pt x="13" y="103"/>
                    </a:lnTo>
                    <a:lnTo>
                      <a:pt x="13" y="107"/>
                    </a:lnTo>
                    <a:lnTo>
                      <a:pt x="11" y="110"/>
                    </a:lnTo>
                    <a:lnTo>
                      <a:pt x="9" y="113"/>
                    </a:lnTo>
                    <a:lnTo>
                      <a:pt x="7" y="113"/>
                    </a:lnTo>
                    <a:lnTo>
                      <a:pt x="4" y="113"/>
                    </a:lnTo>
                    <a:lnTo>
                      <a:pt x="3" y="110"/>
                    </a:lnTo>
                    <a:lnTo>
                      <a:pt x="1" y="107"/>
                    </a:lnTo>
                    <a:lnTo>
                      <a:pt x="0" y="103"/>
                    </a:lnTo>
                    <a:lnTo>
                      <a:pt x="0" y="10"/>
                    </a:lnTo>
                    <a:lnTo>
                      <a:pt x="1" y="6"/>
                    </a:lnTo>
                    <a:lnTo>
                      <a:pt x="3" y="3"/>
                    </a:lnTo>
                    <a:lnTo>
                      <a:pt x="4" y="0"/>
                    </a:lnTo>
                    <a:lnTo>
                      <a:pt x="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78" name="Freeform 170"/>
              <p:cNvSpPr/>
              <p:nvPr/>
            </p:nvSpPr>
            <p:spPr>
              <a:xfrm>
                <a:off x="5523480" y="4544280"/>
                <a:ext cx="97920" cy="157680"/>
              </a:xfrm>
              <a:custGeom>
                <a:avLst/>
                <a:gdLst>
                  <a:gd name="textAreaLeft" fmla="*/ 0 w 97920"/>
                  <a:gd name="textAreaRight" fmla="*/ 98280 w 97920"/>
                  <a:gd name="textAreaTop" fmla="*/ 0 h 157680"/>
                  <a:gd name="textAreaBottom" fmla="*/ 158040 h 157680"/>
                </a:gdLst>
                <a:ahLst/>
                <a:rect l="textAreaLeft" t="textAreaTop" r="textAreaRight" b="textAreaBottom"/>
                <a:pathLst>
                  <a:path w="62" h="101">
                    <a:moveTo>
                      <a:pt x="31" y="0"/>
                    </a:moveTo>
                    <a:lnTo>
                      <a:pt x="43" y="4"/>
                    </a:lnTo>
                    <a:lnTo>
                      <a:pt x="53" y="15"/>
                    </a:lnTo>
                    <a:lnTo>
                      <a:pt x="59" y="31"/>
                    </a:lnTo>
                    <a:lnTo>
                      <a:pt x="62" y="50"/>
                    </a:lnTo>
                    <a:lnTo>
                      <a:pt x="59" y="70"/>
                    </a:lnTo>
                    <a:lnTo>
                      <a:pt x="53" y="86"/>
                    </a:lnTo>
                    <a:lnTo>
                      <a:pt x="43" y="97"/>
                    </a:lnTo>
                    <a:lnTo>
                      <a:pt x="31" y="101"/>
                    </a:lnTo>
                    <a:lnTo>
                      <a:pt x="19" y="97"/>
                    </a:lnTo>
                    <a:lnTo>
                      <a:pt x="8" y="86"/>
                    </a:lnTo>
                    <a:lnTo>
                      <a:pt x="3" y="70"/>
                    </a:lnTo>
                    <a:lnTo>
                      <a:pt x="0" y="50"/>
                    </a:lnTo>
                    <a:lnTo>
                      <a:pt x="3" y="31"/>
                    </a:lnTo>
                    <a:lnTo>
                      <a:pt x="8" y="15"/>
                    </a:lnTo>
                    <a:lnTo>
                      <a:pt x="19" y="4"/>
                    </a:lnTo>
                    <a:lnTo>
                      <a:pt x="31"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79" name="Freeform 176"/>
              <p:cNvSpPr/>
              <p:nvPr/>
            </p:nvSpPr>
            <p:spPr>
              <a:xfrm>
                <a:off x="5607720" y="4414320"/>
                <a:ext cx="188640" cy="18360"/>
              </a:xfrm>
              <a:custGeom>
                <a:avLst/>
                <a:gdLst>
                  <a:gd name="textAreaLeft" fmla="*/ 0 w 188640"/>
                  <a:gd name="textAreaRight" fmla="*/ 189000 w 188640"/>
                  <a:gd name="textAreaTop" fmla="*/ 0 h 18360"/>
                  <a:gd name="textAreaBottom" fmla="*/ 18720 h 18360"/>
                </a:gdLst>
                <a:ahLst/>
                <a:rect l="textAreaLeft" t="textAreaTop" r="textAreaRight" b="textAreaBottom"/>
                <a:pathLst>
                  <a:path w="119" h="12">
                    <a:moveTo>
                      <a:pt x="3" y="0"/>
                    </a:moveTo>
                    <a:lnTo>
                      <a:pt x="115" y="0"/>
                    </a:lnTo>
                    <a:lnTo>
                      <a:pt x="116" y="1"/>
                    </a:lnTo>
                    <a:lnTo>
                      <a:pt x="118" y="3"/>
                    </a:lnTo>
                    <a:lnTo>
                      <a:pt x="119" y="6"/>
                    </a:lnTo>
                    <a:lnTo>
                      <a:pt x="118" y="9"/>
                    </a:lnTo>
                    <a:lnTo>
                      <a:pt x="116" y="12"/>
                    </a:lnTo>
                    <a:lnTo>
                      <a:pt x="115" y="12"/>
                    </a:lnTo>
                    <a:lnTo>
                      <a:pt x="3" y="12"/>
                    </a:lnTo>
                    <a:lnTo>
                      <a:pt x="2" y="12"/>
                    </a:lnTo>
                    <a:lnTo>
                      <a:pt x="0" y="9"/>
                    </a:lnTo>
                    <a:lnTo>
                      <a:pt x="0" y="6"/>
                    </a:lnTo>
                    <a:lnTo>
                      <a:pt x="0" y="3"/>
                    </a:lnTo>
                    <a:lnTo>
                      <a:pt x="2" y="1"/>
                    </a:lnTo>
                    <a:lnTo>
                      <a:pt x="3" y="0"/>
                    </a:lnTo>
                    <a:close/>
                  </a:path>
                </a:pathLst>
              </a:custGeom>
              <a:solidFill>
                <a:srgbClr val="ffffff"/>
              </a:solidFill>
              <a:ln w="0">
                <a:noFill/>
              </a:ln>
            </p:spPr>
            <p:style>
              <a:lnRef idx="0"/>
              <a:fillRef idx="0"/>
              <a:effectRef idx="0"/>
              <a:fontRef idx="minor"/>
            </p:style>
            <p:txBody>
              <a:bodyPr numCol="1" spcCol="0" tIns="9360" bIns="9360" anchor="t">
                <a:noAutofit/>
              </a:bodyPr>
              <a:p>
                <a:endParaRPr b="0" lang="fr-BF" sz="2400" spc="-1" strike="noStrike">
                  <a:solidFill>
                    <a:srgbClr val="000000"/>
                  </a:solidFill>
                  <a:latin typeface="Calibri"/>
                </a:endParaRPr>
              </a:p>
            </p:txBody>
          </p:sp>
          <p:sp>
            <p:nvSpPr>
              <p:cNvPr id="1280" name="Freeform 177"/>
              <p:cNvSpPr/>
              <p:nvPr/>
            </p:nvSpPr>
            <p:spPr>
              <a:xfrm>
                <a:off x="5472720" y="4745880"/>
                <a:ext cx="323640" cy="157680"/>
              </a:xfrm>
              <a:custGeom>
                <a:avLst/>
                <a:gdLst>
                  <a:gd name="textAreaLeft" fmla="*/ 0 w 323640"/>
                  <a:gd name="textAreaRight" fmla="*/ 324000 w 323640"/>
                  <a:gd name="textAreaTop" fmla="*/ 0 h 157680"/>
                  <a:gd name="textAreaBottom" fmla="*/ 158040 h 157680"/>
                </a:gdLst>
                <a:ahLst/>
                <a:rect l="textAreaLeft" t="textAreaTop" r="textAreaRight" b="textAreaBottom"/>
                <a:pathLst>
                  <a:path w="204" h="101">
                    <a:moveTo>
                      <a:pt x="63" y="0"/>
                    </a:moveTo>
                    <a:lnTo>
                      <a:pt x="78" y="3"/>
                    </a:lnTo>
                    <a:lnTo>
                      <a:pt x="93" y="12"/>
                    </a:lnTo>
                    <a:lnTo>
                      <a:pt x="105" y="26"/>
                    </a:lnTo>
                    <a:lnTo>
                      <a:pt x="200" y="26"/>
                    </a:lnTo>
                    <a:lnTo>
                      <a:pt x="201" y="26"/>
                    </a:lnTo>
                    <a:lnTo>
                      <a:pt x="203" y="29"/>
                    </a:lnTo>
                    <a:lnTo>
                      <a:pt x="204" y="32"/>
                    </a:lnTo>
                    <a:lnTo>
                      <a:pt x="203" y="35"/>
                    </a:lnTo>
                    <a:lnTo>
                      <a:pt x="201" y="36"/>
                    </a:lnTo>
                    <a:lnTo>
                      <a:pt x="200" y="38"/>
                    </a:lnTo>
                    <a:lnTo>
                      <a:pt x="110" y="38"/>
                    </a:lnTo>
                    <a:lnTo>
                      <a:pt x="119" y="55"/>
                    </a:lnTo>
                    <a:lnTo>
                      <a:pt x="124" y="78"/>
                    </a:lnTo>
                    <a:lnTo>
                      <a:pt x="125" y="101"/>
                    </a:lnTo>
                    <a:lnTo>
                      <a:pt x="0" y="93"/>
                    </a:lnTo>
                    <a:lnTo>
                      <a:pt x="3" y="61"/>
                    </a:lnTo>
                    <a:lnTo>
                      <a:pt x="12" y="36"/>
                    </a:lnTo>
                    <a:lnTo>
                      <a:pt x="26" y="17"/>
                    </a:lnTo>
                    <a:lnTo>
                      <a:pt x="43" y="5"/>
                    </a:lnTo>
                    <a:lnTo>
                      <a:pt x="63"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81" name="Freeform 733"/>
              <p:cNvSpPr/>
              <p:nvPr/>
            </p:nvSpPr>
            <p:spPr>
              <a:xfrm>
                <a:off x="5650560" y="4622400"/>
                <a:ext cx="20160" cy="93600"/>
              </a:xfrm>
              <a:custGeom>
                <a:avLst/>
                <a:gdLst>
                  <a:gd name="textAreaLeft" fmla="*/ 0 w 20160"/>
                  <a:gd name="textAreaRight" fmla="*/ 20520 w 20160"/>
                  <a:gd name="textAreaTop" fmla="*/ 0 h 93600"/>
                  <a:gd name="textAreaBottom" fmla="*/ 93960 h 93600"/>
                </a:gdLst>
                <a:ahLst/>
                <a:rect l="textAreaLeft" t="textAreaTop" r="textAreaRight" b="textAreaBottom"/>
                <a:pathLst>
                  <a:path w="13" h="60">
                    <a:moveTo>
                      <a:pt x="7" y="0"/>
                    </a:moveTo>
                    <a:lnTo>
                      <a:pt x="9" y="2"/>
                    </a:lnTo>
                    <a:lnTo>
                      <a:pt x="12" y="3"/>
                    </a:lnTo>
                    <a:lnTo>
                      <a:pt x="13" y="6"/>
                    </a:lnTo>
                    <a:lnTo>
                      <a:pt x="13" y="11"/>
                    </a:lnTo>
                    <a:lnTo>
                      <a:pt x="13" y="50"/>
                    </a:lnTo>
                    <a:lnTo>
                      <a:pt x="13" y="54"/>
                    </a:lnTo>
                    <a:lnTo>
                      <a:pt x="12" y="57"/>
                    </a:lnTo>
                    <a:lnTo>
                      <a:pt x="9" y="60"/>
                    </a:lnTo>
                    <a:lnTo>
                      <a:pt x="7" y="60"/>
                    </a:lnTo>
                    <a:lnTo>
                      <a:pt x="4" y="60"/>
                    </a:lnTo>
                    <a:lnTo>
                      <a:pt x="1" y="57"/>
                    </a:lnTo>
                    <a:lnTo>
                      <a:pt x="1" y="54"/>
                    </a:lnTo>
                    <a:lnTo>
                      <a:pt x="0" y="50"/>
                    </a:lnTo>
                    <a:lnTo>
                      <a:pt x="0" y="11"/>
                    </a:lnTo>
                    <a:lnTo>
                      <a:pt x="1" y="6"/>
                    </a:lnTo>
                    <a:lnTo>
                      <a:pt x="1" y="3"/>
                    </a:lnTo>
                    <a:lnTo>
                      <a:pt x="4" y="2"/>
                    </a:lnTo>
                    <a:lnTo>
                      <a:pt x="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1282" name="Group 117"/>
            <p:cNvGrpSpPr/>
            <p:nvPr/>
          </p:nvGrpSpPr>
          <p:grpSpPr>
            <a:xfrm>
              <a:off x="5453640" y="2486880"/>
              <a:ext cx="388800" cy="529920"/>
              <a:chOff x="5453640" y="2486880"/>
              <a:chExt cx="388800" cy="529920"/>
            </a:xfrm>
          </p:grpSpPr>
          <p:sp>
            <p:nvSpPr>
              <p:cNvPr id="1283" name="Freeform 735"/>
              <p:cNvSpPr/>
              <p:nvPr/>
            </p:nvSpPr>
            <p:spPr>
              <a:xfrm>
                <a:off x="5463360" y="2486880"/>
                <a:ext cx="379080" cy="353160"/>
              </a:xfrm>
              <a:custGeom>
                <a:avLst/>
                <a:gdLst>
                  <a:gd name="textAreaLeft" fmla="*/ 0 w 379080"/>
                  <a:gd name="textAreaRight" fmla="*/ 379440 w 379080"/>
                  <a:gd name="textAreaTop" fmla="*/ 0 h 353160"/>
                  <a:gd name="textAreaBottom" fmla="*/ 353520 h 353160"/>
                </a:gdLst>
                <a:ahLst/>
                <a:rect l="textAreaLeft" t="textAreaTop" r="textAreaRight" b="textAreaBottom"/>
                <a:pathLst>
                  <a:path w="239" h="226">
                    <a:moveTo>
                      <a:pt x="239" y="0"/>
                    </a:moveTo>
                    <a:lnTo>
                      <a:pt x="227" y="27"/>
                    </a:lnTo>
                    <a:lnTo>
                      <a:pt x="224" y="24"/>
                    </a:lnTo>
                    <a:lnTo>
                      <a:pt x="143" y="108"/>
                    </a:lnTo>
                    <a:lnTo>
                      <a:pt x="121" y="94"/>
                    </a:lnTo>
                    <a:lnTo>
                      <a:pt x="6" y="226"/>
                    </a:lnTo>
                    <a:lnTo>
                      <a:pt x="0" y="219"/>
                    </a:lnTo>
                    <a:lnTo>
                      <a:pt x="122" y="79"/>
                    </a:lnTo>
                    <a:lnTo>
                      <a:pt x="145" y="94"/>
                    </a:lnTo>
                    <a:lnTo>
                      <a:pt x="216" y="16"/>
                    </a:lnTo>
                    <a:lnTo>
                      <a:pt x="213" y="12"/>
                    </a:lnTo>
                    <a:lnTo>
                      <a:pt x="239"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84" name="Freeform 736"/>
              <p:cNvSpPr/>
              <p:nvPr/>
            </p:nvSpPr>
            <p:spPr>
              <a:xfrm>
                <a:off x="5453640" y="2668320"/>
                <a:ext cx="360000" cy="348480"/>
              </a:xfrm>
              <a:custGeom>
                <a:avLst/>
                <a:gdLst>
                  <a:gd name="textAreaLeft" fmla="*/ 0 w 360000"/>
                  <a:gd name="textAreaRight" fmla="*/ 360360 w 360000"/>
                  <a:gd name="textAreaTop" fmla="*/ 0 h 348480"/>
                  <a:gd name="textAreaBottom" fmla="*/ 348840 h 348480"/>
                </a:gdLst>
                <a:ahLst/>
                <a:rect l="textAreaLeft" t="textAreaTop" r="textAreaRight" b="textAreaBottom"/>
                <a:pathLst>
                  <a:path w="227" h="223">
                    <a:moveTo>
                      <a:pt x="198" y="0"/>
                    </a:moveTo>
                    <a:lnTo>
                      <a:pt x="201" y="1"/>
                    </a:lnTo>
                    <a:lnTo>
                      <a:pt x="203" y="4"/>
                    </a:lnTo>
                    <a:lnTo>
                      <a:pt x="203" y="7"/>
                    </a:lnTo>
                    <a:lnTo>
                      <a:pt x="194" y="126"/>
                    </a:lnTo>
                    <a:lnTo>
                      <a:pt x="194" y="131"/>
                    </a:lnTo>
                    <a:lnTo>
                      <a:pt x="227" y="119"/>
                    </a:lnTo>
                    <a:lnTo>
                      <a:pt x="224" y="162"/>
                    </a:lnTo>
                    <a:lnTo>
                      <a:pt x="0" y="223"/>
                    </a:lnTo>
                    <a:lnTo>
                      <a:pt x="3" y="190"/>
                    </a:lnTo>
                    <a:lnTo>
                      <a:pt x="38" y="178"/>
                    </a:lnTo>
                    <a:lnTo>
                      <a:pt x="38" y="175"/>
                    </a:lnTo>
                    <a:lnTo>
                      <a:pt x="41" y="140"/>
                    </a:lnTo>
                    <a:lnTo>
                      <a:pt x="42" y="135"/>
                    </a:lnTo>
                    <a:lnTo>
                      <a:pt x="44" y="131"/>
                    </a:lnTo>
                    <a:lnTo>
                      <a:pt x="47" y="128"/>
                    </a:lnTo>
                    <a:lnTo>
                      <a:pt x="51" y="126"/>
                    </a:lnTo>
                    <a:lnTo>
                      <a:pt x="54" y="126"/>
                    </a:lnTo>
                    <a:lnTo>
                      <a:pt x="57" y="126"/>
                    </a:lnTo>
                    <a:lnTo>
                      <a:pt x="60" y="129"/>
                    </a:lnTo>
                    <a:lnTo>
                      <a:pt x="60" y="134"/>
                    </a:lnTo>
                    <a:lnTo>
                      <a:pt x="57" y="169"/>
                    </a:lnTo>
                    <a:lnTo>
                      <a:pt x="55" y="174"/>
                    </a:lnTo>
                    <a:lnTo>
                      <a:pt x="109" y="158"/>
                    </a:lnTo>
                    <a:lnTo>
                      <a:pt x="108" y="155"/>
                    </a:lnTo>
                    <a:lnTo>
                      <a:pt x="115" y="65"/>
                    </a:lnTo>
                    <a:lnTo>
                      <a:pt x="117" y="62"/>
                    </a:lnTo>
                    <a:lnTo>
                      <a:pt x="118" y="58"/>
                    </a:lnTo>
                    <a:lnTo>
                      <a:pt x="121" y="55"/>
                    </a:lnTo>
                    <a:lnTo>
                      <a:pt x="125" y="53"/>
                    </a:lnTo>
                    <a:lnTo>
                      <a:pt x="128" y="52"/>
                    </a:lnTo>
                    <a:lnTo>
                      <a:pt x="131" y="53"/>
                    </a:lnTo>
                    <a:lnTo>
                      <a:pt x="134" y="56"/>
                    </a:lnTo>
                    <a:lnTo>
                      <a:pt x="134" y="59"/>
                    </a:lnTo>
                    <a:lnTo>
                      <a:pt x="127" y="147"/>
                    </a:lnTo>
                    <a:lnTo>
                      <a:pt x="127" y="152"/>
                    </a:lnTo>
                    <a:lnTo>
                      <a:pt x="176" y="135"/>
                    </a:lnTo>
                    <a:lnTo>
                      <a:pt x="175" y="132"/>
                    </a:lnTo>
                    <a:lnTo>
                      <a:pt x="185" y="13"/>
                    </a:lnTo>
                    <a:lnTo>
                      <a:pt x="185" y="9"/>
                    </a:lnTo>
                    <a:lnTo>
                      <a:pt x="188" y="6"/>
                    </a:lnTo>
                    <a:lnTo>
                      <a:pt x="191" y="3"/>
                    </a:lnTo>
                    <a:lnTo>
                      <a:pt x="195" y="0"/>
                    </a:lnTo>
                    <a:lnTo>
                      <a:pt x="198"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1285" name="Freeform 737"/>
            <p:cNvSpPr/>
            <p:nvPr/>
          </p:nvSpPr>
          <p:spPr>
            <a:xfrm>
              <a:off x="5466600" y="3533400"/>
              <a:ext cx="337680" cy="361080"/>
            </a:xfrm>
            <a:custGeom>
              <a:avLst/>
              <a:gdLst>
                <a:gd name="textAreaLeft" fmla="*/ 0 w 337680"/>
                <a:gd name="textAreaRight" fmla="*/ 338040 w 337680"/>
                <a:gd name="textAreaTop" fmla="*/ 0 h 361080"/>
                <a:gd name="textAreaBottom" fmla="*/ 361440 h 361080"/>
              </a:gdLst>
              <a:ahLst/>
              <a:rect l="textAreaLeft" t="textAreaTop" r="textAreaRight" b="textAreaBottom"/>
              <a:pathLst>
                <a:path w="213" h="231">
                  <a:moveTo>
                    <a:pt x="15" y="0"/>
                  </a:moveTo>
                  <a:lnTo>
                    <a:pt x="18" y="2"/>
                  </a:lnTo>
                  <a:lnTo>
                    <a:pt x="21" y="3"/>
                  </a:lnTo>
                  <a:lnTo>
                    <a:pt x="21" y="6"/>
                  </a:lnTo>
                  <a:lnTo>
                    <a:pt x="24" y="198"/>
                  </a:lnTo>
                  <a:lnTo>
                    <a:pt x="111" y="103"/>
                  </a:lnTo>
                  <a:lnTo>
                    <a:pt x="132" y="121"/>
                  </a:lnTo>
                  <a:lnTo>
                    <a:pt x="190" y="63"/>
                  </a:lnTo>
                  <a:lnTo>
                    <a:pt x="198" y="73"/>
                  </a:lnTo>
                  <a:lnTo>
                    <a:pt x="131" y="137"/>
                  </a:lnTo>
                  <a:lnTo>
                    <a:pt x="111" y="119"/>
                  </a:lnTo>
                  <a:lnTo>
                    <a:pt x="27" y="210"/>
                  </a:lnTo>
                  <a:lnTo>
                    <a:pt x="207" y="194"/>
                  </a:lnTo>
                  <a:lnTo>
                    <a:pt x="210" y="194"/>
                  </a:lnTo>
                  <a:lnTo>
                    <a:pt x="211" y="197"/>
                  </a:lnTo>
                  <a:lnTo>
                    <a:pt x="213" y="200"/>
                  </a:lnTo>
                  <a:lnTo>
                    <a:pt x="211" y="203"/>
                  </a:lnTo>
                  <a:lnTo>
                    <a:pt x="210" y="204"/>
                  </a:lnTo>
                  <a:lnTo>
                    <a:pt x="207" y="206"/>
                  </a:lnTo>
                  <a:lnTo>
                    <a:pt x="149" y="212"/>
                  </a:lnTo>
                  <a:lnTo>
                    <a:pt x="149" y="217"/>
                  </a:lnTo>
                  <a:lnTo>
                    <a:pt x="147" y="219"/>
                  </a:lnTo>
                  <a:lnTo>
                    <a:pt x="146" y="220"/>
                  </a:lnTo>
                  <a:lnTo>
                    <a:pt x="144" y="220"/>
                  </a:lnTo>
                  <a:lnTo>
                    <a:pt x="143" y="219"/>
                  </a:lnTo>
                  <a:lnTo>
                    <a:pt x="141" y="217"/>
                  </a:lnTo>
                  <a:lnTo>
                    <a:pt x="141" y="212"/>
                  </a:lnTo>
                  <a:lnTo>
                    <a:pt x="129" y="213"/>
                  </a:lnTo>
                  <a:lnTo>
                    <a:pt x="129" y="219"/>
                  </a:lnTo>
                  <a:lnTo>
                    <a:pt x="128" y="220"/>
                  </a:lnTo>
                  <a:lnTo>
                    <a:pt x="128" y="222"/>
                  </a:lnTo>
                  <a:lnTo>
                    <a:pt x="126" y="222"/>
                  </a:lnTo>
                  <a:lnTo>
                    <a:pt x="123" y="222"/>
                  </a:lnTo>
                  <a:lnTo>
                    <a:pt x="122" y="219"/>
                  </a:lnTo>
                  <a:lnTo>
                    <a:pt x="122" y="213"/>
                  </a:lnTo>
                  <a:lnTo>
                    <a:pt x="110" y="214"/>
                  </a:lnTo>
                  <a:lnTo>
                    <a:pt x="110" y="220"/>
                  </a:lnTo>
                  <a:lnTo>
                    <a:pt x="109" y="223"/>
                  </a:lnTo>
                  <a:lnTo>
                    <a:pt x="106" y="225"/>
                  </a:lnTo>
                  <a:lnTo>
                    <a:pt x="104" y="223"/>
                  </a:lnTo>
                  <a:lnTo>
                    <a:pt x="103" y="220"/>
                  </a:lnTo>
                  <a:lnTo>
                    <a:pt x="103" y="216"/>
                  </a:lnTo>
                  <a:lnTo>
                    <a:pt x="89" y="217"/>
                  </a:lnTo>
                  <a:lnTo>
                    <a:pt x="91" y="222"/>
                  </a:lnTo>
                  <a:lnTo>
                    <a:pt x="89" y="225"/>
                  </a:lnTo>
                  <a:lnTo>
                    <a:pt x="86" y="226"/>
                  </a:lnTo>
                  <a:lnTo>
                    <a:pt x="85" y="226"/>
                  </a:lnTo>
                  <a:lnTo>
                    <a:pt x="83" y="225"/>
                  </a:lnTo>
                  <a:lnTo>
                    <a:pt x="83" y="223"/>
                  </a:lnTo>
                  <a:lnTo>
                    <a:pt x="83" y="217"/>
                  </a:lnTo>
                  <a:lnTo>
                    <a:pt x="70" y="219"/>
                  </a:lnTo>
                  <a:lnTo>
                    <a:pt x="70" y="225"/>
                  </a:lnTo>
                  <a:lnTo>
                    <a:pt x="70" y="226"/>
                  </a:lnTo>
                  <a:lnTo>
                    <a:pt x="67" y="228"/>
                  </a:lnTo>
                  <a:lnTo>
                    <a:pt x="65" y="228"/>
                  </a:lnTo>
                  <a:lnTo>
                    <a:pt x="64" y="225"/>
                  </a:lnTo>
                  <a:lnTo>
                    <a:pt x="64" y="219"/>
                  </a:lnTo>
                  <a:lnTo>
                    <a:pt x="50" y="220"/>
                  </a:lnTo>
                  <a:lnTo>
                    <a:pt x="50" y="226"/>
                  </a:lnTo>
                  <a:lnTo>
                    <a:pt x="50" y="229"/>
                  </a:lnTo>
                  <a:lnTo>
                    <a:pt x="47" y="231"/>
                  </a:lnTo>
                  <a:lnTo>
                    <a:pt x="46" y="229"/>
                  </a:lnTo>
                  <a:lnTo>
                    <a:pt x="44" y="228"/>
                  </a:lnTo>
                  <a:lnTo>
                    <a:pt x="44" y="226"/>
                  </a:lnTo>
                  <a:lnTo>
                    <a:pt x="44" y="220"/>
                  </a:lnTo>
                  <a:lnTo>
                    <a:pt x="19" y="223"/>
                  </a:lnTo>
                  <a:lnTo>
                    <a:pt x="16" y="223"/>
                  </a:lnTo>
                  <a:lnTo>
                    <a:pt x="15" y="220"/>
                  </a:lnTo>
                  <a:lnTo>
                    <a:pt x="13" y="217"/>
                  </a:lnTo>
                  <a:lnTo>
                    <a:pt x="13" y="191"/>
                  </a:lnTo>
                  <a:lnTo>
                    <a:pt x="4" y="191"/>
                  </a:lnTo>
                  <a:lnTo>
                    <a:pt x="3" y="191"/>
                  </a:lnTo>
                  <a:lnTo>
                    <a:pt x="3" y="189"/>
                  </a:lnTo>
                  <a:lnTo>
                    <a:pt x="1" y="188"/>
                  </a:lnTo>
                  <a:lnTo>
                    <a:pt x="3" y="185"/>
                  </a:lnTo>
                  <a:lnTo>
                    <a:pt x="4" y="183"/>
                  </a:lnTo>
                  <a:lnTo>
                    <a:pt x="13" y="183"/>
                  </a:lnTo>
                  <a:lnTo>
                    <a:pt x="13" y="168"/>
                  </a:lnTo>
                  <a:lnTo>
                    <a:pt x="4" y="168"/>
                  </a:lnTo>
                  <a:lnTo>
                    <a:pt x="3" y="168"/>
                  </a:lnTo>
                  <a:lnTo>
                    <a:pt x="1" y="167"/>
                  </a:lnTo>
                  <a:lnTo>
                    <a:pt x="1" y="165"/>
                  </a:lnTo>
                  <a:lnTo>
                    <a:pt x="3" y="162"/>
                  </a:lnTo>
                  <a:lnTo>
                    <a:pt x="4" y="162"/>
                  </a:lnTo>
                  <a:lnTo>
                    <a:pt x="12" y="161"/>
                  </a:lnTo>
                  <a:lnTo>
                    <a:pt x="12" y="146"/>
                  </a:lnTo>
                  <a:lnTo>
                    <a:pt x="4" y="148"/>
                  </a:lnTo>
                  <a:lnTo>
                    <a:pt x="1" y="146"/>
                  </a:lnTo>
                  <a:lnTo>
                    <a:pt x="1" y="145"/>
                  </a:lnTo>
                  <a:lnTo>
                    <a:pt x="1" y="142"/>
                  </a:lnTo>
                  <a:lnTo>
                    <a:pt x="4" y="140"/>
                  </a:lnTo>
                  <a:lnTo>
                    <a:pt x="12" y="139"/>
                  </a:lnTo>
                  <a:lnTo>
                    <a:pt x="12" y="125"/>
                  </a:lnTo>
                  <a:lnTo>
                    <a:pt x="4" y="125"/>
                  </a:lnTo>
                  <a:lnTo>
                    <a:pt x="3" y="125"/>
                  </a:lnTo>
                  <a:lnTo>
                    <a:pt x="1" y="124"/>
                  </a:lnTo>
                  <a:lnTo>
                    <a:pt x="1" y="122"/>
                  </a:lnTo>
                  <a:lnTo>
                    <a:pt x="1" y="119"/>
                  </a:lnTo>
                  <a:lnTo>
                    <a:pt x="4" y="118"/>
                  </a:lnTo>
                  <a:lnTo>
                    <a:pt x="12" y="118"/>
                  </a:lnTo>
                  <a:lnTo>
                    <a:pt x="12" y="103"/>
                  </a:lnTo>
                  <a:lnTo>
                    <a:pt x="4" y="103"/>
                  </a:lnTo>
                  <a:lnTo>
                    <a:pt x="1" y="103"/>
                  </a:lnTo>
                  <a:lnTo>
                    <a:pt x="1" y="101"/>
                  </a:lnTo>
                  <a:lnTo>
                    <a:pt x="0" y="100"/>
                  </a:lnTo>
                  <a:lnTo>
                    <a:pt x="1" y="97"/>
                  </a:lnTo>
                  <a:lnTo>
                    <a:pt x="3" y="97"/>
                  </a:lnTo>
                  <a:lnTo>
                    <a:pt x="12" y="95"/>
                  </a:lnTo>
                  <a:lnTo>
                    <a:pt x="12" y="81"/>
                  </a:lnTo>
                  <a:lnTo>
                    <a:pt x="3" y="82"/>
                  </a:lnTo>
                  <a:lnTo>
                    <a:pt x="1" y="81"/>
                  </a:lnTo>
                  <a:lnTo>
                    <a:pt x="0" y="78"/>
                  </a:lnTo>
                  <a:lnTo>
                    <a:pt x="1" y="76"/>
                  </a:lnTo>
                  <a:lnTo>
                    <a:pt x="3" y="75"/>
                  </a:lnTo>
                  <a:lnTo>
                    <a:pt x="10" y="73"/>
                  </a:lnTo>
                  <a:lnTo>
                    <a:pt x="10" y="66"/>
                  </a:lnTo>
                  <a:lnTo>
                    <a:pt x="3" y="66"/>
                  </a:lnTo>
                  <a:lnTo>
                    <a:pt x="1" y="66"/>
                  </a:lnTo>
                  <a:lnTo>
                    <a:pt x="0" y="64"/>
                  </a:lnTo>
                  <a:lnTo>
                    <a:pt x="0" y="63"/>
                  </a:lnTo>
                  <a:lnTo>
                    <a:pt x="1" y="60"/>
                  </a:lnTo>
                  <a:lnTo>
                    <a:pt x="3" y="58"/>
                  </a:lnTo>
                  <a:lnTo>
                    <a:pt x="10" y="58"/>
                  </a:lnTo>
                  <a:lnTo>
                    <a:pt x="10" y="43"/>
                  </a:lnTo>
                  <a:lnTo>
                    <a:pt x="3" y="45"/>
                  </a:lnTo>
                  <a:lnTo>
                    <a:pt x="0" y="43"/>
                  </a:lnTo>
                  <a:lnTo>
                    <a:pt x="0" y="40"/>
                  </a:lnTo>
                  <a:lnTo>
                    <a:pt x="0" y="37"/>
                  </a:lnTo>
                  <a:lnTo>
                    <a:pt x="3" y="37"/>
                  </a:lnTo>
                  <a:lnTo>
                    <a:pt x="10" y="36"/>
                  </a:lnTo>
                  <a:lnTo>
                    <a:pt x="10" y="8"/>
                  </a:lnTo>
                  <a:lnTo>
                    <a:pt x="10" y="5"/>
                  </a:lnTo>
                  <a:lnTo>
                    <a:pt x="13" y="2"/>
                  </a:lnTo>
                  <a:lnTo>
                    <a:pt x="1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1286" name="Group 216"/>
          <p:cNvGrpSpPr/>
          <p:nvPr/>
        </p:nvGrpSpPr>
        <p:grpSpPr>
          <a:xfrm>
            <a:off x="9611280" y="1899720"/>
            <a:ext cx="2011320" cy="4233240"/>
            <a:chOff x="9611280" y="1899720"/>
            <a:chExt cx="2011320" cy="4233240"/>
          </a:xfrm>
        </p:grpSpPr>
        <p:grpSp>
          <p:nvGrpSpPr>
            <p:cNvPr id="1287" name="Group 217"/>
            <p:cNvGrpSpPr/>
            <p:nvPr/>
          </p:nvGrpSpPr>
          <p:grpSpPr>
            <a:xfrm>
              <a:off x="9736920" y="1899720"/>
              <a:ext cx="1596600" cy="4124160"/>
              <a:chOff x="9736920" y="1899720"/>
              <a:chExt cx="1596600" cy="4124160"/>
            </a:xfrm>
          </p:grpSpPr>
          <p:sp>
            <p:nvSpPr>
              <p:cNvPr id="1288" name="Freeform 746"/>
              <p:cNvSpPr/>
              <p:nvPr/>
            </p:nvSpPr>
            <p:spPr>
              <a:xfrm>
                <a:off x="10364040" y="3158640"/>
                <a:ext cx="506160" cy="796680"/>
              </a:xfrm>
              <a:custGeom>
                <a:avLst/>
                <a:gdLst>
                  <a:gd name="textAreaLeft" fmla="*/ 0 w 506160"/>
                  <a:gd name="textAreaRight" fmla="*/ 506520 w 506160"/>
                  <a:gd name="textAreaTop" fmla="*/ 0 h 796680"/>
                  <a:gd name="textAreaBottom" fmla="*/ 797040 h 796680"/>
                </a:gdLst>
                <a:ahLst/>
                <a:rect l="textAreaLeft" t="textAreaTop" r="textAreaRight" b="textAreaBottom"/>
                <a:pathLst>
                  <a:path w="319" h="502">
                    <a:moveTo>
                      <a:pt x="268" y="0"/>
                    </a:moveTo>
                    <a:lnTo>
                      <a:pt x="319" y="442"/>
                    </a:lnTo>
                    <a:lnTo>
                      <a:pt x="86" y="502"/>
                    </a:lnTo>
                    <a:lnTo>
                      <a:pt x="0" y="26"/>
                    </a:lnTo>
                    <a:lnTo>
                      <a:pt x="2" y="26"/>
                    </a:lnTo>
                    <a:lnTo>
                      <a:pt x="10" y="25"/>
                    </a:lnTo>
                    <a:lnTo>
                      <a:pt x="22" y="25"/>
                    </a:lnTo>
                    <a:lnTo>
                      <a:pt x="39" y="24"/>
                    </a:lnTo>
                    <a:lnTo>
                      <a:pt x="59" y="23"/>
                    </a:lnTo>
                    <a:lnTo>
                      <a:pt x="83" y="21"/>
                    </a:lnTo>
                    <a:lnTo>
                      <a:pt x="110" y="19"/>
                    </a:lnTo>
                    <a:lnTo>
                      <a:pt x="139" y="16"/>
                    </a:lnTo>
                    <a:lnTo>
                      <a:pt x="170" y="13"/>
                    </a:lnTo>
                    <a:lnTo>
                      <a:pt x="201" y="9"/>
                    </a:lnTo>
                    <a:lnTo>
                      <a:pt x="234" y="5"/>
                    </a:lnTo>
                    <a:lnTo>
                      <a:pt x="268" y="0"/>
                    </a:lnTo>
                    <a:close/>
                  </a:path>
                </a:pathLst>
              </a:custGeom>
              <a:solidFill>
                <a:srgbClr val="f4f8fa"/>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89" name="Freeform 747"/>
              <p:cNvSpPr/>
              <p:nvPr/>
            </p:nvSpPr>
            <p:spPr>
              <a:xfrm>
                <a:off x="10254600" y="4420800"/>
                <a:ext cx="666360" cy="1539360"/>
              </a:xfrm>
              <a:custGeom>
                <a:avLst/>
                <a:gdLst>
                  <a:gd name="textAreaLeft" fmla="*/ 0 w 666360"/>
                  <a:gd name="textAreaRight" fmla="*/ 666720 w 666360"/>
                  <a:gd name="textAreaTop" fmla="*/ 0 h 1539360"/>
                  <a:gd name="textAreaBottom" fmla="*/ 1539720 h 1539360"/>
                </a:gdLst>
                <a:ahLst/>
                <a:rect l="textAreaLeft" t="textAreaTop" r="textAreaRight" b="textAreaBottom"/>
                <a:pathLst>
                  <a:path w="420" h="970">
                    <a:moveTo>
                      <a:pt x="241" y="0"/>
                    </a:moveTo>
                    <a:lnTo>
                      <a:pt x="292" y="6"/>
                    </a:lnTo>
                    <a:lnTo>
                      <a:pt x="420" y="53"/>
                    </a:lnTo>
                    <a:lnTo>
                      <a:pt x="420" y="55"/>
                    </a:lnTo>
                    <a:lnTo>
                      <a:pt x="419" y="63"/>
                    </a:lnTo>
                    <a:lnTo>
                      <a:pt x="418" y="75"/>
                    </a:lnTo>
                    <a:lnTo>
                      <a:pt x="417" y="91"/>
                    </a:lnTo>
                    <a:lnTo>
                      <a:pt x="415" y="109"/>
                    </a:lnTo>
                    <a:lnTo>
                      <a:pt x="414" y="131"/>
                    </a:lnTo>
                    <a:lnTo>
                      <a:pt x="411" y="157"/>
                    </a:lnTo>
                    <a:lnTo>
                      <a:pt x="409" y="184"/>
                    </a:lnTo>
                    <a:lnTo>
                      <a:pt x="407" y="213"/>
                    </a:lnTo>
                    <a:lnTo>
                      <a:pt x="403" y="274"/>
                    </a:lnTo>
                    <a:lnTo>
                      <a:pt x="398" y="337"/>
                    </a:lnTo>
                    <a:lnTo>
                      <a:pt x="395" y="368"/>
                    </a:lnTo>
                    <a:lnTo>
                      <a:pt x="394" y="398"/>
                    </a:lnTo>
                    <a:lnTo>
                      <a:pt x="391" y="427"/>
                    </a:lnTo>
                    <a:lnTo>
                      <a:pt x="390" y="453"/>
                    </a:lnTo>
                    <a:lnTo>
                      <a:pt x="389" y="478"/>
                    </a:lnTo>
                    <a:lnTo>
                      <a:pt x="388" y="500"/>
                    </a:lnTo>
                    <a:lnTo>
                      <a:pt x="388" y="519"/>
                    </a:lnTo>
                    <a:lnTo>
                      <a:pt x="387" y="541"/>
                    </a:lnTo>
                    <a:lnTo>
                      <a:pt x="387" y="591"/>
                    </a:lnTo>
                    <a:lnTo>
                      <a:pt x="386" y="620"/>
                    </a:lnTo>
                    <a:lnTo>
                      <a:pt x="386" y="738"/>
                    </a:lnTo>
                    <a:lnTo>
                      <a:pt x="387" y="768"/>
                    </a:lnTo>
                    <a:lnTo>
                      <a:pt x="387" y="863"/>
                    </a:lnTo>
                    <a:lnTo>
                      <a:pt x="388" y="879"/>
                    </a:lnTo>
                    <a:lnTo>
                      <a:pt x="388" y="902"/>
                    </a:lnTo>
                    <a:lnTo>
                      <a:pt x="258" y="970"/>
                    </a:lnTo>
                    <a:lnTo>
                      <a:pt x="255" y="947"/>
                    </a:lnTo>
                    <a:lnTo>
                      <a:pt x="253" y="920"/>
                    </a:lnTo>
                    <a:lnTo>
                      <a:pt x="251" y="888"/>
                    </a:lnTo>
                    <a:lnTo>
                      <a:pt x="251" y="853"/>
                    </a:lnTo>
                    <a:lnTo>
                      <a:pt x="250" y="815"/>
                    </a:lnTo>
                    <a:lnTo>
                      <a:pt x="249" y="775"/>
                    </a:lnTo>
                    <a:lnTo>
                      <a:pt x="249" y="691"/>
                    </a:lnTo>
                    <a:lnTo>
                      <a:pt x="250" y="649"/>
                    </a:lnTo>
                    <a:lnTo>
                      <a:pt x="251" y="607"/>
                    </a:lnTo>
                    <a:lnTo>
                      <a:pt x="251" y="566"/>
                    </a:lnTo>
                    <a:lnTo>
                      <a:pt x="252" y="527"/>
                    </a:lnTo>
                    <a:lnTo>
                      <a:pt x="254" y="491"/>
                    </a:lnTo>
                    <a:lnTo>
                      <a:pt x="254" y="458"/>
                    </a:lnTo>
                    <a:lnTo>
                      <a:pt x="256" y="430"/>
                    </a:lnTo>
                    <a:lnTo>
                      <a:pt x="258" y="405"/>
                    </a:lnTo>
                    <a:lnTo>
                      <a:pt x="262" y="344"/>
                    </a:lnTo>
                    <a:lnTo>
                      <a:pt x="264" y="315"/>
                    </a:lnTo>
                    <a:lnTo>
                      <a:pt x="266" y="287"/>
                    </a:lnTo>
                    <a:lnTo>
                      <a:pt x="268" y="263"/>
                    </a:lnTo>
                    <a:lnTo>
                      <a:pt x="269" y="240"/>
                    </a:lnTo>
                    <a:lnTo>
                      <a:pt x="271" y="220"/>
                    </a:lnTo>
                    <a:lnTo>
                      <a:pt x="272" y="205"/>
                    </a:lnTo>
                    <a:lnTo>
                      <a:pt x="273" y="193"/>
                    </a:lnTo>
                    <a:lnTo>
                      <a:pt x="273" y="185"/>
                    </a:lnTo>
                    <a:lnTo>
                      <a:pt x="273" y="183"/>
                    </a:lnTo>
                    <a:lnTo>
                      <a:pt x="154" y="186"/>
                    </a:lnTo>
                    <a:lnTo>
                      <a:pt x="157" y="208"/>
                    </a:lnTo>
                    <a:lnTo>
                      <a:pt x="159" y="234"/>
                    </a:lnTo>
                    <a:lnTo>
                      <a:pt x="162" y="265"/>
                    </a:lnTo>
                    <a:lnTo>
                      <a:pt x="163" y="300"/>
                    </a:lnTo>
                    <a:lnTo>
                      <a:pt x="164" y="338"/>
                    </a:lnTo>
                    <a:lnTo>
                      <a:pt x="165" y="377"/>
                    </a:lnTo>
                    <a:lnTo>
                      <a:pt x="165" y="418"/>
                    </a:lnTo>
                    <a:lnTo>
                      <a:pt x="166" y="461"/>
                    </a:lnTo>
                    <a:lnTo>
                      <a:pt x="166" y="656"/>
                    </a:lnTo>
                    <a:lnTo>
                      <a:pt x="165" y="687"/>
                    </a:lnTo>
                    <a:lnTo>
                      <a:pt x="165" y="714"/>
                    </a:lnTo>
                    <a:lnTo>
                      <a:pt x="165" y="745"/>
                    </a:lnTo>
                    <a:lnTo>
                      <a:pt x="164" y="775"/>
                    </a:lnTo>
                    <a:lnTo>
                      <a:pt x="163" y="803"/>
                    </a:lnTo>
                    <a:lnTo>
                      <a:pt x="162" y="831"/>
                    </a:lnTo>
                    <a:lnTo>
                      <a:pt x="160" y="857"/>
                    </a:lnTo>
                    <a:lnTo>
                      <a:pt x="158" y="881"/>
                    </a:lnTo>
                    <a:lnTo>
                      <a:pt x="157" y="902"/>
                    </a:lnTo>
                    <a:lnTo>
                      <a:pt x="155" y="920"/>
                    </a:lnTo>
                    <a:lnTo>
                      <a:pt x="154" y="935"/>
                    </a:lnTo>
                    <a:lnTo>
                      <a:pt x="153" y="946"/>
                    </a:lnTo>
                    <a:lnTo>
                      <a:pt x="152" y="953"/>
                    </a:lnTo>
                    <a:lnTo>
                      <a:pt x="152" y="956"/>
                    </a:lnTo>
                    <a:lnTo>
                      <a:pt x="20" y="917"/>
                    </a:lnTo>
                    <a:lnTo>
                      <a:pt x="20" y="915"/>
                    </a:lnTo>
                    <a:lnTo>
                      <a:pt x="21" y="907"/>
                    </a:lnTo>
                    <a:lnTo>
                      <a:pt x="21" y="894"/>
                    </a:lnTo>
                    <a:lnTo>
                      <a:pt x="22" y="876"/>
                    </a:lnTo>
                    <a:lnTo>
                      <a:pt x="23" y="854"/>
                    </a:lnTo>
                    <a:lnTo>
                      <a:pt x="24" y="828"/>
                    </a:lnTo>
                    <a:lnTo>
                      <a:pt x="24" y="798"/>
                    </a:lnTo>
                    <a:lnTo>
                      <a:pt x="25" y="764"/>
                    </a:lnTo>
                    <a:lnTo>
                      <a:pt x="26" y="727"/>
                    </a:lnTo>
                    <a:lnTo>
                      <a:pt x="26" y="642"/>
                    </a:lnTo>
                    <a:lnTo>
                      <a:pt x="25" y="595"/>
                    </a:lnTo>
                    <a:lnTo>
                      <a:pt x="24" y="546"/>
                    </a:lnTo>
                    <a:lnTo>
                      <a:pt x="22" y="507"/>
                    </a:lnTo>
                    <a:lnTo>
                      <a:pt x="21" y="468"/>
                    </a:lnTo>
                    <a:lnTo>
                      <a:pt x="20" y="427"/>
                    </a:lnTo>
                    <a:lnTo>
                      <a:pt x="17" y="387"/>
                    </a:lnTo>
                    <a:lnTo>
                      <a:pt x="16" y="346"/>
                    </a:lnTo>
                    <a:lnTo>
                      <a:pt x="14" y="308"/>
                    </a:lnTo>
                    <a:lnTo>
                      <a:pt x="13" y="270"/>
                    </a:lnTo>
                    <a:lnTo>
                      <a:pt x="10" y="234"/>
                    </a:lnTo>
                    <a:lnTo>
                      <a:pt x="9" y="199"/>
                    </a:lnTo>
                    <a:lnTo>
                      <a:pt x="7" y="168"/>
                    </a:lnTo>
                    <a:lnTo>
                      <a:pt x="6" y="139"/>
                    </a:lnTo>
                    <a:lnTo>
                      <a:pt x="4" y="114"/>
                    </a:lnTo>
                    <a:lnTo>
                      <a:pt x="2" y="92"/>
                    </a:lnTo>
                    <a:lnTo>
                      <a:pt x="2" y="75"/>
                    </a:lnTo>
                    <a:lnTo>
                      <a:pt x="1" y="61"/>
                    </a:lnTo>
                    <a:lnTo>
                      <a:pt x="0" y="54"/>
                    </a:lnTo>
                    <a:lnTo>
                      <a:pt x="0" y="50"/>
                    </a:lnTo>
                    <a:lnTo>
                      <a:pt x="241" y="0"/>
                    </a:lnTo>
                    <a:close/>
                  </a:path>
                </a:pathLst>
              </a:custGeom>
              <a:gradFill rotWithShape="0">
                <a:gsLst>
                  <a:gs pos="0">
                    <a:srgbClr val="dedede"/>
                  </a:gs>
                  <a:gs pos="100000">
                    <a:srgbClr val="ffffff"/>
                  </a:gs>
                </a:gsLst>
                <a:lin ang="9366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0" name="Freeform 748"/>
              <p:cNvSpPr/>
              <p:nvPr/>
            </p:nvSpPr>
            <p:spPr>
              <a:xfrm>
                <a:off x="10208520" y="5814720"/>
                <a:ext cx="299520" cy="193320"/>
              </a:xfrm>
              <a:custGeom>
                <a:avLst/>
                <a:gdLst>
                  <a:gd name="textAreaLeft" fmla="*/ 0 w 299520"/>
                  <a:gd name="textAreaRight" fmla="*/ 299880 w 299520"/>
                  <a:gd name="textAreaTop" fmla="*/ 0 h 193320"/>
                  <a:gd name="textAreaBottom" fmla="*/ 193680 h 193320"/>
                </a:gdLst>
                <a:ahLst/>
                <a:rect l="textAreaLeft" t="textAreaTop" r="textAreaRight" b="textAreaBottom"/>
                <a:pathLst>
                  <a:path w="189" h="122">
                    <a:moveTo>
                      <a:pt x="92" y="0"/>
                    </a:moveTo>
                    <a:lnTo>
                      <a:pt x="110" y="1"/>
                    </a:lnTo>
                    <a:lnTo>
                      <a:pt x="126" y="5"/>
                    </a:lnTo>
                    <a:lnTo>
                      <a:pt x="139" y="10"/>
                    </a:lnTo>
                    <a:lnTo>
                      <a:pt x="151" y="17"/>
                    </a:lnTo>
                    <a:lnTo>
                      <a:pt x="161" y="27"/>
                    </a:lnTo>
                    <a:lnTo>
                      <a:pt x="168" y="37"/>
                    </a:lnTo>
                    <a:lnTo>
                      <a:pt x="175" y="48"/>
                    </a:lnTo>
                    <a:lnTo>
                      <a:pt x="179" y="58"/>
                    </a:lnTo>
                    <a:lnTo>
                      <a:pt x="183" y="69"/>
                    </a:lnTo>
                    <a:lnTo>
                      <a:pt x="186" y="79"/>
                    </a:lnTo>
                    <a:lnTo>
                      <a:pt x="187" y="89"/>
                    </a:lnTo>
                    <a:lnTo>
                      <a:pt x="188" y="97"/>
                    </a:lnTo>
                    <a:lnTo>
                      <a:pt x="189" y="103"/>
                    </a:lnTo>
                    <a:lnTo>
                      <a:pt x="189" y="108"/>
                    </a:lnTo>
                    <a:lnTo>
                      <a:pt x="187" y="109"/>
                    </a:lnTo>
                    <a:lnTo>
                      <a:pt x="180" y="110"/>
                    </a:lnTo>
                    <a:lnTo>
                      <a:pt x="171" y="112"/>
                    </a:lnTo>
                    <a:lnTo>
                      <a:pt x="158" y="115"/>
                    </a:lnTo>
                    <a:lnTo>
                      <a:pt x="142" y="117"/>
                    </a:lnTo>
                    <a:lnTo>
                      <a:pt x="124" y="119"/>
                    </a:lnTo>
                    <a:lnTo>
                      <a:pt x="105" y="121"/>
                    </a:lnTo>
                    <a:lnTo>
                      <a:pt x="83" y="122"/>
                    </a:lnTo>
                    <a:lnTo>
                      <a:pt x="61" y="122"/>
                    </a:lnTo>
                    <a:lnTo>
                      <a:pt x="44" y="121"/>
                    </a:lnTo>
                    <a:lnTo>
                      <a:pt x="30" y="120"/>
                    </a:lnTo>
                    <a:lnTo>
                      <a:pt x="19" y="117"/>
                    </a:lnTo>
                    <a:lnTo>
                      <a:pt x="11" y="115"/>
                    </a:lnTo>
                    <a:lnTo>
                      <a:pt x="5" y="112"/>
                    </a:lnTo>
                    <a:lnTo>
                      <a:pt x="2" y="110"/>
                    </a:lnTo>
                    <a:lnTo>
                      <a:pt x="1" y="109"/>
                    </a:lnTo>
                    <a:lnTo>
                      <a:pt x="0" y="108"/>
                    </a:lnTo>
                    <a:lnTo>
                      <a:pt x="0" y="96"/>
                    </a:lnTo>
                    <a:lnTo>
                      <a:pt x="2" y="88"/>
                    </a:lnTo>
                    <a:lnTo>
                      <a:pt x="3" y="78"/>
                    </a:lnTo>
                    <a:lnTo>
                      <a:pt x="5" y="67"/>
                    </a:lnTo>
                    <a:lnTo>
                      <a:pt x="9" y="56"/>
                    </a:lnTo>
                    <a:lnTo>
                      <a:pt x="15" y="44"/>
                    </a:lnTo>
                    <a:lnTo>
                      <a:pt x="22" y="33"/>
                    </a:lnTo>
                    <a:lnTo>
                      <a:pt x="31" y="23"/>
                    </a:lnTo>
                    <a:lnTo>
                      <a:pt x="42" y="14"/>
                    </a:lnTo>
                    <a:lnTo>
                      <a:pt x="56" y="7"/>
                    </a:lnTo>
                    <a:lnTo>
                      <a:pt x="72" y="2"/>
                    </a:lnTo>
                    <a:lnTo>
                      <a:pt x="92"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1" name="Freeform 749"/>
              <p:cNvSpPr/>
              <p:nvPr/>
            </p:nvSpPr>
            <p:spPr>
              <a:xfrm>
                <a:off x="10660680" y="5817960"/>
                <a:ext cx="321840" cy="205920"/>
              </a:xfrm>
              <a:custGeom>
                <a:avLst/>
                <a:gdLst>
                  <a:gd name="textAreaLeft" fmla="*/ 0 w 321840"/>
                  <a:gd name="textAreaRight" fmla="*/ 322200 w 321840"/>
                  <a:gd name="textAreaTop" fmla="*/ 0 h 205920"/>
                  <a:gd name="textAreaBottom" fmla="*/ 206280 h 205920"/>
                </a:gdLst>
                <a:ahLst/>
                <a:rect l="textAreaLeft" t="textAreaTop" r="textAreaRight" b="textAreaBottom"/>
                <a:pathLst>
                  <a:path w="203" h="130">
                    <a:moveTo>
                      <a:pt x="111" y="0"/>
                    </a:moveTo>
                    <a:lnTo>
                      <a:pt x="129" y="1"/>
                    </a:lnTo>
                    <a:lnTo>
                      <a:pt x="146" y="4"/>
                    </a:lnTo>
                    <a:lnTo>
                      <a:pt x="159" y="10"/>
                    </a:lnTo>
                    <a:lnTo>
                      <a:pt x="170" y="18"/>
                    </a:lnTo>
                    <a:lnTo>
                      <a:pt x="179" y="27"/>
                    </a:lnTo>
                    <a:lnTo>
                      <a:pt x="187" y="36"/>
                    </a:lnTo>
                    <a:lnTo>
                      <a:pt x="192" y="47"/>
                    </a:lnTo>
                    <a:lnTo>
                      <a:pt x="196" y="58"/>
                    </a:lnTo>
                    <a:lnTo>
                      <a:pt x="199" y="69"/>
                    </a:lnTo>
                    <a:lnTo>
                      <a:pt x="202" y="80"/>
                    </a:lnTo>
                    <a:lnTo>
                      <a:pt x="202" y="89"/>
                    </a:lnTo>
                    <a:lnTo>
                      <a:pt x="203" y="97"/>
                    </a:lnTo>
                    <a:lnTo>
                      <a:pt x="203" y="110"/>
                    </a:lnTo>
                    <a:lnTo>
                      <a:pt x="202" y="110"/>
                    </a:lnTo>
                    <a:lnTo>
                      <a:pt x="201" y="113"/>
                    </a:lnTo>
                    <a:lnTo>
                      <a:pt x="197" y="115"/>
                    </a:lnTo>
                    <a:lnTo>
                      <a:pt x="191" y="118"/>
                    </a:lnTo>
                    <a:lnTo>
                      <a:pt x="182" y="121"/>
                    </a:lnTo>
                    <a:lnTo>
                      <a:pt x="169" y="124"/>
                    </a:lnTo>
                    <a:lnTo>
                      <a:pt x="152" y="127"/>
                    </a:lnTo>
                    <a:lnTo>
                      <a:pt x="131" y="129"/>
                    </a:lnTo>
                    <a:lnTo>
                      <a:pt x="111" y="130"/>
                    </a:lnTo>
                    <a:lnTo>
                      <a:pt x="92" y="129"/>
                    </a:lnTo>
                    <a:lnTo>
                      <a:pt x="74" y="127"/>
                    </a:lnTo>
                    <a:lnTo>
                      <a:pt x="57" y="125"/>
                    </a:lnTo>
                    <a:lnTo>
                      <a:pt x="41" y="121"/>
                    </a:lnTo>
                    <a:lnTo>
                      <a:pt x="28" y="118"/>
                    </a:lnTo>
                    <a:lnTo>
                      <a:pt x="16" y="114"/>
                    </a:lnTo>
                    <a:lnTo>
                      <a:pt x="7" y="111"/>
                    </a:lnTo>
                    <a:lnTo>
                      <a:pt x="2" y="110"/>
                    </a:lnTo>
                    <a:lnTo>
                      <a:pt x="0" y="109"/>
                    </a:lnTo>
                    <a:lnTo>
                      <a:pt x="0" y="104"/>
                    </a:lnTo>
                    <a:lnTo>
                      <a:pt x="1" y="98"/>
                    </a:lnTo>
                    <a:lnTo>
                      <a:pt x="2" y="91"/>
                    </a:lnTo>
                    <a:lnTo>
                      <a:pt x="4" y="82"/>
                    </a:lnTo>
                    <a:lnTo>
                      <a:pt x="7" y="72"/>
                    </a:lnTo>
                    <a:lnTo>
                      <a:pt x="11" y="62"/>
                    </a:lnTo>
                    <a:lnTo>
                      <a:pt x="17" y="51"/>
                    </a:lnTo>
                    <a:lnTo>
                      <a:pt x="24" y="40"/>
                    </a:lnTo>
                    <a:lnTo>
                      <a:pt x="32" y="30"/>
                    </a:lnTo>
                    <a:lnTo>
                      <a:pt x="43" y="21"/>
                    </a:lnTo>
                    <a:lnTo>
                      <a:pt x="57" y="14"/>
                    </a:lnTo>
                    <a:lnTo>
                      <a:pt x="72" y="7"/>
                    </a:lnTo>
                    <a:lnTo>
                      <a:pt x="90" y="3"/>
                    </a:lnTo>
                    <a:lnTo>
                      <a:pt x="111"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2" name="Freeform 750"/>
              <p:cNvSpPr/>
              <p:nvPr/>
            </p:nvSpPr>
            <p:spPr>
              <a:xfrm>
                <a:off x="9736920" y="4316040"/>
                <a:ext cx="213840" cy="223560"/>
              </a:xfrm>
              <a:custGeom>
                <a:avLst/>
                <a:gdLst>
                  <a:gd name="textAreaLeft" fmla="*/ 0 w 213840"/>
                  <a:gd name="textAreaRight" fmla="*/ 214200 w 213840"/>
                  <a:gd name="textAreaTop" fmla="*/ 0 h 223560"/>
                  <a:gd name="textAreaBottom" fmla="*/ 223920 h 223560"/>
                </a:gdLst>
                <a:ahLst/>
                <a:rect l="textAreaLeft" t="textAreaTop" r="textAreaRight" b="textAreaBottom"/>
                <a:pathLst>
                  <a:path w="135" h="141">
                    <a:moveTo>
                      <a:pt x="43" y="0"/>
                    </a:moveTo>
                    <a:lnTo>
                      <a:pt x="135" y="50"/>
                    </a:lnTo>
                    <a:lnTo>
                      <a:pt x="134" y="53"/>
                    </a:lnTo>
                    <a:lnTo>
                      <a:pt x="132" y="58"/>
                    </a:lnTo>
                    <a:lnTo>
                      <a:pt x="128" y="67"/>
                    </a:lnTo>
                    <a:lnTo>
                      <a:pt x="116" y="90"/>
                    </a:lnTo>
                    <a:lnTo>
                      <a:pt x="108" y="103"/>
                    </a:lnTo>
                    <a:lnTo>
                      <a:pt x="99" y="116"/>
                    </a:lnTo>
                    <a:lnTo>
                      <a:pt x="89" y="127"/>
                    </a:lnTo>
                    <a:lnTo>
                      <a:pt x="80" y="135"/>
                    </a:lnTo>
                    <a:lnTo>
                      <a:pt x="69" y="139"/>
                    </a:lnTo>
                    <a:lnTo>
                      <a:pt x="57" y="141"/>
                    </a:lnTo>
                    <a:lnTo>
                      <a:pt x="45" y="141"/>
                    </a:lnTo>
                    <a:lnTo>
                      <a:pt x="34" y="138"/>
                    </a:lnTo>
                    <a:lnTo>
                      <a:pt x="24" y="136"/>
                    </a:lnTo>
                    <a:lnTo>
                      <a:pt x="17" y="133"/>
                    </a:lnTo>
                    <a:lnTo>
                      <a:pt x="11" y="130"/>
                    </a:lnTo>
                    <a:lnTo>
                      <a:pt x="7" y="126"/>
                    </a:lnTo>
                    <a:lnTo>
                      <a:pt x="3" y="121"/>
                    </a:lnTo>
                    <a:lnTo>
                      <a:pt x="1" y="116"/>
                    </a:lnTo>
                    <a:lnTo>
                      <a:pt x="0" y="109"/>
                    </a:lnTo>
                    <a:lnTo>
                      <a:pt x="1" y="100"/>
                    </a:lnTo>
                    <a:lnTo>
                      <a:pt x="3" y="90"/>
                    </a:lnTo>
                    <a:lnTo>
                      <a:pt x="9" y="77"/>
                    </a:lnTo>
                    <a:lnTo>
                      <a:pt x="15" y="63"/>
                    </a:lnTo>
                    <a:lnTo>
                      <a:pt x="22" y="49"/>
                    </a:lnTo>
                    <a:lnTo>
                      <a:pt x="28" y="36"/>
                    </a:lnTo>
                    <a:lnTo>
                      <a:pt x="33" y="24"/>
                    </a:lnTo>
                    <a:lnTo>
                      <a:pt x="37" y="15"/>
                    </a:lnTo>
                    <a:lnTo>
                      <a:pt x="40" y="7"/>
                    </a:lnTo>
                    <a:lnTo>
                      <a:pt x="43" y="1"/>
                    </a:lnTo>
                    <a:lnTo>
                      <a:pt x="43" y="0"/>
                    </a:lnTo>
                    <a:close/>
                  </a:path>
                </a:pathLst>
              </a:custGeom>
              <a:solidFill>
                <a:srgbClr val="ffc97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3" name="Freeform 751"/>
              <p:cNvSpPr/>
              <p:nvPr/>
            </p:nvSpPr>
            <p:spPr>
              <a:xfrm>
                <a:off x="11113200" y="4247640"/>
                <a:ext cx="220320" cy="178920"/>
              </a:xfrm>
              <a:custGeom>
                <a:avLst/>
                <a:gdLst>
                  <a:gd name="textAreaLeft" fmla="*/ 0 w 220320"/>
                  <a:gd name="textAreaRight" fmla="*/ 220680 w 220320"/>
                  <a:gd name="textAreaTop" fmla="*/ 0 h 178920"/>
                  <a:gd name="textAreaBottom" fmla="*/ 179280 h 178920"/>
                </a:gdLst>
                <a:ahLst/>
                <a:rect l="textAreaLeft" t="textAreaTop" r="textAreaRight" b="textAreaBottom"/>
                <a:pathLst>
                  <a:path w="139" h="113">
                    <a:moveTo>
                      <a:pt x="91" y="0"/>
                    </a:moveTo>
                    <a:lnTo>
                      <a:pt x="95" y="4"/>
                    </a:lnTo>
                    <a:lnTo>
                      <a:pt x="100" y="10"/>
                    </a:lnTo>
                    <a:lnTo>
                      <a:pt x="113" y="24"/>
                    </a:lnTo>
                    <a:lnTo>
                      <a:pt x="119" y="32"/>
                    </a:lnTo>
                    <a:lnTo>
                      <a:pt x="125" y="39"/>
                    </a:lnTo>
                    <a:lnTo>
                      <a:pt x="130" y="45"/>
                    </a:lnTo>
                    <a:lnTo>
                      <a:pt x="133" y="50"/>
                    </a:lnTo>
                    <a:lnTo>
                      <a:pt x="138" y="58"/>
                    </a:lnTo>
                    <a:lnTo>
                      <a:pt x="139" y="62"/>
                    </a:lnTo>
                    <a:lnTo>
                      <a:pt x="139" y="68"/>
                    </a:lnTo>
                    <a:lnTo>
                      <a:pt x="138" y="71"/>
                    </a:lnTo>
                    <a:lnTo>
                      <a:pt x="134" y="79"/>
                    </a:lnTo>
                    <a:lnTo>
                      <a:pt x="129" y="85"/>
                    </a:lnTo>
                    <a:lnTo>
                      <a:pt x="122" y="92"/>
                    </a:lnTo>
                    <a:lnTo>
                      <a:pt x="114" y="98"/>
                    </a:lnTo>
                    <a:lnTo>
                      <a:pt x="105" y="103"/>
                    </a:lnTo>
                    <a:lnTo>
                      <a:pt x="97" y="108"/>
                    </a:lnTo>
                    <a:lnTo>
                      <a:pt x="90" y="112"/>
                    </a:lnTo>
                    <a:lnTo>
                      <a:pt x="85" y="113"/>
                    </a:lnTo>
                    <a:lnTo>
                      <a:pt x="72" y="111"/>
                    </a:lnTo>
                    <a:lnTo>
                      <a:pt x="58" y="105"/>
                    </a:lnTo>
                    <a:lnTo>
                      <a:pt x="46" y="97"/>
                    </a:lnTo>
                    <a:lnTo>
                      <a:pt x="36" y="87"/>
                    </a:lnTo>
                    <a:lnTo>
                      <a:pt x="24" y="73"/>
                    </a:lnTo>
                    <a:lnTo>
                      <a:pt x="15" y="60"/>
                    </a:lnTo>
                    <a:lnTo>
                      <a:pt x="9" y="50"/>
                    </a:lnTo>
                    <a:lnTo>
                      <a:pt x="5" y="40"/>
                    </a:lnTo>
                    <a:lnTo>
                      <a:pt x="2" y="30"/>
                    </a:lnTo>
                    <a:lnTo>
                      <a:pt x="0" y="22"/>
                    </a:lnTo>
                    <a:lnTo>
                      <a:pt x="91" y="0"/>
                    </a:lnTo>
                    <a:close/>
                  </a:path>
                </a:pathLst>
              </a:custGeom>
              <a:solidFill>
                <a:srgbClr val="ffc97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4" name="Freeform 752"/>
              <p:cNvSpPr/>
              <p:nvPr/>
            </p:nvSpPr>
            <p:spPr>
              <a:xfrm>
                <a:off x="9770400" y="4316040"/>
                <a:ext cx="180720" cy="156960"/>
              </a:xfrm>
              <a:custGeom>
                <a:avLst/>
                <a:gdLst>
                  <a:gd name="textAreaLeft" fmla="*/ 0 w 180720"/>
                  <a:gd name="textAreaRight" fmla="*/ 181080 w 180720"/>
                  <a:gd name="textAreaTop" fmla="*/ 0 h 156960"/>
                  <a:gd name="textAreaBottom" fmla="*/ 157320 h 156960"/>
                </a:gdLst>
                <a:ahLst/>
                <a:rect l="textAreaLeft" t="textAreaTop" r="textAreaRight" b="textAreaBottom"/>
                <a:pathLst>
                  <a:path w="114" h="99">
                    <a:moveTo>
                      <a:pt x="22" y="0"/>
                    </a:moveTo>
                    <a:lnTo>
                      <a:pt x="114" y="50"/>
                    </a:lnTo>
                    <a:lnTo>
                      <a:pt x="113" y="52"/>
                    </a:lnTo>
                    <a:lnTo>
                      <a:pt x="110" y="57"/>
                    </a:lnTo>
                    <a:lnTo>
                      <a:pt x="106" y="65"/>
                    </a:lnTo>
                    <a:lnTo>
                      <a:pt x="101" y="75"/>
                    </a:lnTo>
                    <a:lnTo>
                      <a:pt x="89" y="99"/>
                    </a:lnTo>
                    <a:lnTo>
                      <a:pt x="0" y="55"/>
                    </a:lnTo>
                    <a:lnTo>
                      <a:pt x="4" y="43"/>
                    </a:lnTo>
                    <a:lnTo>
                      <a:pt x="8" y="32"/>
                    </a:lnTo>
                    <a:lnTo>
                      <a:pt x="13" y="22"/>
                    </a:lnTo>
                    <a:lnTo>
                      <a:pt x="17" y="13"/>
                    </a:lnTo>
                    <a:lnTo>
                      <a:pt x="20" y="6"/>
                    </a:lnTo>
                    <a:lnTo>
                      <a:pt x="22" y="1"/>
                    </a:lnTo>
                    <a:lnTo>
                      <a:pt x="22" y="0"/>
                    </a:lnTo>
                    <a:close/>
                  </a:path>
                </a:pathLst>
              </a:custGeom>
              <a:solidFill>
                <a:srgbClr val="f97d3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5" name="Freeform 753"/>
              <p:cNvSpPr/>
              <p:nvPr/>
            </p:nvSpPr>
            <p:spPr>
              <a:xfrm>
                <a:off x="10506960" y="3171600"/>
                <a:ext cx="194760" cy="161640"/>
              </a:xfrm>
              <a:custGeom>
                <a:avLst/>
                <a:gdLst>
                  <a:gd name="textAreaLeft" fmla="*/ 0 w 194760"/>
                  <a:gd name="textAreaRight" fmla="*/ 195120 w 194760"/>
                  <a:gd name="textAreaTop" fmla="*/ 0 h 161640"/>
                  <a:gd name="textAreaBottom" fmla="*/ 162000 h 161640"/>
                </a:gdLst>
                <a:ahLst/>
                <a:rect l="textAreaLeft" t="textAreaTop" r="textAreaRight" b="textAreaBottom"/>
                <a:pathLst>
                  <a:path w="123" h="102">
                    <a:moveTo>
                      <a:pt x="121" y="0"/>
                    </a:moveTo>
                    <a:lnTo>
                      <a:pt x="123" y="0"/>
                    </a:lnTo>
                    <a:lnTo>
                      <a:pt x="95" y="99"/>
                    </a:lnTo>
                    <a:lnTo>
                      <a:pt x="68" y="102"/>
                    </a:lnTo>
                    <a:lnTo>
                      <a:pt x="0" y="13"/>
                    </a:lnTo>
                    <a:lnTo>
                      <a:pt x="3" y="13"/>
                    </a:lnTo>
                    <a:lnTo>
                      <a:pt x="10" y="12"/>
                    </a:lnTo>
                    <a:lnTo>
                      <a:pt x="18" y="12"/>
                    </a:lnTo>
                    <a:lnTo>
                      <a:pt x="30" y="11"/>
                    </a:lnTo>
                    <a:lnTo>
                      <a:pt x="43" y="10"/>
                    </a:lnTo>
                    <a:lnTo>
                      <a:pt x="54" y="8"/>
                    </a:lnTo>
                    <a:lnTo>
                      <a:pt x="64" y="8"/>
                    </a:lnTo>
                    <a:lnTo>
                      <a:pt x="77" y="6"/>
                    </a:lnTo>
                    <a:lnTo>
                      <a:pt x="92" y="4"/>
                    </a:lnTo>
                    <a:lnTo>
                      <a:pt x="103" y="3"/>
                    </a:lnTo>
                    <a:lnTo>
                      <a:pt x="114" y="1"/>
                    </a:lnTo>
                    <a:lnTo>
                      <a:pt x="121" y="0"/>
                    </a:lnTo>
                    <a:close/>
                  </a:path>
                </a:pathLst>
              </a:custGeom>
              <a:solidFill>
                <a:srgbClr val="ff91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6" name="Freeform 754"/>
              <p:cNvSpPr/>
              <p:nvPr/>
            </p:nvSpPr>
            <p:spPr>
              <a:xfrm>
                <a:off x="10580040" y="3301560"/>
                <a:ext cx="180720" cy="703080"/>
              </a:xfrm>
              <a:custGeom>
                <a:avLst/>
                <a:gdLst>
                  <a:gd name="textAreaLeft" fmla="*/ 0 w 180720"/>
                  <a:gd name="textAreaRight" fmla="*/ 181080 w 180720"/>
                  <a:gd name="textAreaTop" fmla="*/ 0 h 703080"/>
                  <a:gd name="textAreaBottom" fmla="*/ 703440 h 703080"/>
                </a:gdLst>
                <a:ahLst/>
                <a:rect l="textAreaLeft" t="textAreaTop" r="textAreaRight" b="textAreaBottom"/>
                <a:pathLst>
                  <a:path w="114" h="443">
                    <a:moveTo>
                      <a:pt x="47" y="0"/>
                    </a:moveTo>
                    <a:lnTo>
                      <a:pt x="48" y="2"/>
                    </a:lnTo>
                    <a:lnTo>
                      <a:pt x="49" y="8"/>
                    </a:lnTo>
                    <a:lnTo>
                      <a:pt x="53" y="18"/>
                    </a:lnTo>
                    <a:lnTo>
                      <a:pt x="56" y="31"/>
                    </a:lnTo>
                    <a:lnTo>
                      <a:pt x="60" y="47"/>
                    </a:lnTo>
                    <a:lnTo>
                      <a:pt x="65" y="65"/>
                    </a:lnTo>
                    <a:lnTo>
                      <a:pt x="71" y="85"/>
                    </a:lnTo>
                    <a:lnTo>
                      <a:pt x="76" y="107"/>
                    </a:lnTo>
                    <a:lnTo>
                      <a:pt x="83" y="130"/>
                    </a:lnTo>
                    <a:lnTo>
                      <a:pt x="88" y="154"/>
                    </a:lnTo>
                    <a:lnTo>
                      <a:pt x="99" y="203"/>
                    </a:lnTo>
                    <a:lnTo>
                      <a:pt x="104" y="227"/>
                    </a:lnTo>
                    <a:lnTo>
                      <a:pt x="108" y="250"/>
                    </a:lnTo>
                    <a:lnTo>
                      <a:pt x="112" y="272"/>
                    </a:lnTo>
                    <a:lnTo>
                      <a:pt x="114" y="292"/>
                    </a:lnTo>
                    <a:lnTo>
                      <a:pt x="68" y="443"/>
                    </a:lnTo>
                    <a:lnTo>
                      <a:pt x="0" y="326"/>
                    </a:lnTo>
                    <a:lnTo>
                      <a:pt x="0" y="324"/>
                    </a:lnTo>
                    <a:lnTo>
                      <a:pt x="1" y="316"/>
                    </a:lnTo>
                    <a:lnTo>
                      <a:pt x="2" y="303"/>
                    </a:lnTo>
                    <a:lnTo>
                      <a:pt x="4" y="288"/>
                    </a:lnTo>
                    <a:lnTo>
                      <a:pt x="5" y="268"/>
                    </a:lnTo>
                    <a:lnTo>
                      <a:pt x="8" y="246"/>
                    </a:lnTo>
                    <a:lnTo>
                      <a:pt x="9" y="222"/>
                    </a:lnTo>
                    <a:lnTo>
                      <a:pt x="12" y="196"/>
                    </a:lnTo>
                    <a:lnTo>
                      <a:pt x="14" y="169"/>
                    </a:lnTo>
                    <a:lnTo>
                      <a:pt x="17" y="114"/>
                    </a:lnTo>
                    <a:lnTo>
                      <a:pt x="19" y="88"/>
                    </a:lnTo>
                    <a:lnTo>
                      <a:pt x="20" y="63"/>
                    </a:lnTo>
                    <a:lnTo>
                      <a:pt x="20" y="18"/>
                    </a:lnTo>
                    <a:lnTo>
                      <a:pt x="19" y="0"/>
                    </a:lnTo>
                    <a:lnTo>
                      <a:pt x="47" y="0"/>
                    </a:lnTo>
                    <a:close/>
                  </a:path>
                </a:pathLst>
              </a:custGeom>
              <a:solidFill>
                <a:srgbClr val="ff91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7" name="Freeform 755"/>
              <p:cNvSpPr/>
              <p:nvPr/>
            </p:nvSpPr>
            <p:spPr>
              <a:xfrm>
                <a:off x="9972000" y="1899720"/>
                <a:ext cx="1010880" cy="1128240"/>
              </a:xfrm>
              <a:custGeom>
                <a:avLst/>
                <a:gdLst>
                  <a:gd name="textAreaLeft" fmla="*/ 0 w 1010880"/>
                  <a:gd name="textAreaRight" fmla="*/ 1011240 w 1010880"/>
                  <a:gd name="textAreaTop" fmla="*/ 0 h 1128240"/>
                  <a:gd name="textAreaBottom" fmla="*/ 1128600 h 1128240"/>
                </a:gdLst>
                <a:ahLst/>
                <a:rect l="textAreaLeft" t="textAreaTop" r="textAreaRight" b="textAreaBottom"/>
                <a:pathLst>
                  <a:path w="637" h="711">
                    <a:moveTo>
                      <a:pt x="262" y="0"/>
                    </a:moveTo>
                    <a:lnTo>
                      <a:pt x="296" y="2"/>
                    </a:lnTo>
                    <a:lnTo>
                      <a:pt x="330" y="8"/>
                    </a:lnTo>
                    <a:lnTo>
                      <a:pt x="363" y="17"/>
                    </a:lnTo>
                    <a:lnTo>
                      <a:pt x="396" y="31"/>
                    </a:lnTo>
                    <a:lnTo>
                      <a:pt x="429" y="48"/>
                    </a:lnTo>
                    <a:lnTo>
                      <a:pt x="460" y="69"/>
                    </a:lnTo>
                    <a:lnTo>
                      <a:pt x="489" y="93"/>
                    </a:lnTo>
                    <a:lnTo>
                      <a:pt x="518" y="120"/>
                    </a:lnTo>
                    <a:lnTo>
                      <a:pt x="543" y="150"/>
                    </a:lnTo>
                    <a:lnTo>
                      <a:pt x="567" y="185"/>
                    </a:lnTo>
                    <a:lnTo>
                      <a:pt x="588" y="222"/>
                    </a:lnTo>
                    <a:lnTo>
                      <a:pt x="607" y="262"/>
                    </a:lnTo>
                    <a:lnTo>
                      <a:pt x="619" y="295"/>
                    </a:lnTo>
                    <a:lnTo>
                      <a:pt x="629" y="328"/>
                    </a:lnTo>
                    <a:lnTo>
                      <a:pt x="634" y="362"/>
                    </a:lnTo>
                    <a:lnTo>
                      <a:pt x="637" y="395"/>
                    </a:lnTo>
                    <a:lnTo>
                      <a:pt x="637" y="428"/>
                    </a:lnTo>
                    <a:lnTo>
                      <a:pt x="635" y="461"/>
                    </a:lnTo>
                    <a:lnTo>
                      <a:pt x="629" y="493"/>
                    </a:lnTo>
                    <a:lnTo>
                      <a:pt x="621" y="523"/>
                    </a:lnTo>
                    <a:lnTo>
                      <a:pt x="610" y="552"/>
                    </a:lnTo>
                    <a:lnTo>
                      <a:pt x="597" y="579"/>
                    </a:lnTo>
                    <a:lnTo>
                      <a:pt x="581" y="605"/>
                    </a:lnTo>
                    <a:lnTo>
                      <a:pt x="562" y="628"/>
                    </a:lnTo>
                    <a:lnTo>
                      <a:pt x="540" y="650"/>
                    </a:lnTo>
                    <a:lnTo>
                      <a:pt x="516" y="668"/>
                    </a:lnTo>
                    <a:lnTo>
                      <a:pt x="489" y="683"/>
                    </a:lnTo>
                    <a:lnTo>
                      <a:pt x="460" y="695"/>
                    </a:lnTo>
                    <a:lnTo>
                      <a:pt x="424" y="705"/>
                    </a:lnTo>
                    <a:lnTo>
                      <a:pt x="388" y="710"/>
                    </a:lnTo>
                    <a:lnTo>
                      <a:pt x="352" y="711"/>
                    </a:lnTo>
                    <a:lnTo>
                      <a:pt x="317" y="708"/>
                    </a:lnTo>
                    <a:lnTo>
                      <a:pt x="282" y="700"/>
                    </a:lnTo>
                    <a:lnTo>
                      <a:pt x="248" y="687"/>
                    </a:lnTo>
                    <a:lnTo>
                      <a:pt x="215" y="672"/>
                    </a:lnTo>
                    <a:lnTo>
                      <a:pt x="184" y="652"/>
                    </a:lnTo>
                    <a:lnTo>
                      <a:pt x="154" y="628"/>
                    </a:lnTo>
                    <a:lnTo>
                      <a:pt x="125" y="602"/>
                    </a:lnTo>
                    <a:lnTo>
                      <a:pt x="99" y="572"/>
                    </a:lnTo>
                    <a:lnTo>
                      <a:pt x="73" y="538"/>
                    </a:lnTo>
                    <a:lnTo>
                      <a:pt x="51" y="502"/>
                    </a:lnTo>
                    <a:lnTo>
                      <a:pt x="37" y="472"/>
                    </a:lnTo>
                    <a:lnTo>
                      <a:pt x="25" y="442"/>
                    </a:lnTo>
                    <a:lnTo>
                      <a:pt x="15" y="412"/>
                    </a:lnTo>
                    <a:lnTo>
                      <a:pt x="8" y="380"/>
                    </a:lnTo>
                    <a:lnTo>
                      <a:pt x="3" y="348"/>
                    </a:lnTo>
                    <a:lnTo>
                      <a:pt x="0" y="316"/>
                    </a:lnTo>
                    <a:lnTo>
                      <a:pt x="0" y="283"/>
                    </a:lnTo>
                    <a:lnTo>
                      <a:pt x="2" y="252"/>
                    </a:lnTo>
                    <a:lnTo>
                      <a:pt x="6" y="221"/>
                    </a:lnTo>
                    <a:lnTo>
                      <a:pt x="13" y="191"/>
                    </a:lnTo>
                    <a:lnTo>
                      <a:pt x="23" y="162"/>
                    </a:lnTo>
                    <a:lnTo>
                      <a:pt x="35" y="135"/>
                    </a:lnTo>
                    <a:lnTo>
                      <a:pt x="49" y="110"/>
                    </a:lnTo>
                    <a:lnTo>
                      <a:pt x="65" y="87"/>
                    </a:lnTo>
                    <a:lnTo>
                      <a:pt x="85" y="66"/>
                    </a:lnTo>
                    <a:lnTo>
                      <a:pt x="106" y="48"/>
                    </a:lnTo>
                    <a:lnTo>
                      <a:pt x="131" y="33"/>
                    </a:lnTo>
                    <a:lnTo>
                      <a:pt x="162" y="19"/>
                    </a:lnTo>
                    <a:lnTo>
                      <a:pt x="195" y="9"/>
                    </a:lnTo>
                    <a:lnTo>
                      <a:pt x="228" y="2"/>
                    </a:lnTo>
                    <a:lnTo>
                      <a:pt x="262" y="0"/>
                    </a:lnTo>
                    <a:close/>
                  </a:path>
                </a:pathLst>
              </a:custGeom>
              <a:solidFill>
                <a:srgbClr val="ffc97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8" name="Freeform 756"/>
              <p:cNvSpPr/>
              <p:nvPr/>
            </p:nvSpPr>
            <p:spPr>
              <a:xfrm>
                <a:off x="10038600" y="1953720"/>
                <a:ext cx="912600" cy="1015560"/>
              </a:xfrm>
              <a:custGeom>
                <a:avLst/>
                <a:gdLst>
                  <a:gd name="textAreaLeft" fmla="*/ 0 w 912600"/>
                  <a:gd name="textAreaRight" fmla="*/ 912960 w 912600"/>
                  <a:gd name="textAreaTop" fmla="*/ 0 h 1015560"/>
                  <a:gd name="textAreaBottom" fmla="*/ 1015920 h 1015560"/>
                </a:gdLst>
                <a:ahLst/>
                <a:rect l="textAreaLeft" t="textAreaTop" r="textAreaRight" b="textAreaBottom"/>
                <a:pathLst>
                  <a:path w="575" h="640">
                    <a:moveTo>
                      <a:pt x="244" y="0"/>
                    </a:moveTo>
                    <a:lnTo>
                      <a:pt x="277" y="2"/>
                    </a:lnTo>
                    <a:lnTo>
                      <a:pt x="309" y="9"/>
                    </a:lnTo>
                    <a:lnTo>
                      <a:pt x="342" y="20"/>
                    </a:lnTo>
                    <a:lnTo>
                      <a:pt x="373" y="35"/>
                    </a:lnTo>
                    <a:lnTo>
                      <a:pt x="404" y="53"/>
                    </a:lnTo>
                    <a:lnTo>
                      <a:pt x="433" y="75"/>
                    </a:lnTo>
                    <a:lnTo>
                      <a:pt x="460" y="101"/>
                    </a:lnTo>
                    <a:lnTo>
                      <a:pt x="486" y="130"/>
                    </a:lnTo>
                    <a:lnTo>
                      <a:pt x="509" y="162"/>
                    </a:lnTo>
                    <a:lnTo>
                      <a:pt x="530" y="197"/>
                    </a:lnTo>
                    <a:lnTo>
                      <a:pt x="548" y="236"/>
                    </a:lnTo>
                    <a:lnTo>
                      <a:pt x="559" y="268"/>
                    </a:lnTo>
                    <a:lnTo>
                      <a:pt x="568" y="300"/>
                    </a:lnTo>
                    <a:lnTo>
                      <a:pt x="572" y="332"/>
                    </a:lnTo>
                    <a:lnTo>
                      <a:pt x="575" y="364"/>
                    </a:lnTo>
                    <a:lnTo>
                      <a:pt x="574" y="396"/>
                    </a:lnTo>
                    <a:lnTo>
                      <a:pt x="571" y="427"/>
                    </a:lnTo>
                    <a:lnTo>
                      <a:pt x="565" y="457"/>
                    </a:lnTo>
                    <a:lnTo>
                      <a:pt x="555" y="485"/>
                    </a:lnTo>
                    <a:lnTo>
                      <a:pt x="543" y="512"/>
                    </a:lnTo>
                    <a:lnTo>
                      <a:pt x="528" y="537"/>
                    </a:lnTo>
                    <a:lnTo>
                      <a:pt x="511" y="560"/>
                    </a:lnTo>
                    <a:lnTo>
                      <a:pt x="490" y="581"/>
                    </a:lnTo>
                    <a:lnTo>
                      <a:pt x="468" y="599"/>
                    </a:lnTo>
                    <a:lnTo>
                      <a:pt x="442" y="614"/>
                    </a:lnTo>
                    <a:lnTo>
                      <a:pt x="415" y="626"/>
                    </a:lnTo>
                    <a:lnTo>
                      <a:pt x="379" y="635"/>
                    </a:lnTo>
                    <a:lnTo>
                      <a:pt x="345" y="640"/>
                    </a:lnTo>
                    <a:lnTo>
                      <a:pt x="309" y="640"/>
                    </a:lnTo>
                    <a:lnTo>
                      <a:pt x="275" y="635"/>
                    </a:lnTo>
                    <a:lnTo>
                      <a:pt x="242" y="626"/>
                    </a:lnTo>
                    <a:lnTo>
                      <a:pt x="209" y="612"/>
                    </a:lnTo>
                    <a:lnTo>
                      <a:pt x="177" y="595"/>
                    </a:lnTo>
                    <a:lnTo>
                      <a:pt x="147" y="573"/>
                    </a:lnTo>
                    <a:lnTo>
                      <a:pt x="119" y="548"/>
                    </a:lnTo>
                    <a:lnTo>
                      <a:pt x="92" y="519"/>
                    </a:lnTo>
                    <a:lnTo>
                      <a:pt x="68" y="486"/>
                    </a:lnTo>
                    <a:lnTo>
                      <a:pt x="46" y="451"/>
                    </a:lnTo>
                    <a:lnTo>
                      <a:pt x="33" y="423"/>
                    </a:lnTo>
                    <a:lnTo>
                      <a:pt x="21" y="394"/>
                    </a:lnTo>
                    <a:lnTo>
                      <a:pt x="12" y="364"/>
                    </a:lnTo>
                    <a:lnTo>
                      <a:pt x="6" y="334"/>
                    </a:lnTo>
                    <a:lnTo>
                      <a:pt x="1" y="304"/>
                    </a:lnTo>
                    <a:lnTo>
                      <a:pt x="0" y="273"/>
                    </a:lnTo>
                    <a:lnTo>
                      <a:pt x="1" y="242"/>
                    </a:lnTo>
                    <a:lnTo>
                      <a:pt x="4" y="212"/>
                    </a:lnTo>
                    <a:lnTo>
                      <a:pt x="9" y="183"/>
                    </a:lnTo>
                    <a:lnTo>
                      <a:pt x="17" y="155"/>
                    </a:lnTo>
                    <a:lnTo>
                      <a:pt x="27" y="129"/>
                    </a:lnTo>
                    <a:lnTo>
                      <a:pt x="41" y="104"/>
                    </a:lnTo>
                    <a:lnTo>
                      <a:pt x="56" y="82"/>
                    </a:lnTo>
                    <a:lnTo>
                      <a:pt x="74" y="61"/>
                    </a:lnTo>
                    <a:lnTo>
                      <a:pt x="95" y="44"/>
                    </a:lnTo>
                    <a:lnTo>
                      <a:pt x="118" y="29"/>
                    </a:lnTo>
                    <a:lnTo>
                      <a:pt x="148" y="16"/>
                    </a:lnTo>
                    <a:lnTo>
                      <a:pt x="179" y="6"/>
                    </a:lnTo>
                    <a:lnTo>
                      <a:pt x="212" y="1"/>
                    </a:lnTo>
                    <a:lnTo>
                      <a:pt x="244" y="0"/>
                    </a:lnTo>
                    <a:close/>
                  </a:path>
                </a:pathLst>
              </a:custGeom>
              <a:solidFill>
                <a:srgbClr val="fed78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299" name="Freeform 757"/>
              <p:cNvSpPr/>
              <p:nvPr/>
            </p:nvSpPr>
            <p:spPr>
              <a:xfrm>
                <a:off x="10256040" y="4420800"/>
                <a:ext cx="664920" cy="158400"/>
              </a:xfrm>
              <a:custGeom>
                <a:avLst/>
                <a:gdLst>
                  <a:gd name="textAreaLeft" fmla="*/ 0 w 664920"/>
                  <a:gd name="textAreaRight" fmla="*/ 665280 w 664920"/>
                  <a:gd name="textAreaTop" fmla="*/ 0 h 158400"/>
                  <a:gd name="textAreaBottom" fmla="*/ 158760 h 158400"/>
                </a:gdLst>
                <a:ahLst/>
                <a:rect l="textAreaLeft" t="textAreaTop" r="textAreaRight" b="textAreaBottom"/>
                <a:pathLst>
                  <a:path w="419" h="100">
                    <a:moveTo>
                      <a:pt x="240" y="0"/>
                    </a:moveTo>
                    <a:lnTo>
                      <a:pt x="291" y="6"/>
                    </a:lnTo>
                    <a:lnTo>
                      <a:pt x="419" y="57"/>
                    </a:lnTo>
                    <a:lnTo>
                      <a:pt x="419" y="59"/>
                    </a:lnTo>
                    <a:lnTo>
                      <a:pt x="418" y="63"/>
                    </a:lnTo>
                    <a:lnTo>
                      <a:pt x="417" y="71"/>
                    </a:lnTo>
                    <a:lnTo>
                      <a:pt x="416" y="83"/>
                    </a:lnTo>
                    <a:lnTo>
                      <a:pt x="398" y="83"/>
                    </a:lnTo>
                    <a:lnTo>
                      <a:pt x="349" y="83"/>
                    </a:lnTo>
                    <a:lnTo>
                      <a:pt x="320" y="83"/>
                    </a:lnTo>
                    <a:lnTo>
                      <a:pt x="288" y="84"/>
                    </a:lnTo>
                    <a:lnTo>
                      <a:pt x="281" y="68"/>
                    </a:lnTo>
                    <a:lnTo>
                      <a:pt x="272" y="85"/>
                    </a:lnTo>
                    <a:lnTo>
                      <a:pt x="238" y="87"/>
                    </a:lnTo>
                    <a:lnTo>
                      <a:pt x="201" y="89"/>
                    </a:lnTo>
                    <a:lnTo>
                      <a:pt x="166" y="91"/>
                    </a:lnTo>
                    <a:lnTo>
                      <a:pt x="131" y="92"/>
                    </a:lnTo>
                    <a:lnTo>
                      <a:pt x="99" y="94"/>
                    </a:lnTo>
                    <a:lnTo>
                      <a:pt x="68" y="96"/>
                    </a:lnTo>
                    <a:lnTo>
                      <a:pt x="42" y="98"/>
                    </a:lnTo>
                    <a:lnTo>
                      <a:pt x="20" y="99"/>
                    </a:lnTo>
                    <a:lnTo>
                      <a:pt x="2" y="100"/>
                    </a:lnTo>
                    <a:lnTo>
                      <a:pt x="1" y="93"/>
                    </a:lnTo>
                    <a:lnTo>
                      <a:pt x="1" y="83"/>
                    </a:lnTo>
                    <a:lnTo>
                      <a:pt x="1" y="75"/>
                    </a:lnTo>
                    <a:lnTo>
                      <a:pt x="0" y="68"/>
                    </a:lnTo>
                    <a:lnTo>
                      <a:pt x="0" y="66"/>
                    </a:lnTo>
                    <a:lnTo>
                      <a:pt x="240" y="0"/>
                    </a:lnTo>
                    <a:close/>
                  </a:path>
                </a:pathLst>
              </a:custGeom>
              <a:solidFill>
                <a:srgbClr val="0d0d0d"/>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0" name="Freeform 758"/>
              <p:cNvSpPr/>
              <p:nvPr/>
            </p:nvSpPr>
            <p:spPr>
              <a:xfrm>
                <a:off x="9972000" y="1926720"/>
                <a:ext cx="856800" cy="823680"/>
              </a:xfrm>
              <a:custGeom>
                <a:avLst/>
                <a:gdLst>
                  <a:gd name="textAreaLeft" fmla="*/ 0 w 856800"/>
                  <a:gd name="textAreaRight" fmla="*/ 857160 w 856800"/>
                  <a:gd name="textAreaTop" fmla="*/ 0 h 823680"/>
                  <a:gd name="textAreaBottom" fmla="*/ 824040 h 823680"/>
                </a:gdLst>
                <a:ahLst/>
                <a:rect l="textAreaLeft" t="textAreaTop" r="textAreaRight" b="textAreaBottom"/>
                <a:pathLst>
                  <a:path w="540" h="519">
                    <a:moveTo>
                      <a:pt x="258" y="0"/>
                    </a:moveTo>
                    <a:lnTo>
                      <a:pt x="293" y="3"/>
                    </a:lnTo>
                    <a:lnTo>
                      <a:pt x="327" y="9"/>
                    </a:lnTo>
                    <a:lnTo>
                      <a:pt x="361" y="19"/>
                    </a:lnTo>
                    <a:lnTo>
                      <a:pt x="394" y="34"/>
                    </a:lnTo>
                    <a:lnTo>
                      <a:pt x="426" y="52"/>
                    </a:lnTo>
                    <a:lnTo>
                      <a:pt x="457" y="74"/>
                    </a:lnTo>
                    <a:lnTo>
                      <a:pt x="487" y="100"/>
                    </a:lnTo>
                    <a:lnTo>
                      <a:pt x="514" y="129"/>
                    </a:lnTo>
                    <a:lnTo>
                      <a:pt x="540" y="161"/>
                    </a:lnTo>
                    <a:lnTo>
                      <a:pt x="533" y="181"/>
                    </a:lnTo>
                    <a:lnTo>
                      <a:pt x="525" y="200"/>
                    </a:lnTo>
                    <a:lnTo>
                      <a:pt x="514" y="219"/>
                    </a:lnTo>
                    <a:lnTo>
                      <a:pt x="501" y="238"/>
                    </a:lnTo>
                    <a:lnTo>
                      <a:pt x="486" y="255"/>
                    </a:lnTo>
                    <a:lnTo>
                      <a:pt x="468" y="272"/>
                    </a:lnTo>
                    <a:lnTo>
                      <a:pt x="448" y="286"/>
                    </a:lnTo>
                    <a:lnTo>
                      <a:pt x="426" y="298"/>
                    </a:lnTo>
                    <a:lnTo>
                      <a:pt x="402" y="307"/>
                    </a:lnTo>
                    <a:lnTo>
                      <a:pt x="374" y="314"/>
                    </a:lnTo>
                    <a:lnTo>
                      <a:pt x="337" y="318"/>
                    </a:lnTo>
                    <a:lnTo>
                      <a:pt x="303" y="319"/>
                    </a:lnTo>
                    <a:lnTo>
                      <a:pt x="272" y="318"/>
                    </a:lnTo>
                    <a:lnTo>
                      <a:pt x="243" y="314"/>
                    </a:lnTo>
                    <a:lnTo>
                      <a:pt x="217" y="309"/>
                    </a:lnTo>
                    <a:lnTo>
                      <a:pt x="194" y="303"/>
                    </a:lnTo>
                    <a:lnTo>
                      <a:pt x="173" y="296"/>
                    </a:lnTo>
                    <a:lnTo>
                      <a:pt x="154" y="288"/>
                    </a:lnTo>
                    <a:lnTo>
                      <a:pt x="139" y="280"/>
                    </a:lnTo>
                    <a:lnTo>
                      <a:pt x="127" y="273"/>
                    </a:lnTo>
                    <a:lnTo>
                      <a:pt x="110" y="262"/>
                    </a:lnTo>
                    <a:lnTo>
                      <a:pt x="106" y="259"/>
                    </a:lnTo>
                    <a:lnTo>
                      <a:pt x="105" y="257"/>
                    </a:lnTo>
                    <a:lnTo>
                      <a:pt x="115" y="292"/>
                    </a:lnTo>
                    <a:lnTo>
                      <a:pt x="121" y="325"/>
                    </a:lnTo>
                    <a:lnTo>
                      <a:pt x="125" y="357"/>
                    </a:lnTo>
                    <a:lnTo>
                      <a:pt x="125" y="385"/>
                    </a:lnTo>
                    <a:lnTo>
                      <a:pt x="123" y="412"/>
                    </a:lnTo>
                    <a:lnTo>
                      <a:pt x="119" y="437"/>
                    </a:lnTo>
                    <a:lnTo>
                      <a:pt x="113" y="458"/>
                    </a:lnTo>
                    <a:lnTo>
                      <a:pt x="104" y="477"/>
                    </a:lnTo>
                    <a:lnTo>
                      <a:pt x="95" y="494"/>
                    </a:lnTo>
                    <a:lnTo>
                      <a:pt x="84" y="507"/>
                    </a:lnTo>
                    <a:lnTo>
                      <a:pt x="73" y="519"/>
                    </a:lnTo>
                    <a:lnTo>
                      <a:pt x="51" y="485"/>
                    </a:lnTo>
                    <a:lnTo>
                      <a:pt x="34" y="450"/>
                    </a:lnTo>
                    <a:lnTo>
                      <a:pt x="21" y="413"/>
                    </a:lnTo>
                    <a:lnTo>
                      <a:pt x="10" y="375"/>
                    </a:lnTo>
                    <a:lnTo>
                      <a:pt x="4" y="337"/>
                    </a:lnTo>
                    <a:lnTo>
                      <a:pt x="0" y="297"/>
                    </a:lnTo>
                    <a:lnTo>
                      <a:pt x="0" y="259"/>
                    </a:lnTo>
                    <a:lnTo>
                      <a:pt x="4" y="221"/>
                    </a:lnTo>
                    <a:lnTo>
                      <a:pt x="11" y="184"/>
                    </a:lnTo>
                    <a:lnTo>
                      <a:pt x="21" y="157"/>
                    </a:lnTo>
                    <a:lnTo>
                      <a:pt x="32" y="131"/>
                    </a:lnTo>
                    <a:lnTo>
                      <a:pt x="47" y="107"/>
                    </a:lnTo>
                    <a:lnTo>
                      <a:pt x="63" y="85"/>
                    </a:lnTo>
                    <a:lnTo>
                      <a:pt x="81" y="66"/>
                    </a:lnTo>
                    <a:lnTo>
                      <a:pt x="102" y="48"/>
                    </a:lnTo>
                    <a:lnTo>
                      <a:pt x="125" y="33"/>
                    </a:lnTo>
                    <a:lnTo>
                      <a:pt x="158" y="18"/>
                    </a:lnTo>
                    <a:lnTo>
                      <a:pt x="191" y="8"/>
                    </a:lnTo>
                    <a:lnTo>
                      <a:pt x="225" y="3"/>
                    </a:lnTo>
                    <a:lnTo>
                      <a:pt x="258" y="0"/>
                    </a:lnTo>
                    <a:close/>
                  </a:path>
                </a:pathLst>
              </a:custGeom>
              <a:solidFill>
                <a:srgbClr val="f97d3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1" name="Freeform 759"/>
              <p:cNvSpPr/>
              <p:nvPr/>
            </p:nvSpPr>
            <p:spPr>
              <a:xfrm>
                <a:off x="11113200" y="4247640"/>
                <a:ext cx="174240" cy="104400"/>
              </a:xfrm>
              <a:custGeom>
                <a:avLst/>
                <a:gdLst>
                  <a:gd name="textAreaLeft" fmla="*/ 0 w 174240"/>
                  <a:gd name="textAreaRight" fmla="*/ 174600 w 174240"/>
                  <a:gd name="textAreaTop" fmla="*/ 0 h 104400"/>
                  <a:gd name="textAreaBottom" fmla="*/ 104760 h 104400"/>
                </a:gdLst>
                <a:ahLst/>
                <a:rect l="textAreaLeft" t="textAreaTop" r="textAreaRight" b="textAreaBottom"/>
                <a:pathLst>
                  <a:path w="110" h="66">
                    <a:moveTo>
                      <a:pt x="91" y="0"/>
                    </a:moveTo>
                    <a:lnTo>
                      <a:pt x="95" y="4"/>
                    </a:lnTo>
                    <a:lnTo>
                      <a:pt x="99" y="8"/>
                    </a:lnTo>
                    <a:lnTo>
                      <a:pt x="104" y="14"/>
                    </a:lnTo>
                    <a:lnTo>
                      <a:pt x="110" y="20"/>
                    </a:lnTo>
                    <a:lnTo>
                      <a:pt x="18" y="66"/>
                    </a:lnTo>
                    <a:lnTo>
                      <a:pt x="10" y="53"/>
                    </a:lnTo>
                    <a:lnTo>
                      <a:pt x="6" y="41"/>
                    </a:lnTo>
                    <a:lnTo>
                      <a:pt x="2" y="31"/>
                    </a:lnTo>
                    <a:lnTo>
                      <a:pt x="0" y="22"/>
                    </a:lnTo>
                    <a:lnTo>
                      <a:pt x="91" y="0"/>
                    </a:lnTo>
                    <a:close/>
                  </a:path>
                </a:pathLst>
              </a:custGeom>
              <a:solidFill>
                <a:srgbClr val="f97d3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2" name="Freeform 760"/>
              <p:cNvSpPr/>
              <p:nvPr/>
            </p:nvSpPr>
            <p:spPr>
              <a:xfrm>
                <a:off x="9757440" y="3190320"/>
                <a:ext cx="963360" cy="1344240"/>
              </a:xfrm>
              <a:custGeom>
                <a:avLst/>
                <a:gdLst>
                  <a:gd name="textAreaLeft" fmla="*/ 0 w 963360"/>
                  <a:gd name="textAreaRight" fmla="*/ 963720 w 963360"/>
                  <a:gd name="textAreaTop" fmla="*/ 0 h 1344240"/>
                  <a:gd name="textAreaBottom" fmla="*/ 1344600 h 1344240"/>
                </a:gdLst>
                <a:ahLst/>
                <a:rect l="textAreaLeft" t="textAreaTop" r="textAreaRight" b="textAreaBottom"/>
                <a:pathLst>
                  <a:path w="607" h="847">
                    <a:moveTo>
                      <a:pt x="204" y="0"/>
                    </a:moveTo>
                    <a:lnTo>
                      <a:pt x="219" y="3"/>
                    </a:lnTo>
                    <a:lnTo>
                      <a:pt x="237" y="5"/>
                    </a:lnTo>
                    <a:lnTo>
                      <a:pt x="257" y="7"/>
                    </a:lnTo>
                    <a:lnTo>
                      <a:pt x="278" y="7"/>
                    </a:lnTo>
                    <a:lnTo>
                      <a:pt x="356" y="7"/>
                    </a:lnTo>
                    <a:lnTo>
                      <a:pt x="371" y="7"/>
                    </a:lnTo>
                    <a:lnTo>
                      <a:pt x="383" y="7"/>
                    </a:lnTo>
                    <a:lnTo>
                      <a:pt x="391" y="6"/>
                    </a:lnTo>
                    <a:lnTo>
                      <a:pt x="393" y="6"/>
                    </a:lnTo>
                    <a:lnTo>
                      <a:pt x="401" y="42"/>
                    </a:lnTo>
                    <a:lnTo>
                      <a:pt x="411" y="79"/>
                    </a:lnTo>
                    <a:lnTo>
                      <a:pt x="422" y="115"/>
                    </a:lnTo>
                    <a:lnTo>
                      <a:pt x="433" y="152"/>
                    </a:lnTo>
                    <a:lnTo>
                      <a:pt x="458" y="223"/>
                    </a:lnTo>
                    <a:lnTo>
                      <a:pt x="471" y="258"/>
                    </a:lnTo>
                    <a:lnTo>
                      <a:pt x="485" y="292"/>
                    </a:lnTo>
                    <a:lnTo>
                      <a:pt x="498" y="324"/>
                    </a:lnTo>
                    <a:lnTo>
                      <a:pt x="512" y="355"/>
                    </a:lnTo>
                    <a:lnTo>
                      <a:pt x="524" y="385"/>
                    </a:lnTo>
                    <a:lnTo>
                      <a:pt x="537" y="412"/>
                    </a:lnTo>
                    <a:lnTo>
                      <a:pt x="549" y="438"/>
                    </a:lnTo>
                    <a:lnTo>
                      <a:pt x="560" y="461"/>
                    </a:lnTo>
                    <a:lnTo>
                      <a:pt x="571" y="482"/>
                    </a:lnTo>
                    <a:lnTo>
                      <a:pt x="580" y="500"/>
                    </a:lnTo>
                    <a:lnTo>
                      <a:pt x="588" y="515"/>
                    </a:lnTo>
                    <a:lnTo>
                      <a:pt x="594" y="528"/>
                    </a:lnTo>
                    <a:lnTo>
                      <a:pt x="599" y="536"/>
                    </a:lnTo>
                    <a:lnTo>
                      <a:pt x="603" y="544"/>
                    </a:lnTo>
                    <a:lnTo>
                      <a:pt x="607" y="783"/>
                    </a:lnTo>
                    <a:lnTo>
                      <a:pt x="576" y="843"/>
                    </a:lnTo>
                    <a:lnTo>
                      <a:pt x="275" y="847"/>
                    </a:lnTo>
                    <a:lnTo>
                      <a:pt x="278" y="805"/>
                    </a:lnTo>
                    <a:lnTo>
                      <a:pt x="281" y="762"/>
                    </a:lnTo>
                    <a:lnTo>
                      <a:pt x="282" y="720"/>
                    </a:lnTo>
                    <a:lnTo>
                      <a:pt x="282" y="638"/>
                    </a:lnTo>
                    <a:lnTo>
                      <a:pt x="282" y="599"/>
                    </a:lnTo>
                    <a:lnTo>
                      <a:pt x="280" y="562"/>
                    </a:lnTo>
                    <a:lnTo>
                      <a:pt x="278" y="526"/>
                    </a:lnTo>
                    <a:lnTo>
                      <a:pt x="277" y="493"/>
                    </a:lnTo>
                    <a:lnTo>
                      <a:pt x="274" y="462"/>
                    </a:lnTo>
                    <a:lnTo>
                      <a:pt x="272" y="436"/>
                    </a:lnTo>
                    <a:lnTo>
                      <a:pt x="270" y="411"/>
                    </a:lnTo>
                    <a:lnTo>
                      <a:pt x="268" y="391"/>
                    </a:lnTo>
                    <a:lnTo>
                      <a:pt x="266" y="374"/>
                    </a:lnTo>
                    <a:lnTo>
                      <a:pt x="265" y="362"/>
                    </a:lnTo>
                    <a:lnTo>
                      <a:pt x="263" y="355"/>
                    </a:lnTo>
                    <a:lnTo>
                      <a:pt x="263" y="352"/>
                    </a:lnTo>
                    <a:lnTo>
                      <a:pt x="258" y="388"/>
                    </a:lnTo>
                    <a:lnTo>
                      <a:pt x="252" y="421"/>
                    </a:lnTo>
                    <a:lnTo>
                      <a:pt x="246" y="449"/>
                    </a:lnTo>
                    <a:lnTo>
                      <a:pt x="241" y="476"/>
                    </a:lnTo>
                    <a:lnTo>
                      <a:pt x="235" y="501"/>
                    </a:lnTo>
                    <a:lnTo>
                      <a:pt x="229" y="526"/>
                    </a:lnTo>
                    <a:lnTo>
                      <a:pt x="222" y="553"/>
                    </a:lnTo>
                    <a:lnTo>
                      <a:pt x="211" y="597"/>
                    </a:lnTo>
                    <a:lnTo>
                      <a:pt x="207" y="610"/>
                    </a:lnTo>
                    <a:lnTo>
                      <a:pt x="203" y="622"/>
                    </a:lnTo>
                    <a:lnTo>
                      <a:pt x="199" y="633"/>
                    </a:lnTo>
                    <a:lnTo>
                      <a:pt x="195" y="644"/>
                    </a:lnTo>
                    <a:lnTo>
                      <a:pt x="190" y="653"/>
                    </a:lnTo>
                    <a:lnTo>
                      <a:pt x="185" y="663"/>
                    </a:lnTo>
                    <a:lnTo>
                      <a:pt x="180" y="674"/>
                    </a:lnTo>
                    <a:lnTo>
                      <a:pt x="174" y="686"/>
                    </a:lnTo>
                    <a:lnTo>
                      <a:pt x="167" y="699"/>
                    </a:lnTo>
                    <a:lnTo>
                      <a:pt x="151" y="732"/>
                    </a:lnTo>
                    <a:lnTo>
                      <a:pt x="141" y="753"/>
                    </a:lnTo>
                    <a:lnTo>
                      <a:pt x="130" y="777"/>
                    </a:lnTo>
                    <a:lnTo>
                      <a:pt x="118" y="804"/>
                    </a:lnTo>
                    <a:lnTo>
                      <a:pt x="0" y="744"/>
                    </a:lnTo>
                    <a:lnTo>
                      <a:pt x="10" y="724"/>
                    </a:lnTo>
                    <a:lnTo>
                      <a:pt x="19" y="702"/>
                    </a:lnTo>
                    <a:lnTo>
                      <a:pt x="48" y="631"/>
                    </a:lnTo>
                    <a:lnTo>
                      <a:pt x="56" y="607"/>
                    </a:lnTo>
                    <a:lnTo>
                      <a:pt x="65" y="584"/>
                    </a:lnTo>
                    <a:lnTo>
                      <a:pt x="73" y="562"/>
                    </a:lnTo>
                    <a:lnTo>
                      <a:pt x="80" y="542"/>
                    </a:lnTo>
                    <a:lnTo>
                      <a:pt x="87" y="524"/>
                    </a:lnTo>
                    <a:lnTo>
                      <a:pt x="92" y="508"/>
                    </a:lnTo>
                    <a:lnTo>
                      <a:pt x="97" y="496"/>
                    </a:lnTo>
                    <a:lnTo>
                      <a:pt x="99" y="486"/>
                    </a:lnTo>
                    <a:lnTo>
                      <a:pt x="100" y="481"/>
                    </a:lnTo>
                    <a:lnTo>
                      <a:pt x="111" y="427"/>
                    </a:lnTo>
                    <a:lnTo>
                      <a:pt x="124" y="374"/>
                    </a:lnTo>
                    <a:lnTo>
                      <a:pt x="136" y="323"/>
                    </a:lnTo>
                    <a:lnTo>
                      <a:pt x="148" y="273"/>
                    </a:lnTo>
                    <a:lnTo>
                      <a:pt x="156" y="225"/>
                    </a:lnTo>
                    <a:lnTo>
                      <a:pt x="163" y="183"/>
                    </a:lnTo>
                    <a:lnTo>
                      <a:pt x="170" y="147"/>
                    </a:lnTo>
                    <a:lnTo>
                      <a:pt x="176" y="115"/>
                    </a:lnTo>
                    <a:lnTo>
                      <a:pt x="182" y="88"/>
                    </a:lnTo>
                    <a:lnTo>
                      <a:pt x="187" y="66"/>
                    </a:lnTo>
                    <a:lnTo>
                      <a:pt x="191" y="46"/>
                    </a:lnTo>
                    <a:lnTo>
                      <a:pt x="195" y="31"/>
                    </a:lnTo>
                    <a:lnTo>
                      <a:pt x="198" y="19"/>
                    </a:lnTo>
                    <a:lnTo>
                      <a:pt x="201" y="11"/>
                    </a:lnTo>
                    <a:lnTo>
                      <a:pt x="203" y="5"/>
                    </a:lnTo>
                    <a:lnTo>
                      <a:pt x="204" y="1"/>
                    </a:lnTo>
                    <a:lnTo>
                      <a:pt x="204" y="0"/>
                    </a:lnTo>
                    <a:close/>
                  </a:path>
                </a:pathLst>
              </a:custGeom>
              <a:gradFill rotWithShape="0">
                <a:gsLst>
                  <a:gs pos="0">
                    <a:srgbClr val="dedede"/>
                  </a:gs>
                  <a:gs pos="100000">
                    <a:srgbClr val="ffffff"/>
                  </a:gs>
                </a:gsLst>
                <a:lin ang="9366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3" name="Freeform 761"/>
              <p:cNvSpPr/>
              <p:nvPr/>
            </p:nvSpPr>
            <p:spPr>
              <a:xfrm>
                <a:off x="10370160" y="3606480"/>
                <a:ext cx="344160" cy="899640"/>
              </a:xfrm>
              <a:custGeom>
                <a:avLst/>
                <a:gdLst>
                  <a:gd name="textAreaLeft" fmla="*/ 0 w 344160"/>
                  <a:gd name="textAreaRight" fmla="*/ 344520 w 344160"/>
                  <a:gd name="textAreaTop" fmla="*/ 0 h 899640"/>
                  <a:gd name="textAreaBottom" fmla="*/ 900000 h 899640"/>
                </a:gdLst>
                <a:ahLst/>
                <a:rect l="textAreaLeft" t="textAreaTop" r="textAreaRight" b="textAreaBottom"/>
                <a:pathLst>
                  <a:path w="217" h="567">
                    <a:moveTo>
                      <a:pt x="0" y="0"/>
                    </a:moveTo>
                    <a:lnTo>
                      <a:pt x="210" y="295"/>
                    </a:lnTo>
                    <a:lnTo>
                      <a:pt x="207" y="487"/>
                    </a:lnTo>
                    <a:lnTo>
                      <a:pt x="217" y="525"/>
                    </a:lnTo>
                    <a:lnTo>
                      <a:pt x="197" y="567"/>
                    </a:lnTo>
                    <a:lnTo>
                      <a:pt x="192" y="522"/>
                    </a:lnTo>
                    <a:lnTo>
                      <a:pt x="196" y="322"/>
                    </a:lnTo>
                    <a:lnTo>
                      <a:pt x="195" y="321"/>
                    </a:lnTo>
                    <a:lnTo>
                      <a:pt x="192" y="316"/>
                    </a:lnTo>
                    <a:lnTo>
                      <a:pt x="186" y="308"/>
                    </a:lnTo>
                    <a:lnTo>
                      <a:pt x="179" y="298"/>
                    </a:lnTo>
                    <a:lnTo>
                      <a:pt x="171" y="285"/>
                    </a:lnTo>
                    <a:lnTo>
                      <a:pt x="161" y="270"/>
                    </a:lnTo>
                    <a:lnTo>
                      <a:pt x="150" y="252"/>
                    </a:lnTo>
                    <a:lnTo>
                      <a:pt x="138" y="234"/>
                    </a:lnTo>
                    <a:lnTo>
                      <a:pt x="126" y="213"/>
                    </a:lnTo>
                    <a:lnTo>
                      <a:pt x="111" y="192"/>
                    </a:lnTo>
                    <a:lnTo>
                      <a:pt x="97" y="169"/>
                    </a:lnTo>
                    <a:lnTo>
                      <a:pt x="83" y="145"/>
                    </a:lnTo>
                    <a:lnTo>
                      <a:pt x="69" y="121"/>
                    </a:lnTo>
                    <a:lnTo>
                      <a:pt x="54" y="97"/>
                    </a:lnTo>
                    <a:lnTo>
                      <a:pt x="40" y="72"/>
                    </a:lnTo>
                    <a:lnTo>
                      <a:pt x="13" y="23"/>
                    </a:lnTo>
                    <a:lnTo>
                      <a:pt x="0" y="0"/>
                    </a:lnTo>
                    <a:close/>
                  </a:path>
                </a:pathLst>
              </a:custGeom>
              <a:solidFill>
                <a:srgbClr val="0d0d0d"/>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4" name="Freeform 762"/>
              <p:cNvSpPr/>
              <p:nvPr/>
            </p:nvSpPr>
            <p:spPr>
              <a:xfrm>
                <a:off x="10687680" y="3130200"/>
                <a:ext cx="612360" cy="1396800"/>
              </a:xfrm>
              <a:custGeom>
                <a:avLst/>
                <a:gdLst>
                  <a:gd name="textAreaLeft" fmla="*/ 0 w 612360"/>
                  <a:gd name="textAreaRight" fmla="*/ 612720 w 612360"/>
                  <a:gd name="textAreaTop" fmla="*/ 0 h 1396800"/>
                  <a:gd name="textAreaBottom" fmla="*/ 1397160 h 1396800"/>
                </a:gdLst>
                <a:ahLst/>
                <a:rect l="textAreaLeft" t="textAreaTop" r="textAreaRight" b="textAreaBottom"/>
                <a:pathLst>
                  <a:path w="386" h="880">
                    <a:moveTo>
                      <a:pt x="158" y="0"/>
                    </a:moveTo>
                    <a:lnTo>
                      <a:pt x="159" y="2"/>
                    </a:lnTo>
                    <a:lnTo>
                      <a:pt x="160" y="9"/>
                    </a:lnTo>
                    <a:lnTo>
                      <a:pt x="163" y="20"/>
                    </a:lnTo>
                    <a:lnTo>
                      <a:pt x="166" y="35"/>
                    </a:lnTo>
                    <a:lnTo>
                      <a:pt x="170" y="53"/>
                    </a:lnTo>
                    <a:lnTo>
                      <a:pt x="174" y="75"/>
                    </a:lnTo>
                    <a:lnTo>
                      <a:pt x="178" y="97"/>
                    </a:lnTo>
                    <a:lnTo>
                      <a:pt x="184" y="123"/>
                    </a:lnTo>
                    <a:lnTo>
                      <a:pt x="189" y="149"/>
                    </a:lnTo>
                    <a:lnTo>
                      <a:pt x="200" y="204"/>
                    </a:lnTo>
                    <a:lnTo>
                      <a:pt x="211" y="252"/>
                    </a:lnTo>
                    <a:lnTo>
                      <a:pt x="220" y="297"/>
                    </a:lnTo>
                    <a:lnTo>
                      <a:pt x="230" y="337"/>
                    </a:lnTo>
                    <a:lnTo>
                      <a:pt x="239" y="374"/>
                    </a:lnTo>
                    <a:lnTo>
                      <a:pt x="249" y="408"/>
                    </a:lnTo>
                    <a:lnTo>
                      <a:pt x="260" y="440"/>
                    </a:lnTo>
                    <a:lnTo>
                      <a:pt x="265" y="452"/>
                    </a:lnTo>
                    <a:lnTo>
                      <a:pt x="270" y="466"/>
                    </a:lnTo>
                    <a:lnTo>
                      <a:pt x="278" y="482"/>
                    </a:lnTo>
                    <a:lnTo>
                      <a:pt x="285" y="499"/>
                    </a:lnTo>
                    <a:lnTo>
                      <a:pt x="294" y="518"/>
                    </a:lnTo>
                    <a:lnTo>
                      <a:pt x="304" y="537"/>
                    </a:lnTo>
                    <a:lnTo>
                      <a:pt x="322" y="578"/>
                    </a:lnTo>
                    <a:lnTo>
                      <a:pt x="341" y="618"/>
                    </a:lnTo>
                    <a:lnTo>
                      <a:pt x="351" y="636"/>
                    </a:lnTo>
                    <a:lnTo>
                      <a:pt x="359" y="653"/>
                    </a:lnTo>
                    <a:lnTo>
                      <a:pt x="367" y="669"/>
                    </a:lnTo>
                    <a:lnTo>
                      <a:pt x="373" y="682"/>
                    </a:lnTo>
                    <a:lnTo>
                      <a:pt x="378" y="693"/>
                    </a:lnTo>
                    <a:lnTo>
                      <a:pt x="383" y="702"/>
                    </a:lnTo>
                    <a:lnTo>
                      <a:pt x="385" y="708"/>
                    </a:lnTo>
                    <a:lnTo>
                      <a:pt x="386" y="709"/>
                    </a:lnTo>
                    <a:lnTo>
                      <a:pt x="273" y="767"/>
                    </a:lnTo>
                    <a:lnTo>
                      <a:pt x="272" y="765"/>
                    </a:lnTo>
                    <a:lnTo>
                      <a:pt x="269" y="759"/>
                    </a:lnTo>
                    <a:lnTo>
                      <a:pt x="265" y="751"/>
                    </a:lnTo>
                    <a:lnTo>
                      <a:pt x="259" y="740"/>
                    </a:lnTo>
                    <a:lnTo>
                      <a:pt x="252" y="726"/>
                    </a:lnTo>
                    <a:lnTo>
                      <a:pt x="244" y="711"/>
                    </a:lnTo>
                    <a:lnTo>
                      <a:pt x="235" y="693"/>
                    </a:lnTo>
                    <a:lnTo>
                      <a:pt x="226" y="674"/>
                    </a:lnTo>
                    <a:lnTo>
                      <a:pt x="216" y="653"/>
                    </a:lnTo>
                    <a:lnTo>
                      <a:pt x="196" y="611"/>
                    </a:lnTo>
                    <a:lnTo>
                      <a:pt x="186" y="589"/>
                    </a:lnTo>
                    <a:lnTo>
                      <a:pt x="176" y="567"/>
                    </a:lnTo>
                    <a:lnTo>
                      <a:pt x="167" y="545"/>
                    </a:lnTo>
                    <a:lnTo>
                      <a:pt x="159" y="525"/>
                    </a:lnTo>
                    <a:lnTo>
                      <a:pt x="152" y="505"/>
                    </a:lnTo>
                    <a:lnTo>
                      <a:pt x="145" y="487"/>
                    </a:lnTo>
                    <a:lnTo>
                      <a:pt x="141" y="471"/>
                    </a:lnTo>
                    <a:lnTo>
                      <a:pt x="137" y="456"/>
                    </a:lnTo>
                    <a:lnTo>
                      <a:pt x="137" y="459"/>
                    </a:lnTo>
                    <a:lnTo>
                      <a:pt x="138" y="466"/>
                    </a:lnTo>
                    <a:lnTo>
                      <a:pt x="140" y="476"/>
                    </a:lnTo>
                    <a:lnTo>
                      <a:pt x="141" y="491"/>
                    </a:lnTo>
                    <a:lnTo>
                      <a:pt x="143" y="508"/>
                    </a:lnTo>
                    <a:lnTo>
                      <a:pt x="145" y="528"/>
                    </a:lnTo>
                    <a:lnTo>
                      <a:pt x="147" y="551"/>
                    </a:lnTo>
                    <a:lnTo>
                      <a:pt x="149" y="575"/>
                    </a:lnTo>
                    <a:lnTo>
                      <a:pt x="152" y="600"/>
                    </a:lnTo>
                    <a:lnTo>
                      <a:pt x="156" y="654"/>
                    </a:lnTo>
                    <a:lnTo>
                      <a:pt x="158" y="682"/>
                    </a:lnTo>
                    <a:lnTo>
                      <a:pt x="159" y="708"/>
                    </a:lnTo>
                    <a:lnTo>
                      <a:pt x="160" y="725"/>
                    </a:lnTo>
                    <a:lnTo>
                      <a:pt x="160" y="803"/>
                    </a:lnTo>
                    <a:lnTo>
                      <a:pt x="159" y="822"/>
                    </a:lnTo>
                    <a:lnTo>
                      <a:pt x="159" y="839"/>
                    </a:lnTo>
                    <a:lnTo>
                      <a:pt x="159" y="854"/>
                    </a:lnTo>
                    <a:lnTo>
                      <a:pt x="158" y="865"/>
                    </a:lnTo>
                    <a:lnTo>
                      <a:pt x="158" y="875"/>
                    </a:lnTo>
                    <a:lnTo>
                      <a:pt x="16" y="880"/>
                    </a:lnTo>
                    <a:lnTo>
                      <a:pt x="0" y="814"/>
                    </a:lnTo>
                    <a:lnTo>
                      <a:pt x="6" y="606"/>
                    </a:lnTo>
                    <a:lnTo>
                      <a:pt x="7" y="605"/>
                    </a:lnTo>
                    <a:lnTo>
                      <a:pt x="9" y="602"/>
                    </a:lnTo>
                    <a:lnTo>
                      <a:pt x="12" y="596"/>
                    </a:lnTo>
                    <a:lnTo>
                      <a:pt x="16" y="589"/>
                    </a:lnTo>
                    <a:lnTo>
                      <a:pt x="22" y="579"/>
                    </a:lnTo>
                    <a:lnTo>
                      <a:pt x="27" y="567"/>
                    </a:lnTo>
                    <a:lnTo>
                      <a:pt x="33" y="552"/>
                    </a:lnTo>
                    <a:lnTo>
                      <a:pt x="40" y="534"/>
                    </a:lnTo>
                    <a:lnTo>
                      <a:pt x="47" y="514"/>
                    </a:lnTo>
                    <a:lnTo>
                      <a:pt x="53" y="491"/>
                    </a:lnTo>
                    <a:lnTo>
                      <a:pt x="59" y="464"/>
                    </a:lnTo>
                    <a:lnTo>
                      <a:pt x="66" y="435"/>
                    </a:lnTo>
                    <a:lnTo>
                      <a:pt x="71" y="403"/>
                    </a:lnTo>
                    <a:lnTo>
                      <a:pt x="76" y="367"/>
                    </a:lnTo>
                    <a:lnTo>
                      <a:pt x="79" y="328"/>
                    </a:lnTo>
                    <a:lnTo>
                      <a:pt x="81" y="285"/>
                    </a:lnTo>
                    <a:lnTo>
                      <a:pt x="83" y="239"/>
                    </a:lnTo>
                    <a:lnTo>
                      <a:pt x="83" y="189"/>
                    </a:lnTo>
                    <a:lnTo>
                      <a:pt x="81" y="135"/>
                    </a:lnTo>
                    <a:lnTo>
                      <a:pt x="77" y="78"/>
                    </a:lnTo>
                    <a:lnTo>
                      <a:pt x="71" y="16"/>
                    </a:lnTo>
                    <a:lnTo>
                      <a:pt x="158" y="0"/>
                    </a:lnTo>
                    <a:close/>
                  </a:path>
                </a:pathLst>
              </a:custGeom>
              <a:gradFill rotWithShape="0">
                <a:gsLst>
                  <a:gs pos="0">
                    <a:srgbClr val="dedede"/>
                  </a:gs>
                  <a:gs pos="100000">
                    <a:srgbClr val="ffffff"/>
                  </a:gs>
                </a:gsLst>
                <a:lin ang="9366000"/>
              </a:gra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5" name="Freeform 763"/>
              <p:cNvSpPr/>
              <p:nvPr/>
            </p:nvSpPr>
            <p:spPr>
              <a:xfrm>
                <a:off x="10679760" y="3139560"/>
                <a:ext cx="245880" cy="952200"/>
              </a:xfrm>
              <a:custGeom>
                <a:avLst/>
                <a:gdLst>
                  <a:gd name="textAreaLeft" fmla="*/ 0 w 245880"/>
                  <a:gd name="textAreaRight" fmla="*/ 246240 w 245880"/>
                  <a:gd name="textAreaTop" fmla="*/ 0 h 952200"/>
                  <a:gd name="textAreaBottom" fmla="*/ 952560 h 952200"/>
                </a:gdLst>
                <a:ahLst/>
                <a:rect l="textAreaLeft" t="textAreaTop" r="textAreaRight" b="textAreaBottom"/>
                <a:pathLst>
                  <a:path w="155" h="600">
                    <a:moveTo>
                      <a:pt x="146" y="0"/>
                    </a:moveTo>
                    <a:lnTo>
                      <a:pt x="155" y="168"/>
                    </a:lnTo>
                    <a:lnTo>
                      <a:pt x="115" y="188"/>
                    </a:lnTo>
                    <a:lnTo>
                      <a:pt x="148" y="196"/>
                    </a:lnTo>
                    <a:lnTo>
                      <a:pt x="147" y="198"/>
                    </a:lnTo>
                    <a:lnTo>
                      <a:pt x="146" y="206"/>
                    </a:lnTo>
                    <a:lnTo>
                      <a:pt x="144" y="217"/>
                    </a:lnTo>
                    <a:lnTo>
                      <a:pt x="140" y="232"/>
                    </a:lnTo>
                    <a:lnTo>
                      <a:pt x="136" y="251"/>
                    </a:lnTo>
                    <a:lnTo>
                      <a:pt x="131" y="272"/>
                    </a:lnTo>
                    <a:lnTo>
                      <a:pt x="125" y="296"/>
                    </a:lnTo>
                    <a:lnTo>
                      <a:pt x="119" y="323"/>
                    </a:lnTo>
                    <a:lnTo>
                      <a:pt x="111" y="350"/>
                    </a:lnTo>
                    <a:lnTo>
                      <a:pt x="103" y="379"/>
                    </a:lnTo>
                    <a:lnTo>
                      <a:pt x="84" y="439"/>
                    </a:lnTo>
                    <a:lnTo>
                      <a:pt x="73" y="468"/>
                    </a:lnTo>
                    <a:lnTo>
                      <a:pt x="62" y="498"/>
                    </a:lnTo>
                    <a:lnTo>
                      <a:pt x="50" y="526"/>
                    </a:lnTo>
                    <a:lnTo>
                      <a:pt x="38" y="553"/>
                    </a:lnTo>
                    <a:lnTo>
                      <a:pt x="24" y="577"/>
                    </a:lnTo>
                    <a:lnTo>
                      <a:pt x="11" y="600"/>
                    </a:lnTo>
                    <a:lnTo>
                      <a:pt x="0" y="555"/>
                    </a:lnTo>
                    <a:lnTo>
                      <a:pt x="1" y="553"/>
                    </a:lnTo>
                    <a:lnTo>
                      <a:pt x="3" y="546"/>
                    </a:lnTo>
                    <a:lnTo>
                      <a:pt x="6" y="537"/>
                    </a:lnTo>
                    <a:lnTo>
                      <a:pt x="11" y="524"/>
                    </a:lnTo>
                    <a:lnTo>
                      <a:pt x="16" y="506"/>
                    </a:lnTo>
                    <a:lnTo>
                      <a:pt x="21" y="487"/>
                    </a:lnTo>
                    <a:lnTo>
                      <a:pt x="27" y="465"/>
                    </a:lnTo>
                    <a:lnTo>
                      <a:pt x="34" y="439"/>
                    </a:lnTo>
                    <a:lnTo>
                      <a:pt x="40" y="412"/>
                    </a:lnTo>
                    <a:lnTo>
                      <a:pt x="46" y="383"/>
                    </a:lnTo>
                    <a:lnTo>
                      <a:pt x="51" y="352"/>
                    </a:lnTo>
                    <a:lnTo>
                      <a:pt x="55" y="320"/>
                    </a:lnTo>
                    <a:lnTo>
                      <a:pt x="59" y="287"/>
                    </a:lnTo>
                    <a:lnTo>
                      <a:pt x="62" y="242"/>
                    </a:lnTo>
                    <a:lnTo>
                      <a:pt x="64" y="201"/>
                    </a:lnTo>
                    <a:lnTo>
                      <a:pt x="65" y="163"/>
                    </a:lnTo>
                    <a:lnTo>
                      <a:pt x="65" y="129"/>
                    </a:lnTo>
                    <a:lnTo>
                      <a:pt x="64" y="99"/>
                    </a:lnTo>
                    <a:lnTo>
                      <a:pt x="63" y="74"/>
                    </a:lnTo>
                    <a:lnTo>
                      <a:pt x="61" y="53"/>
                    </a:lnTo>
                    <a:lnTo>
                      <a:pt x="60" y="35"/>
                    </a:lnTo>
                    <a:lnTo>
                      <a:pt x="59" y="24"/>
                    </a:lnTo>
                    <a:lnTo>
                      <a:pt x="57" y="16"/>
                    </a:lnTo>
                    <a:lnTo>
                      <a:pt x="57" y="13"/>
                    </a:lnTo>
                    <a:lnTo>
                      <a:pt x="146" y="0"/>
                    </a:lnTo>
                    <a:close/>
                  </a:path>
                </a:pathLst>
              </a:custGeom>
              <a:solidFill>
                <a:srgbClr val="3c535b"/>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6" name="Freeform 764"/>
              <p:cNvSpPr/>
              <p:nvPr/>
            </p:nvSpPr>
            <p:spPr>
              <a:xfrm>
                <a:off x="10254600" y="3200040"/>
                <a:ext cx="442440" cy="891720"/>
              </a:xfrm>
              <a:custGeom>
                <a:avLst/>
                <a:gdLst>
                  <a:gd name="textAreaLeft" fmla="*/ 0 w 442440"/>
                  <a:gd name="textAreaRight" fmla="*/ 442800 w 442440"/>
                  <a:gd name="textAreaTop" fmla="*/ 0 h 891720"/>
                  <a:gd name="textAreaBottom" fmla="*/ 892080 h 891720"/>
                </a:gdLst>
                <a:ahLst/>
                <a:rect l="textAreaLeft" t="textAreaTop" r="textAreaRight" b="textAreaBottom"/>
                <a:pathLst>
                  <a:path w="279" h="562">
                    <a:moveTo>
                      <a:pt x="92" y="0"/>
                    </a:moveTo>
                    <a:lnTo>
                      <a:pt x="93" y="2"/>
                    </a:lnTo>
                    <a:lnTo>
                      <a:pt x="95" y="8"/>
                    </a:lnTo>
                    <a:lnTo>
                      <a:pt x="98" y="19"/>
                    </a:lnTo>
                    <a:lnTo>
                      <a:pt x="102" y="34"/>
                    </a:lnTo>
                    <a:lnTo>
                      <a:pt x="107" y="50"/>
                    </a:lnTo>
                    <a:lnTo>
                      <a:pt x="113" y="70"/>
                    </a:lnTo>
                    <a:lnTo>
                      <a:pt x="119" y="92"/>
                    </a:lnTo>
                    <a:lnTo>
                      <a:pt x="126" y="116"/>
                    </a:lnTo>
                    <a:lnTo>
                      <a:pt x="134" y="140"/>
                    </a:lnTo>
                    <a:lnTo>
                      <a:pt x="150" y="192"/>
                    </a:lnTo>
                    <a:lnTo>
                      <a:pt x="158" y="218"/>
                    </a:lnTo>
                    <a:lnTo>
                      <a:pt x="166" y="243"/>
                    </a:lnTo>
                    <a:lnTo>
                      <a:pt x="175" y="267"/>
                    </a:lnTo>
                    <a:lnTo>
                      <a:pt x="183" y="291"/>
                    </a:lnTo>
                    <a:lnTo>
                      <a:pt x="192" y="317"/>
                    </a:lnTo>
                    <a:lnTo>
                      <a:pt x="202" y="341"/>
                    </a:lnTo>
                    <a:lnTo>
                      <a:pt x="212" y="366"/>
                    </a:lnTo>
                    <a:lnTo>
                      <a:pt x="221" y="389"/>
                    </a:lnTo>
                    <a:lnTo>
                      <a:pt x="231" y="411"/>
                    </a:lnTo>
                    <a:lnTo>
                      <a:pt x="240" y="431"/>
                    </a:lnTo>
                    <a:lnTo>
                      <a:pt x="249" y="449"/>
                    </a:lnTo>
                    <a:lnTo>
                      <a:pt x="256" y="466"/>
                    </a:lnTo>
                    <a:lnTo>
                      <a:pt x="263" y="479"/>
                    </a:lnTo>
                    <a:lnTo>
                      <a:pt x="269" y="491"/>
                    </a:lnTo>
                    <a:lnTo>
                      <a:pt x="273" y="499"/>
                    </a:lnTo>
                    <a:lnTo>
                      <a:pt x="276" y="504"/>
                    </a:lnTo>
                    <a:lnTo>
                      <a:pt x="277" y="506"/>
                    </a:lnTo>
                    <a:lnTo>
                      <a:pt x="279" y="562"/>
                    </a:lnTo>
                    <a:lnTo>
                      <a:pt x="277" y="560"/>
                    </a:lnTo>
                    <a:lnTo>
                      <a:pt x="274" y="555"/>
                    </a:lnTo>
                    <a:lnTo>
                      <a:pt x="269" y="548"/>
                    </a:lnTo>
                    <a:lnTo>
                      <a:pt x="262" y="538"/>
                    </a:lnTo>
                    <a:lnTo>
                      <a:pt x="254" y="525"/>
                    </a:lnTo>
                    <a:lnTo>
                      <a:pt x="244" y="512"/>
                    </a:lnTo>
                    <a:lnTo>
                      <a:pt x="234" y="497"/>
                    </a:lnTo>
                    <a:lnTo>
                      <a:pt x="212" y="465"/>
                    </a:lnTo>
                    <a:lnTo>
                      <a:pt x="200" y="449"/>
                    </a:lnTo>
                    <a:lnTo>
                      <a:pt x="189" y="434"/>
                    </a:lnTo>
                    <a:lnTo>
                      <a:pt x="179" y="419"/>
                    </a:lnTo>
                    <a:lnTo>
                      <a:pt x="169" y="407"/>
                    </a:lnTo>
                    <a:lnTo>
                      <a:pt x="160" y="395"/>
                    </a:lnTo>
                    <a:lnTo>
                      <a:pt x="150" y="382"/>
                    </a:lnTo>
                    <a:lnTo>
                      <a:pt x="140" y="367"/>
                    </a:lnTo>
                    <a:lnTo>
                      <a:pt x="130" y="352"/>
                    </a:lnTo>
                    <a:lnTo>
                      <a:pt x="97" y="302"/>
                    </a:lnTo>
                    <a:lnTo>
                      <a:pt x="87" y="286"/>
                    </a:lnTo>
                    <a:lnTo>
                      <a:pt x="77" y="271"/>
                    </a:lnTo>
                    <a:lnTo>
                      <a:pt x="68" y="257"/>
                    </a:lnTo>
                    <a:lnTo>
                      <a:pt x="61" y="245"/>
                    </a:lnTo>
                    <a:lnTo>
                      <a:pt x="54" y="234"/>
                    </a:lnTo>
                    <a:lnTo>
                      <a:pt x="49" y="227"/>
                    </a:lnTo>
                    <a:lnTo>
                      <a:pt x="46" y="222"/>
                    </a:lnTo>
                    <a:lnTo>
                      <a:pt x="45" y="220"/>
                    </a:lnTo>
                    <a:lnTo>
                      <a:pt x="87" y="190"/>
                    </a:lnTo>
                    <a:lnTo>
                      <a:pt x="36" y="190"/>
                    </a:lnTo>
                    <a:lnTo>
                      <a:pt x="35" y="187"/>
                    </a:lnTo>
                    <a:lnTo>
                      <a:pt x="33" y="181"/>
                    </a:lnTo>
                    <a:lnTo>
                      <a:pt x="32" y="171"/>
                    </a:lnTo>
                    <a:lnTo>
                      <a:pt x="28" y="157"/>
                    </a:lnTo>
                    <a:lnTo>
                      <a:pt x="25" y="142"/>
                    </a:lnTo>
                    <a:lnTo>
                      <a:pt x="21" y="125"/>
                    </a:lnTo>
                    <a:lnTo>
                      <a:pt x="13" y="87"/>
                    </a:lnTo>
                    <a:lnTo>
                      <a:pt x="10" y="68"/>
                    </a:lnTo>
                    <a:lnTo>
                      <a:pt x="6" y="49"/>
                    </a:lnTo>
                    <a:lnTo>
                      <a:pt x="4" y="31"/>
                    </a:lnTo>
                    <a:lnTo>
                      <a:pt x="2" y="16"/>
                    </a:lnTo>
                    <a:lnTo>
                      <a:pt x="0" y="2"/>
                    </a:lnTo>
                    <a:lnTo>
                      <a:pt x="92" y="0"/>
                    </a:lnTo>
                    <a:close/>
                  </a:path>
                </a:pathLst>
              </a:custGeom>
              <a:solidFill>
                <a:srgbClr val="3c535b"/>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7" name="Freeform 765"/>
              <p:cNvSpPr/>
              <p:nvPr/>
            </p:nvSpPr>
            <p:spPr>
              <a:xfrm>
                <a:off x="9972000" y="1899720"/>
                <a:ext cx="874440" cy="842760"/>
              </a:xfrm>
              <a:custGeom>
                <a:avLst/>
                <a:gdLst>
                  <a:gd name="textAreaLeft" fmla="*/ 0 w 874440"/>
                  <a:gd name="textAreaRight" fmla="*/ 874800 w 874440"/>
                  <a:gd name="textAreaTop" fmla="*/ 0 h 842760"/>
                  <a:gd name="textAreaBottom" fmla="*/ 843120 h 842760"/>
                </a:gdLst>
                <a:ahLst/>
                <a:rect l="textAreaLeft" t="textAreaTop" r="textAreaRight" b="textAreaBottom"/>
                <a:pathLst>
                  <a:path w="551" h="531">
                    <a:moveTo>
                      <a:pt x="265" y="0"/>
                    </a:moveTo>
                    <a:lnTo>
                      <a:pt x="300" y="2"/>
                    </a:lnTo>
                    <a:lnTo>
                      <a:pt x="335" y="9"/>
                    </a:lnTo>
                    <a:lnTo>
                      <a:pt x="369" y="20"/>
                    </a:lnTo>
                    <a:lnTo>
                      <a:pt x="403" y="34"/>
                    </a:lnTo>
                    <a:lnTo>
                      <a:pt x="436" y="52"/>
                    </a:lnTo>
                    <a:lnTo>
                      <a:pt x="467" y="74"/>
                    </a:lnTo>
                    <a:lnTo>
                      <a:pt x="497" y="100"/>
                    </a:lnTo>
                    <a:lnTo>
                      <a:pt x="525" y="129"/>
                    </a:lnTo>
                    <a:lnTo>
                      <a:pt x="551" y="161"/>
                    </a:lnTo>
                    <a:lnTo>
                      <a:pt x="549" y="181"/>
                    </a:lnTo>
                    <a:lnTo>
                      <a:pt x="543" y="200"/>
                    </a:lnTo>
                    <a:lnTo>
                      <a:pt x="535" y="219"/>
                    </a:lnTo>
                    <a:lnTo>
                      <a:pt x="522" y="238"/>
                    </a:lnTo>
                    <a:lnTo>
                      <a:pt x="507" y="255"/>
                    </a:lnTo>
                    <a:lnTo>
                      <a:pt x="489" y="271"/>
                    </a:lnTo>
                    <a:lnTo>
                      <a:pt x="469" y="284"/>
                    </a:lnTo>
                    <a:lnTo>
                      <a:pt x="446" y="296"/>
                    </a:lnTo>
                    <a:lnTo>
                      <a:pt x="421" y="305"/>
                    </a:lnTo>
                    <a:lnTo>
                      <a:pt x="393" y="311"/>
                    </a:lnTo>
                    <a:lnTo>
                      <a:pt x="355" y="315"/>
                    </a:lnTo>
                    <a:lnTo>
                      <a:pt x="321" y="316"/>
                    </a:lnTo>
                    <a:lnTo>
                      <a:pt x="288" y="313"/>
                    </a:lnTo>
                    <a:lnTo>
                      <a:pt x="258" y="309"/>
                    </a:lnTo>
                    <a:lnTo>
                      <a:pt x="231" y="303"/>
                    </a:lnTo>
                    <a:lnTo>
                      <a:pt x="206" y="295"/>
                    </a:lnTo>
                    <a:lnTo>
                      <a:pt x="184" y="287"/>
                    </a:lnTo>
                    <a:lnTo>
                      <a:pt x="164" y="279"/>
                    </a:lnTo>
                    <a:lnTo>
                      <a:pt x="147" y="269"/>
                    </a:lnTo>
                    <a:lnTo>
                      <a:pt x="132" y="261"/>
                    </a:lnTo>
                    <a:lnTo>
                      <a:pt x="121" y="254"/>
                    </a:lnTo>
                    <a:lnTo>
                      <a:pt x="113" y="249"/>
                    </a:lnTo>
                    <a:lnTo>
                      <a:pt x="109" y="245"/>
                    </a:lnTo>
                    <a:lnTo>
                      <a:pt x="107" y="243"/>
                    </a:lnTo>
                    <a:lnTo>
                      <a:pt x="117" y="279"/>
                    </a:lnTo>
                    <a:lnTo>
                      <a:pt x="123" y="312"/>
                    </a:lnTo>
                    <a:lnTo>
                      <a:pt x="126" y="342"/>
                    </a:lnTo>
                    <a:lnTo>
                      <a:pt x="126" y="372"/>
                    </a:lnTo>
                    <a:lnTo>
                      <a:pt x="124" y="399"/>
                    </a:lnTo>
                    <a:lnTo>
                      <a:pt x="119" y="424"/>
                    </a:lnTo>
                    <a:lnTo>
                      <a:pt x="113" y="447"/>
                    </a:lnTo>
                    <a:lnTo>
                      <a:pt x="106" y="468"/>
                    </a:lnTo>
                    <a:lnTo>
                      <a:pt x="97" y="487"/>
                    </a:lnTo>
                    <a:lnTo>
                      <a:pt x="88" y="503"/>
                    </a:lnTo>
                    <a:lnTo>
                      <a:pt x="79" y="518"/>
                    </a:lnTo>
                    <a:lnTo>
                      <a:pt x="69" y="531"/>
                    </a:lnTo>
                    <a:lnTo>
                      <a:pt x="60" y="516"/>
                    </a:lnTo>
                    <a:lnTo>
                      <a:pt x="51" y="502"/>
                    </a:lnTo>
                    <a:lnTo>
                      <a:pt x="37" y="472"/>
                    </a:lnTo>
                    <a:lnTo>
                      <a:pt x="25" y="442"/>
                    </a:lnTo>
                    <a:lnTo>
                      <a:pt x="15" y="412"/>
                    </a:lnTo>
                    <a:lnTo>
                      <a:pt x="8" y="380"/>
                    </a:lnTo>
                    <a:lnTo>
                      <a:pt x="3" y="348"/>
                    </a:lnTo>
                    <a:lnTo>
                      <a:pt x="0" y="316"/>
                    </a:lnTo>
                    <a:lnTo>
                      <a:pt x="0" y="283"/>
                    </a:lnTo>
                    <a:lnTo>
                      <a:pt x="2" y="252"/>
                    </a:lnTo>
                    <a:lnTo>
                      <a:pt x="6" y="221"/>
                    </a:lnTo>
                    <a:lnTo>
                      <a:pt x="13" y="191"/>
                    </a:lnTo>
                    <a:lnTo>
                      <a:pt x="23" y="162"/>
                    </a:lnTo>
                    <a:lnTo>
                      <a:pt x="35" y="135"/>
                    </a:lnTo>
                    <a:lnTo>
                      <a:pt x="49" y="110"/>
                    </a:lnTo>
                    <a:lnTo>
                      <a:pt x="65" y="87"/>
                    </a:lnTo>
                    <a:lnTo>
                      <a:pt x="85" y="66"/>
                    </a:lnTo>
                    <a:lnTo>
                      <a:pt x="106" y="48"/>
                    </a:lnTo>
                    <a:lnTo>
                      <a:pt x="131" y="33"/>
                    </a:lnTo>
                    <a:lnTo>
                      <a:pt x="163" y="18"/>
                    </a:lnTo>
                    <a:lnTo>
                      <a:pt x="196" y="8"/>
                    </a:lnTo>
                    <a:lnTo>
                      <a:pt x="231" y="2"/>
                    </a:lnTo>
                    <a:lnTo>
                      <a:pt x="265" y="0"/>
                    </a:lnTo>
                    <a:close/>
                  </a:path>
                </a:pathLst>
              </a:custGeom>
              <a:solidFill>
                <a:srgbClr val="000000"/>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08" name="Freeform 766"/>
              <p:cNvSpPr/>
              <p:nvPr/>
            </p:nvSpPr>
            <p:spPr>
              <a:xfrm>
                <a:off x="10725840" y="419544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17" h="17">
                    <a:moveTo>
                      <a:pt x="9" y="0"/>
                    </a:moveTo>
                    <a:lnTo>
                      <a:pt x="13" y="2"/>
                    </a:lnTo>
                    <a:lnTo>
                      <a:pt x="15" y="3"/>
                    </a:lnTo>
                    <a:lnTo>
                      <a:pt x="17" y="6"/>
                    </a:lnTo>
                    <a:lnTo>
                      <a:pt x="17" y="11"/>
                    </a:lnTo>
                    <a:lnTo>
                      <a:pt x="13" y="15"/>
                    </a:lnTo>
                    <a:lnTo>
                      <a:pt x="9" y="17"/>
                    </a:lnTo>
                    <a:lnTo>
                      <a:pt x="4" y="15"/>
                    </a:lnTo>
                    <a:lnTo>
                      <a:pt x="2" y="13"/>
                    </a:lnTo>
                    <a:lnTo>
                      <a:pt x="0" y="8"/>
                    </a:lnTo>
                    <a:lnTo>
                      <a:pt x="2" y="3"/>
                    </a:lnTo>
                    <a:lnTo>
                      <a:pt x="4" y="2"/>
                    </a:lnTo>
                    <a:lnTo>
                      <a:pt x="9" y="0"/>
                    </a:lnTo>
                    <a:close/>
                  </a:path>
                </a:pathLst>
              </a:custGeom>
              <a:solidFill>
                <a:srgbClr val="0d0d0d"/>
              </a:solidFill>
              <a:ln w="0">
                <a:noFill/>
              </a:ln>
            </p:spPr>
            <p:style>
              <a:lnRef idx="0"/>
              <a:fillRef idx="0"/>
              <a:effectRef idx="0"/>
              <a:fontRef idx="minor"/>
            </p:style>
            <p:txBody>
              <a:bodyPr numCol="1" spcCol="0" tIns="13320" bIns="13320" anchor="t">
                <a:noAutofit/>
              </a:bodyPr>
              <a:p>
                <a:endParaRPr b="0" lang="fr-BF" sz="2400" spc="-1" strike="noStrike">
                  <a:solidFill>
                    <a:srgbClr val="000000"/>
                  </a:solidFill>
                  <a:latin typeface="Calibri"/>
                </a:endParaRPr>
              </a:p>
            </p:txBody>
          </p:sp>
          <p:sp>
            <p:nvSpPr>
              <p:cNvPr id="1309" name="Freeform 767"/>
              <p:cNvSpPr/>
              <p:nvPr/>
            </p:nvSpPr>
            <p:spPr>
              <a:xfrm>
                <a:off x="10722600" y="4317480"/>
                <a:ext cx="25200" cy="26640"/>
              </a:xfrm>
              <a:custGeom>
                <a:avLst/>
                <a:gdLst>
                  <a:gd name="textAreaLeft" fmla="*/ 0 w 25200"/>
                  <a:gd name="textAreaRight" fmla="*/ 25560 w 25200"/>
                  <a:gd name="textAreaTop" fmla="*/ 0 h 26640"/>
                  <a:gd name="textAreaBottom" fmla="*/ 27000 h 26640"/>
                </a:gdLst>
                <a:ahLst/>
                <a:rect l="textAreaLeft" t="textAreaTop" r="textAreaRight" b="textAreaBottom"/>
                <a:pathLst>
                  <a:path w="16" h="17">
                    <a:moveTo>
                      <a:pt x="7" y="0"/>
                    </a:moveTo>
                    <a:lnTo>
                      <a:pt x="12" y="2"/>
                    </a:lnTo>
                    <a:lnTo>
                      <a:pt x="15" y="4"/>
                    </a:lnTo>
                    <a:lnTo>
                      <a:pt x="16" y="8"/>
                    </a:lnTo>
                    <a:lnTo>
                      <a:pt x="15" y="13"/>
                    </a:lnTo>
                    <a:lnTo>
                      <a:pt x="12" y="15"/>
                    </a:lnTo>
                    <a:lnTo>
                      <a:pt x="7" y="17"/>
                    </a:lnTo>
                    <a:lnTo>
                      <a:pt x="3" y="15"/>
                    </a:lnTo>
                    <a:lnTo>
                      <a:pt x="1" y="13"/>
                    </a:lnTo>
                    <a:lnTo>
                      <a:pt x="0" y="8"/>
                    </a:lnTo>
                    <a:lnTo>
                      <a:pt x="0" y="5"/>
                    </a:lnTo>
                    <a:lnTo>
                      <a:pt x="2" y="3"/>
                    </a:lnTo>
                    <a:lnTo>
                      <a:pt x="4" y="1"/>
                    </a:lnTo>
                    <a:lnTo>
                      <a:pt x="7" y="0"/>
                    </a:lnTo>
                    <a:close/>
                  </a:path>
                </a:pathLst>
              </a:custGeom>
              <a:solidFill>
                <a:srgbClr val="0d0d0d"/>
              </a:solidFill>
              <a:ln w="0">
                <a:noFill/>
              </a:ln>
            </p:spPr>
            <p:style>
              <a:lnRef idx="0"/>
              <a:fillRef idx="0"/>
              <a:effectRef idx="0"/>
              <a:fontRef idx="minor"/>
            </p:style>
            <p:txBody>
              <a:bodyPr numCol="1" spcCol="0" tIns="13320" bIns="13320" anchor="t">
                <a:noAutofit/>
              </a:bodyPr>
              <a:p>
                <a:endParaRPr b="0" lang="fr-BF" sz="2400" spc="-1" strike="noStrike">
                  <a:solidFill>
                    <a:srgbClr val="000000"/>
                  </a:solidFill>
                  <a:latin typeface="Calibri"/>
                </a:endParaRPr>
              </a:p>
            </p:txBody>
          </p:sp>
          <p:sp>
            <p:nvSpPr>
              <p:cNvPr id="1310" name="Freeform 768"/>
              <p:cNvSpPr/>
              <p:nvPr/>
            </p:nvSpPr>
            <p:spPr>
              <a:xfrm>
                <a:off x="10868760" y="2248920"/>
                <a:ext cx="87120" cy="464760"/>
              </a:xfrm>
              <a:custGeom>
                <a:avLst/>
                <a:gdLst>
                  <a:gd name="textAreaLeft" fmla="*/ 0 w 87120"/>
                  <a:gd name="textAreaRight" fmla="*/ 87480 w 87120"/>
                  <a:gd name="textAreaTop" fmla="*/ 0 h 464760"/>
                  <a:gd name="textAreaBottom" fmla="*/ 465120 h 464760"/>
                </a:gdLst>
                <a:ahLst/>
                <a:rect l="textAreaLeft" t="textAreaTop" r="textAreaRight" b="textAreaBottom"/>
                <a:pathLst>
                  <a:path w="55" h="293">
                    <a:moveTo>
                      <a:pt x="35" y="291"/>
                    </a:moveTo>
                    <a:lnTo>
                      <a:pt x="34" y="293"/>
                    </a:lnTo>
                    <a:lnTo>
                      <a:pt x="35" y="291"/>
                    </a:lnTo>
                    <a:close/>
                    <a:moveTo>
                      <a:pt x="0" y="0"/>
                    </a:moveTo>
                    <a:lnTo>
                      <a:pt x="1" y="1"/>
                    </a:lnTo>
                    <a:lnTo>
                      <a:pt x="4" y="6"/>
                    </a:lnTo>
                    <a:lnTo>
                      <a:pt x="9" y="14"/>
                    </a:lnTo>
                    <a:lnTo>
                      <a:pt x="16" y="25"/>
                    </a:lnTo>
                    <a:lnTo>
                      <a:pt x="23" y="38"/>
                    </a:lnTo>
                    <a:lnTo>
                      <a:pt x="30" y="54"/>
                    </a:lnTo>
                    <a:lnTo>
                      <a:pt x="37" y="73"/>
                    </a:lnTo>
                    <a:lnTo>
                      <a:pt x="44" y="94"/>
                    </a:lnTo>
                    <a:lnTo>
                      <a:pt x="49" y="117"/>
                    </a:lnTo>
                    <a:lnTo>
                      <a:pt x="53" y="142"/>
                    </a:lnTo>
                    <a:lnTo>
                      <a:pt x="55" y="169"/>
                    </a:lnTo>
                    <a:lnTo>
                      <a:pt x="55" y="198"/>
                    </a:lnTo>
                    <a:lnTo>
                      <a:pt x="52" y="228"/>
                    </a:lnTo>
                    <a:lnTo>
                      <a:pt x="45" y="260"/>
                    </a:lnTo>
                    <a:lnTo>
                      <a:pt x="35" y="291"/>
                    </a:lnTo>
                    <a:lnTo>
                      <a:pt x="36" y="285"/>
                    </a:lnTo>
                    <a:lnTo>
                      <a:pt x="38" y="274"/>
                    </a:lnTo>
                    <a:lnTo>
                      <a:pt x="41" y="260"/>
                    </a:lnTo>
                    <a:lnTo>
                      <a:pt x="42" y="244"/>
                    </a:lnTo>
                    <a:lnTo>
                      <a:pt x="44" y="223"/>
                    </a:lnTo>
                    <a:lnTo>
                      <a:pt x="45" y="201"/>
                    </a:lnTo>
                    <a:lnTo>
                      <a:pt x="44" y="176"/>
                    </a:lnTo>
                    <a:lnTo>
                      <a:pt x="42" y="150"/>
                    </a:lnTo>
                    <a:lnTo>
                      <a:pt x="38" y="122"/>
                    </a:lnTo>
                    <a:lnTo>
                      <a:pt x="33" y="92"/>
                    </a:lnTo>
                    <a:lnTo>
                      <a:pt x="25" y="62"/>
                    </a:lnTo>
                    <a:lnTo>
                      <a:pt x="14" y="31"/>
                    </a:lnTo>
                    <a:lnTo>
                      <a:pt x="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1311" name="Freeform 769"/>
              <p:cNvSpPr/>
              <p:nvPr/>
            </p:nvSpPr>
            <p:spPr>
              <a:xfrm>
                <a:off x="10337040" y="2058480"/>
                <a:ext cx="409320" cy="302760"/>
              </a:xfrm>
              <a:custGeom>
                <a:avLst/>
                <a:gdLst>
                  <a:gd name="textAreaLeft" fmla="*/ 0 w 409320"/>
                  <a:gd name="textAreaRight" fmla="*/ 409680 w 409320"/>
                  <a:gd name="textAreaTop" fmla="*/ 0 h 302760"/>
                  <a:gd name="textAreaBottom" fmla="*/ 303120 h 302760"/>
                </a:gdLst>
                <a:ahLst/>
                <a:rect l="textAreaLeft" t="textAreaTop" r="textAreaRight" b="textAreaBottom"/>
                <a:pathLst>
                  <a:path w="258" h="191">
                    <a:moveTo>
                      <a:pt x="208" y="0"/>
                    </a:moveTo>
                    <a:lnTo>
                      <a:pt x="210" y="1"/>
                    </a:lnTo>
                    <a:lnTo>
                      <a:pt x="219" y="10"/>
                    </a:lnTo>
                    <a:lnTo>
                      <a:pt x="225" y="17"/>
                    </a:lnTo>
                    <a:lnTo>
                      <a:pt x="232" y="26"/>
                    </a:lnTo>
                    <a:lnTo>
                      <a:pt x="240" y="36"/>
                    </a:lnTo>
                    <a:lnTo>
                      <a:pt x="247" y="48"/>
                    </a:lnTo>
                    <a:lnTo>
                      <a:pt x="253" y="61"/>
                    </a:lnTo>
                    <a:lnTo>
                      <a:pt x="257" y="74"/>
                    </a:lnTo>
                    <a:lnTo>
                      <a:pt x="258" y="88"/>
                    </a:lnTo>
                    <a:lnTo>
                      <a:pt x="257" y="102"/>
                    </a:lnTo>
                    <a:lnTo>
                      <a:pt x="252" y="118"/>
                    </a:lnTo>
                    <a:lnTo>
                      <a:pt x="243" y="133"/>
                    </a:lnTo>
                    <a:lnTo>
                      <a:pt x="229" y="148"/>
                    </a:lnTo>
                    <a:lnTo>
                      <a:pt x="212" y="162"/>
                    </a:lnTo>
                    <a:lnTo>
                      <a:pt x="192" y="173"/>
                    </a:lnTo>
                    <a:lnTo>
                      <a:pt x="171" y="181"/>
                    </a:lnTo>
                    <a:lnTo>
                      <a:pt x="149" y="187"/>
                    </a:lnTo>
                    <a:lnTo>
                      <a:pt x="127" y="191"/>
                    </a:lnTo>
                    <a:lnTo>
                      <a:pt x="104" y="191"/>
                    </a:lnTo>
                    <a:lnTo>
                      <a:pt x="83" y="191"/>
                    </a:lnTo>
                    <a:lnTo>
                      <a:pt x="62" y="188"/>
                    </a:lnTo>
                    <a:lnTo>
                      <a:pt x="43" y="183"/>
                    </a:lnTo>
                    <a:lnTo>
                      <a:pt x="26" y="178"/>
                    </a:lnTo>
                    <a:lnTo>
                      <a:pt x="11" y="171"/>
                    </a:lnTo>
                    <a:lnTo>
                      <a:pt x="0" y="163"/>
                    </a:lnTo>
                    <a:lnTo>
                      <a:pt x="2" y="163"/>
                    </a:lnTo>
                    <a:lnTo>
                      <a:pt x="9" y="164"/>
                    </a:lnTo>
                    <a:lnTo>
                      <a:pt x="18" y="165"/>
                    </a:lnTo>
                    <a:lnTo>
                      <a:pt x="30" y="165"/>
                    </a:lnTo>
                    <a:lnTo>
                      <a:pt x="45" y="165"/>
                    </a:lnTo>
                    <a:lnTo>
                      <a:pt x="61" y="165"/>
                    </a:lnTo>
                    <a:lnTo>
                      <a:pt x="79" y="162"/>
                    </a:lnTo>
                    <a:lnTo>
                      <a:pt x="98" y="158"/>
                    </a:lnTo>
                    <a:lnTo>
                      <a:pt x="116" y="152"/>
                    </a:lnTo>
                    <a:lnTo>
                      <a:pt x="133" y="143"/>
                    </a:lnTo>
                    <a:lnTo>
                      <a:pt x="150" y="132"/>
                    </a:lnTo>
                    <a:lnTo>
                      <a:pt x="165" y="118"/>
                    </a:lnTo>
                    <a:lnTo>
                      <a:pt x="163" y="119"/>
                    </a:lnTo>
                    <a:lnTo>
                      <a:pt x="158" y="120"/>
                    </a:lnTo>
                    <a:lnTo>
                      <a:pt x="149" y="121"/>
                    </a:lnTo>
                    <a:lnTo>
                      <a:pt x="138" y="122"/>
                    </a:lnTo>
                    <a:lnTo>
                      <a:pt x="124" y="122"/>
                    </a:lnTo>
                    <a:lnTo>
                      <a:pt x="110" y="120"/>
                    </a:lnTo>
                    <a:lnTo>
                      <a:pt x="96" y="116"/>
                    </a:lnTo>
                    <a:lnTo>
                      <a:pt x="82" y="109"/>
                    </a:lnTo>
                    <a:lnTo>
                      <a:pt x="69" y="99"/>
                    </a:lnTo>
                    <a:lnTo>
                      <a:pt x="75" y="99"/>
                    </a:lnTo>
                    <a:lnTo>
                      <a:pt x="82" y="98"/>
                    </a:lnTo>
                    <a:lnTo>
                      <a:pt x="91" y="98"/>
                    </a:lnTo>
                    <a:lnTo>
                      <a:pt x="102" y="97"/>
                    </a:lnTo>
                    <a:lnTo>
                      <a:pt x="114" y="94"/>
                    </a:lnTo>
                    <a:lnTo>
                      <a:pt x="127" y="91"/>
                    </a:lnTo>
                    <a:lnTo>
                      <a:pt x="140" y="87"/>
                    </a:lnTo>
                    <a:lnTo>
                      <a:pt x="153" y="82"/>
                    </a:lnTo>
                    <a:lnTo>
                      <a:pt x="166" y="76"/>
                    </a:lnTo>
                    <a:lnTo>
                      <a:pt x="178" y="68"/>
                    </a:lnTo>
                    <a:lnTo>
                      <a:pt x="188" y="58"/>
                    </a:lnTo>
                    <a:lnTo>
                      <a:pt x="197" y="46"/>
                    </a:lnTo>
                    <a:lnTo>
                      <a:pt x="203" y="33"/>
                    </a:lnTo>
                    <a:lnTo>
                      <a:pt x="207" y="18"/>
                    </a:lnTo>
                    <a:lnTo>
                      <a:pt x="208" y="0"/>
                    </a:lnTo>
                    <a:close/>
                  </a:path>
                </a:pathLst>
              </a:custGeom>
              <a:solidFill>
                <a:srgbClr val="36363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1312" name="Oval 156"/>
            <p:cNvSpPr/>
            <p:nvPr/>
          </p:nvSpPr>
          <p:spPr>
            <a:xfrm>
              <a:off x="9611280" y="5863320"/>
              <a:ext cx="2011320" cy="269640"/>
            </a:xfrm>
            <a:prstGeom prst="ellipse">
              <a:avLst/>
            </a:prstGeom>
            <a:gradFill rotWithShape="0">
              <a:gsLst>
                <a:gs pos="0">
                  <a:srgbClr val="595959"/>
                </a:gs>
                <a:gs pos="100000">
                  <a:srgbClr val="595959">
                    <a:alpha val="0"/>
                  </a:srgbClr>
                </a:gs>
              </a:gsLst>
              <a:path path="rect">
                <a:fillToRect l="50000" t="50000" r="50000" b="50000"/>
              </a:path>
            </a:gra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grpSp>
      <p:sp>
        <p:nvSpPr>
          <p:cNvPr id="1313" name="矩形 19"/>
          <p:cNvSpPr/>
          <p:nvPr/>
        </p:nvSpPr>
        <p:spPr>
          <a:xfrm>
            <a:off x="2340000" y="360000"/>
            <a:ext cx="7380000" cy="162000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90000"/>
              </a:lnSpc>
              <a:spcAft>
                <a:spcPts val="561"/>
              </a:spcAft>
            </a:pPr>
            <a:r>
              <a:rPr b="0" lang="en-US" sz="3600" spc="-1" strike="noStrike">
                <a:solidFill>
                  <a:srgbClr val="ffffff"/>
                </a:solidFill>
                <a:latin typeface="Arial"/>
                <a:ea typeface="微软雅黑"/>
              </a:rPr>
              <a:t>CONCLUSION &amp; PERPECTIVES</a:t>
            </a:r>
            <a:endParaRPr b="0" lang="fr-BF" sz="3600" spc="-1" strike="noStrike">
              <a:solidFill>
                <a:srgbClr val="ffffff"/>
              </a:solidFill>
              <a:latin typeface="Arial"/>
              <a:ea typeface="微软雅黑"/>
            </a:endParaRPr>
          </a:p>
        </p:txBody>
      </p:sp>
      <p:grpSp>
        <p:nvGrpSpPr>
          <p:cNvPr id="1314" name="Groupe 32"/>
          <p:cNvGrpSpPr/>
          <p:nvPr/>
        </p:nvGrpSpPr>
        <p:grpSpPr>
          <a:xfrm>
            <a:off x="11105640" y="6025680"/>
            <a:ext cx="837720" cy="837720"/>
            <a:chOff x="11105640" y="6025680"/>
            <a:chExt cx="837720" cy="837720"/>
          </a:xfrm>
        </p:grpSpPr>
        <p:sp>
          <p:nvSpPr>
            <p:cNvPr id="1315" name="Oval 41"/>
            <p:cNvSpPr/>
            <p:nvPr/>
          </p:nvSpPr>
          <p:spPr>
            <a:xfrm>
              <a:off x="11105640" y="602568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316" name="Oval 42"/>
            <p:cNvSpPr/>
            <p:nvPr/>
          </p:nvSpPr>
          <p:spPr>
            <a:xfrm>
              <a:off x="11210400" y="613044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22</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7" name="矩形 22"/>
          <p:cNvSpPr/>
          <p:nvPr/>
        </p:nvSpPr>
        <p:spPr>
          <a:xfrm>
            <a:off x="0" y="2085480"/>
            <a:ext cx="12191760" cy="2150280"/>
          </a:xfrm>
          <a:prstGeom prst="rect">
            <a:avLst/>
          </a:prstGeom>
          <a:solidFill>
            <a:srgbClr val="002b82"/>
          </a:solidFill>
          <a:ln w="1260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Arial"/>
              <a:ea typeface="微软雅黑"/>
            </a:endParaRPr>
          </a:p>
        </p:txBody>
      </p:sp>
      <p:sp>
        <p:nvSpPr>
          <p:cNvPr id="1318" name="文本框 2"/>
          <p:cNvSpPr/>
          <p:nvPr/>
        </p:nvSpPr>
        <p:spPr>
          <a:xfrm>
            <a:off x="1487160" y="2719440"/>
            <a:ext cx="9216720" cy="654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fr-FR" sz="3700" spc="-151" strike="noStrike">
                <a:solidFill>
                  <a:srgbClr val="ffffff"/>
                </a:solidFill>
                <a:latin typeface="微软雅黑"/>
                <a:ea typeface="微软雅黑"/>
              </a:rPr>
              <a:t>Merci pour votre attention</a:t>
            </a:r>
            <a:endParaRPr b="0" lang="fr-BF" sz="3700" spc="-1" strike="noStrike">
              <a:solidFill>
                <a:srgbClr val="000000"/>
              </a:solidFill>
              <a:latin typeface="Arial"/>
            </a:endParaRPr>
          </a:p>
        </p:txBody>
      </p:sp>
      <p:grpSp>
        <p:nvGrpSpPr>
          <p:cNvPr id="1319" name="Groupe 33"/>
          <p:cNvGrpSpPr/>
          <p:nvPr/>
        </p:nvGrpSpPr>
        <p:grpSpPr>
          <a:xfrm>
            <a:off x="11042280" y="5969520"/>
            <a:ext cx="837720" cy="837720"/>
            <a:chOff x="11042280" y="5969520"/>
            <a:chExt cx="837720" cy="837720"/>
          </a:xfrm>
        </p:grpSpPr>
        <p:sp>
          <p:nvSpPr>
            <p:cNvPr id="1320" name="Oval 43"/>
            <p:cNvSpPr/>
            <p:nvPr/>
          </p:nvSpPr>
          <p:spPr>
            <a:xfrm>
              <a:off x="11042280" y="596952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1321" name="Oval 44"/>
            <p:cNvSpPr/>
            <p:nvPr/>
          </p:nvSpPr>
          <p:spPr>
            <a:xfrm>
              <a:off x="11147040" y="607428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23</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timing>
    <p:tnLst>
      <p:par>
        <p:cTn id="244" dur="indefinite" restart="never" nodeType="tmRoot">
          <p:childTnLst>
            <p:seq>
              <p:cTn id="245" dur="indefinite" nodeType="mainSeq">
                <p:childTnLst>
                  <p:par>
                    <p:cTn id="246" fill="hold">
                      <p:stCondLst>
                        <p:cond delay="0"/>
                      </p:stCondLst>
                      <p:childTnLst>
                        <p:par>
                          <p:cTn id="247" fill="hold">
                            <p:stCondLst>
                              <p:cond delay="0"/>
                            </p:stCondLst>
                            <p:childTnLst>
                              <p:par>
                                <p:cTn id="248" nodeType="withEffect" fill="hold" presetClass="entr" presetID="37">
                                  <p:stCondLst>
                                    <p:cond delay="0"/>
                                  </p:stCondLst>
                                  <p:childTnLst>
                                    <p:set>
                                      <p:cBhvr>
                                        <p:cTn id="249" dur="1" fill="hold">
                                          <p:stCondLst>
                                            <p:cond delay="0"/>
                                          </p:stCondLst>
                                        </p:cTn>
                                        <p:tgtEl>
                                          <p:spTgt spid="1318"/>
                                        </p:tgtEl>
                                        <p:attrNameLst>
                                          <p:attrName>style.visibility</p:attrName>
                                        </p:attrNameLst>
                                      </p:cBhvr>
                                      <p:to>
                                        <p:strVal val="visible"/>
                                      </p:to>
                                    </p:set>
                                    <p:animEffect filter="fade" transition="in">
                                      <p:cBhvr additive="repl">
                                        <p:cTn id="250" dur="1000"/>
                                        <p:tgtEl>
                                          <p:spTgt spid="1318"/>
                                        </p:tgtEl>
                                      </p:cBhvr>
                                    </p:animEffect>
                                    <p:anim calcmode="lin" valueType="num">
                                      <p:cBhvr additive="repl">
                                        <p:cTn id="251" dur="1000" fill="hold"/>
                                        <p:tgtEl>
                                          <p:spTgt spid="1318"/>
                                        </p:tgtEl>
                                        <p:attrNameLst>
                                          <p:attrName>ppt_x</p:attrName>
                                        </p:attrNameLst>
                                      </p:cBhvr>
                                      <p:tavLst>
                                        <p:tav tm="0">
                                          <p:val>
                                            <p:strVal val="#ppt_x"/>
                                          </p:val>
                                        </p:tav>
                                        <p:tav tm="100000">
                                          <p:val>
                                            <p:strVal val="#ppt_x"/>
                                          </p:val>
                                        </p:tav>
                                      </p:tavLst>
                                    </p:anim>
                                    <p:anim calcmode="lin" valueType="num">
                                      <p:cBhvr additive="repl">
                                        <p:cTn id="252" dur="900" fill="hold"/>
                                        <p:tgtEl>
                                          <p:spTgt spid="1318"/>
                                        </p:tgtEl>
                                        <p:attrNameLst>
                                          <p:attrName>ppt_y</p:attrName>
                                        </p:attrNameLst>
                                      </p:cBhvr>
                                      <p:tavLst>
                                        <p:tav tm="0">
                                          <p:val>
                                            <p:strVal val="#ppt_y+1"/>
                                          </p:val>
                                        </p:tav>
                                        <p:tav tm="100000">
                                          <p:val>
                                            <p:strVal val="#ppt_y-.03"/>
                                          </p:val>
                                        </p:tav>
                                      </p:tavLst>
                                    </p:anim>
                                    <p:anim calcmode="lin" valueType="num">
                                      <p:cBhvr additive="repl">
                                        <p:cTn id="253" dur="100" fill="hold">
                                          <p:stCondLst>
                                            <p:cond delay="900"/>
                                          </p:stCondLst>
                                        </p:cTn>
                                        <p:tgtEl>
                                          <p:spTgt spid="13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2" name="Rectangle 190"/>
          <p:cNvSpPr/>
          <p:nvPr/>
        </p:nvSpPr>
        <p:spPr>
          <a:xfrm flipH="1">
            <a:off x="12151080" y="5842440"/>
            <a:ext cx="45360" cy="1015200"/>
          </a:xfrm>
          <a:prstGeom prst="rect">
            <a:avLst/>
          </a:prstGeom>
          <a:gradFill rotWithShape="0">
            <a:gsLst>
              <a:gs pos="0">
                <a:srgbClr val="0f203e"/>
              </a:gs>
              <a:gs pos="100000">
                <a:srgbClr val="162e58"/>
              </a:gs>
            </a:gsLst>
            <a:lin ang="0"/>
          </a:gradFill>
          <a:ln w="12600">
            <a:solidFill>
              <a:srgbClr val="325490"/>
            </a:solidFill>
            <a:miter/>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pic>
        <p:nvPicPr>
          <p:cNvPr id="1323" name="Picture 11" descr="A picture containing logo&#10;&#10;Description automatically generated"/>
          <p:cNvPicPr/>
          <p:nvPr/>
        </p:nvPicPr>
        <p:blipFill>
          <a:blip r:embed="rId1"/>
          <a:stretch/>
        </p:blipFill>
        <p:spPr>
          <a:xfrm>
            <a:off x="1006560" y="421560"/>
            <a:ext cx="1401120" cy="1431360"/>
          </a:xfrm>
          <a:prstGeom prst="rect">
            <a:avLst/>
          </a:prstGeom>
          <a:ln w="0">
            <a:noFill/>
          </a:ln>
        </p:spPr>
      </p:pic>
      <p:pic>
        <p:nvPicPr>
          <p:cNvPr id="1324" name="Image 4" descr="zepintel"/>
          <p:cNvPicPr/>
          <p:nvPr/>
        </p:nvPicPr>
        <p:blipFill>
          <a:blip r:embed="rId2"/>
          <a:stretch/>
        </p:blipFill>
        <p:spPr>
          <a:xfrm>
            <a:off x="9384840" y="326160"/>
            <a:ext cx="1631880" cy="1631880"/>
          </a:xfrm>
          <a:prstGeom prst="rect">
            <a:avLst/>
          </a:prstGeom>
          <a:ln w="0">
            <a:noFill/>
          </a:ln>
        </p:spPr>
      </p:pic>
      <p:sp>
        <p:nvSpPr>
          <p:cNvPr id="1325" name="ZoneTexte 10"/>
          <p:cNvSpPr/>
          <p:nvPr/>
        </p:nvSpPr>
        <p:spPr>
          <a:xfrm>
            <a:off x="896040" y="2233800"/>
            <a:ext cx="10399320" cy="1095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601"/>
              </a:spcBef>
              <a:spcAft>
                <a:spcPts val="601"/>
              </a:spcAft>
            </a:pPr>
            <a:r>
              <a:rPr b="1" lang="fr-FR" sz="3300" spc="-1" strike="noStrike">
                <a:solidFill>
                  <a:srgbClr val="000000"/>
                </a:solidFill>
                <a:latin typeface="Times New Roman"/>
                <a:ea typeface="Calibri"/>
              </a:rPr>
              <a:t>REFONTE ET CONCEPTION DU MODE DE PAIEMENT DE UniPay SAS</a:t>
            </a:r>
            <a:endParaRPr b="0" lang="fr-BF" sz="3300" spc="-1" strike="noStrike">
              <a:solidFill>
                <a:srgbClr val="000000"/>
              </a:solidFill>
              <a:latin typeface="Arial"/>
            </a:endParaRPr>
          </a:p>
        </p:txBody>
      </p:sp>
      <p:sp>
        <p:nvSpPr>
          <p:cNvPr id="1326" name="ZoneTexte 11"/>
          <p:cNvSpPr/>
          <p:nvPr/>
        </p:nvSpPr>
        <p:spPr>
          <a:xfrm>
            <a:off x="4308120" y="4230000"/>
            <a:ext cx="3575520" cy="45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fr-FR" sz="2400" spc="-1" strike="noStrike">
                <a:solidFill>
                  <a:srgbClr val="000000"/>
                </a:solidFill>
                <a:latin typeface="Times New Roman"/>
              </a:rPr>
              <a:t>OUEDRAOGO Fernand</a:t>
            </a:r>
            <a:endParaRPr b="0" lang="fr-BF" sz="2400" spc="-1" strike="noStrike">
              <a:solidFill>
                <a:srgbClr val="000000"/>
              </a:solidFill>
              <a:latin typeface="Arial"/>
            </a:endParaRPr>
          </a:p>
        </p:txBody>
      </p:sp>
      <p:grpSp>
        <p:nvGrpSpPr>
          <p:cNvPr id="1327" name="Groupe 9"/>
          <p:cNvGrpSpPr/>
          <p:nvPr/>
        </p:nvGrpSpPr>
        <p:grpSpPr>
          <a:xfrm>
            <a:off x="3896640" y="3600000"/>
            <a:ext cx="4383360" cy="0"/>
            <a:chOff x="3896640" y="3600000"/>
            <a:chExt cx="4383360" cy="0"/>
          </a:xfrm>
        </p:grpSpPr>
        <p:cxnSp>
          <p:nvCxnSpPr>
            <p:cNvPr id="1328" name="Straight Connector 4"/>
            <p:cNvCxnSpPr/>
            <p:nvPr/>
          </p:nvCxnSpPr>
          <p:spPr>
            <a:xfrm>
              <a:off x="6475680" y="3600000"/>
              <a:ext cx="1804680" cy="360"/>
            </a:xfrm>
            <a:prstGeom prst="straightConnector1">
              <a:avLst/>
            </a:prstGeom>
            <a:ln w="6480">
              <a:solidFill>
                <a:srgbClr val="222a35"/>
              </a:solidFill>
              <a:miter/>
              <a:tailEnd len="sm" type="oval" w="sm"/>
            </a:ln>
          </p:spPr>
        </p:cxnSp>
        <p:cxnSp>
          <p:nvCxnSpPr>
            <p:cNvPr id="1329" name="Straight Connector 17"/>
            <p:cNvCxnSpPr/>
            <p:nvPr/>
          </p:nvCxnSpPr>
          <p:spPr>
            <a:xfrm flipH="1">
              <a:off x="3896640" y="3600000"/>
              <a:ext cx="2579400" cy="360"/>
            </a:xfrm>
            <a:prstGeom prst="straightConnector1">
              <a:avLst/>
            </a:prstGeom>
            <a:ln w="6480">
              <a:solidFill>
                <a:srgbClr val="222a35"/>
              </a:solidFill>
              <a:miter/>
              <a:tailEnd len="sm" type="oval" w="sm"/>
            </a:ln>
          </p:spPr>
        </p:cxnSp>
      </p:grpSp>
      <p:sp>
        <p:nvSpPr>
          <p:cNvPr id="1330" name="Zone de texte 3"/>
          <p:cNvSpPr/>
          <p:nvPr/>
        </p:nvSpPr>
        <p:spPr>
          <a:xfrm>
            <a:off x="1006560" y="5141880"/>
            <a:ext cx="3252240" cy="1483920"/>
          </a:xfrm>
          <a:prstGeom prst="rect">
            <a:avLst/>
          </a:prstGeom>
          <a:solidFill>
            <a:schemeClr val="lt1"/>
          </a:solidFill>
          <a:ln w="6480">
            <a:noFill/>
          </a:ln>
        </p:spPr>
        <p:style>
          <a:lnRef idx="0"/>
          <a:fillRef idx="0"/>
          <a:effectRef idx="0"/>
          <a:fontRef idx="minor"/>
        </p:style>
        <p:txBody>
          <a:bodyPr numCol="1" spcCol="0" anchor="t">
            <a:noAutofit/>
          </a:bodyPr>
          <a:p>
            <a:pPr>
              <a:lnSpc>
                <a:spcPct val="100000"/>
              </a:lnSpc>
            </a:pPr>
            <a:r>
              <a:rPr b="1" lang="fr-FR" sz="1800" spc="-1" strike="noStrike" u="sng">
                <a:solidFill>
                  <a:srgbClr val="000000"/>
                </a:solidFill>
                <a:uFillTx/>
                <a:latin typeface="Times New Roman"/>
                <a:ea typeface="Calibri"/>
              </a:rPr>
              <a:t>Superviseur</a:t>
            </a:r>
            <a:r>
              <a:rPr b="1" lang="fr-FR" sz="1800" spc="-1" strike="noStrike">
                <a:solidFill>
                  <a:srgbClr val="000000"/>
                </a:solidFill>
                <a:latin typeface="Times New Roman"/>
                <a:ea typeface="Calibri"/>
              </a:rPr>
              <a:t> :</a:t>
            </a:r>
            <a:endParaRPr b="0" lang="fr-BF" sz="1800" spc="-1" strike="noStrike">
              <a:solidFill>
                <a:srgbClr val="000000"/>
              </a:solidFill>
              <a:latin typeface="Arial"/>
            </a:endParaRPr>
          </a:p>
          <a:p>
            <a:pPr>
              <a:lnSpc>
                <a:spcPct val="100000"/>
              </a:lnSpc>
            </a:pPr>
            <a:r>
              <a:rPr b="1" lang="fr-FR" sz="1800" spc="-1" strike="noStrike">
                <a:solidFill>
                  <a:srgbClr val="000000"/>
                </a:solidFill>
                <a:latin typeface="Times New Roman"/>
                <a:ea typeface="Calibri"/>
              </a:rPr>
              <a:t>Mr Gouayon KOALA</a:t>
            </a:r>
            <a:endParaRPr b="0" lang="fr-BF" sz="1800" spc="-1" strike="noStrike">
              <a:solidFill>
                <a:srgbClr val="000000"/>
              </a:solidFill>
              <a:latin typeface="Arial"/>
            </a:endParaRPr>
          </a:p>
          <a:p>
            <a:pPr>
              <a:lnSpc>
                <a:spcPct val="100000"/>
              </a:lnSpc>
            </a:pPr>
            <a:r>
              <a:rPr b="0" lang="fr-FR" sz="1800" spc="-1" strike="noStrike">
                <a:solidFill>
                  <a:srgbClr val="000000"/>
                </a:solidFill>
                <a:latin typeface="Times New Roman"/>
                <a:ea typeface="Calibri"/>
              </a:rPr>
              <a:t>Enseignant en Informatique à l’Université Joseph KI-ZERBO</a:t>
            </a:r>
            <a:endParaRPr b="0" lang="fr-BF" sz="1800" spc="-1" strike="noStrike">
              <a:solidFill>
                <a:srgbClr val="000000"/>
              </a:solidFill>
              <a:latin typeface="Arial"/>
            </a:endParaRPr>
          </a:p>
        </p:txBody>
      </p:sp>
      <p:sp>
        <p:nvSpPr>
          <p:cNvPr id="1331" name="Zone de texte 4"/>
          <p:cNvSpPr/>
          <p:nvPr/>
        </p:nvSpPr>
        <p:spPr>
          <a:xfrm>
            <a:off x="9176040" y="5218920"/>
            <a:ext cx="2371680" cy="1081080"/>
          </a:xfrm>
          <a:prstGeom prst="rect">
            <a:avLst/>
          </a:prstGeom>
          <a:solidFill>
            <a:schemeClr val="lt1"/>
          </a:solidFill>
          <a:ln w="6480">
            <a:noFill/>
          </a:ln>
        </p:spPr>
        <p:style>
          <a:lnRef idx="0"/>
          <a:fillRef idx="0"/>
          <a:effectRef idx="0"/>
          <a:fontRef idx="minor"/>
        </p:style>
        <p:txBody>
          <a:bodyPr numCol="1" spcCol="0" anchor="t">
            <a:noAutofit/>
          </a:bodyPr>
          <a:p>
            <a:pPr>
              <a:lnSpc>
                <a:spcPct val="100000"/>
              </a:lnSpc>
            </a:pPr>
            <a:r>
              <a:rPr b="1" lang="fr-FR" sz="1800" spc="-1" strike="noStrike" u="sng">
                <a:solidFill>
                  <a:srgbClr val="000000"/>
                </a:solidFill>
                <a:uFillTx/>
                <a:latin typeface="Times New Roman"/>
                <a:ea typeface="Calibri"/>
              </a:rPr>
              <a:t>Maitre de stage :</a:t>
            </a:r>
            <a:endParaRPr b="0" lang="fr-BF" sz="1800" spc="-1" strike="noStrike">
              <a:solidFill>
                <a:srgbClr val="000000"/>
              </a:solidFill>
              <a:latin typeface="Arial"/>
            </a:endParaRPr>
          </a:p>
          <a:p>
            <a:pPr>
              <a:lnSpc>
                <a:spcPct val="100000"/>
              </a:lnSpc>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fr-FR" sz="1800" spc="-1" strike="noStrike">
                <a:solidFill>
                  <a:srgbClr val="000000"/>
                </a:solidFill>
                <a:latin typeface="Times New Roman"/>
                <a:ea typeface="Calibri"/>
              </a:rPr>
              <a:t>Dr Faical CONGO</a:t>
            </a:r>
            <a:endParaRPr b="0" lang="fr-BF" sz="1800" spc="-1" strike="noStrike">
              <a:solidFill>
                <a:srgbClr val="000000"/>
              </a:solidFill>
              <a:latin typeface="Arial"/>
            </a:endParaRPr>
          </a:p>
          <a:p>
            <a:pPr>
              <a:lnSpc>
                <a:spcPct val="100000"/>
              </a:lnSpc>
            </a:pPr>
            <a:r>
              <a:rPr b="0" lang="fr-FR" sz="1800" spc="-1" strike="noStrike">
                <a:solidFill>
                  <a:srgbClr val="000000"/>
                </a:solidFill>
                <a:latin typeface="Times New Roman"/>
                <a:ea typeface="Calibri"/>
              </a:rPr>
              <a:t>PDG de UniPay SAS</a:t>
            </a:r>
            <a:endParaRPr b="0" lang="fr-BF" sz="1800" spc="-1" strike="noStrike">
              <a:solidFill>
                <a:srgbClr val="000000"/>
              </a:solidFill>
              <a:latin typeface="Arial"/>
            </a:endParaRPr>
          </a:p>
        </p:txBody>
      </p:sp>
      <p:pic>
        <p:nvPicPr>
          <p:cNvPr id="1332" name="Graphique 2" descr=""/>
          <p:cNvPicPr/>
          <p:nvPr/>
        </p:nvPicPr>
        <p:blipFill>
          <a:blip r:embed="rId3"/>
          <a:stretch/>
        </p:blipFill>
        <p:spPr>
          <a:xfrm>
            <a:off x="3448800" y="7146720"/>
            <a:ext cx="8701920" cy="771120"/>
          </a:xfrm>
          <a:prstGeom prst="rect">
            <a:avLst/>
          </a:prstGeom>
          <a:ln w="0">
            <a:noFill/>
          </a:ln>
        </p:spPr>
      </p:pic>
    </p:spTree>
  </p:cSld>
  <mc:AlternateContent>
    <mc:Choice Requires="p14">
      <p:transition spd="med" p14:dur="700">
        <p:split dir="in" orient="horz"/>
      </p:transition>
    </mc:Choice>
    <mc:Fallback>
      <p:transition spd="med">
        <p:split dir="in" orient="horz"/>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grpSp>
        <p:nvGrpSpPr>
          <p:cNvPr id="642" name="Group 231"/>
          <p:cNvGrpSpPr/>
          <p:nvPr/>
        </p:nvGrpSpPr>
        <p:grpSpPr>
          <a:xfrm>
            <a:off x="5410440" y="1070640"/>
            <a:ext cx="5760720" cy="4529160"/>
            <a:chOff x="5410440" y="1070640"/>
            <a:chExt cx="5760720" cy="4529160"/>
          </a:xfrm>
        </p:grpSpPr>
        <p:sp>
          <p:nvSpPr>
            <p:cNvPr id="643" name="Rectangle 131"/>
            <p:cNvSpPr/>
            <p:nvPr/>
          </p:nvSpPr>
          <p:spPr>
            <a:xfrm>
              <a:off x="9222480" y="2134080"/>
              <a:ext cx="1948680" cy="1948680"/>
            </a:xfrm>
            <a:prstGeom prst="rect">
              <a:avLst/>
            </a:prstGeom>
            <a:solidFill>
              <a:srgbClr val="d9d9d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44" name="Freeform 342"/>
            <p:cNvSpPr/>
            <p:nvPr/>
          </p:nvSpPr>
          <p:spPr>
            <a:xfrm>
              <a:off x="9873360" y="2495880"/>
              <a:ext cx="648720" cy="1223280"/>
            </a:xfrm>
            <a:custGeom>
              <a:avLst/>
              <a:gdLst>
                <a:gd name="textAreaLeft" fmla="*/ 0 w 648720"/>
                <a:gd name="textAreaRight" fmla="*/ 649080 w 648720"/>
                <a:gd name="textAreaTop" fmla="*/ 0 h 1223280"/>
                <a:gd name="textAreaBottom" fmla="*/ 1223640 h 1223280"/>
              </a:gdLst>
              <a:ahLst/>
              <a:rect l="textAreaLeft" t="textAreaTop" r="textAreaRight" b="textAreaBottom"/>
              <a:pathLst>
                <a:path w="409" h="771">
                  <a:moveTo>
                    <a:pt x="204" y="0"/>
                  </a:moveTo>
                  <a:lnTo>
                    <a:pt x="241" y="3"/>
                  </a:lnTo>
                  <a:lnTo>
                    <a:pt x="276" y="13"/>
                  </a:lnTo>
                  <a:lnTo>
                    <a:pt x="308" y="28"/>
                  </a:lnTo>
                  <a:lnTo>
                    <a:pt x="336" y="48"/>
                  </a:lnTo>
                  <a:lnTo>
                    <a:pt x="360" y="72"/>
                  </a:lnTo>
                  <a:lnTo>
                    <a:pt x="381" y="101"/>
                  </a:lnTo>
                  <a:lnTo>
                    <a:pt x="396" y="133"/>
                  </a:lnTo>
                  <a:lnTo>
                    <a:pt x="406" y="168"/>
                  </a:lnTo>
                  <a:lnTo>
                    <a:pt x="409" y="204"/>
                  </a:lnTo>
                  <a:lnTo>
                    <a:pt x="406" y="240"/>
                  </a:lnTo>
                  <a:lnTo>
                    <a:pt x="397" y="273"/>
                  </a:lnTo>
                  <a:lnTo>
                    <a:pt x="384" y="303"/>
                  </a:lnTo>
                  <a:lnTo>
                    <a:pt x="365" y="332"/>
                  </a:lnTo>
                  <a:lnTo>
                    <a:pt x="342" y="356"/>
                  </a:lnTo>
                  <a:lnTo>
                    <a:pt x="315" y="376"/>
                  </a:lnTo>
                  <a:lnTo>
                    <a:pt x="385" y="771"/>
                  </a:lnTo>
                  <a:lnTo>
                    <a:pt x="23" y="771"/>
                  </a:lnTo>
                  <a:lnTo>
                    <a:pt x="93" y="376"/>
                  </a:lnTo>
                  <a:lnTo>
                    <a:pt x="67" y="356"/>
                  </a:lnTo>
                  <a:lnTo>
                    <a:pt x="44" y="332"/>
                  </a:lnTo>
                  <a:lnTo>
                    <a:pt x="25" y="303"/>
                  </a:lnTo>
                  <a:lnTo>
                    <a:pt x="12" y="273"/>
                  </a:lnTo>
                  <a:lnTo>
                    <a:pt x="3" y="240"/>
                  </a:lnTo>
                  <a:lnTo>
                    <a:pt x="0" y="204"/>
                  </a:lnTo>
                  <a:lnTo>
                    <a:pt x="3" y="168"/>
                  </a:lnTo>
                  <a:lnTo>
                    <a:pt x="13" y="133"/>
                  </a:lnTo>
                  <a:lnTo>
                    <a:pt x="27" y="101"/>
                  </a:lnTo>
                  <a:lnTo>
                    <a:pt x="48" y="72"/>
                  </a:lnTo>
                  <a:lnTo>
                    <a:pt x="72" y="48"/>
                  </a:lnTo>
                  <a:lnTo>
                    <a:pt x="101" y="28"/>
                  </a:lnTo>
                  <a:lnTo>
                    <a:pt x="133" y="13"/>
                  </a:lnTo>
                  <a:lnTo>
                    <a:pt x="168" y="3"/>
                  </a:lnTo>
                  <a:lnTo>
                    <a:pt x="204" y="0"/>
                  </a:lnTo>
                  <a:close/>
                </a:path>
              </a:pathLst>
            </a:custGeom>
            <a:solidFill>
              <a:srgbClr val="404040">
                <a:alpha val="39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45" name="Freeform 343"/>
            <p:cNvSpPr/>
            <p:nvPr/>
          </p:nvSpPr>
          <p:spPr>
            <a:xfrm>
              <a:off x="9436680" y="1070640"/>
              <a:ext cx="1521720" cy="1063080"/>
            </a:xfrm>
            <a:custGeom>
              <a:avLst/>
              <a:gdLst>
                <a:gd name="textAreaLeft" fmla="*/ 0 w 1521720"/>
                <a:gd name="textAreaRight" fmla="*/ 1522080 w 1521720"/>
                <a:gd name="textAreaTop" fmla="*/ 0 h 1063080"/>
                <a:gd name="textAreaBottom" fmla="*/ 1063440 h 1063080"/>
              </a:gdLst>
              <a:ahLst/>
              <a:rect l="textAreaLeft" t="textAreaTop" r="textAreaRight" b="textAreaBottom"/>
              <a:pathLst>
                <a:path w="959" h="670">
                  <a:moveTo>
                    <a:pt x="204" y="0"/>
                  </a:moveTo>
                  <a:lnTo>
                    <a:pt x="754" y="0"/>
                  </a:lnTo>
                  <a:lnTo>
                    <a:pt x="792" y="4"/>
                  </a:lnTo>
                  <a:lnTo>
                    <a:pt x="826" y="13"/>
                  </a:lnTo>
                  <a:lnTo>
                    <a:pt x="858" y="29"/>
                  </a:lnTo>
                  <a:lnTo>
                    <a:pt x="886" y="49"/>
                  </a:lnTo>
                  <a:lnTo>
                    <a:pt x="910" y="73"/>
                  </a:lnTo>
                  <a:lnTo>
                    <a:pt x="931" y="101"/>
                  </a:lnTo>
                  <a:lnTo>
                    <a:pt x="947" y="133"/>
                  </a:lnTo>
                  <a:lnTo>
                    <a:pt x="956" y="169"/>
                  </a:lnTo>
                  <a:lnTo>
                    <a:pt x="959" y="205"/>
                  </a:lnTo>
                  <a:lnTo>
                    <a:pt x="959" y="670"/>
                  </a:lnTo>
                  <a:lnTo>
                    <a:pt x="786" y="670"/>
                  </a:lnTo>
                  <a:lnTo>
                    <a:pt x="786" y="275"/>
                  </a:lnTo>
                  <a:lnTo>
                    <a:pt x="783" y="252"/>
                  </a:lnTo>
                  <a:lnTo>
                    <a:pt x="775" y="231"/>
                  </a:lnTo>
                  <a:lnTo>
                    <a:pt x="763" y="212"/>
                  </a:lnTo>
                  <a:lnTo>
                    <a:pt x="748" y="196"/>
                  </a:lnTo>
                  <a:lnTo>
                    <a:pt x="729" y="184"/>
                  </a:lnTo>
                  <a:lnTo>
                    <a:pt x="707" y="176"/>
                  </a:lnTo>
                  <a:lnTo>
                    <a:pt x="684" y="173"/>
                  </a:lnTo>
                  <a:lnTo>
                    <a:pt x="275" y="173"/>
                  </a:lnTo>
                  <a:lnTo>
                    <a:pt x="252" y="176"/>
                  </a:lnTo>
                  <a:lnTo>
                    <a:pt x="230" y="184"/>
                  </a:lnTo>
                  <a:lnTo>
                    <a:pt x="211" y="196"/>
                  </a:lnTo>
                  <a:lnTo>
                    <a:pt x="195" y="212"/>
                  </a:lnTo>
                  <a:lnTo>
                    <a:pt x="183" y="231"/>
                  </a:lnTo>
                  <a:lnTo>
                    <a:pt x="175" y="252"/>
                  </a:lnTo>
                  <a:lnTo>
                    <a:pt x="172" y="275"/>
                  </a:lnTo>
                  <a:lnTo>
                    <a:pt x="172" y="670"/>
                  </a:lnTo>
                  <a:lnTo>
                    <a:pt x="0" y="670"/>
                  </a:lnTo>
                  <a:lnTo>
                    <a:pt x="0" y="205"/>
                  </a:lnTo>
                  <a:lnTo>
                    <a:pt x="3" y="169"/>
                  </a:lnTo>
                  <a:lnTo>
                    <a:pt x="12" y="133"/>
                  </a:lnTo>
                  <a:lnTo>
                    <a:pt x="27" y="101"/>
                  </a:lnTo>
                  <a:lnTo>
                    <a:pt x="48" y="73"/>
                  </a:lnTo>
                  <a:lnTo>
                    <a:pt x="72" y="49"/>
                  </a:lnTo>
                  <a:lnTo>
                    <a:pt x="101" y="29"/>
                  </a:lnTo>
                  <a:lnTo>
                    <a:pt x="133" y="13"/>
                  </a:lnTo>
                  <a:lnTo>
                    <a:pt x="167" y="4"/>
                  </a:lnTo>
                  <a:lnTo>
                    <a:pt x="204" y="0"/>
                  </a:lnTo>
                  <a:close/>
                </a:path>
              </a:pathLst>
            </a:custGeom>
            <a:solidFill>
              <a:srgbClr val="d9d9d9"/>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46" name="Freeform 344"/>
            <p:cNvSpPr/>
            <p:nvPr/>
          </p:nvSpPr>
          <p:spPr>
            <a:xfrm>
              <a:off x="6102360" y="2273760"/>
              <a:ext cx="3981600" cy="2618280"/>
            </a:xfrm>
            <a:custGeom>
              <a:avLst/>
              <a:gdLst>
                <a:gd name="textAreaLeft" fmla="*/ 0 w 3981600"/>
                <a:gd name="textAreaRight" fmla="*/ 3981960 w 3981600"/>
                <a:gd name="textAreaTop" fmla="*/ 0 h 2618280"/>
                <a:gd name="textAreaBottom" fmla="*/ 2618640 h 2618280"/>
              </a:gdLst>
              <a:ahLst/>
              <a:rect l="textAreaLeft" t="textAreaTop" r="textAreaRight" b="textAreaBottom"/>
              <a:pathLst>
                <a:path w="2509" h="1650">
                  <a:moveTo>
                    <a:pt x="87" y="0"/>
                  </a:moveTo>
                  <a:lnTo>
                    <a:pt x="2422" y="0"/>
                  </a:lnTo>
                  <a:lnTo>
                    <a:pt x="2445" y="3"/>
                  </a:lnTo>
                  <a:lnTo>
                    <a:pt x="2466" y="12"/>
                  </a:lnTo>
                  <a:lnTo>
                    <a:pt x="2483" y="25"/>
                  </a:lnTo>
                  <a:lnTo>
                    <a:pt x="2497" y="43"/>
                  </a:lnTo>
                  <a:lnTo>
                    <a:pt x="2505" y="64"/>
                  </a:lnTo>
                  <a:lnTo>
                    <a:pt x="2509" y="87"/>
                  </a:lnTo>
                  <a:lnTo>
                    <a:pt x="2509" y="1563"/>
                  </a:lnTo>
                  <a:lnTo>
                    <a:pt x="2505" y="1586"/>
                  </a:lnTo>
                  <a:lnTo>
                    <a:pt x="2497" y="1607"/>
                  </a:lnTo>
                  <a:lnTo>
                    <a:pt x="2483" y="1625"/>
                  </a:lnTo>
                  <a:lnTo>
                    <a:pt x="2466" y="1638"/>
                  </a:lnTo>
                  <a:lnTo>
                    <a:pt x="2445" y="1647"/>
                  </a:lnTo>
                  <a:lnTo>
                    <a:pt x="2422" y="1650"/>
                  </a:lnTo>
                  <a:lnTo>
                    <a:pt x="87" y="1650"/>
                  </a:lnTo>
                  <a:lnTo>
                    <a:pt x="63" y="1647"/>
                  </a:lnTo>
                  <a:lnTo>
                    <a:pt x="43" y="1638"/>
                  </a:lnTo>
                  <a:lnTo>
                    <a:pt x="25" y="1625"/>
                  </a:lnTo>
                  <a:lnTo>
                    <a:pt x="12" y="1607"/>
                  </a:lnTo>
                  <a:lnTo>
                    <a:pt x="3" y="1586"/>
                  </a:lnTo>
                  <a:lnTo>
                    <a:pt x="0" y="1563"/>
                  </a:lnTo>
                  <a:lnTo>
                    <a:pt x="0" y="87"/>
                  </a:lnTo>
                  <a:lnTo>
                    <a:pt x="3" y="64"/>
                  </a:lnTo>
                  <a:lnTo>
                    <a:pt x="12" y="43"/>
                  </a:lnTo>
                  <a:lnTo>
                    <a:pt x="25" y="25"/>
                  </a:lnTo>
                  <a:lnTo>
                    <a:pt x="43" y="12"/>
                  </a:lnTo>
                  <a:lnTo>
                    <a:pt x="63" y="3"/>
                  </a:lnTo>
                  <a:lnTo>
                    <a:pt x="87"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47" name="Rectangle 132"/>
            <p:cNvSpPr/>
            <p:nvPr/>
          </p:nvSpPr>
          <p:spPr>
            <a:xfrm>
              <a:off x="6310080" y="2548080"/>
              <a:ext cx="3567240" cy="1915200"/>
            </a:xfrm>
            <a:prstGeom prst="rect">
              <a:avLst/>
            </a:prstGeom>
            <a:solidFill>
              <a:schemeClr val="accent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48" name="Freeform 345"/>
            <p:cNvSpPr/>
            <p:nvPr/>
          </p:nvSpPr>
          <p:spPr>
            <a:xfrm>
              <a:off x="8043480" y="2365560"/>
              <a:ext cx="99720" cy="99720"/>
            </a:xfrm>
            <a:custGeom>
              <a:avLst/>
              <a:gdLst>
                <a:gd name="textAreaLeft" fmla="*/ 0 w 99720"/>
                <a:gd name="textAreaRight" fmla="*/ 100080 w 99720"/>
                <a:gd name="textAreaTop" fmla="*/ 0 h 99720"/>
                <a:gd name="textAreaBottom" fmla="*/ 100080 h 99720"/>
              </a:gdLst>
              <a:ahLst/>
              <a:rect l="textAreaLeft" t="textAreaTop" r="textAreaRight" b="textAreaBottom"/>
              <a:pathLst>
                <a:path w="63" h="63">
                  <a:moveTo>
                    <a:pt x="32" y="0"/>
                  </a:moveTo>
                  <a:lnTo>
                    <a:pt x="44" y="2"/>
                  </a:lnTo>
                  <a:lnTo>
                    <a:pt x="54" y="9"/>
                  </a:lnTo>
                  <a:lnTo>
                    <a:pt x="60" y="19"/>
                  </a:lnTo>
                  <a:lnTo>
                    <a:pt x="63" y="31"/>
                  </a:lnTo>
                  <a:lnTo>
                    <a:pt x="60" y="43"/>
                  </a:lnTo>
                  <a:lnTo>
                    <a:pt x="54" y="53"/>
                  </a:lnTo>
                  <a:lnTo>
                    <a:pt x="44" y="61"/>
                  </a:lnTo>
                  <a:lnTo>
                    <a:pt x="32" y="63"/>
                  </a:lnTo>
                  <a:lnTo>
                    <a:pt x="19" y="61"/>
                  </a:lnTo>
                  <a:lnTo>
                    <a:pt x="9" y="53"/>
                  </a:lnTo>
                  <a:lnTo>
                    <a:pt x="2" y="43"/>
                  </a:lnTo>
                  <a:lnTo>
                    <a:pt x="0" y="31"/>
                  </a:lnTo>
                  <a:lnTo>
                    <a:pt x="2" y="19"/>
                  </a:lnTo>
                  <a:lnTo>
                    <a:pt x="9" y="9"/>
                  </a:lnTo>
                  <a:lnTo>
                    <a:pt x="19" y="2"/>
                  </a:lnTo>
                  <a:lnTo>
                    <a:pt x="32" y="0"/>
                  </a:lnTo>
                  <a:close/>
                </a:path>
              </a:pathLst>
            </a:cu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49" name="Rectangle 133"/>
            <p:cNvSpPr/>
            <p:nvPr/>
          </p:nvSpPr>
          <p:spPr>
            <a:xfrm>
              <a:off x="8008560" y="4582800"/>
              <a:ext cx="169560" cy="169560"/>
            </a:xfrm>
            <a:prstGeom prst="rect">
              <a:avLst/>
            </a:pr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0" name="Freeform 346"/>
            <p:cNvSpPr/>
            <p:nvPr/>
          </p:nvSpPr>
          <p:spPr>
            <a:xfrm>
              <a:off x="5410440" y="4892400"/>
              <a:ext cx="5364000" cy="453600"/>
            </a:xfrm>
            <a:custGeom>
              <a:avLst/>
              <a:gdLst>
                <a:gd name="textAreaLeft" fmla="*/ 0 w 5364000"/>
                <a:gd name="textAreaRight" fmla="*/ 5364360 w 5364000"/>
                <a:gd name="textAreaTop" fmla="*/ 0 h 453600"/>
                <a:gd name="textAreaBottom" fmla="*/ 453960 h 453600"/>
              </a:gdLst>
              <a:ahLst/>
              <a:rect l="textAreaLeft" t="textAreaTop" r="textAreaRight" b="textAreaBottom"/>
              <a:pathLst>
                <a:path w="3380" h="286">
                  <a:moveTo>
                    <a:pt x="436" y="0"/>
                  </a:moveTo>
                  <a:lnTo>
                    <a:pt x="2945" y="0"/>
                  </a:lnTo>
                  <a:lnTo>
                    <a:pt x="3380" y="286"/>
                  </a:lnTo>
                  <a:lnTo>
                    <a:pt x="0" y="286"/>
                  </a:lnTo>
                  <a:lnTo>
                    <a:pt x="436"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1" name="Freeform 347"/>
            <p:cNvSpPr/>
            <p:nvPr/>
          </p:nvSpPr>
          <p:spPr>
            <a:xfrm>
              <a:off x="5410440" y="5346360"/>
              <a:ext cx="5364000" cy="253440"/>
            </a:xfrm>
            <a:custGeom>
              <a:avLst/>
              <a:gdLst>
                <a:gd name="textAreaLeft" fmla="*/ 0 w 5364000"/>
                <a:gd name="textAreaRight" fmla="*/ 5364360 w 5364000"/>
                <a:gd name="textAreaTop" fmla="*/ 0 h 253440"/>
                <a:gd name="textAreaBottom" fmla="*/ 253800 h 253440"/>
              </a:gdLst>
              <a:ahLst/>
              <a:rect l="textAreaLeft" t="textAreaTop" r="textAreaRight" b="textAreaBottom"/>
              <a:pathLst>
                <a:path w="3380" h="160">
                  <a:moveTo>
                    <a:pt x="0" y="0"/>
                  </a:moveTo>
                  <a:lnTo>
                    <a:pt x="3380" y="0"/>
                  </a:lnTo>
                  <a:lnTo>
                    <a:pt x="3380" y="97"/>
                  </a:lnTo>
                  <a:lnTo>
                    <a:pt x="3377" y="117"/>
                  </a:lnTo>
                  <a:lnTo>
                    <a:pt x="3368" y="135"/>
                  </a:lnTo>
                  <a:lnTo>
                    <a:pt x="3355" y="148"/>
                  </a:lnTo>
                  <a:lnTo>
                    <a:pt x="3337" y="158"/>
                  </a:lnTo>
                  <a:lnTo>
                    <a:pt x="3318" y="160"/>
                  </a:lnTo>
                  <a:lnTo>
                    <a:pt x="63" y="160"/>
                  </a:lnTo>
                  <a:lnTo>
                    <a:pt x="43" y="158"/>
                  </a:lnTo>
                  <a:lnTo>
                    <a:pt x="25" y="148"/>
                  </a:lnTo>
                  <a:lnTo>
                    <a:pt x="12" y="135"/>
                  </a:lnTo>
                  <a:lnTo>
                    <a:pt x="3" y="117"/>
                  </a:lnTo>
                  <a:lnTo>
                    <a:pt x="0" y="97"/>
                  </a:lnTo>
                  <a:lnTo>
                    <a:pt x="0"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2" name="Rectangle 134"/>
            <p:cNvSpPr/>
            <p:nvPr/>
          </p:nvSpPr>
          <p:spPr>
            <a:xfrm>
              <a:off x="7551360" y="5477760"/>
              <a:ext cx="1083600" cy="69480"/>
            </a:xfrm>
            <a:prstGeom prst="rect">
              <a:avLst/>
            </a:prstGeom>
            <a:solidFill>
              <a:srgbClr val="ffffff"/>
            </a:solidFill>
            <a:ln w="0">
              <a:noFill/>
            </a:ln>
          </p:spPr>
          <p:style>
            <a:lnRef idx="0"/>
            <a:fillRef idx="0"/>
            <a:effectRef idx="0"/>
            <a:fontRef idx="minor"/>
          </p:style>
          <p:txBody>
            <a:bodyPr numCol="1" spcCol="0" tIns="34920" bIns="34920" anchor="t">
              <a:noAutofit/>
            </a:bodyPr>
            <a:p>
              <a:endParaRPr b="0" lang="fr-BF" sz="2400" spc="-1" strike="noStrike">
                <a:solidFill>
                  <a:srgbClr val="000000"/>
                </a:solidFill>
                <a:latin typeface="Calibri"/>
              </a:endParaRPr>
            </a:p>
          </p:txBody>
        </p:sp>
        <p:sp>
          <p:nvSpPr>
            <p:cNvPr id="653" name="Rectangle 135"/>
            <p:cNvSpPr/>
            <p:nvPr/>
          </p:nvSpPr>
          <p:spPr>
            <a:xfrm>
              <a:off x="5410440" y="5346360"/>
              <a:ext cx="5364000" cy="77400"/>
            </a:xfrm>
            <a:prstGeom prst="rect">
              <a:avLst/>
            </a:prstGeom>
            <a:solidFill>
              <a:srgbClr val="ffffff"/>
            </a:solidFill>
            <a:ln w="0">
              <a:noFill/>
            </a:ln>
          </p:spPr>
          <p:style>
            <a:lnRef idx="0"/>
            <a:fillRef idx="0"/>
            <a:effectRef idx="0"/>
            <a:fontRef idx="minor"/>
          </p:style>
          <p:txBody>
            <a:bodyPr numCol="1" spcCol="0" tIns="38880" bIns="38880" anchor="t">
              <a:noAutofit/>
            </a:bodyPr>
            <a:p>
              <a:endParaRPr b="0" lang="fr-BF" sz="2400" spc="-1" strike="noStrike">
                <a:solidFill>
                  <a:srgbClr val="000000"/>
                </a:solidFill>
                <a:latin typeface="Calibri"/>
              </a:endParaRPr>
            </a:p>
          </p:txBody>
        </p:sp>
        <p:sp>
          <p:nvSpPr>
            <p:cNvPr id="654" name="Freeform 348"/>
            <p:cNvSpPr/>
            <p:nvPr/>
          </p:nvSpPr>
          <p:spPr>
            <a:xfrm>
              <a:off x="5738760" y="4963680"/>
              <a:ext cx="4708440" cy="306000"/>
            </a:xfrm>
            <a:custGeom>
              <a:avLst/>
              <a:gdLst>
                <a:gd name="textAreaLeft" fmla="*/ 0 w 4708440"/>
                <a:gd name="textAreaRight" fmla="*/ 4708800 w 4708440"/>
                <a:gd name="textAreaTop" fmla="*/ 0 h 306000"/>
                <a:gd name="textAreaBottom" fmla="*/ 306360 h 306000"/>
              </a:gdLst>
              <a:ahLst/>
              <a:rect l="textAreaLeft" t="textAreaTop" r="textAreaRight" b="textAreaBottom"/>
              <a:pathLst>
                <a:path w="2967" h="193">
                  <a:moveTo>
                    <a:pt x="294" y="0"/>
                  </a:moveTo>
                  <a:lnTo>
                    <a:pt x="2674" y="0"/>
                  </a:lnTo>
                  <a:lnTo>
                    <a:pt x="2967" y="193"/>
                  </a:lnTo>
                  <a:lnTo>
                    <a:pt x="0" y="193"/>
                  </a:lnTo>
                  <a:lnTo>
                    <a:pt x="294"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5" name="Rectangle 136"/>
            <p:cNvSpPr/>
            <p:nvPr/>
          </p:nvSpPr>
          <p:spPr>
            <a:xfrm>
              <a:off x="8060760" y="4936680"/>
              <a:ext cx="50400" cy="363240"/>
            </a:xfrm>
            <a:prstGeom prst="rect">
              <a:avLst/>
            </a:pr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6" name="Freeform 349"/>
            <p:cNvSpPr/>
            <p:nvPr/>
          </p:nvSpPr>
          <p:spPr>
            <a:xfrm>
              <a:off x="8546400" y="4928760"/>
              <a:ext cx="140760" cy="375840"/>
            </a:xfrm>
            <a:custGeom>
              <a:avLst/>
              <a:gdLst>
                <a:gd name="textAreaLeft" fmla="*/ 0 w 140760"/>
                <a:gd name="textAreaRight" fmla="*/ 141120 w 140760"/>
                <a:gd name="textAreaTop" fmla="*/ 0 h 375840"/>
                <a:gd name="textAreaBottom" fmla="*/ 376200 h 375840"/>
              </a:gdLst>
              <a:ahLst/>
              <a:rect l="textAreaLeft" t="textAreaTop" r="textAreaRight" b="textAreaBottom"/>
              <a:pathLst>
                <a:path w="89" h="237">
                  <a:moveTo>
                    <a:pt x="30" y="0"/>
                  </a:moveTo>
                  <a:lnTo>
                    <a:pt x="89" y="229"/>
                  </a:lnTo>
                  <a:lnTo>
                    <a:pt x="58" y="237"/>
                  </a:lnTo>
                  <a:lnTo>
                    <a:pt x="0" y="8"/>
                  </a:lnTo>
                  <a:lnTo>
                    <a:pt x="3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7" name="Freeform 350"/>
            <p:cNvSpPr/>
            <p:nvPr/>
          </p:nvSpPr>
          <p:spPr>
            <a:xfrm>
              <a:off x="9005040" y="4924080"/>
              <a:ext cx="226440" cy="385200"/>
            </a:xfrm>
            <a:custGeom>
              <a:avLst/>
              <a:gdLst>
                <a:gd name="textAreaLeft" fmla="*/ 0 w 226440"/>
                <a:gd name="textAreaRight" fmla="*/ 226800 w 226440"/>
                <a:gd name="textAreaTop" fmla="*/ 0 h 385200"/>
                <a:gd name="textAreaBottom" fmla="*/ 385560 h 385200"/>
              </a:gdLst>
              <a:ahLst/>
              <a:rect l="textAreaLeft" t="textAreaTop" r="textAreaRight" b="textAreaBottom"/>
              <a:pathLst>
                <a:path w="143" h="243">
                  <a:moveTo>
                    <a:pt x="29" y="0"/>
                  </a:moveTo>
                  <a:lnTo>
                    <a:pt x="143" y="229"/>
                  </a:lnTo>
                  <a:lnTo>
                    <a:pt x="114" y="243"/>
                  </a:lnTo>
                  <a:lnTo>
                    <a:pt x="0" y="14"/>
                  </a:lnTo>
                  <a:lnTo>
                    <a:pt x="29"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8" name="Freeform 351"/>
            <p:cNvSpPr/>
            <p:nvPr/>
          </p:nvSpPr>
          <p:spPr>
            <a:xfrm>
              <a:off x="9460800" y="4920840"/>
              <a:ext cx="325080" cy="394920"/>
            </a:xfrm>
            <a:custGeom>
              <a:avLst/>
              <a:gdLst>
                <a:gd name="textAreaLeft" fmla="*/ 0 w 325080"/>
                <a:gd name="textAreaRight" fmla="*/ 325440 w 325080"/>
                <a:gd name="textAreaTop" fmla="*/ 0 h 394920"/>
                <a:gd name="textAreaBottom" fmla="*/ 395280 h 394920"/>
              </a:gdLst>
              <a:ahLst/>
              <a:rect l="textAreaLeft" t="textAreaTop" r="textAreaRight" b="textAreaBottom"/>
              <a:pathLst>
                <a:path w="205" h="249">
                  <a:moveTo>
                    <a:pt x="25" y="0"/>
                  </a:moveTo>
                  <a:lnTo>
                    <a:pt x="205" y="229"/>
                  </a:lnTo>
                  <a:lnTo>
                    <a:pt x="179" y="249"/>
                  </a:lnTo>
                  <a:lnTo>
                    <a:pt x="0" y="20"/>
                  </a:lnTo>
                  <a:lnTo>
                    <a:pt x="2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59" name="Rectangle 137"/>
            <p:cNvSpPr/>
            <p:nvPr/>
          </p:nvSpPr>
          <p:spPr>
            <a:xfrm>
              <a:off x="5956200" y="5017680"/>
              <a:ext cx="4257720" cy="50400"/>
            </a:xfrm>
            <a:prstGeom prst="rect">
              <a:avLst/>
            </a:prstGeom>
            <a:solidFill>
              <a:srgbClr val="ffffff"/>
            </a:solidFill>
            <a:ln w="0">
              <a:noFill/>
            </a:ln>
          </p:spPr>
          <p:style>
            <a:lnRef idx="0"/>
            <a:fillRef idx="0"/>
            <a:effectRef idx="0"/>
            <a:fontRef idx="minor"/>
          </p:style>
          <p:txBody>
            <a:bodyPr numCol="1" spcCol="0" tIns="25200" bIns="25200" anchor="t">
              <a:noAutofit/>
            </a:bodyPr>
            <a:p>
              <a:endParaRPr b="0" lang="fr-BF" sz="2400" spc="-1" strike="noStrike">
                <a:solidFill>
                  <a:srgbClr val="000000"/>
                </a:solidFill>
                <a:latin typeface="Calibri"/>
              </a:endParaRPr>
            </a:p>
          </p:txBody>
        </p:sp>
        <p:sp>
          <p:nvSpPr>
            <p:cNvPr id="660" name="Freeform 352"/>
            <p:cNvSpPr/>
            <p:nvPr/>
          </p:nvSpPr>
          <p:spPr>
            <a:xfrm>
              <a:off x="7484760" y="4928760"/>
              <a:ext cx="142560" cy="375840"/>
            </a:xfrm>
            <a:custGeom>
              <a:avLst/>
              <a:gdLst>
                <a:gd name="textAreaLeft" fmla="*/ 0 w 142560"/>
                <a:gd name="textAreaRight" fmla="*/ 142920 w 142560"/>
                <a:gd name="textAreaTop" fmla="*/ 0 h 375840"/>
                <a:gd name="textAreaBottom" fmla="*/ 376200 h 375840"/>
              </a:gdLst>
              <a:ahLst/>
              <a:rect l="textAreaLeft" t="textAreaTop" r="textAreaRight" b="textAreaBottom"/>
              <a:pathLst>
                <a:path w="90" h="237">
                  <a:moveTo>
                    <a:pt x="58" y="0"/>
                  </a:moveTo>
                  <a:lnTo>
                    <a:pt x="90" y="8"/>
                  </a:lnTo>
                  <a:lnTo>
                    <a:pt x="32" y="237"/>
                  </a:lnTo>
                  <a:lnTo>
                    <a:pt x="0" y="229"/>
                  </a:lnTo>
                  <a:lnTo>
                    <a:pt x="58"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1" name="Freeform 353"/>
            <p:cNvSpPr/>
            <p:nvPr/>
          </p:nvSpPr>
          <p:spPr>
            <a:xfrm>
              <a:off x="6940440" y="4924080"/>
              <a:ext cx="228240" cy="385200"/>
            </a:xfrm>
            <a:custGeom>
              <a:avLst/>
              <a:gdLst>
                <a:gd name="textAreaLeft" fmla="*/ 0 w 228240"/>
                <a:gd name="textAreaRight" fmla="*/ 228600 w 228240"/>
                <a:gd name="textAreaTop" fmla="*/ 0 h 385200"/>
                <a:gd name="textAreaBottom" fmla="*/ 385560 h 385200"/>
              </a:gdLst>
              <a:ahLst/>
              <a:rect l="textAreaLeft" t="textAreaTop" r="textAreaRight" b="textAreaBottom"/>
              <a:pathLst>
                <a:path w="144" h="243">
                  <a:moveTo>
                    <a:pt x="114" y="0"/>
                  </a:moveTo>
                  <a:lnTo>
                    <a:pt x="144" y="14"/>
                  </a:lnTo>
                  <a:lnTo>
                    <a:pt x="28" y="243"/>
                  </a:lnTo>
                  <a:lnTo>
                    <a:pt x="0" y="229"/>
                  </a:lnTo>
                  <a:lnTo>
                    <a:pt x="114"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2" name="Freeform 354"/>
            <p:cNvSpPr/>
            <p:nvPr/>
          </p:nvSpPr>
          <p:spPr>
            <a:xfrm>
              <a:off x="6386400" y="4920840"/>
              <a:ext cx="326520" cy="394920"/>
            </a:xfrm>
            <a:custGeom>
              <a:avLst/>
              <a:gdLst>
                <a:gd name="textAreaLeft" fmla="*/ 0 w 326520"/>
                <a:gd name="textAreaRight" fmla="*/ 326880 w 326520"/>
                <a:gd name="textAreaTop" fmla="*/ 0 h 394920"/>
                <a:gd name="textAreaBottom" fmla="*/ 395280 h 394920"/>
              </a:gdLst>
              <a:ahLst/>
              <a:rect l="textAreaLeft" t="textAreaTop" r="textAreaRight" b="textAreaBottom"/>
              <a:pathLst>
                <a:path w="206" h="249">
                  <a:moveTo>
                    <a:pt x="180" y="0"/>
                  </a:moveTo>
                  <a:lnTo>
                    <a:pt x="206" y="20"/>
                  </a:lnTo>
                  <a:lnTo>
                    <a:pt x="25" y="249"/>
                  </a:lnTo>
                  <a:lnTo>
                    <a:pt x="0" y="229"/>
                  </a:lnTo>
                  <a:lnTo>
                    <a:pt x="18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3" name="Rectangle 138"/>
            <p:cNvSpPr/>
            <p:nvPr/>
          </p:nvSpPr>
          <p:spPr>
            <a:xfrm>
              <a:off x="5800680" y="5144760"/>
              <a:ext cx="4637160" cy="50400"/>
            </a:xfrm>
            <a:prstGeom prst="rect">
              <a:avLst/>
            </a:prstGeom>
            <a:solidFill>
              <a:srgbClr val="ffffff"/>
            </a:solidFill>
            <a:ln w="0">
              <a:noFill/>
            </a:ln>
          </p:spPr>
          <p:style>
            <a:lnRef idx="0"/>
            <a:fillRef idx="0"/>
            <a:effectRef idx="0"/>
            <a:fontRef idx="minor"/>
          </p:style>
          <p:txBody>
            <a:bodyPr numCol="1" spcCol="0" tIns="25200" bIns="25200" anchor="t">
              <a:noAutofit/>
            </a:bodyPr>
            <a:p>
              <a:endParaRPr b="0" lang="fr-BF" sz="2400" spc="-1" strike="noStrike">
                <a:solidFill>
                  <a:srgbClr val="000000"/>
                </a:solidFill>
                <a:latin typeface="Calibri"/>
              </a:endParaRPr>
            </a:p>
          </p:txBody>
        </p:sp>
        <p:sp>
          <p:nvSpPr>
            <p:cNvPr id="664" name="Freeform 355"/>
            <p:cNvSpPr/>
            <p:nvPr/>
          </p:nvSpPr>
          <p:spPr>
            <a:xfrm>
              <a:off x="6894360" y="2835360"/>
              <a:ext cx="585360" cy="726480"/>
            </a:xfrm>
            <a:custGeom>
              <a:avLst/>
              <a:gdLst>
                <a:gd name="textAreaLeft" fmla="*/ 0 w 585360"/>
                <a:gd name="textAreaRight" fmla="*/ 585720 w 585360"/>
                <a:gd name="textAreaTop" fmla="*/ 0 h 726480"/>
                <a:gd name="textAreaBottom" fmla="*/ 726840 h 726480"/>
              </a:gdLst>
              <a:ahLst/>
              <a:rect l="textAreaLeft" t="textAreaTop" r="textAreaRight" b="textAreaBottom"/>
              <a:pathLst>
                <a:path w="369" h="458">
                  <a:moveTo>
                    <a:pt x="184" y="0"/>
                  </a:moveTo>
                  <a:lnTo>
                    <a:pt x="217" y="4"/>
                  </a:lnTo>
                  <a:lnTo>
                    <a:pt x="246" y="10"/>
                  </a:lnTo>
                  <a:lnTo>
                    <a:pt x="272" y="22"/>
                  </a:lnTo>
                  <a:lnTo>
                    <a:pt x="295" y="38"/>
                  </a:lnTo>
                  <a:lnTo>
                    <a:pt x="315" y="56"/>
                  </a:lnTo>
                  <a:lnTo>
                    <a:pt x="331" y="77"/>
                  </a:lnTo>
                  <a:lnTo>
                    <a:pt x="344" y="102"/>
                  </a:lnTo>
                  <a:lnTo>
                    <a:pt x="354" y="128"/>
                  </a:lnTo>
                  <a:lnTo>
                    <a:pt x="362" y="155"/>
                  </a:lnTo>
                  <a:lnTo>
                    <a:pt x="366" y="185"/>
                  </a:lnTo>
                  <a:lnTo>
                    <a:pt x="369" y="215"/>
                  </a:lnTo>
                  <a:lnTo>
                    <a:pt x="367" y="245"/>
                  </a:lnTo>
                  <a:lnTo>
                    <a:pt x="363" y="274"/>
                  </a:lnTo>
                  <a:lnTo>
                    <a:pt x="356" y="303"/>
                  </a:lnTo>
                  <a:lnTo>
                    <a:pt x="348" y="331"/>
                  </a:lnTo>
                  <a:lnTo>
                    <a:pt x="336" y="357"/>
                  </a:lnTo>
                  <a:lnTo>
                    <a:pt x="321" y="381"/>
                  </a:lnTo>
                  <a:lnTo>
                    <a:pt x="305" y="403"/>
                  </a:lnTo>
                  <a:lnTo>
                    <a:pt x="285" y="422"/>
                  </a:lnTo>
                  <a:lnTo>
                    <a:pt x="263" y="437"/>
                  </a:lnTo>
                  <a:lnTo>
                    <a:pt x="239" y="448"/>
                  </a:lnTo>
                  <a:lnTo>
                    <a:pt x="212" y="456"/>
                  </a:lnTo>
                  <a:lnTo>
                    <a:pt x="184" y="458"/>
                  </a:lnTo>
                  <a:lnTo>
                    <a:pt x="155" y="456"/>
                  </a:lnTo>
                  <a:lnTo>
                    <a:pt x="129" y="448"/>
                  </a:lnTo>
                  <a:lnTo>
                    <a:pt x="106" y="437"/>
                  </a:lnTo>
                  <a:lnTo>
                    <a:pt x="84" y="422"/>
                  </a:lnTo>
                  <a:lnTo>
                    <a:pt x="64" y="403"/>
                  </a:lnTo>
                  <a:lnTo>
                    <a:pt x="47" y="381"/>
                  </a:lnTo>
                  <a:lnTo>
                    <a:pt x="33" y="357"/>
                  </a:lnTo>
                  <a:lnTo>
                    <a:pt x="21" y="331"/>
                  </a:lnTo>
                  <a:lnTo>
                    <a:pt x="12" y="303"/>
                  </a:lnTo>
                  <a:lnTo>
                    <a:pt x="6" y="274"/>
                  </a:lnTo>
                  <a:lnTo>
                    <a:pt x="1" y="245"/>
                  </a:lnTo>
                  <a:lnTo>
                    <a:pt x="0" y="215"/>
                  </a:lnTo>
                  <a:lnTo>
                    <a:pt x="1" y="185"/>
                  </a:lnTo>
                  <a:lnTo>
                    <a:pt x="7" y="155"/>
                  </a:lnTo>
                  <a:lnTo>
                    <a:pt x="13" y="128"/>
                  </a:lnTo>
                  <a:lnTo>
                    <a:pt x="24" y="102"/>
                  </a:lnTo>
                  <a:lnTo>
                    <a:pt x="37" y="77"/>
                  </a:lnTo>
                  <a:lnTo>
                    <a:pt x="54" y="56"/>
                  </a:lnTo>
                  <a:lnTo>
                    <a:pt x="74" y="38"/>
                  </a:lnTo>
                  <a:lnTo>
                    <a:pt x="96" y="22"/>
                  </a:lnTo>
                  <a:lnTo>
                    <a:pt x="122" y="10"/>
                  </a:lnTo>
                  <a:lnTo>
                    <a:pt x="152" y="4"/>
                  </a:lnTo>
                  <a:lnTo>
                    <a:pt x="184" y="0"/>
                  </a:lnTo>
                  <a:close/>
                </a:path>
              </a:pathLst>
            </a:custGeom>
            <a:solidFill>
              <a:srgbClr val="ffffff">
                <a:alpha val="7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5" name="Freeform 357"/>
            <p:cNvSpPr/>
            <p:nvPr/>
          </p:nvSpPr>
          <p:spPr>
            <a:xfrm>
              <a:off x="6530760" y="3535200"/>
              <a:ext cx="1310400" cy="647280"/>
            </a:xfrm>
            <a:custGeom>
              <a:avLst/>
              <a:gdLst>
                <a:gd name="textAreaLeft" fmla="*/ 0 w 1310400"/>
                <a:gd name="textAreaRight" fmla="*/ 1310760 w 1310400"/>
                <a:gd name="textAreaTop" fmla="*/ 0 h 647280"/>
                <a:gd name="textAreaBottom" fmla="*/ 647640 h 647280"/>
              </a:gdLst>
              <a:ahLst/>
              <a:rect l="textAreaLeft" t="textAreaTop" r="textAreaRight" b="textAreaBottom"/>
              <a:pathLst>
                <a:path w="826" h="408">
                  <a:moveTo>
                    <a:pt x="269" y="0"/>
                  </a:moveTo>
                  <a:lnTo>
                    <a:pt x="292" y="23"/>
                  </a:lnTo>
                  <a:lnTo>
                    <a:pt x="318" y="40"/>
                  </a:lnTo>
                  <a:lnTo>
                    <a:pt x="347" y="55"/>
                  </a:lnTo>
                  <a:lnTo>
                    <a:pt x="379" y="63"/>
                  </a:lnTo>
                  <a:lnTo>
                    <a:pt x="413" y="66"/>
                  </a:lnTo>
                  <a:lnTo>
                    <a:pt x="448" y="63"/>
                  </a:lnTo>
                  <a:lnTo>
                    <a:pt x="479" y="55"/>
                  </a:lnTo>
                  <a:lnTo>
                    <a:pt x="508" y="40"/>
                  </a:lnTo>
                  <a:lnTo>
                    <a:pt x="535" y="23"/>
                  </a:lnTo>
                  <a:lnTo>
                    <a:pt x="558" y="0"/>
                  </a:lnTo>
                  <a:lnTo>
                    <a:pt x="598" y="16"/>
                  </a:lnTo>
                  <a:lnTo>
                    <a:pt x="633" y="36"/>
                  </a:lnTo>
                  <a:lnTo>
                    <a:pt x="666" y="60"/>
                  </a:lnTo>
                  <a:lnTo>
                    <a:pt x="695" y="88"/>
                  </a:lnTo>
                  <a:lnTo>
                    <a:pt x="723" y="119"/>
                  </a:lnTo>
                  <a:lnTo>
                    <a:pt x="746" y="153"/>
                  </a:lnTo>
                  <a:lnTo>
                    <a:pt x="767" y="189"/>
                  </a:lnTo>
                  <a:lnTo>
                    <a:pt x="785" y="229"/>
                  </a:lnTo>
                  <a:lnTo>
                    <a:pt x="799" y="270"/>
                  </a:lnTo>
                  <a:lnTo>
                    <a:pt x="811" y="315"/>
                  </a:lnTo>
                  <a:lnTo>
                    <a:pt x="820" y="361"/>
                  </a:lnTo>
                  <a:lnTo>
                    <a:pt x="826" y="408"/>
                  </a:lnTo>
                  <a:lnTo>
                    <a:pt x="0" y="408"/>
                  </a:lnTo>
                  <a:lnTo>
                    <a:pt x="7" y="361"/>
                  </a:lnTo>
                  <a:lnTo>
                    <a:pt x="16" y="315"/>
                  </a:lnTo>
                  <a:lnTo>
                    <a:pt x="28" y="270"/>
                  </a:lnTo>
                  <a:lnTo>
                    <a:pt x="42" y="229"/>
                  </a:lnTo>
                  <a:lnTo>
                    <a:pt x="60" y="189"/>
                  </a:lnTo>
                  <a:lnTo>
                    <a:pt x="81" y="153"/>
                  </a:lnTo>
                  <a:lnTo>
                    <a:pt x="104" y="119"/>
                  </a:lnTo>
                  <a:lnTo>
                    <a:pt x="130" y="88"/>
                  </a:lnTo>
                  <a:lnTo>
                    <a:pt x="160" y="60"/>
                  </a:lnTo>
                  <a:lnTo>
                    <a:pt x="193" y="36"/>
                  </a:lnTo>
                  <a:lnTo>
                    <a:pt x="229" y="16"/>
                  </a:lnTo>
                  <a:lnTo>
                    <a:pt x="269" y="0"/>
                  </a:lnTo>
                  <a:close/>
                </a:path>
              </a:pathLst>
            </a:custGeom>
            <a:solidFill>
              <a:srgbClr val="ffffff">
                <a:alpha val="75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6" name="Freeform 358"/>
            <p:cNvSpPr/>
            <p:nvPr/>
          </p:nvSpPr>
          <p:spPr>
            <a:xfrm>
              <a:off x="8044920" y="3887640"/>
              <a:ext cx="1561320" cy="294840"/>
            </a:xfrm>
            <a:custGeom>
              <a:avLst/>
              <a:gdLst>
                <a:gd name="textAreaLeft" fmla="*/ 0 w 1561320"/>
                <a:gd name="textAreaRight" fmla="*/ 1561680 w 1561320"/>
                <a:gd name="textAreaTop" fmla="*/ 0 h 294840"/>
                <a:gd name="textAreaBottom" fmla="*/ 295200 h 294840"/>
              </a:gdLst>
              <a:ahLst/>
              <a:rect l="textAreaLeft" t="textAreaTop" r="textAreaRight" b="textAreaBottom"/>
              <a:pathLst>
                <a:path w="984" h="186">
                  <a:moveTo>
                    <a:pt x="21" y="0"/>
                  </a:moveTo>
                  <a:lnTo>
                    <a:pt x="964" y="0"/>
                  </a:lnTo>
                  <a:lnTo>
                    <a:pt x="975" y="2"/>
                  </a:lnTo>
                  <a:lnTo>
                    <a:pt x="982" y="10"/>
                  </a:lnTo>
                  <a:lnTo>
                    <a:pt x="984" y="21"/>
                  </a:lnTo>
                  <a:lnTo>
                    <a:pt x="984" y="165"/>
                  </a:lnTo>
                  <a:lnTo>
                    <a:pt x="982" y="176"/>
                  </a:lnTo>
                  <a:lnTo>
                    <a:pt x="975" y="184"/>
                  </a:lnTo>
                  <a:lnTo>
                    <a:pt x="964" y="186"/>
                  </a:lnTo>
                  <a:lnTo>
                    <a:pt x="21" y="186"/>
                  </a:lnTo>
                  <a:lnTo>
                    <a:pt x="11" y="184"/>
                  </a:lnTo>
                  <a:lnTo>
                    <a:pt x="3" y="176"/>
                  </a:lnTo>
                  <a:lnTo>
                    <a:pt x="0" y="165"/>
                  </a:lnTo>
                  <a:lnTo>
                    <a:pt x="0" y="21"/>
                  </a:lnTo>
                  <a:lnTo>
                    <a:pt x="3" y="10"/>
                  </a:lnTo>
                  <a:lnTo>
                    <a:pt x="11" y="2"/>
                  </a:lnTo>
                  <a:lnTo>
                    <a:pt x="21"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7" name="Freeform 359"/>
            <p:cNvSpPr/>
            <p:nvPr/>
          </p:nvSpPr>
          <p:spPr>
            <a:xfrm>
              <a:off x="8044920" y="3690720"/>
              <a:ext cx="604440" cy="112320"/>
            </a:xfrm>
            <a:custGeom>
              <a:avLst/>
              <a:gdLst>
                <a:gd name="textAreaLeft" fmla="*/ 0 w 604440"/>
                <a:gd name="textAreaRight" fmla="*/ 604800 w 604440"/>
                <a:gd name="textAreaTop" fmla="*/ 0 h 112320"/>
                <a:gd name="textAreaBottom" fmla="*/ 112680 h 112320"/>
              </a:gdLst>
              <a:ahLst/>
              <a:rect l="textAreaLeft" t="textAreaTop" r="textAreaRight" b="textAreaBottom"/>
              <a:pathLst>
                <a:path w="381" h="71">
                  <a:moveTo>
                    <a:pt x="8" y="0"/>
                  </a:moveTo>
                  <a:lnTo>
                    <a:pt x="373" y="0"/>
                  </a:lnTo>
                  <a:lnTo>
                    <a:pt x="376" y="0"/>
                  </a:lnTo>
                  <a:lnTo>
                    <a:pt x="378" y="2"/>
                  </a:lnTo>
                  <a:lnTo>
                    <a:pt x="379" y="4"/>
                  </a:lnTo>
                  <a:lnTo>
                    <a:pt x="381" y="7"/>
                  </a:lnTo>
                  <a:lnTo>
                    <a:pt x="381" y="63"/>
                  </a:lnTo>
                  <a:lnTo>
                    <a:pt x="379" y="67"/>
                  </a:lnTo>
                  <a:lnTo>
                    <a:pt x="378" y="69"/>
                  </a:lnTo>
                  <a:lnTo>
                    <a:pt x="376" y="71"/>
                  </a:lnTo>
                  <a:lnTo>
                    <a:pt x="373" y="71"/>
                  </a:lnTo>
                  <a:lnTo>
                    <a:pt x="8" y="71"/>
                  </a:lnTo>
                  <a:lnTo>
                    <a:pt x="5" y="71"/>
                  </a:lnTo>
                  <a:lnTo>
                    <a:pt x="2" y="69"/>
                  </a:lnTo>
                  <a:lnTo>
                    <a:pt x="1" y="67"/>
                  </a:lnTo>
                  <a:lnTo>
                    <a:pt x="0" y="63"/>
                  </a:lnTo>
                  <a:lnTo>
                    <a:pt x="0" y="7"/>
                  </a:lnTo>
                  <a:lnTo>
                    <a:pt x="1" y="4"/>
                  </a:lnTo>
                  <a:lnTo>
                    <a:pt x="2" y="2"/>
                  </a:lnTo>
                  <a:lnTo>
                    <a:pt x="5" y="0"/>
                  </a:lnTo>
                  <a:lnTo>
                    <a:pt x="8" y="0"/>
                  </a:lnTo>
                  <a:close/>
                </a:path>
              </a:pathLst>
            </a:custGeom>
            <a:solidFill>
              <a:srgbClr val="ffffff">
                <a:alpha val="4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8" name="Freeform 360"/>
            <p:cNvSpPr/>
            <p:nvPr/>
          </p:nvSpPr>
          <p:spPr>
            <a:xfrm>
              <a:off x="8044920" y="3232080"/>
              <a:ext cx="1561320" cy="296280"/>
            </a:xfrm>
            <a:custGeom>
              <a:avLst/>
              <a:gdLst>
                <a:gd name="textAreaLeft" fmla="*/ 0 w 1561320"/>
                <a:gd name="textAreaRight" fmla="*/ 1561680 w 1561320"/>
                <a:gd name="textAreaTop" fmla="*/ 0 h 296280"/>
                <a:gd name="textAreaBottom" fmla="*/ 296640 h 296280"/>
              </a:gdLst>
              <a:ahLst/>
              <a:rect l="textAreaLeft" t="textAreaTop" r="textAreaRight" b="textAreaBottom"/>
              <a:pathLst>
                <a:path w="984" h="187">
                  <a:moveTo>
                    <a:pt x="21" y="0"/>
                  </a:moveTo>
                  <a:lnTo>
                    <a:pt x="964" y="0"/>
                  </a:lnTo>
                  <a:lnTo>
                    <a:pt x="975" y="3"/>
                  </a:lnTo>
                  <a:lnTo>
                    <a:pt x="982" y="11"/>
                  </a:lnTo>
                  <a:lnTo>
                    <a:pt x="984" y="21"/>
                  </a:lnTo>
                  <a:lnTo>
                    <a:pt x="984" y="166"/>
                  </a:lnTo>
                  <a:lnTo>
                    <a:pt x="982" y="177"/>
                  </a:lnTo>
                  <a:lnTo>
                    <a:pt x="975" y="184"/>
                  </a:lnTo>
                  <a:lnTo>
                    <a:pt x="964" y="187"/>
                  </a:lnTo>
                  <a:lnTo>
                    <a:pt x="21" y="187"/>
                  </a:lnTo>
                  <a:lnTo>
                    <a:pt x="11" y="184"/>
                  </a:lnTo>
                  <a:lnTo>
                    <a:pt x="3" y="177"/>
                  </a:lnTo>
                  <a:lnTo>
                    <a:pt x="0" y="166"/>
                  </a:lnTo>
                  <a:lnTo>
                    <a:pt x="0" y="21"/>
                  </a:lnTo>
                  <a:lnTo>
                    <a:pt x="3" y="11"/>
                  </a:lnTo>
                  <a:lnTo>
                    <a:pt x="11" y="3"/>
                  </a:lnTo>
                  <a:lnTo>
                    <a:pt x="21"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69" name="Freeform 361"/>
            <p:cNvSpPr/>
            <p:nvPr/>
          </p:nvSpPr>
          <p:spPr>
            <a:xfrm>
              <a:off x="8044920" y="3036960"/>
              <a:ext cx="604440" cy="112320"/>
            </a:xfrm>
            <a:custGeom>
              <a:avLst/>
              <a:gdLst>
                <a:gd name="textAreaLeft" fmla="*/ 0 w 604440"/>
                <a:gd name="textAreaRight" fmla="*/ 604800 w 604440"/>
                <a:gd name="textAreaTop" fmla="*/ 0 h 112320"/>
                <a:gd name="textAreaBottom" fmla="*/ 112680 h 112320"/>
              </a:gdLst>
              <a:ahLst/>
              <a:rect l="textAreaLeft" t="textAreaTop" r="textAreaRight" b="textAreaBottom"/>
              <a:pathLst>
                <a:path w="381" h="71">
                  <a:moveTo>
                    <a:pt x="8" y="0"/>
                  </a:moveTo>
                  <a:lnTo>
                    <a:pt x="373" y="0"/>
                  </a:lnTo>
                  <a:lnTo>
                    <a:pt x="376" y="0"/>
                  </a:lnTo>
                  <a:lnTo>
                    <a:pt x="378" y="2"/>
                  </a:lnTo>
                  <a:lnTo>
                    <a:pt x="379" y="4"/>
                  </a:lnTo>
                  <a:lnTo>
                    <a:pt x="381" y="8"/>
                  </a:lnTo>
                  <a:lnTo>
                    <a:pt x="381" y="64"/>
                  </a:lnTo>
                  <a:lnTo>
                    <a:pt x="379" y="67"/>
                  </a:lnTo>
                  <a:lnTo>
                    <a:pt x="378" y="69"/>
                  </a:lnTo>
                  <a:lnTo>
                    <a:pt x="376" y="71"/>
                  </a:lnTo>
                  <a:lnTo>
                    <a:pt x="373" y="71"/>
                  </a:lnTo>
                  <a:lnTo>
                    <a:pt x="8" y="71"/>
                  </a:lnTo>
                  <a:lnTo>
                    <a:pt x="5" y="71"/>
                  </a:lnTo>
                  <a:lnTo>
                    <a:pt x="2" y="69"/>
                  </a:lnTo>
                  <a:lnTo>
                    <a:pt x="1" y="67"/>
                  </a:lnTo>
                  <a:lnTo>
                    <a:pt x="0" y="64"/>
                  </a:lnTo>
                  <a:lnTo>
                    <a:pt x="0" y="8"/>
                  </a:lnTo>
                  <a:lnTo>
                    <a:pt x="1" y="4"/>
                  </a:lnTo>
                  <a:lnTo>
                    <a:pt x="2" y="2"/>
                  </a:lnTo>
                  <a:lnTo>
                    <a:pt x="5" y="0"/>
                  </a:lnTo>
                  <a:lnTo>
                    <a:pt x="8" y="0"/>
                  </a:lnTo>
                  <a:close/>
                </a:path>
              </a:pathLst>
            </a:custGeom>
            <a:solidFill>
              <a:srgbClr val="ffffff">
                <a:alpha val="4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70" name="Freeform 362"/>
            <p:cNvSpPr/>
            <p:nvPr/>
          </p:nvSpPr>
          <p:spPr>
            <a:xfrm>
              <a:off x="8671680" y="1678320"/>
              <a:ext cx="1850040" cy="1173960"/>
            </a:xfrm>
            <a:custGeom>
              <a:avLst/>
              <a:gdLst>
                <a:gd name="textAreaLeft" fmla="*/ 0 w 1850040"/>
                <a:gd name="textAreaRight" fmla="*/ 1850400 w 1850040"/>
                <a:gd name="textAreaTop" fmla="*/ 0 h 1173960"/>
                <a:gd name="textAreaBottom" fmla="*/ 1174320 h 1173960"/>
              </a:gdLst>
              <a:ahLst/>
              <a:rect l="textAreaLeft" t="textAreaTop" r="textAreaRight" b="textAreaBottom"/>
              <a:pathLst>
                <a:path w="1166" h="740">
                  <a:moveTo>
                    <a:pt x="38" y="0"/>
                  </a:moveTo>
                  <a:lnTo>
                    <a:pt x="1127" y="0"/>
                  </a:lnTo>
                  <a:lnTo>
                    <a:pt x="1142" y="4"/>
                  </a:lnTo>
                  <a:lnTo>
                    <a:pt x="1155" y="11"/>
                  </a:lnTo>
                  <a:lnTo>
                    <a:pt x="1163" y="23"/>
                  </a:lnTo>
                  <a:lnTo>
                    <a:pt x="1166" y="39"/>
                  </a:lnTo>
                  <a:lnTo>
                    <a:pt x="1166" y="702"/>
                  </a:lnTo>
                  <a:lnTo>
                    <a:pt x="1163" y="717"/>
                  </a:lnTo>
                  <a:lnTo>
                    <a:pt x="1155" y="729"/>
                  </a:lnTo>
                  <a:lnTo>
                    <a:pt x="1142" y="738"/>
                  </a:lnTo>
                  <a:lnTo>
                    <a:pt x="1127" y="740"/>
                  </a:lnTo>
                  <a:lnTo>
                    <a:pt x="38" y="740"/>
                  </a:lnTo>
                  <a:lnTo>
                    <a:pt x="23" y="738"/>
                  </a:lnTo>
                  <a:lnTo>
                    <a:pt x="11" y="729"/>
                  </a:lnTo>
                  <a:lnTo>
                    <a:pt x="2" y="717"/>
                  </a:lnTo>
                  <a:lnTo>
                    <a:pt x="0" y="702"/>
                  </a:lnTo>
                  <a:lnTo>
                    <a:pt x="0" y="39"/>
                  </a:lnTo>
                  <a:lnTo>
                    <a:pt x="2" y="23"/>
                  </a:lnTo>
                  <a:lnTo>
                    <a:pt x="11" y="11"/>
                  </a:lnTo>
                  <a:lnTo>
                    <a:pt x="23" y="4"/>
                  </a:lnTo>
                  <a:lnTo>
                    <a:pt x="38"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71" name="Rectangle 139"/>
            <p:cNvSpPr/>
            <p:nvPr/>
          </p:nvSpPr>
          <p:spPr>
            <a:xfrm>
              <a:off x="8671680" y="2503800"/>
              <a:ext cx="1850040" cy="218520"/>
            </a:xfrm>
            <a:prstGeom prst="rect">
              <a:avLst/>
            </a:prstGeom>
            <a:solidFill>
              <a:schemeClr val="accent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72" name="Freeform 363"/>
            <p:cNvSpPr/>
            <p:nvPr/>
          </p:nvSpPr>
          <p:spPr>
            <a:xfrm>
              <a:off x="8784360" y="1788120"/>
              <a:ext cx="420120" cy="299520"/>
            </a:xfrm>
            <a:custGeom>
              <a:avLst/>
              <a:gdLst>
                <a:gd name="textAreaLeft" fmla="*/ 0 w 420120"/>
                <a:gd name="textAreaRight" fmla="*/ 420480 w 420120"/>
                <a:gd name="textAreaTop" fmla="*/ 0 h 299520"/>
                <a:gd name="textAreaBottom" fmla="*/ 299880 h 299520"/>
              </a:gdLst>
              <a:ahLst/>
              <a:rect l="textAreaLeft" t="textAreaTop" r="textAreaRight" b="textAreaBottom"/>
              <a:pathLst>
                <a:path w="265" h="189">
                  <a:moveTo>
                    <a:pt x="22" y="0"/>
                  </a:moveTo>
                  <a:lnTo>
                    <a:pt x="245" y="0"/>
                  </a:lnTo>
                  <a:lnTo>
                    <a:pt x="256" y="3"/>
                  </a:lnTo>
                  <a:lnTo>
                    <a:pt x="263" y="11"/>
                  </a:lnTo>
                  <a:lnTo>
                    <a:pt x="265" y="21"/>
                  </a:lnTo>
                  <a:lnTo>
                    <a:pt x="265" y="168"/>
                  </a:lnTo>
                  <a:lnTo>
                    <a:pt x="263" y="179"/>
                  </a:lnTo>
                  <a:lnTo>
                    <a:pt x="256" y="187"/>
                  </a:lnTo>
                  <a:lnTo>
                    <a:pt x="245" y="189"/>
                  </a:lnTo>
                  <a:lnTo>
                    <a:pt x="22" y="189"/>
                  </a:lnTo>
                  <a:lnTo>
                    <a:pt x="11" y="187"/>
                  </a:lnTo>
                  <a:lnTo>
                    <a:pt x="4" y="179"/>
                  </a:lnTo>
                  <a:lnTo>
                    <a:pt x="0" y="168"/>
                  </a:lnTo>
                  <a:lnTo>
                    <a:pt x="0" y="21"/>
                  </a:lnTo>
                  <a:lnTo>
                    <a:pt x="4" y="11"/>
                  </a:lnTo>
                  <a:lnTo>
                    <a:pt x="11" y="3"/>
                  </a:lnTo>
                  <a:lnTo>
                    <a:pt x="22" y="0"/>
                  </a:lnTo>
                  <a:close/>
                </a:path>
              </a:pathLst>
            </a:custGeom>
            <a:solidFill>
              <a:schemeClr val="accent6"/>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673" name="Groupe 31"/>
          <p:cNvGrpSpPr/>
          <p:nvPr/>
        </p:nvGrpSpPr>
        <p:grpSpPr>
          <a:xfrm>
            <a:off x="158040" y="1980000"/>
            <a:ext cx="5421960" cy="3060000"/>
            <a:chOff x="158040" y="1980000"/>
            <a:chExt cx="5421960" cy="3060000"/>
          </a:xfrm>
        </p:grpSpPr>
        <p:grpSp>
          <p:nvGrpSpPr>
            <p:cNvPr id="674" name="Groupe 1"/>
            <p:cNvGrpSpPr/>
            <p:nvPr/>
          </p:nvGrpSpPr>
          <p:grpSpPr>
            <a:xfrm>
              <a:off x="360000" y="1980000"/>
              <a:ext cx="5126040" cy="1187640"/>
              <a:chOff x="360000" y="1980000"/>
              <a:chExt cx="5126040" cy="1187640"/>
            </a:xfrm>
          </p:grpSpPr>
          <p:sp>
            <p:nvSpPr>
              <p:cNvPr id="675" name="ZoneTexte 1"/>
              <p:cNvSpPr/>
              <p:nvPr/>
            </p:nvSpPr>
            <p:spPr>
              <a:xfrm>
                <a:off x="360000" y="1980000"/>
                <a:ext cx="51260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400" spc="-1" strike="noStrike">
                    <a:solidFill>
                      <a:srgbClr val="000000"/>
                    </a:solidFill>
                    <a:latin typeface="Calibri"/>
                  </a:rPr>
                  <a:t>Un Wallet est un portefeuille </a:t>
                </a:r>
                <a:r>
                  <a:rPr b="1" lang="fr-FR" sz="2400" spc="-1" strike="noStrike">
                    <a:solidFill>
                      <a:srgbClr val="000000"/>
                    </a:solidFill>
                    <a:latin typeface="Calibri"/>
                    <a:ea typeface="TimesNewRomanPSMT"/>
                  </a:rPr>
                  <a:t>électronique</a:t>
                </a:r>
                <a:r>
                  <a:rPr b="1" lang="fr-FR" sz="2400" spc="-1" strike="noStrike">
                    <a:solidFill>
                      <a:srgbClr val="000000"/>
                    </a:solidFill>
                    <a:latin typeface="Calibri"/>
                    <a:ea typeface="PingFang SC"/>
                  </a:rPr>
                  <a:t> pour stocker et g</a:t>
                </a:r>
                <a:r>
                  <a:rPr b="1" lang="fr-FR" sz="2400" spc="-1" strike="noStrike">
                    <a:solidFill>
                      <a:srgbClr val="000000"/>
                    </a:solidFill>
                    <a:latin typeface="Calibri"/>
                    <a:ea typeface="TimesNewRomanPSMT"/>
                  </a:rPr>
                  <a:t>é</a:t>
                </a:r>
                <a:r>
                  <a:rPr b="1" lang="fr-FR" sz="2400" spc="-1" strike="noStrike">
                    <a:solidFill>
                      <a:srgbClr val="000000"/>
                    </a:solidFill>
                    <a:latin typeface="Calibri"/>
                    <a:ea typeface="PingFang SC"/>
                  </a:rPr>
                  <a:t>rer des fonds num</a:t>
                </a:r>
                <a:r>
                  <a:rPr b="1" lang="fr-FR" sz="2400" spc="-1" strike="noStrike">
                    <a:solidFill>
                      <a:srgbClr val="000000"/>
                    </a:solidFill>
                    <a:latin typeface="Calibri"/>
                    <a:ea typeface="TimesNewRomanPSMT"/>
                  </a:rPr>
                  <a:t>é</a:t>
                </a:r>
                <a:r>
                  <a:rPr b="1" lang="fr-FR" sz="2400" spc="-1" strike="noStrike">
                    <a:solidFill>
                      <a:srgbClr val="000000"/>
                    </a:solidFill>
                    <a:latin typeface="Calibri"/>
                  </a:rPr>
                  <a:t>riques. </a:t>
                </a:r>
                <a:endParaRPr b="0" lang="fr-BF" sz="2400" spc="-1" strike="noStrike">
                  <a:solidFill>
                    <a:srgbClr val="000000"/>
                  </a:solidFill>
                  <a:latin typeface="Arial"/>
                </a:endParaRPr>
              </a:p>
            </p:txBody>
          </p:sp>
          <p:cxnSp>
            <p:nvCxnSpPr>
              <p:cNvPr id="676" name="Straight Connector 1"/>
              <p:cNvCxnSpPr/>
              <p:nvPr/>
            </p:nvCxnSpPr>
            <p:spPr>
              <a:xfrm>
                <a:off x="452160" y="3137400"/>
                <a:ext cx="4915800" cy="360"/>
              </a:xfrm>
              <a:prstGeom prst="straightConnector1">
                <a:avLst/>
              </a:prstGeom>
              <a:ln w="6480">
                <a:solidFill>
                  <a:srgbClr val="222a35"/>
                </a:solidFill>
                <a:miter/>
                <a:tailEnd len="sm" type="oval" w="sm"/>
              </a:ln>
            </p:spPr>
          </p:cxnSp>
        </p:grpSp>
        <p:sp>
          <p:nvSpPr>
            <p:cNvPr id="677" name="Rectangle 140"/>
            <p:cNvSpPr/>
            <p:nvPr/>
          </p:nvSpPr>
          <p:spPr>
            <a:xfrm>
              <a:off x="180000" y="2082960"/>
              <a:ext cx="64080" cy="115704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nvGrpSpPr>
            <p:cNvPr id="678" name="Groupe 2"/>
            <p:cNvGrpSpPr/>
            <p:nvPr/>
          </p:nvGrpSpPr>
          <p:grpSpPr>
            <a:xfrm>
              <a:off x="453960" y="3780000"/>
              <a:ext cx="5126040" cy="1208880"/>
              <a:chOff x="453960" y="3780000"/>
              <a:chExt cx="5126040" cy="1208880"/>
            </a:xfrm>
          </p:grpSpPr>
          <p:sp>
            <p:nvSpPr>
              <p:cNvPr id="679" name="ZoneTexte 2"/>
              <p:cNvSpPr/>
              <p:nvPr/>
            </p:nvSpPr>
            <p:spPr>
              <a:xfrm>
                <a:off x="453960" y="3780000"/>
                <a:ext cx="51260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2400" spc="-1" strike="noStrike">
                    <a:solidFill>
                      <a:srgbClr val="000000"/>
                    </a:solidFill>
                    <a:latin typeface="Calibri"/>
                  </a:rPr>
                  <a:t>Un API est une interface de programmation qui permet a des logiciels de communiquer.</a:t>
                </a:r>
                <a:endParaRPr b="0" lang="fr-BF" sz="2400" spc="-1" strike="noStrike">
                  <a:solidFill>
                    <a:srgbClr val="000000"/>
                  </a:solidFill>
                  <a:latin typeface="Arial"/>
                </a:endParaRPr>
              </a:p>
            </p:txBody>
          </p:sp>
          <p:cxnSp>
            <p:nvCxnSpPr>
              <p:cNvPr id="680" name="Straight Connector 6"/>
              <p:cNvCxnSpPr/>
              <p:nvPr/>
            </p:nvCxnSpPr>
            <p:spPr>
              <a:xfrm>
                <a:off x="546120" y="4988880"/>
                <a:ext cx="4915800" cy="360"/>
              </a:xfrm>
              <a:prstGeom prst="straightConnector1">
                <a:avLst/>
              </a:prstGeom>
              <a:ln w="6480">
                <a:solidFill>
                  <a:srgbClr val="222a35"/>
                </a:solidFill>
                <a:miter/>
                <a:tailEnd len="sm" type="oval" w="sm"/>
              </a:ln>
            </p:spPr>
          </p:cxnSp>
        </p:grpSp>
        <p:sp>
          <p:nvSpPr>
            <p:cNvPr id="681" name="Rectangle 141"/>
            <p:cNvSpPr/>
            <p:nvPr/>
          </p:nvSpPr>
          <p:spPr>
            <a:xfrm>
              <a:off x="158040" y="3882960"/>
              <a:ext cx="64080" cy="1157040"/>
            </a:xfrm>
            <a:prstGeom prst="rect">
              <a:avLst/>
            </a:prstGeom>
            <a:solidFill>
              <a:srgbClr val="729fcf"/>
            </a:solidFill>
            <a:ln w="12600">
              <a:no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Calibri"/>
              </a:endParaRPr>
            </a:p>
          </p:txBody>
        </p:sp>
      </p:grpSp>
      <p:sp>
        <p:nvSpPr>
          <p:cNvPr id="682" name="矩形 3"/>
          <p:cNvSpPr/>
          <p:nvPr/>
        </p:nvSpPr>
        <p:spPr>
          <a:xfrm>
            <a:off x="3060000" y="430920"/>
            <a:ext cx="5184000" cy="100908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0" lang="fr-FR" sz="3600" spc="-1" strike="noStrike">
                <a:solidFill>
                  <a:srgbClr val="ffffff"/>
                </a:solidFill>
                <a:latin typeface="Arial"/>
                <a:ea typeface="微软雅黑"/>
              </a:rPr>
              <a:t>INTRODUCTION</a:t>
            </a:r>
            <a:endParaRPr b="0" lang="fr-BF" sz="3600" spc="-1" strike="noStrike">
              <a:solidFill>
                <a:srgbClr val="ffffff"/>
              </a:solidFill>
              <a:latin typeface="Arial"/>
              <a:ea typeface="微软雅黑"/>
            </a:endParaRPr>
          </a:p>
        </p:txBody>
      </p:sp>
      <p:grpSp>
        <p:nvGrpSpPr>
          <p:cNvPr id="683" name="Groupe 12"/>
          <p:cNvGrpSpPr/>
          <p:nvPr/>
        </p:nvGrpSpPr>
        <p:grpSpPr>
          <a:xfrm>
            <a:off x="11156400" y="5864760"/>
            <a:ext cx="837720" cy="837720"/>
            <a:chOff x="11156400" y="5864760"/>
            <a:chExt cx="837720" cy="837720"/>
          </a:xfrm>
        </p:grpSpPr>
        <p:sp>
          <p:nvSpPr>
            <p:cNvPr id="684" name="Oval 5"/>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685" name="Oval 6"/>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3</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86" name="Rectangle 125"/>
          <p:cNvSpPr/>
          <p:nvPr/>
        </p:nvSpPr>
        <p:spPr>
          <a:xfrm>
            <a:off x="1440" y="720"/>
            <a:ext cx="6658560" cy="6870240"/>
          </a:xfrm>
          <a:prstGeom prst="rect">
            <a:avLst/>
          </a:prstGeom>
          <a:solidFill>
            <a:schemeClr val="accent4"/>
          </a:solidFill>
          <a:ln w="25560">
            <a:noFill/>
          </a:ln>
        </p:spPr>
        <p:style>
          <a:lnRef idx="0"/>
          <a:fillRef idx="0"/>
          <a:effectRef idx="0"/>
          <a:fontRef idx="minor"/>
        </p:style>
        <p:txBody>
          <a:bodyPr lIns="90000" rIns="90000" tIns="45000" bIns="45000" anchor="ctr">
            <a:noAutofit/>
          </a:bodyPr>
          <a:p>
            <a:endParaRPr b="0" lang="fr-BF" sz="1800" spc="-1" strike="noStrike">
              <a:solidFill>
                <a:srgbClr val="ffffff"/>
              </a:solidFill>
              <a:latin typeface="Calibri"/>
            </a:endParaRPr>
          </a:p>
        </p:txBody>
      </p:sp>
      <p:cxnSp>
        <p:nvCxnSpPr>
          <p:cNvPr id="687" name="Straight Connector 5"/>
          <p:cNvCxnSpPr/>
          <p:nvPr/>
        </p:nvCxnSpPr>
        <p:spPr>
          <a:xfrm>
            <a:off x="2039760" y="2340000"/>
            <a:ext cx="3900600" cy="360"/>
          </a:xfrm>
          <a:prstGeom prst="straightConnector1">
            <a:avLst/>
          </a:prstGeom>
          <a:ln w="9360">
            <a:solidFill>
              <a:srgbClr val="ffffff"/>
            </a:solidFill>
            <a:round/>
          </a:ln>
        </p:spPr>
      </p:cxnSp>
      <p:sp>
        <p:nvSpPr>
          <p:cNvPr id="688" name="椭圆 19"/>
          <p:cNvSpPr/>
          <p:nvPr/>
        </p:nvSpPr>
        <p:spPr>
          <a:xfrm>
            <a:off x="2362320" y="1080000"/>
            <a:ext cx="2677680" cy="2642040"/>
          </a:xfrm>
          <a:prstGeom prst="ellipse">
            <a:avLst/>
          </a:prstGeom>
          <a:solidFill>
            <a:srgbClr val="ffffff"/>
          </a:solidFill>
          <a:ln w="28440">
            <a:solidFill>
              <a:srgbClr val="f2f2f2"/>
            </a:solidFill>
            <a:miter/>
          </a:ln>
        </p:spPr>
        <p:style>
          <a:lnRef idx="0"/>
          <a:fillRef idx="0"/>
          <a:effectRef idx="0"/>
          <a:fontRef idx="minor"/>
        </p:style>
        <p:txBody>
          <a:bodyPr lIns="90000" rIns="90000" tIns="45000" bIns="45000" anchor="ctr">
            <a:noAutofit/>
          </a:bodyPr>
          <a:p>
            <a:pPr algn="ctr">
              <a:lnSpc>
                <a:spcPct val="100000"/>
              </a:lnSpc>
            </a:pPr>
            <a:r>
              <a:rPr b="1" lang="en-US" sz="13800" spc="-1" strike="noStrike">
                <a:solidFill>
                  <a:srgbClr val="002b82"/>
                </a:solidFill>
                <a:latin typeface="微软雅黑"/>
                <a:ea typeface="微软雅黑"/>
              </a:rPr>
              <a:t>2</a:t>
            </a:r>
            <a:endParaRPr b="0" lang="fr-BF" sz="13800" spc="-1" strike="noStrike">
              <a:solidFill>
                <a:srgbClr val="000000"/>
              </a:solidFill>
              <a:latin typeface="Arial"/>
            </a:endParaRPr>
          </a:p>
        </p:txBody>
      </p:sp>
      <p:sp>
        <p:nvSpPr>
          <p:cNvPr id="689" name="矩形 1"/>
          <p:cNvSpPr/>
          <p:nvPr/>
        </p:nvSpPr>
        <p:spPr>
          <a:xfrm>
            <a:off x="900000" y="3780000"/>
            <a:ext cx="5400000" cy="75672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1" lang="fr-FR" sz="3600" spc="-1" strike="noStrike">
                <a:solidFill>
                  <a:srgbClr val="ffffff"/>
                </a:solidFill>
                <a:latin typeface="微软雅黑"/>
                <a:ea typeface="微软雅黑"/>
              </a:rPr>
              <a:t>GÉNÉRALITÉS</a:t>
            </a:r>
            <a:endParaRPr b="0" lang="fr-BF" sz="3600" spc="-1" strike="noStrike">
              <a:solidFill>
                <a:srgbClr val="ffffff"/>
              </a:solidFill>
              <a:latin typeface="Arial"/>
              <a:ea typeface="微软雅黑"/>
            </a:endParaRPr>
          </a:p>
        </p:txBody>
      </p:sp>
      <p:grpSp>
        <p:nvGrpSpPr>
          <p:cNvPr id="690" name="Groupe 13"/>
          <p:cNvGrpSpPr/>
          <p:nvPr/>
        </p:nvGrpSpPr>
        <p:grpSpPr>
          <a:xfrm>
            <a:off x="11156400" y="5864760"/>
            <a:ext cx="837720" cy="837720"/>
            <a:chOff x="11156400" y="5864760"/>
            <a:chExt cx="837720" cy="837720"/>
          </a:xfrm>
        </p:grpSpPr>
        <p:sp>
          <p:nvSpPr>
            <p:cNvPr id="691" name="Oval 7"/>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692" name="Oval 8"/>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4</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693" name="Freeform 111"/>
          <p:cNvSpPr/>
          <p:nvPr/>
        </p:nvSpPr>
        <p:spPr>
          <a:xfrm>
            <a:off x="3914280" y="2012040"/>
            <a:ext cx="2090160" cy="2646000"/>
          </a:xfrm>
          <a:custGeom>
            <a:avLst/>
            <a:gdLst>
              <a:gd name="textAreaLeft" fmla="*/ 0 w 2090160"/>
              <a:gd name="textAreaRight" fmla="*/ 2090520 w 2090160"/>
              <a:gd name="textAreaTop" fmla="*/ 0 h 2646000"/>
              <a:gd name="textAreaBottom" fmla="*/ 2646360 h 2646000"/>
            </a:gdLst>
            <a:ahLst/>
            <a:rect l="textAreaLeft" t="textAreaTop" r="textAreaRight" b="textAreaBottom"/>
            <a:pathLst>
              <a:path w="1199" h="1518">
                <a:moveTo>
                  <a:pt x="811" y="0"/>
                </a:moveTo>
                <a:lnTo>
                  <a:pt x="871" y="3"/>
                </a:lnTo>
                <a:lnTo>
                  <a:pt x="930" y="8"/>
                </a:lnTo>
                <a:lnTo>
                  <a:pt x="987" y="20"/>
                </a:lnTo>
                <a:lnTo>
                  <a:pt x="1042" y="34"/>
                </a:lnTo>
                <a:lnTo>
                  <a:pt x="1097" y="51"/>
                </a:lnTo>
                <a:lnTo>
                  <a:pt x="1149" y="74"/>
                </a:lnTo>
                <a:lnTo>
                  <a:pt x="1199" y="99"/>
                </a:lnTo>
                <a:lnTo>
                  <a:pt x="1153" y="128"/>
                </a:lnTo>
                <a:lnTo>
                  <a:pt x="1108" y="162"/>
                </a:lnTo>
                <a:lnTo>
                  <a:pt x="1066" y="197"/>
                </a:lnTo>
                <a:lnTo>
                  <a:pt x="1027" y="236"/>
                </a:lnTo>
                <a:lnTo>
                  <a:pt x="990" y="277"/>
                </a:lnTo>
                <a:lnTo>
                  <a:pt x="956" y="320"/>
                </a:lnTo>
                <a:lnTo>
                  <a:pt x="925" y="366"/>
                </a:lnTo>
                <a:lnTo>
                  <a:pt x="897" y="414"/>
                </a:lnTo>
                <a:lnTo>
                  <a:pt x="873" y="464"/>
                </a:lnTo>
                <a:lnTo>
                  <a:pt x="851" y="516"/>
                </a:lnTo>
                <a:lnTo>
                  <a:pt x="833" y="569"/>
                </a:lnTo>
                <a:lnTo>
                  <a:pt x="819" y="624"/>
                </a:lnTo>
                <a:lnTo>
                  <a:pt x="809" y="681"/>
                </a:lnTo>
                <a:lnTo>
                  <a:pt x="803" y="738"/>
                </a:lnTo>
                <a:lnTo>
                  <a:pt x="801" y="797"/>
                </a:lnTo>
                <a:lnTo>
                  <a:pt x="802" y="838"/>
                </a:lnTo>
                <a:lnTo>
                  <a:pt x="805" y="878"/>
                </a:lnTo>
                <a:lnTo>
                  <a:pt x="810" y="918"/>
                </a:lnTo>
                <a:lnTo>
                  <a:pt x="762" y="948"/>
                </a:lnTo>
                <a:lnTo>
                  <a:pt x="716" y="982"/>
                </a:lnTo>
                <a:lnTo>
                  <a:pt x="672" y="1019"/>
                </a:lnTo>
                <a:lnTo>
                  <a:pt x="632" y="1058"/>
                </a:lnTo>
                <a:lnTo>
                  <a:pt x="594" y="1100"/>
                </a:lnTo>
                <a:lnTo>
                  <a:pt x="559" y="1145"/>
                </a:lnTo>
                <a:lnTo>
                  <a:pt x="528" y="1193"/>
                </a:lnTo>
                <a:lnTo>
                  <a:pt x="499" y="1242"/>
                </a:lnTo>
                <a:lnTo>
                  <a:pt x="474" y="1293"/>
                </a:lnTo>
                <a:lnTo>
                  <a:pt x="453" y="1347"/>
                </a:lnTo>
                <a:lnTo>
                  <a:pt x="435" y="1402"/>
                </a:lnTo>
                <a:lnTo>
                  <a:pt x="422" y="1459"/>
                </a:lnTo>
                <a:lnTo>
                  <a:pt x="412" y="1518"/>
                </a:lnTo>
                <a:lnTo>
                  <a:pt x="364" y="1488"/>
                </a:lnTo>
                <a:lnTo>
                  <a:pt x="318" y="1456"/>
                </a:lnTo>
                <a:lnTo>
                  <a:pt x="275" y="1420"/>
                </a:lnTo>
                <a:lnTo>
                  <a:pt x="234" y="1381"/>
                </a:lnTo>
                <a:lnTo>
                  <a:pt x="196" y="1340"/>
                </a:lnTo>
                <a:lnTo>
                  <a:pt x="161" y="1296"/>
                </a:lnTo>
                <a:lnTo>
                  <a:pt x="129" y="1250"/>
                </a:lnTo>
                <a:lnTo>
                  <a:pt x="100" y="1202"/>
                </a:lnTo>
                <a:lnTo>
                  <a:pt x="74" y="1150"/>
                </a:lnTo>
                <a:lnTo>
                  <a:pt x="52" y="1098"/>
                </a:lnTo>
                <a:lnTo>
                  <a:pt x="34" y="1044"/>
                </a:lnTo>
                <a:lnTo>
                  <a:pt x="19" y="988"/>
                </a:lnTo>
                <a:lnTo>
                  <a:pt x="9" y="930"/>
                </a:lnTo>
                <a:lnTo>
                  <a:pt x="2" y="871"/>
                </a:lnTo>
                <a:lnTo>
                  <a:pt x="0" y="811"/>
                </a:lnTo>
                <a:lnTo>
                  <a:pt x="2" y="751"/>
                </a:lnTo>
                <a:lnTo>
                  <a:pt x="9" y="691"/>
                </a:lnTo>
                <a:lnTo>
                  <a:pt x="19" y="634"/>
                </a:lnTo>
                <a:lnTo>
                  <a:pt x="34" y="577"/>
                </a:lnTo>
                <a:lnTo>
                  <a:pt x="53" y="522"/>
                </a:lnTo>
                <a:lnTo>
                  <a:pt x="76" y="470"/>
                </a:lnTo>
                <a:lnTo>
                  <a:pt x="102" y="419"/>
                </a:lnTo>
                <a:lnTo>
                  <a:pt x="130" y="370"/>
                </a:lnTo>
                <a:lnTo>
                  <a:pt x="163" y="323"/>
                </a:lnTo>
                <a:lnTo>
                  <a:pt x="199" y="280"/>
                </a:lnTo>
                <a:lnTo>
                  <a:pt x="238" y="238"/>
                </a:lnTo>
                <a:lnTo>
                  <a:pt x="279" y="200"/>
                </a:lnTo>
                <a:lnTo>
                  <a:pt x="323" y="164"/>
                </a:lnTo>
                <a:lnTo>
                  <a:pt x="370" y="131"/>
                </a:lnTo>
                <a:lnTo>
                  <a:pt x="419" y="102"/>
                </a:lnTo>
                <a:lnTo>
                  <a:pt x="469" y="76"/>
                </a:lnTo>
                <a:lnTo>
                  <a:pt x="522" y="54"/>
                </a:lnTo>
                <a:lnTo>
                  <a:pt x="577" y="34"/>
                </a:lnTo>
                <a:lnTo>
                  <a:pt x="633" y="20"/>
                </a:lnTo>
                <a:lnTo>
                  <a:pt x="691" y="9"/>
                </a:lnTo>
                <a:lnTo>
                  <a:pt x="751" y="3"/>
                </a:lnTo>
                <a:lnTo>
                  <a:pt x="811" y="0"/>
                </a:lnTo>
                <a:close/>
              </a:path>
            </a:pathLst>
          </a:custGeom>
          <a:solidFill>
            <a:srgbClr val="1f497d"/>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94" name="Freeform 121"/>
          <p:cNvSpPr/>
          <p:nvPr/>
        </p:nvSpPr>
        <p:spPr>
          <a:xfrm>
            <a:off x="5990400" y="1987560"/>
            <a:ext cx="2133720" cy="2635560"/>
          </a:xfrm>
          <a:custGeom>
            <a:avLst/>
            <a:gdLst>
              <a:gd name="textAreaLeft" fmla="*/ 0 w 2133720"/>
              <a:gd name="textAreaRight" fmla="*/ 2134080 w 2133720"/>
              <a:gd name="textAreaTop" fmla="*/ 0 h 2635560"/>
              <a:gd name="textAreaBottom" fmla="*/ 2635920 h 2635560"/>
            </a:gdLst>
            <a:ahLst/>
            <a:rect l="textAreaLeft" t="textAreaTop" r="textAreaRight" b="textAreaBottom"/>
            <a:pathLst>
              <a:path w="1224" h="1512">
                <a:moveTo>
                  <a:pt x="413" y="0"/>
                </a:moveTo>
                <a:lnTo>
                  <a:pt x="474" y="2"/>
                </a:lnTo>
                <a:lnTo>
                  <a:pt x="533" y="9"/>
                </a:lnTo>
                <a:lnTo>
                  <a:pt x="591" y="20"/>
                </a:lnTo>
                <a:lnTo>
                  <a:pt x="647" y="34"/>
                </a:lnTo>
                <a:lnTo>
                  <a:pt x="702" y="54"/>
                </a:lnTo>
                <a:lnTo>
                  <a:pt x="755" y="76"/>
                </a:lnTo>
                <a:lnTo>
                  <a:pt x="806" y="102"/>
                </a:lnTo>
                <a:lnTo>
                  <a:pt x="855" y="131"/>
                </a:lnTo>
                <a:lnTo>
                  <a:pt x="901" y="163"/>
                </a:lnTo>
                <a:lnTo>
                  <a:pt x="946" y="199"/>
                </a:lnTo>
                <a:lnTo>
                  <a:pt x="987" y="238"/>
                </a:lnTo>
                <a:lnTo>
                  <a:pt x="1025" y="279"/>
                </a:lnTo>
                <a:lnTo>
                  <a:pt x="1061" y="323"/>
                </a:lnTo>
                <a:lnTo>
                  <a:pt x="1094" y="370"/>
                </a:lnTo>
                <a:lnTo>
                  <a:pt x="1123" y="419"/>
                </a:lnTo>
                <a:lnTo>
                  <a:pt x="1149" y="469"/>
                </a:lnTo>
                <a:lnTo>
                  <a:pt x="1171" y="522"/>
                </a:lnTo>
                <a:lnTo>
                  <a:pt x="1190" y="577"/>
                </a:lnTo>
                <a:lnTo>
                  <a:pt x="1205" y="633"/>
                </a:lnTo>
                <a:lnTo>
                  <a:pt x="1216" y="691"/>
                </a:lnTo>
                <a:lnTo>
                  <a:pt x="1222" y="750"/>
                </a:lnTo>
                <a:lnTo>
                  <a:pt x="1224" y="811"/>
                </a:lnTo>
                <a:lnTo>
                  <a:pt x="1222" y="870"/>
                </a:lnTo>
                <a:lnTo>
                  <a:pt x="1216" y="929"/>
                </a:lnTo>
                <a:lnTo>
                  <a:pt x="1206" y="986"/>
                </a:lnTo>
                <a:lnTo>
                  <a:pt x="1191" y="1041"/>
                </a:lnTo>
                <a:lnTo>
                  <a:pt x="1173" y="1095"/>
                </a:lnTo>
                <a:lnTo>
                  <a:pt x="1152" y="1147"/>
                </a:lnTo>
                <a:lnTo>
                  <a:pt x="1127" y="1197"/>
                </a:lnTo>
                <a:lnTo>
                  <a:pt x="1098" y="1245"/>
                </a:lnTo>
                <a:lnTo>
                  <a:pt x="1067" y="1291"/>
                </a:lnTo>
                <a:lnTo>
                  <a:pt x="1033" y="1335"/>
                </a:lnTo>
                <a:lnTo>
                  <a:pt x="995" y="1376"/>
                </a:lnTo>
                <a:lnTo>
                  <a:pt x="955" y="1414"/>
                </a:lnTo>
                <a:lnTo>
                  <a:pt x="912" y="1450"/>
                </a:lnTo>
                <a:lnTo>
                  <a:pt x="868" y="1483"/>
                </a:lnTo>
                <a:lnTo>
                  <a:pt x="821" y="1512"/>
                </a:lnTo>
                <a:lnTo>
                  <a:pt x="810" y="1455"/>
                </a:lnTo>
                <a:lnTo>
                  <a:pt x="795" y="1399"/>
                </a:lnTo>
                <a:lnTo>
                  <a:pt x="777" y="1345"/>
                </a:lnTo>
                <a:lnTo>
                  <a:pt x="755" y="1293"/>
                </a:lnTo>
                <a:lnTo>
                  <a:pt x="730" y="1242"/>
                </a:lnTo>
                <a:lnTo>
                  <a:pt x="701" y="1194"/>
                </a:lnTo>
                <a:lnTo>
                  <a:pt x="668" y="1148"/>
                </a:lnTo>
                <a:lnTo>
                  <a:pt x="633" y="1104"/>
                </a:lnTo>
                <a:lnTo>
                  <a:pt x="595" y="1063"/>
                </a:lnTo>
                <a:lnTo>
                  <a:pt x="554" y="1024"/>
                </a:lnTo>
                <a:lnTo>
                  <a:pt x="511" y="989"/>
                </a:lnTo>
                <a:lnTo>
                  <a:pt x="465" y="956"/>
                </a:lnTo>
                <a:lnTo>
                  <a:pt x="417" y="927"/>
                </a:lnTo>
                <a:lnTo>
                  <a:pt x="422" y="877"/>
                </a:lnTo>
                <a:lnTo>
                  <a:pt x="424" y="825"/>
                </a:lnTo>
                <a:lnTo>
                  <a:pt x="421" y="765"/>
                </a:lnTo>
                <a:lnTo>
                  <a:pt x="415" y="705"/>
                </a:lnTo>
                <a:lnTo>
                  <a:pt x="404" y="646"/>
                </a:lnTo>
                <a:lnTo>
                  <a:pt x="389" y="590"/>
                </a:lnTo>
                <a:lnTo>
                  <a:pt x="370" y="534"/>
                </a:lnTo>
                <a:lnTo>
                  <a:pt x="347" y="482"/>
                </a:lnTo>
                <a:lnTo>
                  <a:pt x="321" y="431"/>
                </a:lnTo>
                <a:lnTo>
                  <a:pt x="291" y="381"/>
                </a:lnTo>
                <a:lnTo>
                  <a:pt x="258" y="334"/>
                </a:lnTo>
                <a:lnTo>
                  <a:pt x="222" y="291"/>
                </a:lnTo>
                <a:lnTo>
                  <a:pt x="183" y="249"/>
                </a:lnTo>
                <a:lnTo>
                  <a:pt x="141" y="211"/>
                </a:lnTo>
                <a:lnTo>
                  <a:pt x="97" y="174"/>
                </a:lnTo>
                <a:lnTo>
                  <a:pt x="50" y="142"/>
                </a:lnTo>
                <a:lnTo>
                  <a:pt x="0" y="113"/>
                </a:lnTo>
                <a:lnTo>
                  <a:pt x="46" y="88"/>
                </a:lnTo>
                <a:lnTo>
                  <a:pt x="95" y="65"/>
                </a:lnTo>
                <a:lnTo>
                  <a:pt x="144" y="46"/>
                </a:lnTo>
                <a:lnTo>
                  <a:pt x="195" y="30"/>
                </a:lnTo>
                <a:lnTo>
                  <a:pt x="248" y="17"/>
                </a:lnTo>
                <a:lnTo>
                  <a:pt x="302" y="8"/>
                </a:lnTo>
                <a:lnTo>
                  <a:pt x="357" y="2"/>
                </a:lnTo>
                <a:lnTo>
                  <a:pt x="413" y="0"/>
                </a:lnTo>
                <a:close/>
              </a:path>
            </a:pathLst>
          </a:custGeom>
          <a:solidFill>
            <a:schemeClr val="accent1"/>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95" name="Freeform 122"/>
          <p:cNvSpPr/>
          <p:nvPr/>
        </p:nvSpPr>
        <p:spPr>
          <a:xfrm>
            <a:off x="5310720" y="2184480"/>
            <a:ext cx="1432800" cy="1427400"/>
          </a:xfrm>
          <a:custGeom>
            <a:avLst/>
            <a:gdLst>
              <a:gd name="textAreaLeft" fmla="*/ 0 w 1432800"/>
              <a:gd name="textAreaRight" fmla="*/ 1433160 w 1432800"/>
              <a:gd name="textAreaTop" fmla="*/ 0 h 1427400"/>
              <a:gd name="textAreaBottom" fmla="*/ 1427760 h 1427400"/>
            </a:gdLst>
            <a:ahLst/>
            <a:rect l="textAreaLeft" t="textAreaTop" r="textAreaRight" b="textAreaBottom"/>
            <a:pathLst>
              <a:path w="822" h="819">
                <a:moveTo>
                  <a:pt x="398" y="0"/>
                </a:moveTo>
                <a:lnTo>
                  <a:pt x="448" y="29"/>
                </a:lnTo>
                <a:lnTo>
                  <a:pt x="495" y="61"/>
                </a:lnTo>
                <a:lnTo>
                  <a:pt x="539" y="98"/>
                </a:lnTo>
                <a:lnTo>
                  <a:pt x="581" y="136"/>
                </a:lnTo>
                <a:lnTo>
                  <a:pt x="620" y="178"/>
                </a:lnTo>
                <a:lnTo>
                  <a:pt x="656" y="221"/>
                </a:lnTo>
                <a:lnTo>
                  <a:pt x="689" y="268"/>
                </a:lnTo>
                <a:lnTo>
                  <a:pt x="719" y="318"/>
                </a:lnTo>
                <a:lnTo>
                  <a:pt x="745" y="369"/>
                </a:lnTo>
                <a:lnTo>
                  <a:pt x="768" y="421"/>
                </a:lnTo>
                <a:lnTo>
                  <a:pt x="787" y="477"/>
                </a:lnTo>
                <a:lnTo>
                  <a:pt x="802" y="533"/>
                </a:lnTo>
                <a:lnTo>
                  <a:pt x="813" y="592"/>
                </a:lnTo>
                <a:lnTo>
                  <a:pt x="819" y="652"/>
                </a:lnTo>
                <a:lnTo>
                  <a:pt x="822" y="712"/>
                </a:lnTo>
                <a:lnTo>
                  <a:pt x="820" y="764"/>
                </a:lnTo>
                <a:lnTo>
                  <a:pt x="815" y="814"/>
                </a:lnTo>
                <a:lnTo>
                  <a:pt x="763" y="787"/>
                </a:lnTo>
                <a:lnTo>
                  <a:pt x="710" y="764"/>
                </a:lnTo>
                <a:lnTo>
                  <a:pt x="654" y="745"/>
                </a:lnTo>
                <a:lnTo>
                  <a:pt x="597" y="729"/>
                </a:lnTo>
                <a:lnTo>
                  <a:pt x="539" y="718"/>
                </a:lnTo>
                <a:lnTo>
                  <a:pt x="478" y="712"/>
                </a:lnTo>
                <a:lnTo>
                  <a:pt x="416" y="709"/>
                </a:lnTo>
                <a:lnTo>
                  <a:pt x="361" y="712"/>
                </a:lnTo>
                <a:lnTo>
                  <a:pt x="307" y="717"/>
                </a:lnTo>
                <a:lnTo>
                  <a:pt x="253" y="726"/>
                </a:lnTo>
                <a:lnTo>
                  <a:pt x="201" y="738"/>
                </a:lnTo>
                <a:lnTo>
                  <a:pt x="151" y="754"/>
                </a:lnTo>
                <a:lnTo>
                  <a:pt x="102" y="772"/>
                </a:lnTo>
                <a:lnTo>
                  <a:pt x="55" y="794"/>
                </a:lnTo>
                <a:lnTo>
                  <a:pt x="9" y="819"/>
                </a:lnTo>
                <a:lnTo>
                  <a:pt x="4" y="779"/>
                </a:lnTo>
                <a:lnTo>
                  <a:pt x="1" y="739"/>
                </a:lnTo>
                <a:lnTo>
                  <a:pt x="0" y="698"/>
                </a:lnTo>
                <a:lnTo>
                  <a:pt x="2" y="639"/>
                </a:lnTo>
                <a:lnTo>
                  <a:pt x="8" y="582"/>
                </a:lnTo>
                <a:lnTo>
                  <a:pt x="18" y="525"/>
                </a:lnTo>
                <a:lnTo>
                  <a:pt x="32" y="470"/>
                </a:lnTo>
                <a:lnTo>
                  <a:pt x="50" y="417"/>
                </a:lnTo>
                <a:lnTo>
                  <a:pt x="72" y="365"/>
                </a:lnTo>
                <a:lnTo>
                  <a:pt x="96" y="315"/>
                </a:lnTo>
                <a:lnTo>
                  <a:pt x="124" y="267"/>
                </a:lnTo>
                <a:lnTo>
                  <a:pt x="155" y="221"/>
                </a:lnTo>
                <a:lnTo>
                  <a:pt x="189" y="178"/>
                </a:lnTo>
                <a:lnTo>
                  <a:pt x="226" y="137"/>
                </a:lnTo>
                <a:lnTo>
                  <a:pt x="265" y="98"/>
                </a:lnTo>
                <a:lnTo>
                  <a:pt x="307" y="63"/>
                </a:lnTo>
                <a:lnTo>
                  <a:pt x="352" y="29"/>
                </a:lnTo>
                <a:lnTo>
                  <a:pt x="398" y="0"/>
                </a:lnTo>
                <a:close/>
              </a:path>
            </a:pathLst>
          </a:custGeom>
          <a:solidFill>
            <a:srgbClr val="17375e"/>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96" name="Freeform 123"/>
          <p:cNvSpPr/>
          <p:nvPr/>
        </p:nvSpPr>
        <p:spPr>
          <a:xfrm>
            <a:off x="4622040" y="4623480"/>
            <a:ext cx="2829240" cy="1624680"/>
          </a:xfrm>
          <a:custGeom>
            <a:avLst/>
            <a:gdLst>
              <a:gd name="textAreaLeft" fmla="*/ 0 w 2829240"/>
              <a:gd name="textAreaRight" fmla="*/ 2829600 w 2829240"/>
              <a:gd name="textAreaTop" fmla="*/ 0 h 1624680"/>
              <a:gd name="textAreaBottom" fmla="*/ 1625040 h 1624680"/>
            </a:gdLst>
            <a:ahLst/>
            <a:rect l="textAreaLeft" t="textAreaTop" r="textAreaRight" b="textAreaBottom"/>
            <a:pathLst>
              <a:path w="1623" h="932">
                <a:moveTo>
                  <a:pt x="1614" y="0"/>
                </a:moveTo>
                <a:lnTo>
                  <a:pt x="1619" y="40"/>
                </a:lnTo>
                <a:lnTo>
                  <a:pt x="1622" y="80"/>
                </a:lnTo>
                <a:lnTo>
                  <a:pt x="1623" y="121"/>
                </a:lnTo>
                <a:lnTo>
                  <a:pt x="1620" y="182"/>
                </a:lnTo>
                <a:lnTo>
                  <a:pt x="1614" y="241"/>
                </a:lnTo>
                <a:lnTo>
                  <a:pt x="1603" y="299"/>
                </a:lnTo>
                <a:lnTo>
                  <a:pt x="1588" y="355"/>
                </a:lnTo>
                <a:lnTo>
                  <a:pt x="1569" y="410"/>
                </a:lnTo>
                <a:lnTo>
                  <a:pt x="1547" y="463"/>
                </a:lnTo>
                <a:lnTo>
                  <a:pt x="1521" y="514"/>
                </a:lnTo>
                <a:lnTo>
                  <a:pt x="1492" y="563"/>
                </a:lnTo>
                <a:lnTo>
                  <a:pt x="1460" y="609"/>
                </a:lnTo>
                <a:lnTo>
                  <a:pt x="1423" y="654"/>
                </a:lnTo>
                <a:lnTo>
                  <a:pt x="1385" y="694"/>
                </a:lnTo>
                <a:lnTo>
                  <a:pt x="1344" y="733"/>
                </a:lnTo>
                <a:lnTo>
                  <a:pt x="1300" y="769"/>
                </a:lnTo>
                <a:lnTo>
                  <a:pt x="1253" y="802"/>
                </a:lnTo>
                <a:lnTo>
                  <a:pt x="1204" y="831"/>
                </a:lnTo>
                <a:lnTo>
                  <a:pt x="1154" y="857"/>
                </a:lnTo>
                <a:lnTo>
                  <a:pt x="1100" y="879"/>
                </a:lnTo>
                <a:lnTo>
                  <a:pt x="1045" y="898"/>
                </a:lnTo>
                <a:lnTo>
                  <a:pt x="989" y="913"/>
                </a:lnTo>
                <a:lnTo>
                  <a:pt x="931" y="923"/>
                </a:lnTo>
                <a:lnTo>
                  <a:pt x="872" y="930"/>
                </a:lnTo>
                <a:lnTo>
                  <a:pt x="811" y="932"/>
                </a:lnTo>
                <a:lnTo>
                  <a:pt x="751" y="930"/>
                </a:lnTo>
                <a:lnTo>
                  <a:pt x="691" y="923"/>
                </a:lnTo>
                <a:lnTo>
                  <a:pt x="633" y="913"/>
                </a:lnTo>
                <a:lnTo>
                  <a:pt x="577" y="898"/>
                </a:lnTo>
                <a:lnTo>
                  <a:pt x="522" y="879"/>
                </a:lnTo>
                <a:lnTo>
                  <a:pt x="469" y="857"/>
                </a:lnTo>
                <a:lnTo>
                  <a:pt x="419" y="831"/>
                </a:lnTo>
                <a:lnTo>
                  <a:pt x="370" y="802"/>
                </a:lnTo>
                <a:lnTo>
                  <a:pt x="323" y="769"/>
                </a:lnTo>
                <a:lnTo>
                  <a:pt x="279" y="733"/>
                </a:lnTo>
                <a:lnTo>
                  <a:pt x="238" y="694"/>
                </a:lnTo>
                <a:lnTo>
                  <a:pt x="199" y="654"/>
                </a:lnTo>
                <a:lnTo>
                  <a:pt x="163" y="609"/>
                </a:lnTo>
                <a:lnTo>
                  <a:pt x="130" y="563"/>
                </a:lnTo>
                <a:lnTo>
                  <a:pt x="102" y="514"/>
                </a:lnTo>
                <a:lnTo>
                  <a:pt x="76" y="463"/>
                </a:lnTo>
                <a:lnTo>
                  <a:pt x="53" y="410"/>
                </a:lnTo>
                <a:lnTo>
                  <a:pt x="34" y="355"/>
                </a:lnTo>
                <a:lnTo>
                  <a:pt x="19" y="299"/>
                </a:lnTo>
                <a:lnTo>
                  <a:pt x="9" y="241"/>
                </a:lnTo>
                <a:lnTo>
                  <a:pt x="2" y="182"/>
                </a:lnTo>
                <a:lnTo>
                  <a:pt x="0" y="121"/>
                </a:lnTo>
                <a:lnTo>
                  <a:pt x="1" y="70"/>
                </a:lnTo>
                <a:lnTo>
                  <a:pt x="6" y="20"/>
                </a:lnTo>
                <a:lnTo>
                  <a:pt x="58" y="46"/>
                </a:lnTo>
                <a:lnTo>
                  <a:pt x="111" y="70"/>
                </a:lnTo>
                <a:lnTo>
                  <a:pt x="167" y="89"/>
                </a:lnTo>
                <a:lnTo>
                  <a:pt x="224" y="104"/>
                </a:lnTo>
                <a:lnTo>
                  <a:pt x="283" y="116"/>
                </a:lnTo>
                <a:lnTo>
                  <a:pt x="344" y="123"/>
                </a:lnTo>
                <a:lnTo>
                  <a:pt x="405" y="125"/>
                </a:lnTo>
                <a:lnTo>
                  <a:pt x="462" y="123"/>
                </a:lnTo>
                <a:lnTo>
                  <a:pt x="516" y="117"/>
                </a:lnTo>
                <a:lnTo>
                  <a:pt x="570" y="108"/>
                </a:lnTo>
                <a:lnTo>
                  <a:pt x="623" y="95"/>
                </a:lnTo>
                <a:lnTo>
                  <a:pt x="674" y="79"/>
                </a:lnTo>
                <a:lnTo>
                  <a:pt x="724" y="60"/>
                </a:lnTo>
                <a:lnTo>
                  <a:pt x="772" y="37"/>
                </a:lnTo>
                <a:lnTo>
                  <a:pt x="818" y="12"/>
                </a:lnTo>
                <a:lnTo>
                  <a:pt x="868" y="37"/>
                </a:lnTo>
                <a:lnTo>
                  <a:pt x="921" y="59"/>
                </a:lnTo>
                <a:lnTo>
                  <a:pt x="975" y="77"/>
                </a:lnTo>
                <a:lnTo>
                  <a:pt x="1031" y="91"/>
                </a:lnTo>
                <a:lnTo>
                  <a:pt x="1088" y="102"/>
                </a:lnTo>
                <a:lnTo>
                  <a:pt x="1146" y="108"/>
                </a:lnTo>
                <a:lnTo>
                  <a:pt x="1206" y="110"/>
                </a:lnTo>
                <a:lnTo>
                  <a:pt x="1261" y="108"/>
                </a:lnTo>
                <a:lnTo>
                  <a:pt x="1316" y="103"/>
                </a:lnTo>
                <a:lnTo>
                  <a:pt x="1368" y="94"/>
                </a:lnTo>
                <a:lnTo>
                  <a:pt x="1420" y="81"/>
                </a:lnTo>
                <a:lnTo>
                  <a:pt x="1471" y="66"/>
                </a:lnTo>
                <a:lnTo>
                  <a:pt x="1520" y="47"/>
                </a:lnTo>
                <a:lnTo>
                  <a:pt x="1568" y="25"/>
                </a:lnTo>
                <a:lnTo>
                  <a:pt x="1614"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97" name="Freeform 124"/>
          <p:cNvSpPr/>
          <p:nvPr/>
        </p:nvSpPr>
        <p:spPr>
          <a:xfrm>
            <a:off x="4632480" y="3612240"/>
            <a:ext cx="1415160" cy="1228680"/>
          </a:xfrm>
          <a:custGeom>
            <a:avLst/>
            <a:gdLst>
              <a:gd name="textAreaLeft" fmla="*/ 0 w 1415160"/>
              <a:gd name="textAreaRight" fmla="*/ 1415520 w 1415160"/>
              <a:gd name="textAreaTop" fmla="*/ 0 h 1228680"/>
              <a:gd name="textAreaBottom" fmla="*/ 1229040 h 1228680"/>
            </a:gdLst>
            <a:ahLst/>
            <a:rect l="textAreaLeft" t="textAreaTop" r="textAreaRight" b="textAreaBottom"/>
            <a:pathLst>
              <a:path w="812" h="705">
                <a:moveTo>
                  <a:pt x="398" y="0"/>
                </a:moveTo>
                <a:lnTo>
                  <a:pt x="409" y="58"/>
                </a:lnTo>
                <a:lnTo>
                  <a:pt x="424" y="115"/>
                </a:lnTo>
                <a:lnTo>
                  <a:pt x="442" y="170"/>
                </a:lnTo>
                <a:lnTo>
                  <a:pt x="465" y="223"/>
                </a:lnTo>
                <a:lnTo>
                  <a:pt x="491" y="274"/>
                </a:lnTo>
                <a:lnTo>
                  <a:pt x="521" y="324"/>
                </a:lnTo>
                <a:lnTo>
                  <a:pt x="554" y="370"/>
                </a:lnTo>
                <a:lnTo>
                  <a:pt x="590" y="414"/>
                </a:lnTo>
                <a:lnTo>
                  <a:pt x="629" y="455"/>
                </a:lnTo>
                <a:lnTo>
                  <a:pt x="671" y="494"/>
                </a:lnTo>
                <a:lnTo>
                  <a:pt x="716" y="530"/>
                </a:lnTo>
                <a:lnTo>
                  <a:pt x="762" y="563"/>
                </a:lnTo>
                <a:lnTo>
                  <a:pt x="812" y="592"/>
                </a:lnTo>
                <a:lnTo>
                  <a:pt x="766" y="617"/>
                </a:lnTo>
                <a:lnTo>
                  <a:pt x="718" y="640"/>
                </a:lnTo>
                <a:lnTo>
                  <a:pt x="668" y="659"/>
                </a:lnTo>
                <a:lnTo>
                  <a:pt x="617" y="675"/>
                </a:lnTo>
                <a:lnTo>
                  <a:pt x="564" y="688"/>
                </a:lnTo>
                <a:lnTo>
                  <a:pt x="510" y="697"/>
                </a:lnTo>
                <a:lnTo>
                  <a:pt x="456" y="703"/>
                </a:lnTo>
                <a:lnTo>
                  <a:pt x="399" y="705"/>
                </a:lnTo>
                <a:lnTo>
                  <a:pt x="338" y="703"/>
                </a:lnTo>
                <a:lnTo>
                  <a:pt x="277" y="696"/>
                </a:lnTo>
                <a:lnTo>
                  <a:pt x="218" y="684"/>
                </a:lnTo>
                <a:lnTo>
                  <a:pt x="161" y="669"/>
                </a:lnTo>
                <a:lnTo>
                  <a:pt x="105" y="650"/>
                </a:lnTo>
                <a:lnTo>
                  <a:pt x="52" y="626"/>
                </a:lnTo>
                <a:lnTo>
                  <a:pt x="0" y="600"/>
                </a:lnTo>
                <a:lnTo>
                  <a:pt x="10" y="541"/>
                </a:lnTo>
                <a:lnTo>
                  <a:pt x="23" y="484"/>
                </a:lnTo>
                <a:lnTo>
                  <a:pt x="41" y="429"/>
                </a:lnTo>
                <a:lnTo>
                  <a:pt x="62" y="375"/>
                </a:lnTo>
                <a:lnTo>
                  <a:pt x="87" y="324"/>
                </a:lnTo>
                <a:lnTo>
                  <a:pt x="116" y="275"/>
                </a:lnTo>
                <a:lnTo>
                  <a:pt x="147" y="227"/>
                </a:lnTo>
                <a:lnTo>
                  <a:pt x="182" y="182"/>
                </a:lnTo>
                <a:lnTo>
                  <a:pt x="220" y="140"/>
                </a:lnTo>
                <a:lnTo>
                  <a:pt x="260" y="101"/>
                </a:lnTo>
                <a:lnTo>
                  <a:pt x="304" y="64"/>
                </a:lnTo>
                <a:lnTo>
                  <a:pt x="350" y="30"/>
                </a:lnTo>
                <a:lnTo>
                  <a:pt x="398" y="0"/>
                </a:lnTo>
                <a:close/>
              </a:path>
            </a:pathLst>
          </a:custGeom>
          <a:solidFill>
            <a:schemeClr val="accent2">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98" name="Freeform 128"/>
          <p:cNvSpPr/>
          <p:nvPr/>
        </p:nvSpPr>
        <p:spPr>
          <a:xfrm>
            <a:off x="6048360" y="3603600"/>
            <a:ext cx="1387440" cy="1211400"/>
          </a:xfrm>
          <a:custGeom>
            <a:avLst/>
            <a:gdLst>
              <a:gd name="textAreaLeft" fmla="*/ 0 w 1387440"/>
              <a:gd name="textAreaRight" fmla="*/ 1387800 w 1387440"/>
              <a:gd name="textAreaTop" fmla="*/ 0 h 1211400"/>
              <a:gd name="textAreaBottom" fmla="*/ 1211760 h 1211400"/>
            </a:gdLst>
            <a:ahLst/>
            <a:rect l="textAreaLeft" t="textAreaTop" r="textAreaRight" b="textAreaBottom"/>
            <a:pathLst>
              <a:path w="796" h="695">
                <a:moveTo>
                  <a:pt x="392" y="0"/>
                </a:moveTo>
                <a:lnTo>
                  <a:pt x="440" y="29"/>
                </a:lnTo>
                <a:lnTo>
                  <a:pt x="486" y="62"/>
                </a:lnTo>
                <a:lnTo>
                  <a:pt x="529" y="97"/>
                </a:lnTo>
                <a:lnTo>
                  <a:pt x="570" y="136"/>
                </a:lnTo>
                <a:lnTo>
                  <a:pt x="608" y="177"/>
                </a:lnTo>
                <a:lnTo>
                  <a:pt x="643" y="221"/>
                </a:lnTo>
                <a:lnTo>
                  <a:pt x="676" y="267"/>
                </a:lnTo>
                <a:lnTo>
                  <a:pt x="705" y="315"/>
                </a:lnTo>
                <a:lnTo>
                  <a:pt x="730" y="366"/>
                </a:lnTo>
                <a:lnTo>
                  <a:pt x="752" y="418"/>
                </a:lnTo>
                <a:lnTo>
                  <a:pt x="770" y="472"/>
                </a:lnTo>
                <a:lnTo>
                  <a:pt x="785" y="528"/>
                </a:lnTo>
                <a:lnTo>
                  <a:pt x="796" y="585"/>
                </a:lnTo>
                <a:lnTo>
                  <a:pt x="750" y="610"/>
                </a:lnTo>
                <a:lnTo>
                  <a:pt x="702" y="632"/>
                </a:lnTo>
                <a:lnTo>
                  <a:pt x="653" y="651"/>
                </a:lnTo>
                <a:lnTo>
                  <a:pt x="602" y="666"/>
                </a:lnTo>
                <a:lnTo>
                  <a:pt x="550" y="679"/>
                </a:lnTo>
                <a:lnTo>
                  <a:pt x="498" y="688"/>
                </a:lnTo>
                <a:lnTo>
                  <a:pt x="443" y="693"/>
                </a:lnTo>
                <a:lnTo>
                  <a:pt x="388" y="695"/>
                </a:lnTo>
                <a:lnTo>
                  <a:pt x="328" y="693"/>
                </a:lnTo>
                <a:lnTo>
                  <a:pt x="270" y="687"/>
                </a:lnTo>
                <a:lnTo>
                  <a:pt x="213" y="676"/>
                </a:lnTo>
                <a:lnTo>
                  <a:pt x="157" y="662"/>
                </a:lnTo>
                <a:lnTo>
                  <a:pt x="103" y="644"/>
                </a:lnTo>
                <a:lnTo>
                  <a:pt x="50" y="622"/>
                </a:lnTo>
                <a:lnTo>
                  <a:pt x="0" y="597"/>
                </a:lnTo>
                <a:lnTo>
                  <a:pt x="47" y="566"/>
                </a:lnTo>
                <a:lnTo>
                  <a:pt x="93" y="533"/>
                </a:lnTo>
                <a:lnTo>
                  <a:pt x="136" y="496"/>
                </a:lnTo>
                <a:lnTo>
                  <a:pt x="176" y="457"/>
                </a:lnTo>
                <a:lnTo>
                  <a:pt x="213" y="415"/>
                </a:lnTo>
                <a:lnTo>
                  <a:pt x="247" y="370"/>
                </a:lnTo>
                <a:lnTo>
                  <a:pt x="279" y="323"/>
                </a:lnTo>
                <a:lnTo>
                  <a:pt x="307" y="274"/>
                </a:lnTo>
                <a:lnTo>
                  <a:pt x="331" y="223"/>
                </a:lnTo>
                <a:lnTo>
                  <a:pt x="352" y="169"/>
                </a:lnTo>
                <a:lnTo>
                  <a:pt x="370" y="114"/>
                </a:lnTo>
                <a:lnTo>
                  <a:pt x="383" y="57"/>
                </a:lnTo>
                <a:lnTo>
                  <a:pt x="392" y="0"/>
                </a:lnTo>
                <a:close/>
              </a:path>
            </a:pathLst>
          </a:custGeom>
          <a:solidFill>
            <a:schemeClr val="accent1">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699" name="Freeform 135"/>
          <p:cNvSpPr/>
          <p:nvPr/>
        </p:nvSpPr>
        <p:spPr>
          <a:xfrm>
            <a:off x="5326560" y="3420720"/>
            <a:ext cx="1404720" cy="1223640"/>
          </a:xfrm>
          <a:custGeom>
            <a:avLst/>
            <a:gdLst>
              <a:gd name="textAreaLeft" fmla="*/ 0 w 1404720"/>
              <a:gd name="textAreaRight" fmla="*/ 1405080 w 1404720"/>
              <a:gd name="textAreaTop" fmla="*/ 0 h 1223640"/>
              <a:gd name="textAreaBottom" fmla="*/ 1224000 h 1223640"/>
            </a:gdLst>
            <a:ahLst/>
            <a:rect l="textAreaLeft" t="textAreaTop" r="textAreaRight" b="textAreaBottom"/>
            <a:pathLst>
              <a:path w="806" h="702">
                <a:moveTo>
                  <a:pt x="407" y="0"/>
                </a:moveTo>
                <a:lnTo>
                  <a:pt x="469" y="3"/>
                </a:lnTo>
                <a:lnTo>
                  <a:pt x="530" y="9"/>
                </a:lnTo>
                <a:lnTo>
                  <a:pt x="588" y="20"/>
                </a:lnTo>
                <a:lnTo>
                  <a:pt x="645" y="36"/>
                </a:lnTo>
                <a:lnTo>
                  <a:pt x="701" y="55"/>
                </a:lnTo>
                <a:lnTo>
                  <a:pt x="754" y="78"/>
                </a:lnTo>
                <a:lnTo>
                  <a:pt x="806" y="105"/>
                </a:lnTo>
                <a:lnTo>
                  <a:pt x="797" y="162"/>
                </a:lnTo>
                <a:lnTo>
                  <a:pt x="784" y="219"/>
                </a:lnTo>
                <a:lnTo>
                  <a:pt x="766" y="274"/>
                </a:lnTo>
                <a:lnTo>
                  <a:pt x="745" y="328"/>
                </a:lnTo>
                <a:lnTo>
                  <a:pt x="721" y="379"/>
                </a:lnTo>
                <a:lnTo>
                  <a:pt x="693" y="428"/>
                </a:lnTo>
                <a:lnTo>
                  <a:pt x="661" y="475"/>
                </a:lnTo>
                <a:lnTo>
                  <a:pt x="627" y="520"/>
                </a:lnTo>
                <a:lnTo>
                  <a:pt x="590" y="562"/>
                </a:lnTo>
                <a:lnTo>
                  <a:pt x="550" y="601"/>
                </a:lnTo>
                <a:lnTo>
                  <a:pt x="507" y="638"/>
                </a:lnTo>
                <a:lnTo>
                  <a:pt x="461" y="671"/>
                </a:lnTo>
                <a:lnTo>
                  <a:pt x="414" y="702"/>
                </a:lnTo>
                <a:lnTo>
                  <a:pt x="364" y="673"/>
                </a:lnTo>
                <a:lnTo>
                  <a:pt x="318" y="640"/>
                </a:lnTo>
                <a:lnTo>
                  <a:pt x="273" y="604"/>
                </a:lnTo>
                <a:lnTo>
                  <a:pt x="231" y="565"/>
                </a:lnTo>
                <a:lnTo>
                  <a:pt x="192" y="524"/>
                </a:lnTo>
                <a:lnTo>
                  <a:pt x="156" y="480"/>
                </a:lnTo>
                <a:lnTo>
                  <a:pt x="123" y="434"/>
                </a:lnTo>
                <a:lnTo>
                  <a:pt x="93" y="384"/>
                </a:lnTo>
                <a:lnTo>
                  <a:pt x="67" y="333"/>
                </a:lnTo>
                <a:lnTo>
                  <a:pt x="44" y="280"/>
                </a:lnTo>
                <a:lnTo>
                  <a:pt x="26" y="225"/>
                </a:lnTo>
                <a:lnTo>
                  <a:pt x="11" y="168"/>
                </a:lnTo>
                <a:lnTo>
                  <a:pt x="0" y="110"/>
                </a:lnTo>
                <a:lnTo>
                  <a:pt x="46" y="85"/>
                </a:lnTo>
                <a:lnTo>
                  <a:pt x="93" y="63"/>
                </a:lnTo>
                <a:lnTo>
                  <a:pt x="142" y="45"/>
                </a:lnTo>
                <a:lnTo>
                  <a:pt x="192" y="29"/>
                </a:lnTo>
                <a:lnTo>
                  <a:pt x="244" y="17"/>
                </a:lnTo>
                <a:lnTo>
                  <a:pt x="298" y="8"/>
                </a:lnTo>
                <a:lnTo>
                  <a:pt x="352" y="3"/>
                </a:lnTo>
                <a:lnTo>
                  <a:pt x="40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700" name="Group 205"/>
          <p:cNvGrpSpPr/>
          <p:nvPr/>
        </p:nvGrpSpPr>
        <p:grpSpPr>
          <a:xfrm>
            <a:off x="4167000" y="2880000"/>
            <a:ext cx="1103040" cy="833040"/>
            <a:chOff x="4167000" y="2880000"/>
            <a:chExt cx="1103040" cy="833040"/>
          </a:xfrm>
        </p:grpSpPr>
        <p:sp>
          <p:nvSpPr>
            <p:cNvPr id="701" name="TextBox 202"/>
            <p:cNvSpPr/>
            <p:nvPr/>
          </p:nvSpPr>
          <p:spPr>
            <a:xfrm>
              <a:off x="4540680" y="3409560"/>
              <a:ext cx="231480" cy="303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rgbClr val="ffffff"/>
                  </a:solidFill>
                  <a:latin typeface="Arial"/>
                </a:rPr>
                <a:t> </a:t>
              </a:r>
              <a:endParaRPr b="0" lang="fr-BF" sz="1400" spc="-1" strike="noStrike">
                <a:solidFill>
                  <a:srgbClr val="000000"/>
                </a:solidFill>
                <a:latin typeface="Arial"/>
              </a:endParaRPr>
            </a:p>
          </p:txBody>
        </p:sp>
        <p:sp>
          <p:nvSpPr>
            <p:cNvPr id="702" name="TextBox 203"/>
            <p:cNvSpPr/>
            <p:nvPr/>
          </p:nvSpPr>
          <p:spPr>
            <a:xfrm>
              <a:off x="4167000" y="2880000"/>
              <a:ext cx="1103040" cy="5770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ffffff"/>
                  </a:solidFill>
                  <a:latin typeface="Arial"/>
                </a:rPr>
                <a:t>TECHNO-</a:t>
              </a:r>
              <a:endParaRPr b="0" lang="fr-BF" sz="1600" spc="-1" strike="noStrike">
                <a:solidFill>
                  <a:srgbClr val="000000"/>
                </a:solidFill>
                <a:latin typeface="Arial"/>
              </a:endParaRPr>
            </a:p>
            <a:p>
              <a:pPr>
                <a:lnSpc>
                  <a:spcPct val="100000"/>
                </a:lnSpc>
              </a:pPr>
              <a:r>
                <a:rPr b="0" lang="en-US" sz="1600" spc="-1" strike="noStrike">
                  <a:solidFill>
                    <a:srgbClr val="ffffff"/>
                  </a:solidFill>
                  <a:latin typeface="Arial"/>
                </a:rPr>
                <a:t>LOGIE</a:t>
              </a:r>
              <a:endParaRPr b="0" lang="fr-BF" sz="1600" spc="-1" strike="noStrike">
                <a:solidFill>
                  <a:srgbClr val="000000"/>
                </a:solidFill>
                <a:latin typeface="Arial"/>
              </a:endParaRPr>
            </a:p>
          </p:txBody>
        </p:sp>
      </p:grpSp>
      <p:grpSp>
        <p:nvGrpSpPr>
          <p:cNvPr id="703" name="Group 206"/>
          <p:cNvGrpSpPr/>
          <p:nvPr/>
        </p:nvGrpSpPr>
        <p:grpSpPr>
          <a:xfrm>
            <a:off x="6900840" y="3046320"/>
            <a:ext cx="1013400" cy="610920"/>
            <a:chOff x="6900840" y="3046320"/>
            <a:chExt cx="1013400" cy="610920"/>
          </a:xfrm>
        </p:grpSpPr>
        <p:sp>
          <p:nvSpPr>
            <p:cNvPr id="704" name="TextBox 204"/>
            <p:cNvSpPr/>
            <p:nvPr/>
          </p:nvSpPr>
          <p:spPr>
            <a:xfrm>
              <a:off x="6900840" y="3353760"/>
              <a:ext cx="1013400" cy="303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rgbClr val="ffffff"/>
                  </a:solidFill>
                  <a:latin typeface="Arial"/>
                </a:rPr>
                <a:t>production</a:t>
              </a:r>
              <a:endParaRPr b="0" lang="fr-BF" sz="1400" spc="-1" strike="noStrike">
                <a:solidFill>
                  <a:srgbClr val="000000"/>
                </a:solidFill>
                <a:latin typeface="Arial"/>
              </a:endParaRPr>
            </a:p>
          </p:txBody>
        </p:sp>
        <p:sp>
          <p:nvSpPr>
            <p:cNvPr id="705" name="TextBox 205"/>
            <p:cNvSpPr/>
            <p:nvPr/>
          </p:nvSpPr>
          <p:spPr>
            <a:xfrm>
              <a:off x="7012800" y="3046320"/>
              <a:ext cx="7891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ffffff"/>
                  </a:solidFill>
                  <a:latin typeface="Arial"/>
                </a:rPr>
                <a:t>CAFE</a:t>
              </a:r>
              <a:endParaRPr b="0" lang="fr-BF" sz="1800" spc="-1" strike="noStrike">
                <a:solidFill>
                  <a:srgbClr val="000000"/>
                </a:solidFill>
                <a:latin typeface="Arial"/>
              </a:endParaRPr>
            </a:p>
          </p:txBody>
        </p:sp>
      </p:grpSp>
      <p:grpSp>
        <p:nvGrpSpPr>
          <p:cNvPr id="706" name="Group 207"/>
          <p:cNvGrpSpPr/>
          <p:nvPr/>
        </p:nvGrpSpPr>
        <p:grpSpPr>
          <a:xfrm>
            <a:off x="5103720" y="5007600"/>
            <a:ext cx="1808640" cy="621000"/>
            <a:chOff x="5103720" y="5007600"/>
            <a:chExt cx="1808640" cy="621000"/>
          </a:xfrm>
        </p:grpSpPr>
        <p:sp>
          <p:nvSpPr>
            <p:cNvPr id="707" name="TextBox 206"/>
            <p:cNvSpPr/>
            <p:nvPr/>
          </p:nvSpPr>
          <p:spPr>
            <a:xfrm>
              <a:off x="5103720" y="5325120"/>
              <a:ext cx="1808640" cy="303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rgbClr val="ffffff"/>
                  </a:solidFill>
                  <a:latin typeface="Arial"/>
                </a:rPr>
                <a:t>Publication, publicité</a:t>
              </a:r>
              <a:endParaRPr b="0" lang="fr-BF" sz="1400" spc="-1" strike="noStrike">
                <a:solidFill>
                  <a:srgbClr val="000000"/>
                </a:solidFill>
                <a:latin typeface="Arial"/>
              </a:endParaRPr>
            </a:p>
          </p:txBody>
        </p:sp>
        <p:sp>
          <p:nvSpPr>
            <p:cNvPr id="708" name="TextBox 207"/>
            <p:cNvSpPr/>
            <p:nvPr/>
          </p:nvSpPr>
          <p:spPr>
            <a:xfrm>
              <a:off x="5238000" y="5007600"/>
              <a:ext cx="1539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ffffff"/>
                  </a:solidFill>
                  <a:latin typeface="Arial"/>
                </a:rPr>
                <a:t>MARKETING</a:t>
              </a:r>
              <a:endParaRPr b="0" lang="fr-BF" sz="1800" spc="-1" strike="noStrike">
                <a:solidFill>
                  <a:srgbClr val="000000"/>
                </a:solidFill>
                <a:latin typeface="Arial"/>
              </a:endParaRPr>
            </a:p>
          </p:txBody>
        </p:sp>
      </p:grpSp>
      <p:sp>
        <p:nvSpPr>
          <p:cNvPr id="709" name="TextBox 211"/>
          <p:cNvSpPr/>
          <p:nvPr/>
        </p:nvSpPr>
        <p:spPr>
          <a:xfrm>
            <a:off x="5380920" y="3505320"/>
            <a:ext cx="1298160" cy="33372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fr-BF" sz="1600" spc="-1" strike="noStrike">
                <a:solidFill>
                  <a:srgbClr val="000000"/>
                </a:solidFill>
                <a:latin typeface="Arial"/>
              </a:rPr>
              <a:t>UniPay SAS</a:t>
            </a:r>
            <a:endParaRPr b="0" lang="fr-BF" sz="1600" spc="-1" strike="noStrike">
              <a:solidFill>
                <a:srgbClr val="000000"/>
              </a:solidFill>
              <a:latin typeface="Arial"/>
            </a:endParaRPr>
          </a:p>
        </p:txBody>
      </p:sp>
      <p:sp>
        <p:nvSpPr>
          <p:cNvPr id="710" name=""/>
          <p:cNvSpPr/>
          <p:nvPr/>
        </p:nvSpPr>
        <p:spPr>
          <a:xfrm>
            <a:off x="2700000" y="1080000"/>
            <a:ext cx="6840000" cy="540000"/>
          </a:xfrm>
          <a:prstGeom prst="rect">
            <a:avLst/>
          </a:prstGeom>
          <a:solidFill>
            <a:srgbClr val="ffffff"/>
          </a:solidFill>
          <a:ln w="0">
            <a:solidFill>
              <a:srgbClr val="043c5c"/>
            </a:solidFill>
          </a:ln>
        </p:spPr>
        <p:style>
          <a:lnRef idx="0"/>
          <a:fillRef idx="0"/>
          <a:effectRef idx="0"/>
          <a:fontRef idx="minor"/>
        </p:style>
        <p:txBody>
          <a:bodyPr lIns="90000" rIns="90000" tIns="45000" bIns="45000" anchor="ctr">
            <a:noAutofit/>
          </a:bodyPr>
          <a:p>
            <a:pPr algn="ctr">
              <a:lnSpc>
                <a:spcPct val="100000"/>
              </a:lnSpc>
            </a:pPr>
            <a:r>
              <a:rPr b="0" lang="fr-BF" sz="3730" spc="-1" strike="noStrike">
                <a:solidFill>
                  <a:srgbClr val="1c1c1c"/>
                </a:solidFill>
                <a:latin typeface="Calibri"/>
              </a:rPr>
              <a:t>Présentation de UniPay SAS</a:t>
            </a:r>
            <a:endParaRPr b="0" lang="fr-BF" sz="3730" spc="-1" strike="noStrike">
              <a:solidFill>
                <a:srgbClr val="1c1c1c"/>
              </a:solidFill>
              <a:latin typeface="Arial"/>
            </a:endParaRPr>
          </a:p>
        </p:txBody>
      </p:sp>
      <p:sp>
        <p:nvSpPr>
          <p:cNvPr id="711" name="矩形 4"/>
          <p:cNvSpPr/>
          <p:nvPr/>
        </p:nvSpPr>
        <p:spPr>
          <a:xfrm>
            <a:off x="3060000" y="180000"/>
            <a:ext cx="5400000" cy="75672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1" lang="fr-FR" sz="3600" spc="-1" strike="noStrike">
                <a:solidFill>
                  <a:srgbClr val="ffffff"/>
                </a:solidFill>
                <a:latin typeface="微软雅黑"/>
                <a:ea typeface="微软雅黑"/>
              </a:rPr>
              <a:t>GÉNÉRALITÉS</a:t>
            </a:r>
            <a:endParaRPr b="0" lang="fr-BF" sz="3600" spc="-1" strike="noStrike">
              <a:solidFill>
                <a:srgbClr val="ffffff"/>
              </a:solidFill>
              <a:latin typeface="Arial"/>
              <a:ea typeface="微软雅黑"/>
            </a:endParaRPr>
          </a:p>
        </p:txBody>
      </p:sp>
      <p:grpSp>
        <p:nvGrpSpPr>
          <p:cNvPr id="712" name="Groupe 14"/>
          <p:cNvGrpSpPr/>
          <p:nvPr/>
        </p:nvGrpSpPr>
        <p:grpSpPr>
          <a:xfrm>
            <a:off x="11156400" y="5864760"/>
            <a:ext cx="837720" cy="837720"/>
            <a:chOff x="11156400" y="5864760"/>
            <a:chExt cx="837720" cy="837720"/>
          </a:xfrm>
        </p:grpSpPr>
        <p:sp>
          <p:nvSpPr>
            <p:cNvPr id="713" name="Oval 9"/>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714" name="Oval 10"/>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5</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715" name="Freeform 1370"/>
          <p:cNvSpPr/>
          <p:nvPr/>
        </p:nvSpPr>
        <p:spPr>
          <a:xfrm>
            <a:off x="5902560" y="1001520"/>
            <a:ext cx="2456640" cy="2460960"/>
          </a:xfrm>
          <a:custGeom>
            <a:avLst/>
            <a:gdLst>
              <a:gd name="textAreaLeft" fmla="*/ 0 w 2456640"/>
              <a:gd name="textAreaRight" fmla="*/ 2457000 w 2456640"/>
              <a:gd name="textAreaTop" fmla="*/ 0 h 2460960"/>
              <a:gd name="textAreaBottom" fmla="*/ 2461320 h 2460960"/>
            </a:gdLst>
            <a:ahLst/>
            <a:rect l="textAreaLeft" t="textAreaTop" r="textAreaRight" b="textAreaBottom"/>
            <a:pathLst>
              <a:path w="1775" h="1778">
                <a:moveTo>
                  <a:pt x="888" y="0"/>
                </a:moveTo>
                <a:lnTo>
                  <a:pt x="969" y="4"/>
                </a:lnTo>
                <a:lnTo>
                  <a:pt x="1048" y="15"/>
                </a:lnTo>
                <a:lnTo>
                  <a:pt x="1123" y="31"/>
                </a:lnTo>
                <a:lnTo>
                  <a:pt x="1197" y="55"/>
                </a:lnTo>
                <a:lnTo>
                  <a:pt x="1267" y="85"/>
                </a:lnTo>
                <a:lnTo>
                  <a:pt x="1336" y="121"/>
                </a:lnTo>
                <a:lnTo>
                  <a:pt x="1399" y="163"/>
                </a:lnTo>
                <a:lnTo>
                  <a:pt x="1460" y="210"/>
                </a:lnTo>
                <a:lnTo>
                  <a:pt x="1515" y="261"/>
                </a:lnTo>
                <a:lnTo>
                  <a:pt x="1566" y="316"/>
                </a:lnTo>
                <a:lnTo>
                  <a:pt x="1613" y="377"/>
                </a:lnTo>
                <a:lnTo>
                  <a:pt x="1654" y="440"/>
                </a:lnTo>
                <a:lnTo>
                  <a:pt x="1690" y="509"/>
                </a:lnTo>
                <a:lnTo>
                  <a:pt x="1720" y="579"/>
                </a:lnTo>
                <a:lnTo>
                  <a:pt x="1744" y="653"/>
                </a:lnTo>
                <a:lnTo>
                  <a:pt x="1761" y="729"/>
                </a:lnTo>
                <a:lnTo>
                  <a:pt x="1772" y="808"/>
                </a:lnTo>
                <a:lnTo>
                  <a:pt x="1775" y="889"/>
                </a:lnTo>
                <a:lnTo>
                  <a:pt x="1772" y="969"/>
                </a:lnTo>
                <a:lnTo>
                  <a:pt x="1761" y="1048"/>
                </a:lnTo>
                <a:lnTo>
                  <a:pt x="1744" y="1125"/>
                </a:lnTo>
                <a:lnTo>
                  <a:pt x="1720" y="1199"/>
                </a:lnTo>
                <a:lnTo>
                  <a:pt x="1690" y="1269"/>
                </a:lnTo>
                <a:lnTo>
                  <a:pt x="1654" y="1336"/>
                </a:lnTo>
                <a:lnTo>
                  <a:pt x="1613" y="1401"/>
                </a:lnTo>
                <a:lnTo>
                  <a:pt x="1566" y="1461"/>
                </a:lnTo>
                <a:lnTo>
                  <a:pt x="1515" y="1517"/>
                </a:lnTo>
                <a:lnTo>
                  <a:pt x="1460" y="1568"/>
                </a:lnTo>
                <a:lnTo>
                  <a:pt x="1399" y="1615"/>
                </a:lnTo>
                <a:lnTo>
                  <a:pt x="1336" y="1656"/>
                </a:lnTo>
                <a:lnTo>
                  <a:pt x="1267" y="1692"/>
                </a:lnTo>
                <a:lnTo>
                  <a:pt x="1197" y="1722"/>
                </a:lnTo>
                <a:lnTo>
                  <a:pt x="1123" y="1745"/>
                </a:lnTo>
                <a:lnTo>
                  <a:pt x="1048" y="1763"/>
                </a:lnTo>
                <a:lnTo>
                  <a:pt x="969" y="1774"/>
                </a:lnTo>
                <a:lnTo>
                  <a:pt x="888" y="1778"/>
                </a:lnTo>
                <a:lnTo>
                  <a:pt x="808" y="1774"/>
                </a:lnTo>
                <a:lnTo>
                  <a:pt x="729" y="1763"/>
                </a:lnTo>
                <a:lnTo>
                  <a:pt x="652" y="1745"/>
                </a:lnTo>
                <a:lnTo>
                  <a:pt x="578" y="1722"/>
                </a:lnTo>
                <a:lnTo>
                  <a:pt x="508" y="1692"/>
                </a:lnTo>
                <a:lnTo>
                  <a:pt x="441" y="1656"/>
                </a:lnTo>
                <a:lnTo>
                  <a:pt x="376" y="1615"/>
                </a:lnTo>
                <a:lnTo>
                  <a:pt x="317" y="1568"/>
                </a:lnTo>
                <a:lnTo>
                  <a:pt x="260" y="1517"/>
                </a:lnTo>
                <a:lnTo>
                  <a:pt x="209" y="1461"/>
                </a:lnTo>
                <a:lnTo>
                  <a:pt x="162" y="1401"/>
                </a:lnTo>
                <a:lnTo>
                  <a:pt x="122" y="1336"/>
                </a:lnTo>
                <a:lnTo>
                  <a:pt x="86" y="1269"/>
                </a:lnTo>
                <a:lnTo>
                  <a:pt x="56" y="1199"/>
                </a:lnTo>
                <a:lnTo>
                  <a:pt x="32" y="1125"/>
                </a:lnTo>
                <a:lnTo>
                  <a:pt x="14" y="1048"/>
                </a:lnTo>
                <a:lnTo>
                  <a:pt x="4" y="969"/>
                </a:lnTo>
                <a:lnTo>
                  <a:pt x="0" y="889"/>
                </a:lnTo>
                <a:lnTo>
                  <a:pt x="4" y="808"/>
                </a:lnTo>
                <a:lnTo>
                  <a:pt x="14" y="729"/>
                </a:lnTo>
                <a:lnTo>
                  <a:pt x="32" y="653"/>
                </a:lnTo>
                <a:lnTo>
                  <a:pt x="56" y="579"/>
                </a:lnTo>
                <a:lnTo>
                  <a:pt x="86" y="509"/>
                </a:lnTo>
                <a:lnTo>
                  <a:pt x="122" y="440"/>
                </a:lnTo>
                <a:lnTo>
                  <a:pt x="162" y="377"/>
                </a:lnTo>
                <a:lnTo>
                  <a:pt x="209" y="316"/>
                </a:lnTo>
                <a:lnTo>
                  <a:pt x="260" y="261"/>
                </a:lnTo>
                <a:lnTo>
                  <a:pt x="317" y="210"/>
                </a:lnTo>
                <a:lnTo>
                  <a:pt x="376" y="163"/>
                </a:lnTo>
                <a:lnTo>
                  <a:pt x="441" y="121"/>
                </a:lnTo>
                <a:lnTo>
                  <a:pt x="508" y="85"/>
                </a:lnTo>
                <a:lnTo>
                  <a:pt x="578" y="55"/>
                </a:lnTo>
                <a:lnTo>
                  <a:pt x="652" y="31"/>
                </a:lnTo>
                <a:lnTo>
                  <a:pt x="729" y="15"/>
                </a:lnTo>
                <a:lnTo>
                  <a:pt x="808" y="4"/>
                </a:lnTo>
                <a:lnTo>
                  <a:pt x="888" y="0"/>
                </a:lnTo>
                <a:close/>
              </a:path>
            </a:pathLst>
          </a:custGeom>
          <a:solidFill>
            <a:srgbClr val="ffffff">
              <a:alpha val="27000"/>
            </a:srgb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16" name="Freeform 624"/>
          <p:cNvSpPr/>
          <p:nvPr/>
        </p:nvSpPr>
        <p:spPr>
          <a:xfrm>
            <a:off x="6116400" y="1377000"/>
            <a:ext cx="2080080" cy="2081520"/>
          </a:xfrm>
          <a:custGeom>
            <a:avLst/>
            <a:gdLst>
              <a:gd name="textAreaLeft" fmla="*/ 0 w 2080080"/>
              <a:gd name="textAreaRight" fmla="*/ 2080440 w 2080080"/>
              <a:gd name="textAreaTop" fmla="*/ 0 h 2081520"/>
              <a:gd name="textAreaBottom" fmla="*/ 2081880 h 2081520"/>
            </a:gdLst>
            <a:ahLst/>
            <a:rect l="textAreaLeft" t="textAreaTop" r="textAreaRight" b="textAreaBottom"/>
            <a:pathLst>
              <a:path w="1503" h="1504">
                <a:moveTo>
                  <a:pt x="752" y="0"/>
                </a:moveTo>
                <a:lnTo>
                  <a:pt x="824" y="3"/>
                </a:lnTo>
                <a:lnTo>
                  <a:pt x="895" y="13"/>
                </a:lnTo>
                <a:lnTo>
                  <a:pt x="962" y="29"/>
                </a:lnTo>
                <a:lnTo>
                  <a:pt x="1027" y="52"/>
                </a:lnTo>
                <a:lnTo>
                  <a:pt x="1091" y="81"/>
                </a:lnTo>
                <a:lnTo>
                  <a:pt x="1151" y="114"/>
                </a:lnTo>
                <a:lnTo>
                  <a:pt x="1205" y="153"/>
                </a:lnTo>
                <a:lnTo>
                  <a:pt x="1258" y="197"/>
                </a:lnTo>
                <a:lnTo>
                  <a:pt x="1306" y="245"/>
                </a:lnTo>
                <a:lnTo>
                  <a:pt x="1350" y="297"/>
                </a:lnTo>
                <a:lnTo>
                  <a:pt x="1388" y="352"/>
                </a:lnTo>
                <a:lnTo>
                  <a:pt x="1422" y="412"/>
                </a:lnTo>
                <a:lnTo>
                  <a:pt x="1450" y="476"/>
                </a:lnTo>
                <a:lnTo>
                  <a:pt x="1473" y="541"/>
                </a:lnTo>
                <a:lnTo>
                  <a:pt x="1490" y="610"/>
                </a:lnTo>
                <a:lnTo>
                  <a:pt x="1499" y="679"/>
                </a:lnTo>
                <a:lnTo>
                  <a:pt x="1503" y="752"/>
                </a:lnTo>
                <a:lnTo>
                  <a:pt x="1499" y="824"/>
                </a:lnTo>
                <a:lnTo>
                  <a:pt x="1490" y="894"/>
                </a:lnTo>
                <a:lnTo>
                  <a:pt x="1473" y="963"/>
                </a:lnTo>
                <a:lnTo>
                  <a:pt x="1450" y="1028"/>
                </a:lnTo>
                <a:lnTo>
                  <a:pt x="1422" y="1091"/>
                </a:lnTo>
                <a:lnTo>
                  <a:pt x="1388" y="1150"/>
                </a:lnTo>
                <a:lnTo>
                  <a:pt x="1350" y="1207"/>
                </a:lnTo>
                <a:lnTo>
                  <a:pt x="1306" y="1259"/>
                </a:lnTo>
                <a:lnTo>
                  <a:pt x="1258" y="1307"/>
                </a:lnTo>
                <a:lnTo>
                  <a:pt x="1205" y="1350"/>
                </a:lnTo>
                <a:lnTo>
                  <a:pt x="1151" y="1390"/>
                </a:lnTo>
                <a:lnTo>
                  <a:pt x="1091" y="1423"/>
                </a:lnTo>
                <a:lnTo>
                  <a:pt x="1027" y="1452"/>
                </a:lnTo>
                <a:lnTo>
                  <a:pt x="962" y="1474"/>
                </a:lnTo>
                <a:lnTo>
                  <a:pt x="895" y="1490"/>
                </a:lnTo>
                <a:lnTo>
                  <a:pt x="824" y="1501"/>
                </a:lnTo>
                <a:lnTo>
                  <a:pt x="752" y="1504"/>
                </a:lnTo>
                <a:lnTo>
                  <a:pt x="680" y="1501"/>
                </a:lnTo>
                <a:lnTo>
                  <a:pt x="609" y="1490"/>
                </a:lnTo>
                <a:lnTo>
                  <a:pt x="541" y="1474"/>
                </a:lnTo>
                <a:lnTo>
                  <a:pt x="476" y="1452"/>
                </a:lnTo>
                <a:lnTo>
                  <a:pt x="413" y="1423"/>
                </a:lnTo>
                <a:lnTo>
                  <a:pt x="354" y="1390"/>
                </a:lnTo>
                <a:lnTo>
                  <a:pt x="298" y="1350"/>
                </a:lnTo>
                <a:lnTo>
                  <a:pt x="245" y="1307"/>
                </a:lnTo>
                <a:lnTo>
                  <a:pt x="197" y="1259"/>
                </a:lnTo>
                <a:lnTo>
                  <a:pt x="154" y="1207"/>
                </a:lnTo>
                <a:lnTo>
                  <a:pt x="115" y="1150"/>
                </a:lnTo>
                <a:lnTo>
                  <a:pt x="81" y="1091"/>
                </a:lnTo>
                <a:lnTo>
                  <a:pt x="53" y="1028"/>
                </a:lnTo>
                <a:lnTo>
                  <a:pt x="30" y="963"/>
                </a:lnTo>
                <a:lnTo>
                  <a:pt x="15" y="894"/>
                </a:lnTo>
                <a:lnTo>
                  <a:pt x="4" y="824"/>
                </a:lnTo>
                <a:lnTo>
                  <a:pt x="0" y="752"/>
                </a:lnTo>
                <a:lnTo>
                  <a:pt x="4" y="679"/>
                </a:lnTo>
                <a:lnTo>
                  <a:pt x="15" y="610"/>
                </a:lnTo>
                <a:lnTo>
                  <a:pt x="30" y="541"/>
                </a:lnTo>
                <a:lnTo>
                  <a:pt x="53" y="476"/>
                </a:lnTo>
                <a:lnTo>
                  <a:pt x="81" y="412"/>
                </a:lnTo>
                <a:lnTo>
                  <a:pt x="115" y="352"/>
                </a:lnTo>
                <a:lnTo>
                  <a:pt x="154" y="297"/>
                </a:lnTo>
                <a:lnTo>
                  <a:pt x="197" y="245"/>
                </a:lnTo>
                <a:lnTo>
                  <a:pt x="245" y="197"/>
                </a:lnTo>
                <a:lnTo>
                  <a:pt x="298" y="153"/>
                </a:lnTo>
                <a:lnTo>
                  <a:pt x="354" y="114"/>
                </a:lnTo>
                <a:lnTo>
                  <a:pt x="413" y="81"/>
                </a:lnTo>
                <a:lnTo>
                  <a:pt x="476" y="52"/>
                </a:lnTo>
                <a:lnTo>
                  <a:pt x="541" y="29"/>
                </a:lnTo>
                <a:lnTo>
                  <a:pt x="609" y="13"/>
                </a:lnTo>
                <a:lnTo>
                  <a:pt x="680" y="3"/>
                </a:lnTo>
                <a:lnTo>
                  <a:pt x="752"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17" name="Freeform 625"/>
          <p:cNvSpPr/>
          <p:nvPr/>
        </p:nvSpPr>
        <p:spPr>
          <a:xfrm>
            <a:off x="6417720" y="1413720"/>
            <a:ext cx="1191600" cy="1634400"/>
          </a:xfrm>
          <a:custGeom>
            <a:avLst/>
            <a:gdLst>
              <a:gd name="textAreaLeft" fmla="*/ 0 w 1191600"/>
              <a:gd name="textAreaRight" fmla="*/ 1191960 w 1191600"/>
              <a:gd name="textAreaTop" fmla="*/ 0 h 1634400"/>
              <a:gd name="textAreaBottom" fmla="*/ 1634760 h 1634400"/>
            </a:gdLst>
            <a:ahLst/>
            <a:rect l="textAreaLeft" t="textAreaTop" r="textAreaRight" b="textAreaBottom"/>
            <a:pathLst>
              <a:path w="861" h="1181">
                <a:moveTo>
                  <a:pt x="634" y="0"/>
                </a:moveTo>
                <a:lnTo>
                  <a:pt x="684" y="2"/>
                </a:lnTo>
                <a:lnTo>
                  <a:pt x="733" y="8"/>
                </a:lnTo>
                <a:lnTo>
                  <a:pt x="778" y="17"/>
                </a:lnTo>
                <a:lnTo>
                  <a:pt x="820" y="31"/>
                </a:lnTo>
                <a:lnTo>
                  <a:pt x="861" y="48"/>
                </a:lnTo>
                <a:lnTo>
                  <a:pt x="815" y="263"/>
                </a:lnTo>
                <a:lnTo>
                  <a:pt x="791" y="243"/>
                </a:lnTo>
                <a:lnTo>
                  <a:pt x="764" y="227"/>
                </a:lnTo>
                <a:lnTo>
                  <a:pt x="734" y="214"/>
                </a:lnTo>
                <a:lnTo>
                  <a:pt x="700" y="205"/>
                </a:lnTo>
                <a:lnTo>
                  <a:pt x="662" y="199"/>
                </a:lnTo>
                <a:lnTo>
                  <a:pt x="622" y="197"/>
                </a:lnTo>
                <a:lnTo>
                  <a:pt x="581" y="200"/>
                </a:lnTo>
                <a:lnTo>
                  <a:pt x="543" y="207"/>
                </a:lnTo>
                <a:lnTo>
                  <a:pt x="507" y="220"/>
                </a:lnTo>
                <a:lnTo>
                  <a:pt x="475" y="238"/>
                </a:lnTo>
                <a:lnTo>
                  <a:pt x="444" y="261"/>
                </a:lnTo>
                <a:lnTo>
                  <a:pt x="416" y="288"/>
                </a:lnTo>
                <a:lnTo>
                  <a:pt x="396" y="316"/>
                </a:lnTo>
                <a:lnTo>
                  <a:pt x="378" y="347"/>
                </a:lnTo>
                <a:lnTo>
                  <a:pt x="365" y="380"/>
                </a:lnTo>
                <a:lnTo>
                  <a:pt x="353" y="418"/>
                </a:lnTo>
                <a:lnTo>
                  <a:pt x="782" y="418"/>
                </a:lnTo>
                <a:lnTo>
                  <a:pt x="757" y="537"/>
                </a:lnTo>
                <a:lnTo>
                  <a:pt x="338" y="537"/>
                </a:lnTo>
                <a:lnTo>
                  <a:pt x="338" y="559"/>
                </a:lnTo>
                <a:lnTo>
                  <a:pt x="338" y="584"/>
                </a:lnTo>
                <a:lnTo>
                  <a:pt x="339" y="640"/>
                </a:lnTo>
                <a:lnTo>
                  <a:pt x="735" y="640"/>
                </a:lnTo>
                <a:lnTo>
                  <a:pt x="710" y="761"/>
                </a:lnTo>
                <a:lnTo>
                  <a:pt x="355" y="761"/>
                </a:lnTo>
                <a:lnTo>
                  <a:pt x="366" y="800"/>
                </a:lnTo>
                <a:lnTo>
                  <a:pt x="379" y="836"/>
                </a:lnTo>
                <a:lnTo>
                  <a:pt x="396" y="866"/>
                </a:lnTo>
                <a:lnTo>
                  <a:pt x="415" y="892"/>
                </a:lnTo>
                <a:lnTo>
                  <a:pt x="443" y="920"/>
                </a:lnTo>
                <a:lnTo>
                  <a:pt x="473" y="944"/>
                </a:lnTo>
                <a:lnTo>
                  <a:pt x="505" y="961"/>
                </a:lnTo>
                <a:lnTo>
                  <a:pt x="539" y="974"/>
                </a:lnTo>
                <a:lnTo>
                  <a:pt x="576" y="982"/>
                </a:lnTo>
                <a:lnTo>
                  <a:pt x="617" y="985"/>
                </a:lnTo>
                <a:lnTo>
                  <a:pt x="665" y="982"/>
                </a:lnTo>
                <a:lnTo>
                  <a:pt x="710" y="974"/>
                </a:lnTo>
                <a:lnTo>
                  <a:pt x="751" y="961"/>
                </a:lnTo>
                <a:lnTo>
                  <a:pt x="789" y="944"/>
                </a:lnTo>
                <a:lnTo>
                  <a:pt x="824" y="920"/>
                </a:lnTo>
                <a:lnTo>
                  <a:pt x="855" y="892"/>
                </a:lnTo>
                <a:lnTo>
                  <a:pt x="855" y="1130"/>
                </a:lnTo>
                <a:lnTo>
                  <a:pt x="813" y="1148"/>
                </a:lnTo>
                <a:lnTo>
                  <a:pt x="769" y="1163"/>
                </a:lnTo>
                <a:lnTo>
                  <a:pt x="722" y="1174"/>
                </a:lnTo>
                <a:lnTo>
                  <a:pt x="672" y="1180"/>
                </a:lnTo>
                <a:lnTo>
                  <a:pt x="619" y="1181"/>
                </a:lnTo>
                <a:lnTo>
                  <a:pt x="565" y="1178"/>
                </a:lnTo>
                <a:lnTo>
                  <a:pt x="511" y="1171"/>
                </a:lnTo>
                <a:lnTo>
                  <a:pt x="461" y="1159"/>
                </a:lnTo>
                <a:lnTo>
                  <a:pt x="413" y="1142"/>
                </a:lnTo>
                <a:lnTo>
                  <a:pt x="367" y="1121"/>
                </a:lnTo>
                <a:lnTo>
                  <a:pt x="324" y="1093"/>
                </a:lnTo>
                <a:lnTo>
                  <a:pt x="284" y="1062"/>
                </a:lnTo>
                <a:lnTo>
                  <a:pt x="247" y="1025"/>
                </a:lnTo>
                <a:lnTo>
                  <a:pt x="215" y="988"/>
                </a:lnTo>
                <a:lnTo>
                  <a:pt x="187" y="949"/>
                </a:lnTo>
                <a:lnTo>
                  <a:pt x="163" y="907"/>
                </a:lnTo>
                <a:lnTo>
                  <a:pt x="144" y="861"/>
                </a:lnTo>
                <a:lnTo>
                  <a:pt x="127" y="812"/>
                </a:lnTo>
                <a:lnTo>
                  <a:pt x="115" y="761"/>
                </a:lnTo>
                <a:lnTo>
                  <a:pt x="0" y="761"/>
                </a:lnTo>
                <a:lnTo>
                  <a:pt x="25" y="640"/>
                </a:lnTo>
                <a:lnTo>
                  <a:pt x="101" y="640"/>
                </a:lnTo>
                <a:lnTo>
                  <a:pt x="100" y="601"/>
                </a:lnTo>
                <a:lnTo>
                  <a:pt x="100" y="567"/>
                </a:lnTo>
                <a:lnTo>
                  <a:pt x="101" y="537"/>
                </a:lnTo>
                <a:lnTo>
                  <a:pt x="0" y="537"/>
                </a:lnTo>
                <a:lnTo>
                  <a:pt x="25" y="418"/>
                </a:lnTo>
                <a:lnTo>
                  <a:pt x="118" y="418"/>
                </a:lnTo>
                <a:lnTo>
                  <a:pt x="133" y="357"/>
                </a:lnTo>
                <a:lnTo>
                  <a:pt x="154" y="301"/>
                </a:lnTo>
                <a:lnTo>
                  <a:pt x="180" y="249"/>
                </a:lnTo>
                <a:lnTo>
                  <a:pt x="211" y="201"/>
                </a:lnTo>
                <a:lnTo>
                  <a:pt x="247" y="158"/>
                </a:lnTo>
                <a:lnTo>
                  <a:pt x="285" y="121"/>
                </a:lnTo>
                <a:lnTo>
                  <a:pt x="327" y="89"/>
                </a:lnTo>
                <a:lnTo>
                  <a:pt x="370" y="62"/>
                </a:lnTo>
                <a:lnTo>
                  <a:pt x="418" y="40"/>
                </a:lnTo>
                <a:lnTo>
                  <a:pt x="467" y="23"/>
                </a:lnTo>
                <a:lnTo>
                  <a:pt x="519" y="10"/>
                </a:lnTo>
                <a:lnTo>
                  <a:pt x="575" y="2"/>
                </a:lnTo>
                <a:lnTo>
                  <a:pt x="634"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718" name="Group 243"/>
          <p:cNvGrpSpPr/>
          <p:nvPr/>
        </p:nvGrpSpPr>
        <p:grpSpPr>
          <a:xfrm>
            <a:off x="9101520" y="3815640"/>
            <a:ext cx="2250360" cy="1893240"/>
            <a:chOff x="9101520" y="3815640"/>
            <a:chExt cx="2250360" cy="1893240"/>
          </a:xfrm>
        </p:grpSpPr>
        <p:sp>
          <p:nvSpPr>
            <p:cNvPr id="719" name="Freeform 626"/>
            <p:cNvSpPr/>
            <p:nvPr/>
          </p:nvSpPr>
          <p:spPr>
            <a:xfrm>
              <a:off x="9101520" y="4648680"/>
              <a:ext cx="2250360" cy="244800"/>
            </a:xfrm>
            <a:custGeom>
              <a:avLst/>
              <a:gdLst>
                <a:gd name="textAreaLeft" fmla="*/ 0 w 2250360"/>
                <a:gd name="textAreaRight" fmla="*/ 2250720 w 2250360"/>
                <a:gd name="textAreaTop" fmla="*/ 0 h 244800"/>
                <a:gd name="textAreaBottom" fmla="*/ 245160 h 244800"/>
              </a:gdLst>
              <a:ahLst/>
              <a:rect l="textAreaLeft" t="textAreaTop" r="textAreaRight" b="textAreaBottom"/>
              <a:pathLst>
                <a:path w="1626" h="177">
                  <a:moveTo>
                    <a:pt x="1453" y="15"/>
                  </a:moveTo>
                  <a:lnTo>
                    <a:pt x="1434" y="17"/>
                  </a:lnTo>
                  <a:lnTo>
                    <a:pt x="1416" y="24"/>
                  </a:lnTo>
                  <a:lnTo>
                    <a:pt x="1402" y="36"/>
                  </a:lnTo>
                  <a:lnTo>
                    <a:pt x="1390" y="51"/>
                  </a:lnTo>
                  <a:lnTo>
                    <a:pt x="1383" y="69"/>
                  </a:lnTo>
                  <a:lnTo>
                    <a:pt x="1380" y="89"/>
                  </a:lnTo>
                  <a:lnTo>
                    <a:pt x="1383" y="108"/>
                  </a:lnTo>
                  <a:lnTo>
                    <a:pt x="1390" y="126"/>
                  </a:lnTo>
                  <a:lnTo>
                    <a:pt x="1402" y="140"/>
                  </a:lnTo>
                  <a:lnTo>
                    <a:pt x="1416" y="152"/>
                  </a:lnTo>
                  <a:lnTo>
                    <a:pt x="1434" y="160"/>
                  </a:lnTo>
                  <a:lnTo>
                    <a:pt x="1453" y="162"/>
                  </a:lnTo>
                  <a:lnTo>
                    <a:pt x="1473" y="160"/>
                  </a:lnTo>
                  <a:lnTo>
                    <a:pt x="1491" y="152"/>
                  </a:lnTo>
                  <a:lnTo>
                    <a:pt x="1506" y="140"/>
                  </a:lnTo>
                  <a:lnTo>
                    <a:pt x="1518" y="126"/>
                  </a:lnTo>
                  <a:lnTo>
                    <a:pt x="1525" y="108"/>
                  </a:lnTo>
                  <a:lnTo>
                    <a:pt x="1527" y="89"/>
                  </a:lnTo>
                  <a:lnTo>
                    <a:pt x="1525" y="69"/>
                  </a:lnTo>
                  <a:lnTo>
                    <a:pt x="1518" y="51"/>
                  </a:lnTo>
                  <a:lnTo>
                    <a:pt x="1506" y="36"/>
                  </a:lnTo>
                  <a:lnTo>
                    <a:pt x="1491" y="24"/>
                  </a:lnTo>
                  <a:lnTo>
                    <a:pt x="1473" y="17"/>
                  </a:lnTo>
                  <a:lnTo>
                    <a:pt x="1453" y="15"/>
                  </a:lnTo>
                  <a:close/>
                  <a:moveTo>
                    <a:pt x="174" y="15"/>
                  </a:moveTo>
                  <a:lnTo>
                    <a:pt x="153" y="17"/>
                  </a:lnTo>
                  <a:lnTo>
                    <a:pt x="135" y="24"/>
                  </a:lnTo>
                  <a:lnTo>
                    <a:pt x="121" y="36"/>
                  </a:lnTo>
                  <a:lnTo>
                    <a:pt x="109" y="51"/>
                  </a:lnTo>
                  <a:lnTo>
                    <a:pt x="102" y="69"/>
                  </a:lnTo>
                  <a:lnTo>
                    <a:pt x="100" y="89"/>
                  </a:lnTo>
                  <a:lnTo>
                    <a:pt x="102" y="108"/>
                  </a:lnTo>
                  <a:lnTo>
                    <a:pt x="109" y="126"/>
                  </a:lnTo>
                  <a:lnTo>
                    <a:pt x="121" y="140"/>
                  </a:lnTo>
                  <a:lnTo>
                    <a:pt x="135" y="152"/>
                  </a:lnTo>
                  <a:lnTo>
                    <a:pt x="153" y="160"/>
                  </a:lnTo>
                  <a:lnTo>
                    <a:pt x="174" y="162"/>
                  </a:lnTo>
                  <a:lnTo>
                    <a:pt x="193" y="160"/>
                  </a:lnTo>
                  <a:lnTo>
                    <a:pt x="211" y="152"/>
                  </a:lnTo>
                  <a:lnTo>
                    <a:pt x="225" y="140"/>
                  </a:lnTo>
                  <a:lnTo>
                    <a:pt x="237" y="126"/>
                  </a:lnTo>
                  <a:lnTo>
                    <a:pt x="244" y="108"/>
                  </a:lnTo>
                  <a:lnTo>
                    <a:pt x="247" y="89"/>
                  </a:lnTo>
                  <a:lnTo>
                    <a:pt x="244" y="69"/>
                  </a:lnTo>
                  <a:lnTo>
                    <a:pt x="237" y="51"/>
                  </a:lnTo>
                  <a:lnTo>
                    <a:pt x="225" y="36"/>
                  </a:lnTo>
                  <a:lnTo>
                    <a:pt x="211" y="24"/>
                  </a:lnTo>
                  <a:lnTo>
                    <a:pt x="193" y="17"/>
                  </a:lnTo>
                  <a:lnTo>
                    <a:pt x="174" y="15"/>
                  </a:lnTo>
                  <a:close/>
                  <a:moveTo>
                    <a:pt x="174" y="0"/>
                  </a:moveTo>
                  <a:lnTo>
                    <a:pt x="1453" y="0"/>
                  </a:lnTo>
                  <a:lnTo>
                    <a:pt x="1508" y="0"/>
                  </a:lnTo>
                  <a:lnTo>
                    <a:pt x="1538" y="3"/>
                  </a:lnTo>
                  <a:lnTo>
                    <a:pt x="1564" y="9"/>
                  </a:lnTo>
                  <a:lnTo>
                    <a:pt x="1584" y="18"/>
                  </a:lnTo>
                  <a:lnTo>
                    <a:pt x="1602" y="32"/>
                  </a:lnTo>
                  <a:lnTo>
                    <a:pt x="1614" y="46"/>
                  </a:lnTo>
                  <a:lnTo>
                    <a:pt x="1623" y="63"/>
                  </a:lnTo>
                  <a:lnTo>
                    <a:pt x="1626" y="79"/>
                  </a:lnTo>
                  <a:lnTo>
                    <a:pt x="1626" y="97"/>
                  </a:lnTo>
                  <a:lnTo>
                    <a:pt x="1621" y="115"/>
                  </a:lnTo>
                  <a:lnTo>
                    <a:pt x="1613" y="131"/>
                  </a:lnTo>
                  <a:lnTo>
                    <a:pt x="1600" y="146"/>
                  </a:lnTo>
                  <a:lnTo>
                    <a:pt x="1583" y="158"/>
                  </a:lnTo>
                  <a:lnTo>
                    <a:pt x="1562" y="168"/>
                  </a:lnTo>
                  <a:lnTo>
                    <a:pt x="1537" y="175"/>
                  </a:lnTo>
                  <a:lnTo>
                    <a:pt x="1508" y="177"/>
                  </a:lnTo>
                  <a:lnTo>
                    <a:pt x="119" y="177"/>
                  </a:lnTo>
                  <a:lnTo>
                    <a:pt x="90" y="175"/>
                  </a:lnTo>
                  <a:lnTo>
                    <a:pt x="65" y="168"/>
                  </a:lnTo>
                  <a:lnTo>
                    <a:pt x="43" y="158"/>
                  </a:lnTo>
                  <a:lnTo>
                    <a:pt x="27" y="146"/>
                  </a:lnTo>
                  <a:lnTo>
                    <a:pt x="14" y="131"/>
                  </a:lnTo>
                  <a:lnTo>
                    <a:pt x="5" y="115"/>
                  </a:lnTo>
                  <a:lnTo>
                    <a:pt x="0" y="97"/>
                  </a:lnTo>
                  <a:lnTo>
                    <a:pt x="0" y="79"/>
                  </a:lnTo>
                  <a:lnTo>
                    <a:pt x="4" y="63"/>
                  </a:lnTo>
                  <a:lnTo>
                    <a:pt x="12" y="46"/>
                  </a:lnTo>
                  <a:lnTo>
                    <a:pt x="24" y="32"/>
                  </a:lnTo>
                  <a:lnTo>
                    <a:pt x="42" y="18"/>
                  </a:lnTo>
                  <a:lnTo>
                    <a:pt x="63" y="9"/>
                  </a:lnTo>
                  <a:lnTo>
                    <a:pt x="89" y="3"/>
                  </a:lnTo>
                  <a:lnTo>
                    <a:pt x="119" y="0"/>
                  </a:lnTo>
                  <a:lnTo>
                    <a:pt x="174"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0" name="Freeform 627"/>
            <p:cNvSpPr/>
            <p:nvPr/>
          </p:nvSpPr>
          <p:spPr>
            <a:xfrm>
              <a:off x="10261800" y="3815640"/>
              <a:ext cx="203040" cy="204480"/>
            </a:xfrm>
            <a:custGeom>
              <a:avLst/>
              <a:gdLst>
                <a:gd name="textAreaLeft" fmla="*/ 0 w 203040"/>
                <a:gd name="textAreaRight" fmla="*/ 203400 w 203040"/>
                <a:gd name="textAreaTop" fmla="*/ 0 h 204480"/>
                <a:gd name="textAreaBottom" fmla="*/ 204840 h 204480"/>
              </a:gdLst>
              <a:ahLst/>
              <a:rect l="textAreaLeft" t="textAreaTop" r="textAreaRight" b="textAreaBottom"/>
              <a:pathLst>
                <a:path w="147" h="148">
                  <a:moveTo>
                    <a:pt x="74" y="0"/>
                  </a:moveTo>
                  <a:lnTo>
                    <a:pt x="93" y="3"/>
                  </a:lnTo>
                  <a:lnTo>
                    <a:pt x="111" y="10"/>
                  </a:lnTo>
                  <a:lnTo>
                    <a:pt x="125" y="22"/>
                  </a:lnTo>
                  <a:lnTo>
                    <a:pt x="137" y="37"/>
                  </a:lnTo>
                  <a:lnTo>
                    <a:pt x="144" y="55"/>
                  </a:lnTo>
                  <a:lnTo>
                    <a:pt x="147" y="74"/>
                  </a:lnTo>
                  <a:lnTo>
                    <a:pt x="144" y="94"/>
                  </a:lnTo>
                  <a:lnTo>
                    <a:pt x="137" y="112"/>
                  </a:lnTo>
                  <a:lnTo>
                    <a:pt x="125" y="126"/>
                  </a:lnTo>
                  <a:lnTo>
                    <a:pt x="111" y="138"/>
                  </a:lnTo>
                  <a:lnTo>
                    <a:pt x="93" y="145"/>
                  </a:lnTo>
                  <a:lnTo>
                    <a:pt x="74" y="148"/>
                  </a:lnTo>
                  <a:lnTo>
                    <a:pt x="54" y="145"/>
                  </a:lnTo>
                  <a:lnTo>
                    <a:pt x="36" y="138"/>
                  </a:lnTo>
                  <a:lnTo>
                    <a:pt x="21" y="126"/>
                  </a:lnTo>
                  <a:lnTo>
                    <a:pt x="9" y="112"/>
                  </a:lnTo>
                  <a:lnTo>
                    <a:pt x="2" y="94"/>
                  </a:lnTo>
                  <a:lnTo>
                    <a:pt x="0" y="74"/>
                  </a:lnTo>
                  <a:lnTo>
                    <a:pt x="2" y="55"/>
                  </a:lnTo>
                  <a:lnTo>
                    <a:pt x="9" y="37"/>
                  </a:lnTo>
                  <a:lnTo>
                    <a:pt x="21" y="22"/>
                  </a:lnTo>
                  <a:lnTo>
                    <a:pt x="36" y="10"/>
                  </a:lnTo>
                  <a:lnTo>
                    <a:pt x="54" y="3"/>
                  </a:lnTo>
                  <a:lnTo>
                    <a:pt x="74"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1" name="Freeform 628"/>
            <p:cNvSpPr/>
            <p:nvPr/>
          </p:nvSpPr>
          <p:spPr>
            <a:xfrm>
              <a:off x="10379160" y="3947040"/>
              <a:ext cx="784440" cy="869040"/>
            </a:xfrm>
            <a:custGeom>
              <a:avLst/>
              <a:gdLst>
                <a:gd name="textAreaLeft" fmla="*/ 0 w 784440"/>
                <a:gd name="textAreaRight" fmla="*/ 784800 w 784440"/>
                <a:gd name="textAreaTop" fmla="*/ 0 h 869040"/>
                <a:gd name="textAreaBottom" fmla="*/ 869400 h 869040"/>
              </a:gdLst>
              <a:ahLst/>
              <a:rect l="textAreaLeft" t="textAreaTop" r="textAreaRight" b="textAreaBottom"/>
              <a:pathLst>
                <a:path w="567" h="628">
                  <a:moveTo>
                    <a:pt x="33" y="0"/>
                  </a:moveTo>
                  <a:lnTo>
                    <a:pt x="45" y="4"/>
                  </a:lnTo>
                  <a:lnTo>
                    <a:pt x="55" y="11"/>
                  </a:lnTo>
                  <a:lnTo>
                    <a:pt x="559" y="576"/>
                  </a:lnTo>
                  <a:lnTo>
                    <a:pt x="566" y="586"/>
                  </a:lnTo>
                  <a:lnTo>
                    <a:pt x="567" y="598"/>
                  </a:lnTo>
                  <a:lnTo>
                    <a:pt x="565" y="610"/>
                  </a:lnTo>
                  <a:lnTo>
                    <a:pt x="556" y="621"/>
                  </a:lnTo>
                  <a:lnTo>
                    <a:pt x="546" y="627"/>
                  </a:lnTo>
                  <a:lnTo>
                    <a:pt x="534" y="628"/>
                  </a:lnTo>
                  <a:lnTo>
                    <a:pt x="522" y="626"/>
                  </a:lnTo>
                  <a:lnTo>
                    <a:pt x="512" y="617"/>
                  </a:lnTo>
                  <a:lnTo>
                    <a:pt x="8" y="53"/>
                  </a:lnTo>
                  <a:lnTo>
                    <a:pt x="1" y="42"/>
                  </a:lnTo>
                  <a:lnTo>
                    <a:pt x="0" y="30"/>
                  </a:lnTo>
                  <a:lnTo>
                    <a:pt x="3" y="18"/>
                  </a:lnTo>
                  <a:lnTo>
                    <a:pt x="10" y="9"/>
                  </a:lnTo>
                  <a:lnTo>
                    <a:pt x="21" y="3"/>
                  </a:lnTo>
                  <a:lnTo>
                    <a:pt x="33"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2" name="Freeform 629"/>
            <p:cNvSpPr/>
            <p:nvPr/>
          </p:nvSpPr>
          <p:spPr>
            <a:xfrm>
              <a:off x="9990360" y="3815640"/>
              <a:ext cx="203040" cy="204480"/>
            </a:xfrm>
            <a:custGeom>
              <a:avLst/>
              <a:gdLst>
                <a:gd name="textAreaLeft" fmla="*/ 0 w 203040"/>
                <a:gd name="textAreaRight" fmla="*/ 203400 w 203040"/>
                <a:gd name="textAreaTop" fmla="*/ 0 h 204480"/>
                <a:gd name="textAreaBottom" fmla="*/ 204840 h 204480"/>
              </a:gdLst>
              <a:ahLst/>
              <a:rect l="textAreaLeft" t="textAreaTop" r="textAreaRight" b="textAreaBottom"/>
              <a:pathLst>
                <a:path w="147" h="148">
                  <a:moveTo>
                    <a:pt x="73" y="0"/>
                  </a:moveTo>
                  <a:lnTo>
                    <a:pt x="93" y="3"/>
                  </a:lnTo>
                  <a:lnTo>
                    <a:pt x="111" y="10"/>
                  </a:lnTo>
                  <a:lnTo>
                    <a:pt x="125" y="22"/>
                  </a:lnTo>
                  <a:lnTo>
                    <a:pt x="137" y="37"/>
                  </a:lnTo>
                  <a:lnTo>
                    <a:pt x="144" y="55"/>
                  </a:lnTo>
                  <a:lnTo>
                    <a:pt x="147" y="74"/>
                  </a:lnTo>
                  <a:lnTo>
                    <a:pt x="144" y="94"/>
                  </a:lnTo>
                  <a:lnTo>
                    <a:pt x="137" y="112"/>
                  </a:lnTo>
                  <a:lnTo>
                    <a:pt x="125" y="126"/>
                  </a:lnTo>
                  <a:lnTo>
                    <a:pt x="111" y="138"/>
                  </a:lnTo>
                  <a:lnTo>
                    <a:pt x="93" y="145"/>
                  </a:lnTo>
                  <a:lnTo>
                    <a:pt x="73" y="148"/>
                  </a:lnTo>
                  <a:lnTo>
                    <a:pt x="54" y="145"/>
                  </a:lnTo>
                  <a:lnTo>
                    <a:pt x="36" y="138"/>
                  </a:lnTo>
                  <a:lnTo>
                    <a:pt x="21" y="126"/>
                  </a:lnTo>
                  <a:lnTo>
                    <a:pt x="9" y="112"/>
                  </a:lnTo>
                  <a:lnTo>
                    <a:pt x="2" y="94"/>
                  </a:lnTo>
                  <a:lnTo>
                    <a:pt x="0" y="74"/>
                  </a:lnTo>
                  <a:lnTo>
                    <a:pt x="2" y="55"/>
                  </a:lnTo>
                  <a:lnTo>
                    <a:pt x="9" y="37"/>
                  </a:lnTo>
                  <a:lnTo>
                    <a:pt x="21" y="22"/>
                  </a:lnTo>
                  <a:lnTo>
                    <a:pt x="36" y="10"/>
                  </a:lnTo>
                  <a:lnTo>
                    <a:pt x="54" y="3"/>
                  </a:lnTo>
                  <a:lnTo>
                    <a:pt x="73"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3" name="Freeform 630"/>
            <p:cNvSpPr/>
            <p:nvPr/>
          </p:nvSpPr>
          <p:spPr>
            <a:xfrm>
              <a:off x="9291240" y="3876480"/>
              <a:ext cx="846720" cy="939600"/>
            </a:xfrm>
            <a:custGeom>
              <a:avLst/>
              <a:gdLst>
                <a:gd name="textAreaLeft" fmla="*/ 0 w 846720"/>
                <a:gd name="textAreaRight" fmla="*/ 847080 w 846720"/>
                <a:gd name="textAreaTop" fmla="*/ 0 h 939600"/>
                <a:gd name="textAreaBottom" fmla="*/ 939960 h 939600"/>
              </a:gdLst>
              <a:ahLst/>
              <a:rect l="textAreaLeft" t="textAreaTop" r="textAreaRight" b="textAreaBottom"/>
              <a:pathLst>
                <a:path w="612" h="679">
                  <a:moveTo>
                    <a:pt x="579" y="0"/>
                  </a:moveTo>
                  <a:lnTo>
                    <a:pt x="591" y="2"/>
                  </a:lnTo>
                  <a:lnTo>
                    <a:pt x="602" y="8"/>
                  </a:lnTo>
                  <a:lnTo>
                    <a:pt x="610" y="19"/>
                  </a:lnTo>
                  <a:lnTo>
                    <a:pt x="612" y="30"/>
                  </a:lnTo>
                  <a:lnTo>
                    <a:pt x="611" y="43"/>
                  </a:lnTo>
                  <a:lnTo>
                    <a:pt x="604" y="54"/>
                  </a:lnTo>
                  <a:lnTo>
                    <a:pt x="55" y="668"/>
                  </a:lnTo>
                  <a:lnTo>
                    <a:pt x="45" y="677"/>
                  </a:lnTo>
                  <a:lnTo>
                    <a:pt x="33" y="679"/>
                  </a:lnTo>
                  <a:lnTo>
                    <a:pt x="21" y="678"/>
                  </a:lnTo>
                  <a:lnTo>
                    <a:pt x="10" y="672"/>
                  </a:lnTo>
                  <a:lnTo>
                    <a:pt x="2" y="661"/>
                  </a:lnTo>
                  <a:lnTo>
                    <a:pt x="0" y="649"/>
                  </a:lnTo>
                  <a:lnTo>
                    <a:pt x="1" y="637"/>
                  </a:lnTo>
                  <a:lnTo>
                    <a:pt x="8" y="627"/>
                  </a:lnTo>
                  <a:lnTo>
                    <a:pt x="557" y="11"/>
                  </a:lnTo>
                  <a:lnTo>
                    <a:pt x="567" y="3"/>
                  </a:lnTo>
                  <a:lnTo>
                    <a:pt x="579"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4" name="Freeform 631"/>
            <p:cNvSpPr/>
            <p:nvPr/>
          </p:nvSpPr>
          <p:spPr>
            <a:xfrm>
              <a:off x="9279000" y="4967280"/>
              <a:ext cx="1896120" cy="741600"/>
            </a:xfrm>
            <a:custGeom>
              <a:avLst/>
              <a:gdLst>
                <a:gd name="textAreaLeft" fmla="*/ 0 w 1896120"/>
                <a:gd name="textAreaRight" fmla="*/ 1896480 w 1896120"/>
                <a:gd name="textAreaTop" fmla="*/ 0 h 741600"/>
                <a:gd name="textAreaBottom" fmla="*/ 741960 h 741600"/>
              </a:gdLst>
              <a:ahLst/>
              <a:rect l="textAreaLeft" t="textAreaTop" r="textAreaRight" b="textAreaBottom"/>
              <a:pathLst>
                <a:path w="1370" h="536">
                  <a:moveTo>
                    <a:pt x="1133" y="49"/>
                  </a:moveTo>
                  <a:lnTo>
                    <a:pt x="1112" y="53"/>
                  </a:lnTo>
                  <a:lnTo>
                    <a:pt x="1096" y="61"/>
                  </a:lnTo>
                  <a:lnTo>
                    <a:pt x="1083" y="72"/>
                  </a:lnTo>
                  <a:lnTo>
                    <a:pt x="1073" y="87"/>
                  </a:lnTo>
                  <a:lnTo>
                    <a:pt x="1068" y="104"/>
                  </a:lnTo>
                  <a:lnTo>
                    <a:pt x="1054" y="237"/>
                  </a:lnTo>
                  <a:lnTo>
                    <a:pt x="1040" y="371"/>
                  </a:lnTo>
                  <a:lnTo>
                    <a:pt x="1041" y="388"/>
                  </a:lnTo>
                  <a:lnTo>
                    <a:pt x="1047" y="403"/>
                  </a:lnTo>
                  <a:lnTo>
                    <a:pt x="1057" y="414"/>
                  </a:lnTo>
                  <a:lnTo>
                    <a:pt x="1071" y="422"/>
                  </a:lnTo>
                  <a:lnTo>
                    <a:pt x="1087" y="425"/>
                  </a:lnTo>
                  <a:lnTo>
                    <a:pt x="1100" y="424"/>
                  </a:lnTo>
                  <a:lnTo>
                    <a:pt x="1112" y="419"/>
                  </a:lnTo>
                  <a:lnTo>
                    <a:pt x="1129" y="407"/>
                  </a:lnTo>
                  <a:lnTo>
                    <a:pt x="1141" y="390"/>
                  </a:lnTo>
                  <a:lnTo>
                    <a:pt x="1148" y="371"/>
                  </a:lnTo>
                  <a:lnTo>
                    <a:pt x="1166" y="237"/>
                  </a:lnTo>
                  <a:lnTo>
                    <a:pt x="1184" y="104"/>
                  </a:lnTo>
                  <a:lnTo>
                    <a:pt x="1184" y="86"/>
                  </a:lnTo>
                  <a:lnTo>
                    <a:pt x="1177" y="72"/>
                  </a:lnTo>
                  <a:lnTo>
                    <a:pt x="1166" y="60"/>
                  </a:lnTo>
                  <a:lnTo>
                    <a:pt x="1151" y="53"/>
                  </a:lnTo>
                  <a:lnTo>
                    <a:pt x="1133" y="49"/>
                  </a:lnTo>
                  <a:close/>
                  <a:moveTo>
                    <a:pt x="909" y="49"/>
                  </a:moveTo>
                  <a:lnTo>
                    <a:pt x="900" y="50"/>
                  </a:lnTo>
                  <a:lnTo>
                    <a:pt x="884" y="55"/>
                  </a:lnTo>
                  <a:lnTo>
                    <a:pt x="870" y="64"/>
                  </a:lnTo>
                  <a:lnTo>
                    <a:pt x="858" y="74"/>
                  </a:lnTo>
                  <a:lnTo>
                    <a:pt x="851" y="89"/>
                  </a:lnTo>
                  <a:lnTo>
                    <a:pt x="847" y="104"/>
                  </a:lnTo>
                  <a:lnTo>
                    <a:pt x="841" y="237"/>
                  </a:lnTo>
                  <a:lnTo>
                    <a:pt x="835" y="371"/>
                  </a:lnTo>
                  <a:lnTo>
                    <a:pt x="838" y="388"/>
                  </a:lnTo>
                  <a:lnTo>
                    <a:pt x="845" y="403"/>
                  </a:lnTo>
                  <a:lnTo>
                    <a:pt x="856" y="414"/>
                  </a:lnTo>
                  <a:lnTo>
                    <a:pt x="870" y="422"/>
                  </a:lnTo>
                  <a:lnTo>
                    <a:pt x="887" y="425"/>
                  </a:lnTo>
                  <a:lnTo>
                    <a:pt x="893" y="425"/>
                  </a:lnTo>
                  <a:lnTo>
                    <a:pt x="900" y="424"/>
                  </a:lnTo>
                  <a:lnTo>
                    <a:pt x="916" y="416"/>
                  </a:lnTo>
                  <a:lnTo>
                    <a:pt x="930" y="404"/>
                  </a:lnTo>
                  <a:lnTo>
                    <a:pt x="939" y="389"/>
                  </a:lnTo>
                  <a:lnTo>
                    <a:pt x="943" y="371"/>
                  </a:lnTo>
                  <a:lnTo>
                    <a:pt x="954" y="237"/>
                  </a:lnTo>
                  <a:lnTo>
                    <a:pt x="964" y="104"/>
                  </a:lnTo>
                  <a:lnTo>
                    <a:pt x="962" y="86"/>
                  </a:lnTo>
                  <a:lnTo>
                    <a:pt x="955" y="72"/>
                  </a:lnTo>
                  <a:lnTo>
                    <a:pt x="943" y="60"/>
                  </a:lnTo>
                  <a:lnTo>
                    <a:pt x="927" y="53"/>
                  </a:lnTo>
                  <a:lnTo>
                    <a:pt x="909" y="49"/>
                  </a:lnTo>
                  <a:close/>
                  <a:moveTo>
                    <a:pt x="685" y="49"/>
                  </a:moveTo>
                  <a:lnTo>
                    <a:pt x="667" y="53"/>
                  </a:lnTo>
                  <a:lnTo>
                    <a:pt x="650" y="60"/>
                  </a:lnTo>
                  <a:lnTo>
                    <a:pt x="638" y="72"/>
                  </a:lnTo>
                  <a:lnTo>
                    <a:pt x="630" y="86"/>
                  </a:lnTo>
                  <a:lnTo>
                    <a:pt x="627" y="104"/>
                  </a:lnTo>
                  <a:lnTo>
                    <a:pt x="630" y="237"/>
                  </a:lnTo>
                  <a:lnTo>
                    <a:pt x="631" y="371"/>
                  </a:lnTo>
                  <a:lnTo>
                    <a:pt x="635" y="388"/>
                  </a:lnTo>
                  <a:lnTo>
                    <a:pt x="642" y="403"/>
                  </a:lnTo>
                  <a:lnTo>
                    <a:pt x="654" y="414"/>
                  </a:lnTo>
                  <a:lnTo>
                    <a:pt x="668" y="422"/>
                  </a:lnTo>
                  <a:lnTo>
                    <a:pt x="685" y="425"/>
                  </a:lnTo>
                  <a:lnTo>
                    <a:pt x="685" y="425"/>
                  </a:lnTo>
                  <a:lnTo>
                    <a:pt x="701" y="422"/>
                  </a:lnTo>
                  <a:lnTo>
                    <a:pt x="717" y="414"/>
                  </a:lnTo>
                  <a:lnTo>
                    <a:pt x="728" y="403"/>
                  </a:lnTo>
                  <a:lnTo>
                    <a:pt x="736" y="388"/>
                  </a:lnTo>
                  <a:lnTo>
                    <a:pt x="738" y="371"/>
                  </a:lnTo>
                  <a:lnTo>
                    <a:pt x="741" y="237"/>
                  </a:lnTo>
                  <a:lnTo>
                    <a:pt x="743" y="104"/>
                  </a:lnTo>
                  <a:lnTo>
                    <a:pt x="741" y="86"/>
                  </a:lnTo>
                  <a:lnTo>
                    <a:pt x="733" y="72"/>
                  </a:lnTo>
                  <a:lnTo>
                    <a:pt x="719" y="60"/>
                  </a:lnTo>
                  <a:lnTo>
                    <a:pt x="704" y="53"/>
                  </a:lnTo>
                  <a:lnTo>
                    <a:pt x="685" y="49"/>
                  </a:lnTo>
                  <a:lnTo>
                    <a:pt x="685" y="49"/>
                  </a:lnTo>
                  <a:close/>
                  <a:moveTo>
                    <a:pt x="461" y="49"/>
                  </a:moveTo>
                  <a:lnTo>
                    <a:pt x="443" y="53"/>
                  </a:lnTo>
                  <a:lnTo>
                    <a:pt x="428" y="60"/>
                  </a:lnTo>
                  <a:lnTo>
                    <a:pt x="416" y="72"/>
                  </a:lnTo>
                  <a:lnTo>
                    <a:pt x="409" y="86"/>
                  </a:lnTo>
                  <a:lnTo>
                    <a:pt x="406" y="104"/>
                  </a:lnTo>
                  <a:lnTo>
                    <a:pt x="417" y="237"/>
                  </a:lnTo>
                  <a:lnTo>
                    <a:pt x="427" y="371"/>
                  </a:lnTo>
                  <a:lnTo>
                    <a:pt x="431" y="389"/>
                  </a:lnTo>
                  <a:lnTo>
                    <a:pt x="441" y="404"/>
                  </a:lnTo>
                  <a:lnTo>
                    <a:pt x="454" y="416"/>
                  </a:lnTo>
                  <a:lnTo>
                    <a:pt x="471" y="424"/>
                  </a:lnTo>
                  <a:lnTo>
                    <a:pt x="477" y="425"/>
                  </a:lnTo>
                  <a:lnTo>
                    <a:pt x="484" y="425"/>
                  </a:lnTo>
                  <a:lnTo>
                    <a:pt x="501" y="422"/>
                  </a:lnTo>
                  <a:lnTo>
                    <a:pt x="515" y="414"/>
                  </a:lnTo>
                  <a:lnTo>
                    <a:pt x="526" y="403"/>
                  </a:lnTo>
                  <a:lnTo>
                    <a:pt x="533" y="388"/>
                  </a:lnTo>
                  <a:lnTo>
                    <a:pt x="534" y="371"/>
                  </a:lnTo>
                  <a:lnTo>
                    <a:pt x="528" y="237"/>
                  </a:lnTo>
                  <a:lnTo>
                    <a:pt x="522" y="104"/>
                  </a:lnTo>
                  <a:lnTo>
                    <a:pt x="520" y="89"/>
                  </a:lnTo>
                  <a:lnTo>
                    <a:pt x="512" y="74"/>
                  </a:lnTo>
                  <a:lnTo>
                    <a:pt x="501" y="64"/>
                  </a:lnTo>
                  <a:lnTo>
                    <a:pt x="486" y="55"/>
                  </a:lnTo>
                  <a:lnTo>
                    <a:pt x="471" y="50"/>
                  </a:lnTo>
                  <a:lnTo>
                    <a:pt x="461" y="49"/>
                  </a:lnTo>
                  <a:close/>
                  <a:moveTo>
                    <a:pt x="238" y="49"/>
                  </a:moveTo>
                  <a:lnTo>
                    <a:pt x="219" y="53"/>
                  </a:lnTo>
                  <a:lnTo>
                    <a:pt x="205" y="60"/>
                  </a:lnTo>
                  <a:lnTo>
                    <a:pt x="193" y="72"/>
                  </a:lnTo>
                  <a:lnTo>
                    <a:pt x="187" y="86"/>
                  </a:lnTo>
                  <a:lnTo>
                    <a:pt x="187" y="104"/>
                  </a:lnTo>
                  <a:lnTo>
                    <a:pt x="205" y="237"/>
                  </a:lnTo>
                  <a:lnTo>
                    <a:pt x="222" y="371"/>
                  </a:lnTo>
                  <a:lnTo>
                    <a:pt x="230" y="390"/>
                  </a:lnTo>
                  <a:lnTo>
                    <a:pt x="242" y="407"/>
                  </a:lnTo>
                  <a:lnTo>
                    <a:pt x="258" y="419"/>
                  </a:lnTo>
                  <a:lnTo>
                    <a:pt x="270" y="424"/>
                  </a:lnTo>
                  <a:lnTo>
                    <a:pt x="283" y="425"/>
                  </a:lnTo>
                  <a:lnTo>
                    <a:pt x="299" y="422"/>
                  </a:lnTo>
                  <a:lnTo>
                    <a:pt x="313" y="414"/>
                  </a:lnTo>
                  <a:lnTo>
                    <a:pt x="323" y="403"/>
                  </a:lnTo>
                  <a:lnTo>
                    <a:pt x="329" y="388"/>
                  </a:lnTo>
                  <a:lnTo>
                    <a:pt x="330" y="371"/>
                  </a:lnTo>
                  <a:lnTo>
                    <a:pt x="316" y="237"/>
                  </a:lnTo>
                  <a:lnTo>
                    <a:pt x="302" y="104"/>
                  </a:lnTo>
                  <a:lnTo>
                    <a:pt x="298" y="87"/>
                  </a:lnTo>
                  <a:lnTo>
                    <a:pt x="288" y="72"/>
                  </a:lnTo>
                  <a:lnTo>
                    <a:pt x="275" y="61"/>
                  </a:lnTo>
                  <a:lnTo>
                    <a:pt x="258" y="53"/>
                  </a:lnTo>
                  <a:lnTo>
                    <a:pt x="238" y="49"/>
                  </a:lnTo>
                  <a:close/>
                  <a:moveTo>
                    <a:pt x="0" y="0"/>
                  </a:moveTo>
                  <a:lnTo>
                    <a:pt x="1370" y="0"/>
                  </a:lnTo>
                  <a:lnTo>
                    <a:pt x="1304" y="389"/>
                  </a:lnTo>
                  <a:lnTo>
                    <a:pt x="1298" y="414"/>
                  </a:lnTo>
                  <a:lnTo>
                    <a:pt x="1290" y="437"/>
                  </a:lnTo>
                  <a:lnTo>
                    <a:pt x="1281" y="458"/>
                  </a:lnTo>
                  <a:lnTo>
                    <a:pt x="1269" y="477"/>
                  </a:lnTo>
                  <a:lnTo>
                    <a:pt x="1253" y="494"/>
                  </a:lnTo>
                  <a:lnTo>
                    <a:pt x="1235" y="508"/>
                  </a:lnTo>
                  <a:lnTo>
                    <a:pt x="1213" y="520"/>
                  </a:lnTo>
                  <a:lnTo>
                    <a:pt x="1185" y="529"/>
                  </a:lnTo>
                  <a:lnTo>
                    <a:pt x="1154" y="535"/>
                  </a:lnTo>
                  <a:lnTo>
                    <a:pt x="1118" y="536"/>
                  </a:lnTo>
                  <a:lnTo>
                    <a:pt x="252" y="536"/>
                  </a:lnTo>
                  <a:lnTo>
                    <a:pt x="216" y="535"/>
                  </a:lnTo>
                  <a:lnTo>
                    <a:pt x="184" y="529"/>
                  </a:lnTo>
                  <a:lnTo>
                    <a:pt x="158" y="520"/>
                  </a:lnTo>
                  <a:lnTo>
                    <a:pt x="135" y="508"/>
                  </a:lnTo>
                  <a:lnTo>
                    <a:pt x="117" y="494"/>
                  </a:lnTo>
                  <a:lnTo>
                    <a:pt x="102" y="477"/>
                  </a:lnTo>
                  <a:lnTo>
                    <a:pt x="90" y="458"/>
                  </a:lnTo>
                  <a:lnTo>
                    <a:pt x="80" y="437"/>
                  </a:lnTo>
                  <a:lnTo>
                    <a:pt x="73" y="414"/>
                  </a:lnTo>
                  <a:lnTo>
                    <a:pt x="67" y="389"/>
                  </a:lnTo>
                  <a:lnTo>
                    <a:pt x="0" y="0"/>
                  </a:lnTo>
                  <a:close/>
                </a:path>
              </a:pathLst>
            </a:custGeom>
            <a:solidFill>
              <a:srgbClr val="bfbfb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sp>
        <p:nvSpPr>
          <p:cNvPr id="725" name="Freeform 632"/>
          <p:cNvSpPr/>
          <p:nvPr/>
        </p:nvSpPr>
        <p:spPr>
          <a:xfrm>
            <a:off x="6904800" y="2399400"/>
            <a:ext cx="3230280" cy="2125800"/>
          </a:xfrm>
          <a:custGeom>
            <a:avLst/>
            <a:gdLst>
              <a:gd name="textAreaLeft" fmla="*/ 0 w 3230280"/>
              <a:gd name="textAreaRight" fmla="*/ 3230640 w 3230280"/>
              <a:gd name="textAreaTop" fmla="*/ 0 h 2125800"/>
              <a:gd name="textAreaBottom" fmla="*/ 2126160 h 2125800"/>
            </a:gdLst>
            <a:ahLst/>
            <a:rect l="textAreaLeft" t="textAreaTop" r="textAreaRight" b="textAreaBottom"/>
            <a:pathLst>
              <a:path w="2334" h="1536">
                <a:moveTo>
                  <a:pt x="80" y="0"/>
                </a:moveTo>
                <a:lnTo>
                  <a:pt x="2253" y="0"/>
                </a:lnTo>
                <a:lnTo>
                  <a:pt x="2274" y="2"/>
                </a:lnTo>
                <a:lnTo>
                  <a:pt x="2293" y="11"/>
                </a:lnTo>
                <a:lnTo>
                  <a:pt x="2310" y="24"/>
                </a:lnTo>
                <a:lnTo>
                  <a:pt x="2322" y="40"/>
                </a:lnTo>
                <a:lnTo>
                  <a:pt x="2330" y="60"/>
                </a:lnTo>
                <a:lnTo>
                  <a:pt x="2334" y="81"/>
                </a:lnTo>
                <a:lnTo>
                  <a:pt x="2334" y="1456"/>
                </a:lnTo>
                <a:lnTo>
                  <a:pt x="2330" y="1476"/>
                </a:lnTo>
                <a:lnTo>
                  <a:pt x="2322" y="1496"/>
                </a:lnTo>
                <a:lnTo>
                  <a:pt x="2310" y="1512"/>
                </a:lnTo>
                <a:lnTo>
                  <a:pt x="2293" y="1525"/>
                </a:lnTo>
                <a:lnTo>
                  <a:pt x="2274" y="1533"/>
                </a:lnTo>
                <a:lnTo>
                  <a:pt x="2253" y="1536"/>
                </a:lnTo>
                <a:lnTo>
                  <a:pt x="80" y="1536"/>
                </a:lnTo>
                <a:lnTo>
                  <a:pt x="60" y="1533"/>
                </a:lnTo>
                <a:lnTo>
                  <a:pt x="39" y="1525"/>
                </a:lnTo>
                <a:lnTo>
                  <a:pt x="24" y="1512"/>
                </a:lnTo>
                <a:lnTo>
                  <a:pt x="11" y="1496"/>
                </a:lnTo>
                <a:lnTo>
                  <a:pt x="2" y="1476"/>
                </a:lnTo>
                <a:lnTo>
                  <a:pt x="0" y="1456"/>
                </a:lnTo>
                <a:lnTo>
                  <a:pt x="0" y="81"/>
                </a:lnTo>
                <a:lnTo>
                  <a:pt x="2" y="60"/>
                </a:lnTo>
                <a:lnTo>
                  <a:pt x="11" y="40"/>
                </a:lnTo>
                <a:lnTo>
                  <a:pt x="24" y="24"/>
                </a:lnTo>
                <a:lnTo>
                  <a:pt x="39" y="11"/>
                </a:lnTo>
                <a:lnTo>
                  <a:pt x="60" y="2"/>
                </a:lnTo>
                <a:lnTo>
                  <a:pt x="80" y="0"/>
                </a:lnTo>
                <a:close/>
              </a:path>
            </a:pathLst>
          </a:custGeom>
          <a:solidFill>
            <a:srgbClr val="00431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6" name="Rectangle 143"/>
          <p:cNvSpPr/>
          <p:nvPr/>
        </p:nvSpPr>
        <p:spPr>
          <a:xfrm>
            <a:off x="7072560" y="2620800"/>
            <a:ext cx="2894040" cy="1557000"/>
          </a:xfrm>
          <a:prstGeom prst="rect">
            <a:avLst/>
          </a:prstGeom>
          <a:solidFill>
            <a:srgbClr val="ff4a4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7" name="Rectangle 144"/>
          <p:cNvSpPr/>
          <p:nvPr/>
        </p:nvSpPr>
        <p:spPr>
          <a:xfrm>
            <a:off x="8451000" y="4275000"/>
            <a:ext cx="136800" cy="136800"/>
          </a:xfrm>
          <a:prstGeom prst="rect">
            <a:avLst/>
          </a:pr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8" name="Freeform 633"/>
          <p:cNvSpPr/>
          <p:nvPr/>
        </p:nvSpPr>
        <p:spPr>
          <a:xfrm>
            <a:off x="6342840" y="4893840"/>
            <a:ext cx="4353120" cy="205920"/>
          </a:xfrm>
          <a:custGeom>
            <a:avLst/>
            <a:gdLst>
              <a:gd name="textAreaLeft" fmla="*/ 0 w 4353120"/>
              <a:gd name="textAreaRight" fmla="*/ 4353480 w 4353120"/>
              <a:gd name="textAreaTop" fmla="*/ 0 h 205920"/>
              <a:gd name="textAreaBottom" fmla="*/ 206280 h 205920"/>
            </a:gdLst>
            <a:ahLst/>
            <a:rect l="textAreaLeft" t="textAreaTop" r="textAreaRight" b="textAreaBottom"/>
            <a:pathLst>
              <a:path w="3145" h="149">
                <a:moveTo>
                  <a:pt x="0" y="0"/>
                </a:moveTo>
                <a:lnTo>
                  <a:pt x="3145" y="0"/>
                </a:lnTo>
                <a:lnTo>
                  <a:pt x="3145" y="90"/>
                </a:lnTo>
                <a:lnTo>
                  <a:pt x="3143" y="109"/>
                </a:lnTo>
                <a:lnTo>
                  <a:pt x="3134" y="125"/>
                </a:lnTo>
                <a:lnTo>
                  <a:pt x="3121" y="138"/>
                </a:lnTo>
                <a:lnTo>
                  <a:pt x="3106" y="146"/>
                </a:lnTo>
                <a:lnTo>
                  <a:pt x="3086" y="149"/>
                </a:lnTo>
                <a:lnTo>
                  <a:pt x="58" y="149"/>
                </a:lnTo>
                <a:lnTo>
                  <a:pt x="40" y="146"/>
                </a:lnTo>
                <a:lnTo>
                  <a:pt x="25" y="138"/>
                </a:lnTo>
                <a:lnTo>
                  <a:pt x="12" y="125"/>
                </a:lnTo>
                <a:lnTo>
                  <a:pt x="3" y="109"/>
                </a:lnTo>
                <a:lnTo>
                  <a:pt x="0" y="90"/>
                </a:lnTo>
                <a:lnTo>
                  <a:pt x="0"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29" name="Rectangle 145"/>
          <p:cNvSpPr/>
          <p:nvPr/>
        </p:nvSpPr>
        <p:spPr>
          <a:xfrm>
            <a:off x="8080200" y="5000400"/>
            <a:ext cx="879840" cy="56520"/>
          </a:xfrm>
          <a:prstGeom prst="rect">
            <a:avLst/>
          </a:prstGeom>
          <a:solidFill>
            <a:srgbClr val="ffffff"/>
          </a:solidFill>
          <a:ln w="0">
            <a:noFill/>
          </a:ln>
        </p:spPr>
        <p:style>
          <a:lnRef idx="0"/>
          <a:fillRef idx="0"/>
          <a:effectRef idx="0"/>
          <a:fontRef idx="minor"/>
        </p:style>
        <p:txBody>
          <a:bodyPr numCol="1" spcCol="0" tIns="28440" bIns="28440" anchor="t">
            <a:noAutofit/>
          </a:bodyPr>
          <a:p>
            <a:endParaRPr b="0" lang="fr-BF" sz="2400" spc="-1" strike="noStrike">
              <a:solidFill>
                <a:srgbClr val="000000"/>
              </a:solidFill>
              <a:latin typeface="Calibri"/>
            </a:endParaRPr>
          </a:p>
        </p:txBody>
      </p:sp>
      <p:grpSp>
        <p:nvGrpSpPr>
          <p:cNvPr id="730" name="Group 244"/>
          <p:cNvGrpSpPr/>
          <p:nvPr/>
        </p:nvGrpSpPr>
        <p:grpSpPr>
          <a:xfrm>
            <a:off x="6342840" y="4525560"/>
            <a:ext cx="4353120" cy="430200"/>
            <a:chOff x="6342840" y="4525560"/>
            <a:chExt cx="4353120" cy="430200"/>
          </a:xfrm>
        </p:grpSpPr>
        <p:sp>
          <p:nvSpPr>
            <p:cNvPr id="731" name="Freeform 634"/>
            <p:cNvSpPr/>
            <p:nvPr/>
          </p:nvSpPr>
          <p:spPr>
            <a:xfrm>
              <a:off x="6342840" y="4525560"/>
              <a:ext cx="4353120" cy="367920"/>
            </a:xfrm>
            <a:custGeom>
              <a:avLst/>
              <a:gdLst>
                <a:gd name="textAreaLeft" fmla="*/ 0 w 4353120"/>
                <a:gd name="textAreaRight" fmla="*/ 4353480 w 4353120"/>
                <a:gd name="textAreaTop" fmla="*/ 0 h 367920"/>
                <a:gd name="textAreaBottom" fmla="*/ 368280 h 367920"/>
              </a:gdLst>
              <a:ahLst/>
              <a:rect l="textAreaLeft" t="textAreaTop" r="textAreaRight" b="textAreaBottom"/>
              <a:pathLst>
                <a:path w="3145" h="266">
                  <a:moveTo>
                    <a:pt x="406" y="0"/>
                  </a:moveTo>
                  <a:lnTo>
                    <a:pt x="2740" y="0"/>
                  </a:lnTo>
                  <a:lnTo>
                    <a:pt x="3145" y="266"/>
                  </a:lnTo>
                  <a:lnTo>
                    <a:pt x="0" y="266"/>
                  </a:lnTo>
                  <a:lnTo>
                    <a:pt x="406"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2" name="Rectangle 146"/>
            <p:cNvSpPr/>
            <p:nvPr/>
          </p:nvSpPr>
          <p:spPr>
            <a:xfrm>
              <a:off x="6342840" y="4893840"/>
              <a:ext cx="4353120" cy="61920"/>
            </a:xfrm>
            <a:prstGeom prst="rect">
              <a:avLst/>
            </a:prstGeom>
            <a:solidFill>
              <a:srgbClr val="ffffff"/>
            </a:solidFill>
            <a:ln w="0">
              <a:noFill/>
            </a:ln>
          </p:spPr>
          <p:style>
            <a:lnRef idx="0"/>
            <a:fillRef idx="0"/>
            <a:effectRef idx="0"/>
            <a:fontRef idx="minor"/>
          </p:style>
          <p:txBody>
            <a:bodyPr numCol="1" spcCol="0" tIns="30960" bIns="30960" anchor="t">
              <a:noAutofit/>
            </a:bodyPr>
            <a:p>
              <a:endParaRPr b="0" lang="fr-BF" sz="2400" spc="-1" strike="noStrike">
                <a:solidFill>
                  <a:srgbClr val="000000"/>
                </a:solidFill>
                <a:latin typeface="Calibri"/>
              </a:endParaRPr>
            </a:p>
          </p:txBody>
        </p:sp>
      </p:grpSp>
      <p:sp>
        <p:nvSpPr>
          <p:cNvPr id="733" name="Freeform 635"/>
          <p:cNvSpPr/>
          <p:nvPr/>
        </p:nvSpPr>
        <p:spPr>
          <a:xfrm>
            <a:off x="6904800" y="2381400"/>
            <a:ext cx="3230280" cy="2143800"/>
          </a:xfrm>
          <a:custGeom>
            <a:avLst/>
            <a:gdLst>
              <a:gd name="textAreaLeft" fmla="*/ 0 w 3230280"/>
              <a:gd name="textAreaRight" fmla="*/ 3230640 w 3230280"/>
              <a:gd name="textAreaTop" fmla="*/ 0 h 2143800"/>
              <a:gd name="textAreaBottom" fmla="*/ 2144160 h 2143800"/>
            </a:gdLst>
            <a:ahLst/>
            <a:rect l="textAreaLeft" t="textAreaTop" r="textAreaRight" b="textAreaBottom"/>
            <a:pathLst>
              <a:path w="2334" h="1549">
                <a:moveTo>
                  <a:pt x="80" y="0"/>
                </a:moveTo>
                <a:lnTo>
                  <a:pt x="2253" y="0"/>
                </a:lnTo>
                <a:lnTo>
                  <a:pt x="2274" y="3"/>
                </a:lnTo>
                <a:lnTo>
                  <a:pt x="2293" y="10"/>
                </a:lnTo>
                <a:lnTo>
                  <a:pt x="2310" y="24"/>
                </a:lnTo>
                <a:lnTo>
                  <a:pt x="2322" y="40"/>
                </a:lnTo>
                <a:lnTo>
                  <a:pt x="2330" y="59"/>
                </a:lnTo>
                <a:lnTo>
                  <a:pt x="2334" y="81"/>
                </a:lnTo>
                <a:lnTo>
                  <a:pt x="2334" y="1469"/>
                </a:lnTo>
                <a:lnTo>
                  <a:pt x="2330" y="1489"/>
                </a:lnTo>
                <a:lnTo>
                  <a:pt x="2322" y="1509"/>
                </a:lnTo>
                <a:lnTo>
                  <a:pt x="2310" y="1525"/>
                </a:lnTo>
                <a:lnTo>
                  <a:pt x="2293" y="1538"/>
                </a:lnTo>
                <a:lnTo>
                  <a:pt x="2274" y="1546"/>
                </a:lnTo>
                <a:lnTo>
                  <a:pt x="2253" y="1549"/>
                </a:lnTo>
                <a:lnTo>
                  <a:pt x="80" y="1549"/>
                </a:lnTo>
                <a:lnTo>
                  <a:pt x="60" y="1546"/>
                </a:lnTo>
                <a:lnTo>
                  <a:pt x="39" y="1538"/>
                </a:lnTo>
                <a:lnTo>
                  <a:pt x="24" y="1525"/>
                </a:lnTo>
                <a:lnTo>
                  <a:pt x="11" y="1509"/>
                </a:lnTo>
                <a:lnTo>
                  <a:pt x="2" y="1489"/>
                </a:lnTo>
                <a:lnTo>
                  <a:pt x="0" y="1469"/>
                </a:lnTo>
                <a:lnTo>
                  <a:pt x="0" y="81"/>
                </a:lnTo>
                <a:lnTo>
                  <a:pt x="2" y="59"/>
                </a:lnTo>
                <a:lnTo>
                  <a:pt x="11" y="40"/>
                </a:lnTo>
                <a:lnTo>
                  <a:pt x="24" y="24"/>
                </a:lnTo>
                <a:lnTo>
                  <a:pt x="39" y="10"/>
                </a:lnTo>
                <a:lnTo>
                  <a:pt x="60" y="3"/>
                </a:lnTo>
                <a:lnTo>
                  <a:pt x="80" y="0"/>
                </a:lnTo>
                <a:close/>
              </a:path>
            </a:pathLst>
          </a:custGeom>
          <a:solidFill>
            <a:schemeClr val="accent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4" name="Freeform 636"/>
          <p:cNvSpPr/>
          <p:nvPr/>
        </p:nvSpPr>
        <p:spPr>
          <a:xfrm>
            <a:off x="8037360" y="1901160"/>
            <a:ext cx="964440" cy="586440"/>
          </a:xfrm>
          <a:custGeom>
            <a:avLst/>
            <a:gdLst>
              <a:gd name="textAreaLeft" fmla="*/ 0 w 964440"/>
              <a:gd name="textAreaRight" fmla="*/ 964800 w 964440"/>
              <a:gd name="textAreaTop" fmla="*/ 0 h 586440"/>
              <a:gd name="textAreaBottom" fmla="*/ 586800 h 586440"/>
            </a:gdLst>
            <a:ahLst/>
            <a:rect l="textAreaLeft" t="textAreaTop" r="textAreaRight" b="textAreaBottom"/>
            <a:pathLst>
              <a:path w="697" h="424">
                <a:moveTo>
                  <a:pt x="65" y="0"/>
                </a:moveTo>
                <a:lnTo>
                  <a:pt x="633" y="0"/>
                </a:lnTo>
                <a:lnTo>
                  <a:pt x="654" y="3"/>
                </a:lnTo>
                <a:lnTo>
                  <a:pt x="670" y="12"/>
                </a:lnTo>
                <a:lnTo>
                  <a:pt x="685" y="26"/>
                </a:lnTo>
                <a:lnTo>
                  <a:pt x="694" y="43"/>
                </a:lnTo>
                <a:lnTo>
                  <a:pt x="697" y="63"/>
                </a:lnTo>
                <a:lnTo>
                  <a:pt x="697" y="361"/>
                </a:lnTo>
                <a:lnTo>
                  <a:pt x="694" y="380"/>
                </a:lnTo>
                <a:lnTo>
                  <a:pt x="685" y="398"/>
                </a:lnTo>
                <a:lnTo>
                  <a:pt x="670" y="412"/>
                </a:lnTo>
                <a:lnTo>
                  <a:pt x="654" y="421"/>
                </a:lnTo>
                <a:lnTo>
                  <a:pt x="633" y="424"/>
                </a:lnTo>
                <a:lnTo>
                  <a:pt x="614" y="424"/>
                </a:lnTo>
                <a:lnTo>
                  <a:pt x="614" y="136"/>
                </a:lnTo>
                <a:lnTo>
                  <a:pt x="611" y="121"/>
                </a:lnTo>
                <a:lnTo>
                  <a:pt x="602" y="109"/>
                </a:lnTo>
                <a:lnTo>
                  <a:pt x="590" y="100"/>
                </a:lnTo>
                <a:lnTo>
                  <a:pt x="575" y="98"/>
                </a:lnTo>
                <a:lnTo>
                  <a:pt x="123" y="98"/>
                </a:lnTo>
                <a:lnTo>
                  <a:pt x="108" y="100"/>
                </a:lnTo>
                <a:lnTo>
                  <a:pt x="96" y="109"/>
                </a:lnTo>
                <a:lnTo>
                  <a:pt x="86" y="121"/>
                </a:lnTo>
                <a:lnTo>
                  <a:pt x="84" y="136"/>
                </a:lnTo>
                <a:lnTo>
                  <a:pt x="84" y="424"/>
                </a:lnTo>
                <a:lnTo>
                  <a:pt x="65" y="424"/>
                </a:lnTo>
                <a:lnTo>
                  <a:pt x="44" y="421"/>
                </a:lnTo>
                <a:lnTo>
                  <a:pt x="26" y="412"/>
                </a:lnTo>
                <a:lnTo>
                  <a:pt x="12" y="398"/>
                </a:lnTo>
                <a:lnTo>
                  <a:pt x="4" y="380"/>
                </a:lnTo>
                <a:lnTo>
                  <a:pt x="0" y="361"/>
                </a:lnTo>
                <a:lnTo>
                  <a:pt x="0" y="63"/>
                </a:lnTo>
                <a:lnTo>
                  <a:pt x="4" y="43"/>
                </a:lnTo>
                <a:lnTo>
                  <a:pt x="12" y="26"/>
                </a:lnTo>
                <a:lnTo>
                  <a:pt x="26" y="12"/>
                </a:lnTo>
                <a:lnTo>
                  <a:pt x="44" y="3"/>
                </a:lnTo>
                <a:lnTo>
                  <a:pt x="65"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5" name="Freeform 637"/>
          <p:cNvSpPr/>
          <p:nvPr/>
        </p:nvSpPr>
        <p:spPr>
          <a:xfrm>
            <a:off x="6615720" y="4586400"/>
            <a:ext cx="3818880" cy="245880"/>
          </a:xfrm>
          <a:custGeom>
            <a:avLst/>
            <a:gdLst>
              <a:gd name="textAreaLeft" fmla="*/ 0 w 3818880"/>
              <a:gd name="textAreaRight" fmla="*/ 3819240 w 3818880"/>
              <a:gd name="textAreaTop" fmla="*/ 0 h 245880"/>
              <a:gd name="textAreaBottom" fmla="*/ 246240 h 245880"/>
            </a:gdLst>
            <a:ahLst/>
            <a:rect l="textAreaLeft" t="textAreaTop" r="textAreaRight" b="textAreaBottom"/>
            <a:pathLst>
              <a:path w="2759" h="178">
                <a:moveTo>
                  <a:pt x="272" y="0"/>
                </a:moveTo>
                <a:lnTo>
                  <a:pt x="2487" y="0"/>
                </a:lnTo>
                <a:lnTo>
                  <a:pt x="2759" y="178"/>
                </a:lnTo>
                <a:lnTo>
                  <a:pt x="0" y="178"/>
                </a:lnTo>
                <a:lnTo>
                  <a:pt x="272" y="0"/>
                </a:lnTo>
                <a:close/>
              </a:path>
            </a:pathLst>
          </a:custGeom>
          <a:solidFill>
            <a:schemeClr val="accent2"/>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6" name="Rectangle 153"/>
          <p:cNvSpPr/>
          <p:nvPr/>
        </p:nvSpPr>
        <p:spPr>
          <a:xfrm>
            <a:off x="8498160" y="4561560"/>
            <a:ext cx="41040" cy="294480"/>
          </a:xfrm>
          <a:prstGeom prst="rect">
            <a:avLst/>
          </a:pr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7" name="Freeform 638"/>
          <p:cNvSpPr/>
          <p:nvPr/>
        </p:nvSpPr>
        <p:spPr>
          <a:xfrm>
            <a:off x="8892720" y="4556160"/>
            <a:ext cx="114480" cy="307080"/>
          </a:xfrm>
          <a:custGeom>
            <a:avLst/>
            <a:gdLst>
              <a:gd name="textAreaLeft" fmla="*/ 0 w 114480"/>
              <a:gd name="textAreaRight" fmla="*/ 114840 w 114480"/>
              <a:gd name="textAreaTop" fmla="*/ 0 h 307080"/>
              <a:gd name="textAreaBottom" fmla="*/ 307440 h 307080"/>
            </a:gdLst>
            <a:ahLst/>
            <a:rect l="textAreaLeft" t="textAreaTop" r="textAreaRight" b="textAreaBottom"/>
            <a:pathLst>
              <a:path w="83" h="222">
                <a:moveTo>
                  <a:pt x="30" y="0"/>
                </a:moveTo>
                <a:lnTo>
                  <a:pt x="83" y="213"/>
                </a:lnTo>
                <a:lnTo>
                  <a:pt x="53" y="222"/>
                </a:lnTo>
                <a:lnTo>
                  <a:pt x="0" y="8"/>
                </a:lnTo>
                <a:lnTo>
                  <a:pt x="30"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8" name="Freeform 639"/>
          <p:cNvSpPr/>
          <p:nvPr/>
        </p:nvSpPr>
        <p:spPr>
          <a:xfrm>
            <a:off x="9264960" y="4553280"/>
            <a:ext cx="183600" cy="312480"/>
          </a:xfrm>
          <a:custGeom>
            <a:avLst/>
            <a:gdLst>
              <a:gd name="textAreaLeft" fmla="*/ 0 w 183600"/>
              <a:gd name="textAreaRight" fmla="*/ 183960 w 183600"/>
              <a:gd name="textAreaTop" fmla="*/ 0 h 312480"/>
              <a:gd name="textAreaBottom" fmla="*/ 312840 h 312480"/>
            </a:gdLst>
            <a:ahLst/>
            <a:rect l="textAreaLeft" t="textAreaTop" r="textAreaRight" b="textAreaBottom"/>
            <a:pathLst>
              <a:path w="133" h="226">
                <a:moveTo>
                  <a:pt x="27" y="0"/>
                </a:moveTo>
                <a:lnTo>
                  <a:pt x="133" y="213"/>
                </a:lnTo>
                <a:lnTo>
                  <a:pt x="107" y="226"/>
                </a:lnTo>
                <a:lnTo>
                  <a:pt x="0" y="13"/>
                </a:lnTo>
                <a:lnTo>
                  <a:pt x="2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39" name="Freeform 640"/>
          <p:cNvSpPr/>
          <p:nvPr/>
        </p:nvSpPr>
        <p:spPr>
          <a:xfrm>
            <a:off x="9634680" y="4547880"/>
            <a:ext cx="263880" cy="322200"/>
          </a:xfrm>
          <a:custGeom>
            <a:avLst/>
            <a:gdLst>
              <a:gd name="textAreaLeft" fmla="*/ 0 w 263880"/>
              <a:gd name="textAreaRight" fmla="*/ 264240 w 263880"/>
              <a:gd name="textAreaTop" fmla="*/ 0 h 322200"/>
              <a:gd name="textAreaBottom" fmla="*/ 322560 h 322200"/>
            </a:gdLst>
            <a:ahLst/>
            <a:rect l="textAreaLeft" t="textAreaTop" r="textAreaRight" b="textAreaBottom"/>
            <a:pathLst>
              <a:path w="191" h="233">
                <a:moveTo>
                  <a:pt x="24" y="0"/>
                </a:moveTo>
                <a:lnTo>
                  <a:pt x="191" y="215"/>
                </a:lnTo>
                <a:lnTo>
                  <a:pt x="167" y="233"/>
                </a:lnTo>
                <a:lnTo>
                  <a:pt x="0" y="20"/>
                </a:lnTo>
                <a:lnTo>
                  <a:pt x="24"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40" name="Rectangle 154"/>
          <p:cNvSpPr/>
          <p:nvPr/>
        </p:nvSpPr>
        <p:spPr>
          <a:xfrm>
            <a:off x="6792840" y="4629600"/>
            <a:ext cx="3453480" cy="41040"/>
          </a:xfrm>
          <a:prstGeom prst="rect">
            <a:avLst/>
          </a:prstGeom>
          <a:solidFill>
            <a:srgbClr val="ffffff"/>
          </a:solidFill>
          <a:ln w="0">
            <a:noFill/>
          </a:ln>
        </p:spPr>
        <p:style>
          <a:lnRef idx="0"/>
          <a:fillRef idx="0"/>
          <a:effectRef idx="0"/>
          <a:fontRef idx="minor"/>
        </p:style>
        <p:txBody>
          <a:bodyPr numCol="1" spcCol="0" tIns="20520" bIns="20520" anchor="t">
            <a:noAutofit/>
          </a:bodyPr>
          <a:p>
            <a:endParaRPr b="0" lang="fr-BF" sz="2400" spc="-1" strike="noStrike">
              <a:solidFill>
                <a:srgbClr val="000000"/>
              </a:solidFill>
              <a:latin typeface="Calibri"/>
            </a:endParaRPr>
          </a:p>
        </p:txBody>
      </p:sp>
      <p:sp>
        <p:nvSpPr>
          <p:cNvPr id="741" name="Freeform 641"/>
          <p:cNvSpPr/>
          <p:nvPr/>
        </p:nvSpPr>
        <p:spPr>
          <a:xfrm>
            <a:off x="8033040" y="4556160"/>
            <a:ext cx="113040" cy="307080"/>
          </a:xfrm>
          <a:custGeom>
            <a:avLst/>
            <a:gdLst>
              <a:gd name="textAreaLeft" fmla="*/ 0 w 113040"/>
              <a:gd name="textAreaRight" fmla="*/ 113400 w 113040"/>
              <a:gd name="textAreaTop" fmla="*/ 0 h 307080"/>
              <a:gd name="textAreaBottom" fmla="*/ 307440 h 307080"/>
            </a:gdLst>
            <a:ahLst/>
            <a:rect l="textAreaLeft" t="textAreaTop" r="textAreaRight" b="textAreaBottom"/>
            <a:pathLst>
              <a:path w="82" h="222">
                <a:moveTo>
                  <a:pt x="53" y="0"/>
                </a:moveTo>
                <a:lnTo>
                  <a:pt x="82" y="8"/>
                </a:lnTo>
                <a:lnTo>
                  <a:pt x="28" y="222"/>
                </a:lnTo>
                <a:lnTo>
                  <a:pt x="0" y="213"/>
                </a:lnTo>
                <a:lnTo>
                  <a:pt x="53"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42" name="Freeform 642"/>
          <p:cNvSpPr/>
          <p:nvPr/>
        </p:nvSpPr>
        <p:spPr>
          <a:xfrm>
            <a:off x="7588800" y="4553280"/>
            <a:ext cx="185040" cy="312480"/>
          </a:xfrm>
          <a:custGeom>
            <a:avLst/>
            <a:gdLst>
              <a:gd name="textAreaLeft" fmla="*/ 0 w 185040"/>
              <a:gd name="textAreaRight" fmla="*/ 185400 w 185040"/>
              <a:gd name="textAreaTop" fmla="*/ 0 h 312480"/>
              <a:gd name="textAreaBottom" fmla="*/ 312840 h 312480"/>
            </a:gdLst>
            <a:ahLst/>
            <a:rect l="textAreaLeft" t="textAreaTop" r="textAreaRight" b="textAreaBottom"/>
            <a:pathLst>
              <a:path w="134" h="226">
                <a:moveTo>
                  <a:pt x="108" y="0"/>
                </a:moveTo>
                <a:lnTo>
                  <a:pt x="134" y="13"/>
                </a:lnTo>
                <a:lnTo>
                  <a:pt x="28" y="226"/>
                </a:lnTo>
                <a:lnTo>
                  <a:pt x="0" y="213"/>
                </a:lnTo>
                <a:lnTo>
                  <a:pt x="108"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43" name="Freeform 643"/>
          <p:cNvSpPr/>
          <p:nvPr/>
        </p:nvSpPr>
        <p:spPr>
          <a:xfrm>
            <a:off x="7141680" y="4547880"/>
            <a:ext cx="263880" cy="322200"/>
          </a:xfrm>
          <a:custGeom>
            <a:avLst/>
            <a:gdLst>
              <a:gd name="textAreaLeft" fmla="*/ 0 w 263880"/>
              <a:gd name="textAreaRight" fmla="*/ 264240 w 263880"/>
              <a:gd name="textAreaTop" fmla="*/ 0 h 322200"/>
              <a:gd name="textAreaBottom" fmla="*/ 322560 h 322200"/>
            </a:gdLst>
            <a:ahLst/>
            <a:rect l="textAreaLeft" t="textAreaTop" r="textAreaRight" b="textAreaBottom"/>
            <a:pathLst>
              <a:path w="191" h="233">
                <a:moveTo>
                  <a:pt x="167" y="0"/>
                </a:moveTo>
                <a:lnTo>
                  <a:pt x="191" y="20"/>
                </a:lnTo>
                <a:lnTo>
                  <a:pt x="24" y="233"/>
                </a:lnTo>
                <a:lnTo>
                  <a:pt x="0" y="215"/>
                </a:lnTo>
                <a:lnTo>
                  <a:pt x="167" y="0"/>
                </a:lnTo>
                <a:close/>
              </a:path>
            </a:pathLst>
          </a:custGeom>
          <a:solidFill>
            <a:srgbClr val="fffff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44" name="Rectangle 155"/>
          <p:cNvSpPr/>
          <p:nvPr/>
        </p:nvSpPr>
        <p:spPr>
          <a:xfrm>
            <a:off x="6666840" y="4730400"/>
            <a:ext cx="3760560" cy="41040"/>
          </a:xfrm>
          <a:prstGeom prst="rect">
            <a:avLst/>
          </a:prstGeom>
          <a:solidFill>
            <a:srgbClr val="ffffff"/>
          </a:solidFill>
          <a:ln w="0">
            <a:noFill/>
          </a:ln>
        </p:spPr>
        <p:style>
          <a:lnRef idx="0"/>
          <a:fillRef idx="0"/>
          <a:effectRef idx="0"/>
          <a:fontRef idx="minor"/>
        </p:style>
        <p:txBody>
          <a:bodyPr numCol="1" spcCol="0" tIns="20520" bIns="20520" anchor="t">
            <a:noAutofit/>
          </a:bodyPr>
          <a:p>
            <a:endParaRPr b="0" lang="fr-BF" sz="2400" spc="-1" strike="noStrike">
              <a:solidFill>
                <a:srgbClr val="000000"/>
              </a:solidFill>
              <a:latin typeface="Calibri"/>
            </a:endParaRPr>
          </a:p>
        </p:txBody>
      </p:sp>
      <p:grpSp>
        <p:nvGrpSpPr>
          <p:cNvPr id="745" name="Group 245"/>
          <p:cNvGrpSpPr/>
          <p:nvPr/>
        </p:nvGrpSpPr>
        <p:grpSpPr>
          <a:xfrm>
            <a:off x="7093080" y="2381400"/>
            <a:ext cx="2852640" cy="1663560"/>
            <a:chOff x="7093080" y="2381400"/>
            <a:chExt cx="2852640" cy="1663560"/>
          </a:xfrm>
        </p:grpSpPr>
        <p:sp>
          <p:nvSpPr>
            <p:cNvPr id="746" name="Freeform 644"/>
            <p:cNvSpPr/>
            <p:nvPr/>
          </p:nvSpPr>
          <p:spPr>
            <a:xfrm>
              <a:off x="7093080" y="2381400"/>
              <a:ext cx="2852640" cy="1406160"/>
            </a:xfrm>
            <a:custGeom>
              <a:avLst/>
              <a:gdLst>
                <a:gd name="textAreaLeft" fmla="*/ 0 w 2852640"/>
                <a:gd name="textAreaRight" fmla="*/ 2853000 w 2852640"/>
                <a:gd name="textAreaTop" fmla="*/ 0 h 1406160"/>
                <a:gd name="textAreaBottom" fmla="*/ 1406520 h 1406160"/>
              </a:gdLst>
              <a:ahLst/>
              <a:rect l="textAreaLeft" t="textAreaTop" r="textAreaRight" b="textAreaBottom"/>
              <a:pathLst>
                <a:path w="2061" h="1016">
                  <a:moveTo>
                    <a:pt x="98" y="0"/>
                  </a:moveTo>
                  <a:lnTo>
                    <a:pt x="1964" y="0"/>
                  </a:lnTo>
                  <a:lnTo>
                    <a:pt x="1997" y="2"/>
                  </a:lnTo>
                  <a:lnTo>
                    <a:pt x="2031" y="9"/>
                  </a:lnTo>
                  <a:lnTo>
                    <a:pt x="2061" y="21"/>
                  </a:lnTo>
                  <a:lnTo>
                    <a:pt x="2061" y="811"/>
                  </a:lnTo>
                  <a:lnTo>
                    <a:pt x="2058" y="848"/>
                  </a:lnTo>
                  <a:lnTo>
                    <a:pt x="2048" y="882"/>
                  </a:lnTo>
                  <a:lnTo>
                    <a:pt x="2033" y="915"/>
                  </a:lnTo>
                  <a:lnTo>
                    <a:pt x="2013" y="943"/>
                  </a:lnTo>
                  <a:lnTo>
                    <a:pt x="1988" y="967"/>
                  </a:lnTo>
                  <a:lnTo>
                    <a:pt x="1958" y="988"/>
                  </a:lnTo>
                  <a:lnTo>
                    <a:pt x="1927" y="1003"/>
                  </a:lnTo>
                  <a:lnTo>
                    <a:pt x="1891" y="1013"/>
                  </a:lnTo>
                  <a:lnTo>
                    <a:pt x="1854" y="1016"/>
                  </a:lnTo>
                  <a:lnTo>
                    <a:pt x="207" y="1016"/>
                  </a:lnTo>
                  <a:lnTo>
                    <a:pt x="170" y="1013"/>
                  </a:lnTo>
                  <a:lnTo>
                    <a:pt x="135" y="1003"/>
                  </a:lnTo>
                  <a:lnTo>
                    <a:pt x="103" y="988"/>
                  </a:lnTo>
                  <a:lnTo>
                    <a:pt x="74" y="967"/>
                  </a:lnTo>
                  <a:lnTo>
                    <a:pt x="49" y="943"/>
                  </a:lnTo>
                  <a:lnTo>
                    <a:pt x="29" y="915"/>
                  </a:lnTo>
                  <a:lnTo>
                    <a:pt x="13" y="882"/>
                  </a:lnTo>
                  <a:lnTo>
                    <a:pt x="4" y="848"/>
                  </a:lnTo>
                  <a:lnTo>
                    <a:pt x="0" y="811"/>
                  </a:lnTo>
                  <a:lnTo>
                    <a:pt x="0" y="21"/>
                  </a:lnTo>
                  <a:lnTo>
                    <a:pt x="31" y="9"/>
                  </a:lnTo>
                  <a:lnTo>
                    <a:pt x="63" y="2"/>
                  </a:lnTo>
                  <a:lnTo>
                    <a:pt x="98"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nvGrpSpPr>
            <p:cNvPr id="747" name="Group 246"/>
            <p:cNvGrpSpPr/>
            <p:nvPr/>
          </p:nvGrpSpPr>
          <p:grpSpPr>
            <a:xfrm>
              <a:off x="7669080" y="3531600"/>
              <a:ext cx="1701000" cy="513360"/>
              <a:chOff x="7669080" y="3531600"/>
              <a:chExt cx="1701000" cy="513360"/>
            </a:xfrm>
          </p:grpSpPr>
          <p:sp>
            <p:nvSpPr>
              <p:cNvPr id="748" name="Freeform 645"/>
              <p:cNvSpPr/>
              <p:nvPr/>
            </p:nvSpPr>
            <p:spPr>
              <a:xfrm>
                <a:off x="7669080" y="3531600"/>
                <a:ext cx="333360" cy="513360"/>
              </a:xfrm>
              <a:custGeom>
                <a:avLst/>
                <a:gdLst>
                  <a:gd name="textAreaLeft" fmla="*/ 0 w 333360"/>
                  <a:gd name="textAreaRight" fmla="*/ 333720 w 333360"/>
                  <a:gd name="textAreaTop" fmla="*/ 0 h 513360"/>
                  <a:gd name="textAreaBottom" fmla="*/ 513720 h 513360"/>
                </a:gdLst>
                <a:ahLst/>
                <a:rect l="textAreaLeft" t="textAreaTop" r="textAreaRight" b="textAreaBottom"/>
                <a:pathLst>
                  <a:path w="241" h="371">
                    <a:moveTo>
                      <a:pt x="134" y="0"/>
                    </a:moveTo>
                    <a:lnTo>
                      <a:pt x="157" y="2"/>
                    </a:lnTo>
                    <a:lnTo>
                      <a:pt x="181" y="6"/>
                    </a:lnTo>
                    <a:lnTo>
                      <a:pt x="202" y="12"/>
                    </a:lnTo>
                    <a:lnTo>
                      <a:pt x="220"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3" y="368"/>
                    </a:lnTo>
                    <a:lnTo>
                      <a:pt x="85" y="365"/>
                    </a:lnTo>
                    <a:lnTo>
                      <a:pt x="69" y="358"/>
                    </a:lnTo>
                    <a:lnTo>
                      <a:pt x="56" y="348"/>
                    </a:lnTo>
                    <a:lnTo>
                      <a:pt x="46" y="336"/>
                    </a:lnTo>
                    <a:lnTo>
                      <a:pt x="42" y="323"/>
                    </a:lnTo>
                    <a:lnTo>
                      <a:pt x="0" y="55"/>
                    </a:lnTo>
                    <a:lnTo>
                      <a:pt x="1" y="42"/>
                    </a:lnTo>
                    <a:lnTo>
                      <a:pt x="9" y="30"/>
                    </a:lnTo>
                    <a:lnTo>
                      <a:pt x="21" y="20"/>
                    </a:lnTo>
                    <a:lnTo>
                      <a:pt x="39" y="12"/>
                    </a:lnTo>
                    <a:lnTo>
                      <a:pt x="60" y="6"/>
                    </a:lnTo>
                    <a:lnTo>
                      <a:pt x="83" y="2"/>
                    </a:lnTo>
                    <a:lnTo>
                      <a:pt x="108" y="0"/>
                    </a:lnTo>
                    <a:lnTo>
                      <a:pt x="134" y="0"/>
                    </a:lnTo>
                    <a:close/>
                  </a:path>
                </a:pathLst>
              </a:cu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49" name="Freeform 646"/>
              <p:cNvSpPr/>
              <p:nvPr/>
            </p:nvSpPr>
            <p:spPr>
              <a:xfrm>
                <a:off x="9036720" y="3531600"/>
                <a:ext cx="333360" cy="513360"/>
              </a:xfrm>
              <a:custGeom>
                <a:avLst/>
                <a:gdLst>
                  <a:gd name="textAreaLeft" fmla="*/ 0 w 333360"/>
                  <a:gd name="textAreaRight" fmla="*/ 333720 w 333360"/>
                  <a:gd name="textAreaTop" fmla="*/ 0 h 513360"/>
                  <a:gd name="textAreaBottom" fmla="*/ 513720 h 513360"/>
                </a:gdLst>
                <a:ahLst/>
                <a:rect l="textAreaLeft" t="textAreaTop" r="textAreaRight" b="textAreaBottom"/>
                <a:pathLst>
                  <a:path w="241" h="371">
                    <a:moveTo>
                      <a:pt x="133" y="0"/>
                    </a:moveTo>
                    <a:lnTo>
                      <a:pt x="159" y="2"/>
                    </a:lnTo>
                    <a:lnTo>
                      <a:pt x="181" y="6"/>
                    </a:lnTo>
                    <a:lnTo>
                      <a:pt x="203" y="12"/>
                    </a:lnTo>
                    <a:lnTo>
                      <a:pt x="219"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2" y="368"/>
                    </a:lnTo>
                    <a:lnTo>
                      <a:pt x="84" y="365"/>
                    </a:lnTo>
                    <a:lnTo>
                      <a:pt x="69" y="358"/>
                    </a:lnTo>
                    <a:lnTo>
                      <a:pt x="56" y="348"/>
                    </a:lnTo>
                    <a:lnTo>
                      <a:pt x="47" y="336"/>
                    </a:lnTo>
                    <a:lnTo>
                      <a:pt x="41" y="323"/>
                    </a:lnTo>
                    <a:lnTo>
                      <a:pt x="0" y="55"/>
                    </a:lnTo>
                    <a:lnTo>
                      <a:pt x="1" y="42"/>
                    </a:lnTo>
                    <a:lnTo>
                      <a:pt x="9" y="30"/>
                    </a:lnTo>
                    <a:lnTo>
                      <a:pt x="22" y="20"/>
                    </a:lnTo>
                    <a:lnTo>
                      <a:pt x="39" y="12"/>
                    </a:lnTo>
                    <a:lnTo>
                      <a:pt x="61" y="6"/>
                    </a:lnTo>
                    <a:lnTo>
                      <a:pt x="83" y="2"/>
                    </a:lnTo>
                    <a:lnTo>
                      <a:pt x="108" y="0"/>
                    </a:lnTo>
                    <a:lnTo>
                      <a:pt x="133" y="0"/>
                    </a:lnTo>
                    <a:close/>
                  </a:path>
                </a:pathLst>
              </a:custGeom>
              <a:solidFill>
                <a:srgbClr val="defff3"/>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50" name="Freeform 647"/>
              <p:cNvSpPr/>
              <p:nvPr/>
            </p:nvSpPr>
            <p:spPr>
              <a:xfrm>
                <a:off x="7739640" y="3592800"/>
                <a:ext cx="193320" cy="369360"/>
              </a:xfrm>
              <a:custGeom>
                <a:avLst/>
                <a:gdLst>
                  <a:gd name="textAreaLeft" fmla="*/ 0 w 193320"/>
                  <a:gd name="textAreaRight" fmla="*/ 193680 w 193320"/>
                  <a:gd name="textAreaTop" fmla="*/ 0 h 369360"/>
                  <a:gd name="textAreaBottom" fmla="*/ 369720 h 369360"/>
                </a:gdLst>
                <a:ahLst/>
                <a:rect l="textAreaLeft" t="textAreaTop" r="textAreaRight" b="textAreaBottom"/>
                <a:pathLst>
                  <a:path w="140" h="267">
                    <a:moveTo>
                      <a:pt x="69" y="0"/>
                    </a:moveTo>
                    <a:lnTo>
                      <a:pt x="87" y="1"/>
                    </a:lnTo>
                    <a:lnTo>
                      <a:pt x="105" y="5"/>
                    </a:lnTo>
                    <a:lnTo>
                      <a:pt x="120" y="10"/>
                    </a:lnTo>
                    <a:lnTo>
                      <a:pt x="132" y="18"/>
                    </a:lnTo>
                    <a:lnTo>
                      <a:pt x="139" y="28"/>
                    </a:lnTo>
                    <a:lnTo>
                      <a:pt x="140" y="40"/>
                    </a:lnTo>
                    <a:lnTo>
                      <a:pt x="115" y="232"/>
                    </a:lnTo>
                    <a:lnTo>
                      <a:pt x="111" y="247"/>
                    </a:lnTo>
                    <a:lnTo>
                      <a:pt x="102" y="257"/>
                    </a:lnTo>
                    <a:lnTo>
                      <a:pt x="90" y="263"/>
                    </a:lnTo>
                    <a:lnTo>
                      <a:pt x="77" y="267"/>
                    </a:lnTo>
                    <a:lnTo>
                      <a:pt x="62" y="267"/>
                    </a:lnTo>
                    <a:lnTo>
                      <a:pt x="49" y="263"/>
                    </a:lnTo>
                    <a:lnTo>
                      <a:pt x="37" y="256"/>
                    </a:lnTo>
                    <a:lnTo>
                      <a:pt x="29" y="245"/>
                    </a:lnTo>
                    <a:lnTo>
                      <a:pt x="24" y="232"/>
                    </a:lnTo>
                    <a:lnTo>
                      <a:pt x="0" y="40"/>
                    </a:lnTo>
                    <a:lnTo>
                      <a:pt x="1" y="28"/>
                    </a:lnTo>
                    <a:lnTo>
                      <a:pt x="9" y="18"/>
                    </a:lnTo>
                    <a:lnTo>
                      <a:pt x="19" y="10"/>
                    </a:lnTo>
                    <a:lnTo>
                      <a:pt x="35" y="5"/>
                    </a:lnTo>
                    <a:lnTo>
                      <a:pt x="52" y="1"/>
                    </a:lnTo>
                    <a:lnTo>
                      <a:pt x="69"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51" name="Freeform 648"/>
              <p:cNvSpPr/>
              <p:nvPr/>
            </p:nvSpPr>
            <p:spPr>
              <a:xfrm>
                <a:off x="9107280" y="3592800"/>
                <a:ext cx="193320" cy="369360"/>
              </a:xfrm>
              <a:custGeom>
                <a:avLst/>
                <a:gdLst>
                  <a:gd name="textAreaLeft" fmla="*/ 0 w 193320"/>
                  <a:gd name="textAreaRight" fmla="*/ 193680 w 193320"/>
                  <a:gd name="textAreaTop" fmla="*/ 0 h 369360"/>
                  <a:gd name="textAreaBottom" fmla="*/ 369720 h 369360"/>
                </a:gdLst>
                <a:ahLst/>
                <a:rect l="textAreaLeft" t="textAreaTop" r="textAreaRight" b="textAreaBottom"/>
                <a:pathLst>
                  <a:path w="140" h="267">
                    <a:moveTo>
                      <a:pt x="69" y="0"/>
                    </a:moveTo>
                    <a:lnTo>
                      <a:pt x="88" y="1"/>
                    </a:lnTo>
                    <a:lnTo>
                      <a:pt x="105" y="5"/>
                    </a:lnTo>
                    <a:lnTo>
                      <a:pt x="119" y="10"/>
                    </a:lnTo>
                    <a:lnTo>
                      <a:pt x="131" y="18"/>
                    </a:lnTo>
                    <a:lnTo>
                      <a:pt x="139" y="28"/>
                    </a:lnTo>
                    <a:lnTo>
                      <a:pt x="140" y="40"/>
                    </a:lnTo>
                    <a:lnTo>
                      <a:pt x="116" y="232"/>
                    </a:lnTo>
                    <a:lnTo>
                      <a:pt x="111" y="247"/>
                    </a:lnTo>
                    <a:lnTo>
                      <a:pt x="102" y="257"/>
                    </a:lnTo>
                    <a:lnTo>
                      <a:pt x="91" y="263"/>
                    </a:lnTo>
                    <a:lnTo>
                      <a:pt x="76" y="267"/>
                    </a:lnTo>
                    <a:lnTo>
                      <a:pt x="62" y="267"/>
                    </a:lnTo>
                    <a:lnTo>
                      <a:pt x="49" y="263"/>
                    </a:lnTo>
                    <a:lnTo>
                      <a:pt x="37" y="256"/>
                    </a:lnTo>
                    <a:lnTo>
                      <a:pt x="29" y="245"/>
                    </a:lnTo>
                    <a:lnTo>
                      <a:pt x="24" y="232"/>
                    </a:lnTo>
                    <a:lnTo>
                      <a:pt x="0" y="40"/>
                    </a:lnTo>
                    <a:lnTo>
                      <a:pt x="1" y="28"/>
                    </a:lnTo>
                    <a:lnTo>
                      <a:pt x="8" y="18"/>
                    </a:lnTo>
                    <a:lnTo>
                      <a:pt x="19" y="10"/>
                    </a:lnTo>
                    <a:lnTo>
                      <a:pt x="35" y="5"/>
                    </a:lnTo>
                    <a:lnTo>
                      <a:pt x="51" y="1"/>
                    </a:lnTo>
                    <a:lnTo>
                      <a:pt x="69"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52" name="Freeform 649"/>
              <p:cNvSpPr/>
              <p:nvPr/>
            </p:nvSpPr>
            <p:spPr>
              <a:xfrm>
                <a:off x="7796160" y="3700440"/>
                <a:ext cx="79920" cy="153360"/>
              </a:xfrm>
              <a:custGeom>
                <a:avLst/>
                <a:gdLst>
                  <a:gd name="textAreaLeft" fmla="*/ 0 w 79920"/>
                  <a:gd name="textAreaRight" fmla="*/ 80280 w 79920"/>
                  <a:gd name="textAreaTop" fmla="*/ 0 h 153360"/>
                  <a:gd name="textAreaBottom" fmla="*/ 153720 h 153360"/>
                </a:gdLst>
                <a:ahLst/>
                <a:rect l="textAreaLeft" t="textAreaTop" r="textAreaRight" b="textAreaBottom"/>
                <a:pathLst>
                  <a:path w="58" h="111">
                    <a:moveTo>
                      <a:pt x="28" y="0"/>
                    </a:moveTo>
                    <a:lnTo>
                      <a:pt x="40" y="2"/>
                    </a:lnTo>
                    <a:lnTo>
                      <a:pt x="50" y="8"/>
                    </a:lnTo>
                    <a:lnTo>
                      <a:pt x="56" y="18"/>
                    </a:lnTo>
                    <a:lnTo>
                      <a:pt x="58" y="30"/>
                    </a:lnTo>
                    <a:lnTo>
                      <a:pt x="56" y="39"/>
                    </a:lnTo>
                    <a:lnTo>
                      <a:pt x="52" y="48"/>
                    </a:lnTo>
                    <a:lnTo>
                      <a:pt x="45" y="54"/>
                    </a:lnTo>
                    <a:lnTo>
                      <a:pt x="55" y="111"/>
                    </a:lnTo>
                    <a:lnTo>
                      <a:pt x="2" y="111"/>
                    </a:lnTo>
                    <a:lnTo>
                      <a:pt x="13" y="54"/>
                    </a:lnTo>
                    <a:lnTo>
                      <a:pt x="6" y="48"/>
                    </a:lnTo>
                    <a:lnTo>
                      <a:pt x="1" y="39"/>
                    </a:lnTo>
                    <a:lnTo>
                      <a:pt x="0" y="30"/>
                    </a:lnTo>
                    <a:lnTo>
                      <a:pt x="1" y="18"/>
                    </a:lnTo>
                    <a:lnTo>
                      <a:pt x="8" y="8"/>
                    </a:lnTo>
                    <a:lnTo>
                      <a:pt x="18" y="2"/>
                    </a:lnTo>
                    <a:lnTo>
                      <a:pt x="28" y="0"/>
                    </a:lnTo>
                    <a:close/>
                  </a:path>
                </a:pathLst>
              </a:custGeom>
              <a:solidFill>
                <a:srgbClr val="00431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53" name="Freeform 650"/>
              <p:cNvSpPr/>
              <p:nvPr/>
            </p:nvSpPr>
            <p:spPr>
              <a:xfrm>
                <a:off x="9163800" y="3700440"/>
                <a:ext cx="79920" cy="153360"/>
              </a:xfrm>
              <a:custGeom>
                <a:avLst/>
                <a:gdLst>
                  <a:gd name="textAreaLeft" fmla="*/ 0 w 79920"/>
                  <a:gd name="textAreaRight" fmla="*/ 80280 w 79920"/>
                  <a:gd name="textAreaTop" fmla="*/ 0 h 153360"/>
                  <a:gd name="textAreaBottom" fmla="*/ 153720 h 153360"/>
                </a:gdLst>
                <a:ahLst/>
                <a:rect l="textAreaLeft" t="textAreaTop" r="textAreaRight" b="textAreaBottom"/>
                <a:pathLst>
                  <a:path w="58" h="111">
                    <a:moveTo>
                      <a:pt x="28" y="0"/>
                    </a:moveTo>
                    <a:lnTo>
                      <a:pt x="40" y="2"/>
                    </a:lnTo>
                    <a:lnTo>
                      <a:pt x="50" y="8"/>
                    </a:lnTo>
                    <a:lnTo>
                      <a:pt x="56" y="18"/>
                    </a:lnTo>
                    <a:lnTo>
                      <a:pt x="58" y="30"/>
                    </a:lnTo>
                    <a:lnTo>
                      <a:pt x="57" y="39"/>
                    </a:lnTo>
                    <a:lnTo>
                      <a:pt x="52" y="48"/>
                    </a:lnTo>
                    <a:lnTo>
                      <a:pt x="45" y="54"/>
                    </a:lnTo>
                    <a:lnTo>
                      <a:pt x="55" y="111"/>
                    </a:lnTo>
                    <a:lnTo>
                      <a:pt x="3" y="111"/>
                    </a:lnTo>
                    <a:lnTo>
                      <a:pt x="13" y="54"/>
                    </a:lnTo>
                    <a:lnTo>
                      <a:pt x="6" y="48"/>
                    </a:lnTo>
                    <a:lnTo>
                      <a:pt x="1" y="39"/>
                    </a:lnTo>
                    <a:lnTo>
                      <a:pt x="0" y="30"/>
                    </a:lnTo>
                    <a:lnTo>
                      <a:pt x="2" y="18"/>
                    </a:lnTo>
                    <a:lnTo>
                      <a:pt x="8" y="8"/>
                    </a:lnTo>
                    <a:lnTo>
                      <a:pt x="18" y="2"/>
                    </a:lnTo>
                    <a:lnTo>
                      <a:pt x="28" y="0"/>
                    </a:lnTo>
                    <a:close/>
                  </a:path>
                </a:pathLst>
              </a:custGeom>
              <a:solidFill>
                <a:srgbClr val="00431f"/>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sp>
        <p:nvSpPr>
          <p:cNvPr id="754" name="PlaceHolder 1"/>
          <p:cNvSpPr>
            <a:spLocks noGrp="1"/>
          </p:cNvSpPr>
          <p:nvPr>
            <p:ph/>
          </p:nvPr>
        </p:nvSpPr>
        <p:spPr>
          <a:xfrm>
            <a:off x="684360" y="2237400"/>
            <a:ext cx="3815640" cy="2622600"/>
          </a:xfrm>
          <a:prstGeom prst="rect">
            <a:avLst/>
          </a:prstGeom>
          <a:noFill/>
          <a:ln w="0">
            <a:noFill/>
          </a:ln>
        </p:spPr>
        <p:txBody>
          <a:bodyPr anchor="t">
            <a:normAutofit/>
          </a:bodyPr>
          <a:p>
            <a:pPr marL="457200" indent="0">
              <a:lnSpc>
                <a:spcPct val="120000"/>
              </a:lnSpc>
              <a:spcBef>
                <a:spcPts val="720"/>
              </a:spcBef>
              <a:buNone/>
            </a:pPr>
            <a:r>
              <a:rPr b="0" lang="fr-BF" sz="3600" spc="-1" strike="noStrike">
                <a:solidFill>
                  <a:srgbClr val="000000"/>
                </a:solidFill>
                <a:latin typeface="Calibri"/>
              </a:rPr>
              <a:t>UniPay SAS intervient dans le E-Commerce</a:t>
            </a:r>
            <a:endParaRPr b="0" lang="en-US" sz="3600" spc="-1" strike="noStrike">
              <a:solidFill>
                <a:srgbClr val="000000"/>
              </a:solidFill>
              <a:latin typeface="Calibri"/>
            </a:endParaRPr>
          </a:p>
        </p:txBody>
      </p:sp>
      <p:sp>
        <p:nvSpPr>
          <p:cNvPr id="755" name="矩形 8"/>
          <p:cNvSpPr/>
          <p:nvPr/>
        </p:nvSpPr>
        <p:spPr>
          <a:xfrm>
            <a:off x="3060000" y="180000"/>
            <a:ext cx="5400000" cy="75672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1" lang="fr-FR" sz="3600" spc="-1" strike="noStrike">
                <a:solidFill>
                  <a:srgbClr val="ffffff"/>
                </a:solidFill>
                <a:latin typeface="微软雅黑"/>
                <a:ea typeface="微软雅黑"/>
              </a:rPr>
              <a:t>GÉNÉRALITÉS</a:t>
            </a:r>
            <a:endParaRPr b="0" lang="fr-BF" sz="3600" spc="-1" strike="noStrike">
              <a:solidFill>
                <a:srgbClr val="ffffff"/>
              </a:solidFill>
              <a:latin typeface="Arial"/>
              <a:ea typeface="微软雅黑"/>
            </a:endParaRPr>
          </a:p>
        </p:txBody>
      </p:sp>
      <p:sp>
        <p:nvSpPr>
          <p:cNvPr id="756" name="PlaceHolder 2"/>
          <p:cNvSpPr>
            <a:spLocks noGrp="1"/>
          </p:cNvSpPr>
          <p:nvPr>
            <p:ph type="title"/>
          </p:nvPr>
        </p:nvSpPr>
        <p:spPr>
          <a:xfrm>
            <a:off x="3240000" y="900000"/>
            <a:ext cx="5220000" cy="540000"/>
          </a:xfrm>
          <a:prstGeom prst="rect">
            <a:avLst/>
          </a:prstGeom>
          <a:noFill/>
          <a:ln w="0">
            <a:noFill/>
          </a:ln>
        </p:spPr>
        <p:txBody>
          <a:bodyPr anchor="ctr">
            <a:normAutofit fontScale="78000"/>
          </a:bodyPr>
          <a:p>
            <a:pPr indent="0">
              <a:lnSpc>
                <a:spcPct val="100000"/>
              </a:lnSpc>
              <a:buNone/>
            </a:pPr>
            <a:r>
              <a:rPr b="0" lang="fr-BF" sz="3730" spc="-1" strike="noStrike">
                <a:solidFill>
                  <a:srgbClr val="595959"/>
                </a:solidFill>
                <a:latin typeface="Calibri"/>
                <a:ea typeface="PingFang SC"/>
              </a:rPr>
              <a:t>Contexte et </a:t>
            </a:r>
            <a:r>
              <a:rPr b="0" lang="fr-BF" sz="3730" spc="-1" strike="noStrike">
                <a:solidFill>
                  <a:srgbClr val="595959"/>
                </a:solidFill>
                <a:latin typeface="Calibri"/>
              </a:rPr>
              <a:t>Problématique</a:t>
            </a:r>
            <a:endParaRPr b="0" lang="en-US" sz="3730" spc="-1" strike="noStrike">
              <a:solidFill>
                <a:srgbClr val="000000"/>
              </a:solidFill>
              <a:latin typeface="Calibri"/>
            </a:endParaRPr>
          </a:p>
        </p:txBody>
      </p:sp>
      <p:grpSp>
        <p:nvGrpSpPr>
          <p:cNvPr id="757" name="Groupe 15"/>
          <p:cNvGrpSpPr/>
          <p:nvPr/>
        </p:nvGrpSpPr>
        <p:grpSpPr>
          <a:xfrm>
            <a:off x="11156400" y="5864760"/>
            <a:ext cx="837720" cy="837720"/>
            <a:chOff x="11156400" y="5864760"/>
            <a:chExt cx="837720" cy="837720"/>
          </a:xfrm>
        </p:grpSpPr>
        <p:sp>
          <p:nvSpPr>
            <p:cNvPr id="758" name="Oval 11"/>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759" name="Oval 12"/>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6</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760" name="PlaceHolder 1"/>
          <p:cNvSpPr>
            <a:spLocks noGrp="1"/>
          </p:cNvSpPr>
          <p:nvPr>
            <p:ph type="title"/>
          </p:nvPr>
        </p:nvSpPr>
        <p:spPr>
          <a:xfrm>
            <a:off x="3420000" y="1080000"/>
            <a:ext cx="4860000" cy="540000"/>
          </a:xfrm>
          <a:prstGeom prst="rect">
            <a:avLst/>
          </a:prstGeom>
          <a:noFill/>
          <a:ln w="0">
            <a:noFill/>
          </a:ln>
        </p:spPr>
        <p:txBody>
          <a:bodyPr anchor="ctr">
            <a:normAutofit fontScale="78000"/>
          </a:bodyPr>
          <a:p>
            <a:pPr indent="0">
              <a:lnSpc>
                <a:spcPct val="100000"/>
              </a:lnSpc>
              <a:buNone/>
            </a:pPr>
            <a:r>
              <a:rPr b="0" lang="fr-BF" sz="3730" spc="-1" strike="noStrike">
                <a:solidFill>
                  <a:srgbClr val="595959"/>
                </a:solidFill>
                <a:latin typeface="Calibri"/>
                <a:ea typeface="PingFang SC"/>
              </a:rPr>
              <a:t>Contexte et </a:t>
            </a:r>
            <a:r>
              <a:rPr b="0" lang="fr-BF" sz="3730" spc="-1" strike="noStrike">
                <a:solidFill>
                  <a:srgbClr val="595959"/>
                </a:solidFill>
                <a:latin typeface="Calibri"/>
              </a:rPr>
              <a:t>Problématique</a:t>
            </a:r>
            <a:endParaRPr b="0" lang="en-US" sz="3730" spc="-1" strike="noStrike">
              <a:solidFill>
                <a:srgbClr val="000000"/>
              </a:solidFill>
              <a:latin typeface="Calibri"/>
            </a:endParaRPr>
          </a:p>
        </p:txBody>
      </p:sp>
      <p:pic>
        <p:nvPicPr>
          <p:cNvPr id="761" name="Image 1" descr=""/>
          <p:cNvPicPr/>
          <p:nvPr/>
        </p:nvPicPr>
        <p:blipFill>
          <a:blip r:embed="rId1"/>
          <a:stretch/>
        </p:blipFill>
        <p:spPr>
          <a:xfrm>
            <a:off x="7740000" y="1800000"/>
            <a:ext cx="3600000" cy="3780000"/>
          </a:xfrm>
          <a:prstGeom prst="rect">
            <a:avLst/>
          </a:prstGeom>
          <a:ln w="0">
            <a:noFill/>
          </a:ln>
        </p:spPr>
      </p:pic>
      <p:sp>
        <p:nvSpPr>
          <p:cNvPr id="762" name="矩形 5"/>
          <p:cNvSpPr/>
          <p:nvPr/>
        </p:nvSpPr>
        <p:spPr>
          <a:xfrm>
            <a:off x="3060000" y="180000"/>
            <a:ext cx="5400000" cy="75672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1" lang="fr-FR" sz="3600" spc="-1" strike="noStrike">
                <a:solidFill>
                  <a:srgbClr val="ffffff"/>
                </a:solidFill>
                <a:latin typeface="微软雅黑"/>
                <a:ea typeface="微软雅黑"/>
              </a:rPr>
              <a:t>GÉNÉRALITÉS</a:t>
            </a:r>
            <a:endParaRPr b="0" lang="fr-BF" sz="3600" spc="-1" strike="noStrike">
              <a:solidFill>
                <a:srgbClr val="ffffff"/>
              </a:solidFill>
              <a:latin typeface="Arial"/>
              <a:ea typeface="微软雅黑"/>
            </a:endParaRPr>
          </a:p>
        </p:txBody>
      </p:sp>
      <p:sp>
        <p:nvSpPr>
          <p:cNvPr id="763" name=""/>
          <p:cNvSpPr txBox="1"/>
          <p:nvPr/>
        </p:nvSpPr>
        <p:spPr>
          <a:xfrm>
            <a:off x="1080000" y="2340000"/>
            <a:ext cx="4860000" cy="34632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fr-BF" sz="1800" spc="-1" strike="noStrike">
                <a:solidFill>
                  <a:srgbClr val="000000"/>
                </a:solidFill>
                <a:latin typeface="Arial"/>
              </a:rPr>
              <a:t>Manque d’API fiable et international</a:t>
            </a:r>
            <a:endParaRPr b="0" lang="fr-BF" sz="1800" spc="-1" strike="noStrike">
              <a:solidFill>
                <a:srgbClr val="000000"/>
              </a:solidFill>
              <a:latin typeface="Arial"/>
            </a:endParaRPr>
          </a:p>
        </p:txBody>
      </p:sp>
      <p:sp>
        <p:nvSpPr>
          <p:cNvPr id="764" name=""/>
          <p:cNvSpPr txBox="1"/>
          <p:nvPr/>
        </p:nvSpPr>
        <p:spPr>
          <a:xfrm>
            <a:off x="1080000" y="3420000"/>
            <a:ext cx="5220000" cy="36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fr-BF" sz="1800" spc="-1" strike="noStrike">
                <a:solidFill>
                  <a:srgbClr val="000000"/>
                </a:solidFill>
                <a:latin typeface="Arial"/>
              </a:rPr>
              <a:t>Les Wallets populaires de propose pas d’API</a:t>
            </a:r>
            <a:endParaRPr b="0" lang="fr-BF" sz="1800" spc="-1" strike="noStrike">
              <a:solidFill>
                <a:srgbClr val="000000"/>
              </a:solidFill>
              <a:latin typeface="Arial"/>
            </a:endParaRPr>
          </a:p>
        </p:txBody>
      </p:sp>
      <p:sp>
        <p:nvSpPr>
          <p:cNvPr id="765" name=""/>
          <p:cNvSpPr txBox="1"/>
          <p:nvPr/>
        </p:nvSpPr>
        <p:spPr>
          <a:xfrm>
            <a:off x="1020600" y="4320000"/>
            <a:ext cx="5639400" cy="60228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fr-BF" sz="1800" spc="-1" strike="noStrike">
                <a:solidFill>
                  <a:srgbClr val="000000"/>
                </a:solidFill>
                <a:latin typeface="Arial"/>
              </a:rPr>
              <a:t>Les APIs existants sont peu fiables et sont chères</a:t>
            </a:r>
            <a:endParaRPr b="0" lang="fr-BF" sz="1800" spc="-1" strike="noStrike">
              <a:solidFill>
                <a:srgbClr val="000000"/>
              </a:solidFill>
              <a:latin typeface="Arial"/>
            </a:endParaRPr>
          </a:p>
        </p:txBody>
      </p:sp>
      <p:grpSp>
        <p:nvGrpSpPr>
          <p:cNvPr id="766" name="Groupe 16"/>
          <p:cNvGrpSpPr/>
          <p:nvPr/>
        </p:nvGrpSpPr>
        <p:grpSpPr>
          <a:xfrm>
            <a:off x="11156400" y="5864760"/>
            <a:ext cx="837720" cy="837720"/>
            <a:chOff x="11156400" y="5864760"/>
            <a:chExt cx="837720" cy="837720"/>
          </a:xfrm>
        </p:grpSpPr>
        <p:sp>
          <p:nvSpPr>
            <p:cNvPr id="767" name="Oval 13"/>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768" name="Oval 14"/>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7</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4" presetSubtype="16">
                                  <p:stCondLst>
                                    <p:cond delay="0"/>
                                  </p:stCondLst>
                                  <p:childTnLst>
                                    <p:set>
                                      <p:cBhvr>
                                        <p:cTn id="68" dur="1" fill="hold">
                                          <p:stCondLst>
                                            <p:cond delay="0"/>
                                          </p:stCondLst>
                                        </p:cTn>
                                        <p:tgtEl>
                                          <p:spTgt spid="763">
                                            <p:txEl>
                                              <p:pRg st="0" end="0"/>
                                            </p:txEl>
                                          </p:spTgt>
                                        </p:tgtEl>
                                        <p:attrNameLst>
                                          <p:attrName>style.visibility</p:attrName>
                                        </p:attrNameLst>
                                      </p:cBhvr>
                                      <p:to>
                                        <p:strVal val="visible"/>
                                      </p:to>
                                    </p:set>
                                    <p:animEffect filter="box(in)" transition="in">
                                      <p:cBhvr additive="repl">
                                        <p:cTn id="69" dur="500"/>
                                        <p:tgtEl>
                                          <p:spTgt spid="76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4" presetSubtype="16">
                                  <p:stCondLst>
                                    <p:cond delay="0"/>
                                  </p:stCondLst>
                                  <p:childTnLst>
                                    <p:set>
                                      <p:cBhvr>
                                        <p:cTn id="73" dur="1" fill="hold">
                                          <p:stCondLst>
                                            <p:cond delay="0"/>
                                          </p:stCondLst>
                                        </p:cTn>
                                        <p:tgtEl>
                                          <p:spTgt spid="764">
                                            <p:txEl>
                                              <p:pRg st="0" end="0"/>
                                            </p:txEl>
                                          </p:spTgt>
                                        </p:tgtEl>
                                        <p:attrNameLst>
                                          <p:attrName>style.visibility</p:attrName>
                                        </p:attrNameLst>
                                      </p:cBhvr>
                                      <p:to>
                                        <p:strVal val="visible"/>
                                      </p:to>
                                    </p:set>
                                    <p:animEffect filter="box(in)" transition="in">
                                      <p:cBhvr additive="repl">
                                        <p:cTn id="74" dur="500"/>
                                        <p:tgtEl>
                                          <p:spTgt spid="764">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4" presetSubtype="16">
                                  <p:stCondLst>
                                    <p:cond delay="0"/>
                                  </p:stCondLst>
                                  <p:childTnLst>
                                    <p:set>
                                      <p:cBhvr>
                                        <p:cTn id="78" dur="1" fill="hold">
                                          <p:stCondLst>
                                            <p:cond delay="0"/>
                                          </p:stCondLst>
                                        </p:cTn>
                                        <p:tgtEl>
                                          <p:spTgt spid="765">
                                            <p:txEl>
                                              <p:pRg st="0" end="0"/>
                                            </p:txEl>
                                          </p:spTgt>
                                        </p:tgtEl>
                                        <p:attrNameLst>
                                          <p:attrName>style.visibility</p:attrName>
                                        </p:attrNameLst>
                                      </p:cBhvr>
                                      <p:to>
                                        <p:strVal val="visible"/>
                                      </p:to>
                                    </p:set>
                                    <p:animEffect filter="box(in)" transition="in">
                                      <p:cBhvr additive="repl">
                                        <p:cTn id="79" dur="500"/>
                                        <p:tgtEl>
                                          <p:spTgt spid="76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769" name="Oval 130"/>
          <p:cNvSpPr/>
          <p:nvPr/>
        </p:nvSpPr>
        <p:spPr>
          <a:xfrm>
            <a:off x="4263480" y="1574280"/>
            <a:ext cx="3840120" cy="3840120"/>
          </a:xfrm>
          <a:prstGeom prst="ellipse">
            <a:avLst/>
          </a:prstGeom>
          <a:solidFill>
            <a:srgbClr val="d9d9d9"/>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grpSp>
        <p:nvGrpSpPr>
          <p:cNvPr id="770" name="Group 71"/>
          <p:cNvGrpSpPr/>
          <p:nvPr/>
        </p:nvGrpSpPr>
        <p:grpSpPr>
          <a:xfrm>
            <a:off x="3677040" y="1766160"/>
            <a:ext cx="2603520" cy="2424240"/>
            <a:chOff x="3677040" y="1766160"/>
            <a:chExt cx="2603520" cy="2424240"/>
          </a:xfrm>
        </p:grpSpPr>
        <p:sp>
          <p:nvSpPr>
            <p:cNvPr id="771" name="Freeform 364"/>
            <p:cNvSpPr/>
            <p:nvPr/>
          </p:nvSpPr>
          <p:spPr>
            <a:xfrm rot="561000">
              <a:off x="5014440" y="2437200"/>
              <a:ext cx="1137600" cy="1671480"/>
            </a:xfrm>
            <a:custGeom>
              <a:avLst/>
              <a:gdLst>
                <a:gd name="textAreaLeft" fmla="*/ 0 w 1137600"/>
                <a:gd name="textAreaRight" fmla="*/ 1137960 w 1137600"/>
                <a:gd name="textAreaTop" fmla="*/ 0 h 1671480"/>
                <a:gd name="textAreaBottom" fmla="*/ 1671840 h 1671480"/>
              </a:gdLst>
              <a:ahLst/>
              <a:rect l="textAreaLeft" t="textAreaTop" r="textAreaRight" b="textAreaBottom"/>
              <a:pathLst>
                <a:path w="598074" h="878541">
                  <a:moveTo>
                    <a:pt x="52507" y="321448"/>
                  </a:moveTo>
                  <a:cubicBezTo>
                    <a:pt x="88366" y="352184"/>
                    <a:pt x="202346" y="128067"/>
                    <a:pt x="259976" y="206188"/>
                  </a:cubicBezTo>
                  <a:cubicBezTo>
                    <a:pt x="317606" y="284309"/>
                    <a:pt x="344501" y="701809"/>
                    <a:pt x="398289" y="790175"/>
                  </a:cubicBezTo>
                  <a:cubicBezTo>
                    <a:pt x="452077" y="878541"/>
                    <a:pt x="598074" y="831156"/>
                    <a:pt x="582706" y="736386"/>
                  </a:cubicBezTo>
                  <a:cubicBezTo>
                    <a:pt x="567338" y="641616"/>
                    <a:pt x="395727" y="340658"/>
                    <a:pt x="306080" y="221556"/>
                  </a:cubicBezTo>
                  <a:cubicBezTo>
                    <a:pt x="216433" y="102454"/>
                    <a:pt x="89646" y="0"/>
                    <a:pt x="44823" y="21771"/>
                  </a:cubicBezTo>
                  <a:cubicBezTo>
                    <a:pt x="0" y="43542"/>
                    <a:pt x="16648" y="290712"/>
                    <a:pt x="52507" y="321448"/>
                  </a:cubicBezTo>
                  <a:close/>
                </a:path>
              </a:pathLst>
            </a:custGeom>
            <a:solidFill>
              <a:srgbClr val="ffffff"/>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grpSp>
          <p:nvGrpSpPr>
            <p:cNvPr id="772" name="Group 132"/>
            <p:cNvGrpSpPr/>
            <p:nvPr/>
          </p:nvGrpSpPr>
          <p:grpSpPr>
            <a:xfrm>
              <a:off x="3677040" y="1766160"/>
              <a:ext cx="1985040" cy="1991520"/>
              <a:chOff x="3677040" y="1766160"/>
              <a:chExt cx="1985040" cy="1991520"/>
            </a:xfrm>
          </p:grpSpPr>
          <p:sp>
            <p:nvSpPr>
              <p:cNvPr id="773" name="Freeform 365"/>
              <p:cNvSpPr/>
              <p:nvPr/>
            </p:nvSpPr>
            <p:spPr>
              <a:xfrm rot="2811600">
                <a:off x="3917520" y="2197440"/>
                <a:ext cx="1376640" cy="1256400"/>
              </a:xfrm>
              <a:custGeom>
                <a:avLst/>
                <a:gdLst>
                  <a:gd name="textAreaLeft" fmla="*/ 0 w 1376640"/>
                  <a:gd name="textAreaRight" fmla="*/ 1377000 w 1376640"/>
                  <a:gd name="textAreaTop" fmla="*/ 0 h 1256400"/>
                  <a:gd name="textAreaBottom" fmla="*/ 1256760 h 1256400"/>
                </a:gdLst>
                <a:ahLst/>
                <a:rect l="textAreaLeft" t="textAreaTop" r="textAreaRight" b="textAreaBottom"/>
                <a:pathLst>
                  <a:path w="1306" h="1192">
                    <a:moveTo>
                      <a:pt x="1306" y="0"/>
                    </a:moveTo>
                    <a:lnTo>
                      <a:pt x="1180" y="1192"/>
                    </a:lnTo>
                    <a:lnTo>
                      <a:pt x="128" y="1192"/>
                    </a:lnTo>
                    <a:lnTo>
                      <a:pt x="0" y="36"/>
                    </a:lnTo>
                    <a:lnTo>
                      <a:pt x="1306" y="0"/>
                    </a:lnTo>
                    <a:close/>
                  </a:path>
                </a:pathLst>
              </a:custGeom>
              <a:solidFill>
                <a:schemeClr val="accent1"/>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74" name="Freeform 366"/>
              <p:cNvSpPr/>
              <p:nvPr/>
            </p:nvSpPr>
            <p:spPr>
              <a:xfrm rot="2811600">
                <a:off x="4039200" y="2266560"/>
                <a:ext cx="1516680" cy="757800"/>
              </a:xfrm>
              <a:custGeom>
                <a:avLst/>
                <a:gdLst>
                  <a:gd name="textAreaLeft" fmla="*/ 0 w 1516680"/>
                  <a:gd name="textAreaRight" fmla="*/ 1517040 w 1516680"/>
                  <a:gd name="textAreaTop" fmla="*/ 0 h 757800"/>
                  <a:gd name="textAreaBottom" fmla="*/ 758160 h 757800"/>
                </a:gdLst>
                <a:ahLst/>
                <a:rect l="textAreaLeft" t="textAreaTop" r="textAreaRight" b="textAreaBottom"/>
                <a:pathLst>
                  <a:path w="1439" h="719">
                    <a:moveTo>
                      <a:pt x="0" y="0"/>
                    </a:moveTo>
                    <a:lnTo>
                      <a:pt x="36" y="0"/>
                    </a:lnTo>
                    <a:lnTo>
                      <a:pt x="38" y="44"/>
                    </a:lnTo>
                    <a:lnTo>
                      <a:pt x="42" y="88"/>
                    </a:lnTo>
                    <a:lnTo>
                      <a:pt x="49" y="132"/>
                    </a:lnTo>
                    <a:lnTo>
                      <a:pt x="59" y="174"/>
                    </a:lnTo>
                    <a:lnTo>
                      <a:pt x="71" y="215"/>
                    </a:lnTo>
                    <a:lnTo>
                      <a:pt x="86" y="255"/>
                    </a:lnTo>
                    <a:lnTo>
                      <a:pt x="103" y="295"/>
                    </a:lnTo>
                    <a:lnTo>
                      <a:pt x="123" y="332"/>
                    </a:lnTo>
                    <a:lnTo>
                      <a:pt x="145" y="368"/>
                    </a:lnTo>
                    <a:lnTo>
                      <a:pt x="168" y="403"/>
                    </a:lnTo>
                    <a:lnTo>
                      <a:pt x="194" y="436"/>
                    </a:lnTo>
                    <a:lnTo>
                      <a:pt x="222" y="468"/>
                    </a:lnTo>
                    <a:lnTo>
                      <a:pt x="252" y="498"/>
                    </a:lnTo>
                    <a:lnTo>
                      <a:pt x="283" y="525"/>
                    </a:lnTo>
                    <a:lnTo>
                      <a:pt x="317" y="551"/>
                    </a:lnTo>
                    <a:lnTo>
                      <a:pt x="351" y="575"/>
                    </a:lnTo>
                    <a:lnTo>
                      <a:pt x="388" y="597"/>
                    </a:lnTo>
                    <a:lnTo>
                      <a:pt x="425" y="616"/>
                    </a:lnTo>
                    <a:lnTo>
                      <a:pt x="464" y="634"/>
                    </a:lnTo>
                    <a:lnTo>
                      <a:pt x="504" y="648"/>
                    </a:lnTo>
                    <a:lnTo>
                      <a:pt x="545" y="661"/>
                    </a:lnTo>
                    <a:lnTo>
                      <a:pt x="588" y="671"/>
                    </a:lnTo>
                    <a:lnTo>
                      <a:pt x="631" y="677"/>
                    </a:lnTo>
                    <a:lnTo>
                      <a:pt x="675" y="682"/>
                    </a:lnTo>
                    <a:lnTo>
                      <a:pt x="720" y="683"/>
                    </a:lnTo>
                    <a:lnTo>
                      <a:pt x="765" y="682"/>
                    </a:lnTo>
                    <a:lnTo>
                      <a:pt x="809" y="677"/>
                    </a:lnTo>
                    <a:lnTo>
                      <a:pt x="852" y="671"/>
                    </a:lnTo>
                    <a:lnTo>
                      <a:pt x="894" y="661"/>
                    </a:lnTo>
                    <a:lnTo>
                      <a:pt x="936" y="648"/>
                    </a:lnTo>
                    <a:lnTo>
                      <a:pt x="976" y="634"/>
                    </a:lnTo>
                    <a:lnTo>
                      <a:pt x="1015" y="616"/>
                    </a:lnTo>
                    <a:lnTo>
                      <a:pt x="1053" y="597"/>
                    </a:lnTo>
                    <a:lnTo>
                      <a:pt x="1088" y="575"/>
                    </a:lnTo>
                    <a:lnTo>
                      <a:pt x="1123" y="551"/>
                    </a:lnTo>
                    <a:lnTo>
                      <a:pt x="1156" y="525"/>
                    </a:lnTo>
                    <a:lnTo>
                      <a:pt x="1188" y="498"/>
                    </a:lnTo>
                    <a:lnTo>
                      <a:pt x="1218" y="468"/>
                    </a:lnTo>
                    <a:lnTo>
                      <a:pt x="1245" y="436"/>
                    </a:lnTo>
                    <a:lnTo>
                      <a:pt x="1271" y="403"/>
                    </a:lnTo>
                    <a:lnTo>
                      <a:pt x="1295" y="368"/>
                    </a:lnTo>
                    <a:lnTo>
                      <a:pt x="1317" y="332"/>
                    </a:lnTo>
                    <a:lnTo>
                      <a:pt x="1336" y="295"/>
                    </a:lnTo>
                    <a:lnTo>
                      <a:pt x="1354" y="255"/>
                    </a:lnTo>
                    <a:lnTo>
                      <a:pt x="1368" y="215"/>
                    </a:lnTo>
                    <a:lnTo>
                      <a:pt x="1381" y="174"/>
                    </a:lnTo>
                    <a:lnTo>
                      <a:pt x="1391" y="132"/>
                    </a:lnTo>
                    <a:lnTo>
                      <a:pt x="1397" y="88"/>
                    </a:lnTo>
                    <a:lnTo>
                      <a:pt x="1402" y="44"/>
                    </a:lnTo>
                    <a:lnTo>
                      <a:pt x="1403" y="0"/>
                    </a:lnTo>
                    <a:lnTo>
                      <a:pt x="1439" y="0"/>
                    </a:lnTo>
                    <a:lnTo>
                      <a:pt x="1438" y="45"/>
                    </a:lnTo>
                    <a:lnTo>
                      <a:pt x="1433" y="90"/>
                    </a:lnTo>
                    <a:lnTo>
                      <a:pt x="1426" y="133"/>
                    </a:lnTo>
                    <a:lnTo>
                      <a:pt x="1417" y="176"/>
                    </a:lnTo>
                    <a:lnTo>
                      <a:pt x="1405" y="219"/>
                    </a:lnTo>
                    <a:lnTo>
                      <a:pt x="1391" y="259"/>
                    </a:lnTo>
                    <a:lnTo>
                      <a:pt x="1374" y="299"/>
                    </a:lnTo>
                    <a:lnTo>
                      <a:pt x="1355" y="337"/>
                    </a:lnTo>
                    <a:lnTo>
                      <a:pt x="1334" y="375"/>
                    </a:lnTo>
                    <a:lnTo>
                      <a:pt x="1310" y="410"/>
                    </a:lnTo>
                    <a:lnTo>
                      <a:pt x="1285" y="444"/>
                    </a:lnTo>
                    <a:lnTo>
                      <a:pt x="1257" y="477"/>
                    </a:lnTo>
                    <a:lnTo>
                      <a:pt x="1228" y="508"/>
                    </a:lnTo>
                    <a:lnTo>
                      <a:pt x="1197" y="537"/>
                    </a:lnTo>
                    <a:lnTo>
                      <a:pt x="1165" y="565"/>
                    </a:lnTo>
                    <a:lnTo>
                      <a:pt x="1130" y="590"/>
                    </a:lnTo>
                    <a:lnTo>
                      <a:pt x="1095" y="613"/>
                    </a:lnTo>
                    <a:lnTo>
                      <a:pt x="1058" y="635"/>
                    </a:lnTo>
                    <a:lnTo>
                      <a:pt x="1019" y="654"/>
                    </a:lnTo>
                    <a:lnTo>
                      <a:pt x="980" y="671"/>
                    </a:lnTo>
                    <a:lnTo>
                      <a:pt x="939" y="685"/>
                    </a:lnTo>
                    <a:lnTo>
                      <a:pt x="897" y="697"/>
                    </a:lnTo>
                    <a:lnTo>
                      <a:pt x="854" y="707"/>
                    </a:lnTo>
                    <a:lnTo>
                      <a:pt x="810" y="713"/>
                    </a:lnTo>
                    <a:lnTo>
                      <a:pt x="765" y="718"/>
                    </a:lnTo>
                    <a:lnTo>
                      <a:pt x="720" y="719"/>
                    </a:lnTo>
                    <a:lnTo>
                      <a:pt x="675" y="718"/>
                    </a:lnTo>
                    <a:lnTo>
                      <a:pt x="630" y="713"/>
                    </a:lnTo>
                    <a:lnTo>
                      <a:pt x="586" y="707"/>
                    </a:lnTo>
                    <a:lnTo>
                      <a:pt x="543" y="697"/>
                    </a:lnTo>
                    <a:lnTo>
                      <a:pt x="501" y="685"/>
                    </a:lnTo>
                    <a:lnTo>
                      <a:pt x="460" y="671"/>
                    </a:lnTo>
                    <a:lnTo>
                      <a:pt x="420" y="654"/>
                    </a:lnTo>
                    <a:lnTo>
                      <a:pt x="382" y="635"/>
                    </a:lnTo>
                    <a:lnTo>
                      <a:pt x="345" y="613"/>
                    </a:lnTo>
                    <a:lnTo>
                      <a:pt x="309" y="590"/>
                    </a:lnTo>
                    <a:lnTo>
                      <a:pt x="275" y="565"/>
                    </a:lnTo>
                    <a:lnTo>
                      <a:pt x="242" y="537"/>
                    </a:lnTo>
                    <a:lnTo>
                      <a:pt x="212" y="508"/>
                    </a:lnTo>
                    <a:lnTo>
                      <a:pt x="182" y="477"/>
                    </a:lnTo>
                    <a:lnTo>
                      <a:pt x="155" y="444"/>
                    </a:lnTo>
                    <a:lnTo>
                      <a:pt x="130" y="410"/>
                    </a:lnTo>
                    <a:lnTo>
                      <a:pt x="106" y="375"/>
                    </a:lnTo>
                    <a:lnTo>
                      <a:pt x="85" y="337"/>
                    </a:lnTo>
                    <a:lnTo>
                      <a:pt x="66" y="299"/>
                    </a:lnTo>
                    <a:lnTo>
                      <a:pt x="49" y="259"/>
                    </a:lnTo>
                    <a:lnTo>
                      <a:pt x="35" y="219"/>
                    </a:lnTo>
                    <a:lnTo>
                      <a:pt x="23" y="176"/>
                    </a:lnTo>
                    <a:lnTo>
                      <a:pt x="13" y="133"/>
                    </a:lnTo>
                    <a:lnTo>
                      <a:pt x="6" y="90"/>
                    </a:lnTo>
                    <a:lnTo>
                      <a:pt x="2" y="45"/>
                    </a:lnTo>
                    <a:lnTo>
                      <a:pt x="0" y="0"/>
                    </a:lnTo>
                    <a:close/>
                  </a:path>
                </a:pathLst>
              </a:custGeom>
              <a:solidFill>
                <a:schemeClr val="accent1">
                  <a:lumMod val="40000"/>
                  <a:lumOff val="6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75" name="Freeform 367"/>
              <p:cNvSpPr/>
              <p:nvPr/>
            </p:nvSpPr>
            <p:spPr>
              <a:xfrm rot="2811600">
                <a:off x="4247640" y="2787480"/>
                <a:ext cx="608040" cy="176760"/>
              </a:xfrm>
              <a:custGeom>
                <a:avLst/>
                <a:gdLst>
                  <a:gd name="textAreaLeft" fmla="*/ 0 w 608040"/>
                  <a:gd name="textAreaRight" fmla="*/ 608400 w 608040"/>
                  <a:gd name="textAreaTop" fmla="*/ 0 h 176760"/>
                  <a:gd name="textAreaBottom" fmla="*/ 177120 h 176760"/>
                </a:gdLst>
                <a:ahLst/>
                <a:rect l="textAreaLeft" t="textAreaTop" r="textAreaRight" b="textAreaBottom"/>
                <a:pathLst>
                  <a:path w="577" h="168">
                    <a:moveTo>
                      <a:pt x="61" y="0"/>
                    </a:moveTo>
                    <a:lnTo>
                      <a:pt x="69" y="1"/>
                    </a:lnTo>
                    <a:lnTo>
                      <a:pt x="78" y="4"/>
                    </a:lnTo>
                    <a:lnTo>
                      <a:pt x="93" y="9"/>
                    </a:lnTo>
                    <a:lnTo>
                      <a:pt x="108" y="15"/>
                    </a:lnTo>
                    <a:lnTo>
                      <a:pt x="126" y="21"/>
                    </a:lnTo>
                    <a:lnTo>
                      <a:pt x="145" y="26"/>
                    </a:lnTo>
                    <a:lnTo>
                      <a:pt x="165" y="32"/>
                    </a:lnTo>
                    <a:lnTo>
                      <a:pt x="187" y="36"/>
                    </a:lnTo>
                    <a:lnTo>
                      <a:pt x="210" y="41"/>
                    </a:lnTo>
                    <a:lnTo>
                      <a:pt x="235" y="44"/>
                    </a:lnTo>
                    <a:lnTo>
                      <a:pt x="261" y="45"/>
                    </a:lnTo>
                    <a:lnTo>
                      <a:pt x="289" y="46"/>
                    </a:lnTo>
                    <a:lnTo>
                      <a:pt x="316" y="44"/>
                    </a:lnTo>
                    <a:lnTo>
                      <a:pt x="342" y="42"/>
                    </a:lnTo>
                    <a:lnTo>
                      <a:pt x="366" y="40"/>
                    </a:lnTo>
                    <a:lnTo>
                      <a:pt x="389" y="36"/>
                    </a:lnTo>
                    <a:lnTo>
                      <a:pt x="410" y="33"/>
                    </a:lnTo>
                    <a:lnTo>
                      <a:pt x="430" y="30"/>
                    </a:lnTo>
                    <a:lnTo>
                      <a:pt x="446" y="26"/>
                    </a:lnTo>
                    <a:lnTo>
                      <a:pt x="461" y="22"/>
                    </a:lnTo>
                    <a:lnTo>
                      <a:pt x="474" y="19"/>
                    </a:lnTo>
                    <a:lnTo>
                      <a:pt x="484" y="16"/>
                    </a:lnTo>
                    <a:lnTo>
                      <a:pt x="493" y="12"/>
                    </a:lnTo>
                    <a:lnTo>
                      <a:pt x="501" y="9"/>
                    </a:lnTo>
                    <a:lnTo>
                      <a:pt x="510" y="6"/>
                    </a:lnTo>
                    <a:lnTo>
                      <a:pt x="517" y="4"/>
                    </a:lnTo>
                    <a:lnTo>
                      <a:pt x="524" y="3"/>
                    </a:lnTo>
                    <a:lnTo>
                      <a:pt x="531" y="3"/>
                    </a:lnTo>
                    <a:lnTo>
                      <a:pt x="538" y="5"/>
                    </a:lnTo>
                    <a:lnTo>
                      <a:pt x="546" y="9"/>
                    </a:lnTo>
                    <a:lnTo>
                      <a:pt x="552" y="15"/>
                    </a:lnTo>
                    <a:lnTo>
                      <a:pt x="559" y="23"/>
                    </a:lnTo>
                    <a:lnTo>
                      <a:pt x="565" y="32"/>
                    </a:lnTo>
                    <a:lnTo>
                      <a:pt x="569" y="42"/>
                    </a:lnTo>
                    <a:lnTo>
                      <a:pt x="572" y="52"/>
                    </a:lnTo>
                    <a:lnTo>
                      <a:pt x="574" y="61"/>
                    </a:lnTo>
                    <a:lnTo>
                      <a:pt x="576" y="70"/>
                    </a:lnTo>
                    <a:lnTo>
                      <a:pt x="577" y="77"/>
                    </a:lnTo>
                    <a:lnTo>
                      <a:pt x="577" y="81"/>
                    </a:lnTo>
                    <a:lnTo>
                      <a:pt x="577" y="82"/>
                    </a:lnTo>
                    <a:lnTo>
                      <a:pt x="577" y="83"/>
                    </a:lnTo>
                    <a:lnTo>
                      <a:pt x="577" y="86"/>
                    </a:lnTo>
                    <a:lnTo>
                      <a:pt x="577" y="89"/>
                    </a:lnTo>
                    <a:lnTo>
                      <a:pt x="577" y="94"/>
                    </a:lnTo>
                    <a:lnTo>
                      <a:pt x="577" y="99"/>
                    </a:lnTo>
                    <a:lnTo>
                      <a:pt x="575" y="104"/>
                    </a:lnTo>
                    <a:lnTo>
                      <a:pt x="573" y="109"/>
                    </a:lnTo>
                    <a:lnTo>
                      <a:pt x="569" y="115"/>
                    </a:lnTo>
                    <a:lnTo>
                      <a:pt x="564" y="119"/>
                    </a:lnTo>
                    <a:lnTo>
                      <a:pt x="557" y="123"/>
                    </a:lnTo>
                    <a:lnTo>
                      <a:pt x="538" y="130"/>
                    </a:lnTo>
                    <a:lnTo>
                      <a:pt x="520" y="137"/>
                    </a:lnTo>
                    <a:lnTo>
                      <a:pt x="501" y="143"/>
                    </a:lnTo>
                    <a:lnTo>
                      <a:pt x="482" y="148"/>
                    </a:lnTo>
                    <a:lnTo>
                      <a:pt x="462" y="153"/>
                    </a:lnTo>
                    <a:lnTo>
                      <a:pt x="442" y="158"/>
                    </a:lnTo>
                    <a:lnTo>
                      <a:pt x="421" y="161"/>
                    </a:lnTo>
                    <a:lnTo>
                      <a:pt x="398" y="164"/>
                    </a:lnTo>
                    <a:lnTo>
                      <a:pt x="373" y="166"/>
                    </a:lnTo>
                    <a:lnTo>
                      <a:pt x="347" y="168"/>
                    </a:lnTo>
                    <a:lnTo>
                      <a:pt x="319" y="168"/>
                    </a:lnTo>
                    <a:lnTo>
                      <a:pt x="289" y="168"/>
                    </a:lnTo>
                    <a:lnTo>
                      <a:pt x="287" y="168"/>
                    </a:lnTo>
                    <a:lnTo>
                      <a:pt x="282" y="168"/>
                    </a:lnTo>
                    <a:lnTo>
                      <a:pt x="275" y="168"/>
                    </a:lnTo>
                    <a:lnTo>
                      <a:pt x="265" y="168"/>
                    </a:lnTo>
                    <a:lnTo>
                      <a:pt x="252" y="168"/>
                    </a:lnTo>
                    <a:lnTo>
                      <a:pt x="238" y="167"/>
                    </a:lnTo>
                    <a:lnTo>
                      <a:pt x="222" y="166"/>
                    </a:lnTo>
                    <a:lnTo>
                      <a:pt x="204" y="165"/>
                    </a:lnTo>
                    <a:lnTo>
                      <a:pt x="186" y="163"/>
                    </a:lnTo>
                    <a:lnTo>
                      <a:pt x="166" y="161"/>
                    </a:lnTo>
                    <a:lnTo>
                      <a:pt x="146" y="158"/>
                    </a:lnTo>
                    <a:lnTo>
                      <a:pt x="125" y="155"/>
                    </a:lnTo>
                    <a:lnTo>
                      <a:pt x="104" y="151"/>
                    </a:lnTo>
                    <a:lnTo>
                      <a:pt x="84" y="146"/>
                    </a:lnTo>
                    <a:lnTo>
                      <a:pt x="64" y="141"/>
                    </a:lnTo>
                    <a:lnTo>
                      <a:pt x="44" y="135"/>
                    </a:lnTo>
                    <a:lnTo>
                      <a:pt x="26" y="128"/>
                    </a:lnTo>
                    <a:lnTo>
                      <a:pt x="25" y="128"/>
                    </a:lnTo>
                    <a:lnTo>
                      <a:pt x="23" y="126"/>
                    </a:lnTo>
                    <a:lnTo>
                      <a:pt x="20" y="124"/>
                    </a:lnTo>
                    <a:lnTo>
                      <a:pt x="16" y="121"/>
                    </a:lnTo>
                    <a:lnTo>
                      <a:pt x="12" y="117"/>
                    </a:lnTo>
                    <a:lnTo>
                      <a:pt x="8" y="112"/>
                    </a:lnTo>
                    <a:lnTo>
                      <a:pt x="4" y="107"/>
                    </a:lnTo>
                    <a:lnTo>
                      <a:pt x="2" y="100"/>
                    </a:lnTo>
                    <a:lnTo>
                      <a:pt x="0" y="93"/>
                    </a:lnTo>
                    <a:lnTo>
                      <a:pt x="1" y="85"/>
                    </a:lnTo>
                    <a:lnTo>
                      <a:pt x="2" y="76"/>
                    </a:lnTo>
                    <a:lnTo>
                      <a:pt x="25" y="24"/>
                    </a:lnTo>
                    <a:lnTo>
                      <a:pt x="25" y="23"/>
                    </a:lnTo>
                    <a:lnTo>
                      <a:pt x="26" y="21"/>
                    </a:lnTo>
                    <a:lnTo>
                      <a:pt x="28" y="18"/>
                    </a:lnTo>
                    <a:lnTo>
                      <a:pt x="30" y="15"/>
                    </a:lnTo>
                    <a:lnTo>
                      <a:pt x="33" y="11"/>
                    </a:lnTo>
                    <a:lnTo>
                      <a:pt x="37" y="8"/>
                    </a:lnTo>
                    <a:lnTo>
                      <a:pt x="42" y="5"/>
                    </a:lnTo>
                    <a:lnTo>
                      <a:pt x="47" y="2"/>
                    </a:lnTo>
                    <a:lnTo>
                      <a:pt x="53" y="0"/>
                    </a:lnTo>
                    <a:lnTo>
                      <a:pt x="61" y="0"/>
                    </a:lnTo>
                    <a:close/>
                  </a:path>
                </a:pathLst>
              </a:custGeom>
              <a:solidFill>
                <a:schemeClr val="accent1">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76" name="Freeform 368"/>
              <p:cNvSpPr/>
              <p:nvPr/>
            </p:nvSpPr>
            <p:spPr>
              <a:xfrm rot="2811600">
                <a:off x="4518000" y="1783440"/>
                <a:ext cx="102960" cy="127080"/>
              </a:xfrm>
              <a:custGeom>
                <a:avLst/>
                <a:gdLst>
                  <a:gd name="textAreaLeft" fmla="*/ 0 w 102960"/>
                  <a:gd name="textAreaRight" fmla="*/ 103320 w 102960"/>
                  <a:gd name="textAreaTop" fmla="*/ 0 h 127080"/>
                  <a:gd name="textAreaBottom" fmla="*/ 127440 h 127080"/>
                </a:gdLst>
                <a:ahLst/>
                <a:rect l="textAreaLeft" t="textAreaTop" r="textAreaRight" b="textAreaBottom"/>
                <a:pathLst>
                  <a:path w="98" h="121">
                    <a:moveTo>
                      <a:pt x="36" y="0"/>
                    </a:moveTo>
                    <a:lnTo>
                      <a:pt x="62" y="0"/>
                    </a:lnTo>
                    <a:lnTo>
                      <a:pt x="71" y="1"/>
                    </a:lnTo>
                    <a:lnTo>
                      <a:pt x="80" y="5"/>
                    </a:lnTo>
                    <a:lnTo>
                      <a:pt x="87" y="10"/>
                    </a:lnTo>
                    <a:lnTo>
                      <a:pt x="93" y="18"/>
                    </a:lnTo>
                    <a:lnTo>
                      <a:pt x="96" y="26"/>
                    </a:lnTo>
                    <a:lnTo>
                      <a:pt x="98" y="36"/>
                    </a:lnTo>
                    <a:lnTo>
                      <a:pt x="98" y="85"/>
                    </a:lnTo>
                    <a:lnTo>
                      <a:pt x="96" y="94"/>
                    </a:lnTo>
                    <a:lnTo>
                      <a:pt x="93" y="103"/>
                    </a:lnTo>
                    <a:lnTo>
                      <a:pt x="87" y="110"/>
                    </a:lnTo>
                    <a:lnTo>
                      <a:pt x="80" y="116"/>
                    </a:lnTo>
                    <a:lnTo>
                      <a:pt x="71" y="119"/>
                    </a:lnTo>
                    <a:lnTo>
                      <a:pt x="62" y="121"/>
                    </a:lnTo>
                    <a:lnTo>
                      <a:pt x="36" y="121"/>
                    </a:lnTo>
                    <a:lnTo>
                      <a:pt x="26" y="119"/>
                    </a:lnTo>
                    <a:lnTo>
                      <a:pt x="18" y="116"/>
                    </a:lnTo>
                    <a:lnTo>
                      <a:pt x="10" y="110"/>
                    </a:lnTo>
                    <a:lnTo>
                      <a:pt x="5" y="103"/>
                    </a:lnTo>
                    <a:lnTo>
                      <a:pt x="1" y="94"/>
                    </a:lnTo>
                    <a:lnTo>
                      <a:pt x="0" y="85"/>
                    </a:lnTo>
                    <a:lnTo>
                      <a:pt x="0" y="36"/>
                    </a:lnTo>
                    <a:lnTo>
                      <a:pt x="1" y="26"/>
                    </a:lnTo>
                    <a:lnTo>
                      <a:pt x="5" y="18"/>
                    </a:lnTo>
                    <a:lnTo>
                      <a:pt x="10" y="10"/>
                    </a:lnTo>
                    <a:lnTo>
                      <a:pt x="18" y="5"/>
                    </a:lnTo>
                    <a:lnTo>
                      <a:pt x="26" y="1"/>
                    </a:lnTo>
                    <a:lnTo>
                      <a:pt x="36" y="0"/>
                    </a:lnTo>
                    <a:close/>
                  </a:path>
                </a:pathLst>
              </a:custGeom>
              <a:solidFill>
                <a:schemeClr val="accent1">
                  <a:lumMod val="5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77" name="Freeform 369"/>
              <p:cNvSpPr/>
              <p:nvPr/>
            </p:nvSpPr>
            <p:spPr>
              <a:xfrm rot="2811600">
                <a:off x="5528880" y="2862000"/>
                <a:ext cx="102960" cy="127080"/>
              </a:xfrm>
              <a:custGeom>
                <a:avLst/>
                <a:gdLst>
                  <a:gd name="textAreaLeft" fmla="*/ 0 w 102960"/>
                  <a:gd name="textAreaRight" fmla="*/ 103320 w 102960"/>
                  <a:gd name="textAreaTop" fmla="*/ 0 h 127080"/>
                  <a:gd name="textAreaBottom" fmla="*/ 127440 h 127080"/>
                </a:gdLst>
                <a:ahLst/>
                <a:rect l="textAreaLeft" t="textAreaTop" r="textAreaRight" b="textAreaBottom"/>
                <a:pathLst>
                  <a:path w="98" h="121">
                    <a:moveTo>
                      <a:pt x="36" y="0"/>
                    </a:moveTo>
                    <a:lnTo>
                      <a:pt x="62" y="0"/>
                    </a:lnTo>
                    <a:lnTo>
                      <a:pt x="72" y="1"/>
                    </a:lnTo>
                    <a:lnTo>
                      <a:pt x="80" y="5"/>
                    </a:lnTo>
                    <a:lnTo>
                      <a:pt x="87" y="10"/>
                    </a:lnTo>
                    <a:lnTo>
                      <a:pt x="93" y="18"/>
                    </a:lnTo>
                    <a:lnTo>
                      <a:pt x="96" y="26"/>
                    </a:lnTo>
                    <a:lnTo>
                      <a:pt x="98" y="36"/>
                    </a:lnTo>
                    <a:lnTo>
                      <a:pt x="98" y="85"/>
                    </a:lnTo>
                    <a:lnTo>
                      <a:pt x="96" y="94"/>
                    </a:lnTo>
                    <a:lnTo>
                      <a:pt x="93" y="103"/>
                    </a:lnTo>
                    <a:lnTo>
                      <a:pt x="87" y="110"/>
                    </a:lnTo>
                    <a:lnTo>
                      <a:pt x="80" y="116"/>
                    </a:lnTo>
                    <a:lnTo>
                      <a:pt x="72" y="119"/>
                    </a:lnTo>
                    <a:lnTo>
                      <a:pt x="62" y="121"/>
                    </a:lnTo>
                    <a:lnTo>
                      <a:pt x="36" y="121"/>
                    </a:lnTo>
                    <a:lnTo>
                      <a:pt x="26" y="119"/>
                    </a:lnTo>
                    <a:lnTo>
                      <a:pt x="18" y="116"/>
                    </a:lnTo>
                    <a:lnTo>
                      <a:pt x="10" y="110"/>
                    </a:lnTo>
                    <a:lnTo>
                      <a:pt x="5" y="103"/>
                    </a:lnTo>
                    <a:lnTo>
                      <a:pt x="1" y="94"/>
                    </a:lnTo>
                    <a:lnTo>
                      <a:pt x="0" y="85"/>
                    </a:lnTo>
                    <a:lnTo>
                      <a:pt x="0" y="36"/>
                    </a:lnTo>
                    <a:lnTo>
                      <a:pt x="1" y="26"/>
                    </a:lnTo>
                    <a:lnTo>
                      <a:pt x="5" y="18"/>
                    </a:lnTo>
                    <a:lnTo>
                      <a:pt x="10" y="10"/>
                    </a:lnTo>
                    <a:lnTo>
                      <a:pt x="18" y="5"/>
                    </a:lnTo>
                    <a:lnTo>
                      <a:pt x="26" y="1"/>
                    </a:lnTo>
                    <a:lnTo>
                      <a:pt x="36" y="0"/>
                    </a:lnTo>
                    <a:close/>
                  </a:path>
                </a:pathLst>
              </a:custGeom>
              <a:solidFill>
                <a:schemeClr val="accent1">
                  <a:lumMod val="5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78" name="Freeform 370"/>
              <p:cNvSpPr/>
              <p:nvPr/>
            </p:nvSpPr>
            <p:spPr>
              <a:xfrm rot="2811600">
                <a:off x="4352760" y="2286720"/>
                <a:ext cx="1443960" cy="199080"/>
              </a:xfrm>
              <a:custGeom>
                <a:avLst/>
                <a:gdLst>
                  <a:gd name="textAreaLeft" fmla="*/ 0 w 1443960"/>
                  <a:gd name="textAreaRight" fmla="*/ 1444320 w 1443960"/>
                  <a:gd name="textAreaTop" fmla="*/ 0 h 199080"/>
                  <a:gd name="textAreaBottom" fmla="*/ 199440 h 199080"/>
                </a:gdLst>
                <a:ahLst/>
                <a:rect l="textAreaLeft" t="textAreaTop" r="textAreaRight" b="textAreaBottom"/>
                <a:pathLst>
                  <a:path w="1370" h="189">
                    <a:moveTo>
                      <a:pt x="36" y="0"/>
                    </a:moveTo>
                    <a:lnTo>
                      <a:pt x="1334" y="0"/>
                    </a:lnTo>
                    <a:lnTo>
                      <a:pt x="1344" y="1"/>
                    </a:lnTo>
                    <a:lnTo>
                      <a:pt x="1352" y="5"/>
                    </a:lnTo>
                    <a:lnTo>
                      <a:pt x="1359" y="10"/>
                    </a:lnTo>
                    <a:lnTo>
                      <a:pt x="1365" y="18"/>
                    </a:lnTo>
                    <a:lnTo>
                      <a:pt x="1369" y="26"/>
                    </a:lnTo>
                    <a:lnTo>
                      <a:pt x="1370" y="36"/>
                    </a:lnTo>
                    <a:lnTo>
                      <a:pt x="1370" y="153"/>
                    </a:lnTo>
                    <a:lnTo>
                      <a:pt x="1369" y="162"/>
                    </a:lnTo>
                    <a:lnTo>
                      <a:pt x="1365" y="171"/>
                    </a:lnTo>
                    <a:lnTo>
                      <a:pt x="1359" y="178"/>
                    </a:lnTo>
                    <a:lnTo>
                      <a:pt x="1352" y="184"/>
                    </a:lnTo>
                    <a:lnTo>
                      <a:pt x="1344" y="187"/>
                    </a:lnTo>
                    <a:lnTo>
                      <a:pt x="1334" y="189"/>
                    </a:lnTo>
                    <a:lnTo>
                      <a:pt x="36" y="189"/>
                    </a:lnTo>
                    <a:lnTo>
                      <a:pt x="26" y="187"/>
                    </a:lnTo>
                    <a:lnTo>
                      <a:pt x="18" y="184"/>
                    </a:lnTo>
                    <a:lnTo>
                      <a:pt x="10" y="178"/>
                    </a:lnTo>
                    <a:lnTo>
                      <a:pt x="5" y="171"/>
                    </a:lnTo>
                    <a:lnTo>
                      <a:pt x="1" y="162"/>
                    </a:lnTo>
                    <a:lnTo>
                      <a:pt x="0" y="153"/>
                    </a:lnTo>
                    <a:lnTo>
                      <a:pt x="0" y="36"/>
                    </a:lnTo>
                    <a:lnTo>
                      <a:pt x="1" y="26"/>
                    </a:lnTo>
                    <a:lnTo>
                      <a:pt x="5" y="18"/>
                    </a:lnTo>
                    <a:lnTo>
                      <a:pt x="10" y="10"/>
                    </a:lnTo>
                    <a:lnTo>
                      <a:pt x="18" y="5"/>
                    </a:lnTo>
                    <a:lnTo>
                      <a:pt x="26" y="1"/>
                    </a:lnTo>
                    <a:lnTo>
                      <a:pt x="36" y="0"/>
                    </a:lnTo>
                    <a:close/>
                  </a:path>
                </a:pathLst>
              </a:custGeom>
              <a:solidFill>
                <a:schemeClr val="accent1">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grpSp>
        <p:nvGrpSpPr>
          <p:cNvPr id="779" name="Group 135"/>
          <p:cNvGrpSpPr/>
          <p:nvPr/>
        </p:nvGrpSpPr>
        <p:grpSpPr>
          <a:xfrm>
            <a:off x="5874480" y="1761120"/>
            <a:ext cx="2608560" cy="2433600"/>
            <a:chOff x="5874480" y="1761120"/>
            <a:chExt cx="2608560" cy="2433600"/>
          </a:xfrm>
        </p:grpSpPr>
        <p:sp>
          <p:nvSpPr>
            <p:cNvPr id="780" name="Freeform 371"/>
            <p:cNvSpPr/>
            <p:nvPr/>
          </p:nvSpPr>
          <p:spPr>
            <a:xfrm flipH="1" rot="21039000">
              <a:off x="6003000" y="2437200"/>
              <a:ext cx="1137600" cy="1676160"/>
            </a:xfrm>
            <a:custGeom>
              <a:avLst/>
              <a:gdLst>
                <a:gd name="textAreaLeft" fmla="*/ 360 w 1137600"/>
                <a:gd name="textAreaRight" fmla="*/ 1138320 w 1137600"/>
                <a:gd name="textAreaTop" fmla="*/ 0 h 1676160"/>
                <a:gd name="textAreaBottom" fmla="*/ 1676520 h 1676160"/>
              </a:gdLst>
              <a:ahLst/>
              <a:rect l="textAreaLeft" t="textAreaTop" r="textAreaRight" b="textAreaBottom"/>
              <a:pathLst>
                <a:path w="598074" h="878541">
                  <a:moveTo>
                    <a:pt x="52507" y="321448"/>
                  </a:moveTo>
                  <a:cubicBezTo>
                    <a:pt x="88366" y="352184"/>
                    <a:pt x="202346" y="128067"/>
                    <a:pt x="259976" y="206188"/>
                  </a:cubicBezTo>
                  <a:cubicBezTo>
                    <a:pt x="317606" y="284309"/>
                    <a:pt x="344501" y="701809"/>
                    <a:pt x="398289" y="790175"/>
                  </a:cubicBezTo>
                  <a:cubicBezTo>
                    <a:pt x="452077" y="878541"/>
                    <a:pt x="598074" y="831156"/>
                    <a:pt x="582706" y="736386"/>
                  </a:cubicBezTo>
                  <a:cubicBezTo>
                    <a:pt x="567338" y="641616"/>
                    <a:pt x="395727" y="340658"/>
                    <a:pt x="306080" y="221556"/>
                  </a:cubicBezTo>
                  <a:cubicBezTo>
                    <a:pt x="216433" y="102454"/>
                    <a:pt x="89646" y="0"/>
                    <a:pt x="44823" y="21771"/>
                  </a:cubicBezTo>
                  <a:cubicBezTo>
                    <a:pt x="0" y="43542"/>
                    <a:pt x="16648" y="290712"/>
                    <a:pt x="52507" y="321448"/>
                  </a:cubicBezTo>
                  <a:close/>
                </a:path>
              </a:pathLst>
            </a:custGeom>
            <a:solidFill>
              <a:srgbClr val="ffffff"/>
            </a:solidFill>
            <a:ln w="25560">
              <a:noFill/>
            </a:ln>
          </p:spPr>
          <p:style>
            <a:lnRef idx="0"/>
            <a:fillRef idx="0"/>
            <a:effectRef idx="0"/>
            <a:fontRef idx="minor"/>
          </p:style>
          <p:txBody>
            <a:bodyPr lIns="90000" rIns="90000" tIns="45000" bIns="45000" anchor="ctr">
              <a:noAutofit/>
            </a:bodyPr>
            <a:p>
              <a:endParaRPr b="0" lang="fr-BF" sz="2400" spc="-1" strike="noStrike">
                <a:solidFill>
                  <a:srgbClr val="ffffff"/>
                </a:solidFill>
                <a:latin typeface="Calibri"/>
              </a:endParaRPr>
            </a:p>
          </p:txBody>
        </p:sp>
        <p:grpSp>
          <p:nvGrpSpPr>
            <p:cNvPr id="781" name="Group 138"/>
            <p:cNvGrpSpPr/>
            <p:nvPr/>
          </p:nvGrpSpPr>
          <p:grpSpPr>
            <a:xfrm>
              <a:off x="6498000" y="1761120"/>
              <a:ext cx="1985040" cy="1990800"/>
              <a:chOff x="6498000" y="1761120"/>
              <a:chExt cx="1985040" cy="1990800"/>
            </a:xfrm>
          </p:grpSpPr>
          <p:sp>
            <p:nvSpPr>
              <p:cNvPr id="782" name="Freeform 372"/>
              <p:cNvSpPr/>
              <p:nvPr/>
            </p:nvSpPr>
            <p:spPr>
              <a:xfrm flipV="1" rot="7989000">
                <a:off x="6865560" y="2191320"/>
                <a:ext cx="1376640" cy="1256400"/>
              </a:xfrm>
              <a:custGeom>
                <a:avLst/>
                <a:gdLst>
                  <a:gd name="textAreaLeft" fmla="*/ 0 w 1376640"/>
                  <a:gd name="textAreaRight" fmla="*/ 1377000 w 1376640"/>
                  <a:gd name="textAreaTop" fmla="*/ 360 h 1256400"/>
                  <a:gd name="textAreaBottom" fmla="*/ 1257120 h 1256400"/>
                </a:gdLst>
                <a:ahLst/>
                <a:rect l="textAreaLeft" t="textAreaTop" r="textAreaRight" b="textAreaBottom"/>
                <a:pathLst>
                  <a:path w="1306" h="1192">
                    <a:moveTo>
                      <a:pt x="1306" y="0"/>
                    </a:moveTo>
                    <a:lnTo>
                      <a:pt x="1180" y="1192"/>
                    </a:lnTo>
                    <a:lnTo>
                      <a:pt x="128" y="1192"/>
                    </a:lnTo>
                    <a:lnTo>
                      <a:pt x="0" y="36"/>
                    </a:lnTo>
                    <a:lnTo>
                      <a:pt x="1306" y="0"/>
                    </a:lnTo>
                    <a:close/>
                  </a:path>
                </a:pathLst>
              </a:custGeom>
              <a:solidFill>
                <a:schemeClr val="accent4"/>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83" name="Freeform 374"/>
              <p:cNvSpPr/>
              <p:nvPr/>
            </p:nvSpPr>
            <p:spPr>
              <a:xfrm flipV="1" rot="7989000">
                <a:off x="6604200" y="2260800"/>
                <a:ext cx="1516680" cy="757440"/>
              </a:xfrm>
              <a:custGeom>
                <a:avLst/>
                <a:gdLst>
                  <a:gd name="textAreaLeft" fmla="*/ 0 w 1516680"/>
                  <a:gd name="textAreaRight" fmla="*/ 1517040 w 1516680"/>
                  <a:gd name="textAreaTop" fmla="*/ 360 h 757440"/>
                  <a:gd name="textAreaBottom" fmla="*/ 758160 h 757440"/>
                </a:gdLst>
                <a:ahLst/>
                <a:rect l="textAreaLeft" t="textAreaTop" r="textAreaRight" b="textAreaBottom"/>
                <a:pathLst>
                  <a:path w="1439" h="719">
                    <a:moveTo>
                      <a:pt x="0" y="0"/>
                    </a:moveTo>
                    <a:lnTo>
                      <a:pt x="36" y="0"/>
                    </a:lnTo>
                    <a:lnTo>
                      <a:pt x="38" y="44"/>
                    </a:lnTo>
                    <a:lnTo>
                      <a:pt x="42" y="88"/>
                    </a:lnTo>
                    <a:lnTo>
                      <a:pt x="49" y="132"/>
                    </a:lnTo>
                    <a:lnTo>
                      <a:pt x="59" y="174"/>
                    </a:lnTo>
                    <a:lnTo>
                      <a:pt x="71" y="215"/>
                    </a:lnTo>
                    <a:lnTo>
                      <a:pt x="86" y="255"/>
                    </a:lnTo>
                    <a:lnTo>
                      <a:pt x="103" y="295"/>
                    </a:lnTo>
                    <a:lnTo>
                      <a:pt x="123" y="332"/>
                    </a:lnTo>
                    <a:lnTo>
                      <a:pt x="145" y="368"/>
                    </a:lnTo>
                    <a:lnTo>
                      <a:pt x="168" y="403"/>
                    </a:lnTo>
                    <a:lnTo>
                      <a:pt x="194" y="436"/>
                    </a:lnTo>
                    <a:lnTo>
                      <a:pt x="222" y="468"/>
                    </a:lnTo>
                    <a:lnTo>
                      <a:pt x="252" y="498"/>
                    </a:lnTo>
                    <a:lnTo>
                      <a:pt x="283" y="525"/>
                    </a:lnTo>
                    <a:lnTo>
                      <a:pt x="317" y="551"/>
                    </a:lnTo>
                    <a:lnTo>
                      <a:pt x="351" y="575"/>
                    </a:lnTo>
                    <a:lnTo>
                      <a:pt x="388" y="597"/>
                    </a:lnTo>
                    <a:lnTo>
                      <a:pt x="425" y="616"/>
                    </a:lnTo>
                    <a:lnTo>
                      <a:pt x="464" y="634"/>
                    </a:lnTo>
                    <a:lnTo>
                      <a:pt x="504" y="648"/>
                    </a:lnTo>
                    <a:lnTo>
                      <a:pt x="545" y="661"/>
                    </a:lnTo>
                    <a:lnTo>
                      <a:pt x="588" y="671"/>
                    </a:lnTo>
                    <a:lnTo>
                      <a:pt x="631" y="677"/>
                    </a:lnTo>
                    <a:lnTo>
                      <a:pt x="675" y="682"/>
                    </a:lnTo>
                    <a:lnTo>
                      <a:pt x="720" y="683"/>
                    </a:lnTo>
                    <a:lnTo>
                      <a:pt x="765" y="682"/>
                    </a:lnTo>
                    <a:lnTo>
                      <a:pt x="809" y="677"/>
                    </a:lnTo>
                    <a:lnTo>
                      <a:pt x="852" y="671"/>
                    </a:lnTo>
                    <a:lnTo>
                      <a:pt x="894" y="661"/>
                    </a:lnTo>
                    <a:lnTo>
                      <a:pt x="936" y="648"/>
                    </a:lnTo>
                    <a:lnTo>
                      <a:pt x="976" y="634"/>
                    </a:lnTo>
                    <a:lnTo>
                      <a:pt x="1015" y="616"/>
                    </a:lnTo>
                    <a:lnTo>
                      <a:pt x="1053" y="597"/>
                    </a:lnTo>
                    <a:lnTo>
                      <a:pt x="1088" y="575"/>
                    </a:lnTo>
                    <a:lnTo>
                      <a:pt x="1123" y="551"/>
                    </a:lnTo>
                    <a:lnTo>
                      <a:pt x="1156" y="525"/>
                    </a:lnTo>
                    <a:lnTo>
                      <a:pt x="1188" y="498"/>
                    </a:lnTo>
                    <a:lnTo>
                      <a:pt x="1218" y="468"/>
                    </a:lnTo>
                    <a:lnTo>
                      <a:pt x="1245" y="436"/>
                    </a:lnTo>
                    <a:lnTo>
                      <a:pt x="1271" y="403"/>
                    </a:lnTo>
                    <a:lnTo>
                      <a:pt x="1295" y="368"/>
                    </a:lnTo>
                    <a:lnTo>
                      <a:pt x="1317" y="332"/>
                    </a:lnTo>
                    <a:lnTo>
                      <a:pt x="1336" y="295"/>
                    </a:lnTo>
                    <a:lnTo>
                      <a:pt x="1354" y="255"/>
                    </a:lnTo>
                    <a:lnTo>
                      <a:pt x="1368" y="215"/>
                    </a:lnTo>
                    <a:lnTo>
                      <a:pt x="1381" y="174"/>
                    </a:lnTo>
                    <a:lnTo>
                      <a:pt x="1391" y="132"/>
                    </a:lnTo>
                    <a:lnTo>
                      <a:pt x="1397" y="88"/>
                    </a:lnTo>
                    <a:lnTo>
                      <a:pt x="1402" y="44"/>
                    </a:lnTo>
                    <a:lnTo>
                      <a:pt x="1403" y="0"/>
                    </a:lnTo>
                    <a:lnTo>
                      <a:pt x="1439" y="0"/>
                    </a:lnTo>
                    <a:lnTo>
                      <a:pt x="1438" y="45"/>
                    </a:lnTo>
                    <a:lnTo>
                      <a:pt x="1433" y="90"/>
                    </a:lnTo>
                    <a:lnTo>
                      <a:pt x="1426" y="133"/>
                    </a:lnTo>
                    <a:lnTo>
                      <a:pt x="1417" y="176"/>
                    </a:lnTo>
                    <a:lnTo>
                      <a:pt x="1405" y="219"/>
                    </a:lnTo>
                    <a:lnTo>
                      <a:pt x="1391" y="259"/>
                    </a:lnTo>
                    <a:lnTo>
                      <a:pt x="1374" y="299"/>
                    </a:lnTo>
                    <a:lnTo>
                      <a:pt x="1355" y="337"/>
                    </a:lnTo>
                    <a:lnTo>
                      <a:pt x="1334" y="375"/>
                    </a:lnTo>
                    <a:lnTo>
                      <a:pt x="1310" y="410"/>
                    </a:lnTo>
                    <a:lnTo>
                      <a:pt x="1285" y="444"/>
                    </a:lnTo>
                    <a:lnTo>
                      <a:pt x="1257" y="477"/>
                    </a:lnTo>
                    <a:lnTo>
                      <a:pt x="1228" y="508"/>
                    </a:lnTo>
                    <a:lnTo>
                      <a:pt x="1197" y="537"/>
                    </a:lnTo>
                    <a:lnTo>
                      <a:pt x="1165" y="565"/>
                    </a:lnTo>
                    <a:lnTo>
                      <a:pt x="1130" y="590"/>
                    </a:lnTo>
                    <a:lnTo>
                      <a:pt x="1095" y="613"/>
                    </a:lnTo>
                    <a:lnTo>
                      <a:pt x="1058" y="635"/>
                    </a:lnTo>
                    <a:lnTo>
                      <a:pt x="1019" y="654"/>
                    </a:lnTo>
                    <a:lnTo>
                      <a:pt x="980" y="671"/>
                    </a:lnTo>
                    <a:lnTo>
                      <a:pt x="939" y="685"/>
                    </a:lnTo>
                    <a:lnTo>
                      <a:pt x="897" y="697"/>
                    </a:lnTo>
                    <a:lnTo>
                      <a:pt x="854" y="707"/>
                    </a:lnTo>
                    <a:lnTo>
                      <a:pt x="810" y="713"/>
                    </a:lnTo>
                    <a:lnTo>
                      <a:pt x="765" y="718"/>
                    </a:lnTo>
                    <a:lnTo>
                      <a:pt x="720" y="719"/>
                    </a:lnTo>
                    <a:lnTo>
                      <a:pt x="675" y="718"/>
                    </a:lnTo>
                    <a:lnTo>
                      <a:pt x="630" y="713"/>
                    </a:lnTo>
                    <a:lnTo>
                      <a:pt x="586" y="707"/>
                    </a:lnTo>
                    <a:lnTo>
                      <a:pt x="543" y="697"/>
                    </a:lnTo>
                    <a:lnTo>
                      <a:pt x="501" y="685"/>
                    </a:lnTo>
                    <a:lnTo>
                      <a:pt x="460" y="671"/>
                    </a:lnTo>
                    <a:lnTo>
                      <a:pt x="420" y="654"/>
                    </a:lnTo>
                    <a:lnTo>
                      <a:pt x="382" y="635"/>
                    </a:lnTo>
                    <a:lnTo>
                      <a:pt x="345" y="613"/>
                    </a:lnTo>
                    <a:lnTo>
                      <a:pt x="309" y="590"/>
                    </a:lnTo>
                    <a:lnTo>
                      <a:pt x="275" y="565"/>
                    </a:lnTo>
                    <a:lnTo>
                      <a:pt x="242" y="537"/>
                    </a:lnTo>
                    <a:lnTo>
                      <a:pt x="212" y="508"/>
                    </a:lnTo>
                    <a:lnTo>
                      <a:pt x="182" y="477"/>
                    </a:lnTo>
                    <a:lnTo>
                      <a:pt x="155" y="444"/>
                    </a:lnTo>
                    <a:lnTo>
                      <a:pt x="130" y="410"/>
                    </a:lnTo>
                    <a:lnTo>
                      <a:pt x="106" y="375"/>
                    </a:lnTo>
                    <a:lnTo>
                      <a:pt x="85" y="337"/>
                    </a:lnTo>
                    <a:lnTo>
                      <a:pt x="66" y="299"/>
                    </a:lnTo>
                    <a:lnTo>
                      <a:pt x="49" y="259"/>
                    </a:lnTo>
                    <a:lnTo>
                      <a:pt x="35" y="219"/>
                    </a:lnTo>
                    <a:lnTo>
                      <a:pt x="23" y="176"/>
                    </a:lnTo>
                    <a:lnTo>
                      <a:pt x="13" y="133"/>
                    </a:lnTo>
                    <a:lnTo>
                      <a:pt x="6" y="90"/>
                    </a:lnTo>
                    <a:lnTo>
                      <a:pt x="2" y="45"/>
                    </a:lnTo>
                    <a:lnTo>
                      <a:pt x="0" y="0"/>
                    </a:lnTo>
                    <a:close/>
                  </a:path>
                </a:pathLst>
              </a:custGeom>
              <a:solidFill>
                <a:schemeClr val="accent4">
                  <a:lumMod val="40000"/>
                  <a:lumOff val="6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84" name="Freeform 375"/>
              <p:cNvSpPr/>
              <p:nvPr/>
            </p:nvSpPr>
            <p:spPr>
              <a:xfrm flipV="1" rot="7989000">
                <a:off x="7304400" y="2787840"/>
                <a:ext cx="608040" cy="176760"/>
              </a:xfrm>
              <a:custGeom>
                <a:avLst/>
                <a:gdLst>
                  <a:gd name="textAreaLeft" fmla="*/ 0 w 608040"/>
                  <a:gd name="textAreaRight" fmla="*/ 608400 w 608040"/>
                  <a:gd name="textAreaTop" fmla="*/ -360 h 176760"/>
                  <a:gd name="textAreaBottom" fmla="*/ 176760 h 176760"/>
                </a:gdLst>
                <a:ahLst/>
                <a:rect l="textAreaLeft" t="textAreaTop" r="textAreaRight" b="textAreaBottom"/>
                <a:pathLst>
                  <a:path w="577" h="168">
                    <a:moveTo>
                      <a:pt x="61" y="0"/>
                    </a:moveTo>
                    <a:lnTo>
                      <a:pt x="69" y="1"/>
                    </a:lnTo>
                    <a:lnTo>
                      <a:pt x="78" y="4"/>
                    </a:lnTo>
                    <a:lnTo>
                      <a:pt x="93" y="9"/>
                    </a:lnTo>
                    <a:lnTo>
                      <a:pt x="108" y="15"/>
                    </a:lnTo>
                    <a:lnTo>
                      <a:pt x="126" y="21"/>
                    </a:lnTo>
                    <a:lnTo>
                      <a:pt x="145" y="26"/>
                    </a:lnTo>
                    <a:lnTo>
                      <a:pt x="165" y="32"/>
                    </a:lnTo>
                    <a:lnTo>
                      <a:pt x="187" y="36"/>
                    </a:lnTo>
                    <a:lnTo>
                      <a:pt x="210" y="41"/>
                    </a:lnTo>
                    <a:lnTo>
                      <a:pt x="235" y="44"/>
                    </a:lnTo>
                    <a:lnTo>
                      <a:pt x="261" y="45"/>
                    </a:lnTo>
                    <a:lnTo>
                      <a:pt x="289" y="46"/>
                    </a:lnTo>
                    <a:lnTo>
                      <a:pt x="316" y="44"/>
                    </a:lnTo>
                    <a:lnTo>
                      <a:pt x="342" y="42"/>
                    </a:lnTo>
                    <a:lnTo>
                      <a:pt x="366" y="40"/>
                    </a:lnTo>
                    <a:lnTo>
                      <a:pt x="389" y="36"/>
                    </a:lnTo>
                    <a:lnTo>
                      <a:pt x="410" y="33"/>
                    </a:lnTo>
                    <a:lnTo>
                      <a:pt x="430" y="30"/>
                    </a:lnTo>
                    <a:lnTo>
                      <a:pt x="446" y="26"/>
                    </a:lnTo>
                    <a:lnTo>
                      <a:pt x="461" y="22"/>
                    </a:lnTo>
                    <a:lnTo>
                      <a:pt x="474" y="19"/>
                    </a:lnTo>
                    <a:lnTo>
                      <a:pt x="484" y="16"/>
                    </a:lnTo>
                    <a:lnTo>
                      <a:pt x="493" y="12"/>
                    </a:lnTo>
                    <a:lnTo>
                      <a:pt x="501" y="9"/>
                    </a:lnTo>
                    <a:lnTo>
                      <a:pt x="510" y="6"/>
                    </a:lnTo>
                    <a:lnTo>
                      <a:pt x="517" y="4"/>
                    </a:lnTo>
                    <a:lnTo>
                      <a:pt x="524" y="3"/>
                    </a:lnTo>
                    <a:lnTo>
                      <a:pt x="531" y="3"/>
                    </a:lnTo>
                    <a:lnTo>
                      <a:pt x="538" y="5"/>
                    </a:lnTo>
                    <a:lnTo>
                      <a:pt x="546" y="9"/>
                    </a:lnTo>
                    <a:lnTo>
                      <a:pt x="552" y="15"/>
                    </a:lnTo>
                    <a:lnTo>
                      <a:pt x="559" y="23"/>
                    </a:lnTo>
                    <a:lnTo>
                      <a:pt x="565" y="32"/>
                    </a:lnTo>
                    <a:lnTo>
                      <a:pt x="569" y="42"/>
                    </a:lnTo>
                    <a:lnTo>
                      <a:pt x="572" y="52"/>
                    </a:lnTo>
                    <a:lnTo>
                      <a:pt x="574" y="61"/>
                    </a:lnTo>
                    <a:lnTo>
                      <a:pt x="576" y="70"/>
                    </a:lnTo>
                    <a:lnTo>
                      <a:pt x="577" y="77"/>
                    </a:lnTo>
                    <a:lnTo>
                      <a:pt x="577" y="81"/>
                    </a:lnTo>
                    <a:lnTo>
                      <a:pt x="577" y="82"/>
                    </a:lnTo>
                    <a:lnTo>
                      <a:pt x="577" y="83"/>
                    </a:lnTo>
                    <a:lnTo>
                      <a:pt x="577" y="86"/>
                    </a:lnTo>
                    <a:lnTo>
                      <a:pt x="577" y="89"/>
                    </a:lnTo>
                    <a:lnTo>
                      <a:pt x="577" y="94"/>
                    </a:lnTo>
                    <a:lnTo>
                      <a:pt x="577" y="99"/>
                    </a:lnTo>
                    <a:lnTo>
                      <a:pt x="575" y="104"/>
                    </a:lnTo>
                    <a:lnTo>
                      <a:pt x="573" y="109"/>
                    </a:lnTo>
                    <a:lnTo>
                      <a:pt x="569" y="115"/>
                    </a:lnTo>
                    <a:lnTo>
                      <a:pt x="564" y="119"/>
                    </a:lnTo>
                    <a:lnTo>
                      <a:pt x="557" y="123"/>
                    </a:lnTo>
                    <a:lnTo>
                      <a:pt x="538" y="130"/>
                    </a:lnTo>
                    <a:lnTo>
                      <a:pt x="520" y="137"/>
                    </a:lnTo>
                    <a:lnTo>
                      <a:pt x="501" y="143"/>
                    </a:lnTo>
                    <a:lnTo>
                      <a:pt x="482" y="148"/>
                    </a:lnTo>
                    <a:lnTo>
                      <a:pt x="462" y="153"/>
                    </a:lnTo>
                    <a:lnTo>
                      <a:pt x="442" y="158"/>
                    </a:lnTo>
                    <a:lnTo>
                      <a:pt x="421" y="161"/>
                    </a:lnTo>
                    <a:lnTo>
                      <a:pt x="398" y="164"/>
                    </a:lnTo>
                    <a:lnTo>
                      <a:pt x="373" y="166"/>
                    </a:lnTo>
                    <a:lnTo>
                      <a:pt x="347" y="168"/>
                    </a:lnTo>
                    <a:lnTo>
                      <a:pt x="319" y="168"/>
                    </a:lnTo>
                    <a:lnTo>
                      <a:pt x="289" y="168"/>
                    </a:lnTo>
                    <a:lnTo>
                      <a:pt x="287" y="168"/>
                    </a:lnTo>
                    <a:lnTo>
                      <a:pt x="282" y="168"/>
                    </a:lnTo>
                    <a:lnTo>
                      <a:pt x="275" y="168"/>
                    </a:lnTo>
                    <a:lnTo>
                      <a:pt x="265" y="168"/>
                    </a:lnTo>
                    <a:lnTo>
                      <a:pt x="252" y="168"/>
                    </a:lnTo>
                    <a:lnTo>
                      <a:pt x="238" y="167"/>
                    </a:lnTo>
                    <a:lnTo>
                      <a:pt x="222" y="166"/>
                    </a:lnTo>
                    <a:lnTo>
                      <a:pt x="204" y="165"/>
                    </a:lnTo>
                    <a:lnTo>
                      <a:pt x="186" y="163"/>
                    </a:lnTo>
                    <a:lnTo>
                      <a:pt x="166" y="161"/>
                    </a:lnTo>
                    <a:lnTo>
                      <a:pt x="146" y="158"/>
                    </a:lnTo>
                    <a:lnTo>
                      <a:pt x="125" y="155"/>
                    </a:lnTo>
                    <a:lnTo>
                      <a:pt x="104" y="151"/>
                    </a:lnTo>
                    <a:lnTo>
                      <a:pt x="84" y="146"/>
                    </a:lnTo>
                    <a:lnTo>
                      <a:pt x="64" y="141"/>
                    </a:lnTo>
                    <a:lnTo>
                      <a:pt x="44" y="135"/>
                    </a:lnTo>
                    <a:lnTo>
                      <a:pt x="26" y="128"/>
                    </a:lnTo>
                    <a:lnTo>
                      <a:pt x="25" y="128"/>
                    </a:lnTo>
                    <a:lnTo>
                      <a:pt x="23" y="126"/>
                    </a:lnTo>
                    <a:lnTo>
                      <a:pt x="20" y="124"/>
                    </a:lnTo>
                    <a:lnTo>
                      <a:pt x="16" y="121"/>
                    </a:lnTo>
                    <a:lnTo>
                      <a:pt x="12" y="117"/>
                    </a:lnTo>
                    <a:lnTo>
                      <a:pt x="8" y="112"/>
                    </a:lnTo>
                    <a:lnTo>
                      <a:pt x="4" y="107"/>
                    </a:lnTo>
                    <a:lnTo>
                      <a:pt x="2" y="100"/>
                    </a:lnTo>
                    <a:lnTo>
                      <a:pt x="0" y="93"/>
                    </a:lnTo>
                    <a:lnTo>
                      <a:pt x="1" y="85"/>
                    </a:lnTo>
                    <a:lnTo>
                      <a:pt x="2" y="76"/>
                    </a:lnTo>
                    <a:lnTo>
                      <a:pt x="25" y="24"/>
                    </a:lnTo>
                    <a:lnTo>
                      <a:pt x="25" y="23"/>
                    </a:lnTo>
                    <a:lnTo>
                      <a:pt x="26" y="21"/>
                    </a:lnTo>
                    <a:lnTo>
                      <a:pt x="28" y="18"/>
                    </a:lnTo>
                    <a:lnTo>
                      <a:pt x="30" y="15"/>
                    </a:lnTo>
                    <a:lnTo>
                      <a:pt x="33" y="11"/>
                    </a:lnTo>
                    <a:lnTo>
                      <a:pt x="37" y="8"/>
                    </a:lnTo>
                    <a:lnTo>
                      <a:pt x="42" y="5"/>
                    </a:lnTo>
                    <a:lnTo>
                      <a:pt x="47" y="2"/>
                    </a:lnTo>
                    <a:lnTo>
                      <a:pt x="53" y="0"/>
                    </a:lnTo>
                    <a:lnTo>
                      <a:pt x="61" y="0"/>
                    </a:lnTo>
                    <a:close/>
                  </a:path>
                </a:pathLst>
              </a:custGeom>
              <a:solidFill>
                <a:schemeClr val="accent4">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85" name="Freeform 376"/>
              <p:cNvSpPr/>
              <p:nvPr/>
            </p:nvSpPr>
            <p:spPr>
              <a:xfrm flipV="1" rot="7989000">
                <a:off x="7538760" y="1778400"/>
                <a:ext cx="103320" cy="127080"/>
              </a:xfrm>
              <a:custGeom>
                <a:avLst/>
                <a:gdLst>
                  <a:gd name="textAreaLeft" fmla="*/ 0 w 103320"/>
                  <a:gd name="textAreaRight" fmla="*/ 103680 w 103320"/>
                  <a:gd name="textAreaTop" fmla="*/ -360 h 127080"/>
                  <a:gd name="textAreaBottom" fmla="*/ 127080 h 127080"/>
                </a:gdLst>
                <a:ahLst/>
                <a:rect l="textAreaLeft" t="textAreaTop" r="textAreaRight" b="textAreaBottom"/>
                <a:pathLst>
                  <a:path w="98" h="121">
                    <a:moveTo>
                      <a:pt x="36" y="0"/>
                    </a:moveTo>
                    <a:lnTo>
                      <a:pt x="62" y="0"/>
                    </a:lnTo>
                    <a:lnTo>
                      <a:pt x="71" y="1"/>
                    </a:lnTo>
                    <a:lnTo>
                      <a:pt x="80" y="5"/>
                    </a:lnTo>
                    <a:lnTo>
                      <a:pt x="87" y="10"/>
                    </a:lnTo>
                    <a:lnTo>
                      <a:pt x="93" y="18"/>
                    </a:lnTo>
                    <a:lnTo>
                      <a:pt x="96" y="26"/>
                    </a:lnTo>
                    <a:lnTo>
                      <a:pt x="98" y="36"/>
                    </a:lnTo>
                    <a:lnTo>
                      <a:pt x="98" y="85"/>
                    </a:lnTo>
                    <a:lnTo>
                      <a:pt x="96" y="94"/>
                    </a:lnTo>
                    <a:lnTo>
                      <a:pt x="93" y="103"/>
                    </a:lnTo>
                    <a:lnTo>
                      <a:pt x="87" y="110"/>
                    </a:lnTo>
                    <a:lnTo>
                      <a:pt x="80" y="116"/>
                    </a:lnTo>
                    <a:lnTo>
                      <a:pt x="71" y="119"/>
                    </a:lnTo>
                    <a:lnTo>
                      <a:pt x="62" y="121"/>
                    </a:lnTo>
                    <a:lnTo>
                      <a:pt x="36" y="121"/>
                    </a:lnTo>
                    <a:lnTo>
                      <a:pt x="26" y="119"/>
                    </a:lnTo>
                    <a:lnTo>
                      <a:pt x="18" y="116"/>
                    </a:lnTo>
                    <a:lnTo>
                      <a:pt x="10" y="110"/>
                    </a:lnTo>
                    <a:lnTo>
                      <a:pt x="5" y="103"/>
                    </a:lnTo>
                    <a:lnTo>
                      <a:pt x="1" y="94"/>
                    </a:lnTo>
                    <a:lnTo>
                      <a:pt x="0" y="85"/>
                    </a:lnTo>
                    <a:lnTo>
                      <a:pt x="0" y="36"/>
                    </a:lnTo>
                    <a:lnTo>
                      <a:pt x="1" y="26"/>
                    </a:lnTo>
                    <a:lnTo>
                      <a:pt x="5" y="18"/>
                    </a:lnTo>
                    <a:lnTo>
                      <a:pt x="10" y="10"/>
                    </a:lnTo>
                    <a:lnTo>
                      <a:pt x="18" y="5"/>
                    </a:lnTo>
                    <a:lnTo>
                      <a:pt x="26" y="1"/>
                    </a:lnTo>
                    <a:lnTo>
                      <a:pt x="36" y="0"/>
                    </a:lnTo>
                    <a:close/>
                  </a:path>
                </a:pathLst>
              </a:custGeom>
              <a:solidFill>
                <a:schemeClr val="accent4">
                  <a:lumMod val="5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86" name="Freeform 377"/>
              <p:cNvSpPr/>
              <p:nvPr/>
            </p:nvSpPr>
            <p:spPr>
              <a:xfrm flipV="1" rot="7989000">
                <a:off x="6527880" y="2856600"/>
                <a:ext cx="103320" cy="127080"/>
              </a:xfrm>
              <a:custGeom>
                <a:avLst/>
                <a:gdLst>
                  <a:gd name="textAreaLeft" fmla="*/ 0 w 103320"/>
                  <a:gd name="textAreaRight" fmla="*/ 103680 w 103320"/>
                  <a:gd name="textAreaTop" fmla="*/ -360 h 127080"/>
                  <a:gd name="textAreaBottom" fmla="*/ 127080 h 127080"/>
                </a:gdLst>
                <a:ahLst/>
                <a:rect l="textAreaLeft" t="textAreaTop" r="textAreaRight" b="textAreaBottom"/>
                <a:pathLst>
                  <a:path w="98" h="121">
                    <a:moveTo>
                      <a:pt x="36" y="0"/>
                    </a:moveTo>
                    <a:lnTo>
                      <a:pt x="62" y="0"/>
                    </a:lnTo>
                    <a:lnTo>
                      <a:pt x="72" y="1"/>
                    </a:lnTo>
                    <a:lnTo>
                      <a:pt x="80" y="5"/>
                    </a:lnTo>
                    <a:lnTo>
                      <a:pt x="87" y="10"/>
                    </a:lnTo>
                    <a:lnTo>
                      <a:pt x="93" y="18"/>
                    </a:lnTo>
                    <a:lnTo>
                      <a:pt x="96" y="26"/>
                    </a:lnTo>
                    <a:lnTo>
                      <a:pt x="98" y="36"/>
                    </a:lnTo>
                    <a:lnTo>
                      <a:pt x="98" y="85"/>
                    </a:lnTo>
                    <a:lnTo>
                      <a:pt x="96" y="94"/>
                    </a:lnTo>
                    <a:lnTo>
                      <a:pt x="93" y="103"/>
                    </a:lnTo>
                    <a:lnTo>
                      <a:pt x="87" y="110"/>
                    </a:lnTo>
                    <a:lnTo>
                      <a:pt x="80" y="116"/>
                    </a:lnTo>
                    <a:lnTo>
                      <a:pt x="72" y="119"/>
                    </a:lnTo>
                    <a:lnTo>
                      <a:pt x="62" y="121"/>
                    </a:lnTo>
                    <a:lnTo>
                      <a:pt x="36" y="121"/>
                    </a:lnTo>
                    <a:lnTo>
                      <a:pt x="26" y="119"/>
                    </a:lnTo>
                    <a:lnTo>
                      <a:pt x="18" y="116"/>
                    </a:lnTo>
                    <a:lnTo>
                      <a:pt x="10" y="110"/>
                    </a:lnTo>
                    <a:lnTo>
                      <a:pt x="5" y="103"/>
                    </a:lnTo>
                    <a:lnTo>
                      <a:pt x="1" y="94"/>
                    </a:lnTo>
                    <a:lnTo>
                      <a:pt x="0" y="85"/>
                    </a:lnTo>
                    <a:lnTo>
                      <a:pt x="0" y="36"/>
                    </a:lnTo>
                    <a:lnTo>
                      <a:pt x="1" y="26"/>
                    </a:lnTo>
                    <a:lnTo>
                      <a:pt x="5" y="18"/>
                    </a:lnTo>
                    <a:lnTo>
                      <a:pt x="10" y="10"/>
                    </a:lnTo>
                    <a:lnTo>
                      <a:pt x="18" y="5"/>
                    </a:lnTo>
                    <a:lnTo>
                      <a:pt x="26" y="1"/>
                    </a:lnTo>
                    <a:lnTo>
                      <a:pt x="36" y="0"/>
                    </a:lnTo>
                    <a:close/>
                  </a:path>
                </a:pathLst>
              </a:custGeom>
              <a:solidFill>
                <a:schemeClr val="accent4">
                  <a:lumMod val="50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87" name="Freeform 378"/>
              <p:cNvSpPr/>
              <p:nvPr/>
            </p:nvSpPr>
            <p:spPr>
              <a:xfrm flipV="1" rot="7989000">
                <a:off x="6363000" y="2287440"/>
                <a:ext cx="1443960" cy="199080"/>
              </a:xfrm>
              <a:custGeom>
                <a:avLst/>
                <a:gdLst>
                  <a:gd name="textAreaLeft" fmla="*/ 0 w 1443960"/>
                  <a:gd name="textAreaRight" fmla="*/ 1444320 w 1443960"/>
                  <a:gd name="textAreaTop" fmla="*/ -360 h 199080"/>
                  <a:gd name="textAreaBottom" fmla="*/ 199080 h 199080"/>
                </a:gdLst>
                <a:ahLst/>
                <a:rect l="textAreaLeft" t="textAreaTop" r="textAreaRight" b="textAreaBottom"/>
                <a:pathLst>
                  <a:path w="1370" h="189">
                    <a:moveTo>
                      <a:pt x="36" y="0"/>
                    </a:moveTo>
                    <a:lnTo>
                      <a:pt x="1334" y="0"/>
                    </a:lnTo>
                    <a:lnTo>
                      <a:pt x="1344" y="1"/>
                    </a:lnTo>
                    <a:lnTo>
                      <a:pt x="1352" y="5"/>
                    </a:lnTo>
                    <a:lnTo>
                      <a:pt x="1359" y="10"/>
                    </a:lnTo>
                    <a:lnTo>
                      <a:pt x="1365" y="18"/>
                    </a:lnTo>
                    <a:lnTo>
                      <a:pt x="1369" y="26"/>
                    </a:lnTo>
                    <a:lnTo>
                      <a:pt x="1370" y="36"/>
                    </a:lnTo>
                    <a:lnTo>
                      <a:pt x="1370" y="153"/>
                    </a:lnTo>
                    <a:lnTo>
                      <a:pt x="1369" y="162"/>
                    </a:lnTo>
                    <a:lnTo>
                      <a:pt x="1365" y="171"/>
                    </a:lnTo>
                    <a:lnTo>
                      <a:pt x="1359" y="178"/>
                    </a:lnTo>
                    <a:lnTo>
                      <a:pt x="1352" y="184"/>
                    </a:lnTo>
                    <a:lnTo>
                      <a:pt x="1344" y="187"/>
                    </a:lnTo>
                    <a:lnTo>
                      <a:pt x="1334" y="189"/>
                    </a:lnTo>
                    <a:lnTo>
                      <a:pt x="36" y="189"/>
                    </a:lnTo>
                    <a:lnTo>
                      <a:pt x="26" y="187"/>
                    </a:lnTo>
                    <a:lnTo>
                      <a:pt x="18" y="184"/>
                    </a:lnTo>
                    <a:lnTo>
                      <a:pt x="10" y="178"/>
                    </a:lnTo>
                    <a:lnTo>
                      <a:pt x="5" y="171"/>
                    </a:lnTo>
                    <a:lnTo>
                      <a:pt x="1" y="162"/>
                    </a:lnTo>
                    <a:lnTo>
                      <a:pt x="0" y="153"/>
                    </a:lnTo>
                    <a:lnTo>
                      <a:pt x="0" y="36"/>
                    </a:lnTo>
                    <a:lnTo>
                      <a:pt x="1" y="26"/>
                    </a:lnTo>
                    <a:lnTo>
                      <a:pt x="5" y="18"/>
                    </a:lnTo>
                    <a:lnTo>
                      <a:pt x="10" y="10"/>
                    </a:lnTo>
                    <a:lnTo>
                      <a:pt x="18" y="5"/>
                    </a:lnTo>
                    <a:lnTo>
                      <a:pt x="26" y="1"/>
                    </a:lnTo>
                    <a:lnTo>
                      <a:pt x="36" y="0"/>
                    </a:lnTo>
                    <a:close/>
                  </a:path>
                </a:pathLst>
              </a:custGeom>
              <a:solidFill>
                <a:schemeClr val="accent4">
                  <a:lumMod val="75000"/>
                </a:schemeClr>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grpSp>
        <p:nvGrpSpPr>
          <p:cNvPr id="788" name="Group 232"/>
          <p:cNvGrpSpPr/>
          <p:nvPr/>
        </p:nvGrpSpPr>
        <p:grpSpPr>
          <a:xfrm>
            <a:off x="5304240" y="3489480"/>
            <a:ext cx="1581120" cy="1370160"/>
            <a:chOff x="5304240" y="3489480"/>
            <a:chExt cx="1581120" cy="1370160"/>
          </a:xfrm>
        </p:grpSpPr>
        <p:sp>
          <p:nvSpPr>
            <p:cNvPr id="789" name="Freeform 559"/>
            <p:cNvSpPr/>
            <p:nvPr/>
          </p:nvSpPr>
          <p:spPr>
            <a:xfrm>
              <a:off x="5406480" y="3603240"/>
              <a:ext cx="1376640" cy="1256400"/>
            </a:xfrm>
            <a:custGeom>
              <a:avLst/>
              <a:gdLst>
                <a:gd name="textAreaLeft" fmla="*/ 0 w 1376640"/>
                <a:gd name="textAreaRight" fmla="*/ 1377000 w 1376640"/>
                <a:gd name="textAreaTop" fmla="*/ 0 h 1256400"/>
                <a:gd name="textAreaBottom" fmla="*/ 1256760 h 1256400"/>
              </a:gdLst>
              <a:ahLst/>
              <a:rect l="textAreaLeft" t="textAreaTop" r="textAreaRight" b="textAreaBottom"/>
              <a:pathLst>
                <a:path w="1306" h="1192">
                  <a:moveTo>
                    <a:pt x="1306" y="0"/>
                  </a:moveTo>
                  <a:lnTo>
                    <a:pt x="1180" y="1192"/>
                  </a:lnTo>
                  <a:lnTo>
                    <a:pt x="128" y="1192"/>
                  </a:lnTo>
                  <a:lnTo>
                    <a:pt x="0" y="36"/>
                  </a:lnTo>
                  <a:lnTo>
                    <a:pt x="1306" y="0"/>
                  </a:lnTo>
                  <a:close/>
                </a:path>
              </a:pathLst>
            </a:custGeom>
            <a:solidFill>
              <a:srgbClr val="1f497d"/>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90" name="Freeform 560"/>
            <p:cNvSpPr/>
            <p:nvPr/>
          </p:nvSpPr>
          <p:spPr>
            <a:xfrm>
              <a:off x="5335920" y="3589560"/>
              <a:ext cx="1516680" cy="757800"/>
            </a:xfrm>
            <a:custGeom>
              <a:avLst/>
              <a:gdLst>
                <a:gd name="textAreaLeft" fmla="*/ 0 w 1516680"/>
                <a:gd name="textAreaRight" fmla="*/ 1517040 w 1516680"/>
                <a:gd name="textAreaTop" fmla="*/ 0 h 757800"/>
                <a:gd name="textAreaBottom" fmla="*/ 758160 h 757800"/>
              </a:gdLst>
              <a:ahLst/>
              <a:rect l="textAreaLeft" t="textAreaTop" r="textAreaRight" b="textAreaBottom"/>
              <a:pathLst>
                <a:path w="1439" h="719">
                  <a:moveTo>
                    <a:pt x="0" y="0"/>
                  </a:moveTo>
                  <a:lnTo>
                    <a:pt x="36" y="0"/>
                  </a:lnTo>
                  <a:lnTo>
                    <a:pt x="38" y="44"/>
                  </a:lnTo>
                  <a:lnTo>
                    <a:pt x="42" y="88"/>
                  </a:lnTo>
                  <a:lnTo>
                    <a:pt x="49" y="132"/>
                  </a:lnTo>
                  <a:lnTo>
                    <a:pt x="59" y="174"/>
                  </a:lnTo>
                  <a:lnTo>
                    <a:pt x="71" y="215"/>
                  </a:lnTo>
                  <a:lnTo>
                    <a:pt x="86" y="255"/>
                  </a:lnTo>
                  <a:lnTo>
                    <a:pt x="103" y="295"/>
                  </a:lnTo>
                  <a:lnTo>
                    <a:pt x="123" y="332"/>
                  </a:lnTo>
                  <a:lnTo>
                    <a:pt x="145" y="368"/>
                  </a:lnTo>
                  <a:lnTo>
                    <a:pt x="168" y="403"/>
                  </a:lnTo>
                  <a:lnTo>
                    <a:pt x="194" y="436"/>
                  </a:lnTo>
                  <a:lnTo>
                    <a:pt x="222" y="468"/>
                  </a:lnTo>
                  <a:lnTo>
                    <a:pt x="252" y="498"/>
                  </a:lnTo>
                  <a:lnTo>
                    <a:pt x="283" y="525"/>
                  </a:lnTo>
                  <a:lnTo>
                    <a:pt x="317" y="551"/>
                  </a:lnTo>
                  <a:lnTo>
                    <a:pt x="351" y="575"/>
                  </a:lnTo>
                  <a:lnTo>
                    <a:pt x="388" y="597"/>
                  </a:lnTo>
                  <a:lnTo>
                    <a:pt x="425" y="616"/>
                  </a:lnTo>
                  <a:lnTo>
                    <a:pt x="464" y="634"/>
                  </a:lnTo>
                  <a:lnTo>
                    <a:pt x="504" y="648"/>
                  </a:lnTo>
                  <a:lnTo>
                    <a:pt x="545" y="661"/>
                  </a:lnTo>
                  <a:lnTo>
                    <a:pt x="588" y="671"/>
                  </a:lnTo>
                  <a:lnTo>
                    <a:pt x="631" y="677"/>
                  </a:lnTo>
                  <a:lnTo>
                    <a:pt x="675" y="682"/>
                  </a:lnTo>
                  <a:lnTo>
                    <a:pt x="720" y="683"/>
                  </a:lnTo>
                  <a:lnTo>
                    <a:pt x="765" y="682"/>
                  </a:lnTo>
                  <a:lnTo>
                    <a:pt x="809" y="677"/>
                  </a:lnTo>
                  <a:lnTo>
                    <a:pt x="852" y="671"/>
                  </a:lnTo>
                  <a:lnTo>
                    <a:pt x="894" y="661"/>
                  </a:lnTo>
                  <a:lnTo>
                    <a:pt x="936" y="648"/>
                  </a:lnTo>
                  <a:lnTo>
                    <a:pt x="976" y="634"/>
                  </a:lnTo>
                  <a:lnTo>
                    <a:pt x="1015" y="616"/>
                  </a:lnTo>
                  <a:lnTo>
                    <a:pt x="1053" y="597"/>
                  </a:lnTo>
                  <a:lnTo>
                    <a:pt x="1088" y="575"/>
                  </a:lnTo>
                  <a:lnTo>
                    <a:pt x="1123" y="551"/>
                  </a:lnTo>
                  <a:lnTo>
                    <a:pt x="1156" y="525"/>
                  </a:lnTo>
                  <a:lnTo>
                    <a:pt x="1188" y="498"/>
                  </a:lnTo>
                  <a:lnTo>
                    <a:pt x="1218" y="468"/>
                  </a:lnTo>
                  <a:lnTo>
                    <a:pt x="1245" y="436"/>
                  </a:lnTo>
                  <a:lnTo>
                    <a:pt x="1271" y="403"/>
                  </a:lnTo>
                  <a:lnTo>
                    <a:pt x="1295" y="368"/>
                  </a:lnTo>
                  <a:lnTo>
                    <a:pt x="1317" y="332"/>
                  </a:lnTo>
                  <a:lnTo>
                    <a:pt x="1336" y="295"/>
                  </a:lnTo>
                  <a:lnTo>
                    <a:pt x="1354" y="255"/>
                  </a:lnTo>
                  <a:lnTo>
                    <a:pt x="1368" y="215"/>
                  </a:lnTo>
                  <a:lnTo>
                    <a:pt x="1381" y="174"/>
                  </a:lnTo>
                  <a:lnTo>
                    <a:pt x="1391" y="132"/>
                  </a:lnTo>
                  <a:lnTo>
                    <a:pt x="1397" y="88"/>
                  </a:lnTo>
                  <a:lnTo>
                    <a:pt x="1402" y="44"/>
                  </a:lnTo>
                  <a:lnTo>
                    <a:pt x="1403" y="0"/>
                  </a:lnTo>
                  <a:lnTo>
                    <a:pt x="1439" y="0"/>
                  </a:lnTo>
                  <a:lnTo>
                    <a:pt x="1438" y="45"/>
                  </a:lnTo>
                  <a:lnTo>
                    <a:pt x="1433" y="90"/>
                  </a:lnTo>
                  <a:lnTo>
                    <a:pt x="1426" y="133"/>
                  </a:lnTo>
                  <a:lnTo>
                    <a:pt x="1417" y="176"/>
                  </a:lnTo>
                  <a:lnTo>
                    <a:pt x="1405" y="219"/>
                  </a:lnTo>
                  <a:lnTo>
                    <a:pt x="1391" y="259"/>
                  </a:lnTo>
                  <a:lnTo>
                    <a:pt x="1374" y="299"/>
                  </a:lnTo>
                  <a:lnTo>
                    <a:pt x="1355" y="337"/>
                  </a:lnTo>
                  <a:lnTo>
                    <a:pt x="1334" y="375"/>
                  </a:lnTo>
                  <a:lnTo>
                    <a:pt x="1310" y="410"/>
                  </a:lnTo>
                  <a:lnTo>
                    <a:pt x="1285" y="444"/>
                  </a:lnTo>
                  <a:lnTo>
                    <a:pt x="1257" y="477"/>
                  </a:lnTo>
                  <a:lnTo>
                    <a:pt x="1228" y="508"/>
                  </a:lnTo>
                  <a:lnTo>
                    <a:pt x="1197" y="537"/>
                  </a:lnTo>
                  <a:lnTo>
                    <a:pt x="1165" y="565"/>
                  </a:lnTo>
                  <a:lnTo>
                    <a:pt x="1130" y="590"/>
                  </a:lnTo>
                  <a:lnTo>
                    <a:pt x="1095" y="613"/>
                  </a:lnTo>
                  <a:lnTo>
                    <a:pt x="1058" y="635"/>
                  </a:lnTo>
                  <a:lnTo>
                    <a:pt x="1019" y="654"/>
                  </a:lnTo>
                  <a:lnTo>
                    <a:pt x="980" y="671"/>
                  </a:lnTo>
                  <a:lnTo>
                    <a:pt x="939" y="685"/>
                  </a:lnTo>
                  <a:lnTo>
                    <a:pt x="897" y="697"/>
                  </a:lnTo>
                  <a:lnTo>
                    <a:pt x="854" y="707"/>
                  </a:lnTo>
                  <a:lnTo>
                    <a:pt x="810" y="713"/>
                  </a:lnTo>
                  <a:lnTo>
                    <a:pt x="765" y="718"/>
                  </a:lnTo>
                  <a:lnTo>
                    <a:pt x="720" y="719"/>
                  </a:lnTo>
                  <a:lnTo>
                    <a:pt x="675" y="718"/>
                  </a:lnTo>
                  <a:lnTo>
                    <a:pt x="630" y="713"/>
                  </a:lnTo>
                  <a:lnTo>
                    <a:pt x="586" y="707"/>
                  </a:lnTo>
                  <a:lnTo>
                    <a:pt x="543" y="697"/>
                  </a:lnTo>
                  <a:lnTo>
                    <a:pt x="501" y="685"/>
                  </a:lnTo>
                  <a:lnTo>
                    <a:pt x="460" y="671"/>
                  </a:lnTo>
                  <a:lnTo>
                    <a:pt x="420" y="654"/>
                  </a:lnTo>
                  <a:lnTo>
                    <a:pt x="382" y="635"/>
                  </a:lnTo>
                  <a:lnTo>
                    <a:pt x="345" y="613"/>
                  </a:lnTo>
                  <a:lnTo>
                    <a:pt x="309" y="590"/>
                  </a:lnTo>
                  <a:lnTo>
                    <a:pt x="275" y="565"/>
                  </a:lnTo>
                  <a:lnTo>
                    <a:pt x="242" y="537"/>
                  </a:lnTo>
                  <a:lnTo>
                    <a:pt x="212" y="508"/>
                  </a:lnTo>
                  <a:lnTo>
                    <a:pt x="182" y="477"/>
                  </a:lnTo>
                  <a:lnTo>
                    <a:pt x="155" y="444"/>
                  </a:lnTo>
                  <a:lnTo>
                    <a:pt x="130" y="410"/>
                  </a:lnTo>
                  <a:lnTo>
                    <a:pt x="106" y="375"/>
                  </a:lnTo>
                  <a:lnTo>
                    <a:pt x="85" y="337"/>
                  </a:lnTo>
                  <a:lnTo>
                    <a:pt x="66" y="299"/>
                  </a:lnTo>
                  <a:lnTo>
                    <a:pt x="49" y="259"/>
                  </a:lnTo>
                  <a:lnTo>
                    <a:pt x="35" y="219"/>
                  </a:lnTo>
                  <a:lnTo>
                    <a:pt x="23" y="176"/>
                  </a:lnTo>
                  <a:lnTo>
                    <a:pt x="13" y="133"/>
                  </a:lnTo>
                  <a:lnTo>
                    <a:pt x="6" y="90"/>
                  </a:lnTo>
                  <a:lnTo>
                    <a:pt x="2" y="45"/>
                  </a:lnTo>
                  <a:lnTo>
                    <a:pt x="0" y="0"/>
                  </a:lnTo>
                  <a:close/>
                </a:path>
              </a:pathLst>
            </a:custGeom>
            <a:solidFill>
              <a:srgbClr val="558ed5"/>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91" name="Freeform 561"/>
            <p:cNvSpPr/>
            <p:nvPr/>
          </p:nvSpPr>
          <p:spPr>
            <a:xfrm>
              <a:off x="5790240" y="4216680"/>
              <a:ext cx="608040" cy="176760"/>
            </a:xfrm>
            <a:custGeom>
              <a:avLst/>
              <a:gdLst>
                <a:gd name="textAreaLeft" fmla="*/ 0 w 608040"/>
                <a:gd name="textAreaRight" fmla="*/ 608400 w 608040"/>
                <a:gd name="textAreaTop" fmla="*/ 0 h 176760"/>
                <a:gd name="textAreaBottom" fmla="*/ 177120 h 176760"/>
              </a:gdLst>
              <a:ahLst/>
              <a:rect l="textAreaLeft" t="textAreaTop" r="textAreaRight" b="textAreaBottom"/>
              <a:pathLst>
                <a:path w="577" h="168">
                  <a:moveTo>
                    <a:pt x="61" y="0"/>
                  </a:moveTo>
                  <a:lnTo>
                    <a:pt x="69" y="1"/>
                  </a:lnTo>
                  <a:lnTo>
                    <a:pt x="78" y="4"/>
                  </a:lnTo>
                  <a:lnTo>
                    <a:pt x="93" y="9"/>
                  </a:lnTo>
                  <a:lnTo>
                    <a:pt x="108" y="15"/>
                  </a:lnTo>
                  <a:lnTo>
                    <a:pt x="126" y="21"/>
                  </a:lnTo>
                  <a:lnTo>
                    <a:pt x="145" y="26"/>
                  </a:lnTo>
                  <a:lnTo>
                    <a:pt x="165" y="32"/>
                  </a:lnTo>
                  <a:lnTo>
                    <a:pt x="187" y="36"/>
                  </a:lnTo>
                  <a:lnTo>
                    <a:pt x="210" y="41"/>
                  </a:lnTo>
                  <a:lnTo>
                    <a:pt x="235" y="44"/>
                  </a:lnTo>
                  <a:lnTo>
                    <a:pt x="261" y="45"/>
                  </a:lnTo>
                  <a:lnTo>
                    <a:pt x="289" y="46"/>
                  </a:lnTo>
                  <a:lnTo>
                    <a:pt x="316" y="44"/>
                  </a:lnTo>
                  <a:lnTo>
                    <a:pt x="342" y="42"/>
                  </a:lnTo>
                  <a:lnTo>
                    <a:pt x="366" y="40"/>
                  </a:lnTo>
                  <a:lnTo>
                    <a:pt x="389" y="36"/>
                  </a:lnTo>
                  <a:lnTo>
                    <a:pt x="410" y="33"/>
                  </a:lnTo>
                  <a:lnTo>
                    <a:pt x="430" y="30"/>
                  </a:lnTo>
                  <a:lnTo>
                    <a:pt x="446" y="26"/>
                  </a:lnTo>
                  <a:lnTo>
                    <a:pt x="461" y="22"/>
                  </a:lnTo>
                  <a:lnTo>
                    <a:pt x="474" y="19"/>
                  </a:lnTo>
                  <a:lnTo>
                    <a:pt x="484" y="16"/>
                  </a:lnTo>
                  <a:lnTo>
                    <a:pt x="493" y="12"/>
                  </a:lnTo>
                  <a:lnTo>
                    <a:pt x="501" y="9"/>
                  </a:lnTo>
                  <a:lnTo>
                    <a:pt x="510" y="6"/>
                  </a:lnTo>
                  <a:lnTo>
                    <a:pt x="517" y="4"/>
                  </a:lnTo>
                  <a:lnTo>
                    <a:pt x="524" y="3"/>
                  </a:lnTo>
                  <a:lnTo>
                    <a:pt x="531" y="3"/>
                  </a:lnTo>
                  <a:lnTo>
                    <a:pt x="538" y="5"/>
                  </a:lnTo>
                  <a:lnTo>
                    <a:pt x="546" y="9"/>
                  </a:lnTo>
                  <a:lnTo>
                    <a:pt x="552" y="15"/>
                  </a:lnTo>
                  <a:lnTo>
                    <a:pt x="559" y="23"/>
                  </a:lnTo>
                  <a:lnTo>
                    <a:pt x="565" y="32"/>
                  </a:lnTo>
                  <a:lnTo>
                    <a:pt x="569" y="42"/>
                  </a:lnTo>
                  <a:lnTo>
                    <a:pt x="572" y="52"/>
                  </a:lnTo>
                  <a:lnTo>
                    <a:pt x="574" y="61"/>
                  </a:lnTo>
                  <a:lnTo>
                    <a:pt x="576" y="70"/>
                  </a:lnTo>
                  <a:lnTo>
                    <a:pt x="577" y="77"/>
                  </a:lnTo>
                  <a:lnTo>
                    <a:pt x="577" y="81"/>
                  </a:lnTo>
                  <a:lnTo>
                    <a:pt x="577" y="82"/>
                  </a:lnTo>
                  <a:lnTo>
                    <a:pt x="577" y="83"/>
                  </a:lnTo>
                  <a:lnTo>
                    <a:pt x="577" y="86"/>
                  </a:lnTo>
                  <a:lnTo>
                    <a:pt x="577" y="89"/>
                  </a:lnTo>
                  <a:lnTo>
                    <a:pt x="577" y="94"/>
                  </a:lnTo>
                  <a:lnTo>
                    <a:pt x="577" y="99"/>
                  </a:lnTo>
                  <a:lnTo>
                    <a:pt x="575" y="104"/>
                  </a:lnTo>
                  <a:lnTo>
                    <a:pt x="573" y="109"/>
                  </a:lnTo>
                  <a:lnTo>
                    <a:pt x="569" y="115"/>
                  </a:lnTo>
                  <a:lnTo>
                    <a:pt x="564" y="119"/>
                  </a:lnTo>
                  <a:lnTo>
                    <a:pt x="557" y="123"/>
                  </a:lnTo>
                  <a:lnTo>
                    <a:pt x="538" y="130"/>
                  </a:lnTo>
                  <a:lnTo>
                    <a:pt x="520" y="137"/>
                  </a:lnTo>
                  <a:lnTo>
                    <a:pt x="501" y="143"/>
                  </a:lnTo>
                  <a:lnTo>
                    <a:pt x="482" y="148"/>
                  </a:lnTo>
                  <a:lnTo>
                    <a:pt x="462" y="153"/>
                  </a:lnTo>
                  <a:lnTo>
                    <a:pt x="442" y="158"/>
                  </a:lnTo>
                  <a:lnTo>
                    <a:pt x="421" y="161"/>
                  </a:lnTo>
                  <a:lnTo>
                    <a:pt x="398" y="164"/>
                  </a:lnTo>
                  <a:lnTo>
                    <a:pt x="373" y="166"/>
                  </a:lnTo>
                  <a:lnTo>
                    <a:pt x="347" y="168"/>
                  </a:lnTo>
                  <a:lnTo>
                    <a:pt x="319" y="168"/>
                  </a:lnTo>
                  <a:lnTo>
                    <a:pt x="289" y="168"/>
                  </a:lnTo>
                  <a:lnTo>
                    <a:pt x="287" y="168"/>
                  </a:lnTo>
                  <a:lnTo>
                    <a:pt x="282" y="168"/>
                  </a:lnTo>
                  <a:lnTo>
                    <a:pt x="275" y="168"/>
                  </a:lnTo>
                  <a:lnTo>
                    <a:pt x="265" y="168"/>
                  </a:lnTo>
                  <a:lnTo>
                    <a:pt x="252" y="168"/>
                  </a:lnTo>
                  <a:lnTo>
                    <a:pt x="238" y="167"/>
                  </a:lnTo>
                  <a:lnTo>
                    <a:pt x="222" y="166"/>
                  </a:lnTo>
                  <a:lnTo>
                    <a:pt x="204" y="165"/>
                  </a:lnTo>
                  <a:lnTo>
                    <a:pt x="186" y="163"/>
                  </a:lnTo>
                  <a:lnTo>
                    <a:pt x="166" y="161"/>
                  </a:lnTo>
                  <a:lnTo>
                    <a:pt x="146" y="158"/>
                  </a:lnTo>
                  <a:lnTo>
                    <a:pt x="125" y="155"/>
                  </a:lnTo>
                  <a:lnTo>
                    <a:pt x="104" y="151"/>
                  </a:lnTo>
                  <a:lnTo>
                    <a:pt x="84" y="146"/>
                  </a:lnTo>
                  <a:lnTo>
                    <a:pt x="64" y="141"/>
                  </a:lnTo>
                  <a:lnTo>
                    <a:pt x="44" y="135"/>
                  </a:lnTo>
                  <a:lnTo>
                    <a:pt x="26" y="128"/>
                  </a:lnTo>
                  <a:lnTo>
                    <a:pt x="25" y="128"/>
                  </a:lnTo>
                  <a:lnTo>
                    <a:pt x="23" y="126"/>
                  </a:lnTo>
                  <a:lnTo>
                    <a:pt x="20" y="124"/>
                  </a:lnTo>
                  <a:lnTo>
                    <a:pt x="16" y="121"/>
                  </a:lnTo>
                  <a:lnTo>
                    <a:pt x="12" y="117"/>
                  </a:lnTo>
                  <a:lnTo>
                    <a:pt x="8" y="112"/>
                  </a:lnTo>
                  <a:lnTo>
                    <a:pt x="4" y="107"/>
                  </a:lnTo>
                  <a:lnTo>
                    <a:pt x="2" y="100"/>
                  </a:lnTo>
                  <a:lnTo>
                    <a:pt x="0" y="93"/>
                  </a:lnTo>
                  <a:lnTo>
                    <a:pt x="1" y="85"/>
                  </a:lnTo>
                  <a:lnTo>
                    <a:pt x="2" y="76"/>
                  </a:lnTo>
                  <a:lnTo>
                    <a:pt x="25" y="24"/>
                  </a:lnTo>
                  <a:lnTo>
                    <a:pt x="25" y="23"/>
                  </a:lnTo>
                  <a:lnTo>
                    <a:pt x="26" y="21"/>
                  </a:lnTo>
                  <a:lnTo>
                    <a:pt x="28" y="18"/>
                  </a:lnTo>
                  <a:lnTo>
                    <a:pt x="30" y="15"/>
                  </a:lnTo>
                  <a:lnTo>
                    <a:pt x="33" y="11"/>
                  </a:lnTo>
                  <a:lnTo>
                    <a:pt x="37" y="8"/>
                  </a:lnTo>
                  <a:lnTo>
                    <a:pt x="42" y="5"/>
                  </a:lnTo>
                  <a:lnTo>
                    <a:pt x="47" y="2"/>
                  </a:lnTo>
                  <a:lnTo>
                    <a:pt x="53" y="0"/>
                  </a:lnTo>
                  <a:lnTo>
                    <a:pt x="61" y="0"/>
                  </a:lnTo>
                  <a:close/>
                </a:path>
              </a:pathLst>
            </a:custGeom>
            <a:solidFill>
              <a:srgbClr val="10243e"/>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92" name="Freeform 562"/>
            <p:cNvSpPr/>
            <p:nvPr/>
          </p:nvSpPr>
          <p:spPr>
            <a:xfrm>
              <a:off x="5304240" y="3525120"/>
              <a:ext cx="102960" cy="127080"/>
            </a:xfrm>
            <a:custGeom>
              <a:avLst/>
              <a:gdLst>
                <a:gd name="textAreaLeft" fmla="*/ 0 w 102960"/>
                <a:gd name="textAreaRight" fmla="*/ 103320 w 102960"/>
                <a:gd name="textAreaTop" fmla="*/ 0 h 127080"/>
                <a:gd name="textAreaBottom" fmla="*/ 127440 h 127080"/>
              </a:gdLst>
              <a:ahLst/>
              <a:rect l="textAreaLeft" t="textAreaTop" r="textAreaRight" b="textAreaBottom"/>
              <a:pathLst>
                <a:path w="98" h="121">
                  <a:moveTo>
                    <a:pt x="36" y="0"/>
                  </a:moveTo>
                  <a:lnTo>
                    <a:pt x="62" y="0"/>
                  </a:lnTo>
                  <a:lnTo>
                    <a:pt x="71" y="1"/>
                  </a:lnTo>
                  <a:lnTo>
                    <a:pt x="80" y="5"/>
                  </a:lnTo>
                  <a:lnTo>
                    <a:pt x="87" y="10"/>
                  </a:lnTo>
                  <a:lnTo>
                    <a:pt x="93" y="18"/>
                  </a:lnTo>
                  <a:lnTo>
                    <a:pt x="96" y="26"/>
                  </a:lnTo>
                  <a:lnTo>
                    <a:pt x="98" y="36"/>
                  </a:lnTo>
                  <a:lnTo>
                    <a:pt x="98" y="85"/>
                  </a:lnTo>
                  <a:lnTo>
                    <a:pt x="96" y="94"/>
                  </a:lnTo>
                  <a:lnTo>
                    <a:pt x="93" y="103"/>
                  </a:lnTo>
                  <a:lnTo>
                    <a:pt x="87" y="110"/>
                  </a:lnTo>
                  <a:lnTo>
                    <a:pt x="80" y="116"/>
                  </a:lnTo>
                  <a:lnTo>
                    <a:pt x="71" y="119"/>
                  </a:lnTo>
                  <a:lnTo>
                    <a:pt x="62" y="121"/>
                  </a:lnTo>
                  <a:lnTo>
                    <a:pt x="36" y="121"/>
                  </a:lnTo>
                  <a:lnTo>
                    <a:pt x="26" y="119"/>
                  </a:lnTo>
                  <a:lnTo>
                    <a:pt x="18" y="116"/>
                  </a:lnTo>
                  <a:lnTo>
                    <a:pt x="10" y="110"/>
                  </a:lnTo>
                  <a:lnTo>
                    <a:pt x="5" y="103"/>
                  </a:lnTo>
                  <a:lnTo>
                    <a:pt x="1" y="94"/>
                  </a:lnTo>
                  <a:lnTo>
                    <a:pt x="0" y="85"/>
                  </a:lnTo>
                  <a:lnTo>
                    <a:pt x="0" y="36"/>
                  </a:lnTo>
                  <a:lnTo>
                    <a:pt x="1" y="26"/>
                  </a:lnTo>
                  <a:lnTo>
                    <a:pt x="5" y="18"/>
                  </a:lnTo>
                  <a:lnTo>
                    <a:pt x="10" y="10"/>
                  </a:lnTo>
                  <a:lnTo>
                    <a:pt x="18" y="5"/>
                  </a:lnTo>
                  <a:lnTo>
                    <a:pt x="26" y="1"/>
                  </a:lnTo>
                  <a:lnTo>
                    <a:pt x="36" y="0"/>
                  </a:lnTo>
                  <a:close/>
                </a:path>
              </a:pathLst>
            </a:custGeom>
            <a:solidFill>
              <a:srgbClr val="10243e"/>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93" name="Freeform 563"/>
            <p:cNvSpPr/>
            <p:nvPr/>
          </p:nvSpPr>
          <p:spPr>
            <a:xfrm>
              <a:off x="6782400" y="3525120"/>
              <a:ext cx="102960" cy="127080"/>
            </a:xfrm>
            <a:custGeom>
              <a:avLst/>
              <a:gdLst>
                <a:gd name="textAreaLeft" fmla="*/ 0 w 102960"/>
                <a:gd name="textAreaRight" fmla="*/ 103320 w 102960"/>
                <a:gd name="textAreaTop" fmla="*/ 0 h 127080"/>
                <a:gd name="textAreaBottom" fmla="*/ 127440 h 127080"/>
              </a:gdLst>
              <a:ahLst/>
              <a:rect l="textAreaLeft" t="textAreaTop" r="textAreaRight" b="textAreaBottom"/>
              <a:pathLst>
                <a:path w="98" h="121">
                  <a:moveTo>
                    <a:pt x="36" y="0"/>
                  </a:moveTo>
                  <a:lnTo>
                    <a:pt x="62" y="0"/>
                  </a:lnTo>
                  <a:lnTo>
                    <a:pt x="72" y="1"/>
                  </a:lnTo>
                  <a:lnTo>
                    <a:pt x="80" y="5"/>
                  </a:lnTo>
                  <a:lnTo>
                    <a:pt x="87" y="10"/>
                  </a:lnTo>
                  <a:lnTo>
                    <a:pt x="93" y="18"/>
                  </a:lnTo>
                  <a:lnTo>
                    <a:pt x="96" y="26"/>
                  </a:lnTo>
                  <a:lnTo>
                    <a:pt x="98" y="36"/>
                  </a:lnTo>
                  <a:lnTo>
                    <a:pt x="98" y="85"/>
                  </a:lnTo>
                  <a:lnTo>
                    <a:pt x="96" y="94"/>
                  </a:lnTo>
                  <a:lnTo>
                    <a:pt x="93" y="103"/>
                  </a:lnTo>
                  <a:lnTo>
                    <a:pt x="87" y="110"/>
                  </a:lnTo>
                  <a:lnTo>
                    <a:pt x="80" y="116"/>
                  </a:lnTo>
                  <a:lnTo>
                    <a:pt x="72" y="119"/>
                  </a:lnTo>
                  <a:lnTo>
                    <a:pt x="62" y="121"/>
                  </a:lnTo>
                  <a:lnTo>
                    <a:pt x="36" y="121"/>
                  </a:lnTo>
                  <a:lnTo>
                    <a:pt x="26" y="119"/>
                  </a:lnTo>
                  <a:lnTo>
                    <a:pt x="18" y="116"/>
                  </a:lnTo>
                  <a:lnTo>
                    <a:pt x="10" y="110"/>
                  </a:lnTo>
                  <a:lnTo>
                    <a:pt x="5" y="103"/>
                  </a:lnTo>
                  <a:lnTo>
                    <a:pt x="1" y="94"/>
                  </a:lnTo>
                  <a:lnTo>
                    <a:pt x="0" y="85"/>
                  </a:lnTo>
                  <a:lnTo>
                    <a:pt x="0" y="36"/>
                  </a:lnTo>
                  <a:lnTo>
                    <a:pt x="1" y="26"/>
                  </a:lnTo>
                  <a:lnTo>
                    <a:pt x="5" y="18"/>
                  </a:lnTo>
                  <a:lnTo>
                    <a:pt x="10" y="10"/>
                  </a:lnTo>
                  <a:lnTo>
                    <a:pt x="18" y="5"/>
                  </a:lnTo>
                  <a:lnTo>
                    <a:pt x="26" y="1"/>
                  </a:lnTo>
                  <a:lnTo>
                    <a:pt x="36" y="0"/>
                  </a:lnTo>
                  <a:close/>
                </a:path>
              </a:pathLst>
            </a:custGeom>
            <a:solidFill>
              <a:srgbClr val="10243e"/>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sp>
          <p:nvSpPr>
            <p:cNvPr id="794" name="Freeform 564"/>
            <p:cNvSpPr/>
            <p:nvPr/>
          </p:nvSpPr>
          <p:spPr>
            <a:xfrm>
              <a:off x="5373000" y="3489480"/>
              <a:ext cx="1443960" cy="199080"/>
            </a:xfrm>
            <a:custGeom>
              <a:avLst/>
              <a:gdLst>
                <a:gd name="textAreaLeft" fmla="*/ 0 w 1443960"/>
                <a:gd name="textAreaRight" fmla="*/ 1444320 w 1443960"/>
                <a:gd name="textAreaTop" fmla="*/ 0 h 199080"/>
                <a:gd name="textAreaBottom" fmla="*/ 199440 h 199080"/>
              </a:gdLst>
              <a:ahLst/>
              <a:rect l="textAreaLeft" t="textAreaTop" r="textAreaRight" b="textAreaBottom"/>
              <a:pathLst>
                <a:path w="1370" h="189">
                  <a:moveTo>
                    <a:pt x="36" y="0"/>
                  </a:moveTo>
                  <a:lnTo>
                    <a:pt x="1334" y="0"/>
                  </a:lnTo>
                  <a:lnTo>
                    <a:pt x="1344" y="1"/>
                  </a:lnTo>
                  <a:lnTo>
                    <a:pt x="1352" y="5"/>
                  </a:lnTo>
                  <a:lnTo>
                    <a:pt x="1359" y="10"/>
                  </a:lnTo>
                  <a:lnTo>
                    <a:pt x="1365" y="18"/>
                  </a:lnTo>
                  <a:lnTo>
                    <a:pt x="1369" y="26"/>
                  </a:lnTo>
                  <a:lnTo>
                    <a:pt x="1370" y="36"/>
                  </a:lnTo>
                  <a:lnTo>
                    <a:pt x="1370" y="153"/>
                  </a:lnTo>
                  <a:lnTo>
                    <a:pt x="1369" y="162"/>
                  </a:lnTo>
                  <a:lnTo>
                    <a:pt x="1365" y="171"/>
                  </a:lnTo>
                  <a:lnTo>
                    <a:pt x="1359" y="178"/>
                  </a:lnTo>
                  <a:lnTo>
                    <a:pt x="1352" y="184"/>
                  </a:lnTo>
                  <a:lnTo>
                    <a:pt x="1344" y="187"/>
                  </a:lnTo>
                  <a:lnTo>
                    <a:pt x="1334" y="189"/>
                  </a:lnTo>
                  <a:lnTo>
                    <a:pt x="36" y="189"/>
                  </a:lnTo>
                  <a:lnTo>
                    <a:pt x="26" y="187"/>
                  </a:lnTo>
                  <a:lnTo>
                    <a:pt x="18" y="184"/>
                  </a:lnTo>
                  <a:lnTo>
                    <a:pt x="10" y="178"/>
                  </a:lnTo>
                  <a:lnTo>
                    <a:pt x="5" y="171"/>
                  </a:lnTo>
                  <a:lnTo>
                    <a:pt x="1" y="162"/>
                  </a:lnTo>
                  <a:lnTo>
                    <a:pt x="0" y="153"/>
                  </a:lnTo>
                  <a:lnTo>
                    <a:pt x="0" y="36"/>
                  </a:lnTo>
                  <a:lnTo>
                    <a:pt x="1" y="26"/>
                  </a:lnTo>
                  <a:lnTo>
                    <a:pt x="5" y="18"/>
                  </a:lnTo>
                  <a:lnTo>
                    <a:pt x="10" y="10"/>
                  </a:lnTo>
                  <a:lnTo>
                    <a:pt x="18" y="5"/>
                  </a:lnTo>
                  <a:lnTo>
                    <a:pt x="26" y="1"/>
                  </a:lnTo>
                  <a:lnTo>
                    <a:pt x="36" y="0"/>
                  </a:lnTo>
                  <a:close/>
                </a:path>
              </a:pathLst>
            </a:custGeom>
            <a:solidFill>
              <a:srgbClr val="17375e"/>
            </a:solidFill>
            <a:ln w="0">
              <a:noFill/>
            </a:ln>
          </p:spPr>
          <p:style>
            <a:lnRef idx="0"/>
            <a:fillRef idx="0"/>
            <a:effectRef idx="0"/>
            <a:fontRef idx="minor"/>
          </p:style>
          <p:txBody>
            <a:bodyPr numCol="1" spcCol="0" anchor="t">
              <a:noAutofit/>
            </a:bodyPr>
            <a:p>
              <a:endParaRPr b="0" lang="fr-BF" sz="2400" spc="-1" strike="noStrike">
                <a:solidFill>
                  <a:srgbClr val="000000"/>
                </a:solidFill>
                <a:latin typeface="Calibri"/>
              </a:endParaRPr>
            </a:p>
          </p:txBody>
        </p:sp>
      </p:grpSp>
      <p:grpSp>
        <p:nvGrpSpPr>
          <p:cNvPr id="795" name="Group 234"/>
          <p:cNvGrpSpPr/>
          <p:nvPr/>
        </p:nvGrpSpPr>
        <p:grpSpPr>
          <a:xfrm>
            <a:off x="720000" y="1676520"/>
            <a:ext cx="10980000" cy="1587600"/>
            <a:chOff x="720000" y="1676520"/>
            <a:chExt cx="10980000" cy="1587600"/>
          </a:xfrm>
        </p:grpSpPr>
        <p:grpSp>
          <p:nvGrpSpPr>
            <p:cNvPr id="796" name="Group 235"/>
            <p:cNvGrpSpPr/>
            <p:nvPr/>
          </p:nvGrpSpPr>
          <p:grpSpPr>
            <a:xfrm>
              <a:off x="8750160" y="1676520"/>
              <a:ext cx="2949840" cy="1587600"/>
              <a:chOff x="8750160" y="1676520"/>
              <a:chExt cx="2949840" cy="1587600"/>
            </a:xfrm>
          </p:grpSpPr>
          <p:sp>
            <p:nvSpPr>
              <p:cNvPr id="797" name="TextBox 134"/>
              <p:cNvSpPr/>
              <p:nvPr/>
            </p:nvSpPr>
            <p:spPr>
              <a:xfrm flipH="1">
                <a:off x="8750160" y="2076480"/>
                <a:ext cx="29498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BF" sz="2400" spc="-1" strike="noStrike">
                    <a:solidFill>
                      <a:srgbClr val="404040"/>
                    </a:solidFill>
                    <a:latin typeface="Arial"/>
                    <a:ea typeface="ByTheButterfly"/>
                  </a:rPr>
                  <a:t>Mettre en place un wallet avec une application mobile</a:t>
                </a:r>
                <a:endParaRPr b="0" lang="fr-BF" sz="2400" spc="-1" strike="noStrike">
                  <a:solidFill>
                    <a:srgbClr val="000000"/>
                  </a:solidFill>
                  <a:latin typeface="Arial"/>
                </a:endParaRPr>
              </a:p>
            </p:txBody>
          </p:sp>
          <p:sp>
            <p:nvSpPr>
              <p:cNvPr id="798" name="TextBox 137"/>
              <p:cNvSpPr/>
              <p:nvPr/>
            </p:nvSpPr>
            <p:spPr>
              <a:xfrm>
                <a:off x="8800200" y="1676520"/>
                <a:ext cx="1575360" cy="395280"/>
              </a:xfrm>
              <a:prstGeom prst="rect">
                <a:avLst/>
              </a:prstGeom>
              <a:noFill/>
              <a:ln w="0">
                <a:noFill/>
              </a:ln>
            </p:spPr>
            <p:style>
              <a:lnRef idx="0"/>
              <a:fillRef idx="0"/>
              <a:effectRef idx="0"/>
              <a:fontRef idx="minor"/>
            </p:style>
            <p:txBody>
              <a:bodyPr wrap="none" lIns="90000" rIns="90000" tIns="45000" bIns="45000" anchor="t">
                <a:spAutoFit/>
              </a:bodyPr>
              <a:p>
                <a:endParaRPr b="0" lang="fr-BF" sz="2400" spc="-1" strike="noStrike">
                  <a:solidFill>
                    <a:srgbClr val="000000"/>
                  </a:solidFill>
                  <a:latin typeface="Arial"/>
                </a:endParaRPr>
              </a:p>
            </p:txBody>
          </p:sp>
        </p:grpSp>
        <p:grpSp>
          <p:nvGrpSpPr>
            <p:cNvPr id="799" name="Group 236"/>
            <p:cNvGrpSpPr/>
            <p:nvPr/>
          </p:nvGrpSpPr>
          <p:grpSpPr>
            <a:xfrm>
              <a:off x="720000" y="1676520"/>
              <a:ext cx="2567160" cy="1587600"/>
              <a:chOff x="720000" y="1676520"/>
              <a:chExt cx="2567160" cy="1587600"/>
            </a:xfrm>
          </p:grpSpPr>
          <p:sp>
            <p:nvSpPr>
              <p:cNvPr id="800" name="TextBox 140"/>
              <p:cNvSpPr/>
              <p:nvPr/>
            </p:nvSpPr>
            <p:spPr>
              <a:xfrm>
                <a:off x="720000" y="2076480"/>
                <a:ext cx="256716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BF" sz="2400" spc="-1" strike="noStrike">
                    <a:solidFill>
                      <a:srgbClr val="404040"/>
                    </a:solidFill>
                    <a:latin typeface="Arial"/>
                    <a:ea typeface="ByTheButterfly"/>
                  </a:rPr>
                  <a:t>Mettre en place un site d’administration</a:t>
                </a:r>
                <a:endParaRPr b="0" lang="fr-BF" sz="2400" spc="-1" strike="noStrike">
                  <a:solidFill>
                    <a:srgbClr val="000000"/>
                  </a:solidFill>
                  <a:latin typeface="Arial"/>
                </a:endParaRPr>
              </a:p>
            </p:txBody>
          </p:sp>
          <p:sp>
            <p:nvSpPr>
              <p:cNvPr id="801" name="TextBox 201"/>
              <p:cNvSpPr/>
              <p:nvPr/>
            </p:nvSpPr>
            <p:spPr>
              <a:xfrm flipH="1">
                <a:off x="1661040" y="1676520"/>
                <a:ext cx="1575360" cy="395280"/>
              </a:xfrm>
              <a:prstGeom prst="rect">
                <a:avLst/>
              </a:prstGeom>
              <a:noFill/>
              <a:ln w="0">
                <a:noFill/>
              </a:ln>
            </p:spPr>
            <p:style>
              <a:lnRef idx="0"/>
              <a:fillRef idx="0"/>
              <a:effectRef idx="0"/>
              <a:fontRef idx="minor"/>
            </p:style>
            <p:txBody>
              <a:bodyPr wrap="none" lIns="90000" rIns="90000" tIns="45000" bIns="45000" anchor="t">
                <a:spAutoFit/>
              </a:bodyPr>
              <a:p>
                <a:endParaRPr b="0" lang="fr-BF" sz="2400" spc="-1" strike="noStrike">
                  <a:solidFill>
                    <a:srgbClr val="000000"/>
                  </a:solidFill>
                  <a:latin typeface="Arial"/>
                </a:endParaRPr>
              </a:p>
            </p:txBody>
          </p:sp>
        </p:grpSp>
      </p:grpSp>
      <p:grpSp>
        <p:nvGrpSpPr>
          <p:cNvPr id="802" name="Group 237"/>
          <p:cNvGrpSpPr/>
          <p:nvPr/>
        </p:nvGrpSpPr>
        <p:grpSpPr>
          <a:xfrm>
            <a:off x="3240000" y="5210640"/>
            <a:ext cx="5940000" cy="1221840"/>
            <a:chOff x="3240000" y="5210640"/>
            <a:chExt cx="5940000" cy="1221840"/>
          </a:xfrm>
        </p:grpSpPr>
        <p:sp>
          <p:nvSpPr>
            <p:cNvPr id="803" name="TextBox 208"/>
            <p:cNvSpPr/>
            <p:nvPr/>
          </p:nvSpPr>
          <p:spPr>
            <a:xfrm>
              <a:off x="3240000" y="5610600"/>
              <a:ext cx="5940000" cy="821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BF" sz="2400" spc="-1" strike="noStrike">
                  <a:solidFill>
                    <a:srgbClr val="404040"/>
                  </a:solidFill>
                  <a:latin typeface="Arial"/>
                  <a:ea typeface="ByTheButterfly"/>
                </a:rPr>
                <a:t>Mettre a disposition des entreprises un API de paiement en ligne</a:t>
              </a:r>
              <a:endParaRPr b="0" lang="fr-BF" sz="2400" spc="-1" strike="noStrike">
                <a:solidFill>
                  <a:srgbClr val="000000"/>
                </a:solidFill>
                <a:latin typeface="Arial"/>
              </a:endParaRPr>
            </a:p>
          </p:txBody>
        </p:sp>
        <p:sp>
          <p:nvSpPr>
            <p:cNvPr id="804" name="TextBox 209"/>
            <p:cNvSpPr/>
            <p:nvPr/>
          </p:nvSpPr>
          <p:spPr>
            <a:xfrm flipH="1">
              <a:off x="5397120" y="5210640"/>
              <a:ext cx="1523880" cy="395280"/>
            </a:xfrm>
            <a:prstGeom prst="rect">
              <a:avLst/>
            </a:prstGeom>
            <a:noFill/>
            <a:ln w="0">
              <a:noFill/>
            </a:ln>
          </p:spPr>
          <p:style>
            <a:lnRef idx="0"/>
            <a:fillRef idx="0"/>
            <a:effectRef idx="0"/>
            <a:fontRef idx="minor"/>
          </p:style>
          <p:txBody>
            <a:bodyPr wrap="none" lIns="90000" rIns="90000" tIns="45000" bIns="45000" anchor="t">
              <a:spAutoFit/>
            </a:bodyPr>
            <a:p>
              <a:endParaRPr b="0" lang="fr-BF" sz="2400" spc="-1" strike="noStrike">
                <a:solidFill>
                  <a:srgbClr val="000000"/>
                </a:solidFill>
                <a:latin typeface="Arial"/>
              </a:endParaRPr>
            </a:p>
          </p:txBody>
        </p:sp>
      </p:grpSp>
      <p:sp>
        <p:nvSpPr>
          <p:cNvPr id="805" name="矩形 7"/>
          <p:cNvSpPr/>
          <p:nvPr/>
        </p:nvSpPr>
        <p:spPr>
          <a:xfrm>
            <a:off x="3060000" y="180000"/>
            <a:ext cx="5400000" cy="756720"/>
          </a:xfrm>
          <a:prstGeom prst="rect">
            <a:avLst/>
          </a:prstGeom>
          <a:solidFill>
            <a:srgbClr val="002b82"/>
          </a:solidFill>
          <a:ln w="12600">
            <a:noFill/>
          </a:ln>
        </p:spPr>
        <p:style>
          <a:lnRef idx="0"/>
          <a:fillRef idx="0"/>
          <a:effectRef idx="0"/>
          <a:fontRef idx="minor"/>
        </p:style>
        <p:txBody>
          <a:bodyPr lIns="90000" rIns="90000" tIns="45000" bIns="45000" anchor="ctr">
            <a:noAutofit/>
          </a:bodyPr>
          <a:p>
            <a:pPr algn="ctr">
              <a:lnSpc>
                <a:spcPct val="100000"/>
              </a:lnSpc>
            </a:pPr>
            <a:r>
              <a:rPr b="1" lang="fr-FR" sz="3600" spc="-1" strike="noStrike">
                <a:solidFill>
                  <a:srgbClr val="ffffff"/>
                </a:solidFill>
                <a:latin typeface="微软雅黑"/>
                <a:ea typeface="微软雅黑"/>
              </a:rPr>
              <a:t>GÉNÉRALITÉS</a:t>
            </a:r>
            <a:endParaRPr b="0" lang="fr-BF" sz="3600" spc="-1" strike="noStrike">
              <a:solidFill>
                <a:srgbClr val="ffffff"/>
              </a:solidFill>
              <a:latin typeface="Arial"/>
              <a:ea typeface="微软雅黑"/>
            </a:endParaRPr>
          </a:p>
        </p:txBody>
      </p:sp>
      <p:sp>
        <p:nvSpPr>
          <p:cNvPr id="806" name="PlaceHolder 1"/>
          <p:cNvSpPr>
            <a:spLocks noGrp="1"/>
          </p:cNvSpPr>
          <p:nvPr>
            <p:ph type="title"/>
          </p:nvPr>
        </p:nvSpPr>
        <p:spPr>
          <a:xfrm>
            <a:off x="5234400" y="936720"/>
            <a:ext cx="1785600" cy="540000"/>
          </a:xfrm>
          <a:prstGeom prst="rect">
            <a:avLst/>
          </a:prstGeom>
          <a:noFill/>
          <a:ln w="0">
            <a:noFill/>
          </a:ln>
        </p:spPr>
        <p:txBody>
          <a:bodyPr anchor="ctr">
            <a:normAutofit fontScale="78000"/>
          </a:bodyPr>
          <a:p>
            <a:pPr indent="0">
              <a:buNone/>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fr-BF" sz="3730" spc="-1" strike="noStrike">
                <a:solidFill>
                  <a:srgbClr val="595959"/>
                </a:solidFill>
                <a:latin typeface="Calibri"/>
                <a:ea typeface="TimesNewRomanPS-BoldMT"/>
              </a:rPr>
              <a:t>Objectifs</a:t>
            </a:r>
            <a:endParaRPr b="0" lang="en-US" sz="3730" spc="-1" strike="noStrike">
              <a:solidFill>
                <a:srgbClr val="000000"/>
              </a:solidFill>
              <a:latin typeface="Calibri"/>
            </a:endParaRPr>
          </a:p>
        </p:txBody>
      </p:sp>
      <p:grpSp>
        <p:nvGrpSpPr>
          <p:cNvPr id="807" name="Groupe 18"/>
          <p:cNvGrpSpPr/>
          <p:nvPr/>
        </p:nvGrpSpPr>
        <p:grpSpPr>
          <a:xfrm>
            <a:off x="11156400" y="5864760"/>
            <a:ext cx="837720" cy="837720"/>
            <a:chOff x="11156400" y="5864760"/>
            <a:chExt cx="837720" cy="837720"/>
          </a:xfrm>
        </p:grpSpPr>
        <p:sp>
          <p:nvSpPr>
            <p:cNvPr id="808" name="Oval 15"/>
            <p:cNvSpPr/>
            <p:nvPr/>
          </p:nvSpPr>
          <p:spPr>
            <a:xfrm>
              <a:off x="11156400" y="5864760"/>
              <a:ext cx="837720" cy="837720"/>
            </a:xfrm>
            <a:prstGeom prst="ellipse">
              <a:avLst/>
            </a:prstGeom>
            <a:solidFill>
              <a:srgbClr val="003bc1"/>
            </a:solidFill>
            <a:ln w="12600">
              <a:no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
          <p:nvSpPr>
            <p:cNvPr id="809" name="Oval 16"/>
            <p:cNvSpPr/>
            <p:nvPr/>
          </p:nvSpPr>
          <p:spPr>
            <a:xfrm>
              <a:off x="11261160" y="5969520"/>
              <a:ext cx="628200" cy="628200"/>
            </a:xfrm>
            <a:prstGeom prst="ellipse">
              <a:avLst/>
            </a:prstGeom>
            <a:solidFill>
              <a:srgbClr val="ffffff"/>
            </a:solidFill>
            <a:ln w="12600">
              <a:no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Calibri"/>
                </a:rPr>
                <a:t>8</a:t>
              </a:r>
              <a:endParaRPr b="0" lang="en-US" sz="1800" spc="-1" strike="noStrike">
                <a:solidFill>
                  <a:srgbClr val="ffffff"/>
                </a:solidFill>
                <a:latin typeface="Calibri"/>
              </a:endParaRPr>
            </a:p>
          </p:txBody>
        </p:sp>
      </p:grpSp>
    </p:spTree>
  </p:cSld>
  <mc:AlternateContent>
    <mc:Choice Requires="p14">
      <p:transition spd="med" p14:dur="700">
        <p:split dir="in" orient="horz"/>
      </p:transition>
    </mc:Choice>
    <mc:Fallback>
      <p:transition spd="med">
        <p:split dir="in" orient="horz"/>
      </p:transition>
    </mc:Fallback>
  </mc:AlternateContent>
  <p:timing>
    <p:tnLst>
      <p:par>
        <p:cTn id="80" dur="indefinite" restart="never" nodeType="tmRoot">
          <p:childTnLst>
            <p:seq>
              <p:cTn id="81" dur="indefinite" nodeType="mainSeq">
                <p:childTnLst>
                  <p:par>
                    <p:cTn id="82" fill="hold">
                      <p:stCondLst>
                        <p:cond delay="indefinite"/>
                      </p:stCondLst>
                      <p:childTnLst>
                        <p:par>
                          <p:cTn id="83" fill="hold">
                            <p:stCondLst>
                              <p:cond delay="0"/>
                            </p:stCondLst>
                            <p:childTnLst>
                              <p:par>
                                <p:cTn id="84" nodeType="clickEffect" fill="hold" presetClass="entr" presetID="4" presetSubtype="16">
                                  <p:stCondLst>
                                    <p:cond delay="0"/>
                                  </p:stCondLst>
                                  <p:childTnLst>
                                    <p:set>
                                      <p:cBhvr>
                                        <p:cTn id="85" dur="1" fill="hold">
                                          <p:stCondLst>
                                            <p:cond delay="0"/>
                                          </p:stCondLst>
                                        </p:cTn>
                                        <p:tgtEl>
                                          <p:spTgt spid="795"/>
                                        </p:tgtEl>
                                        <p:attrNameLst>
                                          <p:attrName>style.visibility</p:attrName>
                                        </p:attrNameLst>
                                      </p:cBhvr>
                                      <p:to>
                                        <p:strVal val="visible"/>
                                      </p:to>
                                    </p:set>
                                    <p:animEffect filter="box(in)" transition="in">
                                      <p:cBhvr additive="repl">
                                        <p:cTn id="86" dur="500"/>
                                        <p:tgtEl>
                                          <p:spTgt spid="795"/>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4" presetSubtype="16">
                                  <p:stCondLst>
                                    <p:cond delay="0"/>
                                  </p:stCondLst>
                                  <p:childTnLst>
                                    <p:set>
                                      <p:cBhvr>
                                        <p:cTn id="90" dur="1" fill="hold">
                                          <p:stCondLst>
                                            <p:cond delay="0"/>
                                          </p:stCondLst>
                                        </p:cTn>
                                        <p:tgtEl>
                                          <p:spTgt spid="802"/>
                                        </p:tgtEl>
                                        <p:attrNameLst>
                                          <p:attrName>style.visibility</p:attrName>
                                        </p:attrNameLst>
                                      </p:cBhvr>
                                      <p:to>
                                        <p:strVal val="visible"/>
                                      </p:to>
                                    </p:set>
                                    <p:animEffect filter="box(in)" transition="in">
                                      <p:cBhvr additive="repl">
                                        <p:cTn id="91" dur="500"/>
                                        <p:tgtEl>
                                          <p:spTgt spid="8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Manager>SlideModel</Manager>
  <TotalTime>15054</TotalTime>
  <Application>LibreOffice/7.5.3.2$MacOSX_X86_64 LibreOffice_project/9f56dff12ba03b9acd7730a5a481eea045e468f3</Application>
  <HyperlinkBase>http://slidemodel.com</HyperlinkBase>
  <AppVersion>15.0000</AppVersion>
  <Company>SlideModel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Presentations, Business Presentations, Free PowerPoint Templates</cp:category>
  <cp:contentStatus>Template</cp:contentStatus>
  <dcterms:created xsi:type="dcterms:W3CDTF">2013-09-12T13:05:01Z</dcterms:created>
  <dc:creator>SlideModel</dc:creator>
  <dc:description>Download This FREE PowerPoint Templates at http://slidemodel.com</dc:description>
  <cp:keywords>PowerPoint Free PowerPoint Templates SlideModel Presentations Designs Clipart</cp:keywords>
  <dc:language>fr-BF</dc:language>
  <cp:lastModifiedBy/>
  <dcterms:modified xsi:type="dcterms:W3CDTF">2023-07-19T11:24:16Z</dcterms:modified>
  <cp:revision>211</cp:revision>
  <dc:subject>Template</dc:subject>
  <dc:title>SlideModel Free PowerPoint Templates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14</vt:r8>
  </property>
  <property fmtid="{D5CDD505-2E9C-101B-9397-08002B2CF9AE}" pid="3" name="PresentationFormat">
    <vt:lpwstr>Widescreen</vt:lpwstr>
  </property>
  <property fmtid="{D5CDD505-2E9C-101B-9397-08002B2CF9AE}" pid="4" name="Slides">
    <vt:r8>120</vt:r8>
  </property>
</Properties>
</file>