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drawings/drawing3.xml" ContentType="application/vnd.openxmlformats-officedocument.drawingml.chartshapes+xml"/>
  <Override PartName="/ppt/charts/chart8.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1776" r:id="rId3"/>
    <p:sldId id="258" r:id="rId4"/>
    <p:sldId id="1777" r:id="rId5"/>
    <p:sldId id="1778" r:id="rId6"/>
    <p:sldId id="1784" r:id="rId7"/>
    <p:sldId id="1779" r:id="rId8"/>
    <p:sldId id="1785" r:id="rId9"/>
    <p:sldId id="1787" r:id="rId10"/>
    <p:sldId id="1780" r:id="rId11"/>
    <p:sldId id="274" r:id="rId12"/>
    <p:sldId id="1788" r:id="rId13"/>
    <p:sldId id="1789" r:id="rId14"/>
    <p:sldId id="264" r:id="rId15"/>
    <p:sldId id="1781" r:id="rId16"/>
    <p:sldId id="1786" r:id="rId17"/>
    <p:sldId id="1782" r:id="rId18"/>
    <p:sldId id="1783" r:id="rId19"/>
    <p:sldId id="262" r:id="rId20"/>
    <p:sldId id="263" r:id="rId21"/>
    <p:sldId id="265" r:id="rId22"/>
    <p:sldId id="259" r:id="rId23"/>
    <p:sldId id="266" r:id="rId24"/>
    <p:sldId id="267" r:id="rId25"/>
    <p:sldId id="268" r:id="rId26"/>
    <p:sldId id="269" r:id="rId27"/>
    <p:sldId id="260" r:id="rId28"/>
    <p:sldId id="270" r:id="rId29"/>
    <p:sldId id="271" r:id="rId30"/>
    <p:sldId id="272" r:id="rId31"/>
    <p:sldId id="273" r:id="rId32"/>
    <p:sldId id="261" r:id="rId33"/>
    <p:sldId id="275" r:id="rId34"/>
    <p:sldId id="276" r:id="rId35"/>
    <p:sldId id="277" r:id="rId36"/>
    <p:sldId id="278" r:id="rId37"/>
    <p:sldId id="1774" r:id="rId38"/>
    <p:sldId id="304" r:id="rId39"/>
    <p:sldId id="305" r:id="rId40"/>
    <p:sldId id="306" r:id="rId4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8"/>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84" autoAdjust="0"/>
  </p:normalViewPr>
  <p:slideViewPr>
    <p:cSldViewPr snapToGrid="0">
      <p:cViewPr>
        <p:scale>
          <a:sx n="109" d="100"/>
          <a:sy n="109" d="100"/>
        </p:scale>
        <p:origin x="1084" y="52"/>
      </p:cViewPr>
      <p:guideLst>
        <p:guide orient="horz" pos="324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94F8-4287-8705-1217B291591C}"/>
              </c:ext>
            </c:extLst>
          </c:dPt>
          <c:dPt>
            <c:idx val="1"/>
            <c:bubble3D val="0"/>
            <c:spPr>
              <a:solidFill>
                <a:srgbClr val="AE002B"/>
              </a:solid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94F8-4287-8705-1217B291591C}"/>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94F8-4287-8705-1217B291591C}"/>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94F8-4287-8705-1217B291591C}"/>
              </c:ext>
            </c:extLst>
          </c:dPt>
          <c:dLbls>
            <c:dLbl>
              <c:idx val="1"/>
              <c:layout>
                <c:manualLayout>
                  <c:x val="0.23424245978000574"/>
                  <c:y val="0.17466981202502352"/>
                </c:manualLayout>
              </c:layout>
              <c:tx>
                <c:rich>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Impact" panose="020B0806030902050204" pitchFamily="34" charset="0"/>
                        <a:ea typeface="+mn-ea"/>
                        <a:cs typeface="+mn-cs"/>
                      </a:defRPr>
                    </a:pPr>
                    <a:r>
                      <a:rPr lang="en-US" altLang="zh-CN" sz="1600" dirty="0">
                        <a:solidFill>
                          <a:schemeClr val="bg1"/>
                        </a:solidFill>
                        <a:latin typeface="Impact" panose="020B0806030902050204" pitchFamily="34" charset="0"/>
                      </a:rPr>
                      <a:t>25%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31046761257843392"/>
                      <c:h val="0.448293593323081"/>
                    </c:manualLayout>
                  </c15:layout>
                  <c15:showDataLabelsRange val="0"/>
                </c:ext>
                <c:ext xmlns:c16="http://schemas.microsoft.com/office/drawing/2014/chart" uri="{C3380CC4-5D6E-409C-BE32-E72D297353CC}">
                  <c16:uniqueId val="{00000003-94F8-4287-8705-1217B291591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94F8-4287-8705-1217B291591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012C-4DE5-B13B-047DBF425B7F}"/>
              </c:ext>
            </c:extLst>
          </c:dPt>
          <c:dPt>
            <c:idx val="1"/>
            <c:bubble3D val="0"/>
            <c:spPr>
              <a:solidFill>
                <a:srgbClr val="BFBFBF"/>
              </a:solid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012C-4DE5-B13B-047DBF425B7F}"/>
              </c:ext>
            </c:extLst>
          </c:dPt>
          <c:dPt>
            <c:idx val="2"/>
            <c:bubble3D val="0"/>
            <c:spPr>
              <a:solidFill>
                <a:schemeClr val="accent3"/>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012C-4DE5-B13B-047DBF425B7F}"/>
              </c:ext>
            </c:extLst>
          </c:dPt>
          <c:dPt>
            <c:idx val="3"/>
            <c:bubble3D val="0"/>
            <c:spPr>
              <a:solidFill>
                <a:schemeClr val="accent4"/>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012C-4DE5-B13B-047DBF425B7F}"/>
              </c:ext>
            </c:extLst>
          </c:dPt>
          <c:dLbls>
            <c:dLbl>
              <c:idx val="1"/>
              <c:layout>
                <c:manualLayout>
                  <c:x val="0.23660107337173159"/>
                  <c:y val="-1.0799229586275886E-2"/>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50</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3508224534242714"/>
                      <c:h val="0.448293593323081"/>
                    </c:manualLayout>
                  </c15:layout>
                  <c15:showDataLabelsRange val="0"/>
                </c:ext>
                <c:ext xmlns:c16="http://schemas.microsoft.com/office/drawing/2014/chart" uri="{C3380CC4-5D6E-409C-BE32-E72D297353CC}">
                  <c16:uniqueId val="{00000003-012C-4DE5-B13B-047DBF425B7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012C-4DE5-B13B-047DBF425B7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2ACB-4AF4-8BE7-FC3B7E2EE99D}"/>
              </c:ext>
            </c:extLst>
          </c:dPt>
          <c:dPt>
            <c:idx val="1"/>
            <c:bubble3D val="0"/>
            <c:spPr>
              <a:solidFill>
                <a:srgbClr val="AE002B"/>
              </a:solid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2ACB-4AF4-8BE7-FC3B7E2EE99D}"/>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2ACB-4AF4-8BE7-FC3B7E2EE99D}"/>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2ACB-4AF4-8BE7-FC3B7E2EE99D}"/>
              </c:ext>
            </c:extLst>
          </c:dPt>
          <c:dLbls>
            <c:dLbl>
              <c:idx val="1"/>
              <c:layout>
                <c:manualLayout>
                  <c:x val="0.18373583231813001"/>
                  <c:y val="-0.30168475745405138"/>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75</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4426772363729995"/>
                      <c:h val="0.448293593323081"/>
                    </c:manualLayout>
                  </c15:layout>
                  <c15:showDataLabelsRange val="0"/>
                </c:ext>
                <c:ext xmlns:c16="http://schemas.microsoft.com/office/drawing/2014/chart" uri="{C3380CC4-5D6E-409C-BE32-E72D297353CC}">
                  <c16:uniqueId val="{00000003-2ACB-4AF4-8BE7-FC3B7E2EE99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2ACB-4AF4-8BE7-FC3B7E2EE99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27"/>
            <c:spPr>
              <a:solidFill>
                <a:schemeClr val="bg1">
                  <a:lumMod val="95000"/>
                </a:schemeClr>
              </a:solid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CCD2-4DFC-8BDC-9EFCF2579438}"/>
              </c:ext>
            </c:extLst>
          </c:dPt>
          <c:dPt>
            <c:idx val="1"/>
            <c:bubble3D val="0"/>
            <c:spPr>
              <a:solidFill>
                <a:srgbClr val="BFBFBF"/>
              </a:solid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CCD2-4DFC-8BDC-9EFCF2579438}"/>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CCD2-4DFC-8BDC-9EFCF2579438}"/>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CCD2-4DFC-8BDC-9EFCF2579438}"/>
              </c:ext>
            </c:extLst>
          </c:dPt>
          <c:dLbls>
            <c:dLbl>
              <c:idx val="1"/>
              <c:layout>
                <c:manualLayout>
                  <c:x val="0.19489819279198028"/>
                  <c:y val="-0.22691242246149276"/>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Impact" panose="020B0806030902050204" pitchFamily="34" charset="0"/>
                        <a:ea typeface="+mn-ea"/>
                        <a:cs typeface="+mn-cs"/>
                      </a:defRPr>
                    </a:pPr>
                    <a:r>
                      <a:rPr lang="en-US" altLang="zh-CN" sz="2800" dirty="0">
                        <a:solidFill>
                          <a:schemeClr val="bg1"/>
                        </a:solidFill>
                        <a:latin typeface="Impact" panose="020B0806030902050204" pitchFamily="34" charset="0"/>
                      </a:rPr>
                      <a:t>90</a:t>
                    </a:r>
                    <a:r>
                      <a:rPr lang="en-US" altLang="zh-CN" sz="1800" dirty="0">
                        <a:solidFill>
                          <a:schemeClr val="bg1"/>
                        </a:solidFill>
                        <a:latin typeface="Impact" panose="020B0806030902050204" pitchFamily="34" charset="0"/>
                      </a:rPr>
                      <a: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3853758368309688"/>
                      <c:h val="0.33614230364822811"/>
                    </c:manualLayout>
                  </c15:layout>
                  <c15:showDataLabelsRange val="0"/>
                </c:ext>
                <c:ext xmlns:c16="http://schemas.microsoft.com/office/drawing/2014/chart" uri="{C3380CC4-5D6E-409C-BE32-E72D297353CC}">
                  <c16:uniqueId val="{00000003-CCD2-4DFC-8BDC-9EFCF257943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CCD2-4DFC-8BDC-9EFCF25794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B2BC-490F-B053-2610A3B8EC66}"/>
              </c:ext>
            </c:extLst>
          </c:dPt>
          <c:dPt>
            <c:idx val="1"/>
            <c:bubble3D val="0"/>
            <c:spPr>
              <a:solidFill>
                <a:srgbClr val="AE002B"/>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B2BC-490F-B053-2610A3B8EC66}"/>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B2BC-490F-B053-2610A3B8EC66}"/>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B2BC-490F-B053-2610A3B8EC66}"/>
              </c:ext>
            </c:extLst>
          </c:dPt>
          <c:cat>
            <c:strRef>
              <c:f>Sheet1!$A$2:$A$5</c:f>
              <c:strCache>
                <c:ptCount val="2"/>
                <c:pt idx="0">
                  <c:v>第一季度</c:v>
                </c:pt>
                <c:pt idx="1">
                  <c:v>第二季度</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B2BC-490F-B053-2610A3B8EC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B011-4D79-86FB-C624F9C5C8C9}"/>
              </c:ext>
            </c:extLst>
          </c:dPt>
          <c:dPt>
            <c:idx val="1"/>
            <c:bubble3D val="0"/>
            <c:spPr>
              <a:solidFill>
                <a:srgbClr val="AE002B"/>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B011-4D79-86FB-C624F9C5C8C9}"/>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B011-4D79-86FB-C624F9C5C8C9}"/>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B011-4D79-86FB-C624F9C5C8C9}"/>
              </c:ext>
            </c:extLst>
          </c:dPt>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B011-4D79-86FB-C624F9C5C8C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316C-45A2-928C-4954C97AAFE9}"/>
              </c:ext>
            </c:extLst>
          </c:dPt>
          <c:dPt>
            <c:idx val="1"/>
            <c:bubble3D val="0"/>
            <c:spPr>
              <a:solidFill>
                <a:srgbClr val="AE002B"/>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316C-45A2-928C-4954C97AAFE9}"/>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316C-45A2-928C-4954C97AAFE9}"/>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316C-45A2-928C-4954C97AAFE9}"/>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316C-45A2-928C-4954C97AAFE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solidFill>
              <a:srgbClr val="C00000"/>
            </a:solidFill>
            <a:ln>
              <a:noFill/>
            </a:ln>
            <a:effectLst/>
          </c:spPr>
          <c:dPt>
            <c:idx val="0"/>
            <c:bubble3D val="0"/>
            <c:spPr>
              <a:solidFill>
                <a:srgbClr val="C00000"/>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F0C4-479A-9B91-00876FD1F072}"/>
              </c:ext>
            </c:extLst>
          </c:dPt>
          <c:dPt>
            <c:idx val="1"/>
            <c:bubble3D val="0"/>
            <c:spPr>
              <a:solidFill>
                <a:srgbClr val="AE002B"/>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F0C4-479A-9B91-00876FD1F072}"/>
              </c:ext>
            </c:extLst>
          </c:dPt>
          <c:dPt>
            <c:idx val="2"/>
            <c:bubble3D val="0"/>
            <c:spPr>
              <a:solidFill>
                <a:srgbClr val="C00000"/>
              </a:solidFill>
              <a:ln w="19050">
                <a:noFill/>
              </a:ln>
              <a:effectLst/>
            </c:spPr>
            <c:extLst>
              <c:ext xmlns:c16="http://schemas.microsoft.com/office/drawing/2014/chart" uri="{C3380CC4-5D6E-409C-BE32-E72D297353CC}">
                <c16:uniqueId val="{00000005-F0C4-479A-9B91-00876FD1F072}"/>
              </c:ext>
            </c:extLst>
          </c:dPt>
          <c:dPt>
            <c:idx val="3"/>
            <c:bubble3D val="0"/>
            <c:spPr>
              <a:solidFill>
                <a:srgbClr val="C00000"/>
              </a:solidFill>
              <a:ln w="19050">
                <a:noFill/>
              </a:ln>
              <a:effectLst/>
            </c:spPr>
            <c:extLst>
              <c:ext xmlns:c16="http://schemas.microsoft.com/office/drawing/2014/chart" uri="{C3380CC4-5D6E-409C-BE32-E72D297353CC}">
                <c16:uniqueId val="{00000007-F0C4-479A-9B91-00876FD1F072}"/>
              </c:ext>
            </c:extLst>
          </c:dPt>
          <c:cat>
            <c:strRef>
              <c:f>Sheet1!$A$2:$A$5</c:f>
              <c:strCache>
                <c:ptCount val="2"/>
                <c:pt idx="0">
                  <c:v>第一季度</c:v>
                </c:pt>
                <c:pt idx="1">
                  <c:v>第二季度</c:v>
                </c:pt>
              </c:strCache>
            </c:strRef>
          </c:cat>
          <c:val>
            <c:numRef>
              <c:f>Sheet1!$B$2:$B$5</c:f>
              <c:numCache>
                <c:formatCode>General</c:formatCode>
                <c:ptCount val="4"/>
                <c:pt idx="0">
                  <c:v>0</c:v>
                </c:pt>
                <c:pt idx="1">
                  <c:v>100</c:v>
                </c:pt>
              </c:numCache>
            </c:numRef>
          </c:val>
          <c:extLst>
            <c:ext xmlns:c16="http://schemas.microsoft.com/office/drawing/2014/chart" uri="{C3380CC4-5D6E-409C-BE32-E72D297353CC}">
              <c16:uniqueId val="{00000008-F0C4-479A-9B91-00876FD1F07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3.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4.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19597-4095-46F2-B8DF-584A51679FDA}" type="datetimeFigureOut">
              <a:rPr lang="fr-FR" smtClean="0"/>
              <a:t>14/07/2023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0651-1B2A-4290-93E4-4F9685465ACE}" type="slidenum">
              <a:rPr lang="fr-FR" smtClean="0"/>
              <a:t>‹N°›</a:t>
            </a:fld>
            <a:endParaRPr lang="fr-FR"/>
          </a:p>
        </p:txBody>
      </p:sp>
    </p:spTree>
    <p:extLst>
      <p:ext uri="{BB962C8B-B14F-4D97-AF65-F5344CB8AC3E}">
        <p14:creationId xmlns:p14="http://schemas.microsoft.com/office/powerpoint/2010/main" val="116419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lgn="l"/>
            <a:r>
              <a:rPr lang="fr-FR" sz="1400" spc="0" dirty="0">
                <a:latin typeface="Times New Roman" panose="02020603050405020304" pitchFamily="18" charset="0"/>
                <a:cs typeface="Times New Roman" panose="02020603050405020304" pitchFamily="18" charset="0"/>
              </a:rPr>
              <a:t>M le Pr du Jury, honorable membre du jury, cher invités, chaleureux public, Bonjour</a:t>
            </a:r>
          </a:p>
          <a:p>
            <a:pPr lvl="0" algn="l"/>
            <a:endParaRPr lang="fr-FR" sz="1400" spc="0" dirty="0">
              <a:latin typeface="Times New Roman" panose="02020603050405020304" pitchFamily="18" charset="0"/>
              <a:cs typeface="Times New Roman" panose="02020603050405020304" pitchFamily="18" charset="0"/>
            </a:endParaRPr>
          </a:p>
          <a:p>
            <a:pPr lvl="0" algn="l"/>
            <a:r>
              <a:rPr lang="fr-FR" sz="1400" spc="0" dirty="0">
                <a:latin typeface="Times New Roman" panose="02020603050405020304" pitchFamily="18" charset="0"/>
                <a:cs typeface="Times New Roman" panose="02020603050405020304" pitchFamily="18" charset="0"/>
              </a:rPr>
              <a:t>Je nomme OUEDRAOGO Issaka, </a:t>
            </a:r>
            <a:r>
              <a:rPr lang="fr-FR" sz="1400" spc="0" noProof="0" dirty="0">
                <a:latin typeface="Times New Roman" panose="02020603050405020304" pitchFamily="18" charset="0"/>
                <a:cs typeface="Times New Roman" panose="02020603050405020304" pitchFamily="18" charset="0"/>
              </a:rPr>
              <a:t>é</a:t>
            </a:r>
            <a:r>
              <a:rPr lang="fr-FR" altLang="zh-CN" sz="1400" spc="0" noProof="0" dirty="0">
                <a:latin typeface="Times New Roman" panose="02020603050405020304" pitchFamily="18" charset="0"/>
                <a:cs typeface="Times New Roman" panose="02020603050405020304" pitchFamily="18" charset="0"/>
              </a:rPr>
              <a:t>tudiant</a:t>
            </a:r>
            <a:r>
              <a:rPr lang="en-US" altLang="zh-CN" sz="1400" spc="0" dirty="0">
                <a:latin typeface="Times New Roman" panose="02020603050405020304" pitchFamily="18" charset="0"/>
                <a:cs typeface="Times New Roman" panose="02020603050405020304" pitchFamily="18" charset="0"/>
              </a:rPr>
              <a:t> </a:t>
            </a:r>
            <a:r>
              <a:rPr lang="fr-FR" altLang="zh-CN" sz="1400" spc="0" noProof="0" dirty="0">
                <a:latin typeface="Times New Roman" panose="02020603050405020304" pitchFamily="18" charset="0"/>
                <a:cs typeface="Times New Roman" panose="02020603050405020304" pitchFamily="18" charset="0"/>
              </a:rPr>
              <a:t>en</a:t>
            </a:r>
            <a:r>
              <a:rPr lang="en-US" altLang="zh-CN" sz="1400" spc="0" dirty="0">
                <a:latin typeface="Times New Roman" panose="02020603050405020304" pitchFamily="18" charset="0"/>
                <a:cs typeface="Times New Roman" panose="02020603050405020304" pitchFamily="18" charset="0"/>
              </a:rPr>
              <a:t> </a:t>
            </a:r>
            <a:r>
              <a:rPr lang="fr-FR" altLang="zh-CN" sz="1400" spc="0" noProof="0" dirty="0">
                <a:latin typeface="Times New Roman" panose="02020603050405020304" pitchFamily="18" charset="0"/>
                <a:cs typeface="Times New Roman" panose="02020603050405020304" pitchFamily="18" charset="0"/>
              </a:rPr>
              <a:t>licence</a:t>
            </a:r>
            <a:r>
              <a:rPr lang="en-US" altLang="zh-CN" sz="1400" spc="0" dirty="0">
                <a:latin typeface="Times New Roman" panose="02020603050405020304" pitchFamily="18" charset="0"/>
                <a:cs typeface="Times New Roman" panose="02020603050405020304" pitchFamily="18" charset="0"/>
              </a:rPr>
              <a:t> 3  au department </a:t>
            </a:r>
            <a:r>
              <a:rPr lang="fr-FR" altLang="zh-CN" sz="1400" spc="0" noProof="0" dirty="0">
                <a:latin typeface="Times New Roman" panose="02020603050405020304" pitchFamily="18" charset="0"/>
                <a:cs typeface="Times New Roman" panose="02020603050405020304" pitchFamily="18" charset="0"/>
              </a:rPr>
              <a:t>informatique</a:t>
            </a:r>
            <a:r>
              <a:rPr lang="en-US" altLang="zh-CN" sz="1400" spc="0" dirty="0">
                <a:latin typeface="Times New Roman" panose="02020603050405020304" pitchFamily="18" charset="0"/>
                <a:cs typeface="Times New Roman" panose="02020603050405020304" pitchFamily="18" charset="0"/>
              </a:rPr>
              <a:t> de </a:t>
            </a:r>
            <a:r>
              <a:rPr lang="fr-FR" altLang="zh-CN" sz="1400" spc="0" noProof="0" dirty="0">
                <a:latin typeface="Times New Roman" panose="02020603050405020304" pitchFamily="18" charset="0"/>
                <a:cs typeface="Times New Roman" panose="02020603050405020304" pitchFamily="18" charset="0"/>
              </a:rPr>
              <a:t>ujkz.</a:t>
            </a:r>
          </a:p>
          <a:p>
            <a:pPr lvl="0" algn="l"/>
            <a:endParaRPr lang="fr-FR" sz="1400" spc="0" noProof="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spc="0" dirty="0">
                <a:latin typeface="Times New Roman" panose="02020603050405020304" pitchFamily="18" charset="0"/>
                <a:cs typeface="Times New Roman" panose="02020603050405020304" pitchFamily="18" charset="0"/>
              </a:rPr>
              <a:t>Avant de vous parler de ma présentation, permettez moi de présenter mes remerciements les plus sincères,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1400" spc="0" dirty="0">
                <a:latin typeface="Times New Roman" panose="02020603050405020304" pitchFamily="18" charset="0"/>
                <a:cs typeface="Times New Roman" panose="02020603050405020304" pitchFamily="18" charset="0"/>
              </a:rPr>
              <a:t>Au jury, me donnant l’honneur de présenter le fruit de mes travaux durant 3 mois de stage sous le thème: «  </a:t>
            </a:r>
            <a:r>
              <a:rPr lang="fr-BF"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CONCEPTION ET DÉVELOPPEMENT D’UN SYSTÈME DE GESTION DES TRANSACTIONS MOBILES</a:t>
            </a: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à mon superviseur M. Ousmane BARRA </a:t>
            </a:r>
            <a:r>
              <a:rPr lang="fr-FR" sz="1600" dirty="0">
                <a:effectLst/>
                <a:latin typeface="Times New Roman" panose="02020603050405020304" pitchFamily="18" charset="0"/>
                <a:ea typeface="Calibri" panose="020F0502020204030204" pitchFamily="34" charset="0"/>
              </a:rPr>
              <a:t>Enseignant en Informatique à l’Université Joseph KI-ZERBO</a:t>
            </a: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à mon maitre de stage M. Sylvain ZONGO,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Ainsi que à mes parents et mes amis pour leur soutient.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spc="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Pour une bon suivi, nous allons présenter le plan de notre présentation.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spc="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1</a:t>
            </a:fld>
            <a:endParaRPr lang="fr-FR"/>
          </a:p>
        </p:txBody>
      </p:sp>
    </p:spTree>
    <p:extLst>
      <p:ext uri="{BB962C8B-B14F-4D97-AF65-F5344CB8AC3E}">
        <p14:creationId xmlns:p14="http://schemas.microsoft.com/office/powerpoint/2010/main" val="92890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indent="228600"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société privée à responsabilité limitée (SARL) créée en novembre 2021 offrant des services dans les domaines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Développement d’application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Test d’application, audit et consultation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Maintenance et fourniture de matériel informatique et imprimerie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collecte, traitement de donnée et virtualisation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Ventes de logiciels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développement d’application et bureautique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 mis sur le marché de nombreuses applications au BURKINA FASO mais également dans plusieurs pays. Nous pouvons citer la GUINEE CONAKRY, la REPUBLIQUE DEMOGRATIQUE DU CONGO, le MALI et bien autres.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16</a:t>
            </a:fld>
            <a:endParaRPr lang="fr-FR"/>
          </a:p>
        </p:txBody>
      </p:sp>
    </p:spTree>
    <p:extLst>
      <p:ext uri="{BB962C8B-B14F-4D97-AF65-F5344CB8AC3E}">
        <p14:creationId xmlns:p14="http://schemas.microsoft.com/office/powerpoint/2010/main" val="128593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dirty="0"/>
              <a:t>D’abord, nous ferons une INTRODUCTION, suivi de la présentation de notre STRUCTURE D’ACCEUIL.</a:t>
            </a:r>
          </a:p>
          <a:p>
            <a:endParaRPr lang="fr-FR" sz="1400" dirty="0"/>
          </a:p>
          <a:p>
            <a:r>
              <a:rPr lang="fr-FR" sz="1400" dirty="0"/>
              <a:t>Ensuite, nous aborderons le CONTEXTE ET LA PROBLEMATIQUE de notre thème afin de faire une bonne ANALYSE ET CONCEPTION qui  nous permettra de faire la MISE EN ŒUVRE de nos travaux.</a:t>
            </a:r>
          </a:p>
          <a:p>
            <a:endParaRPr lang="fr-FR" sz="1400" dirty="0"/>
          </a:p>
          <a:p>
            <a:r>
              <a:rPr lang="fr-FR" sz="1400" dirty="0"/>
              <a:t>Enfin, nous allons vous faire une DEMONSTRATION de travaux, pour finir avec une conclusion</a:t>
            </a:r>
          </a:p>
          <a:p>
            <a:endParaRPr lang="fr-FR" sz="1400" dirty="0"/>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2</a:t>
            </a:fld>
            <a:endParaRPr lang="fr-FR"/>
          </a:p>
        </p:txBody>
      </p:sp>
    </p:spTree>
    <p:extLst>
      <p:ext uri="{BB962C8B-B14F-4D97-AF65-F5344CB8AC3E}">
        <p14:creationId xmlns:p14="http://schemas.microsoft.com/office/powerpoint/2010/main" val="354976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Calibri" panose="020F0502020204030204" pitchFamily="34" charset="0"/>
              </a:rPr>
              <a:t>L'évolution rapide des technologies de l'information et de la communication a révolutionné notre manière de gérer les transactions financières.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Au fil des années, la popularité des Mobile Money a augmenté en raison de sa commodité, de sa rapidité et de sa facilité d'utilisation ce qui a entrainé </a:t>
            </a:r>
            <a:r>
              <a:rPr lang="fr-FR" sz="1800" dirty="0">
                <a:effectLst/>
                <a:latin typeface="Times New Roman" panose="02020603050405020304" pitchFamily="18" charset="0"/>
                <a:ea typeface="Calibri" panose="020F0502020204030204" pitchFamily="34" charset="0"/>
              </a:rPr>
              <a:t>la prolifération des points mobile money.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La …...</a:t>
            </a:r>
            <a:r>
              <a:rPr lang="fr-FR" sz="1800" b="1" dirty="0">
                <a:effectLst/>
                <a:latin typeface="Times New Roman" panose="02020603050405020304" pitchFamily="18" charset="0"/>
                <a:ea typeface="Calibri" panose="020F0502020204030204" pitchFamily="34" charset="0"/>
              </a:rPr>
              <a:t> </a:t>
            </a:r>
            <a:r>
              <a:rPr lang="fr-FR" sz="1800" dirty="0">
                <a:effectLst/>
                <a:latin typeface="Times New Roman" panose="02020603050405020304" pitchFamily="18" charset="0"/>
                <a:ea typeface="Calibri" panose="020F0502020204030204" pitchFamily="34" charset="0"/>
              </a:rPr>
              <a:t>des points mobile money se fait sur des formulaires papier pré-imprimés sous de registre. Ce qui peut conduire a certains inconvénients tels que des erreurs de saisie ou de lecture, des lenteur et moins pratique.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Afin d’optimiser la gestion de ces transaction, il est impératif de mettre en place </a:t>
            </a:r>
            <a:r>
              <a:rPr lang="fr-BF" sz="1800" dirty="0">
                <a:solidFill>
                  <a:srgbClr val="000000"/>
                </a:solidFill>
                <a:effectLst/>
                <a:latin typeface="Times New Roman" panose="02020603050405020304" pitchFamily="18" charset="0"/>
                <a:ea typeface="Calibri" panose="020F0502020204030204" pitchFamily="34" charset="0"/>
              </a:rPr>
              <a:t>un</a:t>
            </a:r>
            <a:r>
              <a:rPr lang="fr-FR" sz="1800" dirty="0">
                <a:solidFill>
                  <a:srgbClr val="000000"/>
                </a:solidFill>
                <a:effectLst/>
                <a:latin typeface="Times New Roman" panose="02020603050405020304" pitchFamily="18" charset="0"/>
                <a:ea typeface="Calibri" panose="020F0502020204030204" pitchFamily="34" charset="0"/>
              </a:rPr>
              <a:t>e …….</a:t>
            </a:r>
            <a:r>
              <a:rPr lang="fr-FR" sz="1800" dirty="0">
                <a:effectLst/>
                <a:latin typeface="Times New Roman" panose="02020603050405020304" pitchFamily="18" charset="0"/>
                <a:ea typeface="Calibri" panose="020F0502020204030204" pitchFamily="34" charset="0"/>
              </a:rPr>
              <a:t> </a:t>
            </a:r>
            <a:r>
              <a:rPr lang="fr-FR" sz="1800" dirty="0">
                <a:solidFill>
                  <a:srgbClr val="000000"/>
                </a:solidFill>
                <a:effectLst/>
                <a:latin typeface="Times New Roman" panose="02020603050405020304" pitchFamily="18" charset="0"/>
                <a:ea typeface="Calibri" panose="020F0502020204030204" pitchFamily="34" charset="0"/>
              </a:rPr>
              <a:t> </a:t>
            </a:r>
            <a:r>
              <a:rPr lang="fr-BF" sz="1800" dirty="0">
                <a:solidFill>
                  <a:srgbClr val="000000"/>
                </a:solidFill>
                <a:effectLst/>
                <a:latin typeface="Times New Roman" panose="02020603050405020304" pitchFamily="18" charset="0"/>
                <a:ea typeface="Calibri" panose="020F0502020204030204" pitchFamily="34" charset="0"/>
              </a:rPr>
              <a:t>afin </a:t>
            </a:r>
            <a:r>
              <a:rPr lang="fr-FR" sz="1800" dirty="0">
                <a:effectLst/>
                <a:latin typeface="Times New Roman" panose="02020603050405020304" pitchFamily="18" charset="0"/>
                <a:ea typeface="Calibri" panose="020F0502020204030204" pitchFamily="34" charset="0"/>
              </a:rPr>
              <a:t>de garantir une gestion fiable et efficace tout en optimisant l'expérience utilisateur et en minimisant les risques d'erreurs ou de pertes de données.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Passons a la présentation de notre structure </a:t>
            </a:r>
            <a:r>
              <a:rPr lang="fr-FR" sz="1800" dirty="0">
                <a:effectLst/>
                <a:latin typeface="Cambria" panose="02040503050406030204" pitchFamily="18" charset="0"/>
                <a:ea typeface="Calibri" panose="020F0502020204030204" pitchFamily="34" charset="0"/>
                <a:cs typeface="Times New Roman" panose="02020603050405020304" pitchFamily="18" charset="0"/>
              </a:rPr>
              <a:t>d’accueil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4</a:t>
            </a:fld>
            <a:endParaRPr lang="fr-FR"/>
          </a:p>
        </p:txBody>
      </p:sp>
    </p:spTree>
    <p:extLst>
      <p:ext uri="{BB962C8B-B14F-4D97-AF65-F5344CB8AC3E}">
        <p14:creationId xmlns:p14="http://schemas.microsoft.com/office/powerpoint/2010/main" val="357633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indent="228600"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société privée à responsabilité limitée (SARL) créée en novembre 2021 offrant des services dans les domaines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Développement d’application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Test d’application, audit et consultation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Maintenance et fourniture de matériel informatique et imprimerie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collecte, traitement de donnée et virtualisation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Ventes de logiciels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développement d’application et bureautique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 mis sur le marché de nombreuses applications au BURKINA FASO mais également dans plusieurs pays. Nous pouvons citer la GUINEE CONAKRY, la REPUBLIQUE DEMOGRATIQUE DU CONGO, le MALI et bien autres.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6</a:t>
            </a:fld>
            <a:endParaRPr lang="fr-FR"/>
          </a:p>
        </p:txBody>
      </p:sp>
    </p:spTree>
    <p:extLst>
      <p:ext uri="{BB962C8B-B14F-4D97-AF65-F5344CB8AC3E}">
        <p14:creationId xmlns:p14="http://schemas.microsoft.com/office/powerpoint/2010/main" val="336957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indent="228600"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société privée à responsabilité limitée (SARL) créée en novembre 2021 offrant des services dans les domaines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Développement d’application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Test d’application, audit et consultation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Maintenance et fourniture de matériel informatique et imprimerie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collecte, traitement de donnée et virtualisation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Ventes de logiciels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développement d’application et bureautique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 mis sur le marché de nombreuses applications au BURKINA FASO mais également dans plusieurs pays. Nous pouvons citer la GUINEE CONAKRY, la REPUBLIQUE DEMOGRATIQUE DU CONGO, le MALI et bien autres.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8</a:t>
            </a:fld>
            <a:endParaRPr lang="fr-FR"/>
          </a:p>
        </p:txBody>
      </p:sp>
    </p:spTree>
    <p:extLst>
      <p:ext uri="{BB962C8B-B14F-4D97-AF65-F5344CB8AC3E}">
        <p14:creationId xmlns:p14="http://schemas.microsoft.com/office/powerpoint/2010/main" val="363988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indent="228600"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société privée à responsabilité limitée (SARL) créée en novembre 2021 offrant des services dans les domaines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Développement d’application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Test d’application, audit et consultation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Maintenance et fourniture de matériel informatique et imprimerie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collecte, traitement de donnée et virtualisation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Ventes de logiciels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Formation en développement d’application et bureautique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eGate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 mis sur le marché de nombreuses applications au BURKINA FASO mais également dans plusieurs pays. Nous pouvons citer la GUINEE CONAKRY, la REPUBLIQUE DEMOGRATIQUE DU CONGO, le MALI et bien autres.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9</a:t>
            </a:fld>
            <a:endParaRPr lang="fr-FR"/>
          </a:p>
        </p:txBody>
      </p:sp>
    </p:spTree>
    <p:extLst>
      <p:ext uri="{BB962C8B-B14F-4D97-AF65-F5344CB8AC3E}">
        <p14:creationId xmlns:p14="http://schemas.microsoft.com/office/powerpoint/2010/main" val="321309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Tous projet informatique passe nécessairement par une méthode d’analyse et de conception bien détaillé.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202122"/>
                </a:solidFill>
                <a:effectLst/>
                <a:latin typeface="Arial" panose="020B0604020202020204" pitchFamily="34" charset="0"/>
              </a:rPr>
              <a:t>Elle permet de formaliser les étapes préliminaires du développement d'un système afin de rendre le développement plus fidèle aux besoins du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fr-FR" dirty="0"/>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11</a:t>
            </a:fld>
            <a:endParaRPr lang="fr-FR"/>
          </a:p>
        </p:txBody>
      </p:sp>
    </p:spTree>
    <p:extLst>
      <p:ext uri="{BB962C8B-B14F-4D97-AF65-F5344CB8AC3E}">
        <p14:creationId xmlns:p14="http://schemas.microsoft.com/office/powerpoint/2010/main" val="999817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Le choix d’une méthodologie de développement est essentiel pour assurer le succès d'un projet.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En effet, une méthodologie bien définie offre </a:t>
            </a:r>
            <a:r>
              <a:rPr lang="fr-FR" sz="1800" b="1" dirty="0">
                <a:solidFill>
                  <a:schemeClr val="accent5">
                    <a:lumMod val="75000"/>
                  </a:schemeClr>
                </a:solidFill>
                <a:effectLst/>
                <a:latin typeface="Times New Roman" panose="02020603050405020304" pitchFamily="18" charset="0"/>
                <a:ea typeface="Calibri" panose="020F0502020204030204" pitchFamily="34" charset="0"/>
              </a:rPr>
              <a:t>une structure et des lignes directrices claires </a:t>
            </a:r>
            <a:r>
              <a:rPr lang="fr-FR" sz="1800" b="1" dirty="0">
                <a:effectLst/>
                <a:latin typeface="Times New Roman" panose="02020603050405020304" pitchFamily="18" charset="0"/>
                <a:ea typeface="Calibri" panose="020F0502020204030204" pitchFamily="34" charset="0"/>
              </a:rPr>
              <a:t>pour l'équipe de développement</a:t>
            </a:r>
            <a:r>
              <a:rPr lang="fr-FR" sz="1800" dirty="0">
                <a:effectLst/>
                <a:latin typeface="Times New Roman" panose="02020603050405020304" pitchFamily="18" charset="0"/>
                <a:ea typeface="Calibri" panose="020F0502020204030204" pitchFamily="34" charset="0"/>
              </a:rPr>
              <a:t>, permettant ainsi </a:t>
            </a:r>
            <a:r>
              <a:rPr lang="fr-FR" sz="1800" b="1" dirty="0">
                <a:effectLst/>
                <a:latin typeface="Times New Roman" panose="02020603050405020304" pitchFamily="18" charset="0"/>
                <a:ea typeface="Calibri" panose="020F0502020204030204" pitchFamily="34" charset="0"/>
              </a:rPr>
              <a:t>une collaboration entre les membres de l'équipe </a:t>
            </a:r>
            <a:r>
              <a:rPr lang="fr-FR" sz="1800" dirty="0">
                <a:effectLst/>
                <a:latin typeface="Times New Roman" panose="02020603050405020304" pitchFamily="18" charset="0"/>
                <a:ea typeface="Calibri" panose="020F0502020204030204" pitchFamily="34" charset="0"/>
              </a:rPr>
              <a:t>et garantit </a:t>
            </a:r>
            <a:r>
              <a:rPr lang="fr-FR" sz="1800" b="1" dirty="0">
                <a:solidFill>
                  <a:schemeClr val="accent5">
                    <a:lumMod val="75000"/>
                  </a:schemeClr>
                </a:solidFill>
                <a:effectLst/>
                <a:latin typeface="Times New Roman" panose="02020603050405020304" pitchFamily="18" charset="0"/>
                <a:ea typeface="Calibri" panose="020F0502020204030204" pitchFamily="34" charset="0"/>
              </a:rPr>
              <a:t>une communication fluide avec les parties concernées.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Calibri" panose="020F0502020204030204" pitchFamily="34" charset="0"/>
              </a:rPr>
              <a:t>Il existe plusieurs méthodologies notamment :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800" dirty="0">
                <a:effectLst/>
                <a:latin typeface="Times New Roman" panose="02020603050405020304" pitchFamily="18" charset="0"/>
                <a:ea typeface="Calibri" panose="020F0502020204030204" pitchFamily="34" charset="0"/>
              </a:rPr>
              <a:t>Cascade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800" dirty="0">
                <a:effectLst/>
                <a:latin typeface="Times New Roman" panose="02020603050405020304" pitchFamily="18" charset="0"/>
                <a:ea typeface="Calibri" panose="020F0502020204030204" pitchFamily="34" charset="0"/>
              </a:rPr>
              <a:t>Agile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800" dirty="0">
                <a:effectLst/>
                <a:latin typeface="Times New Roman" panose="02020603050405020304" pitchFamily="18" charset="0"/>
                <a:ea typeface="Calibri" panose="020F0502020204030204" pitchFamily="34" charset="0"/>
              </a:rPr>
              <a:t>Spirale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fr-FR" sz="1800" dirty="0">
              <a:effectLst/>
              <a:latin typeface="Times New Roman" panose="02020603050405020304" pitchFamily="18" charset="0"/>
              <a:ea typeface="Calibri" panose="020F0502020204030204" pitchFamily="34" charset="0"/>
            </a:endParaRPr>
          </a:p>
          <a:p>
            <a:r>
              <a:rPr lang="fr-FR" sz="1800" dirty="0">
                <a:effectLst/>
                <a:latin typeface="Cambria" panose="02040503050406030204" pitchFamily="18" charset="0"/>
                <a:ea typeface="Calibri" panose="020F0502020204030204" pitchFamily="34" charset="0"/>
                <a:cs typeface="Times New Roman" panose="02020603050405020304" pitchFamily="18" charset="0"/>
              </a:rPr>
              <a:t>Ce choix dépend de la nature du projet et de sa taille. Lorsqu’il s’agit d’un projet, où toutes les données ne sont pas réunies dès le départ et où les besoins peuvent évoluer, il est recommandé de s’orienter vers une méthode agile.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800" dirty="0"/>
              <a:t>Il existe plusieurs méthodes agiles </a:t>
            </a:r>
            <a:r>
              <a:rPr lang="fr-FR" altLang="zh-CN" sz="1800" dirty="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XP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Scrum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Kanban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FR" sz="1800" dirty="0">
              <a:effectLst/>
              <a:latin typeface="Times New Roman" panose="02020603050405020304" pitchFamily="18"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12</a:t>
            </a:fld>
            <a:endParaRPr lang="fr-FR"/>
          </a:p>
        </p:txBody>
      </p:sp>
    </p:spTree>
    <p:extLst>
      <p:ext uri="{BB962C8B-B14F-4D97-AF65-F5344CB8AC3E}">
        <p14:creationId xmlns:p14="http://schemas.microsoft.com/office/powerpoint/2010/main" val="207343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mbria" panose="02040503050406030204" pitchFamily="18" charset="0"/>
                <a:ea typeface="Calibri" panose="020F0502020204030204" pitchFamily="34" charset="0"/>
                <a:cs typeface="Times New Roman" panose="02020603050405020304" pitchFamily="18" charset="0"/>
              </a:rPr>
              <a:t>Ce choix dépend de la nature du projet et de sa taille. Lorsqu’il s’agit d’un projet, où toutes les données ne sont pas réunies dès le départ et où les besoins peuvent évoluer, il est recommandé de s’orienter vers une méthode agile.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800" dirty="0"/>
              <a:t>Il existe plusieurs méthodes agiles </a:t>
            </a:r>
            <a:r>
              <a:rPr lang="fr-FR" altLang="zh-CN" sz="1800" dirty="0">
                <a:effectLst/>
                <a:latin typeface="Times New Roman" panose="02020603050405020304" pitchFamily="18" charset="0"/>
                <a:ea typeface="Calibri" panose="020F050202020403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XP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Scrum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effectLst/>
                <a:latin typeface="Times New Roman" panose="02020603050405020304" pitchFamily="18" charset="0"/>
                <a:ea typeface="Calibri" panose="020F0502020204030204" pitchFamily="34" charset="0"/>
              </a:rPr>
              <a:t>Kanban</a:t>
            </a:r>
          </a:p>
        </p:txBody>
      </p:sp>
      <p:sp>
        <p:nvSpPr>
          <p:cNvPr id="4" name="Espace réservé du numéro de diapositive 3"/>
          <p:cNvSpPr>
            <a:spLocks noGrp="1"/>
          </p:cNvSpPr>
          <p:nvPr>
            <p:ph type="sldNum" sz="quarter" idx="5"/>
          </p:nvPr>
        </p:nvSpPr>
        <p:spPr/>
        <p:txBody>
          <a:bodyPr/>
          <a:lstStyle/>
          <a:p>
            <a:fld id="{CBC30651-1B2A-4290-93E4-4F9685465ACE}" type="slidenum">
              <a:rPr lang="fr-FR" smtClean="0"/>
              <a:t>13</a:t>
            </a:fld>
            <a:endParaRPr lang="fr-FR"/>
          </a:p>
        </p:txBody>
      </p:sp>
    </p:spTree>
    <p:extLst>
      <p:ext uri="{BB962C8B-B14F-4D97-AF65-F5344CB8AC3E}">
        <p14:creationId xmlns:p14="http://schemas.microsoft.com/office/powerpoint/2010/main" val="241470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6063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a:t>
            </a:r>
            <a:r>
              <a:rPr lang="en-US" altLang="zh-CN" dirty="0"/>
              <a:t>Add</a:t>
            </a:r>
            <a:r>
              <a:rPr lang="zh-CN" altLang="en-US" dirty="0"/>
              <a:t>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302091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36021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53744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12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265508" y="848694"/>
            <a:ext cx="2670575" cy="405192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010625"/>
            <a:ext cx="115401" cy="37614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92883" y="957490"/>
            <a:ext cx="514387"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p:cNvSpPr txBox="1"/>
          <p:nvPr userDrawn="1"/>
        </p:nvSpPr>
        <p:spPr>
          <a:xfrm>
            <a:off x="533778" y="1216369"/>
            <a:ext cx="1674186" cy="415498"/>
          </a:xfrm>
          <a:prstGeom prst="rect">
            <a:avLst/>
          </a:prstGeom>
          <a:noFill/>
        </p:spPr>
        <p:txBody>
          <a:bodyPr wrap="square" rtlCol="0" anchor="ctr">
            <a:spAutoFit/>
          </a:bodyPr>
          <a:lstStyle/>
          <a:p>
            <a:r>
              <a:rPr lang="en-US" altLang="ko-KR" sz="1050" b="1" dirty="0">
                <a:solidFill>
                  <a:schemeClr val="bg1"/>
                </a:solidFill>
                <a:latin typeface="Arial" panose="020B0604020202020204" pitchFamily="34" charset="0"/>
                <a:cs typeface="Arial" panose="020B0604020202020204" pitchFamily="34" charset="0"/>
              </a:rPr>
              <a:t>You can Resize without losing quality</a:t>
            </a:r>
            <a:endParaRPr lang="ko-KR" altLang="en-US" sz="105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533778" y="1584056"/>
            <a:ext cx="1674186" cy="577081"/>
          </a:xfrm>
          <a:prstGeom prst="rect">
            <a:avLst/>
          </a:prstGeom>
          <a:noFill/>
        </p:spPr>
        <p:txBody>
          <a:bodyPr wrap="square" rtlCol="0" anchor="ctr">
            <a:spAutoFit/>
          </a:bodyPr>
          <a:lstStyle/>
          <a:p>
            <a:r>
              <a:rPr lang="en-US" altLang="ko-KR" sz="1050" b="1" dirty="0">
                <a:solidFill>
                  <a:schemeClr val="bg1"/>
                </a:solidFill>
                <a:latin typeface="Arial" panose="020B0604020202020204" pitchFamily="34" charset="0"/>
                <a:cs typeface="Arial" panose="020B0604020202020204" pitchFamily="34" charset="0"/>
              </a:rPr>
              <a:t>You can Change Fill Color &amp;</a:t>
            </a:r>
          </a:p>
          <a:p>
            <a:r>
              <a:rPr lang="en-US" altLang="ko-KR" sz="1050" b="1" dirty="0">
                <a:solidFill>
                  <a:schemeClr val="bg1"/>
                </a:solidFill>
                <a:latin typeface="Arial" panose="020B0604020202020204" pitchFamily="34" charset="0"/>
                <a:cs typeface="Arial" panose="020B0604020202020204" pitchFamily="34" charset="0"/>
              </a:rPr>
              <a:t>Line Color</a:t>
            </a:r>
            <a:endParaRPr lang="ko-KR" altLang="en-US" sz="105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540922" y="4344787"/>
            <a:ext cx="1674000" cy="253916"/>
          </a:xfrm>
          <a:prstGeom prst="rect">
            <a:avLst/>
          </a:prstGeom>
          <a:noFill/>
        </p:spPr>
        <p:txBody>
          <a:bodyPr wrap="square" rtlCol="0" anchor="ctr">
            <a:spAutoFit/>
          </a:bodyPr>
          <a:lstStyle/>
          <a:p>
            <a:r>
              <a:rPr lang="en-US" altLang="zh-CN" sz="1050" dirty="0">
                <a:solidFill>
                  <a:schemeClr val="bg1"/>
                </a:solidFill>
                <a:latin typeface="Arial" panose="020B0604020202020204" pitchFamily="34" charset="0"/>
                <a:cs typeface="Arial" panose="020B0604020202020204" pitchFamily="34" charset="0"/>
              </a:rPr>
              <a:t>www.freeppt7.com</a:t>
            </a:r>
            <a:endParaRPr lang="ko-KR" altLang="en-US" sz="105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540922" y="3487784"/>
            <a:ext cx="2037972" cy="738664"/>
          </a:xfrm>
          <a:prstGeom prst="rect">
            <a:avLst/>
          </a:prstGeom>
          <a:noFill/>
        </p:spPr>
        <p:txBody>
          <a:bodyPr wrap="square" rtlCol="0" anchor="ctr">
            <a:spAutoFit/>
          </a:bodyPr>
          <a:lstStyle/>
          <a:p>
            <a:r>
              <a:rPr lang="en-US" altLang="ko-KR" sz="2100" b="1" dirty="0">
                <a:solidFill>
                  <a:schemeClr val="bg1"/>
                </a:solidFill>
                <a:latin typeface="+mn-lt"/>
                <a:ea typeface="+mn-ea"/>
                <a:cs typeface="Arial" panose="020B0604020202020204" pitchFamily="34" charset="0"/>
              </a:rPr>
              <a:t>FREE </a:t>
            </a:r>
          </a:p>
          <a:p>
            <a:r>
              <a:rPr lang="en-US" altLang="ko-KR" sz="21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303522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95890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28972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DB4A00-68A7-4DC7-9AB4-DF25095812E6}" type="slidenum">
              <a:rPr lang="zh-CN" altLang="en-US" smtClean="0"/>
              <a:t>‹N°›</a:t>
            </a:fld>
            <a:endParaRPr lang="zh-CN" altLang="en-US"/>
          </a:p>
        </p:txBody>
      </p:sp>
      <p:sp>
        <p:nvSpPr>
          <p:cNvPr id="7" name="矩形 6"/>
          <p:cNvSpPr/>
          <p:nvPr userDrawn="1"/>
        </p:nvSpPr>
        <p:spPr>
          <a:xfrm>
            <a:off x="298828" y="38602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83245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38738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96343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69107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341325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57DB29-176C-403F-9AD2-5886E67A547D}" type="datetimeFigureOut">
              <a:rPr lang="zh-CN" altLang="en-US" smtClean="0"/>
              <a:t>2023/7/14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158829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57DB29-176C-403F-9AD2-5886E67A547D}" type="datetimeFigureOut">
              <a:rPr lang="zh-CN" altLang="en-US" smtClean="0"/>
              <a:t>2023/7/14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2DB4A00-68A7-4DC7-9AB4-DF25095812E6}" type="slidenum">
              <a:rPr lang="zh-CN" altLang="en-US" smtClean="0"/>
              <a:t>‹N°›</a:t>
            </a:fld>
            <a:endParaRPr lang="zh-CN" altLang="en-US"/>
          </a:p>
        </p:txBody>
      </p:sp>
    </p:spTree>
    <p:extLst>
      <p:ext uri="{BB962C8B-B14F-4D97-AF65-F5344CB8AC3E}">
        <p14:creationId xmlns:p14="http://schemas.microsoft.com/office/powerpoint/2010/main" val="266362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0.xml"/><Relationship Id="rId7"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sv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Layout" Target="../slideLayouts/slideLayout2.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notesSlide" Target="../notesSlides/notesSlide2.xm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freeppt7.com/" TargetMode="External"/><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www.facebook.com/groups/best.PowerPoint.templates" TargetMode="External"/><Relationship Id="rId3" Type="http://schemas.openxmlformats.org/officeDocument/2006/relationships/hyperlink" Target="https://www.freeppt7.com/" TargetMode="External"/><Relationship Id="rId7" Type="http://schemas.openxmlformats.org/officeDocument/2006/relationships/hyperlink" Target="https://www.facebook.com/freeppt7/" TargetMode="External"/><Relationship Id="rId2" Type="http://schemas.openxmlformats.org/officeDocument/2006/relationships/hyperlink" Target="https://www.jpppt.com/" TargetMode="External"/><Relationship Id="rId1" Type="http://schemas.openxmlformats.org/officeDocument/2006/relationships/slideLayout" Target="../slideLayouts/slideLayout13.xml"/><Relationship Id="rId6" Type="http://schemas.openxmlformats.org/officeDocument/2006/relationships/hyperlink" Target="https://www.instagram.com/slidesfree/" TargetMode="External"/><Relationship Id="rId5" Type="http://schemas.openxmlformats.org/officeDocument/2006/relationships/hyperlink" Target="https://www.youtube.com/c/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image" Target="../media/image3.jpe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notesSlide" Target="../notesSlides/notesSlide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19"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3">
            <a:extLst>
              <a:ext uri="{FF2B5EF4-FFF2-40B4-BE49-F238E27FC236}">
                <a16:creationId xmlns:a16="http://schemas.microsoft.com/office/drawing/2014/main" id="{F03DE929-C28D-4AB0-8D04-C68F75E1845B}"/>
              </a:ext>
            </a:extLst>
          </p:cNvPr>
          <p:cNvSpPr>
            <a:spLocks noGrp="1"/>
          </p:cNvSpPr>
          <p:nvPr/>
        </p:nvSpPr>
        <p:spPr>
          <a:xfrm>
            <a:off x="265803" y="1677353"/>
            <a:ext cx="8612394" cy="96484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lnSpc>
                <a:spcPct val="107000"/>
              </a:lnSpc>
              <a:spcAft>
                <a:spcPts val="800"/>
              </a:spcAft>
            </a:pPr>
            <a:r>
              <a:rPr lang="fr-BF"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CONCEPTION ET DÉVELOPPEMENT D’UN SYSTÈME DE GESTION DES TRANSACTIONS MOBILES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23">
            <a:extLst>
              <a:ext uri="{FF2B5EF4-FFF2-40B4-BE49-F238E27FC236}">
                <a16:creationId xmlns:a16="http://schemas.microsoft.com/office/drawing/2014/main" id="{EF6AE805-9D41-40E4-924D-27686E06353F}"/>
              </a:ext>
            </a:extLst>
          </p:cNvPr>
          <p:cNvSpPr txBox="1"/>
          <p:nvPr/>
        </p:nvSpPr>
        <p:spPr>
          <a:xfrm>
            <a:off x="2941205" y="2983727"/>
            <a:ext cx="2795958" cy="307777"/>
          </a:xfrm>
          <a:prstGeom prst="rect">
            <a:avLst/>
          </a:prstGeom>
          <a:noFill/>
        </p:spPr>
        <p:txBody>
          <a:bodyPr wrap="non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3429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685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02806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37096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17138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0567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399030"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2741930"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fr-FR" sz="1200" dirty="0">
                <a:latin typeface="Times New Roman" panose="02020603050405020304" pitchFamily="18" charset="0"/>
                <a:cs typeface="Times New Roman" panose="02020603050405020304" pitchFamily="18" charset="0"/>
              </a:rPr>
              <a:t>Présenté par : </a:t>
            </a:r>
            <a:r>
              <a:rPr lang="fr-FR" sz="1400" b="1" dirty="0">
                <a:latin typeface="Times New Roman" panose="02020603050405020304" pitchFamily="18" charset="0"/>
                <a:cs typeface="Times New Roman" panose="02020603050405020304" pitchFamily="18" charset="0"/>
              </a:rPr>
              <a:t>OUEDRAOGO Issaka</a:t>
            </a:r>
          </a:p>
        </p:txBody>
      </p:sp>
      <p:pic>
        <p:nvPicPr>
          <p:cNvPr id="19" name="Picture 7" descr="A picture containing logo&#10;&#10;Description automatically generated">
            <a:extLst>
              <a:ext uri="{FF2B5EF4-FFF2-40B4-BE49-F238E27FC236}">
                <a16:creationId xmlns:a16="http://schemas.microsoft.com/office/drawing/2014/main" id="{1AEF5036-B823-4A8A-8DFA-77BAE3E0CD1C}"/>
              </a:ext>
            </a:extLst>
          </p:cNvPr>
          <p:cNvPicPr>
            <a:picLocks noChangeAspect="1"/>
          </p:cNvPicPr>
          <p:nvPr/>
        </p:nvPicPr>
        <p:blipFill>
          <a:blip r:embed="rId3"/>
          <a:stretch>
            <a:fillRect/>
          </a:stretch>
        </p:blipFill>
        <p:spPr>
          <a:xfrm>
            <a:off x="154956" y="143222"/>
            <a:ext cx="1401394" cy="1431713"/>
          </a:xfrm>
          <a:prstGeom prst="rect">
            <a:avLst/>
          </a:prstGeom>
        </p:spPr>
      </p:pic>
      <p:sp>
        <p:nvSpPr>
          <p:cNvPr id="24" name="Zone de texte 454">
            <a:extLst>
              <a:ext uri="{FF2B5EF4-FFF2-40B4-BE49-F238E27FC236}">
                <a16:creationId xmlns:a16="http://schemas.microsoft.com/office/drawing/2014/main" id="{24F7BCC5-DD8C-45DD-81C8-F13A258EF813}"/>
              </a:ext>
            </a:extLst>
          </p:cNvPr>
          <p:cNvSpPr txBox="1"/>
          <p:nvPr/>
        </p:nvSpPr>
        <p:spPr>
          <a:xfrm>
            <a:off x="265804" y="3934085"/>
            <a:ext cx="2795958" cy="106619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Superviseur</a:t>
            </a:r>
            <a:r>
              <a:rPr lang="fr-FR" sz="1800" b="1" dirty="0">
                <a:effectLst/>
                <a:latin typeface="Times New Roman" panose="02020603050405020304" pitchFamily="18" charset="0"/>
                <a:ea typeface="Calibri" panose="020F0502020204030204" pitchFamily="34" charset="0"/>
              </a:rPr>
              <a:t> :</a:t>
            </a:r>
            <a:endParaRPr lang="fr-FR" sz="1800"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t>
            </a:r>
            <a:r>
              <a:rPr lang="fr-FR" b="1" dirty="0">
                <a:latin typeface="Times New Roman" panose="02020603050405020304" pitchFamily="18" charset="0"/>
                <a:ea typeface="Calibri" panose="020F0502020204030204" pitchFamily="34" charset="0"/>
              </a:rPr>
              <a:t>Ousmane BARA</a:t>
            </a:r>
            <a:endParaRPr lang="fr-FR" dirty="0">
              <a:effectLst/>
              <a:latin typeface="Times New Roman" panose="02020603050405020304" pitchFamily="18" charset="0"/>
              <a:ea typeface="Calibri" panose="020F0502020204030204" pitchFamily="34" charset="0"/>
            </a:endParaRPr>
          </a:p>
          <a:p>
            <a:pPr algn="ctr"/>
            <a:r>
              <a:rPr lang="fr-FR" dirty="0">
                <a:effectLst/>
                <a:latin typeface="Times New Roman" panose="02020603050405020304" pitchFamily="18" charset="0"/>
                <a:ea typeface="Calibri" panose="020F0502020204030204" pitchFamily="34" charset="0"/>
              </a:rPr>
              <a:t>Enseignant en Informatique à l’Université Joseph KI-ZERBO</a:t>
            </a:r>
          </a:p>
        </p:txBody>
      </p:sp>
      <p:sp>
        <p:nvSpPr>
          <p:cNvPr id="25" name="Zone de texte 455">
            <a:extLst>
              <a:ext uri="{FF2B5EF4-FFF2-40B4-BE49-F238E27FC236}">
                <a16:creationId xmlns:a16="http://schemas.microsoft.com/office/drawing/2014/main" id="{911559DA-89B1-4706-B65D-9B7D062BC5D4}"/>
              </a:ext>
            </a:extLst>
          </p:cNvPr>
          <p:cNvSpPr txBox="1"/>
          <p:nvPr/>
        </p:nvSpPr>
        <p:spPr>
          <a:xfrm>
            <a:off x="6578092" y="3934085"/>
            <a:ext cx="2076254" cy="8777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fr-FR" sz="1800" b="1" u="sng" dirty="0">
                <a:effectLst/>
                <a:latin typeface="Times New Roman" panose="02020603050405020304" pitchFamily="18" charset="0"/>
                <a:ea typeface="Calibri" panose="020F0502020204030204" pitchFamily="34" charset="0"/>
              </a:rPr>
              <a:t>Maitre de stage :</a:t>
            </a:r>
            <a:endParaRPr lang="fr-FR" b="1" dirty="0">
              <a:effectLst/>
              <a:latin typeface="Times New Roman" panose="02020603050405020304" pitchFamily="18" charset="0"/>
              <a:ea typeface="Calibri" panose="020F0502020204030204" pitchFamily="34" charset="0"/>
            </a:endParaRPr>
          </a:p>
          <a:p>
            <a:pPr algn="ctr"/>
            <a:r>
              <a:rPr lang="fr-FR" b="1" dirty="0">
                <a:effectLst/>
                <a:latin typeface="Times New Roman" panose="02020603050405020304" pitchFamily="18" charset="0"/>
                <a:ea typeface="Calibri" panose="020F0502020204030204" pitchFamily="34" charset="0"/>
              </a:rPr>
              <a:t>M. </a:t>
            </a:r>
            <a:r>
              <a:rPr lang="fr-FR" b="1" dirty="0">
                <a:latin typeface="Times New Roman" panose="02020603050405020304" pitchFamily="18" charset="0"/>
                <a:ea typeface="Calibri" panose="020F0502020204030204" pitchFamily="34" charset="0"/>
              </a:rPr>
              <a:t>Sylvain ZONGO</a:t>
            </a:r>
          </a:p>
          <a:p>
            <a:pPr algn="ctr"/>
            <a:r>
              <a:rPr lang="fr-FR" dirty="0">
                <a:effectLst/>
                <a:latin typeface="Times New Roman" panose="02020603050405020304" pitchFamily="18" charset="0"/>
                <a:ea typeface="Calibri" panose="020F0502020204030204" pitchFamily="34" charset="0"/>
              </a:rPr>
              <a:t>Responsable de </a:t>
            </a:r>
            <a:r>
              <a:rPr lang="fr-FR" dirty="0" err="1">
                <a:effectLst/>
                <a:latin typeface="Times New Roman" panose="02020603050405020304" pitchFamily="18" charset="0"/>
                <a:ea typeface="Calibri" panose="020F0502020204030204" pitchFamily="34" charset="0"/>
              </a:rPr>
              <a:t>e</a:t>
            </a:r>
            <a:r>
              <a:rPr lang="fr-FR" dirty="0" err="1">
                <a:latin typeface="Times New Roman" panose="02020603050405020304" pitchFamily="18" charset="0"/>
                <a:ea typeface="Calibri" panose="020F0502020204030204" pitchFamily="34" charset="0"/>
              </a:rPr>
              <a:t>Gate</a:t>
            </a:r>
            <a:endParaRPr lang="fr-FR" dirty="0">
              <a:effectLst/>
              <a:latin typeface="Times New Roman" panose="02020603050405020304" pitchFamily="18" charset="0"/>
              <a:ea typeface="Calibri" panose="020F0502020204030204" pitchFamily="34" charset="0"/>
            </a:endParaRPr>
          </a:p>
        </p:txBody>
      </p:sp>
      <p:pic>
        <p:nvPicPr>
          <p:cNvPr id="26" name="Image 25">
            <a:extLst>
              <a:ext uri="{FF2B5EF4-FFF2-40B4-BE49-F238E27FC236}">
                <a16:creationId xmlns:a16="http://schemas.microsoft.com/office/drawing/2014/main" id="{C76D552F-C9ED-435D-95D2-79C98FBEB4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219" y="157231"/>
            <a:ext cx="1367155" cy="1263015"/>
          </a:xfrm>
          <a:prstGeom prst="rect">
            <a:avLst/>
          </a:prstGeom>
          <a:noFill/>
          <a:ln>
            <a:noFill/>
          </a:ln>
        </p:spPr>
      </p:pic>
    </p:spTree>
    <p:extLst>
      <p:ext uri="{BB962C8B-B14F-4D97-AF65-F5344CB8AC3E}">
        <p14:creationId xmlns:p14="http://schemas.microsoft.com/office/powerpoint/2010/main" val="2661704821"/>
      </p:ext>
    </p:extLst>
  </p:cSld>
  <p:clrMapOvr>
    <a:masterClrMapping/>
  </p:clrMapOvr>
  <mc:AlternateContent xmlns:mc="http://schemas.openxmlformats.org/markup-compatibility/2006">
    <mc:Choice xmlns:p14="http://schemas.microsoft.com/office/powerpoint/2010/main" Requires="p14">
      <p:transition p14:dur="0" advClick="0" advTm="7394"/>
    </mc:Choice>
    <mc:Fallback>
      <p:transition advClick="0" advTm="73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3177" y="2406732"/>
            <a:ext cx="6083610" cy="646331"/>
          </a:xfrm>
          <a:prstGeom prst="rect">
            <a:avLst/>
          </a:prstGeom>
        </p:spPr>
        <p:txBody>
          <a:bodyPr wrap="square">
            <a:spAutoFit/>
          </a:bodyPr>
          <a:lstStyle/>
          <a:p>
            <a:pPr algn="ctr"/>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ANALYSE &amp; CONCEPTION</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9" name="Groupe 8">
            <a:extLst>
              <a:ext uri="{FF2B5EF4-FFF2-40B4-BE49-F238E27FC236}">
                <a16:creationId xmlns:a16="http://schemas.microsoft.com/office/drawing/2014/main" id="{4E192657-B50B-4E80-A037-BE3CF2FFCA26}"/>
              </a:ext>
            </a:extLst>
          </p:cNvPr>
          <p:cNvGrpSpPr/>
          <p:nvPr/>
        </p:nvGrpSpPr>
        <p:grpSpPr>
          <a:xfrm>
            <a:off x="897044" y="1979908"/>
            <a:ext cx="1499982" cy="1499981"/>
            <a:chOff x="2103544" y="1891008"/>
            <a:chExt cx="1499982" cy="1499981"/>
          </a:xfrm>
        </p:grpSpPr>
        <p:sp>
          <p:nvSpPr>
            <p:cNvPr id="10" name="Freeform 15">
              <a:extLst>
                <a:ext uri="{FF2B5EF4-FFF2-40B4-BE49-F238E27FC236}">
                  <a16:creationId xmlns:a16="http://schemas.microsoft.com/office/drawing/2014/main" id="{9069F431-A839-452E-8112-454F55B76308}"/>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1" name="文本框 6">
              <a:extLst>
                <a:ext uri="{FF2B5EF4-FFF2-40B4-BE49-F238E27FC236}">
                  <a16:creationId xmlns:a16="http://schemas.microsoft.com/office/drawing/2014/main" id="{1A7103E6-FF84-4525-AAFF-1FE27643E4EF}"/>
                </a:ext>
              </a:extLst>
            </p:cNvPr>
            <p:cNvSpPr txBox="1"/>
            <p:nvPr/>
          </p:nvSpPr>
          <p:spPr>
            <a:xfrm>
              <a:off x="2299695" y="2069528"/>
              <a:ext cx="1113642"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04</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A8463808-461D-4907-9A73-3E9ABE6146F0}"/>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09</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3115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11">
            <a:extLst>
              <a:ext uri="{FF2B5EF4-FFF2-40B4-BE49-F238E27FC236}">
                <a16:creationId xmlns:a16="http://schemas.microsoft.com/office/drawing/2014/main" id="{67263A07-0B0A-4C1A-A5C9-A4684189C631}"/>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Oval 11">
            <a:extLst>
              <a:ext uri="{FF2B5EF4-FFF2-40B4-BE49-F238E27FC236}">
                <a16:creationId xmlns:a16="http://schemas.microsoft.com/office/drawing/2014/main" id="{D552B70B-40E9-4B67-B6B9-A4DD0128435A}"/>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燕尾形 9">
            <a:extLst>
              <a:ext uri="{FF2B5EF4-FFF2-40B4-BE49-F238E27FC236}">
                <a16:creationId xmlns:a16="http://schemas.microsoft.com/office/drawing/2014/main" id="{1B0EB570-1BDD-419F-8856-572670414756}"/>
              </a:ext>
            </a:extLst>
          </p:cNvPr>
          <p:cNvSpPr/>
          <p:nvPr/>
        </p:nvSpPr>
        <p:spPr>
          <a:xfrm rot="5400000">
            <a:off x="3366396" y="2000238"/>
            <a:ext cx="269960" cy="431936"/>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47" name="直接连接符 10">
            <a:extLst>
              <a:ext uri="{FF2B5EF4-FFF2-40B4-BE49-F238E27FC236}">
                <a16:creationId xmlns:a16="http://schemas.microsoft.com/office/drawing/2014/main" id="{FF170B0A-905D-4D6F-AA35-463F2FDB4FE1}"/>
              </a:ext>
            </a:extLst>
          </p:cNvPr>
          <p:cNvCxnSpPr>
            <a:cxnSpLocks/>
          </p:cNvCxnSpPr>
          <p:nvPr/>
        </p:nvCxnSpPr>
        <p:spPr>
          <a:xfrm>
            <a:off x="3465576" y="2432174"/>
            <a:ext cx="5163417"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8" name="矩形 11">
            <a:extLst>
              <a:ext uri="{FF2B5EF4-FFF2-40B4-BE49-F238E27FC236}">
                <a16:creationId xmlns:a16="http://schemas.microsoft.com/office/drawing/2014/main" id="{9DAA58B3-C890-4BA2-8B59-F606F008F608}"/>
              </a:ext>
            </a:extLst>
          </p:cNvPr>
          <p:cNvSpPr/>
          <p:nvPr/>
        </p:nvSpPr>
        <p:spPr>
          <a:xfrm>
            <a:off x="3761698" y="2659625"/>
            <a:ext cx="4921999" cy="807889"/>
          </a:xfrm>
          <a:prstGeom prst="rect">
            <a:avLst/>
          </a:prstGeom>
        </p:spPr>
        <p:txBody>
          <a:bodyPr wrap="square" lIns="68555" tIns="34278" rIns="68555" bIns="34278">
            <a:spAutoFit/>
          </a:bodyPr>
          <a:lstStyle/>
          <a:p>
            <a:r>
              <a:rPr lang="fr-FR" sz="2400" dirty="0">
                <a:solidFill>
                  <a:schemeClr val="accent5">
                    <a:lumMod val="75000"/>
                  </a:schemeClr>
                </a:solidFill>
                <a:latin typeface="Microsoft YaHei" panose="020B0503020204020204" pitchFamily="34" charset="-122"/>
                <a:ea typeface="Microsoft YaHei" panose="020B0503020204020204" pitchFamily="34" charset="-122"/>
              </a:rPr>
              <a:t>Rendre le développement plus fidèle aux besoins du client</a:t>
            </a:r>
            <a:endParaRPr lang="en-US" altLang="zh-CN" sz="20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50" name="燕尾形 13">
            <a:extLst>
              <a:ext uri="{FF2B5EF4-FFF2-40B4-BE49-F238E27FC236}">
                <a16:creationId xmlns:a16="http://schemas.microsoft.com/office/drawing/2014/main" id="{1E15513C-35FF-4080-BB40-D52FF16CE0F0}"/>
              </a:ext>
            </a:extLst>
          </p:cNvPr>
          <p:cNvSpPr/>
          <p:nvPr/>
        </p:nvSpPr>
        <p:spPr>
          <a:xfrm rot="5400000">
            <a:off x="3366396" y="3026085"/>
            <a:ext cx="269960" cy="431936"/>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accent5">
                  <a:lumMod val="75000"/>
                </a:schemeClr>
              </a:solidFill>
            </a:endParaRPr>
          </a:p>
        </p:txBody>
      </p:sp>
      <p:cxnSp>
        <p:nvCxnSpPr>
          <p:cNvPr id="51" name="直接连接符 14">
            <a:extLst>
              <a:ext uri="{FF2B5EF4-FFF2-40B4-BE49-F238E27FC236}">
                <a16:creationId xmlns:a16="http://schemas.microsoft.com/office/drawing/2014/main" id="{A325231F-3202-4AC9-9AAA-60F61F2EC638}"/>
              </a:ext>
            </a:extLst>
          </p:cNvPr>
          <p:cNvCxnSpPr>
            <a:cxnSpLocks/>
          </p:cNvCxnSpPr>
          <p:nvPr/>
        </p:nvCxnSpPr>
        <p:spPr>
          <a:xfrm>
            <a:off x="3465576" y="3458021"/>
            <a:ext cx="5163417"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59" name="Picture 2" descr="C:\Users\Administrator\Desktop\微立体创业计划\001.png">
            <a:extLst>
              <a:ext uri="{FF2B5EF4-FFF2-40B4-BE49-F238E27FC236}">
                <a16:creationId xmlns:a16="http://schemas.microsoft.com/office/drawing/2014/main" id="{8ED51BB2-C89F-4CA7-B20B-714F4BB52E0A}"/>
              </a:ext>
            </a:extLst>
          </p:cNvPr>
          <p:cNvPicPr>
            <a:picLocks noChangeAspect="1" noChangeArrowheads="1"/>
          </p:cNvPicPr>
          <p:nvPr/>
        </p:nvPicPr>
        <p:blipFill>
          <a:blip r:embed="rId3" cstate="screen">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contrast="-20000"/>
                    </a14:imgEffect>
                  </a14:imgLayer>
                </a14:imgProps>
              </a:ext>
              <a:ext uri="{28A0092B-C50C-407E-A947-70E740481C1C}">
                <a14:useLocalDpi xmlns:a14="http://schemas.microsoft.com/office/drawing/2010/main"/>
              </a:ext>
            </a:extLst>
          </a:blip>
          <a:srcRect/>
          <a:stretch>
            <a:fillRect/>
          </a:stretch>
        </p:blipFill>
        <p:spPr bwMode="auto">
          <a:xfrm>
            <a:off x="-51225" y="798785"/>
            <a:ext cx="3238285" cy="388882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6" name="Picture 2" descr="Analyse fonctionnelle et technique">
            <a:extLst>
              <a:ext uri="{FF2B5EF4-FFF2-40B4-BE49-F238E27FC236}">
                <a16:creationId xmlns:a16="http://schemas.microsoft.com/office/drawing/2014/main" id="{9A52AEDB-60B6-4419-B142-3A8EAC8F0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03" y="1541795"/>
            <a:ext cx="2244987" cy="2387227"/>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1">
            <a:extLst>
              <a:ext uri="{FF2B5EF4-FFF2-40B4-BE49-F238E27FC236}">
                <a16:creationId xmlns:a16="http://schemas.microsoft.com/office/drawing/2014/main" id="{8C5B7F93-C00A-47B9-A9EE-62FE3E796548}"/>
              </a:ext>
            </a:extLst>
          </p:cNvPr>
          <p:cNvSpPr/>
          <p:nvPr/>
        </p:nvSpPr>
        <p:spPr>
          <a:xfrm>
            <a:off x="3815692" y="1681609"/>
            <a:ext cx="4921999" cy="807889"/>
          </a:xfrm>
          <a:prstGeom prst="rect">
            <a:avLst/>
          </a:prstGeom>
        </p:spPr>
        <p:txBody>
          <a:bodyPr wrap="square" lIns="68555" tIns="34278" rIns="68555" bIns="34278">
            <a:spAutoFit/>
          </a:bodyPr>
          <a:lstStyle/>
          <a:p>
            <a:r>
              <a:rPr lang="fr-FR" altLang="zh-CN" sz="2400" dirty="0">
                <a:solidFill>
                  <a:schemeClr val="accent5">
                    <a:lumMod val="75000"/>
                  </a:schemeClr>
                </a:solidFill>
                <a:latin typeface="Microsoft YaHei" panose="020B0503020204020204" pitchFamily="34" charset="-122"/>
                <a:ea typeface="Microsoft YaHei" panose="020B0503020204020204" pitchFamily="34" charset="-122"/>
              </a:rPr>
              <a:t>Méthode d’analyse et de conception </a:t>
            </a:r>
            <a:endParaRPr lang="en-US" altLang="zh-CN" sz="20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24" name="Rectangle 19">
            <a:extLst>
              <a:ext uri="{FF2B5EF4-FFF2-40B4-BE49-F238E27FC236}">
                <a16:creationId xmlns:a16="http://schemas.microsoft.com/office/drawing/2014/main" id="{E86E1BE3-25A5-494D-91E4-F6BCA820CDED}"/>
              </a:ext>
            </a:extLst>
          </p:cNvPr>
          <p:cNvSpPr/>
          <p:nvPr/>
        </p:nvSpPr>
        <p:spPr>
          <a:xfrm>
            <a:off x="782798" y="236848"/>
            <a:ext cx="2978900"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ANALYSE &amp; CONCEPTION</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7881691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p:tgtEl>
                                          <p:spTgt spid="24"/>
                                        </p:tgtEl>
                                        <p:attrNameLst>
                                          <p:attrName>ppt_x</p:attrName>
                                        </p:attrNameLst>
                                      </p:cBhvr>
                                      <p:tavLst>
                                        <p:tav tm="0">
                                          <p:val>
                                            <p:strVal val="#ppt_x-#ppt_w*1.125000"/>
                                          </p:val>
                                        </p:tav>
                                        <p:tav tm="100000">
                                          <p:val>
                                            <p:strVal val="#ppt_x"/>
                                          </p:val>
                                        </p:tav>
                                      </p:tavLst>
                                    </p:anim>
                                    <p:animEffect transition="in" filter="wipe(right)">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p:bldP spid="50" grpId="0" animBg="1"/>
      <p:bldP spid="20"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11">
            <a:extLst>
              <a:ext uri="{FF2B5EF4-FFF2-40B4-BE49-F238E27FC236}">
                <a16:creationId xmlns:a16="http://schemas.microsoft.com/office/drawing/2014/main" id="{67263A07-0B0A-4C1A-A5C9-A4684189C631}"/>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Oval 11">
            <a:extLst>
              <a:ext uri="{FF2B5EF4-FFF2-40B4-BE49-F238E27FC236}">
                <a16:creationId xmlns:a16="http://schemas.microsoft.com/office/drawing/2014/main" id="{D552B70B-40E9-4B67-B6B9-A4DD0128435A}"/>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19">
            <a:extLst>
              <a:ext uri="{FF2B5EF4-FFF2-40B4-BE49-F238E27FC236}">
                <a16:creationId xmlns:a16="http://schemas.microsoft.com/office/drawing/2014/main" id="{E86E1BE3-25A5-494D-91E4-F6BCA820CDED}"/>
              </a:ext>
            </a:extLst>
          </p:cNvPr>
          <p:cNvSpPr/>
          <p:nvPr/>
        </p:nvSpPr>
        <p:spPr>
          <a:xfrm>
            <a:off x="782798" y="236848"/>
            <a:ext cx="2978900"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ANALYSE &amp; CONCEPTION</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grpSp>
        <p:nvGrpSpPr>
          <p:cNvPr id="25" name="Groupe 24">
            <a:extLst>
              <a:ext uri="{FF2B5EF4-FFF2-40B4-BE49-F238E27FC236}">
                <a16:creationId xmlns:a16="http://schemas.microsoft.com/office/drawing/2014/main" id="{5DB56BF7-4F3D-4475-876E-C947F466B5FE}"/>
              </a:ext>
            </a:extLst>
          </p:cNvPr>
          <p:cNvGrpSpPr/>
          <p:nvPr/>
        </p:nvGrpSpPr>
        <p:grpSpPr>
          <a:xfrm>
            <a:off x="6253655" y="107030"/>
            <a:ext cx="2599341" cy="507880"/>
            <a:chOff x="8764738" y="347556"/>
            <a:chExt cx="1962252" cy="543973"/>
          </a:xfrm>
        </p:grpSpPr>
        <p:grpSp>
          <p:nvGrpSpPr>
            <p:cNvPr id="26" name="Groupe 25">
              <a:extLst>
                <a:ext uri="{FF2B5EF4-FFF2-40B4-BE49-F238E27FC236}">
                  <a16:creationId xmlns:a16="http://schemas.microsoft.com/office/drawing/2014/main" id="{22E0B4EC-9926-409C-BF7E-652553713A7A}"/>
                </a:ext>
              </a:extLst>
            </p:cNvPr>
            <p:cNvGrpSpPr/>
            <p:nvPr/>
          </p:nvGrpSpPr>
          <p:grpSpPr>
            <a:xfrm>
              <a:off x="8846016" y="347556"/>
              <a:ext cx="1880974" cy="543973"/>
              <a:chOff x="9246848" y="698284"/>
              <a:chExt cx="1880974" cy="543973"/>
            </a:xfrm>
          </p:grpSpPr>
          <p:sp>
            <p:nvSpPr>
              <p:cNvPr id="28" name="矩形 72">
                <a:extLst>
                  <a:ext uri="{FF2B5EF4-FFF2-40B4-BE49-F238E27FC236}">
                    <a16:creationId xmlns:a16="http://schemas.microsoft.com/office/drawing/2014/main" id="{FEA16F00-EF39-4C81-B8B6-CAE06B75844A}"/>
                  </a:ext>
                </a:extLst>
              </p:cNvPr>
              <p:cNvSpPr/>
              <p:nvPr/>
            </p:nvSpPr>
            <p:spPr>
              <a:xfrm>
                <a:off x="9246848" y="698284"/>
                <a:ext cx="1880974" cy="54397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9" name="文本框 7">
                <a:extLst>
                  <a:ext uri="{FF2B5EF4-FFF2-40B4-BE49-F238E27FC236}">
                    <a16:creationId xmlns:a16="http://schemas.microsoft.com/office/drawing/2014/main" id="{485DBB0D-9663-428B-84D1-A2E5F53169AE}"/>
                  </a:ext>
                </a:extLst>
              </p:cNvPr>
              <p:cNvSpPr txBox="1"/>
              <p:nvPr/>
            </p:nvSpPr>
            <p:spPr>
              <a:xfrm>
                <a:off x="9325071" y="792868"/>
                <a:ext cx="1741606" cy="395579"/>
              </a:xfrm>
              <a:prstGeom prst="rect">
                <a:avLst/>
              </a:prstGeom>
              <a:noFill/>
            </p:spPr>
            <p:txBody>
              <a:bodyPr wrap="square" rtlCol="0">
                <a:spAutoFit/>
              </a:bodyPr>
              <a:lstStyle/>
              <a:p>
                <a:pPr defTabSz="258089">
                  <a:defRPr/>
                </a:pPr>
                <a:r>
                  <a:rPr lang="en-US" altLang="zh-CN" sz="18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rPr>
                  <a:t>METHODOLOGIE</a:t>
                </a:r>
                <a:endParaRPr lang="zh-CN" altLang="en-US" sz="28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endParaRPr>
              </a:p>
            </p:txBody>
          </p:sp>
        </p:grpSp>
        <p:sp>
          <p:nvSpPr>
            <p:cNvPr id="27" name="箭头: V 形 11">
              <a:extLst>
                <a:ext uri="{FF2B5EF4-FFF2-40B4-BE49-F238E27FC236}">
                  <a16:creationId xmlns:a16="http://schemas.microsoft.com/office/drawing/2014/main" id="{A1A9671D-E871-4C36-A29E-556E987741B6}"/>
                </a:ext>
              </a:extLst>
            </p:cNvPr>
            <p:cNvSpPr/>
            <p:nvPr/>
          </p:nvSpPr>
          <p:spPr>
            <a:xfrm>
              <a:off x="8764738" y="541034"/>
              <a:ext cx="139369" cy="172697"/>
            </a:xfrm>
            <a:prstGeom prst="chevron">
              <a:avLst>
                <a:gd name="adj" fmla="val 57813"/>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grpSp>
        <p:nvGrpSpPr>
          <p:cNvPr id="2" name="Groupe 1">
            <a:extLst>
              <a:ext uri="{FF2B5EF4-FFF2-40B4-BE49-F238E27FC236}">
                <a16:creationId xmlns:a16="http://schemas.microsoft.com/office/drawing/2014/main" id="{56549492-2E7B-4C79-8BA5-D75D6380366B}"/>
              </a:ext>
            </a:extLst>
          </p:cNvPr>
          <p:cNvGrpSpPr/>
          <p:nvPr/>
        </p:nvGrpSpPr>
        <p:grpSpPr>
          <a:xfrm>
            <a:off x="822458" y="1211668"/>
            <a:ext cx="7170367" cy="623223"/>
            <a:chOff x="822458" y="1211668"/>
            <a:chExt cx="7170367" cy="623223"/>
          </a:xfrm>
        </p:grpSpPr>
        <p:sp>
          <p:nvSpPr>
            <p:cNvPr id="18" name="Oval 21">
              <a:extLst>
                <a:ext uri="{FF2B5EF4-FFF2-40B4-BE49-F238E27FC236}">
                  <a16:creationId xmlns:a16="http://schemas.microsoft.com/office/drawing/2014/main" id="{175375A0-5242-4BD3-9B3D-152934266975}"/>
                </a:ext>
              </a:extLst>
            </p:cNvPr>
            <p:cNvSpPr>
              <a:spLocks noChangeAspect="1"/>
            </p:cNvSpPr>
            <p:nvPr/>
          </p:nvSpPr>
          <p:spPr>
            <a:xfrm>
              <a:off x="822458" y="1324599"/>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9" name="矩形 11">
              <a:extLst>
                <a:ext uri="{FF2B5EF4-FFF2-40B4-BE49-F238E27FC236}">
                  <a16:creationId xmlns:a16="http://schemas.microsoft.com/office/drawing/2014/main" id="{A0FFB398-098E-4F31-AC78-7EBF1ADCEBF0}"/>
                </a:ext>
              </a:extLst>
            </p:cNvPr>
            <p:cNvSpPr/>
            <p:nvPr/>
          </p:nvSpPr>
          <p:spPr>
            <a:xfrm>
              <a:off x="1464315" y="1211668"/>
              <a:ext cx="6528510" cy="623223"/>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Une structure et des lignes directrices claires pour l'équipe de développement</a:t>
              </a:r>
              <a:endParaRPr lang="en-US" altLang="zh-CN" sz="18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3" name="Groupe 2">
            <a:extLst>
              <a:ext uri="{FF2B5EF4-FFF2-40B4-BE49-F238E27FC236}">
                <a16:creationId xmlns:a16="http://schemas.microsoft.com/office/drawing/2014/main" id="{3685B854-95A9-4725-AEB7-9927032F3D21}"/>
              </a:ext>
            </a:extLst>
          </p:cNvPr>
          <p:cNvGrpSpPr/>
          <p:nvPr/>
        </p:nvGrpSpPr>
        <p:grpSpPr>
          <a:xfrm>
            <a:off x="822458" y="1948018"/>
            <a:ext cx="6961539" cy="397359"/>
            <a:chOff x="822458" y="1948018"/>
            <a:chExt cx="6961539" cy="397359"/>
          </a:xfrm>
        </p:grpSpPr>
        <p:sp>
          <p:nvSpPr>
            <p:cNvPr id="21" name="Oval 21">
              <a:extLst>
                <a:ext uri="{FF2B5EF4-FFF2-40B4-BE49-F238E27FC236}">
                  <a16:creationId xmlns:a16="http://schemas.microsoft.com/office/drawing/2014/main" id="{F69113EE-1265-4A40-980F-4A10AC00A9A5}"/>
                </a:ext>
              </a:extLst>
            </p:cNvPr>
            <p:cNvSpPr>
              <a:spLocks noChangeAspect="1"/>
            </p:cNvSpPr>
            <p:nvPr/>
          </p:nvSpPr>
          <p:spPr>
            <a:xfrm>
              <a:off x="822458" y="1948018"/>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2" name="矩形 11">
              <a:extLst>
                <a:ext uri="{FF2B5EF4-FFF2-40B4-BE49-F238E27FC236}">
                  <a16:creationId xmlns:a16="http://schemas.microsoft.com/office/drawing/2014/main" id="{356E1A3C-53EE-4588-94BA-AE5F02AD932E}"/>
                </a:ext>
              </a:extLst>
            </p:cNvPr>
            <p:cNvSpPr/>
            <p:nvPr/>
          </p:nvSpPr>
          <p:spPr>
            <a:xfrm>
              <a:off x="1464314" y="1973585"/>
              <a:ext cx="6319683" cy="346224"/>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Une collaboration entre les membres de l'équipe </a:t>
              </a:r>
              <a:endParaRPr lang="en-US" altLang="zh-CN" sz="18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4" name="Groupe 3">
            <a:extLst>
              <a:ext uri="{FF2B5EF4-FFF2-40B4-BE49-F238E27FC236}">
                <a16:creationId xmlns:a16="http://schemas.microsoft.com/office/drawing/2014/main" id="{C7557101-DA20-4701-8955-45999A3040C0}"/>
              </a:ext>
            </a:extLst>
          </p:cNvPr>
          <p:cNvGrpSpPr/>
          <p:nvPr/>
        </p:nvGrpSpPr>
        <p:grpSpPr>
          <a:xfrm>
            <a:off x="822458" y="2545870"/>
            <a:ext cx="7170367" cy="397359"/>
            <a:chOff x="822458" y="2545870"/>
            <a:chExt cx="7170367" cy="397359"/>
          </a:xfrm>
        </p:grpSpPr>
        <p:sp>
          <p:nvSpPr>
            <p:cNvPr id="23" name="Oval 21">
              <a:extLst>
                <a:ext uri="{FF2B5EF4-FFF2-40B4-BE49-F238E27FC236}">
                  <a16:creationId xmlns:a16="http://schemas.microsoft.com/office/drawing/2014/main" id="{DF42DFBC-47D6-47CC-817E-29E925687025}"/>
                </a:ext>
              </a:extLst>
            </p:cNvPr>
            <p:cNvSpPr>
              <a:spLocks noChangeAspect="1"/>
            </p:cNvSpPr>
            <p:nvPr/>
          </p:nvSpPr>
          <p:spPr>
            <a:xfrm>
              <a:off x="822458" y="2545870"/>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0" name="矩形 11">
              <a:extLst>
                <a:ext uri="{FF2B5EF4-FFF2-40B4-BE49-F238E27FC236}">
                  <a16:creationId xmlns:a16="http://schemas.microsoft.com/office/drawing/2014/main" id="{EB79EA87-137A-4309-869D-545B4545D0BE}"/>
                </a:ext>
              </a:extLst>
            </p:cNvPr>
            <p:cNvSpPr/>
            <p:nvPr/>
          </p:nvSpPr>
          <p:spPr>
            <a:xfrm>
              <a:off x="1464315" y="2571437"/>
              <a:ext cx="6528510" cy="346224"/>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Une communication fluide avec les parties concernées</a:t>
              </a:r>
              <a:endParaRPr lang="en-US" altLang="zh-CN" sz="18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5" name="Groupe 4">
            <a:extLst>
              <a:ext uri="{FF2B5EF4-FFF2-40B4-BE49-F238E27FC236}">
                <a16:creationId xmlns:a16="http://schemas.microsoft.com/office/drawing/2014/main" id="{1826EB2D-133E-4BE4-AE2B-7B8D6E3D9FDB}"/>
              </a:ext>
            </a:extLst>
          </p:cNvPr>
          <p:cNvGrpSpPr/>
          <p:nvPr/>
        </p:nvGrpSpPr>
        <p:grpSpPr>
          <a:xfrm>
            <a:off x="822458" y="3143722"/>
            <a:ext cx="7131926" cy="1181186"/>
            <a:chOff x="822458" y="3143722"/>
            <a:chExt cx="7131926" cy="1181186"/>
          </a:xfrm>
        </p:grpSpPr>
        <p:sp>
          <p:nvSpPr>
            <p:cNvPr id="31" name="Oval 21">
              <a:extLst>
                <a:ext uri="{FF2B5EF4-FFF2-40B4-BE49-F238E27FC236}">
                  <a16:creationId xmlns:a16="http://schemas.microsoft.com/office/drawing/2014/main" id="{22FFBF85-E731-4354-ADB6-9A3C8101262D}"/>
                </a:ext>
              </a:extLst>
            </p:cNvPr>
            <p:cNvSpPr>
              <a:spLocks noChangeAspect="1"/>
            </p:cNvSpPr>
            <p:nvPr/>
          </p:nvSpPr>
          <p:spPr>
            <a:xfrm>
              <a:off x="822458" y="3143722"/>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2" name="矩形 11">
              <a:extLst>
                <a:ext uri="{FF2B5EF4-FFF2-40B4-BE49-F238E27FC236}">
                  <a16:creationId xmlns:a16="http://schemas.microsoft.com/office/drawing/2014/main" id="{F16FC74E-D3CB-4EA9-BE90-D5ACAE624A0F}"/>
                </a:ext>
              </a:extLst>
            </p:cNvPr>
            <p:cNvSpPr/>
            <p:nvPr/>
          </p:nvSpPr>
          <p:spPr>
            <a:xfrm>
              <a:off x="1425874" y="3147687"/>
              <a:ext cx="6528510" cy="1177221"/>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Plusieurs méthodologies notamment :</a:t>
              </a:r>
            </a:p>
            <a:p>
              <a:pPr marL="628650" lvl="1" indent="-285750">
                <a:buFont typeface="Wingdings" panose="05000000000000000000" pitchFamily="2" charset="2"/>
                <a:buChar char="§"/>
              </a:pPr>
              <a:r>
                <a:rPr lang="fr-FR" sz="1800" dirty="0">
                  <a:solidFill>
                    <a:schemeClr val="accent5">
                      <a:lumMod val="75000"/>
                    </a:schemeClr>
                  </a:solidFill>
                  <a:latin typeface="Microsoft YaHei" panose="020B0503020204020204" pitchFamily="34" charset="-122"/>
                  <a:ea typeface="Microsoft YaHei" panose="020B0503020204020204" pitchFamily="34" charset="-122"/>
                </a:rPr>
                <a:t>Cascade</a:t>
              </a:r>
            </a:p>
            <a:p>
              <a:pPr marL="628650" lvl="1" indent="-285750">
                <a:buFont typeface="Wingdings" panose="05000000000000000000" pitchFamily="2" charset="2"/>
                <a:buChar char="§"/>
              </a:pPr>
              <a:r>
                <a:rPr lang="fr-FR" sz="1800" dirty="0">
                  <a:solidFill>
                    <a:schemeClr val="accent5">
                      <a:lumMod val="75000"/>
                    </a:schemeClr>
                  </a:solidFill>
                  <a:latin typeface="Microsoft YaHei" panose="020B0503020204020204" pitchFamily="34" charset="-122"/>
                  <a:ea typeface="Microsoft YaHei" panose="020B0503020204020204" pitchFamily="34" charset="-122"/>
                </a:rPr>
                <a:t>Agile</a:t>
              </a:r>
            </a:p>
            <a:p>
              <a:pPr marL="628650" lvl="1" indent="-285750">
                <a:buFont typeface="Wingdings" panose="05000000000000000000" pitchFamily="2" charset="2"/>
                <a:buChar char="§"/>
              </a:pPr>
              <a:r>
                <a:rPr lang="fr-FR" sz="1800" dirty="0">
                  <a:solidFill>
                    <a:schemeClr val="accent5">
                      <a:lumMod val="75000"/>
                    </a:schemeClr>
                  </a:solidFill>
                  <a:latin typeface="Microsoft YaHei" panose="020B0503020204020204" pitchFamily="34" charset="-122"/>
                  <a:ea typeface="Microsoft YaHei" panose="020B0503020204020204" pitchFamily="34" charset="-122"/>
                </a:rPr>
                <a:t>Spirale </a:t>
              </a:r>
              <a:endParaRPr lang="en-US" altLang="zh-CN" sz="1800" dirty="0">
                <a:solidFill>
                  <a:schemeClr val="accent5">
                    <a:lumMod val="75000"/>
                  </a:schemeClr>
                </a:solidFill>
                <a:latin typeface="Microsoft YaHei" panose="020B0503020204020204" pitchFamily="34" charset="-122"/>
                <a:ea typeface="Microsoft YaHei" panose="020B0503020204020204" pitchFamily="34" charset="-122"/>
              </a:endParaRPr>
            </a:p>
          </p:txBody>
        </p:sp>
      </p:grpSp>
      <p:grpSp>
        <p:nvGrpSpPr>
          <p:cNvPr id="33" name="Groupe 32">
            <a:extLst>
              <a:ext uri="{FF2B5EF4-FFF2-40B4-BE49-F238E27FC236}">
                <a16:creationId xmlns:a16="http://schemas.microsoft.com/office/drawing/2014/main" id="{B0614DD5-610A-44E3-9AB1-E6D4D75455C1}"/>
              </a:ext>
            </a:extLst>
          </p:cNvPr>
          <p:cNvGrpSpPr/>
          <p:nvPr/>
        </p:nvGrpSpPr>
        <p:grpSpPr>
          <a:xfrm>
            <a:off x="822458" y="1927706"/>
            <a:ext cx="7170367" cy="1671956"/>
            <a:chOff x="784017" y="3122120"/>
            <a:chExt cx="7170367" cy="1671956"/>
          </a:xfrm>
        </p:grpSpPr>
        <p:sp>
          <p:nvSpPr>
            <p:cNvPr id="34" name="Oval 21">
              <a:extLst>
                <a:ext uri="{FF2B5EF4-FFF2-40B4-BE49-F238E27FC236}">
                  <a16:creationId xmlns:a16="http://schemas.microsoft.com/office/drawing/2014/main" id="{1844CF65-3E62-4CCA-9615-649C45649068}"/>
                </a:ext>
              </a:extLst>
            </p:cNvPr>
            <p:cNvSpPr>
              <a:spLocks noChangeAspect="1"/>
            </p:cNvSpPr>
            <p:nvPr/>
          </p:nvSpPr>
          <p:spPr>
            <a:xfrm>
              <a:off x="784017" y="3122120"/>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5" name="矩形 11">
              <a:extLst>
                <a:ext uri="{FF2B5EF4-FFF2-40B4-BE49-F238E27FC236}">
                  <a16:creationId xmlns:a16="http://schemas.microsoft.com/office/drawing/2014/main" id="{A52D28A0-5399-4E1E-A35E-FD9E41836404}"/>
                </a:ext>
              </a:extLst>
            </p:cNvPr>
            <p:cNvSpPr/>
            <p:nvPr/>
          </p:nvSpPr>
          <p:spPr>
            <a:xfrm>
              <a:off x="1425874" y="3147687"/>
              <a:ext cx="6528510" cy="1646389"/>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Plusieurs méthodes notamment :</a:t>
              </a:r>
            </a:p>
            <a:p>
              <a:pPr marL="914400" lvl="1" indent="-342900">
                <a:lnSpc>
                  <a:spcPct val="150000"/>
                </a:lnSpc>
                <a:buFont typeface="Wingdings" panose="05000000000000000000" pitchFamily="2" charset="2"/>
                <a:buChar char="§"/>
              </a:pPr>
              <a:r>
                <a:rPr lang="fr-FR" sz="1800" b="1" dirty="0">
                  <a:solidFill>
                    <a:schemeClr val="accent5">
                      <a:lumMod val="75000"/>
                    </a:schemeClr>
                  </a:solidFill>
                  <a:effectLst/>
                  <a:latin typeface="Microsoft YaHei" panose="020B0503020204020204" pitchFamily="34" charset="-122"/>
                  <a:ea typeface="Microsoft YaHei" panose="020B0503020204020204" pitchFamily="34" charset="-122"/>
                  <a:cs typeface="Times New Roman" panose="02020603050405020304" pitchFamily="18" charset="0"/>
                </a:rPr>
                <a:t>XP (eXtreme Programming) ;</a:t>
              </a:r>
              <a:endParaRPr lang="fr-FR" sz="1800" b="1" dirty="0">
                <a:solidFill>
                  <a:schemeClr val="accent5">
                    <a:lumMod val="75000"/>
                  </a:schemeClr>
                </a:solidFill>
                <a:effectLst/>
                <a:latin typeface="Microsoft YaHei" panose="020B0503020204020204" pitchFamily="34" charset="-122"/>
                <a:ea typeface="Microsoft YaHei" panose="020B0503020204020204" pitchFamily="34" charset="-122"/>
              </a:endParaRPr>
            </a:p>
            <a:p>
              <a:pPr marL="914400" lvl="1" indent="-342900">
                <a:lnSpc>
                  <a:spcPct val="150000"/>
                </a:lnSpc>
                <a:spcAft>
                  <a:spcPts val="800"/>
                </a:spcAft>
                <a:buFont typeface="Wingdings" panose="05000000000000000000" pitchFamily="2" charset="2"/>
                <a:buChar char="§"/>
              </a:pPr>
              <a:r>
                <a:rPr lang="fr-FR" sz="1800" b="1" dirty="0">
                  <a:solidFill>
                    <a:schemeClr val="accent5">
                      <a:lumMod val="75000"/>
                    </a:schemeClr>
                  </a:solidFill>
                  <a:effectLst/>
                  <a:latin typeface="Microsoft YaHei" panose="020B0503020204020204" pitchFamily="34" charset="-122"/>
                  <a:ea typeface="Microsoft YaHei" panose="020B0503020204020204" pitchFamily="34" charset="-122"/>
                  <a:cs typeface="Times New Roman" panose="02020603050405020304" pitchFamily="18" charset="0"/>
                </a:rPr>
                <a:t>Scrum</a:t>
              </a:r>
            </a:p>
            <a:p>
              <a:pPr marL="914400" lvl="1" indent="-342900">
                <a:lnSpc>
                  <a:spcPct val="150000"/>
                </a:lnSpc>
                <a:spcAft>
                  <a:spcPts val="800"/>
                </a:spcAft>
                <a:buFont typeface="Wingdings" panose="05000000000000000000" pitchFamily="2" charset="2"/>
                <a:buChar char="§"/>
              </a:pPr>
              <a:r>
                <a:rPr lang="fr-FR" sz="1800" b="1" dirty="0">
                  <a:solidFill>
                    <a:schemeClr val="accent5">
                      <a:lumMod val="75000"/>
                    </a:schemeClr>
                  </a:solidFill>
                  <a:latin typeface="Microsoft YaHei" panose="020B0503020204020204" pitchFamily="34" charset="-122"/>
                  <a:ea typeface="Microsoft YaHei" panose="020B0503020204020204" pitchFamily="34" charset="-122"/>
                  <a:cs typeface="Times New Roman" panose="02020603050405020304" pitchFamily="18" charset="0"/>
                </a:rPr>
                <a:t>Kanban</a:t>
              </a:r>
              <a:endParaRPr lang="fr-FR" sz="1800" b="1" dirty="0">
                <a:solidFill>
                  <a:schemeClr val="accent5">
                    <a:lumMod val="75000"/>
                  </a:schemeClr>
                </a:solidFill>
                <a:effectLst/>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28077918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right)">
                                      <p:cBhvr>
                                        <p:cTn id="8" dur="500"/>
                                        <p:tgtEl>
                                          <p:spTgt spid="25"/>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11">
            <a:extLst>
              <a:ext uri="{FF2B5EF4-FFF2-40B4-BE49-F238E27FC236}">
                <a16:creationId xmlns:a16="http://schemas.microsoft.com/office/drawing/2014/main" id="{67263A07-0B0A-4C1A-A5C9-A4684189C631}"/>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Oval 11">
            <a:extLst>
              <a:ext uri="{FF2B5EF4-FFF2-40B4-BE49-F238E27FC236}">
                <a16:creationId xmlns:a16="http://schemas.microsoft.com/office/drawing/2014/main" id="{D552B70B-40E9-4B67-B6B9-A4DD0128435A}"/>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19">
            <a:extLst>
              <a:ext uri="{FF2B5EF4-FFF2-40B4-BE49-F238E27FC236}">
                <a16:creationId xmlns:a16="http://schemas.microsoft.com/office/drawing/2014/main" id="{E86E1BE3-25A5-494D-91E4-F6BCA820CDED}"/>
              </a:ext>
            </a:extLst>
          </p:cNvPr>
          <p:cNvSpPr/>
          <p:nvPr/>
        </p:nvSpPr>
        <p:spPr>
          <a:xfrm>
            <a:off x="782798" y="236848"/>
            <a:ext cx="2978900"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ANALYSE &amp; CONCEPTION</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grpSp>
        <p:nvGrpSpPr>
          <p:cNvPr id="25" name="Groupe 24">
            <a:extLst>
              <a:ext uri="{FF2B5EF4-FFF2-40B4-BE49-F238E27FC236}">
                <a16:creationId xmlns:a16="http://schemas.microsoft.com/office/drawing/2014/main" id="{5DB56BF7-4F3D-4475-876E-C947F466B5FE}"/>
              </a:ext>
            </a:extLst>
          </p:cNvPr>
          <p:cNvGrpSpPr/>
          <p:nvPr/>
        </p:nvGrpSpPr>
        <p:grpSpPr>
          <a:xfrm>
            <a:off x="6253655" y="107030"/>
            <a:ext cx="2599341" cy="507880"/>
            <a:chOff x="8764738" y="347556"/>
            <a:chExt cx="1962252" cy="543973"/>
          </a:xfrm>
        </p:grpSpPr>
        <p:grpSp>
          <p:nvGrpSpPr>
            <p:cNvPr id="26" name="Groupe 25">
              <a:extLst>
                <a:ext uri="{FF2B5EF4-FFF2-40B4-BE49-F238E27FC236}">
                  <a16:creationId xmlns:a16="http://schemas.microsoft.com/office/drawing/2014/main" id="{22E0B4EC-9926-409C-BF7E-652553713A7A}"/>
                </a:ext>
              </a:extLst>
            </p:cNvPr>
            <p:cNvGrpSpPr/>
            <p:nvPr/>
          </p:nvGrpSpPr>
          <p:grpSpPr>
            <a:xfrm>
              <a:off x="8846016" y="347556"/>
              <a:ext cx="1880974" cy="543973"/>
              <a:chOff x="9246848" y="698284"/>
              <a:chExt cx="1880974" cy="543973"/>
            </a:xfrm>
          </p:grpSpPr>
          <p:sp>
            <p:nvSpPr>
              <p:cNvPr id="28" name="矩形 72">
                <a:extLst>
                  <a:ext uri="{FF2B5EF4-FFF2-40B4-BE49-F238E27FC236}">
                    <a16:creationId xmlns:a16="http://schemas.microsoft.com/office/drawing/2014/main" id="{FEA16F00-EF39-4C81-B8B6-CAE06B75844A}"/>
                  </a:ext>
                </a:extLst>
              </p:cNvPr>
              <p:cNvSpPr/>
              <p:nvPr/>
            </p:nvSpPr>
            <p:spPr>
              <a:xfrm>
                <a:off x="9246848" y="698284"/>
                <a:ext cx="1880974" cy="54397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29" name="文本框 7">
                <a:extLst>
                  <a:ext uri="{FF2B5EF4-FFF2-40B4-BE49-F238E27FC236}">
                    <a16:creationId xmlns:a16="http://schemas.microsoft.com/office/drawing/2014/main" id="{485DBB0D-9663-428B-84D1-A2E5F53169AE}"/>
                  </a:ext>
                </a:extLst>
              </p:cNvPr>
              <p:cNvSpPr txBox="1"/>
              <p:nvPr/>
            </p:nvSpPr>
            <p:spPr>
              <a:xfrm>
                <a:off x="9325071" y="792868"/>
                <a:ext cx="1741606" cy="395579"/>
              </a:xfrm>
              <a:prstGeom prst="rect">
                <a:avLst/>
              </a:prstGeom>
              <a:noFill/>
            </p:spPr>
            <p:txBody>
              <a:bodyPr wrap="square" rtlCol="0">
                <a:spAutoFit/>
              </a:bodyPr>
              <a:lstStyle/>
              <a:p>
                <a:pPr defTabSz="258089">
                  <a:defRPr/>
                </a:pPr>
                <a:r>
                  <a:rPr lang="en-US" altLang="zh-CN" sz="18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rPr>
                  <a:t>METHODOLOGIE</a:t>
                </a:r>
                <a:endParaRPr lang="zh-CN" altLang="en-US" sz="28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endParaRPr>
              </a:p>
            </p:txBody>
          </p:sp>
        </p:grpSp>
        <p:sp>
          <p:nvSpPr>
            <p:cNvPr id="27" name="箭头: V 形 11">
              <a:extLst>
                <a:ext uri="{FF2B5EF4-FFF2-40B4-BE49-F238E27FC236}">
                  <a16:creationId xmlns:a16="http://schemas.microsoft.com/office/drawing/2014/main" id="{A1A9671D-E871-4C36-A29E-556E987741B6}"/>
                </a:ext>
              </a:extLst>
            </p:cNvPr>
            <p:cNvSpPr/>
            <p:nvPr/>
          </p:nvSpPr>
          <p:spPr>
            <a:xfrm>
              <a:off x="8764738" y="541034"/>
              <a:ext cx="139369" cy="172697"/>
            </a:xfrm>
            <a:prstGeom prst="chevron">
              <a:avLst>
                <a:gd name="adj" fmla="val 57813"/>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grpSp>
        <p:nvGrpSpPr>
          <p:cNvPr id="5" name="Groupe 4">
            <a:extLst>
              <a:ext uri="{FF2B5EF4-FFF2-40B4-BE49-F238E27FC236}">
                <a16:creationId xmlns:a16="http://schemas.microsoft.com/office/drawing/2014/main" id="{1826EB2D-133E-4BE4-AE2B-7B8D6E3D9FDB}"/>
              </a:ext>
            </a:extLst>
          </p:cNvPr>
          <p:cNvGrpSpPr/>
          <p:nvPr/>
        </p:nvGrpSpPr>
        <p:grpSpPr>
          <a:xfrm>
            <a:off x="822458" y="2197307"/>
            <a:ext cx="7170367" cy="1671956"/>
            <a:chOff x="784017" y="3122120"/>
            <a:chExt cx="7170367" cy="1671956"/>
          </a:xfrm>
        </p:grpSpPr>
        <p:sp>
          <p:nvSpPr>
            <p:cNvPr id="31" name="Oval 21">
              <a:extLst>
                <a:ext uri="{FF2B5EF4-FFF2-40B4-BE49-F238E27FC236}">
                  <a16:creationId xmlns:a16="http://schemas.microsoft.com/office/drawing/2014/main" id="{22FFBF85-E731-4354-ADB6-9A3C8101262D}"/>
                </a:ext>
              </a:extLst>
            </p:cNvPr>
            <p:cNvSpPr>
              <a:spLocks noChangeAspect="1"/>
            </p:cNvSpPr>
            <p:nvPr/>
          </p:nvSpPr>
          <p:spPr>
            <a:xfrm>
              <a:off x="784017" y="3122120"/>
              <a:ext cx="370916"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2" name="矩形 11">
              <a:extLst>
                <a:ext uri="{FF2B5EF4-FFF2-40B4-BE49-F238E27FC236}">
                  <a16:creationId xmlns:a16="http://schemas.microsoft.com/office/drawing/2014/main" id="{F16FC74E-D3CB-4EA9-BE90-D5ACAE624A0F}"/>
                </a:ext>
              </a:extLst>
            </p:cNvPr>
            <p:cNvSpPr/>
            <p:nvPr/>
          </p:nvSpPr>
          <p:spPr>
            <a:xfrm>
              <a:off x="1425874" y="3147687"/>
              <a:ext cx="6528510" cy="1646389"/>
            </a:xfrm>
            <a:prstGeom prst="rect">
              <a:avLst/>
            </a:prstGeom>
          </p:spPr>
          <p:txBody>
            <a:bodyPr wrap="square" lIns="68555" tIns="34278" rIns="68555" bIns="34278">
              <a:sp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rPr>
                <a:t>Plusieurs méthodes notamment :</a:t>
              </a:r>
            </a:p>
            <a:p>
              <a:pPr marL="914400" lvl="1" indent="-342900">
                <a:lnSpc>
                  <a:spcPct val="150000"/>
                </a:lnSpc>
                <a:buFont typeface="Wingdings" panose="05000000000000000000" pitchFamily="2" charset="2"/>
                <a:buChar char="§"/>
              </a:pPr>
              <a:r>
                <a:rPr lang="fr-FR" sz="1800" b="1" dirty="0">
                  <a:solidFill>
                    <a:schemeClr val="accent5">
                      <a:lumMod val="75000"/>
                    </a:schemeClr>
                  </a:solidFill>
                  <a:effectLst/>
                  <a:latin typeface="Microsoft YaHei" panose="020B0503020204020204" pitchFamily="34" charset="-122"/>
                  <a:ea typeface="Microsoft YaHei" panose="020B0503020204020204" pitchFamily="34" charset="-122"/>
                  <a:cs typeface="Times New Roman" panose="02020603050405020304" pitchFamily="18" charset="0"/>
                </a:rPr>
                <a:t>XP (eXtreme Programming) ;</a:t>
              </a:r>
              <a:endParaRPr lang="fr-FR" sz="1800" b="1" dirty="0">
                <a:solidFill>
                  <a:schemeClr val="accent5">
                    <a:lumMod val="75000"/>
                  </a:schemeClr>
                </a:solidFill>
                <a:effectLst/>
                <a:latin typeface="Microsoft YaHei" panose="020B0503020204020204" pitchFamily="34" charset="-122"/>
                <a:ea typeface="Microsoft YaHei" panose="020B0503020204020204" pitchFamily="34" charset="-122"/>
              </a:endParaRPr>
            </a:p>
            <a:p>
              <a:pPr marL="914400" lvl="1" indent="-342900">
                <a:lnSpc>
                  <a:spcPct val="150000"/>
                </a:lnSpc>
                <a:spcAft>
                  <a:spcPts val="800"/>
                </a:spcAft>
                <a:buFont typeface="Wingdings" panose="05000000000000000000" pitchFamily="2" charset="2"/>
                <a:buChar char="§"/>
              </a:pPr>
              <a:r>
                <a:rPr lang="fr-FR" sz="1800" b="1" dirty="0">
                  <a:solidFill>
                    <a:schemeClr val="accent5">
                      <a:lumMod val="75000"/>
                    </a:schemeClr>
                  </a:solidFill>
                  <a:effectLst/>
                  <a:latin typeface="Microsoft YaHei" panose="020B0503020204020204" pitchFamily="34" charset="-122"/>
                  <a:ea typeface="Microsoft YaHei" panose="020B0503020204020204" pitchFamily="34" charset="-122"/>
                  <a:cs typeface="Times New Roman" panose="02020603050405020304" pitchFamily="18" charset="0"/>
                </a:rPr>
                <a:t>Scrum</a:t>
              </a:r>
            </a:p>
            <a:p>
              <a:pPr marL="914400" lvl="1" indent="-342900">
                <a:lnSpc>
                  <a:spcPct val="150000"/>
                </a:lnSpc>
                <a:spcAft>
                  <a:spcPts val="800"/>
                </a:spcAft>
                <a:buFont typeface="Wingdings" panose="05000000000000000000" pitchFamily="2" charset="2"/>
                <a:buChar char="§"/>
              </a:pPr>
              <a:r>
                <a:rPr lang="fr-FR" sz="1800" b="1" dirty="0">
                  <a:solidFill>
                    <a:schemeClr val="accent5">
                      <a:lumMod val="75000"/>
                    </a:schemeClr>
                  </a:solidFill>
                  <a:latin typeface="Microsoft YaHei" panose="020B0503020204020204" pitchFamily="34" charset="-122"/>
                  <a:ea typeface="Microsoft YaHei" panose="020B0503020204020204" pitchFamily="34" charset="-122"/>
                  <a:cs typeface="Times New Roman" panose="02020603050405020304" pitchFamily="18" charset="0"/>
                </a:rPr>
                <a:t>Kanban</a:t>
              </a:r>
              <a:endParaRPr lang="fr-FR" sz="1800" b="1" dirty="0">
                <a:solidFill>
                  <a:schemeClr val="accent5">
                    <a:lumMod val="75000"/>
                  </a:schemeClr>
                </a:solidFill>
                <a:effectLst/>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449608970"/>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圆角矩形 6"/>
          <p:cNvSpPr/>
          <p:nvPr/>
        </p:nvSpPr>
        <p:spPr>
          <a:xfrm rot="2581990">
            <a:off x="1566329" y="1738207"/>
            <a:ext cx="1249797" cy="1249345"/>
          </a:xfrm>
          <a:prstGeom prst="roundRect">
            <a:avLst>
              <a:gd name="adj" fmla="val 12985"/>
            </a:avLst>
          </a:prstGeom>
          <a:solidFill>
            <a:schemeClr val="accent5">
              <a:lumMod val="7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lumMod val="65000"/>
                  <a:lumOff val="35000"/>
                </a:schemeClr>
              </a:solidFill>
            </a:endParaRPr>
          </a:p>
        </p:txBody>
      </p:sp>
      <p:sp>
        <p:nvSpPr>
          <p:cNvPr id="8" name="圆角矩形 7"/>
          <p:cNvSpPr/>
          <p:nvPr/>
        </p:nvSpPr>
        <p:spPr>
          <a:xfrm rot="2581990">
            <a:off x="3270868" y="2668262"/>
            <a:ext cx="989694" cy="989336"/>
          </a:xfrm>
          <a:prstGeom prst="roundRect">
            <a:avLst>
              <a:gd name="adj" fmla="val 12985"/>
            </a:avLst>
          </a:prstGeom>
          <a:solidFill>
            <a:schemeClr val="accent5">
              <a:lumMod val="7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lumMod val="65000"/>
                  <a:lumOff val="35000"/>
                </a:schemeClr>
              </a:solidFill>
            </a:endParaRPr>
          </a:p>
        </p:txBody>
      </p:sp>
      <p:sp>
        <p:nvSpPr>
          <p:cNvPr id="9" name="圆角矩形 8"/>
          <p:cNvSpPr/>
          <p:nvPr/>
        </p:nvSpPr>
        <p:spPr>
          <a:xfrm rot="2581990">
            <a:off x="6385640" y="2525507"/>
            <a:ext cx="989694" cy="989336"/>
          </a:xfrm>
          <a:prstGeom prst="roundRect">
            <a:avLst>
              <a:gd name="adj" fmla="val 12985"/>
            </a:avLst>
          </a:prstGeom>
          <a:solidFill>
            <a:schemeClr val="accent5">
              <a:lumMod val="7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lumMod val="65000"/>
                  <a:lumOff val="35000"/>
                </a:schemeClr>
              </a:solidFill>
            </a:endParaRPr>
          </a:p>
        </p:txBody>
      </p:sp>
      <p:sp>
        <p:nvSpPr>
          <p:cNvPr id="10" name="圆角矩形 9"/>
          <p:cNvSpPr/>
          <p:nvPr/>
        </p:nvSpPr>
        <p:spPr>
          <a:xfrm rot="2581990">
            <a:off x="4627576" y="1623054"/>
            <a:ext cx="1249797" cy="1249345"/>
          </a:xfrm>
          <a:prstGeom prst="roundRect">
            <a:avLst>
              <a:gd name="adj" fmla="val 12985"/>
            </a:avLst>
          </a:prstGeom>
          <a:solidFill>
            <a:schemeClr val="accent5">
              <a:lumMod val="7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lumMod val="65000"/>
                  <a:lumOff val="35000"/>
                </a:schemeClr>
              </a:solidFill>
            </a:endParaRPr>
          </a:p>
        </p:txBody>
      </p:sp>
      <p:grpSp>
        <p:nvGrpSpPr>
          <p:cNvPr id="11" name="组合 10"/>
          <p:cNvGrpSpPr/>
          <p:nvPr/>
        </p:nvGrpSpPr>
        <p:grpSpPr>
          <a:xfrm>
            <a:off x="1400497" y="1940398"/>
            <a:ext cx="6059135" cy="1599167"/>
            <a:chOff x="1867086" y="2587797"/>
            <a:chExt cx="8077794" cy="2132718"/>
          </a:xfrm>
        </p:grpSpPr>
        <p:sp>
          <p:nvSpPr>
            <p:cNvPr id="12" name="任意多边形 11"/>
            <p:cNvSpPr/>
            <p:nvPr/>
          </p:nvSpPr>
          <p:spPr>
            <a:xfrm rot="21481990">
              <a:off x="1867086" y="2587797"/>
              <a:ext cx="8077794" cy="2132718"/>
            </a:xfrm>
            <a:custGeom>
              <a:avLst/>
              <a:gdLst>
                <a:gd name="connsiteX0" fmla="*/ 6382501 w 7023637"/>
                <a:gd name="connsiteY0" fmla="*/ 230936 h 1854397"/>
                <a:gd name="connsiteX1" fmla="*/ 6984659 w 7023637"/>
                <a:gd name="connsiteY1" fmla="*/ 833094 h 1854397"/>
                <a:gd name="connsiteX2" fmla="*/ 6984659 w 7023637"/>
                <a:gd name="connsiteY2" fmla="*/ 1021294 h 1854397"/>
                <a:gd name="connsiteX3" fmla="*/ 6382502 w 7023637"/>
                <a:gd name="connsiteY3" fmla="*/ 1623452 h 1854397"/>
                <a:gd name="connsiteX4" fmla="*/ 6238324 w 7023637"/>
                <a:gd name="connsiteY4" fmla="*/ 1652686 h 1854397"/>
                <a:gd name="connsiteX5" fmla="*/ 6233468 w 7023637"/>
                <a:gd name="connsiteY5" fmla="*/ 1649461 h 1854397"/>
                <a:gd name="connsiteX6" fmla="*/ 5619292 w 7023637"/>
                <a:gd name="connsiteY6" fmla="*/ 1035284 h 1854397"/>
                <a:gd name="connsiteX7" fmla="*/ 5381956 w 7023637"/>
                <a:gd name="connsiteY7" fmla="*/ 1035284 h 1854397"/>
                <a:gd name="connsiteX8" fmla="*/ 4622585 w 7023637"/>
                <a:gd name="connsiteY8" fmla="*/ 1794655 h 1854397"/>
                <a:gd name="connsiteX9" fmla="*/ 4612056 w 7023637"/>
                <a:gd name="connsiteY9" fmla="*/ 1810510 h 1854397"/>
                <a:gd name="connsiteX10" fmla="*/ 4564487 w 7023637"/>
                <a:gd name="connsiteY10" fmla="*/ 1842098 h 1854397"/>
                <a:gd name="connsiteX11" fmla="*/ 4423292 w 7023637"/>
                <a:gd name="connsiteY11" fmla="*/ 1835186 h 1854397"/>
                <a:gd name="connsiteX12" fmla="*/ 4387173 w 7023637"/>
                <a:gd name="connsiteY12" fmla="*/ 1808553 h 1854397"/>
                <a:gd name="connsiteX13" fmla="*/ 4380859 w 7023637"/>
                <a:gd name="connsiteY13" fmla="*/ 1799045 h 1854397"/>
                <a:gd name="connsiteX14" fmla="*/ 3621487 w 7023637"/>
                <a:gd name="connsiteY14" fmla="*/ 1039674 h 1854397"/>
                <a:gd name="connsiteX15" fmla="*/ 3439668 w 7023637"/>
                <a:gd name="connsiteY15" fmla="*/ 1002808 h 1854397"/>
                <a:gd name="connsiteX16" fmla="*/ 3407952 w 7023637"/>
                <a:gd name="connsiteY16" fmla="*/ 1023869 h 1854397"/>
                <a:gd name="connsiteX17" fmla="*/ 2808370 w 7023637"/>
                <a:gd name="connsiteY17" fmla="*/ 1623451 h 1854397"/>
                <a:gd name="connsiteX18" fmla="*/ 2620170 w 7023637"/>
                <a:gd name="connsiteY18" fmla="*/ 1623451 h 1854397"/>
                <a:gd name="connsiteX19" fmla="*/ 2194586 w 7023637"/>
                <a:gd name="connsiteY19" fmla="*/ 1197867 h 1854397"/>
                <a:gd name="connsiteX20" fmla="*/ 2194565 w 7023637"/>
                <a:gd name="connsiteY20" fmla="*/ 1197867 h 1854397"/>
                <a:gd name="connsiteX21" fmla="*/ 2042569 w 7023637"/>
                <a:gd name="connsiteY21" fmla="*/ 1045871 h 1854397"/>
                <a:gd name="connsiteX22" fmla="*/ 1805233 w 7023637"/>
                <a:gd name="connsiteY22" fmla="*/ 1045871 h 1854397"/>
                <a:gd name="connsiteX23" fmla="*/ 1045861 w 7023637"/>
                <a:gd name="connsiteY23" fmla="*/ 1805242 h 1854397"/>
                <a:gd name="connsiteX24" fmla="*/ 1045860 w 7023637"/>
                <a:gd name="connsiteY24" fmla="*/ 1805244 h 1854397"/>
                <a:gd name="connsiteX25" fmla="*/ 990345 w 7023637"/>
                <a:gd name="connsiteY25" fmla="*/ 1842109 h 1854397"/>
                <a:gd name="connsiteX26" fmla="*/ 808525 w 7023637"/>
                <a:gd name="connsiteY26" fmla="*/ 1805243 h 1854397"/>
                <a:gd name="connsiteX27" fmla="*/ 49154 w 7023637"/>
                <a:gd name="connsiteY27" fmla="*/ 1045872 h 1854397"/>
                <a:gd name="connsiteX28" fmla="*/ 49154 w 7023637"/>
                <a:gd name="connsiteY28" fmla="*/ 808536 h 1854397"/>
                <a:gd name="connsiteX29" fmla="*/ 808525 w 7023637"/>
                <a:gd name="connsiteY29" fmla="*/ 49164 h 1854397"/>
                <a:gd name="connsiteX30" fmla="*/ 1045861 w 7023637"/>
                <a:gd name="connsiteY30" fmla="*/ 49164 h 1854397"/>
                <a:gd name="connsiteX31" fmla="*/ 1653226 w 7023637"/>
                <a:gd name="connsiteY31" fmla="*/ 656529 h 1854397"/>
                <a:gd name="connsiteX32" fmla="*/ 1653248 w 7023637"/>
                <a:gd name="connsiteY32" fmla="*/ 656529 h 1854397"/>
                <a:gd name="connsiteX33" fmla="*/ 1805243 w 7023637"/>
                <a:gd name="connsiteY33" fmla="*/ 808524 h 1854397"/>
                <a:gd name="connsiteX34" fmla="*/ 2042579 w 7023637"/>
                <a:gd name="connsiteY34" fmla="*/ 808524 h 1854397"/>
                <a:gd name="connsiteX35" fmla="*/ 2112731 w 7023637"/>
                <a:gd name="connsiteY35" fmla="*/ 738372 h 1854397"/>
                <a:gd name="connsiteX36" fmla="*/ 2620169 w 7023637"/>
                <a:gd name="connsiteY36" fmla="*/ 230935 h 1854397"/>
                <a:gd name="connsiteX37" fmla="*/ 2808370 w 7023637"/>
                <a:gd name="connsiteY37" fmla="*/ 230935 h 1854397"/>
                <a:gd name="connsiteX38" fmla="*/ 3236140 w 7023637"/>
                <a:gd name="connsiteY38" fmla="*/ 658705 h 1854397"/>
                <a:gd name="connsiteX39" fmla="*/ 3240530 w 7023637"/>
                <a:gd name="connsiteY39" fmla="*/ 658705 h 1854397"/>
                <a:gd name="connsiteX40" fmla="*/ 3388156 w 7023637"/>
                <a:gd name="connsiteY40" fmla="*/ 806331 h 1854397"/>
                <a:gd name="connsiteX41" fmla="*/ 3625492 w 7023637"/>
                <a:gd name="connsiteY41" fmla="*/ 806331 h 1854397"/>
                <a:gd name="connsiteX42" fmla="*/ 4382672 w 7023637"/>
                <a:gd name="connsiteY42" fmla="*/ 49151 h 1854397"/>
                <a:gd name="connsiteX43" fmla="*/ 4438185 w 7023637"/>
                <a:gd name="connsiteY43" fmla="*/ 12288 h 1854397"/>
                <a:gd name="connsiteX44" fmla="*/ 4579381 w 7023637"/>
                <a:gd name="connsiteY44" fmla="*/ 19201 h 1854397"/>
                <a:gd name="connsiteX45" fmla="*/ 4615497 w 7023637"/>
                <a:gd name="connsiteY45" fmla="*/ 45831 h 1854397"/>
                <a:gd name="connsiteX46" fmla="*/ 4621812 w 7023637"/>
                <a:gd name="connsiteY46" fmla="*/ 55341 h 1854397"/>
                <a:gd name="connsiteX47" fmla="*/ 5381183 w 7023637"/>
                <a:gd name="connsiteY47" fmla="*/ 814712 h 1854397"/>
                <a:gd name="connsiteX48" fmla="*/ 5618519 w 7023637"/>
                <a:gd name="connsiteY48" fmla="*/ 814712 h 1854397"/>
                <a:gd name="connsiteX49" fmla="*/ 6218098 w 7023637"/>
                <a:gd name="connsiteY49" fmla="*/ 215133 h 1854397"/>
                <a:gd name="connsiteX50" fmla="*/ 6238324 w 7023637"/>
                <a:gd name="connsiteY50" fmla="*/ 201702 h 1854397"/>
                <a:gd name="connsiteX51" fmla="*/ 6382501 w 7023637"/>
                <a:gd name="connsiteY51" fmla="*/ 230936 h 185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23637" h="1854397">
                  <a:moveTo>
                    <a:pt x="6382501" y="230936"/>
                  </a:moveTo>
                  <a:lnTo>
                    <a:pt x="6984659" y="833094"/>
                  </a:lnTo>
                  <a:cubicBezTo>
                    <a:pt x="7036630" y="885064"/>
                    <a:pt x="7036630" y="969325"/>
                    <a:pt x="6984659" y="1021294"/>
                  </a:cubicBezTo>
                  <a:lnTo>
                    <a:pt x="6382502" y="1623452"/>
                  </a:lnTo>
                  <a:cubicBezTo>
                    <a:pt x="6343525" y="1662430"/>
                    <a:pt x="6286384" y="1672174"/>
                    <a:pt x="6238324" y="1652686"/>
                  </a:cubicBezTo>
                  <a:lnTo>
                    <a:pt x="6233468" y="1649461"/>
                  </a:lnTo>
                  <a:lnTo>
                    <a:pt x="5619292" y="1035284"/>
                  </a:lnTo>
                  <a:cubicBezTo>
                    <a:pt x="5553753" y="969745"/>
                    <a:pt x="5447494" y="969745"/>
                    <a:pt x="5381956" y="1035284"/>
                  </a:cubicBezTo>
                  <a:lnTo>
                    <a:pt x="4622585" y="1794655"/>
                  </a:lnTo>
                  <a:lnTo>
                    <a:pt x="4612056" y="1810510"/>
                  </a:lnTo>
                  <a:lnTo>
                    <a:pt x="4564487" y="1842098"/>
                  </a:lnTo>
                  <a:cubicBezTo>
                    <a:pt x="4519032" y="1860531"/>
                    <a:pt x="4467136" y="1858226"/>
                    <a:pt x="4423292" y="1835186"/>
                  </a:cubicBezTo>
                  <a:lnTo>
                    <a:pt x="4387173" y="1808553"/>
                  </a:lnTo>
                  <a:lnTo>
                    <a:pt x="4380859" y="1799045"/>
                  </a:lnTo>
                  <a:lnTo>
                    <a:pt x="3621487" y="1039674"/>
                  </a:lnTo>
                  <a:cubicBezTo>
                    <a:pt x="3572333" y="990520"/>
                    <a:pt x="3500274" y="978231"/>
                    <a:pt x="3439668" y="1002808"/>
                  </a:cubicBezTo>
                  <a:lnTo>
                    <a:pt x="3407952" y="1023869"/>
                  </a:lnTo>
                  <a:lnTo>
                    <a:pt x="2808370" y="1623451"/>
                  </a:lnTo>
                  <a:cubicBezTo>
                    <a:pt x="2756400" y="1675421"/>
                    <a:pt x="2672140" y="1675421"/>
                    <a:pt x="2620170" y="1623451"/>
                  </a:cubicBezTo>
                  <a:lnTo>
                    <a:pt x="2194586" y="1197867"/>
                  </a:lnTo>
                  <a:lnTo>
                    <a:pt x="2194565" y="1197867"/>
                  </a:lnTo>
                  <a:lnTo>
                    <a:pt x="2042569" y="1045871"/>
                  </a:lnTo>
                  <a:cubicBezTo>
                    <a:pt x="1977030" y="980332"/>
                    <a:pt x="1870772" y="980332"/>
                    <a:pt x="1805233" y="1045871"/>
                  </a:cubicBezTo>
                  <a:lnTo>
                    <a:pt x="1045861" y="1805242"/>
                  </a:lnTo>
                  <a:lnTo>
                    <a:pt x="1045860" y="1805244"/>
                  </a:lnTo>
                  <a:lnTo>
                    <a:pt x="990345" y="1842109"/>
                  </a:lnTo>
                  <a:cubicBezTo>
                    <a:pt x="929738" y="1866686"/>
                    <a:pt x="857679" y="1854397"/>
                    <a:pt x="808525" y="1805243"/>
                  </a:cubicBezTo>
                  <a:lnTo>
                    <a:pt x="49154" y="1045872"/>
                  </a:lnTo>
                  <a:cubicBezTo>
                    <a:pt x="-16385" y="980333"/>
                    <a:pt x="-16385" y="874074"/>
                    <a:pt x="49154" y="808536"/>
                  </a:cubicBezTo>
                  <a:lnTo>
                    <a:pt x="808525" y="49164"/>
                  </a:lnTo>
                  <a:cubicBezTo>
                    <a:pt x="874064" y="-16375"/>
                    <a:pt x="980322" y="-16375"/>
                    <a:pt x="1045861" y="49164"/>
                  </a:cubicBezTo>
                  <a:lnTo>
                    <a:pt x="1653226" y="656529"/>
                  </a:lnTo>
                  <a:lnTo>
                    <a:pt x="1653248" y="656529"/>
                  </a:lnTo>
                  <a:lnTo>
                    <a:pt x="1805243" y="808524"/>
                  </a:lnTo>
                  <a:cubicBezTo>
                    <a:pt x="1870782" y="874063"/>
                    <a:pt x="1977040" y="874063"/>
                    <a:pt x="2042579" y="808524"/>
                  </a:cubicBezTo>
                  <a:lnTo>
                    <a:pt x="2112731" y="738372"/>
                  </a:lnTo>
                  <a:lnTo>
                    <a:pt x="2620169" y="230935"/>
                  </a:lnTo>
                  <a:cubicBezTo>
                    <a:pt x="2672139" y="178964"/>
                    <a:pt x="2756399" y="178964"/>
                    <a:pt x="2808370" y="230935"/>
                  </a:cubicBezTo>
                  <a:lnTo>
                    <a:pt x="3236140" y="658705"/>
                  </a:lnTo>
                  <a:lnTo>
                    <a:pt x="3240530" y="658705"/>
                  </a:lnTo>
                  <a:lnTo>
                    <a:pt x="3388156" y="806331"/>
                  </a:lnTo>
                  <a:cubicBezTo>
                    <a:pt x="3453695" y="871870"/>
                    <a:pt x="3559954" y="871870"/>
                    <a:pt x="3625492" y="806331"/>
                  </a:cubicBezTo>
                  <a:lnTo>
                    <a:pt x="4382672" y="49151"/>
                  </a:lnTo>
                  <a:lnTo>
                    <a:pt x="4438185" y="12288"/>
                  </a:lnTo>
                  <a:cubicBezTo>
                    <a:pt x="4483639" y="-6144"/>
                    <a:pt x="4535536" y="-3840"/>
                    <a:pt x="4579381" y="19201"/>
                  </a:cubicBezTo>
                  <a:lnTo>
                    <a:pt x="4615497" y="45831"/>
                  </a:lnTo>
                  <a:lnTo>
                    <a:pt x="4621812" y="55341"/>
                  </a:lnTo>
                  <a:lnTo>
                    <a:pt x="5381183" y="814712"/>
                  </a:lnTo>
                  <a:cubicBezTo>
                    <a:pt x="5446722" y="880251"/>
                    <a:pt x="5552980" y="880251"/>
                    <a:pt x="5618519" y="814712"/>
                  </a:cubicBezTo>
                  <a:lnTo>
                    <a:pt x="6218098" y="215133"/>
                  </a:lnTo>
                  <a:lnTo>
                    <a:pt x="6238324" y="201702"/>
                  </a:lnTo>
                  <a:cubicBezTo>
                    <a:pt x="6286383" y="182213"/>
                    <a:pt x="6343523" y="191958"/>
                    <a:pt x="6382501" y="230936"/>
                  </a:cubicBezTo>
                  <a:close/>
                </a:path>
              </a:pathLst>
            </a:custGeom>
            <a:gradFill>
              <a:gsLst>
                <a:gs pos="100000">
                  <a:srgbClr val="F5F5F5"/>
                </a:gs>
                <a:gs pos="0">
                  <a:srgbClr val="D9D9D9"/>
                </a:gs>
              </a:gsLst>
              <a:lin ang="5400000" scaled="0"/>
            </a:gradFill>
            <a:ln w="22225">
              <a:gradFill>
                <a:gsLst>
                  <a:gs pos="0">
                    <a:schemeClr val="bg1"/>
                  </a:gs>
                  <a:gs pos="100000">
                    <a:schemeClr val="bg1">
                      <a:lumMod val="85000"/>
                    </a:schemeClr>
                  </a:gs>
                </a:gsLst>
                <a:lin ang="5400000" scaled="1"/>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lumMod val="65000"/>
                    <a:lumOff val="35000"/>
                  </a:schemeClr>
                </a:solidFill>
              </a:endParaRPr>
            </a:p>
          </p:txBody>
        </p:sp>
        <p:sp>
          <p:nvSpPr>
            <p:cNvPr id="49" name="文本框 45"/>
            <p:cNvSpPr txBox="1"/>
            <p:nvPr/>
          </p:nvSpPr>
          <p:spPr>
            <a:xfrm>
              <a:off x="2547676" y="2991464"/>
              <a:ext cx="715700" cy="738836"/>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Impact" panose="020B0806030902050204" pitchFamily="34" charset="0"/>
                </a:rPr>
                <a:t>A</a:t>
              </a:r>
              <a:endParaRPr lang="zh-CN" altLang="en-US" sz="3000" dirty="0">
                <a:solidFill>
                  <a:schemeClr val="tx1">
                    <a:lumMod val="65000"/>
                    <a:lumOff val="35000"/>
                  </a:schemeClr>
                </a:solidFill>
                <a:latin typeface="Impact" panose="020B0806030902050204" pitchFamily="34" charset="0"/>
              </a:endParaRPr>
            </a:p>
          </p:txBody>
        </p:sp>
        <p:sp>
          <p:nvSpPr>
            <p:cNvPr id="47" name="文本框 46"/>
            <p:cNvSpPr txBox="1"/>
            <p:nvPr/>
          </p:nvSpPr>
          <p:spPr>
            <a:xfrm>
              <a:off x="4647528" y="3057367"/>
              <a:ext cx="715699" cy="677265"/>
            </a:xfrm>
            <a:prstGeom prst="rect">
              <a:avLst/>
            </a:prstGeom>
            <a:noFill/>
          </p:spPr>
          <p:txBody>
            <a:bodyPr wrap="square" rtlCol="0">
              <a:spAutoFit/>
            </a:bodyPr>
            <a:lstStyle/>
            <a:p>
              <a:pPr algn="ctr"/>
              <a:r>
                <a:rPr lang="en-US" altLang="zh-CN" sz="2700" dirty="0">
                  <a:solidFill>
                    <a:schemeClr val="tx1">
                      <a:lumMod val="65000"/>
                      <a:lumOff val="35000"/>
                    </a:schemeClr>
                  </a:solidFill>
                  <a:latin typeface="Impact" panose="020B0806030902050204" pitchFamily="34" charset="0"/>
                </a:rPr>
                <a:t>B</a:t>
              </a:r>
              <a:endParaRPr lang="zh-CN" altLang="en-US" sz="2700" dirty="0">
                <a:solidFill>
                  <a:schemeClr val="tx1">
                    <a:lumMod val="65000"/>
                    <a:lumOff val="35000"/>
                  </a:schemeClr>
                </a:solidFill>
                <a:latin typeface="Impact" panose="020B0806030902050204" pitchFamily="34" charset="0"/>
              </a:endParaRPr>
            </a:p>
          </p:txBody>
        </p:sp>
        <p:sp>
          <p:nvSpPr>
            <p:cNvPr id="45" name="文本框 52"/>
            <p:cNvSpPr txBox="1"/>
            <p:nvPr/>
          </p:nvSpPr>
          <p:spPr>
            <a:xfrm>
              <a:off x="6716525" y="2906300"/>
              <a:ext cx="715700" cy="738836"/>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Impact" panose="020B0806030902050204" pitchFamily="34" charset="0"/>
                </a:rPr>
                <a:t>C</a:t>
              </a:r>
              <a:endParaRPr lang="zh-CN" altLang="en-US" sz="3000" dirty="0">
                <a:solidFill>
                  <a:schemeClr val="tx1">
                    <a:lumMod val="65000"/>
                    <a:lumOff val="35000"/>
                  </a:schemeClr>
                </a:solidFill>
                <a:latin typeface="Impact" panose="020B0806030902050204" pitchFamily="34" charset="0"/>
              </a:endParaRPr>
            </a:p>
          </p:txBody>
        </p:sp>
        <p:sp>
          <p:nvSpPr>
            <p:cNvPr id="43" name="文本框 55"/>
            <p:cNvSpPr txBox="1"/>
            <p:nvPr/>
          </p:nvSpPr>
          <p:spPr>
            <a:xfrm>
              <a:off x="8741613" y="2933783"/>
              <a:ext cx="715699" cy="677265"/>
            </a:xfrm>
            <a:prstGeom prst="rect">
              <a:avLst/>
            </a:prstGeom>
            <a:noFill/>
          </p:spPr>
          <p:txBody>
            <a:bodyPr wrap="square" rtlCol="0">
              <a:spAutoFit/>
            </a:bodyPr>
            <a:lstStyle/>
            <a:p>
              <a:pPr algn="ctr"/>
              <a:r>
                <a:rPr lang="en-US" altLang="zh-CN" sz="2700" dirty="0">
                  <a:solidFill>
                    <a:schemeClr val="tx1">
                      <a:lumMod val="65000"/>
                      <a:lumOff val="35000"/>
                    </a:schemeClr>
                  </a:solidFill>
                  <a:latin typeface="Impact" panose="020B0806030902050204" pitchFamily="34" charset="0"/>
                </a:rPr>
                <a:t>D</a:t>
              </a:r>
              <a:endParaRPr lang="zh-CN" altLang="en-US" sz="2700" dirty="0">
                <a:solidFill>
                  <a:schemeClr val="tx1">
                    <a:lumMod val="65000"/>
                    <a:lumOff val="35000"/>
                  </a:schemeClr>
                </a:solidFill>
                <a:latin typeface="Impact" panose="020B0806030902050204" pitchFamily="34" charset="0"/>
              </a:endParaRPr>
            </a:p>
          </p:txBody>
        </p:sp>
        <p:grpSp>
          <p:nvGrpSpPr>
            <p:cNvPr id="17" name="Group 4"/>
            <p:cNvGrpSpPr>
              <a:grpSpLocks noChangeAspect="1"/>
            </p:cNvGrpSpPr>
            <p:nvPr/>
          </p:nvGrpSpPr>
          <p:grpSpPr bwMode="auto">
            <a:xfrm>
              <a:off x="6760006" y="3656172"/>
              <a:ext cx="608364" cy="577625"/>
              <a:chOff x="4797" y="1501"/>
              <a:chExt cx="950" cy="902"/>
            </a:xfrm>
            <a:solidFill>
              <a:srgbClr val="01ACBE"/>
            </a:solidFill>
          </p:grpSpPr>
          <p:sp>
            <p:nvSpPr>
              <p:cNvPr id="38" name="Freeform 5"/>
              <p:cNvSpPr>
                <a:spLocks/>
              </p:cNvSpPr>
              <p:nvPr/>
            </p:nvSpPr>
            <p:spPr bwMode="auto">
              <a:xfrm>
                <a:off x="4797" y="1501"/>
                <a:ext cx="950" cy="902"/>
              </a:xfrm>
              <a:custGeom>
                <a:avLst/>
                <a:gdLst>
                  <a:gd name="T0" fmla="*/ 384 w 399"/>
                  <a:gd name="T1" fmla="*/ 350 h 379"/>
                  <a:gd name="T2" fmla="*/ 371 w 399"/>
                  <a:gd name="T3" fmla="*/ 360 h 379"/>
                  <a:gd name="T4" fmla="*/ 307 w 399"/>
                  <a:gd name="T5" fmla="*/ 360 h 379"/>
                  <a:gd name="T6" fmla="*/ 307 w 399"/>
                  <a:gd name="T7" fmla="*/ 349 h 379"/>
                  <a:gd name="T8" fmla="*/ 297 w 399"/>
                  <a:gd name="T9" fmla="*/ 349 h 379"/>
                  <a:gd name="T10" fmla="*/ 297 w 399"/>
                  <a:gd name="T11" fmla="*/ 360 h 379"/>
                  <a:gd name="T12" fmla="*/ 224 w 399"/>
                  <a:gd name="T13" fmla="*/ 360 h 379"/>
                  <a:gd name="T14" fmla="*/ 224 w 399"/>
                  <a:gd name="T15" fmla="*/ 349 h 379"/>
                  <a:gd name="T16" fmla="*/ 215 w 399"/>
                  <a:gd name="T17" fmla="*/ 349 h 379"/>
                  <a:gd name="T18" fmla="*/ 215 w 399"/>
                  <a:gd name="T19" fmla="*/ 360 h 379"/>
                  <a:gd name="T20" fmla="*/ 141 w 399"/>
                  <a:gd name="T21" fmla="*/ 360 h 379"/>
                  <a:gd name="T22" fmla="*/ 141 w 399"/>
                  <a:gd name="T23" fmla="*/ 349 h 379"/>
                  <a:gd name="T24" fmla="*/ 132 w 399"/>
                  <a:gd name="T25" fmla="*/ 349 h 379"/>
                  <a:gd name="T26" fmla="*/ 132 w 399"/>
                  <a:gd name="T27" fmla="*/ 360 h 379"/>
                  <a:gd name="T28" fmla="*/ 59 w 399"/>
                  <a:gd name="T29" fmla="*/ 360 h 379"/>
                  <a:gd name="T30" fmla="*/ 59 w 399"/>
                  <a:gd name="T31" fmla="*/ 349 h 379"/>
                  <a:gd name="T32" fmla="*/ 49 w 399"/>
                  <a:gd name="T33" fmla="*/ 349 h 379"/>
                  <a:gd name="T34" fmla="*/ 49 w 399"/>
                  <a:gd name="T35" fmla="*/ 360 h 379"/>
                  <a:gd name="T36" fmla="*/ 20 w 399"/>
                  <a:gd name="T37" fmla="*/ 360 h 379"/>
                  <a:gd name="T38" fmla="*/ 20 w 399"/>
                  <a:gd name="T39" fmla="*/ 331 h 379"/>
                  <a:gd name="T40" fmla="*/ 31 w 399"/>
                  <a:gd name="T41" fmla="*/ 331 h 379"/>
                  <a:gd name="T42" fmla="*/ 31 w 399"/>
                  <a:gd name="T43" fmla="*/ 322 h 379"/>
                  <a:gd name="T44" fmla="*/ 20 w 399"/>
                  <a:gd name="T45" fmla="*/ 322 h 379"/>
                  <a:gd name="T46" fmla="*/ 20 w 399"/>
                  <a:gd name="T47" fmla="*/ 244 h 379"/>
                  <a:gd name="T48" fmla="*/ 31 w 399"/>
                  <a:gd name="T49" fmla="*/ 244 h 379"/>
                  <a:gd name="T50" fmla="*/ 31 w 399"/>
                  <a:gd name="T51" fmla="*/ 235 h 379"/>
                  <a:gd name="T52" fmla="*/ 20 w 399"/>
                  <a:gd name="T53" fmla="*/ 235 h 379"/>
                  <a:gd name="T54" fmla="*/ 20 w 399"/>
                  <a:gd name="T55" fmla="*/ 157 h 379"/>
                  <a:gd name="T56" fmla="*/ 31 w 399"/>
                  <a:gd name="T57" fmla="*/ 157 h 379"/>
                  <a:gd name="T58" fmla="*/ 31 w 399"/>
                  <a:gd name="T59" fmla="*/ 148 h 379"/>
                  <a:gd name="T60" fmla="*/ 20 w 399"/>
                  <a:gd name="T61" fmla="*/ 148 h 379"/>
                  <a:gd name="T62" fmla="*/ 20 w 399"/>
                  <a:gd name="T63" fmla="*/ 70 h 379"/>
                  <a:gd name="T64" fmla="*/ 31 w 399"/>
                  <a:gd name="T65" fmla="*/ 70 h 379"/>
                  <a:gd name="T66" fmla="*/ 31 w 399"/>
                  <a:gd name="T67" fmla="*/ 61 h 379"/>
                  <a:gd name="T68" fmla="*/ 20 w 399"/>
                  <a:gd name="T69" fmla="*/ 61 h 379"/>
                  <a:gd name="T70" fmla="*/ 20 w 399"/>
                  <a:gd name="T71" fmla="*/ 28 h 379"/>
                  <a:gd name="T72" fmla="*/ 30 w 399"/>
                  <a:gd name="T73" fmla="*/ 14 h 379"/>
                  <a:gd name="T74" fmla="*/ 16 w 399"/>
                  <a:gd name="T75" fmla="*/ 0 h 379"/>
                  <a:gd name="T76" fmla="*/ 1 w 399"/>
                  <a:gd name="T77" fmla="*/ 14 h 379"/>
                  <a:gd name="T78" fmla="*/ 11 w 399"/>
                  <a:gd name="T79" fmla="*/ 28 h 379"/>
                  <a:gd name="T80" fmla="*/ 11 w 399"/>
                  <a:gd name="T81" fmla="*/ 61 h 379"/>
                  <a:gd name="T82" fmla="*/ 0 w 399"/>
                  <a:gd name="T83" fmla="*/ 61 h 379"/>
                  <a:gd name="T84" fmla="*/ 0 w 399"/>
                  <a:gd name="T85" fmla="*/ 70 h 379"/>
                  <a:gd name="T86" fmla="*/ 11 w 399"/>
                  <a:gd name="T87" fmla="*/ 70 h 379"/>
                  <a:gd name="T88" fmla="*/ 11 w 399"/>
                  <a:gd name="T89" fmla="*/ 148 h 379"/>
                  <a:gd name="T90" fmla="*/ 0 w 399"/>
                  <a:gd name="T91" fmla="*/ 148 h 379"/>
                  <a:gd name="T92" fmla="*/ 0 w 399"/>
                  <a:gd name="T93" fmla="*/ 157 h 379"/>
                  <a:gd name="T94" fmla="*/ 11 w 399"/>
                  <a:gd name="T95" fmla="*/ 157 h 379"/>
                  <a:gd name="T96" fmla="*/ 11 w 399"/>
                  <a:gd name="T97" fmla="*/ 235 h 379"/>
                  <a:gd name="T98" fmla="*/ 0 w 399"/>
                  <a:gd name="T99" fmla="*/ 235 h 379"/>
                  <a:gd name="T100" fmla="*/ 0 w 399"/>
                  <a:gd name="T101" fmla="*/ 244 h 379"/>
                  <a:gd name="T102" fmla="*/ 11 w 399"/>
                  <a:gd name="T103" fmla="*/ 244 h 379"/>
                  <a:gd name="T104" fmla="*/ 11 w 399"/>
                  <a:gd name="T105" fmla="*/ 322 h 379"/>
                  <a:gd name="T106" fmla="*/ 0 w 399"/>
                  <a:gd name="T107" fmla="*/ 322 h 379"/>
                  <a:gd name="T108" fmla="*/ 0 w 399"/>
                  <a:gd name="T109" fmla="*/ 331 h 379"/>
                  <a:gd name="T110" fmla="*/ 11 w 399"/>
                  <a:gd name="T111" fmla="*/ 331 h 379"/>
                  <a:gd name="T112" fmla="*/ 11 w 399"/>
                  <a:gd name="T113" fmla="*/ 369 h 379"/>
                  <a:gd name="T114" fmla="*/ 371 w 399"/>
                  <a:gd name="T115" fmla="*/ 369 h 379"/>
                  <a:gd name="T116" fmla="*/ 384 w 399"/>
                  <a:gd name="T117" fmla="*/ 379 h 379"/>
                  <a:gd name="T118" fmla="*/ 399 w 399"/>
                  <a:gd name="T119" fmla="*/ 365 h 379"/>
                  <a:gd name="T120" fmla="*/ 384 w 399"/>
                  <a:gd name="T121" fmla="*/ 35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9" h="379">
                    <a:moveTo>
                      <a:pt x="384" y="350"/>
                    </a:moveTo>
                    <a:cubicBezTo>
                      <a:pt x="378" y="350"/>
                      <a:pt x="373" y="354"/>
                      <a:pt x="371" y="360"/>
                    </a:cubicBezTo>
                    <a:cubicBezTo>
                      <a:pt x="307" y="360"/>
                      <a:pt x="307" y="360"/>
                      <a:pt x="307" y="360"/>
                    </a:cubicBezTo>
                    <a:cubicBezTo>
                      <a:pt x="307" y="349"/>
                      <a:pt x="307" y="349"/>
                      <a:pt x="307" y="349"/>
                    </a:cubicBezTo>
                    <a:cubicBezTo>
                      <a:pt x="297" y="349"/>
                      <a:pt x="297" y="349"/>
                      <a:pt x="297" y="349"/>
                    </a:cubicBezTo>
                    <a:cubicBezTo>
                      <a:pt x="297" y="360"/>
                      <a:pt x="297" y="360"/>
                      <a:pt x="297" y="360"/>
                    </a:cubicBezTo>
                    <a:cubicBezTo>
                      <a:pt x="224" y="360"/>
                      <a:pt x="224" y="360"/>
                      <a:pt x="224" y="360"/>
                    </a:cubicBezTo>
                    <a:cubicBezTo>
                      <a:pt x="224" y="349"/>
                      <a:pt x="224" y="349"/>
                      <a:pt x="224" y="349"/>
                    </a:cubicBezTo>
                    <a:cubicBezTo>
                      <a:pt x="215" y="349"/>
                      <a:pt x="215" y="349"/>
                      <a:pt x="215" y="349"/>
                    </a:cubicBezTo>
                    <a:cubicBezTo>
                      <a:pt x="215" y="360"/>
                      <a:pt x="215" y="360"/>
                      <a:pt x="215" y="360"/>
                    </a:cubicBezTo>
                    <a:cubicBezTo>
                      <a:pt x="141" y="360"/>
                      <a:pt x="141" y="360"/>
                      <a:pt x="141" y="360"/>
                    </a:cubicBezTo>
                    <a:cubicBezTo>
                      <a:pt x="141" y="349"/>
                      <a:pt x="141" y="349"/>
                      <a:pt x="141" y="349"/>
                    </a:cubicBezTo>
                    <a:cubicBezTo>
                      <a:pt x="132" y="349"/>
                      <a:pt x="132" y="349"/>
                      <a:pt x="132" y="349"/>
                    </a:cubicBezTo>
                    <a:cubicBezTo>
                      <a:pt x="132" y="360"/>
                      <a:pt x="132" y="360"/>
                      <a:pt x="132" y="360"/>
                    </a:cubicBezTo>
                    <a:cubicBezTo>
                      <a:pt x="59" y="360"/>
                      <a:pt x="59" y="360"/>
                      <a:pt x="59" y="360"/>
                    </a:cubicBezTo>
                    <a:cubicBezTo>
                      <a:pt x="59" y="349"/>
                      <a:pt x="59" y="349"/>
                      <a:pt x="59" y="349"/>
                    </a:cubicBezTo>
                    <a:cubicBezTo>
                      <a:pt x="49" y="349"/>
                      <a:pt x="49" y="349"/>
                      <a:pt x="49" y="349"/>
                    </a:cubicBezTo>
                    <a:cubicBezTo>
                      <a:pt x="49" y="360"/>
                      <a:pt x="49" y="360"/>
                      <a:pt x="49" y="360"/>
                    </a:cubicBezTo>
                    <a:cubicBezTo>
                      <a:pt x="20" y="360"/>
                      <a:pt x="20" y="360"/>
                      <a:pt x="20" y="360"/>
                    </a:cubicBezTo>
                    <a:cubicBezTo>
                      <a:pt x="20" y="331"/>
                      <a:pt x="20" y="331"/>
                      <a:pt x="20" y="331"/>
                    </a:cubicBezTo>
                    <a:cubicBezTo>
                      <a:pt x="31" y="331"/>
                      <a:pt x="31" y="331"/>
                      <a:pt x="31" y="331"/>
                    </a:cubicBezTo>
                    <a:cubicBezTo>
                      <a:pt x="31" y="322"/>
                      <a:pt x="31" y="322"/>
                      <a:pt x="31" y="322"/>
                    </a:cubicBezTo>
                    <a:cubicBezTo>
                      <a:pt x="20" y="322"/>
                      <a:pt x="20" y="322"/>
                      <a:pt x="20" y="322"/>
                    </a:cubicBezTo>
                    <a:cubicBezTo>
                      <a:pt x="20" y="244"/>
                      <a:pt x="20" y="244"/>
                      <a:pt x="20" y="244"/>
                    </a:cubicBezTo>
                    <a:cubicBezTo>
                      <a:pt x="31" y="244"/>
                      <a:pt x="31" y="244"/>
                      <a:pt x="31" y="244"/>
                    </a:cubicBezTo>
                    <a:cubicBezTo>
                      <a:pt x="31" y="235"/>
                      <a:pt x="31" y="235"/>
                      <a:pt x="31" y="235"/>
                    </a:cubicBezTo>
                    <a:cubicBezTo>
                      <a:pt x="20" y="235"/>
                      <a:pt x="20" y="235"/>
                      <a:pt x="20" y="235"/>
                    </a:cubicBezTo>
                    <a:cubicBezTo>
                      <a:pt x="20" y="157"/>
                      <a:pt x="20" y="157"/>
                      <a:pt x="20" y="157"/>
                    </a:cubicBezTo>
                    <a:cubicBezTo>
                      <a:pt x="31" y="157"/>
                      <a:pt x="31" y="157"/>
                      <a:pt x="31" y="157"/>
                    </a:cubicBezTo>
                    <a:cubicBezTo>
                      <a:pt x="31" y="148"/>
                      <a:pt x="31" y="148"/>
                      <a:pt x="31" y="148"/>
                    </a:cubicBezTo>
                    <a:cubicBezTo>
                      <a:pt x="20" y="148"/>
                      <a:pt x="20" y="148"/>
                      <a:pt x="20" y="148"/>
                    </a:cubicBezTo>
                    <a:cubicBezTo>
                      <a:pt x="20" y="70"/>
                      <a:pt x="20" y="70"/>
                      <a:pt x="20" y="70"/>
                    </a:cubicBezTo>
                    <a:cubicBezTo>
                      <a:pt x="31" y="70"/>
                      <a:pt x="31" y="70"/>
                      <a:pt x="31" y="70"/>
                    </a:cubicBezTo>
                    <a:cubicBezTo>
                      <a:pt x="31" y="61"/>
                      <a:pt x="31" y="61"/>
                      <a:pt x="31" y="61"/>
                    </a:cubicBezTo>
                    <a:cubicBezTo>
                      <a:pt x="20" y="61"/>
                      <a:pt x="20" y="61"/>
                      <a:pt x="20" y="61"/>
                    </a:cubicBezTo>
                    <a:cubicBezTo>
                      <a:pt x="20" y="28"/>
                      <a:pt x="20" y="28"/>
                      <a:pt x="20" y="28"/>
                    </a:cubicBezTo>
                    <a:cubicBezTo>
                      <a:pt x="26" y="26"/>
                      <a:pt x="30" y="21"/>
                      <a:pt x="30" y="14"/>
                    </a:cubicBezTo>
                    <a:cubicBezTo>
                      <a:pt x="30" y="6"/>
                      <a:pt x="24" y="0"/>
                      <a:pt x="16" y="0"/>
                    </a:cubicBezTo>
                    <a:cubicBezTo>
                      <a:pt x="8" y="0"/>
                      <a:pt x="1" y="6"/>
                      <a:pt x="1" y="14"/>
                    </a:cubicBezTo>
                    <a:cubicBezTo>
                      <a:pt x="1" y="21"/>
                      <a:pt x="5" y="26"/>
                      <a:pt x="11" y="28"/>
                    </a:cubicBezTo>
                    <a:cubicBezTo>
                      <a:pt x="11" y="61"/>
                      <a:pt x="11" y="61"/>
                      <a:pt x="11" y="61"/>
                    </a:cubicBezTo>
                    <a:cubicBezTo>
                      <a:pt x="0" y="61"/>
                      <a:pt x="0" y="61"/>
                      <a:pt x="0" y="61"/>
                    </a:cubicBezTo>
                    <a:cubicBezTo>
                      <a:pt x="0" y="70"/>
                      <a:pt x="0" y="70"/>
                      <a:pt x="0" y="70"/>
                    </a:cubicBezTo>
                    <a:cubicBezTo>
                      <a:pt x="11" y="70"/>
                      <a:pt x="11" y="70"/>
                      <a:pt x="11" y="70"/>
                    </a:cubicBezTo>
                    <a:cubicBezTo>
                      <a:pt x="11" y="148"/>
                      <a:pt x="11" y="148"/>
                      <a:pt x="11" y="148"/>
                    </a:cubicBezTo>
                    <a:cubicBezTo>
                      <a:pt x="0" y="148"/>
                      <a:pt x="0" y="148"/>
                      <a:pt x="0" y="148"/>
                    </a:cubicBezTo>
                    <a:cubicBezTo>
                      <a:pt x="0" y="157"/>
                      <a:pt x="0" y="157"/>
                      <a:pt x="0" y="157"/>
                    </a:cubicBezTo>
                    <a:cubicBezTo>
                      <a:pt x="11" y="157"/>
                      <a:pt x="11" y="157"/>
                      <a:pt x="11" y="157"/>
                    </a:cubicBezTo>
                    <a:cubicBezTo>
                      <a:pt x="11" y="235"/>
                      <a:pt x="11" y="235"/>
                      <a:pt x="11" y="235"/>
                    </a:cubicBezTo>
                    <a:cubicBezTo>
                      <a:pt x="0" y="235"/>
                      <a:pt x="0" y="235"/>
                      <a:pt x="0" y="235"/>
                    </a:cubicBezTo>
                    <a:cubicBezTo>
                      <a:pt x="0" y="244"/>
                      <a:pt x="0" y="244"/>
                      <a:pt x="0" y="244"/>
                    </a:cubicBezTo>
                    <a:cubicBezTo>
                      <a:pt x="11" y="244"/>
                      <a:pt x="11" y="244"/>
                      <a:pt x="11" y="244"/>
                    </a:cubicBezTo>
                    <a:cubicBezTo>
                      <a:pt x="11" y="322"/>
                      <a:pt x="11" y="322"/>
                      <a:pt x="11" y="322"/>
                    </a:cubicBezTo>
                    <a:cubicBezTo>
                      <a:pt x="0" y="322"/>
                      <a:pt x="0" y="322"/>
                      <a:pt x="0" y="322"/>
                    </a:cubicBezTo>
                    <a:cubicBezTo>
                      <a:pt x="0" y="331"/>
                      <a:pt x="0" y="331"/>
                      <a:pt x="0" y="331"/>
                    </a:cubicBezTo>
                    <a:cubicBezTo>
                      <a:pt x="11" y="331"/>
                      <a:pt x="11" y="331"/>
                      <a:pt x="11" y="331"/>
                    </a:cubicBezTo>
                    <a:cubicBezTo>
                      <a:pt x="11" y="369"/>
                      <a:pt x="11" y="369"/>
                      <a:pt x="11" y="369"/>
                    </a:cubicBezTo>
                    <a:cubicBezTo>
                      <a:pt x="371" y="369"/>
                      <a:pt x="371" y="369"/>
                      <a:pt x="371" y="369"/>
                    </a:cubicBezTo>
                    <a:cubicBezTo>
                      <a:pt x="373" y="375"/>
                      <a:pt x="378" y="379"/>
                      <a:pt x="384" y="379"/>
                    </a:cubicBezTo>
                    <a:cubicBezTo>
                      <a:pt x="392" y="379"/>
                      <a:pt x="399" y="372"/>
                      <a:pt x="399" y="365"/>
                    </a:cubicBezTo>
                    <a:cubicBezTo>
                      <a:pt x="399" y="357"/>
                      <a:pt x="392" y="350"/>
                      <a:pt x="384" y="35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9" name="Freeform 6"/>
              <p:cNvSpPr>
                <a:spLocks/>
              </p:cNvSpPr>
              <p:nvPr/>
            </p:nvSpPr>
            <p:spPr bwMode="auto">
              <a:xfrm>
                <a:off x="4868" y="1594"/>
                <a:ext cx="793" cy="667"/>
              </a:xfrm>
              <a:custGeom>
                <a:avLst/>
                <a:gdLst>
                  <a:gd name="T0" fmla="*/ 206 w 333"/>
                  <a:gd name="T1" fmla="*/ 121 h 280"/>
                  <a:gd name="T2" fmla="*/ 189 w 333"/>
                  <a:gd name="T3" fmla="*/ 104 h 280"/>
                  <a:gd name="T4" fmla="*/ 101 w 333"/>
                  <a:gd name="T5" fmla="*/ 193 h 280"/>
                  <a:gd name="T6" fmla="*/ 80 w 333"/>
                  <a:gd name="T7" fmla="*/ 172 h 280"/>
                  <a:gd name="T8" fmla="*/ 0 w 333"/>
                  <a:gd name="T9" fmla="*/ 252 h 280"/>
                  <a:gd name="T10" fmla="*/ 0 w 333"/>
                  <a:gd name="T11" fmla="*/ 276 h 280"/>
                  <a:gd name="T12" fmla="*/ 8 w 333"/>
                  <a:gd name="T13" fmla="*/ 276 h 280"/>
                  <a:gd name="T14" fmla="*/ 8 w 333"/>
                  <a:gd name="T15" fmla="*/ 280 h 280"/>
                  <a:gd name="T16" fmla="*/ 70 w 333"/>
                  <a:gd name="T17" fmla="*/ 217 h 280"/>
                  <a:gd name="T18" fmla="*/ 115 w 333"/>
                  <a:gd name="T19" fmla="*/ 262 h 280"/>
                  <a:gd name="T20" fmla="*/ 201 w 333"/>
                  <a:gd name="T21" fmla="*/ 176 h 280"/>
                  <a:gd name="T22" fmla="*/ 251 w 333"/>
                  <a:gd name="T23" fmla="*/ 226 h 280"/>
                  <a:gd name="T24" fmla="*/ 333 w 333"/>
                  <a:gd name="T25" fmla="*/ 137 h 280"/>
                  <a:gd name="T26" fmla="*/ 333 w 333"/>
                  <a:gd name="T27" fmla="*/ 0 h 280"/>
                  <a:gd name="T28" fmla="*/ 206 w 333"/>
                  <a:gd name="T29"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280">
                    <a:moveTo>
                      <a:pt x="206" y="121"/>
                    </a:moveTo>
                    <a:cubicBezTo>
                      <a:pt x="206" y="121"/>
                      <a:pt x="192" y="107"/>
                      <a:pt x="189" y="104"/>
                    </a:cubicBezTo>
                    <a:cubicBezTo>
                      <a:pt x="185" y="108"/>
                      <a:pt x="101" y="193"/>
                      <a:pt x="101" y="193"/>
                    </a:cubicBezTo>
                    <a:cubicBezTo>
                      <a:pt x="101" y="193"/>
                      <a:pt x="84" y="176"/>
                      <a:pt x="80" y="172"/>
                    </a:cubicBezTo>
                    <a:cubicBezTo>
                      <a:pt x="0" y="252"/>
                      <a:pt x="0" y="252"/>
                      <a:pt x="0" y="252"/>
                    </a:cubicBezTo>
                    <a:cubicBezTo>
                      <a:pt x="0" y="276"/>
                      <a:pt x="0" y="276"/>
                      <a:pt x="0" y="276"/>
                    </a:cubicBezTo>
                    <a:cubicBezTo>
                      <a:pt x="4" y="276"/>
                      <a:pt x="8" y="276"/>
                      <a:pt x="8" y="276"/>
                    </a:cubicBezTo>
                    <a:cubicBezTo>
                      <a:pt x="8" y="280"/>
                      <a:pt x="8" y="280"/>
                      <a:pt x="8" y="280"/>
                    </a:cubicBezTo>
                    <a:cubicBezTo>
                      <a:pt x="70" y="217"/>
                      <a:pt x="70" y="217"/>
                      <a:pt x="70" y="217"/>
                    </a:cubicBezTo>
                    <a:cubicBezTo>
                      <a:pt x="70" y="217"/>
                      <a:pt x="106" y="253"/>
                      <a:pt x="115" y="262"/>
                    </a:cubicBezTo>
                    <a:cubicBezTo>
                      <a:pt x="127" y="251"/>
                      <a:pt x="201" y="176"/>
                      <a:pt x="201" y="176"/>
                    </a:cubicBezTo>
                    <a:cubicBezTo>
                      <a:pt x="201" y="176"/>
                      <a:pt x="240" y="216"/>
                      <a:pt x="251" y="226"/>
                    </a:cubicBezTo>
                    <a:cubicBezTo>
                      <a:pt x="260" y="216"/>
                      <a:pt x="312" y="160"/>
                      <a:pt x="333" y="137"/>
                    </a:cubicBezTo>
                    <a:cubicBezTo>
                      <a:pt x="333" y="0"/>
                      <a:pt x="333" y="0"/>
                      <a:pt x="333" y="0"/>
                    </a:cubicBezTo>
                    <a:lnTo>
                      <a:pt x="206" y="12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40" name="Freeform 7"/>
              <p:cNvSpPr>
                <a:spLocks/>
              </p:cNvSpPr>
              <p:nvPr/>
            </p:nvSpPr>
            <p:spPr bwMode="auto">
              <a:xfrm>
                <a:off x="4868" y="1563"/>
                <a:ext cx="793" cy="621"/>
              </a:xfrm>
              <a:custGeom>
                <a:avLst/>
                <a:gdLst>
                  <a:gd name="T0" fmla="*/ 491 w 793"/>
                  <a:gd name="T1" fmla="*/ 288 h 621"/>
                  <a:gd name="T2" fmla="*/ 458 w 793"/>
                  <a:gd name="T3" fmla="*/ 252 h 621"/>
                  <a:gd name="T4" fmla="*/ 450 w 793"/>
                  <a:gd name="T5" fmla="*/ 248 h 621"/>
                  <a:gd name="T6" fmla="*/ 446 w 793"/>
                  <a:gd name="T7" fmla="*/ 252 h 621"/>
                  <a:gd name="T8" fmla="*/ 241 w 793"/>
                  <a:gd name="T9" fmla="*/ 457 h 621"/>
                  <a:gd name="T10" fmla="*/ 198 w 793"/>
                  <a:gd name="T11" fmla="*/ 414 h 621"/>
                  <a:gd name="T12" fmla="*/ 191 w 793"/>
                  <a:gd name="T13" fmla="*/ 409 h 621"/>
                  <a:gd name="T14" fmla="*/ 0 w 793"/>
                  <a:gd name="T15" fmla="*/ 600 h 621"/>
                  <a:gd name="T16" fmla="*/ 0 w 793"/>
                  <a:gd name="T17" fmla="*/ 609 h 621"/>
                  <a:gd name="T18" fmla="*/ 0 w 793"/>
                  <a:gd name="T19" fmla="*/ 621 h 621"/>
                  <a:gd name="T20" fmla="*/ 191 w 793"/>
                  <a:gd name="T21" fmla="*/ 431 h 621"/>
                  <a:gd name="T22" fmla="*/ 236 w 793"/>
                  <a:gd name="T23" fmla="*/ 474 h 621"/>
                  <a:gd name="T24" fmla="*/ 241 w 793"/>
                  <a:gd name="T25" fmla="*/ 479 h 621"/>
                  <a:gd name="T26" fmla="*/ 246 w 793"/>
                  <a:gd name="T27" fmla="*/ 474 h 621"/>
                  <a:gd name="T28" fmla="*/ 450 w 793"/>
                  <a:gd name="T29" fmla="*/ 269 h 621"/>
                  <a:gd name="T30" fmla="*/ 486 w 793"/>
                  <a:gd name="T31" fmla="*/ 302 h 621"/>
                  <a:gd name="T32" fmla="*/ 491 w 793"/>
                  <a:gd name="T33" fmla="*/ 307 h 621"/>
                  <a:gd name="T34" fmla="*/ 496 w 793"/>
                  <a:gd name="T35" fmla="*/ 302 h 621"/>
                  <a:gd name="T36" fmla="*/ 793 w 793"/>
                  <a:gd name="T37" fmla="*/ 19 h 621"/>
                  <a:gd name="T38" fmla="*/ 793 w 793"/>
                  <a:gd name="T39" fmla="*/ 0 h 621"/>
                  <a:gd name="T40" fmla="*/ 491 w 793"/>
                  <a:gd name="T41" fmla="*/ 28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3" h="621">
                    <a:moveTo>
                      <a:pt x="491" y="288"/>
                    </a:moveTo>
                    <a:lnTo>
                      <a:pt x="458" y="252"/>
                    </a:lnTo>
                    <a:lnTo>
                      <a:pt x="450" y="248"/>
                    </a:lnTo>
                    <a:lnTo>
                      <a:pt x="446" y="252"/>
                    </a:lnTo>
                    <a:lnTo>
                      <a:pt x="241" y="457"/>
                    </a:lnTo>
                    <a:lnTo>
                      <a:pt x="198" y="414"/>
                    </a:lnTo>
                    <a:lnTo>
                      <a:pt x="191" y="409"/>
                    </a:lnTo>
                    <a:lnTo>
                      <a:pt x="0" y="600"/>
                    </a:lnTo>
                    <a:lnTo>
                      <a:pt x="0" y="609"/>
                    </a:lnTo>
                    <a:lnTo>
                      <a:pt x="0" y="621"/>
                    </a:lnTo>
                    <a:lnTo>
                      <a:pt x="191" y="431"/>
                    </a:lnTo>
                    <a:lnTo>
                      <a:pt x="236" y="474"/>
                    </a:lnTo>
                    <a:lnTo>
                      <a:pt x="241" y="479"/>
                    </a:lnTo>
                    <a:lnTo>
                      <a:pt x="246" y="474"/>
                    </a:lnTo>
                    <a:lnTo>
                      <a:pt x="450" y="269"/>
                    </a:lnTo>
                    <a:lnTo>
                      <a:pt x="486" y="302"/>
                    </a:lnTo>
                    <a:lnTo>
                      <a:pt x="491" y="307"/>
                    </a:lnTo>
                    <a:lnTo>
                      <a:pt x="496" y="302"/>
                    </a:lnTo>
                    <a:lnTo>
                      <a:pt x="793" y="19"/>
                    </a:lnTo>
                    <a:lnTo>
                      <a:pt x="793" y="0"/>
                    </a:lnTo>
                    <a:lnTo>
                      <a:pt x="491" y="28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41" name="Freeform 8"/>
              <p:cNvSpPr>
                <a:spLocks/>
              </p:cNvSpPr>
              <p:nvPr/>
            </p:nvSpPr>
            <p:spPr bwMode="auto">
              <a:xfrm>
                <a:off x="4868" y="1984"/>
                <a:ext cx="793" cy="360"/>
              </a:xfrm>
              <a:custGeom>
                <a:avLst/>
                <a:gdLst>
                  <a:gd name="T0" fmla="*/ 251 w 333"/>
                  <a:gd name="T1" fmla="*/ 89 h 151"/>
                  <a:gd name="T2" fmla="*/ 201 w 333"/>
                  <a:gd name="T3" fmla="*/ 39 h 151"/>
                  <a:gd name="T4" fmla="*/ 115 w 333"/>
                  <a:gd name="T5" fmla="*/ 125 h 151"/>
                  <a:gd name="T6" fmla="*/ 70 w 333"/>
                  <a:gd name="T7" fmla="*/ 80 h 151"/>
                  <a:gd name="T8" fmla="*/ 0 w 333"/>
                  <a:gd name="T9" fmla="*/ 150 h 151"/>
                  <a:gd name="T10" fmla="*/ 0 w 333"/>
                  <a:gd name="T11" fmla="*/ 151 h 151"/>
                  <a:gd name="T12" fmla="*/ 13 w 333"/>
                  <a:gd name="T13" fmla="*/ 151 h 151"/>
                  <a:gd name="T14" fmla="*/ 13 w 333"/>
                  <a:gd name="T15" fmla="*/ 140 h 151"/>
                  <a:gd name="T16" fmla="*/ 35 w 333"/>
                  <a:gd name="T17" fmla="*/ 140 h 151"/>
                  <a:gd name="T18" fmla="*/ 35 w 333"/>
                  <a:gd name="T19" fmla="*/ 151 h 151"/>
                  <a:gd name="T20" fmla="*/ 96 w 333"/>
                  <a:gd name="T21" fmla="*/ 151 h 151"/>
                  <a:gd name="T22" fmla="*/ 96 w 333"/>
                  <a:gd name="T23" fmla="*/ 140 h 151"/>
                  <a:gd name="T24" fmla="*/ 118 w 333"/>
                  <a:gd name="T25" fmla="*/ 140 h 151"/>
                  <a:gd name="T26" fmla="*/ 118 w 333"/>
                  <a:gd name="T27" fmla="*/ 151 h 151"/>
                  <a:gd name="T28" fmla="*/ 178 w 333"/>
                  <a:gd name="T29" fmla="*/ 151 h 151"/>
                  <a:gd name="T30" fmla="*/ 178 w 333"/>
                  <a:gd name="T31" fmla="*/ 140 h 151"/>
                  <a:gd name="T32" fmla="*/ 200 w 333"/>
                  <a:gd name="T33" fmla="*/ 140 h 151"/>
                  <a:gd name="T34" fmla="*/ 200 w 333"/>
                  <a:gd name="T35" fmla="*/ 151 h 151"/>
                  <a:gd name="T36" fmla="*/ 261 w 333"/>
                  <a:gd name="T37" fmla="*/ 151 h 151"/>
                  <a:gd name="T38" fmla="*/ 261 w 333"/>
                  <a:gd name="T39" fmla="*/ 140 h 151"/>
                  <a:gd name="T40" fmla="*/ 283 w 333"/>
                  <a:gd name="T41" fmla="*/ 140 h 151"/>
                  <a:gd name="T42" fmla="*/ 283 w 333"/>
                  <a:gd name="T43" fmla="*/ 151 h 151"/>
                  <a:gd name="T44" fmla="*/ 333 w 333"/>
                  <a:gd name="T45" fmla="*/ 151 h 151"/>
                  <a:gd name="T46" fmla="*/ 333 w 333"/>
                  <a:gd name="T47" fmla="*/ 0 h 151"/>
                  <a:gd name="T48" fmla="*/ 251 w 333"/>
                  <a:gd name="T49"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3" h="151">
                    <a:moveTo>
                      <a:pt x="251" y="89"/>
                    </a:moveTo>
                    <a:cubicBezTo>
                      <a:pt x="251" y="89"/>
                      <a:pt x="205" y="43"/>
                      <a:pt x="201" y="39"/>
                    </a:cubicBezTo>
                    <a:cubicBezTo>
                      <a:pt x="197" y="43"/>
                      <a:pt x="115" y="125"/>
                      <a:pt x="115" y="125"/>
                    </a:cubicBezTo>
                    <a:cubicBezTo>
                      <a:pt x="115" y="125"/>
                      <a:pt x="75" y="84"/>
                      <a:pt x="70" y="80"/>
                    </a:cubicBezTo>
                    <a:cubicBezTo>
                      <a:pt x="0" y="150"/>
                      <a:pt x="0" y="150"/>
                      <a:pt x="0" y="150"/>
                    </a:cubicBezTo>
                    <a:cubicBezTo>
                      <a:pt x="0" y="151"/>
                      <a:pt x="0" y="151"/>
                      <a:pt x="0" y="151"/>
                    </a:cubicBezTo>
                    <a:cubicBezTo>
                      <a:pt x="13" y="151"/>
                      <a:pt x="13" y="151"/>
                      <a:pt x="13" y="151"/>
                    </a:cubicBezTo>
                    <a:cubicBezTo>
                      <a:pt x="13" y="148"/>
                      <a:pt x="13" y="140"/>
                      <a:pt x="13" y="140"/>
                    </a:cubicBezTo>
                    <a:cubicBezTo>
                      <a:pt x="35" y="140"/>
                      <a:pt x="35" y="140"/>
                      <a:pt x="35" y="140"/>
                    </a:cubicBezTo>
                    <a:cubicBezTo>
                      <a:pt x="35" y="140"/>
                      <a:pt x="35" y="148"/>
                      <a:pt x="35" y="151"/>
                    </a:cubicBezTo>
                    <a:cubicBezTo>
                      <a:pt x="96" y="151"/>
                      <a:pt x="96" y="151"/>
                      <a:pt x="96" y="151"/>
                    </a:cubicBezTo>
                    <a:cubicBezTo>
                      <a:pt x="96" y="148"/>
                      <a:pt x="96" y="140"/>
                      <a:pt x="96" y="140"/>
                    </a:cubicBezTo>
                    <a:cubicBezTo>
                      <a:pt x="118" y="140"/>
                      <a:pt x="118" y="140"/>
                      <a:pt x="118" y="140"/>
                    </a:cubicBezTo>
                    <a:cubicBezTo>
                      <a:pt x="118" y="140"/>
                      <a:pt x="118" y="148"/>
                      <a:pt x="118" y="151"/>
                    </a:cubicBezTo>
                    <a:cubicBezTo>
                      <a:pt x="178" y="151"/>
                      <a:pt x="178" y="151"/>
                      <a:pt x="178" y="151"/>
                    </a:cubicBezTo>
                    <a:cubicBezTo>
                      <a:pt x="178" y="148"/>
                      <a:pt x="178" y="140"/>
                      <a:pt x="178" y="140"/>
                    </a:cubicBezTo>
                    <a:cubicBezTo>
                      <a:pt x="200" y="140"/>
                      <a:pt x="200" y="140"/>
                      <a:pt x="200" y="140"/>
                    </a:cubicBezTo>
                    <a:cubicBezTo>
                      <a:pt x="200" y="140"/>
                      <a:pt x="200" y="148"/>
                      <a:pt x="200" y="151"/>
                    </a:cubicBezTo>
                    <a:cubicBezTo>
                      <a:pt x="261" y="151"/>
                      <a:pt x="261" y="151"/>
                      <a:pt x="261" y="151"/>
                    </a:cubicBezTo>
                    <a:cubicBezTo>
                      <a:pt x="261" y="148"/>
                      <a:pt x="261" y="140"/>
                      <a:pt x="261" y="140"/>
                    </a:cubicBezTo>
                    <a:cubicBezTo>
                      <a:pt x="283" y="140"/>
                      <a:pt x="283" y="140"/>
                      <a:pt x="283" y="140"/>
                    </a:cubicBezTo>
                    <a:cubicBezTo>
                      <a:pt x="283" y="140"/>
                      <a:pt x="283" y="148"/>
                      <a:pt x="283" y="151"/>
                    </a:cubicBezTo>
                    <a:cubicBezTo>
                      <a:pt x="333" y="151"/>
                      <a:pt x="333" y="151"/>
                      <a:pt x="333" y="151"/>
                    </a:cubicBezTo>
                    <a:cubicBezTo>
                      <a:pt x="333" y="0"/>
                      <a:pt x="333" y="0"/>
                      <a:pt x="333" y="0"/>
                    </a:cubicBezTo>
                    <a:lnTo>
                      <a:pt x="251" y="89"/>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42" name="Freeform 9"/>
              <p:cNvSpPr>
                <a:spLocks/>
              </p:cNvSpPr>
              <p:nvPr/>
            </p:nvSpPr>
            <p:spPr bwMode="auto">
              <a:xfrm>
                <a:off x="4868" y="1951"/>
                <a:ext cx="793" cy="381"/>
              </a:xfrm>
              <a:custGeom>
                <a:avLst/>
                <a:gdLst>
                  <a:gd name="T0" fmla="*/ 598 w 793"/>
                  <a:gd name="T1" fmla="*/ 212 h 381"/>
                  <a:gd name="T2" fmla="*/ 479 w 793"/>
                  <a:gd name="T3" fmla="*/ 95 h 381"/>
                  <a:gd name="T4" fmla="*/ 474 w 793"/>
                  <a:gd name="T5" fmla="*/ 100 h 381"/>
                  <a:gd name="T6" fmla="*/ 274 w 793"/>
                  <a:gd name="T7" fmla="*/ 300 h 381"/>
                  <a:gd name="T8" fmla="*/ 167 w 793"/>
                  <a:gd name="T9" fmla="*/ 193 h 381"/>
                  <a:gd name="T10" fmla="*/ 0 w 793"/>
                  <a:gd name="T11" fmla="*/ 360 h 381"/>
                  <a:gd name="T12" fmla="*/ 0 w 793"/>
                  <a:gd name="T13" fmla="*/ 369 h 381"/>
                  <a:gd name="T14" fmla="*/ 0 w 793"/>
                  <a:gd name="T15" fmla="*/ 381 h 381"/>
                  <a:gd name="T16" fmla="*/ 167 w 793"/>
                  <a:gd name="T17" fmla="*/ 212 h 381"/>
                  <a:gd name="T18" fmla="*/ 274 w 793"/>
                  <a:gd name="T19" fmla="*/ 319 h 381"/>
                  <a:gd name="T20" fmla="*/ 281 w 793"/>
                  <a:gd name="T21" fmla="*/ 314 h 381"/>
                  <a:gd name="T22" fmla="*/ 479 w 793"/>
                  <a:gd name="T23" fmla="*/ 117 h 381"/>
                  <a:gd name="T24" fmla="*/ 593 w 793"/>
                  <a:gd name="T25" fmla="*/ 229 h 381"/>
                  <a:gd name="T26" fmla="*/ 598 w 793"/>
                  <a:gd name="T27" fmla="*/ 233 h 381"/>
                  <a:gd name="T28" fmla="*/ 603 w 793"/>
                  <a:gd name="T29" fmla="*/ 229 h 381"/>
                  <a:gd name="T30" fmla="*/ 793 w 793"/>
                  <a:gd name="T31" fmla="*/ 24 h 381"/>
                  <a:gd name="T32" fmla="*/ 793 w 793"/>
                  <a:gd name="T33" fmla="*/ 0 h 381"/>
                  <a:gd name="T34" fmla="*/ 598 w 793"/>
                  <a:gd name="T35" fmla="*/ 21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3" h="381">
                    <a:moveTo>
                      <a:pt x="598" y="212"/>
                    </a:moveTo>
                    <a:lnTo>
                      <a:pt x="479" y="95"/>
                    </a:lnTo>
                    <a:lnTo>
                      <a:pt x="474" y="100"/>
                    </a:lnTo>
                    <a:lnTo>
                      <a:pt x="274" y="300"/>
                    </a:lnTo>
                    <a:lnTo>
                      <a:pt x="167" y="193"/>
                    </a:lnTo>
                    <a:lnTo>
                      <a:pt x="0" y="360"/>
                    </a:lnTo>
                    <a:lnTo>
                      <a:pt x="0" y="369"/>
                    </a:lnTo>
                    <a:lnTo>
                      <a:pt x="0" y="381"/>
                    </a:lnTo>
                    <a:lnTo>
                      <a:pt x="167" y="212"/>
                    </a:lnTo>
                    <a:lnTo>
                      <a:pt x="274" y="319"/>
                    </a:lnTo>
                    <a:lnTo>
                      <a:pt x="281" y="314"/>
                    </a:lnTo>
                    <a:lnTo>
                      <a:pt x="479" y="117"/>
                    </a:lnTo>
                    <a:lnTo>
                      <a:pt x="593" y="229"/>
                    </a:lnTo>
                    <a:lnTo>
                      <a:pt x="598" y="233"/>
                    </a:lnTo>
                    <a:lnTo>
                      <a:pt x="603" y="229"/>
                    </a:lnTo>
                    <a:lnTo>
                      <a:pt x="793" y="24"/>
                    </a:lnTo>
                    <a:lnTo>
                      <a:pt x="793" y="0"/>
                    </a:lnTo>
                    <a:lnTo>
                      <a:pt x="598" y="21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grpSp>
        <p:grpSp>
          <p:nvGrpSpPr>
            <p:cNvPr id="18" name="Group 12"/>
            <p:cNvGrpSpPr>
              <a:grpSpLocks noChangeAspect="1"/>
            </p:cNvGrpSpPr>
            <p:nvPr/>
          </p:nvGrpSpPr>
          <p:grpSpPr bwMode="auto">
            <a:xfrm>
              <a:off x="2641103" y="3855164"/>
              <a:ext cx="591336" cy="566092"/>
              <a:chOff x="851" y="1961"/>
              <a:chExt cx="773" cy="740"/>
            </a:xfrm>
            <a:solidFill>
              <a:srgbClr val="FFB850"/>
            </a:solidFill>
          </p:grpSpPr>
          <p:sp>
            <p:nvSpPr>
              <p:cNvPr id="32" name="Freeform 13"/>
              <p:cNvSpPr>
                <a:spLocks noEditPoints="1"/>
              </p:cNvSpPr>
              <p:nvPr/>
            </p:nvSpPr>
            <p:spPr bwMode="auto">
              <a:xfrm>
                <a:off x="851" y="2424"/>
                <a:ext cx="277" cy="277"/>
              </a:xfrm>
              <a:custGeom>
                <a:avLst/>
                <a:gdLst>
                  <a:gd name="T0" fmla="*/ 116 w 116"/>
                  <a:gd name="T1" fmla="*/ 67 h 116"/>
                  <a:gd name="T2" fmla="*/ 116 w 116"/>
                  <a:gd name="T3" fmla="*/ 49 h 116"/>
                  <a:gd name="T4" fmla="*/ 106 w 116"/>
                  <a:gd name="T5" fmla="*/ 49 h 116"/>
                  <a:gd name="T6" fmla="*/ 98 w 116"/>
                  <a:gd name="T7" fmla="*/ 31 h 116"/>
                  <a:gd name="T8" fmla="*/ 106 w 116"/>
                  <a:gd name="T9" fmla="*/ 23 h 116"/>
                  <a:gd name="T10" fmla="*/ 93 w 116"/>
                  <a:gd name="T11" fmla="*/ 10 h 116"/>
                  <a:gd name="T12" fmla="*/ 85 w 116"/>
                  <a:gd name="T13" fmla="*/ 18 h 116"/>
                  <a:gd name="T14" fmla="*/ 67 w 116"/>
                  <a:gd name="T15" fmla="*/ 11 h 116"/>
                  <a:gd name="T16" fmla="*/ 67 w 116"/>
                  <a:gd name="T17" fmla="*/ 0 h 116"/>
                  <a:gd name="T18" fmla="*/ 49 w 116"/>
                  <a:gd name="T19" fmla="*/ 0 h 116"/>
                  <a:gd name="T20" fmla="*/ 49 w 116"/>
                  <a:gd name="T21" fmla="*/ 11 h 116"/>
                  <a:gd name="T22" fmla="*/ 31 w 116"/>
                  <a:gd name="T23" fmla="*/ 18 h 116"/>
                  <a:gd name="T24" fmla="*/ 23 w 116"/>
                  <a:gd name="T25" fmla="*/ 10 h 116"/>
                  <a:gd name="T26" fmla="*/ 10 w 116"/>
                  <a:gd name="T27" fmla="*/ 23 h 116"/>
                  <a:gd name="T28" fmla="*/ 18 w 116"/>
                  <a:gd name="T29" fmla="*/ 31 h 116"/>
                  <a:gd name="T30" fmla="*/ 11 w 116"/>
                  <a:gd name="T31" fmla="*/ 49 h 116"/>
                  <a:gd name="T32" fmla="*/ 0 w 116"/>
                  <a:gd name="T33" fmla="*/ 49 h 116"/>
                  <a:gd name="T34" fmla="*/ 0 w 116"/>
                  <a:gd name="T35" fmla="*/ 67 h 116"/>
                  <a:gd name="T36" fmla="*/ 11 w 116"/>
                  <a:gd name="T37" fmla="*/ 67 h 116"/>
                  <a:gd name="T38" fmla="*/ 18 w 116"/>
                  <a:gd name="T39" fmla="*/ 85 h 116"/>
                  <a:gd name="T40" fmla="*/ 10 w 116"/>
                  <a:gd name="T41" fmla="*/ 93 h 116"/>
                  <a:gd name="T42" fmla="*/ 23 w 116"/>
                  <a:gd name="T43" fmla="*/ 106 h 116"/>
                  <a:gd name="T44" fmla="*/ 31 w 116"/>
                  <a:gd name="T45" fmla="*/ 98 h 116"/>
                  <a:gd name="T46" fmla="*/ 49 w 116"/>
                  <a:gd name="T47" fmla="*/ 106 h 116"/>
                  <a:gd name="T48" fmla="*/ 49 w 116"/>
                  <a:gd name="T49" fmla="*/ 116 h 116"/>
                  <a:gd name="T50" fmla="*/ 67 w 116"/>
                  <a:gd name="T51" fmla="*/ 116 h 116"/>
                  <a:gd name="T52" fmla="*/ 67 w 116"/>
                  <a:gd name="T53" fmla="*/ 106 h 116"/>
                  <a:gd name="T54" fmla="*/ 85 w 116"/>
                  <a:gd name="T55" fmla="*/ 98 h 116"/>
                  <a:gd name="T56" fmla="*/ 93 w 116"/>
                  <a:gd name="T57" fmla="*/ 106 h 116"/>
                  <a:gd name="T58" fmla="*/ 106 w 116"/>
                  <a:gd name="T59" fmla="*/ 93 h 116"/>
                  <a:gd name="T60" fmla="*/ 98 w 116"/>
                  <a:gd name="T61" fmla="*/ 85 h 116"/>
                  <a:gd name="T62" fmla="*/ 106 w 116"/>
                  <a:gd name="T63" fmla="*/ 67 h 116"/>
                  <a:gd name="T64" fmla="*/ 116 w 116"/>
                  <a:gd name="T65" fmla="*/ 67 h 116"/>
                  <a:gd name="T66" fmla="*/ 58 w 116"/>
                  <a:gd name="T67" fmla="*/ 88 h 116"/>
                  <a:gd name="T68" fmla="*/ 28 w 116"/>
                  <a:gd name="T69" fmla="*/ 58 h 116"/>
                  <a:gd name="T70" fmla="*/ 58 w 116"/>
                  <a:gd name="T71" fmla="*/ 28 h 116"/>
                  <a:gd name="T72" fmla="*/ 88 w 116"/>
                  <a:gd name="T73" fmla="*/ 58 h 116"/>
                  <a:gd name="T74" fmla="*/ 58 w 116"/>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116" y="67"/>
                    </a:moveTo>
                    <a:cubicBezTo>
                      <a:pt x="116" y="49"/>
                      <a:pt x="116" y="49"/>
                      <a:pt x="116" y="49"/>
                    </a:cubicBezTo>
                    <a:cubicBezTo>
                      <a:pt x="106" y="49"/>
                      <a:pt x="106" y="49"/>
                      <a:pt x="106" y="49"/>
                    </a:cubicBezTo>
                    <a:cubicBezTo>
                      <a:pt x="104" y="42"/>
                      <a:pt x="102" y="36"/>
                      <a:pt x="98" y="31"/>
                    </a:cubicBezTo>
                    <a:cubicBezTo>
                      <a:pt x="106" y="23"/>
                      <a:pt x="106" y="23"/>
                      <a:pt x="106" y="23"/>
                    </a:cubicBezTo>
                    <a:cubicBezTo>
                      <a:pt x="93" y="10"/>
                      <a:pt x="93" y="10"/>
                      <a:pt x="93" y="10"/>
                    </a:cubicBezTo>
                    <a:cubicBezTo>
                      <a:pt x="85" y="18"/>
                      <a:pt x="85" y="18"/>
                      <a:pt x="85" y="18"/>
                    </a:cubicBezTo>
                    <a:cubicBezTo>
                      <a:pt x="80" y="14"/>
                      <a:pt x="74" y="12"/>
                      <a:pt x="67" y="11"/>
                    </a:cubicBezTo>
                    <a:cubicBezTo>
                      <a:pt x="67" y="0"/>
                      <a:pt x="67" y="0"/>
                      <a:pt x="67" y="0"/>
                    </a:cubicBezTo>
                    <a:cubicBezTo>
                      <a:pt x="49" y="0"/>
                      <a:pt x="49" y="0"/>
                      <a:pt x="49" y="0"/>
                    </a:cubicBezTo>
                    <a:cubicBezTo>
                      <a:pt x="49" y="11"/>
                      <a:pt x="49" y="11"/>
                      <a:pt x="49" y="11"/>
                    </a:cubicBezTo>
                    <a:cubicBezTo>
                      <a:pt x="42" y="12"/>
                      <a:pt x="36" y="14"/>
                      <a:pt x="31" y="18"/>
                    </a:cubicBezTo>
                    <a:cubicBezTo>
                      <a:pt x="23" y="10"/>
                      <a:pt x="23" y="10"/>
                      <a:pt x="23" y="10"/>
                    </a:cubicBezTo>
                    <a:cubicBezTo>
                      <a:pt x="10" y="23"/>
                      <a:pt x="10" y="23"/>
                      <a:pt x="10" y="23"/>
                    </a:cubicBezTo>
                    <a:cubicBezTo>
                      <a:pt x="18" y="31"/>
                      <a:pt x="18" y="31"/>
                      <a:pt x="18" y="31"/>
                    </a:cubicBezTo>
                    <a:cubicBezTo>
                      <a:pt x="14" y="36"/>
                      <a:pt x="12" y="42"/>
                      <a:pt x="11" y="49"/>
                    </a:cubicBezTo>
                    <a:cubicBezTo>
                      <a:pt x="0" y="49"/>
                      <a:pt x="0" y="49"/>
                      <a:pt x="0" y="49"/>
                    </a:cubicBezTo>
                    <a:cubicBezTo>
                      <a:pt x="0" y="67"/>
                      <a:pt x="0" y="67"/>
                      <a:pt x="0" y="67"/>
                    </a:cubicBezTo>
                    <a:cubicBezTo>
                      <a:pt x="11" y="67"/>
                      <a:pt x="11" y="67"/>
                      <a:pt x="11" y="67"/>
                    </a:cubicBezTo>
                    <a:cubicBezTo>
                      <a:pt x="12" y="74"/>
                      <a:pt x="14" y="80"/>
                      <a:pt x="18" y="85"/>
                    </a:cubicBezTo>
                    <a:cubicBezTo>
                      <a:pt x="10" y="93"/>
                      <a:pt x="10" y="93"/>
                      <a:pt x="10" y="93"/>
                    </a:cubicBezTo>
                    <a:cubicBezTo>
                      <a:pt x="23" y="106"/>
                      <a:pt x="23" y="106"/>
                      <a:pt x="23" y="106"/>
                    </a:cubicBezTo>
                    <a:cubicBezTo>
                      <a:pt x="31" y="98"/>
                      <a:pt x="31" y="98"/>
                      <a:pt x="31" y="98"/>
                    </a:cubicBezTo>
                    <a:cubicBezTo>
                      <a:pt x="36" y="102"/>
                      <a:pt x="42" y="104"/>
                      <a:pt x="49" y="106"/>
                    </a:cubicBezTo>
                    <a:cubicBezTo>
                      <a:pt x="49" y="116"/>
                      <a:pt x="49" y="116"/>
                      <a:pt x="49" y="116"/>
                    </a:cubicBezTo>
                    <a:cubicBezTo>
                      <a:pt x="67" y="116"/>
                      <a:pt x="67" y="116"/>
                      <a:pt x="67" y="116"/>
                    </a:cubicBezTo>
                    <a:cubicBezTo>
                      <a:pt x="67" y="106"/>
                      <a:pt x="67" y="106"/>
                      <a:pt x="67" y="106"/>
                    </a:cubicBezTo>
                    <a:cubicBezTo>
                      <a:pt x="74" y="104"/>
                      <a:pt x="80" y="102"/>
                      <a:pt x="85" y="98"/>
                    </a:cubicBezTo>
                    <a:cubicBezTo>
                      <a:pt x="93" y="106"/>
                      <a:pt x="93" y="106"/>
                      <a:pt x="93" y="106"/>
                    </a:cubicBezTo>
                    <a:cubicBezTo>
                      <a:pt x="106" y="93"/>
                      <a:pt x="106" y="93"/>
                      <a:pt x="106" y="93"/>
                    </a:cubicBezTo>
                    <a:cubicBezTo>
                      <a:pt x="98" y="85"/>
                      <a:pt x="98" y="85"/>
                      <a:pt x="98" y="85"/>
                    </a:cubicBezTo>
                    <a:cubicBezTo>
                      <a:pt x="102" y="80"/>
                      <a:pt x="104" y="74"/>
                      <a:pt x="106" y="67"/>
                    </a:cubicBezTo>
                    <a:lnTo>
                      <a:pt x="116" y="67"/>
                    </a:lnTo>
                    <a:close/>
                    <a:moveTo>
                      <a:pt x="58" y="88"/>
                    </a:moveTo>
                    <a:cubicBezTo>
                      <a:pt x="41" y="88"/>
                      <a:pt x="28" y="75"/>
                      <a:pt x="28" y="58"/>
                    </a:cubicBezTo>
                    <a:cubicBezTo>
                      <a:pt x="28" y="41"/>
                      <a:pt x="41" y="28"/>
                      <a:pt x="58" y="28"/>
                    </a:cubicBezTo>
                    <a:cubicBezTo>
                      <a:pt x="75" y="28"/>
                      <a:pt x="88" y="41"/>
                      <a:pt x="88" y="58"/>
                    </a:cubicBezTo>
                    <a:cubicBezTo>
                      <a:pt x="88" y="75"/>
                      <a:pt x="75" y="88"/>
                      <a:pt x="58" y="8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3" name="Freeform 14"/>
              <p:cNvSpPr>
                <a:spLocks noEditPoints="1"/>
              </p:cNvSpPr>
              <p:nvPr/>
            </p:nvSpPr>
            <p:spPr bwMode="auto">
              <a:xfrm>
                <a:off x="1202" y="2424"/>
                <a:ext cx="279" cy="277"/>
              </a:xfrm>
              <a:custGeom>
                <a:avLst/>
                <a:gdLst>
                  <a:gd name="T0" fmla="*/ 117 w 117"/>
                  <a:gd name="T1" fmla="*/ 67 h 116"/>
                  <a:gd name="T2" fmla="*/ 117 w 117"/>
                  <a:gd name="T3" fmla="*/ 49 h 116"/>
                  <a:gd name="T4" fmla="*/ 106 w 117"/>
                  <a:gd name="T5" fmla="*/ 49 h 116"/>
                  <a:gd name="T6" fmla="*/ 98 w 117"/>
                  <a:gd name="T7" fmla="*/ 31 h 116"/>
                  <a:gd name="T8" fmla="*/ 106 w 117"/>
                  <a:gd name="T9" fmla="*/ 23 h 116"/>
                  <a:gd name="T10" fmla="*/ 93 w 117"/>
                  <a:gd name="T11" fmla="*/ 10 h 116"/>
                  <a:gd name="T12" fmla="*/ 86 w 117"/>
                  <a:gd name="T13" fmla="*/ 18 h 116"/>
                  <a:gd name="T14" fmla="*/ 67 w 117"/>
                  <a:gd name="T15" fmla="*/ 11 h 116"/>
                  <a:gd name="T16" fmla="*/ 67 w 117"/>
                  <a:gd name="T17" fmla="*/ 0 h 116"/>
                  <a:gd name="T18" fmla="*/ 49 w 117"/>
                  <a:gd name="T19" fmla="*/ 0 h 116"/>
                  <a:gd name="T20" fmla="*/ 49 w 117"/>
                  <a:gd name="T21" fmla="*/ 11 h 116"/>
                  <a:gd name="T22" fmla="*/ 31 w 117"/>
                  <a:gd name="T23" fmla="*/ 18 h 116"/>
                  <a:gd name="T24" fmla="*/ 24 w 117"/>
                  <a:gd name="T25" fmla="*/ 10 h 116"/>
                  <a:gd name="T26" fmla="*/ 11 w 117"/>
                  <a:gd name="T27" fmla="*/ 23 h 116"/>
                  <a:gd name="T28" fmla="*/ 18 w 117"/>
                  <a:gd name="T29" fmla="*/ 31 h 116"/>
                  <a:gd name="T30" fmla="*/ 11 w 117"/>
                  <a:gd name="T31" fmla="*/ 49 h 116"/>
                  <a:gd name="T32" fmla="*/ 0 w 117"/>
                  <a:gd name="T33" fmla="*/ 49 h 116"/>
                  <a:gd name="T34" fmla="*/ 0 w 117"/>
                  <a:gd name="T35" fmla="*/ 67 h 116"/>
                  <a:gd name="T36" fmla="*/ 11 w 117"/>
                  <a:gd name="T37" fmla="*/ 67 h 116"/>
                  <a:gd name="T38" fmla="*/ 18 w 117"/>
                  <a:gd name="T39" fmla="*/ 85 h 116"/>
                  <a:gd name="T40" fmla="*/ 11 w 117"/>
                  <a:gd name="T41" fmla="*/ 93 h 116"/>
                  <a:gd name="T42" fmla="*/ 24 w 117"/>
                  <a:gd name="T43" fmla="*/ 106 h 116"/>
                  <a:gd name="T44" fmla="*/ 31 w 117"/>
                  <a:gd name="T45" fmla="*/ 98 h 116"/>
                  <a:gd name="T46" fmla="*/ 49 w 117"/>
                  <a:gd name="T47" fmla="*/ 106 h 116"/>
                  <a:gd name="T48" fmla="*/ 49 w 117"/>
                  <a:gd name="T49" fmla="*/ 116 h 116"/>
                  <a:gd name="T50" fmla="*/ 67 w 117"/>
                  <a:gd name="T51" fmla="*/ 116 h 116"/>
                  <a:gd name="T52" fmla="*/ 67 w 117"/>
                  <a:gd name="T53" fmla="*/ 106 h 116"/>
                  <a:gd name="T54" fmla="*/ 86 w 117"/>
                  <a:gd name="T55" fmla="*/ 98 h 116"/>
                  <a:gd name="T56" fmla="*/ 93 w 117"/>
                  <a:gd name="T57" fmla="*/ 106 h 116"/>
                  <a:gd name="T58" fmla="*/ 106 w 117"/>
                  <a:gd name="T59" fmla="*/ 93 h 116"/>
                  <a:gd name="T60" fmla="*/ 98 w 117"/>
                  <a:gd name="T61" fmla="*/ 85 h 116"/>
                  <a:gd name="T62" fmla="*/ 106 w 117"/>
                  <a:gd name="T63" fmla="*/ 67 h 116"/>
                  <a:gd name="T64" fmla="*/ 117 w 117"/>
                  <a:gd name="T65" fmla="*/ 67 h 116"/>
                  <a:gd name="T66" fmla="*/ 58 w 117"/>
                  <a:gd name="T67" fmla="*/ 88 h 116"/>
                  <a:gd name="T68" fmla="*/ 28 w 117"/>
                  <a:gd name="T69" fmla="*/ 58 h 116"/>
                  <a:gd name="T70" fmla="*/ 58 w 117"/>
                  <a:gd name="T71" fmla="*/ 28 h 116"/>
                  <a:gd name="T72" fmla="*/ 89 w 117"/>
                  <a:gd name="T73" fmla="*/ 58 h 116"/>
                  <a:gd name="T74" fmla="*/ 58 w 117"/>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116">
                    <a:moveTo>
                      <a:pt x="117" y="67"/>
                    </a:moveTo>
                    <a:cubicBezTo>
                      <a:pt x="117" y="49"/>
                      <a:pt x="117" y="49"/>
                      <a:pt x="117" y="49"/>
                    </a:cubicBezTo>
                    <a:cubicBezTo>
                      <a:pt x="106" y="49"/>
                      <a:pt x="106" y="49"/>
                      <a:pt x="106" y="49"/>
                    </a:cubicBezTo>
                    <a:cubicBezTo>
                      <a:pt x="105" y="42"/>
                      <a:pt x="102" y="36"/>
                      <a:pt x="98" y="31"/>
                    </a:cubicBezTo>
                    <a:cubicBezTo>
                      <a:pt x="106" y="23"/>
                      <a:pt x="106" y="23"/>
                      <a:pt x="106" y="23"/>
                    </a:cubicBezTo>
                    <a:cubicBezTo>
                      <a:pt x="93" y="10"/>
                      <a:pt x="93" y="10"/>
                      <a:pt x="93" y="10"/>
                    </a:cubicBezTo>
                    <a:cubicBezTo>
                      <a:pt x="86" y="18"/>
                      <a:pt x="86" y="18"/>
                      <a:pt x="86" y="18"/>
                    </a:cubicBezTo>
                    <a:cubicBezTo>
                      <a:pt x="80" y="14"/>
                      <a:pt x="74" y="12"/>
                      <a:pt x="67" y="11"/>
                    </a:cubicBezTo>
                    <a:cubicBezTo>
                      <a:pt x="67" y="0"/>
                      <a:pt x="67" y="0"/>
                      <a:pt x="67" y="0"/>
                    </a:cubicBezTo>
                    <a:cubicBezTo>
                      <a:pt x="49" y="0"/>
                      <a:pt x="49" y="0"/>
                      <a:pt x="49" y="0"/>
                    </a:cubicBezTo>
                    <a:cubicBezTo>
                      <a:pt x="49" y="11"/>
                      <a:pt x="49" y="11"/>
                      <a:pt x="49" y="11"/>
                    </a:cubicBezTo>
                    <a:cubicBezTo>
                      <a:pt x="43" y="12"/>
                      <a:pt x="37" y="14"/>
                      <a:pt x="31" y="18"/>
                    </a:cubicBezTo>
                    <a:cubicBezTo>
                      <a:pt x="24" y="10"/>
                      <a:pt x="24" y="10"/>
                      <a:pt x="24" y="10"/>
                    </a:cubicBezTo>
                    <a:cubicBezTo>
                      <a:pt x="11" y="23"/>
                      <a:pt x="11" y="23"/>
                      <a:pt x="11" y="23"/>
                    </a:cubicBezTo>
                    <a:cubicBezTo>
                      <a:pt x="18" y="31"/>
                      <a:pt x="18" y="31"/>
                      <a:pt x="18" y="31"/>
                    </a:cubicBezTo>
                    <a:cubicBezTo>
                      <a:pt x="15" y="36"/>
                      <a:pt x="12" y="42"/>
                      <a:pt x="11" y="49"/>
                    </a:cubicBezTo>
                    <a:cubicBezTo>
                      <a:pt x="0" y="49"/>
                      <a:pt x="0" y="49"/>
                      <a:pt x="0" y="49"/>
                    </a:cubicBezTo>
                    <a:cubicBezTo>
                      <a:pt x="0" y="67"/>
                      <a:pt x="0" y="67"/>
                      <a:pt x="0" y="67"/>
                    </a:cubicBezTo>
                    <a:cubicBezTo>
                      <a:pt x="11" y="67"/>
                      <a:pt x="11" y="67"/>
                      <a:pt x="11" y="67"/>
                    </a:cubicBezTo>
                    <a:cubicBezTo>
                      <a:pt x="12" y="74"/>
                      <a:pt x="15" y="80"/>
                      <a:pt x="18" y="85"/>
                    </a:cubicBezTo>
                    <a:cubicBezTo>
                      <a:pt x="11" y="93"/>
                      <a:pt x="11" y="93"/>
                      <a:pt x="11" y="93"/>
                    </a:cubicBezTo>
                    <a:cubicBezTo>
                      <a:pt x="24" y="106"/>
                      <a:pt x="24" y="106"/>
                      <a:pt x="24" y="106"/>
                    </a:cubicBezTo>
                    <a:cubicBezTo>
                      <a:pt x="31" y="98"/>
                      <a:pt x="31" y="98"/>
                      <a:pt x="31" y="98"/>
                    </a:cubicBezTo>
                    <a:cubicBezTo>
                      <a:pt x="37" y="102"/>
                      <a:pt x="43" y="104"/>
                      <a:pt x="49" y="106"/>
                    </a:cubicBezTo>
                    <a:cubicBezTo>
                      <a:pt x="49" y="116"/>
                      <a:pt x="49" y="116"/>
                      <a:pt x="49" y="116"/>
                    </a:cubicBezTo>
                    <a:cubicBezTo>
                      <a:pt x="67" y="116"/>
                      <a:pt x="67" y="116"/>
                      <a:pt x="67" y="116"/>
                    </a:cubicBezTo>
                    <a:cubicBezTo>
                      <a:pt x="67" y="106"/>
                      <a:pt x="67" y="106"/>
                      <a:pt x="67" y="106"/>
                    </a:cubicBezTo>
                    <a:cubicBezTo>
                      <a:pt x="74" y="104"/>
                      <a:pt x="80" y="102"/>
                      <a:pt x="86" y="98"/>
                    </a:cubicBezTo>
                    <a:cubicBezTo>
                      <a:pt x="93" y="106"/>
                      <a:pt x="93" y="106"/>
                      <a:pt x="93" y="106"/>
                    </a:cubicBezTo>
                    <a:cubicBezTo>
                      <a:pt x="106" y="93"/>
                      <a:pt x="106" y="93"/>
                      <a:pt x="106" y="93"/>
                    </a:cubicBezTo>
                    <a:cubicBezTo>
                      <a:pt x="98" y="85"/>
                      <a:pt x="98" y="85"/>
                      <a:pt x="98" y="85"/>
                    </a:cubicBezTo>
                    <a:cubicBezTo>
                      <a:pt x="102" y="80"/>
                      <a:pt x="105" y="74"/>
                      <a:pt x="106" y="67"/>
                    </a:cubicBezTo>
                    <a:lnTo>
                      <a:pt x="117" y="67"/>
                    </a:lnTo>
                    <a:close/>
                    <a:moveTo>
                      <a:pt x="58" y="88"/>
                    </a:moveTo>
                    <a:cubicBezTo>
                      <a:pt x="42" y="88"/>
                      <a:pt x="28" y="75"/>
                      <a:pt x="28" y="58"/>
                    </a:cubicBezTo>
                    <a:cubicBezTo>
                      <a:pt x="28" y="41"/>
                      <a:pt x="42" y="28"/>
                      <a:pt x="58" y="28"/>
                    </a:cubicBezTo>
                    <a:cubicBezTo>
                      <a:pt x="75" y="28"/>
                      <a:pt x="89" y="41"/>
                      <a:pt x="89" y="58"/>
                    </a:cubicBezTo>
                    <a:cubicBezTo>
                      <a:pt x="89" y="75"/>
                      <a:pt x="75" y="88"/>
                      <a:pt x="58" y="8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4" name="Freeform 15"/>
              <p:cNvSpPr>
                <a:spLocks noEditPoints="1"/>
              </p:cNvSpPr>
              <p:nvPr/>
            </p:nvSpPr>
            <p:spPr bwMode="auto">
              <a:xfrm>
                <a:off x="1059" y="2259"/>
                <a:ext cx="217" cy="220"/>
              </a:xfrm>
              <a:custGeom>
                <a:avLst/>
                <a:gdLst>
                  <a:gd name="T0" fmla="*/ 90 w 91"/>
                  <a:gd name="T1" fmla="*/ 42 h 92"/>
                  <a:gd name="T2" fmla="*/ 88 w 91"/>
                  <a:gd name="T3" fmla="*/ 45 h 92"/>
                  <a:gd name="T4" fmla="*/ 91 w 91"/>
                  <a:gd name="T5" fmla="*/ 44 h 92"/>
                  <a:gd name="T6" fmla="*/ 90 w 91"/>
                  <a:gd name="T7" fmla="*/ 42 h 92"/>
                  <a:gd name="T8" fmla="*/ 80 w 91"/>
                  <a:gd name="T9" fmla="*/ 57 h 92"/>
                  <a:gd name="T10" fmla="*/ 81 w 91"/>
                  <a:gd name="T11" fmla="*/ 51 h 92"/>
                  <a:gd name="T12" fmla="*/ 73 w 91"/>
                  <a:gd name="T13" fmla="*/ 56 h 92"/>
                  <a:gd name="T14" fmla="*/ 61 w 91"/>
                  <a:gd name="T15" fmla="*/ 56 h 92"/>
                  <a:gd name="T16" fmla="*/ 35 w 91"/>
                  <a:gd name="T17" fmla="*/ 62 h 92"/>
                  <a:gd name="T18" fmla="*/ 28 w 91"/>
                  <a:gd name="T19" fmla="*/ 36 h 92"/>
                  <a:gd name="T20" fmla="*/ 54 w 91"/>
                  <a:gd name="T21" fmla="*/ 29 h 92"/>
                  <a:gd name="T22" fmla="*/ 66 w 91"/>
                  <a:gd name="T23" fmla="*/ 6 h 92"/>
                  <a:gd name="T24" fmla="*/ 60 w 91"/>
                  <a:gd name="T25" fmla="*/ 3 h 92"/>
                  <a:gd name="T26" fmla="*/ 56 w 91"/>
                  <a:gd name="T27" fmla="*/ 10 h 92"/>
                  <a:gd name="T28" fmla="*/ 45 w 91"/>
                  <a:gd name="T29" fmla="*/ 9 h 92"/>
                  <a:gd name="T30" fmla="*/ 43 w 91"/>
                  <a:gd name="T31" fmla="*/ 0 h 92"/>
                  <a:gd name="T32" fmla="*/ 37 w 91"/>
                  <a:gd name="T33" fmla="*/ 1 h 92"/>
                  <a:gd name="T34" fmla="*/ 27 w 91"/>
                  <a:gd name="T35" fmla="*/ 9 h 92"/>
                  <a:gd name="T36" fmla="*/ 27 w 91"/>
                  <a:gd name="T37" fmla="*/ 13 h 92"/>
                  <a:gd name="T38" fmla="*/ 19 w 91"/>
                  <a:gd name="T39" fmla="*/ 19 h 92"/>
                  <a:gd name="T40" fmla="*/ 15 w 91"/>
                  <a:gd name="T41" fmla="*/ 17 h 92"/>
                  <a:gd name="T42" fmla="*/ 15 w 91"/>
                  <a:gd name="T43" fmla="*/ 20 h 92"/>
                  <a:gd name="T44" fmla="*/ 9 w 91"/>
                  <a:gd name="T45" fmla="*/ 30 h 92"/>
                  <a:gd name="T46" fmla="*/ 8 w 91"/>
                  <a:gd name="T47" fmla="*/ 34 h 92"/>
                  <a:gd name="T48" fmla="*/ 9 w 91"/>
                  <a:gd name="T49" fmla="*/ 35 h 92"/>
                  <a:gd name="T50" fmla="*/ 8 w 91"/>
                  <a:gd name="T51" fmla="*/ 45 h 92"/>
                  <a:gd name="T52" fmla="*/ 5 w 91"/>
                  <a:gd name="T53" fmla="*/ 46 h 92"/>
                  <a:gd name="T54" fmla="*/ 0 w 91"/>
                  <a:gd name="T55" fmla="*/ 54 h 92"/>
                  <a:gd name="T56" fmla="*/ 3 w 91"/>
                  <a:gd name="T57" fmla="*/ 65 h 92"/>
                  <a:gd name="T58" fmla="*/ 12 w 91"/>
                  <a:gd name="T59" fmla="*/ 63 h 92"/>
                  <a:gd name="T60" fmla="*/ 18 w 91"/>
                  <a:gd name="T61" fmla="*/ 72 h 92"/>
                  <a:gd name="T62" fmla="*/ 13 w 91"/>
                  <a:gd name="T63" fmla="*/ 79 h 92"/>
                  <a:gd name="T64" fmla="*/ 29 w 91"/>
                  <a:gd name="T65" fmla="*/ 89 h 92"/>
                  <a:gd name="T66" fmla="*/ 34 w 91"/>
                  <a:gd name="T67" fmla="*/ 81 h 92"/>
                  <a:gd name="T68" fmla="*/ 44 w 91"/>
                  <a:gd name="T69" fmla="*/ 83 h 92"/>
                  <a:gd name="T70" fmla="*/ 46 w 91"/>
                  <a:gd name="T71" fmla="*/ 92 h 92"/>
                  <a:gd name="T72" fmla="*/ 64 w 91"/>
                  <a:gd name="T73" fmla="*/ 88 h 92"/>
                  <a:gd name="T74" fmla="*/ 62 w 91"/>
                  <a:gd name="T75" fmla="*/ 79 h 92"/>
                  <a:gd name="T76" fmla="*/ 71 w 91"/>
                  <a:gd name="T77" fmla="*/ 72 h 92"/>
                  <a:gd name="T78" fmla="*/ 78 w 91"/>
                  <a:gd name="T79" fmla="*/ 77 h 92"/>
                  <a:gd name="T80" fmla="*/ 88 w 91"/>
                  <a:gd name="T81" fmla="*/ 62 h 92"/>
                  <a:gd name="T82" fmla="*/ 80 w 91"/>
                  <a:gd name="T83"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2">
                    <a:moveTo>
                      <a:pt x="90" y="42"/>
                    </a:moveTo>
                    <a:cubicBezTo>
                      <a:pt x="89" y="43"/>
                      <a:pt x="89" y="44"/>
                      <a:pt x="88" y="45"/>
                    </a:cubicBezTo>
                    <a:cubicBezTo>
                      <a:pt x="91" y="44"/>
                      <a:pt x="91" y="44"/>
                      <a:pt x="91" y="44"/>
                    </a:cubicBezTo>
                    <a:lnTo>
                      <a:pt x="90" y="42"/>
                    </a:lnTo>
                    <a:close/>
                    <a:moveTo>
                      <a:pt x="80" y="57"/>
                    </a:moveTo>
                    <a:cubicBezTo>
                      <a:pt x="81" y="55"/>
                      <a:pt x="81" y="53"/>
                      <a:pt x="81" y="51"/>
                    </a:cubicBezTo>
                    <a:cubicBezTo>
                      <a:pt x="79" y="54"/>
                      <a:pt x="76" y="55"/>
                      <a:pt x="73" y="56"/>
                    </a:cubicBezTo>
                    <a:cubicBezTo>
                      <a:pt x="69" y="58"/>
                      <a:pt x="64" y="58"/>
                      <a:pt x="61" y="56"/>
                    </a:cubicBezTo>
                    <a:cubicBezTo>
                      <a:pt x="55" y="65"/>
                      <a:pt x="44" y="67"/>
                      <a:pt x="35" y="62"/>
                    </a:cubicBezTo>
                    <a:cubicBezTo>
                      <a:pt x="26" y="57"/>
                      <a:pt x="23" y="45"/>
                      <a:pt x="28" y="36"/>
                    </a:cubicBezTo>
                    <a:cubicBezTo>
                      <a:pt x="34" y="27"/>
                      <a:pt x="45" y="25"/>
                      <a:pt x="54" y="29"/>
                    </a:cubicBezTo>
                    <a:cubicBezTo>
                      <a:pt x="56" y="21"/>
                      <a:pt x="62" y="13"/>
                      <a:pt x="66" y="6"/>
                    </a:cubicBezTo>
                    <a:cubicBezTo>
                      <a:pt x="60" y="3"/>
                      <a:pt x="60" y="3"/>
                      <a:pt x="60" y="3"/>
                    </a:cubicBezTo>
                    <a:cubicBezTo>
                      <a:pt x="56" y="10"/>
                      <a:pt x="56" y="10"/>
                      <a:pt x="56" y="10"/>
                    </a:cubicBezTo>
                    <a:cubicBezTo>
                      <a:pt x="52" y="9"/>
                      <a:pt x="49" y="9"/>
                      <a:pt x="45" y="9"/>
                    </a:cubicBezTo>
                    <a:cubicBezTo>
                      <a:pt x="43" y="0"/>
                      <a:pt x="43" y="0"/>
                      <a:pt x="43" y="0"/>
                    </a:cubicBezTo>
                    <a:cubicBezTo>
                      <a:pt x="37" y="1"/>
                      <a:pt x="37" y="1"/>
                      <a:pt x="37" y="1"/>
                    </a:cubicBezTo>
                    <a:cubicBezTo>
                      <a:pt x="34" y="4"/>
                      <a:pt x="31" y="7"/>
                      <a:pt x="27" y="9"/>
                    </a:cubicBezTo>
                    <a:cubicBezTo>
                      <a:pt x="27" y="13"/>
                      <a:pt x="27" y="13"/>
                      <a:pt x="27" y="13"/>
                    </a:cubicBezTo>
                    <a:cubicBezTo>
                      <a:pt x="24" y="15"/>
                      <a:pt x="21" y="17"/>
                      <a:pt x="19" y="19"/>
                    </a:cubicBezTo>
                    <a:cubicBezTo>
                      <a:pt x="15" y="17"/>
                      <a:pt x="15" y="17"/>
                      <a:pt x="15" y="17"/>
                    </a:cubicBezTo>
                    <a:cubicBezTo>
                      <a:pt x="15" y="18"/>
                      <a:pt x="15" y="19"/>
                      <a:pt x="15" y="20"/>
                    </a:cubicBezTo>
                    <a:cubicBezTo>
                      <a:pt x="14" y="24"/>
                      <a:pt x="12" y="28"/>
                      <a:pt x="9" y="30"/>
                    </a:cubicBezTo>
                    <a:cubicBezTo>
                      <a:pt x="9" y="32"/>
                      <a:pt x="8" y="33"/>
                      <a:pt x="8" y="34"/>
                    </a:cubicBezTo>
                    <a:cubicBezTo>
                      <a:pt x="9" y="35"/>
                      <a:pt x="9" y="35"/>
                      <a:pt x="9" y="35"/>
                    </a:cubicBezTo>
                    <a:cubicBezTo>
                      <a:pt x="8" y="38"/>
                      <a:pt x="8" y="42"/>
                      <a:pt x="8" y="45"/>
                    </a:cubicBezTo>
                    <a:cubicBezTo>
                      <a:pt x="5" y="46"/>
                      <a:pt x="5" y="46"/>
                      <a:pt x="5" y="46"/>
                    </a:cubicBezTo>
                    <a:cubicBezTo>
                      <a:pt x="4" y="49"/>
                      <a:pt x="2" y="52"/>
                      <a:pt x="0" y="54"/>
                    </a:cubicBezTo>
                    <a:cubicBezTo>
                      <a:pt x="3" y="65"/>
                      <a:pt x="3" y="65"/>
                      <a:pt x="3" y="65"/>
                    </a:cubicBezTo>
                    <a:cubicBezTo>
                      <a:pt x="12" y="63"/>
                      <a:pt x="12" y="63"/>
                      <a:pt x="12" y="63"/>
                    </a:cubicBezTo>
                    <a:cubicBezTo>
                      <a:pt x="13" y="66"/>
                      <a:pt x="16" y="69"/>
                      <a:pt x="18" y="72"/>
                    </a:cubicBezTo>
                    <a:cubicBezTo>
                      <a:pt x="13" y="79"/>
                      <a:pt x="13" y="79"/>
                      <a:pt x="13" y="79"/>
                    </a:cubicBezTo>
                    <a:cubicBezTo>
                      <a:pt x="29" y="89"/>
                      <a:pt x="29" y="89"/>
                      <a:pt x="29" y="89"/>
                    </a:cubicBezTo>
                    <a:cubicBezTo>
                      <a:pt x="34" y="81"/>
                      <a:pt x="34" y="81"/>
                      <a:pt x="34" y="81"/>
                    </a:cubicBezTo>
                    <a:cubicBezTo>
                      <a:pt x="37" y="82"/>
                      <a:pt x="41" y="83"/>
                      <a:pt x="44" y="83"/>
                    </a:cubicBezTo>
                    <a:cubicBezTo>
                      <a:pt x="46" y="92"/>
                      <a:pt x="46" y="92"/>
                      <a:pt x="46" y="92"/>
                    </a:cubicBezTo>
                    <a:cubicBezTo>
                      <a:pt x="64" y="88"/>
                      <a:pt x="64" y="88"/>
                      <a:pt x="64" y="88"/>
                    </a:cubicBezTo>
                    <a:cubicBezTo>
                      <a:pt x="62" y="79"/>
                      <a:pt x="62" y="79"/>
                      <a:pt x="62" y="79"/>
                    </a:cubicBezTo>
                    <a:cubicBezTo>
                      <a:pt x="65" y="77"/>
                      <a:pt x="68" y="75"/>
                      <a:pt x="71" y="72"/>
                    </a:cubicBezTo>
                    <a:cubicBezTo>
                      <a:pt x="78" y="77"/>
                      <a:pt x="78" y="77"/>
                      <a:pt x="78" y="77"/>
                    </a:cubicBezTo>
                    <a:cubicBezTo>
                      <a:pt x="88" y="62"/>
                      <a:pt x="88" y="62"/>
                      <a:pt x="88" y="62"/>
                    </a:cubicBezTo>
                    <a:lnTo>
                      <a:pt x="80" y="57"/>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5" name="Freeform 16"/>
              <p:cNvSpPr>
                <a:spLocks/>
              </p:cNvSpPr>
              <p:nvPr/>
            </p:nvSpPr>
            <p:spPr bwMode="auto">
              <a:xfrm>
                <a:off x="1014" y="2014"/>
                <a:ext cx="460" cy="389"/>
              </a:xfrm>
              <a:custGeom>
                <a:avLst/>
                <a:gdLst>
                  <a:gd name="T0" fmla="*/ 193 w 193"/>
                  <a:gd name="T1" fmla="*/ 50 h 163"/>
                  <a:gd name="T2" fmla="*/ 160 w 193"/>
                  <a:gd name="T3" fmla="*/ 69 h 163"/>
                  <a:gd name="T4" fmla="*/ 119 w 193"/>
                  <a:gd name="T5" fmla="*/ 115 h 163"/>
                  <a:gd name="T6" fmla="*/ 81 w 193"/>
                  <a:gd name="T7" fmla="*/ 153 h 163"/>
                  <a:gd name="T8" fmla="*/ 91 w 193"/>
                  <a:gd name="T9" fmla="*/ 110 h 163"/>
                  <a:gd name="T10" fmla="*/ 94 w 193"/>
                  <a:gd name="T11" fmla="*/ 89 h 163"/>
                  <a:gd name="T12" fmla="*/ 56 w 193"/>
                  <a:gd name="T13" fmla="*/ 97 h 163"/>
                  <a:gd name="T14" fmla="*/ 30 w 193"/>
                  <a:gd name="T15" fmla="*/ 111 h 163"/>
                  <a:gd name="T16" fmla="*/ 22 w 193"/>
                  <a:gd name="T17" fmla="*/ 130 h 163"/>
                  <a:gd name="T18" fmla="*/ 11 w 193"/>
                  <a:gd name="T19" fmla="*/ 156 h 163"/>
                  <a:gd name="T20" fmla="*/ 2 w 193"/>
                  <a:gd name="T21" fmla="*/ 149 h 163"/>
                  <a:gd name="T22" fmla="*/ 5 w 193"/>
                  <a:gd name="T23" fmla="*/ 126 h 163"/>
                  <a:gd name="T24" fmla="*/ 10 w 193"/>
                  <a:gd name="T25" fmla="*/ 99 h 163"/>
                  <a:gd name="T26" fmla="*/ 46 w 193"/>
                  <a:gd name="T27" fmla="*/ 71 h 163"/>
                  <a:gd name="T28" fmla="*/ 64 w 193"/>
                  <a:gd name="T29" fmla="*/ 55 h 163"/>
                  <a:gd name="T30" fmla="*/ 92 w 193"/>
                  <a:gd name="T31" fmla="*/ 44 h 163"/>
                  <a:gd name="T32" fmla="*/ 137 w 193"/>
                  <a:gd name="T33" fmla="*/ 19 h 163"/>
                  <a:gd name="T34" fmla="*/ 175 w 193"/>
                  <a:gd name="T35" fmla="*/ 0 h 163"/>
                  <a:gd name="T36" fmla="*/ 193 w 193"/>
                  <a:gd name="T37" fmla="*/ 5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63">
                    <a:moveTo>
                      <a:pt x="193" y="50"/>
                    </a:moveTo>
                    <a:cubicBezTo>
                      <a:pt x="177" y="50"/>
                      <a:pt x="161" y="57"/>
                      <a:pt x="160" y="69"/>
                    </a:cubicBezTo>
                    <a:cubicBezTo>
                      <a:pt x="158" y="81"/>
                      <a:pt x="128" y="106"/>
                      <a:pt x="119" y="115"/>
                    </a:cubicBezTo>
                    <a:cubicBezTo>
                      <a:pt x="114" y="129"/>
                      <a:pt x="96" y="163"/>
                      <a:pt x="81" y="153"/>
                    </a:cubicBezTo>
                    <a:cubicBezTo>
                      <a:pt x="66" y="144"/>
                      <a:pt x="89" y="114"/>
                      <a:pt x="91" y="110"/>
                    </a:cubicBezTo>
                    <a:cubicBezTo>
                      <a:pt x="98" y="100"/>
                      <a:pt x="100" y="94"/>
                      <a:pt x="94" y="89"/>
                    </a:cubicBezTo>
                    <a:cubicBezTo>
                      <a:pt x="89" y="84"/>
                      <a:pt x="69" y="100"/>
                      <a:pt x="56" y="97"/>
                    </a:cubicBezTo>
                    <a:cubicBezTo>
                      <a:pt x="50" y="103"/>
                      <a:pt x="37" y="114"/>
                      <a:pt x="30" y="111"/>
                    </a:cubicBezTo>
                    <a:cubicBezTo>
                      <a:pt x="30" y="116"/>
                      <a:pt x="28" y="129"/>
                      <a:pt x="22" y="130"/>
                    </a:cubicBezTo>
                    <a:cubicBezTo>
                      <a:pt x="23" y="135"/>
                      <a:pt x="20" y="154"/>
                      <a:pt x="11" y="156"/>
                    </a:cubicBezTo>
                    <a:cubicBezTo>
                      <a:pt x="2" y="157"/>
                      <a:pt x="0" y="154"/>
                      <a:pt x="2" y="149"/>
                    </a:cubicBezTo>
                    <a:cubicBezTo>
                      <a:pt x="3" y="145"/>
                      <a:pt x="3" y="132"/>
                      <a:pt x="5" y="126"/>
                    </a:cubicBezTo>
                    <a:cubicBezTo>
                      <a:pt x="7" y="120"/>
                      <a:pt x="8" y="105"/>
                      <a:pt x="10" y="99"/>
                    </a:cubicBezTo>
                    <a:cubicBezTo>
                      <a:pt x="12" y="94"/>
                      <a:pt x="42" y="75"/>
                      <a:pt x="46" y="71"/>
                    </a:cubicBezTo>
                    <a:cubicBezTo>
                      <a:pt x="50" y="66"/>
                      <a:pt x="62" y="58"/>
                      <a:pt x="64" y="55"/>
                    </a:cubicBezTo>
                    <a:cubicBezTo>
                      <a:pt x="66" y="53"/>
                      <a:pt x="85" y="47"/>
                      <a:pt x="92" y="44"/>
                    </a:cubicBezTo>
                    <a:cubicBezTo>
                      <a:pt x="98" y="40"/>
                      <a:pt x="124" y="22"/>
                      <a:pt x="137" y="19"/>
                    </a:cubicBezTo>
                    <a:cubicBezTo>
                      <a:pt x="151" y="16"/>
                      <a:pt x="160" y="9"/>
                      <a:pt x="175" y="0"/>
                    </a:cubicBezTo>
                    <a:lnTo>
                      <a:pt x="193" y="5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6" name="Freeform 17"/>
              <p:cNvSpPr>
                <a:spLocks/>
              </p:cNvSpPr>
              <p:nvPr/>
            </p:nvSpPr>
            <p:spPr bwMode="auto">
              <a:xfrm>
                <a:off x="1419" y="1985"/>
                <a:ext cx="103" cy="160"/>
              </a:xfrm>
              <a:custGeom>
                <a:avLst/>
                <a:gdLst>
                  <a:gd name="T0" fmla="*/ 67 w 103"/>
                  <a:gd name="T1" fmla="*/ 0 h 160"/>
                  <a:gd name="T2" fmla="*/ 0 w 103"/>
                  <a:gd name="T3" fmla="*/ 26 h 160"/>
                  <a:gd name="T4" fmla="*/ 53 w 103"/>
                  <a:gd name="T5" fmla="*/ 160 h 160"/>
                  <a:gd name="T6" fmla="*/ 103 w 103"/>
                  <a:gd name="T7" fmla="*/ 143 h 160"/>
                  <a:gd name="T8" fmla="*/ 67 w 103"/>
                  <a:gd name="T9" fmla="*/ 0 h 160"/>
                </a:gdLst>
                <a:ahLst/>
                <a:cxnLst>
                  <a:cxn ang="0">
                    <a:pos x="T0" y="T1"/>
                  </a:cxn>
                  <a:cxn ang="0">
                    <a:pos x="T2" y="T3"/>
                  </a:cxn>
                  <a:cxn ang="0">
                    <a:pos x="T4" y="T5"/>
                  </a:cxn>
                  <a:cxn ang="0">
                    <a:pos x="T6" y="T7"/>
                  </a:cxn>
                  <a:cxn ang="0">
                    <a:pos x="T8" y="T9"/>
                  </a:cxn>
                </a:cxnLst>
                <a:rect l="0" t="0" r="r" b="b"/>
                <a:pathLst>
                  <a:path w="103" h="160">
                    <a:moveTo>
                      <a:pt x="67" y="0"/>
                    </a:moveTo>
                    <a:lnTo>
                      <a:pt x="0" y="26"/>
                    </a:lnTo>
                    <a:lnTo>
                      <a:pt x="53" y="160"/>
                    </a:lnTo>
                    <a:lnTo>
                      <a:pt x="103" y="143"/>
                    </a:lnTo>
                    <a:lnTo>
                      <a:pt x="6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7" name="Freeform 18"/>
              <p:cNvSpPr>
                <a:spLocks/>
              </p:cNvSpPr>
              <p:nvPr/>
            </p:nvSpPr>
            <p:spPr bwMode="auto">
              <a:xfrm>
                <a:off x="1474" y="1961"/>
                <a:ext cx="150" cy="191"/>
              </a:xfrm>
              <a:custGeom>
                <a:avLst/>
                <a:gdLst>
                  <a:gd name="T0" fmla="*/ 26 w 63"/>
                  <a:gd name="T1" fmla="*/ 1 h 80"/>
                  <a:gd name="T2" fmla="*/ 0 w 63"/>
                  <a:gd name="T3" fmla="*/ 9 h 80"/>
                  <a:gd name="T4" fmla="*/ 21 w 63"/>
                  <a:gd name="T5" fmla="*/ 80 h 80"/>
                  <a:gd name="T6" fmla="*/ 56 w 63"/>
                  <a:gd name="T7" fmla="*/ 72 h 80"/>
                  <a:gd name="T8" fmla="*/ 58 w 63"/>
                  <a:gd name="T9" fmla="*/ 48 h 80"/>
                  <a:gd name="T10" fmla="*/ 39 w 63"/>
                  <a:gd name="T11" fmla="*/ 31 h 80"/>
                  <a:gd name="T12" fmla="*/ 46 w 63"/>
                  <a:gd name="T13" fmla="*/ 8 h 80"/>
                  <a:gd name="T14" fmla="*/ 26 w 63"/>
                  <a:gd name="T15" fmla="*/ 1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80">
                    <a:moveTo>
                      <a:pt x="26" y="1"/>
                    </a:moveTo>
                    <a:cubicBezTo>
                      <a:pt x="0" y="9"/>
                      <a:pt x="0" y="9"/>
                      <a:pt x="0" y="9"/>
                    </a:cubicBezTo>
                    <a:cubicBezTo>
                      <a:pt x="21" y="80"/>
                      <a:pt x="21" y="80"/>
                      <a:pt x="21" y="80"/>
                    </a:cubicBezTo>
                    <a:cubicBezTo>
                      <a:pt x="56" y="72"/>
                      <a:pt x="56" y="72"/>
                      <a:pt x="56" y="72"/>
                    </a:cubicBezTo>
                    <a:cubicBezTo>
                      <a:pt x="56" y="72"/>
                      <a:pt x="63" y="56"/>
                      <a:pt x="58" y="48"/>
                    </a:cubicBezTo>
                    <a:cubicBezTo>
                      <a:pt x="53" y="40"/>
                      <a:pt x="41" y="40"/>
                      <a:pt x="39" y="31"/>
                    </a:cubicBezTo>
                    <a:cubicBezTo>
                      <a:pt x="37" y="22"/>
                      <a:pt x="48" y="16"/>
                      <a:pt x="46" y="8"/>
                    </a:cubicBezTo>
                    <a:cubicBezTo>
                      <a:pt x="43" y="0"/>
                      <a:pt x="35" y="1"/>
                      <a:pt x="26"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grpSp>
        <p:grpSp>
          <p:nvGrpSpPr>
            <p:cNvPr id="19" name="Group 21"/>
            <p:cNvGrpSpPr>
              <a:grpSpLocks noChangeAspect="1"/>
            </p:cNvGrpSpPr>
            <p:nvPr/>
          </p:nvGrpSpPr>
          <p:grpSpPr bwMode="auto">
            <a:xfrm>
              <a:off x="4567282" y="3975271"/>
              <a:ext cx="739106" cy="258527"/>
              <a:chOff x="4095" y="2571"/>
              <a:chExt cx="1155" cy="404"/>
            </a:xfrm>
            <a:solidFill>
              <a:srgbClr val="E87071"/>
            </a:solidFill>
          </p:grpSpPr>
          <p:sp>
            <p:nvSpPr>
              <p:cNvPr id="29" name="Freeform 22"/>
              <p:cNvSpPr>
                <a:spLocks noEditPoints="1"/>
              </p:cNvSpPr>
              <p:nvPr/>
            </p:nvSpPr>
            <p:spPr bwMode="auto">
              <a:xfrm>
                <a:off x="4741" y="2730"/>
                <a:ext cx="242" cy="245"/>
              </a:xfrm>
              <a:custGeom>
                <a:avLst/>
                <a:gdLst>
                  <a:gd name="T0" fmla="*/ 31 w 102"/>
                  <a:gd name="T1" fmla="*/ 65 h 102"/>
                  <a:gd name="T2" fmla="*/ 11 w 102"/>
                  <a:gd name="T3" fmla="*/ 66 h 102"/>
                  <a:gd name="T4" fmla="*/ 8 w 102"/>
                  <a:gd name="T5" fmla="*/ 70 h 102"/>
                  <a:gd name="T6" fmla="*/ 0 w 102"/>
                  <a:gd name="T7" fmla="*/ 79 h 102"/>
                  <a:gd name="T8" fmla="*/ 11 w 102"/>
                  <a:gd name="T9" fmla="*/ 87 h 102"/>
                  <a:gd name="T10" fmla="*/ 36 w 102"/>
                  <a:gd name="T11" fmla="*/ 66 h 102"/>
                  <a:gd name="T12" fmla="*/ 31 w 102"/>
                  <a:gd name="T13" fmla="*/ 65 h 102"/>
                  <a:gd name="T14" fmla="*/ 33 w 102"/>
                  <a:gd name="T15" fmla="*/ 87 h 102"/>
                  <a:gd name="T16" fmla="*/ 43 w 102"/>
                  <a:gd name="T17" fmla="*/ 102 h 102"/>
                  <a:gd name="T18" fmla="*/ 70 w 102"/>
                  <a:gd name="T19" fmla="*/ 77 h 102"/>
                  <a:gd name="T20" fmla="*/ 70 w 102"/>
                  <a:gd name="T21" fmla="*/ 77 h 102"/>
                  <a:gd name="T22" fmla="*/ 43 w 102"/>
                  <a:gd name="T23" fmla="*/ 67 h 102"/>
                  <a:gd name="T24" fmla="*/ 33 w 102"/>
                  <a:gd name="T25" fmla="*/ 87 h 102"/>
                  <a:gd name="T26" fmla="*/ 76 w 102"/>
                  <a:gd name="T27" fmla="*/ 80 h 102"/>
                  <a:gd name="T28" fmla="*/ 74 w 102"/>
                  <a:gd name="T29" fmla="*/ 84 h 102"/>
                  <a:gd name="T30" fmla="*/ 84 w 102"/>
                  <a:gd name="T31" fmla="*/ 99 h 102"/>
                  <a:gd name="T32" fmla="*/ 102 w 102"/>
                  <a:gd name="T33" fmla="*/ 89 h 102"/>
                  <a:gd name="T34" fmla="*/ 76 w 102"/>
                  <a:gd name="T35" fmla="*/ 80 h 102"/>
                  <a:gd name="T36" fmla="*/ 68 w 102"/>
                  <a:gd name="T37" fmla="*/ 3 h 102"/>
                  <a:gd name="T38" fmla="*/ 38 w 102"/>
                  <a:gd name="T39" fmla="*/ 2 h 102"/>
                  <a:gd name="T40" fmla="*/ 32 w 102"/>
                  <a:gd name="T41" fmla="*/ 13 h 102"/>
                  <a:gd name="T42" fmla="*/ 46 w 102"/>
                  <a:gd name="T43" fmla="*/ 14 h 102"/>
                  <a:gd name="T44" fmla="*/ 70 w 102"/>
                  <a:gd name="T45" fmla="*/ 8 h 102"/>
                  <a:gd name="T46" fmla="*/ 70 w 102"/>
                  <a:gd name="T47" fmla="*/ 6 h 102"/>
                  <a:gd name="T48" fmla="*/ 68 w 102"/>
                  <a:gd name="T49"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2">
                    <a:moveTo>
                      <a:pt x="31" y="65"/>
                    </a:moveTo>
                    <a:cubicBezTo>
                      <a:pt x="24" y="65"/>
                      <a:pt x="17" y="65"/>
                      <a:pt x="11" y="66"/>
                    </a:cubicBezTo>
                    <a:cubicBezTo>
                      <a:pt x="8" y="70"/>
                      <a:pt x="8" y="70"/>
                      <a:pt x="8" y="70"/>
                    </a:cubicBezTo>
                    <a:cubicBezTo>
                      <a:pt x="6" y="73"/>
                      <a:pt x="3" y="76"/>
                      <a:pt x="0" y="79"/>
                    </a:cubicBezTo>
                    <a:cubicBezTo>
                      <a:pt x="2" y="83"/>
                      <a:pt x="5" y="87"/>
                      <a:pt x="11" y="87"/>
                    </a:cubicBezTo>
                    <a:cubicBezTo>
                      <a:pt x="21" y="87"/>
                      <a:pt x="28" y="79"/>
                      <a:pt x="36" y="66"/>
                    </a:cubicBezTo>
                    <a:cubicBezTo>
                      <a:pt x="34" y="65"/>
                      <a:pt x="33" y="65"/>
                      <a:pt x="31" y="65"/>
                    </a:cubicBezTo>
                    <a:close/>
                    <a:moveTo>
                      <a:pt x="33" y="87"/>
                    </a:moveTo>
                    <a:cubicBezTo>
                      <a:pt x="30" y="92"/>
                      <a:pt x="34" y="102"/>
                      <a:pt x="43" y="102"/>
                    </a:cubicBezTo>
                    <a:cubicBezTo>
                      <a:pt x="53" y="102"/>
                      <a:pt x="61" y="93"/>
                      <a:pt x="70" y="77"/>
                    </a:cubicBezTo>
                    <a:cubicBezTo>
                      <a:pt x="70" y="77"/>
                      <a:pt x="70" y="77"/>
                      <a:pt x="70" y="77"/>
                    </a:cubicBezTo>
                    <a:cubicBezTo>
                      <a:pt x="60" y="73"/>
                      <a:pt x="50" y="70"/>
                      <a:pt x="43" y="67"/>
                    </a:cubicBezTo>
                    <a:cubicBezTo>
                      <a:pt x="38" y="76"/>
                      <a:pt x="34" y="84"/>
                      <a:pt x="33" y="87"/>
                    </a:cubicBezTo>
                    <a:close/>
                    <a:moveTo>
                      <a:pt x="76" y="80"/>
                    </a:moveTo>
                    <a:cubicBezTo>
                      <a:pt x="76" y="81"/>
                      <a:pt x="75" y="83"/>
                      <a:pt x="74" y="84"/>
                    </a:cubicBezTo>
                    <a:cubicBezTo>
                      <a:pt x="71" y="89"/>
                      <a:pt x="75" y="99"/>
                      <a:pt x="84" y="99"/>
                    </a:cubicBezTo>
                    <a:cubicBezTo>
                      <a:pt x="91" y="99"/>
                      <a:pt x="96" y="95"/>
                      <a:pt x="102" y="89"/>
                    </a:cubicBezTo>
                    <a:cubicBezTo>
                      <a:pt x="93" y="86"/>
                      <a:pt x="85" y="83"/>
                      <a:pt x="76" y="80"/>
                    </a:cubicBezTo>
                    <a:close/>
                    <a:moveTo>
                      <a:pt x="68" y="3"/>
                    </a:moveTo>
                    <a:cubicBezTo>
                      <a:pt x="62" y="0"/>
                      <a:pt x="52" y="0"/>
                      <a:pt x="38" y="2"/>
                    </a:cubicBezTo>
                    <a:cubicBezTo>
                      <a:pt x="36" y="6"/>
                      <a:pt x="34" y="10"/>
                      <a:pt x="32" y="13"/>
                    </a:cubicBezTo>
                    <a:cubicBezTo>
                      <a:pt x="36" y="14"/>
                      <a:pt x="41" y="14"/>
                      <a:pt x="46" y="14"/>
                    </a:cubicBezTo>
                    <a:cubicBezTo>
                      <a:pt x="61" y="14"/>
                      <a:pt x="68" y="11"/>
                      <a:pt x="70" y="8"/>
                    </a:cubicBezTo>
                    <a:cubicBezTo>
                      <a:pt x="70" y="8"/>
                      <a:pt x="71" y="8"/>
                      <a:pt x="70" y="6"/>
                    </a:cubicBezTo>
                    <a:cubicBezTo>
                      <a:pt x="70" y="4"/>
                      <a:pt x="69" y="3"/>
                      <a:pt x="68" y="3"/>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0" name="Freeform 23"/>
              <p:cNvSpPr>
                <a:spLocks/>
              </p:cNvSpPr>
              <p:nvPr/>
            </p:nvSpPr>
            <p:spPr bwMode="auto">
              <a:xfrm>
                <a:off x="4095" y="2706"/>
                <a:ext cx="648" cy="236"/>
              </a:xfrm>
              <a:custGeom>
                <a:avLst/>
                <a:gdLst>
                  <a:gd name="T0" fmla="*/ 267 w 273"/>
                  <a:gd name="T1" fmla="*/ 76 h 98"/>
                  <a:gd name="T2" fmla="*/ 259 w 273"/>
                  <a:gd name="T3" fmla="*/ 75 h 98"/>
                  <a:gd name="T4" fmla="*/ 232 w 273"/>
                  <a:gd name="T5" fmla="*/ 87 h 98"/>
                  <a:gd name="T6" fmla="*/ 194 w 273"/>
                  <a:gd name="T7" fmla="*/ 49 h 98"/>
                  <a:gd name="T8" fmla="*/ 232 w 273"/>
                  <a:gd name="T9" fmla="*/ 11 h 98"/>
                  <a:gd name="T10" fmla="*/ 259 w 273"/>
                  <a:gd name="T11" fmla="*/ 23 h 98"/>
                  <a:gd name="T12" fmla="*/ 270 w 273"/>
                  <a:gd name="T13" fmla="*/ 21 h 98"/>
                  <a:gd name="T14" fmla="*/ 273 w 273"/>
                  <a:gd name="T15" fmla="*/ 21 h 98"/>
                  <a:gd name="T16" fmla="*/ 232 w 273"/>
                  <a:gd name="T17" fmla="*/ 0 h 98"/>
                  <a:gd name="T18" fmla="*/ 183 w 273"/>
                  <a:gd name="T19" fmla="*/ 43 h 98"/>
                  <a:gd name="T20" fmla="*/ 90 w 273"/>
                  <a:gd name="T21" fmla="*/ 43 h 98"/>
                  <a:gd name="T22" fmla="*/ 90 w 273"/>
                  <a:gd name="T23" fmla="*/ 12 h 98"/>
                  <a:gd name="T24" fmla="*/ 79 w 273"/>
                  <a:gd name="T25" fmla="*/ 12 h 98"/>
                  <a:gd name="T26" fmla="*/ 79 w 273"/>
                  <a:gd name="T27" fmla="*/ 34 h 98"/>
                  <a:gd name="T28" fmla="*/ 69 w 273"/>
                  <a:gd name="T29" fmla="*/ 34 h 98"/>
                  <a:gd name="T30" fmla="*/ 69 w 273"/>
                  <a:gd name="T31" fmla="*/ 24 h 98"/>
                  <a:gd name="T32" fmla="*/ 52 w 273"/>
                  <a:gd name="T33" fmla="*/ 24 h 98"/>
                  <a:gd name="T34" fmla="*/ 52 w 273"/>
                  <a:gd name="T35" fmla="*/ 43 h 98"/>
                  <a:gd name="T36" fmla="*/ 44 w 273"/>
                  <a:gd name="T37" fmla="*/ 43 h 98"/>
                  <a:gd name="T38" fmla="*/ 44 w 273"/>
                  <a:gd name="T39" fmla="*/ 13 h 98"/>
                  <a:gd name="T40" fmla="*/ 24 w 273"/>
                  <a:gd name="T41" fmla="*/ 13 h 98"/>
                  <a:gd name="T42" fmla="*/ 24 w 273"/>
                  <a:gd name="T43" fmla="*/ 43 h 98"/>
                  <a:gd name="T44" fmla="*/ 6 w 273"/>
                  <a:gd name="T45" fmla="*/ 43 h 98"/>
                  <a:gd name="T46" fmla="*/ 0 w 273"/>
                  <a:gd name="T47" fmla="*/ 49 h 98"/>
                  <a:gd name="T48" fmla="*/ 6 w 273"/>
                  <a:gd name="T49" fmla="*/ 55 h 98"/>
                  <a:gd name="T50" fmla="*/ 24 w 273"/>
                  <a:gd name="T51" fmla="*/ 55 h 98"/>
                  <a:gd name="T52" fmla="*/ 24 w 273"/>
                  <a:gd name="T53" fmla="*/ 81 h 98"/>
                  <a:gd name="T54" fmla="*/ 44 w 273"/>
                  <a:gd name="T55" fmla="*/ 81 h 98"/>
                  <a:gd name="T56" fmla="*/ 44 w 273"/>
                  <a:gd name="T57" fmla="*/ 71 h 98"/>
                  <a:gd name="T58" fmla="*/ 54 w 273"/>
                  <a:gd name="T59" fmla="*/ 71 h 98"/>
                  <a:gd name="T60" fmla="*/ 54 w 273"/>
                  <a:gd name="T61" fmla="*/ 77 h 98"/>
                  <a:gd name="T62" fmla="*/ 65 w 273"/>
                  <a:gd name="T63" fmla="*/ 77 h 98"/>
                  <a:gd name="T64" fmla="*/ 65 w 273"/>
                  <a:gd name="T65" fmla="*/ 61 h 98"/>
                  <a:gd name="T66" fmla="*/ 76 w 273"/>
                  <a:gd name="T67" fmla="*/ 61 h 98"/>
                  <a:gd name="T68" fmla="*/ 76 w 273"/>
                  <a:gd name="T69" fmla="*/ 83 h 98"/>
                  <a:gd name="T70" fmla="*/ 93 w 273"/>
                  <a:gd name="T71" fmla="*/ 83 h 98"/>
                  <a:gd name="T72" fmla="*/ 93 w 273"/>
                  <a:gd name="T73" fmla="*/ 55 h 98"/>
                  <a:gd name="T74" fmla="*/ 183 w 273"/>
                  <a:gd name="T75" fmla="*/ 55 h 98"/>
                  <a:gd name="T76" fmla="*/ 232 w 273"/>
                  <a:gd name="T77" fmla="*/ 98 h 98"/>
                  <a:gd name="T78" fmla="*/ 273 w 273"/>
                  <a:gd name="T79" fmla="*/ 76 h 98"/>
                  <a:gd name="T80" fmla="*/ 267 w 273"/>
                  <a:gd name="T81" fmla="*/ 7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 h="98">
                    <a:moveTo>
                      <a:pt x="267" y="76"/>
                    </a:moveTo>
                    <a:cubicBezTo>
                      <a:pt x="264" y="76"/>
                      <a:pt x="262" y="76"/>
                      <a:pt x="259" y="75"/>
                    </a:cubicBezTo>
                    <a:cubicBezTo>
                      <a:pt x="252" y="82"/>
                      <a:pt x="242" y="87"/>
                      <a:pt x="232" y="87"/>
                    </a:cubicBezTo>
                    <a:cubicBezTo>
                      <a:pt x="211" y="87"/>
                      <a:pt x="194" y="70"/>
                      <a:pt x="194" y="49"/>
                    </a:cubicBezTo>
                    <a:cubicBezTo>
                      <a:pt x="194" y="28"/>
                      <a:pt x="211" y="11"/>
                      <a:pt x="232" y="11"/>
                    </a:cubicBezTo>
                    <a:cubicBezTo>
                      <a:pt x="242" y="11"/>
                      <a:pt x="252" y="15"/>
                      <a:pt x="259" y="23"/>
                    </a:cubicBezTo>
                    <a:cubicBezTo>
                      <a:pt x="263" y="22"/>
                      <a:pt x="267" y="21"/>
                      <a:pt x="270" y="21"/>
                    </a:cubicBezTo>
                    <a:cubicBezTo>
                      <a:pt x="270" y="21"/>
                      <a:pt x="271" y="21"/>
                      <a:pt x="273" y="21"/>
                    </a:cubicBezTo>
                    <a:cubicBezTo>
                      <a:pt x="264" y="8"/>
                      <a:pt x="249" y="0"/>
                      <a:pt x="232" y="0"/>
                    </a:cubicBezTo>
                    <a:cubicBezTo>
                      <a:pt x="206" y="0"/>
                      <a:pt x="186" y="19"/>
                      <a:pt x="183" y="43"/>
                    </a:cubicBezTo>
                    <a:cubicBezTo>
                      <a:pt x="90" y="43"/>
                      <a:pt x="90" y="43"/>
                      <a:pt x="90" y="43"/>
                    </a:cubicBezTo>
                    <a:cubicBezTo>
                      <a:pt x="90" y="12"/>
                      <a:pt x="90" y="12"/>
                      <a:pt x="90" y="12"/>
                    </a:cubicBezTo>
                    <a:cubicBezTo>
                      <a:pt x="79" y="12"/>
                      <a:pt x="79" y="12"/>
                      <a:pt x="79" y="12"/>
                    </a:cubicBezTo>
                    <a:cubicBezTo>
                      <a:pt x="79" y="34"/>
                      <a:pt x="79" y="34"/>
                      <a:pt x="79" y="34"/>
                    </a:cubicBezTo>
                    <a:cubicBezTo>
                      <a:pt x="69" y="34"/>
                      <a:pt x="69" y="34"/>
                      <a:pt x="69" y="34"/>
                    </a:cubicBezTo>
                    <a:cubicBezTo>
                      <a:pt x="69" y="24"/>
                      <a:pt x="69" y="24"/>
                      <a:pt x="69" y="24"/>
                    </a:cubicBezTo>
                    <a:cubicBezTo>
                      <a:pt x="52" y="24"/>
                      <a:pt x="52" y="24"/>
                      <a:pt x="52" y="24"/>
                    </a:cubicBezTo>
                    <a:cubicBezTo>
                      <a:pt x="52" y="43"/>
                      <a:pt x="52" y="43"/>
                      <a:pt x="52" y="43"/>
                    </a:cubicBezTo>
                    <a:cubicBezTo>
                      <a:pt x="44" y="43"/>
                      <a:pt x="44" y="43"/>
                      <a:pt x="44" y="43"/>
                    </a:cubicBezTo>
                    <a:cubicBezTo>
                      <a:pt x="44" y="13"/>
                      <a:pt x="44" y="13"/>
                      <a:pt x="44" y="13"/>
                    </a:cubicBezTo>
                    <a:cubicBezTo>
                      <a:pt x="24" y="13"/>
                      <a:pt x="24" y="13"/>
                      <a:pt x="24" y="13"/>
                    </a:cubicBezTo>
                    <a:cubicBezTo>
                      <a:pt x="24" y="43"/>
                      <a:pt x="24" y="43"/>
                      <a:pt x="24" y="43"/>
                    </a:cubicBezTo>
                    <a:cubicBezTo>
                      <a:pt x="6" y="43"/>
                      <a:pt x="6" y="43"/>
                      <a:pt x="6" y="43"/>
                    </a:cubicBezTo>
                    <a:cubicBezTo>
                      <a:pt x="3" y="43"/>
                      <a:pt x="0" y="46"/>
                      <a:pt x="0" y="49"/>
                    </a:cubicBezTo>
                    <a:cubicBezTo>
                      <a:pt x="0" y="52"/>
                      <a:pt x="3" y="55"/>
                      <a:pt x="6" y="55"/>
                    </a:cubicBezTo>
                    <a:cubicBezTo>
                      <a:pt x="24" y="55"/>
                      <a:pt x="24" y="55"/>
                      <a:pt x="24" y="55"/>
                    </a:cubicBezTo>
                    <a:cubicBezTo>
                      <a:pt x="24" y="81"/>
                      <a:pt x="24" y="81"/>
                      <a:pt x="24" y="81"/>
                    </a:cubicBezTo>
                    <a:cubicBezTo>
                      <a:pt x="44" y="81"/>
                      <a:pt x="44" y="81"/>
                      <a:pt x="44" y="81"/>
                    </a:cubicBezTo>
                    <a:cubicBezTo>
                      <a:pt x="44" y="71"/>
                      <a:pt x="44" y="71"/>
                      <a:pt x="44" y="71"/>
                    </a:cubicBezTo>
                    <a:cubicBezTo>
                      <a:pt x="54" y="71"/>
                      <a:pt x="54" y="71"/>
                      <a:pt x="54" y="71"/>
                    </a:cubicBezTo>
                    <a:cubicBezTo>
                      <a:pt x="54" y="77"/>
                      <a:pt x="54" y="77"/>
                      <a:pt x="54" y="77"/>
                    </a:cubicBezTo>
                    <a:cubicBezTo>
                      <a:pt x="65" y="77"/>
                      <a:pt x="65" y="77"/>
                      <a:pt x="65" y="77"/>
                    </a:cubicBezTo>
                    <a:cubicBezTo>
                      <a:pt x="65" y="61"/>
                      <a:pt x="65" y="61"/>
                      <a:pt x="65" y="61"/>
                    </a:cubicBezTo>
                    <a:cubicBezTo>
                      <a:pt x="76" y="61"/>
                      <a:pt x="76" y="61"/>
                      <a:pt x="76" y="61"/>
                    </a:cubicBezTo>
                    <a:cubicBezTo>
                      <a:pt x="76" y="83"/>
                      <a:pt x="76" y="83"/>
                      <a:pt x="76" y="83"/>
                    </a:cubicBezTo>
                    <a:cubicBezTo>
                      <a:pt x="93" y="83"/>
                      <a:pt x="93" y="83"/>
                      <a:pt x="93" y="83"/>
                    </a:cubicBezTo>
                    <a:cubicBezTo>
                      <a:pt x="93" y="55"/>
                      <a:pt x="93" y="55"/>
                      <a:pt x="93" y="55"/>
                    </a:cubicBezTo>
                    <a:cubicBezTo>
                      <a:pt x="183" y="55"/>
                      <a:pt x="183" y="55"/>
                      <a:pt x="183" y="55"/>
                    </a:cubicBezTo>
                    <a:cubicBezTo>
                      <a:pt x="186" y="79"/>
                      <a:pt x="206" y="98"/>
                      <a:pt x="232" y="98"/>
                    </a:cubicBezTo>
                    <a:cubicBezTo>
                      <a:pt x="249" y="98"/>
                      <a:pt x="264" y="89"/>
                      <a:pt x="273" y="76"/>
                    </a:cubicBezTo>
                    <a:lnTo>
                      <a:pt x="267" y="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31" name="Freeform 24"/>
              <p:cNvSpPr>
                <a:spLocks noEditPoints="1"/>
              </p:cNvSpPr>
              <p:nvPr/>
            </p:nvSpPr>
            <p:spPr bwMode="auto">
              <a:xfrm>
                <a:off x="4594" y="2571"/>
                <a:ext cx="656" cy="380"/>
              </a:xfrm>
              <a:custGeom>
                <a:avLst/>
                <a:gdLst>
                  <a:gd name="T0" fmla="*/ 22 w 276"/>
                  <a:gd name="T1" fmla="*/ 75 h 158"/>
                  <a:gd name="T2" fmla="*/ 0 w 276"/>
                  <a:gd name="T3" fmla="*/ 84 h 158"/>
                  <a:gd name="T4" fmla="*/ 4 w 276"/>
                  <a:gd name="T5" fmla="*/ 95 h 158"/>
                  <a:gd name="T6" fmla="*/ 40 w 276"/>
                  <a:gd name="T7" fmla="*/ 81 h 158"/>
                  <a:gd name="T8" fmla="*/ 22 w 276"/>
                  <a:gd name="T9" fmla="*/ 75 h 158"/>
                  <a:gd name="T10" fmla="*/ 252 w 276"/>
                  <a:gd name="T11" fmla="*/ 68 h 158"/>
                  <a:gd name="T12" fmla="*/ 151 w 276"/>
                  <a:gd name="T13" fmla="*/ 0 h 158"/>
                  <a:gd name="T14" fmla="*/ 51 w 276"/>
                  <a:gd name="T15" fmla="*/ 41 h 158"/>
                  <a:gd name="T16" fmla="*/ 36 w 276"/>
                  <a:gd name="T17" fmla="*/ 50 h 158"/>
                  <a:gd name="T18" fmla="*/ 67 w 276"/>
                  <a:gd name="T19" fmla="*/ 70 h 158"/>
                  <a:gd name="T20" fmla="*/ 140 w 276"/>
                  <a:gd name="T21" fmla="*/ 70 h 158"/>
                  <a:gd name="T22" fmla="*/ 108 w 276"/>
                  <a:gd name="T23" fmla="*/ 88 h 158"/>
                  <a:gd name="T24" fmla="*/ 60 w 276"/>
                  <a:gd name="T25" fmla="*/ 85 h 158"/>
                  <a:gd name="T26" fmla="*/ 25 w 276"/>
                  <a:gd name="T27" fmla="*/ 107 h 158"/>
                  <a:gd name="T28" fmla="*/ 57 w 276"/>
                  <a:gd name="T29" fmla="*/ 124 h 158"/>
                  <a:gd name="T30" fmla="*/ 93 w 276"/>
                  <a:gd name="T31" fmla="*/ 123 h 158"/>
                  <a:gd name="T32" fmla="*/ 212 w 276"/>
                  <a:gd name="T33" fmla="*/ 158 h 158"/>
                  <a:gd name="T34" fmla="*/ 276 w 276"/>
                  <a:gd name="T35" fmla="*/ 133 h 158"/>
                  <a:gd name="T36" fmla="*/ 276 w 276"/>
                  <a:gd name="T37" fmla="*/ 61 h 158"/>
                  <a:gd name="T38" fmla="*/ 252 w 276"/>
                  <a:gd name="T39" fmla="*/ 6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6" h="158">
                    <a:moveTo>
                      <a:pt x="22" y="75"/>
                    </a:moveTo>
                    <a:cubicBezTo>
                      <a:pt x="13" y="75"/>
                      <a:pt x="6" y="78"/>
                      <a:pt x="0" y="84"/>
                    </a:cubicBezTo>
                    <a:cubicBezTo>
                      <a:pt x="0" y="88"/>
                      <a:pt x="1" y="91"/>
                      <a:pt x="4" y="95"/>
                    </a:cubicBezTo>
                    <a:cubicBezTo>
                      <a:pt x="12" y="102"/>
                      <a:pt x="29" y="89"/>
                      <a:pt x="40" y="81"/>
                    </a:cubicBezTo>
                    <a:cubicBezTo>
                      <a:pt x="35" y="77"/>
                      <a:pt x="28" y="75"/>
                      <a:pt x="22" y="75"/>
                    </a:cubicBezTo>
                    <a:close/>
                    <a:moveTo>
                      <a:pt x="252" y="68"/>
                    </a:moveTo>
                    <a:cubicBezTo>
                      <a:pt x="231" y="67"/>
                      <a:pt x="177" y="0"/>
                      <a:pt x="151" y="0"/>
                    </a:cubicBezTo>
                    <a:cubicBezTo>
                      <a:pt x="126" y="0"/>
                      <a:pt x="70" y="29"/>
                      <a:pt x="51" y="41"/>
                    </a:cubicBezTo>
                    <a:cubicBezTo>
                      <a:pt x="47" y="43"/>
                      <a:pt x="42" y="46"/>
                      <a:pt x="36" y="50"/>
                    </a:cubicBezTo>
                    <a:cubicBezTo>
                      <a:pt x="48" y="53"/>
                      <a:pt x="59" y="60"/>
                      <a:pt x="67" y="70"/>
                    </a:cubicBezTo>
                    <a:cubicBezTo>
                      <a:pt x="97" y="59"/>
                      <a:pt x="135" y="51"/>
                      <a:pt x="140" y="70"/>
                    </a:cubicBezTo>
                    <a:cubicBezTo>
                      <a:pt x="143" y="82"/>
                      <a:pt x="130" y="88"/>
                      <a:pt x="108" y="88"/>
                    </a:cubicBezTo>
                    <a:cubicBezTo>
                      <a:pt x="87" y="88"/>
                      <a:pt x="70" y="85"/>
                      <a:pt x="60" y="85"/>
                    </a:cubicBezTo>
                    <a:cubicBezTo>
                      <a:pt x="49" y="85"/>
                      <a:pt x="25" y="93"/>
                      <a:pt x="25" y="107"/>
                    </a:cubicBezTo>
                    <a:cubicBezTo>
                      <a:pt x="25" y="121"/>
                      <a:pt x="49" y="124"/>
                      <a:pt x="57" y="124"/>
                    </a:cubicBezTo>
                    <a:cubicBezTo>
                      <a:pt x="65" y="124"/>
                      <a:pt x="78" y="123"/>
                      <a:pt x="93" y="123"/>
                    </a:cubicBezTo>
                    <a:cubicBezTo>
                      <a:pt x="114" y="123"/>
                      <a:pt x="175" y="158"/>
                      <a:pt x="212" y="158"/>
                    </a:cubicBezTo>
                    <a:cubicBezTo>
                      <a:pt x="249" y="158"/>
                      <a:pt x="268" y="140"/>
                      <a:pt x="276" y="133"/>
                    </a:cubicBezTo>
                    <a:cubicBezTo>
                      <a:pt x="276" y="122"/>
                      <a:pt x="276" y="61"/>
                      <a:pt x="276" y="61"/>
                    </a:cubicBezTo>
                    <a:cubicBezTo>
                      <a:pt x="261" y="68"/>
                      <a:pt x="259" y="69"/>
                      <a:pt x="252" y="6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grpSp>
        <p:grpSp>
          <p:nvGrpSpPr>
            <p:cNvPr id="20" name="Group 27"/>
            <p:cNvGrpSpPr>
              <a:grpSpLocks noChangeAspect="1"/>
            </p:cNvGrpSpPr>
            <p:nvPr/>
          </p:nvGrpSpPr>
          <p:grpSpPr bwMode="auto">
            <a:xfrm>
              <a:off x="8868096" y="3812611"/>
              <a:ext cx="381960" cy="388640"/>
              <a:chOff x="4766" y="1799"/>
              <a:chExt cx="629" cy="640"/>
            </a:xfrm>
            <a:solidFill>
              <a:srgbClr val="663C77"/>
            </a:solidFill>
          </p:grpSpPr>
          <p:sp>
            <p:nvSpPr>
              <p:cNvPr id="25" name="Freeform 28"/>
              <p:cNvSpPr>
                <a:spLocks noEditPoints="1"/>
              </p:cNvSpPr>
              <p:nvPr/>
            </p:nvSpPr>
            <p:spPr bwMode="auto">
              <a:xfrm>
                <a:off x="5017" y="2057"/>
                <a:ext cx="191" cy="191"/>
              </a:xfrm>
              <a:custGeom>
                <a:avLst/>
                <a:gdLst>
                  <a:gd name="T0" fmla="*/ 40 w 80"/>
                  <a:gd name="T1" fmla="*/ 61 h 80"/>
                  <a:gd name="T2" fmla="*/ 20 w 80"/>
                  <a:gd name="T3" fmla="*/ 40 h 80"/>
                  <a:gd name="T4" fmla="*/ 40 w 80"/>
                  <a:gd name="T5" fmla="*/ 20 h 80"/>
                  <a:gd name="T6" fmla="*/ 61 w 80"/>
                  <a:gd name="T7" fmla="*/ 40 h 80"/>
                  <a:gd name="T8" fmla="*/ 40 w 80"/>
                  <a:gd name="T9" fmla="*/ 61 h 80"/>
                  <a:gd name="T10" fmla="*/ 40 w 80"/>
                  <a:gd name="T11" fmla="*/ 61 h 80"/>
                  <a:gd name="T12" fmla="*/ 34 w 80"/>
                  <a:gd name="T13" fmla="*/ 0 h 80"/>
                  <a:gd name="T14" fmla="*/ 34 w 80"/>
                  <a:gd name="T15" fmla="*/ 8 h 80"/>
                  <a:gd name="T16" fmla="*/ 22 w 80"/>
                  <a:gd name="T17" fmla="*/ 13 h 80"/>
                  <a:gd name="T18" fmla="*/ 17 w 80"/>
                  <a:gd name="T19" fmla="*/ 8 h 80"/>
                  <a:gd name="T20" fmla="*/ 8 w 80"/>
                  <a:gd name="T21" fmla="*/ 16 h 80"/>
                  <a:gd name="T22" fmla="*/ 13 w 80"/>
                  <a:gd name="T23" fmla="*/ 22 h 80"/>
                  <a:gd name="T24" fmla="*/ 8 w 80"/>
                  <a:gd name="T25" fmla="*/ 34 h 80"/>
                  <a:gd name="T26" fmla="*/ 0 w 80"/>
                  <a:gd name="T27" fmla="*/ 34 h 80"/>
                  <a:gd name="T28" fmla="*/ 0 w 80"/>
                  <a:gd name="T29" fmla="*/ 47 h 80"/>
                  <a:gd name="T30" fmla="*/ 8 w 80"/>
                  <a:gd name="T31" fmla="*/ 47 h 80"/>
                  <a:gd name="T32" fmla="*/ 13 w 80"/>
                  <a:gd name="T33" fmla="*/ 59 h 80"/>
                  <a:gd name="T34" fmla="*/ 8 w 80"/>
                  <a:gd name="T35" fmla="*/ 64 h 80"/>
                  <a:gd name="T36" fmla="*/ 17 w 80"/>
                  <a:gd name="T37" fmla="*/ 73 h 80"/>
                  <a:gd name="T38" fmla="*/ 22 w 80"/>
                  <a:gd name="T39" fmla="*/ 68 h 80"/>
                  <a:gd name="T40" fmla="*/ 34 w 80"/>
                  <a:gd name="T41" fmla="*/ 73 h 80"/>
                  <a:gd name="T42" fmla="*/ 34 w 80"/>
                  <a:gd name="T43" fmla="*/ 80 h 80"/>
                  <a:gd name="T44" fmla="*/ 47 w 80"/>
                  <a:gd name="T45" fmla="*/ 80 h 80"/>
                  <a:gd name="T46" fmla="*/ 47 w 80"/>
                  <a:gd name="T47" fmla="*/ 73 h 80"/>
                  <a:gd name="T48" fmla="*/ 59 w 80"/>
                  <a:gd name="T49" fmla="*/ 68 h 80"/>
                  <a:gd name="T50" fmla="*/ 64 w 80"/>
                  <a:gd name="T51" fmla="*/ 73 h 80"/>
                  <a:gd name="T52" fmla="*/ 73 w 80"/>
                  <a:gd name="T53" fmla="*/ 64 h 80"/>
                  <a:gd name="T54" fmla="*/ 68 w 80"/>
                  <a:gd name="T55" fmla="*/ 59 h 80"/>
                  <a:gd name="T56" fmla="*/ 73 w 80"/>
                  <a:gd name="T57" fmla="*/ 47 h 80"/>
                  <a:gd name="T58" fmla="*/ 80 w 80"/>
                  <a:gd name="T59" fmla="*/ 47 h 80"/>
                  <a:gd name="T60" fmla="*/ 80 w 80"/>
                  <a:gd name="T61" fmla="*/ 34 h 80"/>
                  <a:gd name="T62" fmla="*/ 73 w 80"/>
                  <a:gd name="T63" fmla="*/ 34 h 80"/>
                  <a:gd name="T64" fmla="*/ 68 w 80"/>
                  <a:gd name="T65" fmla="*/ 22 h 80"/>
                  <a:gd name="T66" fmla="*/ 73 w 80"/>
                  <a:gd name="T67" fmla="*/ 16 h 80"/>
                  <a:gd name="T68" fmla="*/ 64 w 80"/>
                  <a:gd name="T69" fmla="*/ 8 h 80"/>
                  <a:gd name="T70" fmla="*/ 59 w 80"/>
                  <a:gd name="T71" fmla="*/ 13 h 80"/>
                  <a:gd name="T72" fmla="*/ 47 w 80"/>
                  <a:gd name="T73" fmla="*/ 8 h 80"/>
                  <a:gd name="T74" fmla="*/ 47 w 80"/>
                  <a:gd name="T75" fmla="*/ 0 h 80"/>
                  <a:gd name="T76" fmla="*/ 34 w 80"/>
                  <a:gd name="T7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80">
                    <a:moveTo>
                      <a:pt x="40" y="61"/>
                    </a:moveTo>
                    <a:cubicBezTo>
                      <a:pt x="29" y="61"/>
                      <a:pt x="20" y="52"/>
                      <a:pt x="20" y="40"/>
                    </a:cubicBezTo>
                    <a:cubicBezTo>
                      <a:pt x="20" y="29"/>
                      <a:pt x="29" y="20"/>
                      <a:pt x="40" y="20"/>
                    </a:cubicBezTo>
                    <a:cubicBezTo>
                      <a:pt x="52" y="20"/>
                      <a:pt x="61" y="29"/>
                      <a:pt x="61" y="40"/>
                    </a:cubicBezTo>
                    <a:cubicBezTo>
                      <a:pt x="61" y="52"/>
                      <a:pt x="52" y="61"/>
                      <a:pt x="40" y="61"/>
                    </a:cubicBezTo>
                    <a:cubicBezTo>
                      <a:pt x="40" y="61"/>
                      <a:pt x="40" y="61"/>
                      <a:pt x="40" y="61"/>
                    </a:cubicBezTo>
                    <a:moveTo>
                      <a:pt x="34" y="0"/>
                    </a:moveTo>
                    <a:cubicBezTo>
                      <a:pt x="34" y="8"/>
                      <a:pt x="34" y="8"/>
                      <a:pt x="34" y="8"/>
                    </a:cubicBezTo>
                    <a:cubicBezTo>
                      <a:pt x="30" y="9"/>
                      <a:pt x="25" y="10"/>
                      <a:pt x="22" y="13"/>
                    </a:cubicBezTo>
                    <a:cubicBezTo>
                      <a:pt x="17" y="8"/>
                      <a:pt x="17" y="8"/>
                      <a:pt x="17" y="8"/>
                    </a:cubicBezTo>
                    <a:cubicBezTo>
                      <a:pt x="8" y="16"/>
                      <a:pt x="8" y="16"/>
                      <a:pt x="8" y="16"/>
                    </a:cubicBezTo>
                    <a:cubicBezTo>
                      <a:pt x="13" y="22"/>
                      <a:pt x="13" y="22"/>
                      <a:pt x="13" y="22"/>
                    </a:cubicBezTo>
                    <a:cubicBezTo>
                      <a:pt x="10" y="25"/>
                      <a:pt x="9" y="30"/>
                      <a:pt x="8" y="34"/>
                    </a:cubicBezTo>
                    <a:cubicBezTo>
                      <a:pt x="0" y="34"/>
                      <a:pt x="0" y="34"/>
                      <a:pt x="0" y="34"/>
                    </a:cubicBezTo>
                    <a:cubicBezTo>
                      <a:pt x="0" y="47"/>
                      <a:pt x="0" y="47"/>
                      <a:pt x="0" y="47"/>
                    </a:cubicBezTo>
                    <a:cubicBezTo>
                      <a:pt x="8" y="47"/>
                      <a:pt x="8" y="47"/>
                      <a:pt x="8" y="47"/>
                    </a:cubicBezTo>
                    <a:cubicBezTo>
                      <a:pt x="9" y="51"/>
                      <a:pt x="10" y="55"/>
                      <a:pt x="13" y="59"/>
                    </a:cubicBezTo>
                    <a:cubicBezTo>
                      <a:pt x="8" y="64"/>
                      <a:pt x="8" y="64"/>
                      <a:pt x="8" y="64"/>
                    </a:cubicBezTo>
                    <a:cubicBezTo>
                      <a:pt x="17" y="73"/>
                      <a:pt x="17" y="73"/>
                      <a:pt x="17" y="73"/>
                    </a:cubicBezTo>
                    <a:cubicBezTo>
                      <a:pt x="22" y="68"/>
                      <a:pt x="22" y="68"/>
                      <a:pt x="22" y="68"/>
                    </a:cubicBezTo>
                    <a:cubicBezTo>
                      <a:pt x="25" y="70"/>
                      <a:pt x="30" y="72"/>
                      <a:pt x="34" y="73"/>
                    </a:cubicBezTo>
                    <a:cubicBezTo>
                      <a:pt x="34" y="80"/>
                      <a:pt x="34" y="80"/>
                      <a:pt x="34" y="80"/>
                    </a:cubicBezTo>
                    <a:cubicBezTo>
                      <a:pt x="47" y="80"/>
                      <a:pt x="47" y="80"/>
                      <a:pt x="47" y="80"/>
                    </a:cubicBezTo>
                    <a:cubicBezTo>
                      <a:pt x="47" y="73"/>
                      <a:pt x="47" y="73"/>
                      <a:pt x="47" y="73"/>
                    </a:cubicBezTo>
                    <a:cubicBezTo>
                      <a:pt x="51" y="72"/>
                      <a:pt x="55" y="70"/>
                      <a:pt x="59" y="68"/>
                    </a:cubicBezTo>
                    <a:cubicBezTo>
                      <a:pt x="64" y="73"/>
                      <a:pt x="64" y="73"/>
                      <a:pt x="64" y="73"/>
                    </a:cubicBezTo>
                    <a:cubicBezTo>
                      <a:pt x="73" y="64"/>
                      <a:pt x="73" y="64"/>
                      <a:pt x="73" y="64"/>
                    </a:cubicBezTo>
                    <a:cubicBezTo>
                      <a:pt x="68" y="59"/>
                      <a:pt x="68" y="59"/>
                      <a:pt x="68" y="59"/>
                    </a:cubicBezTo>
                    <a:cubicBezTo>
                      <a:pt x="70" y="55"/>
                      <a:pt x="72" y="51"/>
                      <a:pt x="73" y="47"/>
                    </a:cubicBezTo>
                    <a:cubicBezTo>
                      <a:pt x="80" y="47"/>
                      <a:pt x="80" y="47"/>
                      <a:pt x="80" y="47"/>
                    </a:cubicBezTo>
                    <a:cubicBezTo>
                      <a:pt x="80" y="34"/>
                      <a:pt x="80" y="34"/>
                      <a:pt x="80" y="34"/>
                    </a:cubicBezTo>
                    <a:cubicBezTo>
                      <a:pt x="73" y="34"/>
                      <a:pt x="73" y="34"/>
                      <a:pt x="73" y="34"/>
                    </a:cubicBezTo>
                    <a:cubicBezTo>
                      <a:pt x="72" y="30"/>
                      <a:pt x="70" y="25"/>
                      <a:pt x="68" y="22"/>
                    </a:cubicBezTo>
                    <a:cubicBezTo>
                      <a:pt x="73" y="16"/>
                      <a:pt x="73" y="16"/>
                      <a:pt x="73" y="16"/>
                    </a:cubicBezTo>
                    <a:cubicBezTo>
                      <a:pt x="64" y="8"/>
                      <a:pt x="64" y="8"/>
                      <a:pt x="64" y="8"/>
                    </a:cubicBezTo>
                    <a:cubicBezTo>
                      <a:pt x="59" y="13"/>
                      <a:pt x="59" y="13"/>
                      <a:pt x="59" y="13"/>
                    </a:cubicBezTo>
                    <a:cubicBezTo>
                      <a:pt x="55" y="10"/>
                      <a:pt x="51" y="9"/>
                      <a:pt x="47" y="8"/>
                    </a:cubicBezTo>
                    <a:cubicBezTo>
                      <a:pt x="47" y="0"/>
                      <a:pt x="47" y="0"/>
                      <a:pt x="47" y="0"/>
                    </a:cubicBezTo>
                    <a:cubicBezTo>
                      <a:pt x="34" y="0"/>
                      <a:pt x="34" y="0"/>
                      <a:pt x="3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6" name="Freeform 29"/>
              <p:cNvSpPr>
                <a:spLocks noEditPoints="1"/>
              </p:cNvSpPr>
              <p:nvPr/>
            </p:nvSpPr>
            <p:spPr bwMode="auto">
              <a:xfrm>
                <a:off x="5203" y="1799"/>
                <a:ext cx="192" cy="174"/>
              </a:xfrm>
              <a:custGeom>
                <a:avLst/>
                <a:gdLst>
                  <a:gd name="T0" fmla="*/ 40 w 80"/>
                  <a:gd name="T1" fmla="*/ 53 h 73"/>
                  <a:gd name="T2" fmla="*/ 27 w 80"/>
                  <a:gd name="T3" fmla="*/ 40 h 73"/>
                  <a:gd name="T4" fmla="*/ 40 w 80"/>
                  <a:gd name="T5" fmla="*/ 27 h 73"/>
                  <a:gd name="T6" fmla="*/ 53 w 80"/>
                  <a:gd name="T7" fmla="*/ 40 h 73"/>
                  <a:gd name="T8" fmla="*/ 40 w 80"/>
                  <a:gd name="T9" fmla="*/ 53 h 73"/>
                  <a:gd name="T10" fmla="*/ 34 w 80"/>
                  <a:gd name="T11" fmla="*/ 0 h 73"/>
                  <a:gd name="T12" fmla="*/ 34 w 80"/>
                  <a:gd name="T13" fmla="*/ 7 h 73"/>
                  <a:gd name="T14" fmla="*/ 21 w 80"/>
                  <a:gd name="T15" fmla="*/ 12 h 73"/>
                  <a:gd name="T16" fmla="*/ 16 w 80"/>
                  <a:gd name="T17" fmla="*/ 7 h 73"/>
                  <a:gd name="T18" fmla="*/ 7 w 80"/>
                  <a:gd name="T19" fmla="*/ 16 h 73"/>
                  <a:gd name="T20" fmla="*/ 13 w 80"/>
                  <a:gd name="T21" fmla="*/ 21 h 73"/>
                  <a:gd name="T22" fmla="*/ 7 w 80"/>
                  <a:gd name="T23" fmla="*/ 34 h 73"/>
                  <a:gd name="T24" fmla="*/ 0 w 80"/>
                  <a:gd name="T25" fmla="*/ 34 h 73"/>
                  <a:gd name="T26" fmla="*/ 0 w 80"/>
                  <a:gd name="T27" fmla="*/ 39 h 73"/>
                  <a:gd name="T28" fmla="*/ 22 w 80"/>
                  <a:gd name="T29" fmla="*/ 48 h 73"/>
                  <a:gd name="T30" fmla="*/ 18 w 80"/>
                  <a:gd name="T31" fmla="*/ 57 h 73"/>
                  <a:gd name="T32" fmla="*/ 27 w 80"/>
                  <a:gd name="T33" fmla="*/ 63 h 73"/>
                  <a:gd name="T34" fmla="*/ 34 w 80"/>
                  <a:gd name="T35" fmla="*/ 56 h 73"/>
                  <a:gd name="T36" fmla="*/ 49 w 80"/>
                  <a:gd name="T37" fmla="*/ 72 h 73"/>
                  <a:gd name="T38" fmla="*/ 59 w 80"/>
                  <a:gd name="T39" fmla="*/ 67 h 73"/>
                  <a:gd name="T40" fmla="*/ 64 w 80"/>
                  <a:gd name="T41" fmla="*/ 73 h 73"/>
                  <a:gd name="T42" fmla="*/ 73 w 80"/>
                  <a:gd name="T43" fmla="*/ 64 h 73"/>
                  <a:gd name="T44" fmla="*/ 67 w 80"/>
                  <a:gd name="T45" fmla="*/ 59 h 73"/>
                  <a:gd name="T46" fmla="*/ 73 w 80"/>
                  <a:gd name="T47" fmla="*/ 46 h 73"/>
                  <a:gd name="T48" fmla="*/ 80 w 80"/>
                  <a:gd name="T49" fmla="*/ 46 h 73"/>
                  <a:gd name="T50" fmla="*/ 80 w 80"/>
                  <a:gd name="T51" fmla="*/ 34 h 73"/>
                  <a:gd name="T52" fmla="*/ 73 w 80"/>
                  <a:gd name="T53" fmla="*/ 34 h 73"/>
                  <a:gd name="T54" fmla="*/ 67 w 80"/>
                  <a:gd name="T55" fmla="*/ 21 h 73"/>
                  <a:gd name="T56" fmla="*/ 73 w 80"/>
                  <a:gd name="T57" fmla="*/ 16 h 73"/>
                  <a:gd name="T58" fmla="*/ 64 w 80"/>
                  <a:gd name="T59" fmla="*/ 7 h 73"/>
                  <a:gd name="T60" fmla="*/ 59 w 80"/>
                  <a:gd name="T61" fmla="*/ 12 h 73"/>
                  <a:gd name="T62" fmla="*/ 46 w 80"/>
                  <a:gd name="T63" fmla="*/ 7 h 73"/>
                  <a:gd name="T64" fmla="*/ 46 w 80"/>
                  <a:gd name="T65" fmla="*/ 0 h 73"/>
                  <a:gd name="T66" fmla="*/ 34 w 80"/>
                  <a:gd name="T6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73">
                    <a:moveTo>
                      <a:pt x="40" y="53"/>
                    </a:moveTo>
                    <a:cubicBezTo>
                      <a:pt x="33" y="53"/>
                      <a:pt x="27" y="47"/>
                      <a:pt x="27" y="40"/>
                    </a:cubicBezTo>
                    <a:cubicBezTo>
                      <a:pt x="27" y="33"/>
                      <a:pt x="33" y="27"/>
                      <a:pt x="40" y="27"/>
                    </a:cubicBezTo>
                    <a:cubicBezTo>
                      <a:pt x="47" y="27"/>
                      <a:pt x="53" y="33"/>
                      <a:pt x="53" y="40"/>
                    </a:cubicBezTo>
                    <a:cubicBezTo>
                      <a:pt x="53" y="47"/>
                      <a:pt x="47" y="53"/>
                      <a:pt x="40" y="53"/>
                    </a:cubicBezTo>
                    <a:moveTo>
                      <a:pt x="34" y="0"/>
                    </a:moveTo>
                    <a:cubicBezTo>
                      <a:pt x="34" y="7"/>
                      <a:pt x="34" y="7"/>
                      <a:pt x="34" y="7"/>
                    </a:cubicBezTo>
                    <a:cubicBezTo>
                      <a:pt x="29" y="8"/>
                      <a:pt x="25" y="10"/>
                      <a:pt x="21" y="12"/>
                    </a:cubicBezTo>
                    <a:cubicBezTo>
                      <a:pt x="16" y="7"/>
                      <a:pt x="16" y="7"/>
                      <a:pt x="16" y="7"/>
                    </a:cubicBezTo>
                    <a:cubicBezTo>
                      <a:pt x="7" y="16"/>
                      <a:pt x="7" y="16"/>
                      <a:pt x="7" y="16"/>
                    </a:cubicBezTo>
                    <a:cubicBezTo>
                      <a:pt x="13" y="21"/>
                      <a:pt x="13" y="21"/>
                      <a:pt x="13" y="21"/>
                    </a:cubicBezTo>
                    <a:cubicBezTo>
                      <a:pt x="10" y="25"/>
                      <a:pt x="8" y="29"/>
                      <a:pt x="7" y="34"/>
                    </a:cubicBezTo>
                    <a:cubicBezTo>
                      <a:pt x="0" y="34"/>
                      <a:pt x="0" y="34"/>
                      <a:pt x="0" y="34"/>
                    </a:cubicBezTo>
                    <a:cubicBezTo>
                      <a:pt x="0" y="39"/>
                      <a:pt x="0" y="39"/>
                      <a:pt x="0" y="39"/>
                    </a:cubicBezTo>
                    <a:cubicBezTo>
                      <a:pt x="22" y="48"/>
                      <a:pt x="22" y="48"/>
                      <a:pt x="22" y="48"/>
                    </a:cubicBezTo>
                    <a:cubicBezTo>
                      <a:pt x="22" y="48"/>
                      <a:pt x="19" y="56"/>
                      <a:pt x="18" y="57"/>
                    </a:cubicBezTo>
                    <a:cubicBezTo>
                      <a:pt x="21" y="59"/>
                      <a:pt x="24" y="61"/>
                      <a:pt x="27" y="63"/>
                    </a:cubicBezTo>
                    <a:cubicBezTo>
                      <a:pt x="28" y="62"/>
                      <a:pt x="34" y="56"/>
                      <a:pt x="34" y="56"/>
                    </a:cubicBezTo>
                    <a:cubicBezTo>
                      <a:pt x="49" y="72"/>
                      <a:pt x="49" y="72"/>
                      <a:pt x="49" y="72"/>
                    </a:cubicBezTo>
                    <a:cubicBezTo>
                      <a:pt x="53" y="71"/>
                      <a:pt x="56" y="69"/>
                      <a:pt x="59" y="67"/>
                    </a:cubicBezTo>
                    <a:cubicBezTo>
                      <a:pt x="64" y="73"/>
                      <a:pt x="64" y="73"/>
                      <a:pt x="64" y="73"/>
                    </a:cubicBezTo>
                    <a:cubicBezTo>
                      <a:pt x="73" y="64"/>
                      <a:pt x="73" y="64"/>
                      <a:pt x="73" y="64"/>
                    </a:cubicBezTo>
                    <a:cubicBezTo>
                      <a:pt x="67" y="59"/>
                      <a:pt x="67" y="59"/>
                      <a:pt x="67" y="59"/>
                    </a:cubicBezTo>
                    <a:cubicBezTo>
                      <a:pt x="70" y="55"/>
                      <a:pt x="72" y="51"/>
                      <a:pt x="73" y="46"/>
                    </a:cubicBezTo>
                    <a:cubicBezTo>
                      <a:pt x="80" y="46"/>
                      <a:pt x="80" y="46"/>
                      <a:pt x="80" y="46"/>
                    </a:cubicBezTo>
                    <a:cubicBezTo>
                      <a:pt x="80" y="34"/>
                      <a:pt x="80" y="34"/>
                      <a:pt x="80" y="34"/>
                    </a:cubicBezTo>
                    <a:cubicBezTo>
                      <a:pt x="73" y="34"/>
                      <a:pt x="73" y="34"/>
                      <a:pt x="73" y="34"/>
                    </a:cubicBezTo>
                    <a:cubicBezTo>
                      <a:pt x="72" y="29"/>
                      <a:pt x="70" y="25"/>
                      <a:pt x="67" y="21"/>
                    </a:cubicBezTo>
                    <a:cubicBezTo>
                      <a:pt x="73" y="16"/>
                      <a:pt x="73" y="16"/>
                      <a:pt x="73" y="16"/>
                    </a:cubicBezTo>
                    <a:cubicBezTo>
                      <a:pt x="64" y="7"/>
                      <a:pt x="64" y="7"/>
                      <a:pt x="64" y="7"/>
                    </a:cubicBezTo>
                    <a:cubicBezTo>
                      <a:pt x="59" y="12"/>
                      <a:pt x="59" y="12"/>
                      <a:pt x="59" y="12"/>
                    </a:cubicBezTo>
                    <a:cubicBezTo>
                      <a:pt x="55" y="10"/>
                      <a:pt x="51" y="8"/>
                      <a:pt x="46" y="7"/>
                    </a:cubicBezTo>
                    <a:cubicBezTo>
                      <a:pt x="46" y="0"/>
                      <a:pt x="46" y="0"/>
                      <a:pt x="46" y="0"/>
                    </a:cubicBezTo>
                    <a:cubicBezTo>
                      <a:pt x="34" y="0"/>
                      <a:pt x="34" y="0"/>
                      <a:pt x="34"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7" name="Freeform 30"/>
              <p:cNvSpPr>
                <a:spLocks/>
              </p:cNvSpPr>
              <p:nvPr/>
            </p:nvSpPr>
            <p:spPr bwMode="auto">
              <a:xfrm>
                <a:off x="4766" y="2248"/>
                <a:ext cx="191" cy="191"/>
              </a:xfrm>
              <a:custGeom>
                <a:avLst/>
                <a:gdLst>
                  <a:gd name="T0" fmla="*/ 17 w 80"/>
                  <a:gd name="T1" fmla="*/ 0 h 80"/>
                  <a:gd name="T2" fmla="*/ 8 w 80"/>
                  <a:gd name="T3" fmla="*/ 10 h 80"/>
                  <a:gd name="T4" fmla="*/ 13 w 80"/>
                  <a:gd name="T5" fmla="*/ 16 h 80"/>
                  <a:gd name="T6" fmla="*/ 8 w 80"/>
                  <a:gd name="T7" fmla="*/ 29 h 80"/>
                  <a:gd name="T8" fmla="*/ 0 w 80"/>
                  <a:gd name="T9" fmla="*/ 29 h 80"/>
                  <a:gd name="T10" fmla="*/ 0 w 80"/>
                  <a:gd name="T11" fmla="*/ 43 h 80"/>
                  <a:gd name="T12" fmla="*/ 8 w 80"/>
                  <a:gd name="T13" fmla="*/ 43 h 80"/>
                  <a:gd name="T14" fmla="*/ 13 w 80"/>
                  <a:gd name="T15" fmla="*/ 57 h 80"/>
                  <a:gd name="T16" fmla="*/ 8 w 80"/>
                  <a:gd name="T17" fmla="*/ 63 h 80"/>
                  <a:gd name="T18" fmla="*/ 17 w 80"/>
                  <a:gd name="T19" fmla="*/ 72 h 80"/>
                  <a:gd name="T20" fmla="*/ 23 w 80"/>
                  <a:gd name="T21" fmla="*/ 67 h 80"/>
                  <a:gd name="T22" fmla="*/ 37 w 80"/>
                  <a:gd name="T23" fmla="*/ 72 h 80"/>
                  <a:gd name="T24" fmla="*/ 37 w 80"/>
                  <a:gd name="T25" fmla="*/ 80 h 80"/>
                  <a:gd name="T26" fmla="*/ 51 w 80"/>
                  <a:gd name="T27" fmla="*/ 80 h 80"/>
                  <a:gd name="T28" fmla="*/ 51 w 80"/>
                  <a:gd name="T29" fmla="*/ 72 h 80"/>
                  <a:gd name="T30" fmla="*/ 64 w 80"/>
                  <a:gd name="T31" fmla="*/ 67 h 80"/>
                  <a:gd name="T32" fmla="*/ 70 w 80"/>
                  <a:gd name="T33" fmla="*/ 72 h 80"/>
                  <a:gd name="T34" fmla="*/ 80 w 80"/>
                  <a:gd name="T35" fmla="*/ 63 h 80"/>
                  <a:gd name="T36" fmla="*/ 74 w 80"/>
                  <a:gd name="T37" fmla="*/ 57 h 80"/>
                  <a:gd name="T38" fmla="*/ 78 w 80"/>
                  <a:gd name="T39" fmla="*/ 49 h 80"/>
                  <a:gd name="T40" fmla="*/ 74 w 80"/>
                  <a:gd name="T41" fmla="*/ 53 h 80"/>
                  <a:gd name="T42" fmla="*/ 53 w 80"/>
                  <a:gd name="T43" fmla="*/ 32 h 80"/>
                  <a:gd name="T44" fmla="*/ 60 w 80"/>
                  <a:gd name="T45" fmla="*/ 24 h 80"/>
                  <a:gd name="T46" fmla="*/ 53 w 80"/>
                  <a:gd name="T47" fmla="*/ 13 h 80"/>
                  <a:gd name="T48" fmla="*/ 43 w 80"/>
                  <a:gd name="T49" fmla="*/ 17 h 80"/>
                  <a:gd name="T50" fmla="*/ 37 w 80"/>
                  <a:gd name="T51" fmla="*/ 0 h 80"/>
                  <a:gd name="T52" fmla="*/ 37 w 80"/>
                  <a:gd name="T53" fmla="*/ 0 h 80"/>
                  <a:gd name="T54" fmla="*/ 23 w 80"/>
                  <a:gd name="T55" fmla="*/ 6 h 80"/>
                  <a:gd name="T56" fmla="*/ 17 w 80"/>
                  <a:gd name="T5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80">
                    <a:moveTo>
                      <a:pt x="17" y="0"/>
                    </a:moveTo>
                    <a:cubicBezTo>
                      <a:pt x="8" y="10"/>
                      <a:pt x="8" y="10"/>
                      <a:pt x="8" y="10"/>
                    </a:cubicBezTo>
                    <a:cubicBezTo>
                      <a:pt x="13" y="16"/>
                      <a:pt x="13" y="16"/>
                      <a:pt x="13" y="16"/>
                    </a:cubicBezTo>
                    <a:cubicBezTo>
                      <a:pt x="11" y="20"/>
                      <a:pt x="9" y="24"/>
                      <a:pt x="8" y="29"/>
                    </a:cubicBezTo>
                    <a:cubicBezTo>
                      <a:pt x="0" y="29"/>
                      <a:pt x="0" y="29"/>
                      <a:pt x="0" y="29"/>
                    </a:cubicBezTo>
                    <a:cubicBezTo>
                      <a:pt x="0" y="43"/>
                      <a:pt x="0" y="43"/>
                      <a:pt x="0" y="43"/>
                    </a:cubicBezTo>
                    <a:cubicBezTo>
                      <a:pt x="8" y="43"/>
                      <a:pt x="8" y="43"/>
                      <a:pt x="8" y="43"/>
                    </a:cubicBezTo>
                    <a:cubicBezTo>
                      <a:pt x="9" y="48"/>
                      <a:pt x="11" y="53"/>
                      <a:pt x="13" y="57"/>
                    </a:cubicBezTo>
                    <a:cubicBezTo>
                      <a:pt x="8" y="63"/>
                      <a:pt x="8" y="63"/>
                      <a:pt x="8" y="63"/>
                    </a:cubicBezTo>
                    <a:cubicBezTo>
                      <a:pt x="17" y="72"/>
                      <a:pt x="17" y="72"/>
                      <a:pt x="17" y="72"/>
                    </a:cubicBezTo>
                    <a:cubicBezTo>
                      <a:pt x="23" y="67"/>
                      <a:pt x="23" y="67"/>
                      <a:pt x="23" y="67"/>
                    </a:cubicBezTo>
                    <a:cubicBezTo>
                      <a:pt x="27" y="69"/>
                      <a:pt x="32" y="71"/>
                      <a:pt x="37" y="72"/>
                    </a:cubicBezTo>
                    <a:cubicBezTo>
                      <a:pt x="37" y="80"/>
                      <a:pt x="37" y="80"/>
                      <a:pt x="37" y="80"/>
                    </a:cubicBezTo>
                    <a:cubicBezTo>
                      <a:pt x="51" y="80"/>
                      <a:pt x="51" y="80"/>
                      <a:pt x="51" y="80"/>
                    </a:cubicBezTo>
                    <a:cubicBezTo>
                      <a:pt x="51" y="72"/>
                      <a:pt x="51" y="72"/>
                      <a:pt x="51" y="72"/>
                    </a:cubicBezTo>
                    <a:cubicBezTo>
                      <a:pt x="56" y="71"/>
                      <a:pt x="60" y="69"/>
                      <a:pt x="64" y="67"/>
                    </a:cubicBezTo>
                    <a:cubicBezTo>
                      <a:pt x="70" y="72"/>
                      <a:pt x="70" y="72"/>
                      <a:pt x="70" y="72"/>
                    </a:cubicBezTo>
                    <a:cubicBezTo>
                      <a:pt x="80" y="63"/>
                      <a:pt x="80" y="63"/>
                      <a:pt x="80" y="63"/>
                    </a:cubicBezTo>
                    <a:cubicBezTo>
                      <a:pt x="74" y="57"/>
                      <a:pt x="74" y="57"/>
                      <a:pt x="74" y="57"/>
                    </a:cubicBezTo>
                    <a:cubicBezTo>
                      <a:pt x="76" y="54"/>
                      <a:pt x="77" y="52"/>
                      <a:pt x="78" y="49"/>
                    </a:cubicBezTo>
                    <a:cubicBezTo>
                      <a:pt x="76" y="51"/>
                      <a:pt x="74" y="53"/>
                      <a:pt x="74" y="53"/>
                    </a:cubicBezTo>
                    <a:cubicBezTo>
                      <a:pt x="53" y="32"/>
                      <a:pt x="53" y="32"/>
                      <a:pt x="53" y="32"/>
                    </a:cubicBezTo>
                    <a:cubicBezTo>
                      <a:pt x="53" y="32"/>
                      <a:pt x="59" y="26"/>
                      <a:pt x="60" y="24"/>
                    </a:cubicBezTo>
                    <a:cubicBezTo>
                      <a:pt x="57" y="21"/>
                      <a:pt x="55" y="17"/>
                      <a:pt x="53" y="13"/>
                    </a:cubicBezTo>
                    <a:cubicBezTo>
                      <a:pt x="51" y="14"/>
                      <a:pt x="43" y="17"/>
                      <a:pt x="43" y="17"/>
                    </a:cubicBezTo>
                    <a:cubicBezTo>
                      <a:pt x="37" y="0"/>
                      <a:pt x="37" y="0"/>
                      <a:pt x="37" y="0"/>
                    </a:cubicBezTo>
                    <a:cubicBezTo>
                      <a:pt x="37" y="0"/>
                      <a:pt x="37" y="0"/>
                      <a:pt x="37" y="0"/>
                    </a:cubicBezTo>
                    <a:cubicBezTo>
                      <a:pt x="32" y="1"/>
                      <a:pt x="27" y="3"/>
                      <a:pt x="23" y="6"/>
                    </a:cubicBezTo>
                    <a:cubicBezTo>
                      <a:pt x="17" y="0"/>
                      <a:pt x="17" y="0"/>
                      <a:pt x="17"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8" name="Freeform 31"/>
              <p:cNvSpPr>
                <a:spLocks noEditPoints="1"/>
              </p:cNvSpPr>
              <p:nvPr/>
            </p:nvSpPr>
            <p:spPr bwMode="auto">
              <a:xfrm>
                <a:off x="4852" y="1892"/>
                <a:ext cx="523" cy="523"/>
              </a:xfrm>
              <a:custGeom>
                <a:avLst/>
                <a:gdLst>
                  <a:gd name="T0" fmla="*/ 49 w 219"/>
                  <a:gd name="T1" fmla="*/ 159 h 219"/>
                  <a:gd name="T2" fmla="*/ 74 w 219"/>
                  <a:gd name="T3" fmla="*/ 159 h 219"/>
                  <a:gd name="T4" fmla="*/ 156 w 219"/>
                  <a:gd name="T5" fmla="*/ 172 h 219"/>
                  <a:gd name="T6" fmla="*/ 156 w 219"/>
                  <a:gd name="T7" fmla="*/ 147 h 219"/>
                  <a:gd name="T8" fmla="*/ 156 w 219"/>
                  <a:gd name="T9" fmla="*/ 172 h 219"/>
                  <a:gd name="T10" fmla="*/ 92 w 219"/>
                  <a:gd name="T11" fmla="*/ 74 h 219"/>
                  <a:gd name="T12" fmla="*/ 97 w 219"/>
                  <a:gd name="T13" fmla="*/ 63 h 219"/>
                  <a:gd name="T14" fmla="*/ 122 w 219"/>
                  <a:gd name="T15" fmla="*/ 72 h 219"/>
                  <a:gd name="T16" fmla="*/ 133 w 219"/>
                  <a:gd name="T17" fmla="*/ 68 h 219"/>
                  <a:gd name="T18" fmla="*/ 145 w 219"/>
                  <a:gd name="T19" fmla="*/ 92 h 219"/>
                  <a:gd name="T20" fmla="*/ 150 w 219"/>
                  <a:gd name="T21" fmla="*/ 97 h 219"/>
                  <a:gd name="T22" fmla="*/ 156 w 219"/>
                  <a:gd name="T23" fmla="*/ 122 h 219"/>
                  <a:gd name="T24" fmla="*/ 145 w 219"/>
                  <a:gd name="T25" fmla="*/ 127 h 219"/>
                  <a:gd name="T26" fmla="*/ 133 w 219"/>
                  <a:gd name="T27" fmla="*/ 151 h 219"/>
                  <a:gd name="T28" fmla="*/ 122 w 219"/>
                  <a:gd name="T29" fmla="*/ 147 h 219"/>
                  <a:gd name="T30" fmla="*/ 97 w 219"/>
                  <a:gd name="T31" fmla="*/ 156 h 219"/>
                  <a:gd name="T32" fmla="*/ 92 w 219"/>
                  <a:gd name="T33" fmla="*/ 145 h 219"/>
                  <a:gd name="T34" fmla="*/ 68 w 219"/>
                  <a:gd name="T35" fmla="*/ 133 h 219"/>
                  <a:gd name="T36" fmla="*/ 72 w 219"/>
                  <a:gd name="T37" fmla="*/ 122 h 219"/>
                  <a:gd name="T38" fmla="*/ 63 w 219"/>
                  <a:gd name="T39" fmla="*/ 97 h 219"/>
                  <a:gd name="T40" fmla="*/ 72 w 219"/>
                  <a:gd name="T41" fmla="*/ 97 h 219"/>
                  <a:gd name="T42" fmla="*/ 68 w 219"/>
                  <a:gd name="T43" fmla="*/ 85 h 219"/>
                  <a:gd name="T44" fmla="*/ 92 w 219"/>
                  <a:gd name="T45" fmla="*/ 74 h 219"/>
                  <a:gd name="T46" fmla="*/ 143 w 219"/>
                  <a:gd name="T47" fmla="*/ 59 h 219"/>
                  <a:gd name="T48" fmla="*/ 168 w 219"/>
                  <a:gd name="T49" fmla="*/ 59 h 219"/>
                  <a:gd name="T50" fmla="*/ 61 w 219"/>
                  <a:gd name="T51" fmla="*/ 71 h 219"/>
                  <a:gd name="T52" fmla="*/ 61 w 219"/>
                  <a:gd name="T53" fmla="*/ 46 h 219"/>
                  <a:gd name="T54" fmla="*/ 61 w 219"/>
                  <a:gd name="T55" fmla="*/ 71 h 219"/>
                  <a:gd name="T56" fmla="*/ 101 w 219"/>
                  <a:gd name="T57" fmla="*/ 0 h 219"/>
                  <a:gd name="T58" fmla="*/ 81 w 219"/>
                  <a:gd name="T59" fmla="*/ 13 h 219"/>
                  <a:gd name="T60" fmla="*/ 61 w 219"/>
                  <a:gd name="T61" fmla="*/ 11 h 219"/>
                  <a:gd name="T62" fmla="*/ 45 w 219"/>
                  <a:gd name="T63" fmla="*/ 32 h 219"/>
                  <a:gd name="T64" fmla="*/ 26 w 219"/>
                  <a:gd name="T65" fmla="*/ 38 h 219"/>
                  <a:gd name="T66" fmla="*/ 21 w 219"/>
                  <a:gd name="T67" fmla="*/ 62 h 219"/>
                  <a:gd name="T68" fmla="*/ 5 w 219"/>
                  <a:gd name="T69" fmla="*/ 74 h 219"/>
                  <a:gd name="T70" fmla="*/ 9 w 219"/>
                  <a:gd name="T71" fmla="*/ 101 h 219"/>
                  <a:gd name="T72" fmla="*/ 0 w 219"/>
                  <a:gd name="T73" fmla="*/ 118 h 219"/>
                  <a:gd name="T74" fmla="*/ 13 w 219"/>
                  <a:gd name="T75" fmla="*/ 138 h 219"/>
                  <a:gd name="T76" fmla="*/ 11 w 219"/>
                  <a:gd name="T77" fmla="*/ 158 h 219"/>
                  <a:gd name="T78" fmla="*/ 32 w 219"/>
                  <a:gd name="T79" fmla="*/ 174 h 219"/>
                  <a:gd name="T80" fmla="*/ 38 w 219"/>
                  <a:gd name="T81" fmla="*/ 193 h 219"/>
                  <a:gd name="T82" fmla="*/ 62 w 219"/>
                  <a:gd name="T83" fmla="*/ 198 h 219"/>
                  <a:gd name="T84" fmla="*/ 74 w 219"/>
                  <a:gd name="T85" fmla="*/ 213 h 219"/>
                  <a:gd name="T86" fmla="*/ 101 w 219"/>
                  <a:gd name="T87" fmla="*/ 210 h 219"/>
                  <a:gd name="T88" fmla="*/ 118 w 219"/>
                  <a:gd name="T89" fmla="*/ 219 h 219"/>
                  <a:gd name="T90" fmla="*/ 138 w 219"/>
                  <a:gd name="T91" fmla="*/ 206 h 219"/>
                  <a:gd name="T92" fmla="*/ 158 w 219"/>
                  <a:gd name="T93" fmla="*/ 208 h 219"/>
                  <a:gd name="T94" fmla="*/ 174 w 219"/>
                  <a:gd name="T95" fmla="*/ 186 h 219"/>
                  <a:gd name="T96" fmla="*/ 193 w 219"/>
                  <a:gd name="T97" fmla="*/ 181 h 219"/>
                  <a:gd name="T98" fmla="*/ 198 w 219"/>
                  <a:gd name="T99" fmla="*/ 157 h 219"/>
                  <a:gd name="T100" fmla="*/ 213 w 219"/>
                  <a:gd name="T101" fmla="*/ 145 h 219"/>
                  <a:gd name="T102" fmla="*/ 210 w 219"/>
                  <a:gd name="T103" fmla="*/ 118 h 219"/>
                  <a:gd name="T104" fmla="*/ 219 w 219"/>
                  <a:gd name="T105" fmla="*/ 101 h 219"/>
                  <a:gd name="T106" fmla="*/ 206 w 219"/>
                  <a:gd name="T107" fmla="*/ 81 h 219"/>
                  <a:gd name="T108" fmla="*/ 208 w 219"/>
                  <a:gd name="T109" fmla="*/ 61 h 219"/>
                  <a:gd name="T110" fmla="*/ 187 w 219"/>
                  <a:gd name="T111" fmla="*/ 45 h 219"/>
                  <a:gd name="T112" fmla="*/ 181 w 219"/>
                  <a:gd name="T113" fmla="*/ 26 h 219"/>
                  <a:gd name="T114" fmla="*/ 157 w 219"/>
                  <a:gd name="T115" fmla="*/ 21 h 219"/>
                  <a:gd name="T116" fmla="*/ 145 w 219"/>
                  <a:gd name="T117" fmla="*/ 5 h 219"/>
                  <a:gd name="T118" fmla="*/ 118 w 219"/>
                  <a:gd name="T119"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19">
                    <a:moveTo>
                      <a:pt x="61" y="172"/>
                    </a:moveTo>
                    <a:cubicBezTo>
                      <a:pt x="54" y="172"/>
                      <a:pt x="49" y="166"/>
                      <a:pt x="49" y="159"/>
                    </a:cubicBezTo>
                    <a:cubicBezTo>
                      <a:pt x="49" y="152"/>
                      <a:pt x="54" y="147"/>
                      <a:pt x="61" y="147"/>
                    </a:cubicBezTo>
                    <a:cubicBezTo>
                      <a:pt x="68" y="147"/>
                      <a:pt x="74" y="152"/>
                      <a:pt x="74" y="159"/>
                    </a:cubicBezTo>
                    <a:cubicBezTo>
                      <a:pt x="74" y="166"/>
                      <a:pt x="68" y="172"/>
                      <a:pt x="61" y="172"/>
                    </a:cubicBezTo>
                    <a:moveTo>
                      <a:pt x="156" y="172"/>
                    </a:moveTo>
                    <a:cubicBezTo>
                      <a:pt x="149" y="172"/>
                      <a:pt x="143" y="166"/>
                      <a:pt x="143" y="159"/>
                    </a:cubicBezTo>
                    <a:cubicBezTo>
                      <a:pt x="143" y="152"/>
                      <a:pt x="149" y="147"/>
                      <a:pt x="156" y="147"/>
                    </a:cubicBezTo>
                    <a:cubicBezTo>
                      <a:pt x="163" y="147"/>
                      <a:pt x="168" y="152"/>
                      <a:pt x="168" y="159"/>
                    </a:cubicBezTo>
                    <a:cubicBezTo>
                      <a:pt x="168" y="166"/>
                      <a:pt x="163" y="172"/>
                      <a:pt x="156" y="172"/>
                    </a:cubicBezTo>
                    <a:cubicBezTo>
                      <a:pt x="156" y="172"/>
                      <a:pt x="156" y="172"/>
                      <a:pt x="156" y="172"/>
                    </a:cubicBezTo>
                    <a:moveTo>
                      <a:pt x="92" y="74"/>
                    </a:moveTo>
                    <a:cubicBezTo>
                      <a:pt x="94" y="73"/>
                      <a:pt x="95" y="73"/>
                      <a:pt x="97" y="72"/>
                    </a:cubicBezTo>
                    <a:cubicBezTo>
                      <a:pt x="97" y="71"/>
                      <a:pt x="97" y="63"/>
                      <a:pt x="97" y="63"/>
                    </a:cubicBezTo>
                    <a:cubicBezTo>
                      <a:pt x="122" y="63"/>
                      <a:pt x="122" y="63"/>
                      <a:pt x="122" y="63"/>
                    </a:cubicBezTo>
                    <a:cubicBezTo>
                      <a:pt x="122" y="63"/>
                      <a:pt x="122" y="71"/>
                      <a:pt x="122" y="72"/>
                    </a:cubicBezTo>
                    <a:cubicBezTo>
                      <a:pt x="124" y="73"/>
                      <a:pt x="125" y="73"/>
                      <a:pt x="127" y="74"/>
                    </a:cubicBezTo>
                    <a:cubicBezTo>
                      <a:pt x="128" y="73"/>
                      <a:pt x="133" y="68"/>
                      <a:pt x="133" y="68"/>
                    </a:cubicBezTo>
                    <a:cubicBezTo>
                      <a:pt x="151" y="85"/>
                      <a:pt x="151" y="85"/>
                      <a:pt x="151" y="85"/>
                    </a:cubicBezTo>
                    <a:cubicBezTo>
                      <a:pt x="151" y="85"/>
                      <a:pt x="146" y="91"/>
                      <a:pt x="145" y="92"/>
                    </a:cubicBezTo>
                    <a:cubicBezTo>
                      <a:pt x="145" y="93"/>
                      <a:pt x="146" y="95"/>
                      <a:pt x="147" y="97"/>
                    </a:cubicBezTo>
                    <a:cubicBezTo>
                      <a:pt x="147" y="97"/>
                      <a:pt x="148" y="97"/>
                      <a:pt x="150" y="97"/>
                    </a:cubicBezTo>
                    <a:cubicBezTo>
                      <a:pt x="152" y="97"/>
                      <a:pt x="156" y="97"/>
                      <a:pt x="156" y="97"/>
                    </a:cubicBezTo>
                    <a:cubicBezTo>
                      <a:pt x="156" y="122"/>
                      <a:pt x="156" y="122"/>
                      <a:pt x="156" y="122"/>
                    </a:cubicBezTo>
                    <a:cubicBezTo>
                      <a:pt x="156" y="122"/>
                      <a:pt x="148" y="122"/>
                      <a:pt x="147" y="122"/>
                    </a:cubicBezTo>
                    <a:cubicBezTo>
                      <a:pt x="146" y="124"/>
                      <a:pt x="145" y="125"/>
                      <a:pt x="145" y="127"/>
                    </a:cubicBezTo>
                    <a:cubicBezTo>
                      <a:pt x="146" y="128"/>
                      <a:pt x="151" y="133"/>
                      <a:pt x="151" y="133"/>
                    </a:cubicBezTo>
                    <a:cubicBezTo>
                      <a:pt x="133" y="151"/>
                      <a:pt x="133" y="151"/>
                      <a:pt x="133" y="151"/>
                    </a:cubicBezTo>
                    <a:cubicBezTo>
                      <a:pt x="133" y="151"/>
                      <a:pt x="128" y="145"/>
                      <a:pt x="127" y="145"/>
                    </a:cubicBezTo>
                    <a:cubicBezTo>
                      <a:pt x="125" y="145"/>
                      <a:pt x="124" y="146"/>
                      <a:pt x="122" y="147"/>
                    </a:cubicBezTo>
                    <a:cubicBezTo>
                      <a:pt x="122" y="148"/>
                      <a:pt x="122" y="156"/>
                      <a:pt x="122" y="156"/>
                    </a:cubicBezTo>
                    <a:cubicBezTo>
                      <a:pt x="97" y="156"/>
                      <a:pt x="97" y="156"/>
                      <a:pt x="97" y="156"/>
                    </a:cubicBezTo>
                    <a:cubicBezTo>
                      <a:pt x="97" y="156"/>
                      <a:pt x="97" y="148"/>
                      <a:pt x="97" y="147"/>
                    </a:cubicBezTo>
                    <a:cubicBezTo>
                      <a:pt x="95" y="146"/>
                      <a:pt x="94" y="145"/>
                      <a:pt x="92" y="145"/>
                    </a:cubicBezTo>
                    <a:cubicBezTo>
                      <a:pt x="91" y="145"/>
                      <a:pt x="86" y="151"/>
                      <a:pt x="86" y="151"/>
                    </a:cubicBezTo>
                    <a:cubicBezTo>
                      <a:pt x="68" y="133"/>
                      <a:pt x="68" y="133"/>
                      <a:pt x="68" y="133"/>
                    </a:cubicBezTo>
                    <a:cubicBezTo>
                      <a:pt x="68" y="133"/>
                      <a:pt x="73" y="128"/>
                      <a:pt x="74" y="127"/>
                    </a:cubicBezTo>
                    <a:cubicBezTo>
                      <a:pt x="73" y="125"/>
                      <a:pt x="73" y="124"/>
                      <a:pt x="72" y="122"/>
                    </a:cubicBezTo>
                    <a:cubicBezTo>
                      <a:pt x="71" y="122"/>
                      <a:pt x="63" y="122"/>
                      <a:pt x="63" y="122"/>
                    </a:cubicBezTo>
                    <a:cubicBezTo>
                      <a:pt x="63" y="97"/>
                      <a:pt x="63" y="97"/>
                      <a:pt x="63" y="97"/>
                    </a:cubicBezTo>
                    <a:cubicBezTo>
                      <a:pt x="63" y="97"/>
                      <a:pt x="67" y="97"/>
                      <a:pt x="69" y="97"/>
                    </a:cubicBezTo>
                    <a:cubicBezTo>
                      <a:pt x="71" y="97"/>
                      <a:pt x="72" y="97"/>
                      <a:pt x="72" y="97"/>
                    </a:cubicBezTo>
                    <a:cubicBezTo>
                      <a:pt x="73" y="95"/>
                      <a:pt x="73" y="93"/>
                      <a:pt x="74" y="92"/>
                    </a:cubicBezTo>
                    <a:cubicBezTo>
                      <a:pt x="73" y="91"/>
                      <a:pt x="68" y="85"/>
                      <a:pt x="68" y="85"/>
                    </a:cubicBezTo>
                    <a:cubicBezTo>
                      <a:pt x="86" y="68"/>
                      <a:pt x="86" y="68"/>
                      <a:pt x="86" y="68"/>
                    </a:cubicBezTo>
                    <a:cubicBezTo>
                      <a:pt x="86" y="68"/>
                      <a:pt x="91" y="73"/>
                      <a:pt x="92" y="74"/>
                    </a:cubicBezTo>
                    <a:moveTo>
                      <a:pt x="156" y="71"/>
                    </a:moveTo>
                    <a:cubicBezTo>
                      <a:pt x="149" y="71"/>
                      <a:pt x="143" y="65"/>
                      <a:pt x="143" y="59"/>
                    </a:cubicBezTo>
                    <a:cubicBezTo>
                      <a:pt x="143" y="52"/>
                      <a:pt x="149" y="46"/>
                      <a:pt x="156" y="46"/>
                    </a:cubicBezTo>
                    <a:cubicBezTo>
                      <a:pt x="163" y="46"/>
                      <a:pt x="168" y="52"/>
                      <a:pt x="168" y="59"/>
                    </a:cubicBezTo>
                    <a:cubicBezTo>
                      <a:pt x="168" y="65"/>
                      <a:pt x="163" y="71"/>
                      <a:pt x="156" y="71"/>
                    </a:cubicBezTo>
                    <a:moveTo>
                      <a:pt x="61" y="71"/>
                    </a:moveTo>
                    <a:cubicBezTo>
                      <a:pt x="54" y="71"/>
                      <a:pt x="49" y="65"/>
                      <a:pt x="49" y="59"/>
                    </a:cubicBezTo>
                    <a:cubicBezTo>
                      <a:pt x="49" y="52"/>
                      <a:pt x="54" y="46"/>
                      <a:pt x="61" y="46"/>
                    </a:cubicBezTo>
                    <a:cubicBezTo>
                      <a:pt x="68" y="46"/>
                      <a:pt x="74" y="52"/>
                      <a:pt x="74" y="59"/>
                    </a:cubicBezTo>
                    <a:cubicBezTo>
                      <a:pt x="74" y="65"/>
                      <a:pt x="68" y="71"/>
                      <a:pt x="61" y="71"/>
                    </a:cubicBezTo>
                    <a:moveTo>
                      <a:pt x="118" y="0"/>
                    </a:moveTo>
                    <a:cubicBezTo>
                      <a:pt x="101" y="0"/>
                      <a:pt x="101" y="0"/>
                      <a:pt x="101" y="0"/>
                    </a:cubicBezTo>
                    <a:cubicBezTo>
                      <a:pt x="101" y="9"/>
                      <a:pt x="101" y="9"/>
                      <a:pt x="101" y="9"/>
                    </a:cubicBezTo>
                    <a:cubicBezTo>
                      <a:pt x="94" y="10"/>
                      <a:pt x="87" y="11"/>
                      <a:pt x="81" y="13"/>
                    </a:cubicBezTo>
                    <a:cubicBezTo>
                      <a:pt x="77" y="4"/>
                      <a:pt x="77" y="4"/>
                      <a:pt x="77" y="4"/>
                    </a:cubicBezTo>
                    <a:cubicBezTo>
                      <a:pt x="61" y="11"/>
                      <a:pt x="61" y="11"/>
                      <a:pt x="61" y="11"/>
                    </a:cubicBezTo>
                    <a:cubicBezTo>
                      <a:pt x="64" y="19"/>
                      <a:pt x="64" y="19"/>
                      <a:pt x="64" y="19"/>
                    </a:cubicBezTo>
                    <a:cubicBezTo>
                      <a:pt x="57" y="23"/>
                      <a:pt x="51" y="27"/>
                      <a:pt x="45" y="32"/>
                    </a:cubicBezTo>
                    <a:cubicBezTo>
                      <a:pt x="38" y="26"/>
                      <a:pt x="38" y="26"/>
                      <a:pt x="38" y="26"/>
                    </a:cubicBezTo>
                    <a:cubicBezTo>
                      <a:pt x="26" y="38"/>
                      <a:pt x="26" y="38"/>
                      <a:pt x="26" y="38"/>
                    </a:cubicBezTo>
                    <a:cubicBezTo>
                      <a:pt x="32" y="45"/>
                      <a:pt x="32" y="45"/>
                      <a:pt x="32" y="45"/>
                    </a:cubicBezTo>
                    <a:cubicBezTo>
                      <a:pt x="28" y="50"/>
                      <a:pt x="24" y="55"/>
                      <a:pt x="21" y="62"/>
                    </a:cubicBezTo>
                    <a:cubicBezTo>
                      <a:pt x="12" y="58"/>
                      <a:pt x="12" y="58"/>
                      <a:pt x="12" y="58"/>
                    </a:cubicBezTo>
                    <a:cubicBezTo>
                      <a:pt x="5" y="74"/>
                      <a:pt x="5" y="74"/>
                      <a:pt x="5" y="74"/>
                    </a:cubicBezTo>
                    <a:cubicBezTo>
                      <a:pt x="14" y="78"/>
                      <a:pt x="14" y="78"/>
                      <a:pt x="14" y="78"/>
                    </a:cubicBezTo>
                    <a:cubicBezTo>
                      <a:pt x="11" y="85"/>
                      <a:pt x="10" y="93"/>
                      <a:pt x="9" y="101"/>
                    </a:cubicBezTo>
                    <a:cubicBezTo>
                      <a:pt x="0" y="101"/>
                      <a:pt x="0" y="101"/>
                      <a:pt x="0" y="101"/>
                    </a:cubicBezTo>
                    <a:cubicBezTo>
                      <a:pt x="0" y="118"/>
                      <a:pt x="0" y="118"/>
                      <a:pt x="0" y="118"/>
                    </a:cubicBezTo>
                    <a:cubicBezTo>
                      <a:pt x="9" y="118"/>
                      <a:pt x="9" y="118"/>
                      <a:pt x="9" y="118"/>
                    </a:cubicBezTo>
                    <a:cubicBezTo>
                      <a:pt x="10" y="125"/>
                      <a:pt x="11" y="132"/>
                      <a:pt x="13" y="138"/>
                    </a:cubicBezTo>
                    <a:cubicBezTo>
                      <a:pt x="4" y="142"/>
                      <a:pt x="4" y="142"/>
                      <a:pt x="4" y="142"/>
                    </a:cubicBezTo>
                    <a:cubicBezTo>
                      <a:pt x="11" y="158"/>
                      <a:pt x="11" y="158"/>
                      <a:pt x="11" y="158"/>
                    </a:cubicBezTo>
                    <a:cubicBezTo>
                      <a:pt x="19" y="154"/>
                      <a:pt x="19" y="154"/>
                      <a:pt x="19" y="154"/>
                    </a:cubicBezTo>
                    <a:cubicBezTo>
                      <a:pt x="23" y="161"/>
                      <a:pt x="27" y="168"/>
                      <a:pt x="32" y="174"/>
                    </a:cubicBezTo>
                    <a:cubicBezTo>
                      <a:pt x="26" y="181"/>
                      <a:pt x="26" y="181"/>
                      <a:pt x="26" y="181"/>
                    </a:cubicBezTo>
                    <a:cubicBezTo>
                      <a:pt x="38" y="193"/>
                      <a:pt x="38" y="193"/>
                      <a:pt x="38" y="193"/>
                    </a:cubicBezTo>
                    <a:cubicBezTo>
                      <a:pt x="45" y="186"/>
                      <a:pt x="45" y="186"/>
                      <a:pt x="45" y="186"/>
                    </a:cubicBezTo>
                    <a:cubicBezTo>
                      <a:pt x="50" y="191"/>
                      <a:pt x="56" y="195"/>
                      <a:pt x="62" y="198"/>
                    </a:cubicBezTo>
                    <a:cubicBezTo>
                      <a:pt x="58" y="206"/>
                      <a:pt x="58" y="206"/>
                      <a:pt x="58" y="206"/>
                    </a:cubicBezTo>
                    <a:cubicBezTo>
                      <a:pt x="74" y="213"/>
                      <a:pt x="74" y="213"/>
                      <a:pt x="74" y="213"/>
                    </a:cubicBezTo>
                    <a:cubicBezTo>
                      <a:pt x="78" y="205"/>
                      <a:pt x="78" y="205"/>
                      <a:pt x="78" y="205"/>
                    </a:cubicBezTo>
                    <a:cubicBezTo>
                      <a:pt x="85" y="207"/>
                      <a:pt x="93" y="209"/>
                      <a:pt x="101" y="210"/>
                    </a:cubicBezTo>
                    <a:cubicBezTo>
                      <a:pt x="101" y="219"/>
                      <a:pt x="101" y="219"/>
                      <a:pt x="101" y="219"/>
                    </a:cubicBezTo>
                    <a:cubicBezTo>
                      <a:pt x="118" y="219"/>
                      <a:pt x="118" y="219"/>
                      <a:pt x="118" y="219"/>
                    </a:cubicBezTo>
                    <a:cubicBezTo>
                      <a:pt x="118" y="210"/>
                      <a:pt x="118" y="210"/>
                      <a:pt x="118" y="210"/>
                    </a:cubicBezTo>
                    <a:cubicBezTo>
                      <a:pt x="125" y="209"/>
                      <a:pt x="132" y="208"/>
                      <a:pt x="138" y="206"/>
                    </a:cubicBezTo>
                    <a:cubicBezTo>
                      <a:pt x="142" y="214"/>
                      <a:pt x="142" y="214"/>
                      <a:pt x="142" y="214"/>
                    </a:cubicBezTo>
                    <a:cubicBezTo>
                      <a:pt x="158" y="208"/>
                      <a:pt x="158" y="208"/>
                      <a:pt x="158" y="208"/>
                    </a:cubicBezTo>
                    <a:cubicBezTo>
                      <a:pt x="155" y="199"/>
                      <a:pt x="155" y="199"/>
                      <a:pt x="155" y="199"/>
                    </a:cubicBezTo>
                    <a:cubicBezTo>
                      <a:pt x="162" y="196"/>
                      <a:pt x="168" y="191"/>
                      <a:pt x="174" y="186"/>
                    </a:cubicBezTo>
                    <a:cubicBezTo>
                      <a:pt x="181" y="193"/>
                      <a:pt x="181" y="193"/>
                      <a:pt x="181" y="193"/>
                    </a:cubicBezTo>
                    <a:cubicBezTo>
                      <a:pt x="193" y="181"/>
                      <a:pt x="193" y="181"/>
                      <a:pt x="193" y="181"/>
                    </a:cubicBezTo>
                    <a:cubicBezTo>
                      <a:pt x="187" y="174"/>
                      <a:pt x="187" y="174"/>
                      <a:pt x="187" y="174"/>
                    </a:cubicBezTo>
                    <a:cubicBezTo>
                      <a:pt x="191" y="169"/>
                      <a:pt x="195" y="163"/>
                      <a:pt x="198" y="157"/>
                    </a:cubicBezTo>
                    <a:cubicBezTo>
                      <a:pt x="206" y="161"/>
                      <a:pt x="206" y="161"/>
                      <a:pt x="206" y="161"/>
                    </a:cubicBezTo>
                    <a:cubicBezTo>
                      <a:pt x="213" y="145"/>
                      <a:pt x="213" y="145"/>
                      <a:pt x="213" y="145"/>
                    </a:cubicBezTo>
                    <a:cubicBezTo>
                      <a:pt x="205" y="141"/>
                      <a:pt x="205" y="141"/>
                      <a:pt x="205" y="141"/>
                    </a:cubicBezTo>
                    <a:cubicBezTo>
                      <a:pt x="207" y="134"/>
                      <a:pt x="209" y="126"/>
                      <a:pt x="210" y="118"/>
                    </a:cubicBezTo>
                    <a:cubicBezTo>
                      <a:pt x="219" y="118"/>
                      <a:pt x="219" y="118"/>
                      <a:pt x="219" y="118"/>
                    </a:cubicBezTo>
                    <a:cubicBezTo>
                      <a:pt x="219" y="101"/>
                      <a:pt x="219" y="101"/>
                      <a:pt x="219" y="101"/>
                    </a:cubicBezTo>
                    <a:cubicBezTo>
                      <a:pt x="210" y="101"/>
                      <a:pt x="210" y="101"/>
                      <a:pt x="210" y="101"/>
                    </a:cubicBezTo>
                    <a:cubicBezTo>
                      <a:pt x="209" y="94"/>
                      <a:pt x="208" y="87"/>
                      <a:pt x="206" y="81"/>
                    </a:cubicBezTo>
                    <a:cubicBezTo>
                      <a:pt x="214" y="77"/>
                      <a:pt x="214" y="77"/>
                      <a:pt x="214" y="77"/>
                    </a:cubicBezTo>
                    <a:cubicBezTo>
                      <a:pt x="208" y="61"/>
                      <a:pt x="208" y="61"/>
                      <a:pt x="208" y="61"/>
                    </a:cubicBezTo>
                    <a:cubicBezTo>
                      <a:pt x="199" y="64"/>
                      <a:pt x="199" y="64"/>
                      <a:pt x="199" y="64"/>
                    </a:cubicBezTo>
                    <a:cubicBezTo>
                      <a:pt x="196" y="57"/>
                      <a:pt x="192" y="51"/>
                      <a:pt x="187" y="45"/>
                    </a:cubicBezTo>
                    <a:cubicBezTo>
                      <a:pt x="193" y="38"/>
                      <a:pt x="193" y="38"/>
                      <a:pt x="193" y="38"/>
                    </a:cubicBezTo>
                    <a:cubicBezTo>
                      <a:pt x="181" y="26"/>
                      <a:pt x="181" y="26"/>
                      <a:pt x="181" y="26"/>
                    </a:cubicBezTo>
                    <a:cubicBezTo>
                      <a:pt x="174" y="32"/>
                      <a:pt x="174" y="32"/>
                      <a:pt x="174" y="32"/>
                    </a:cubicBezTo>
                    <a:cubicBezTo>
                      <a:pt x="169" y="28"/>
                      <a:pt x="163" y="24"/>
                      <a:pt x="157" y="21"/>
                    </a:cubicBezTo>
                    <a:cubicBezTo>
                      <a:pt x="161" y="12"/>
                      <a:pt x="161" y="12"/>
                      <a:pt x="161" y="12"/>
                    </a:cubicBezTo>
                    <a:cubicBezTo>
                      <a:pt x="145" y="5"/>
                      <a:pt x="145" y="5"/>
                      <a:pt x="145" y="5"/>
                    </a:cubicBezTo>
                    <a:cubicBezTo>
                      <a:pt x="141" y="14"/>
                      <a:pt x="141" y="14"/>
                      <a:pt x="141" y="14"/>
                    </a:cubicBezTo>
                    <a:cubicBezTo>
                      <a:pt x="134" y="11"/>
                      <a:pt x="126" y="10"/>
                      <a:pt x="118" y="9"/>
                    </a:cubicBezTo>
                    <a:cubicBezTo>
                      <a:pt x="118" y="0"/>
                      <a:pt x="118" y="0"/>
                      <a:pt x="11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grpSp>
        <p:sp>
          <p:nvSpPr>
            <p:cNvPr id="21" name="Freeform 35"/>
            <p:cNvSpPr>
              <a:spLocks noEditPoints="1"/>
            </p:cNvSpPr>
            <p:nvPr/>
          </p:nvSpPr>
          <p:spPr bwMode="auto">
            <a:xfrm>
              <a:off x="4807401" y="3702635"/>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2" name="Freeform 35"/>
            <p:cNvSpPr>
              <a:spLocks noEditPoints="1"/>
            </p:cNvSpPr>
            <p:nvPr/>
          </p:nvSpPr>
          <p:spPr bwMode="auto">
            <a:xfrm>
              <a:off x="2812657" y="3695865"/>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3" name="Freeform 35"/>
            <p:cNvSpPr>
              <a:spLocks noEditPoints="1"/>
            </p:cNvSpPr>
            <p:nvPr/>
          </p:nvSpPr>
          <p:spPr bwMode="auto">
            <a:xfrm>
              <a:off x="6928825" y="3528860"/>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sp>
          <p:nvSpPr>
            <p:cNvPr id="24" name="Freeform 35"/>
            <p:cNvSpPr>
              <a:spLocks noEditPoints="1"/>
            </p:cNvSpPr>
            <p:nvPr/>
          </p:nvSpPr>
          <p:spPr bwMode="auto">
            <a:xfrm>
              <a:off x="8948104" y="3609802"/>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tx1">
                    <a:lumMod val="65000"/>
                    <a:lumOff val="35000"/>
                  </a:schemeClr>
                </a:solidFill>
              </a:endParaRPr>
            </a:p>
          </p:txBody>
        </p:sp>
      </p:grpSp>
      <p:grpSp>
        <p:nvGrpSpPr>
          <p:cNvPr id="51" name="组合 50"/>
          <p:cNvGrpSpPr/>
          <p:nvPr/>
        </p:nvGrpSpPr>
        <p:grpSpPr>
          <a:xfrm>
            <a:off x="1584493" y="3668763"/>
            <a:ext cx="1657673" cy="957762"/>
            <a:chOff x="2112383" y="4892821"/>
            <a:chExt cx="2209943" cy="1277313"/>
          </a:xfrm>
        </p:grpSpPr>
        <p:sp>
          <p:nvSpPr>
            <p:cNvPr id="52" name="文本框 91"/>
            <p:cNvSpPr txBox="1"/>
            <p:nvPr/>
          </p:nvSpPr>
          <p:spPr>
            <a:xfrm>
              <a:off x="2162331" y="4892821"/>
              <a:ext cx="2159995" cy="430987"/>
            </a:xfrm>
            <a:prstGeom prst="rect">
              <a:avLst/>
            </a:prstGeom>
            <a:noFill/>
          </p:spPr>
          <p:txBody>
            <a:bodyPr wrap="square" rtlCol="0">
              <a:spAutoFit/>
            </a:bodyPr>
            <a:lstStyle/>
            <a:p>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文本框 113"/>
            <p:cNvSpPr txBox="1"/>
            <p:nvPr/>
          </p:nvSpPr>
          <p:spPr>
            <a:xfrm>
              <a:off x="2112383" y="5323808"/>
              <a:ext cx="1807895" cy="846326"/>
            </a:xfrm>
            <a:prstGeom prst="rect">
              <a:avLst/>
            </a:prstGeom>
            <a:noFill/>
          </p:spPr>
          <p:txBody>
            <a:bodyPr wrap="square" rtlCol="0">
              <a:spAutoFit/>
            </a:bodyPr>
            <a:lstStyle/>
            <a:p>
              <a:pPr algn="ct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065407" y="1068661"/>
            <a:ext cx="1376910" cy="904564"/>
            <a:chOff x="4116918" y="1701602"/>
            <a:chExt cx="1835641" cy="1206364"/>
          </a:xfrm>
        </p:grpSpPr>
        <p:sp>
          <p:nvSpPr>
            <p:cNvPr id="55" name="文本框 99"/>
            <p:cNvSpPr txBox="1"/>
            <p:nvPr/>
          </p:nvSpPr>
          <p:spPr>
            <a:xfrm>
              <a:off x="4116918" y="1701602"/>
              <a:ext cx="1835641" cy="430986"/>
            </a:xfrm>
            <a:prstGeom prst="rect">
              <a:avLst/>
            </a:prstGeom>
            <a:noFill/>
          </p:spPr>
          <p:txBody>
            <a:bodyPr wrap="square" rtlCol="0">
              <a:spAutoFit/>
            </a:bodyPr>
            <a:lstStyle/>
            <a:p>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文本框 113"/>
            <p:cNvSpPr txBox="1"/>
            <p:nvPr/>
          </p:nvSpPr>
          <p:spPr>
            <a:xfrm>
              <a:off x="4222998" y="2061641"/>
              <a:ext cx="1602125" cy="846325"/>
            </a:xfrm>
            <a:prstGeom prst="rect">
              <a:avLst/>
            </a:prstGeom>
            <a:noFill/>
          </p:spPr>
          <p:txBody>
            <a:bodyPr wrap="square" rtlCol="0">
              <a:spAutoFit/>
            </a:bodyPr>
            <a:lstStyle/>
            <a:p>
              <a:pPr algn="ct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4670245" y="3668763"/>
            <a:ext cx="1705560" cy="966037"/>
            <a:chOff x="6226184" y="4892821"/>
            <a:chExt cx="2273784" cy="1288349"/>
          </a:xfrm>
        </p:grpSpPr>
        <p:sp>
          <p:nvSpPr>
            <p:cNvPr id="58" name="文本框 94"/>
            <p:cNvSpPr txBox="1"/>
            <p:nvPr/>
          </p:nvSpPr>
          <p:spPr>
            <a:xfrm>
              <a:off x="6226184" y="4892821"/>
              <a:ext cx="2273784" cy="430987"/>
            </a:xfrm>
            <a:prstGeom prst="rect">
              <a:avLst/>
            </a:prstGeom>
            <a:noFill/>
          </p:spPr>
          <p:txBody>
            <a:bodyPr wrap="square" rtlCol="0">
              <a:spAutoFit/>
            </a:bodyPr>
            <a:lstStyle/>
            <a:p>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文本框 113"/>
            <p:cNvSpPr txBox="1"/>
            <p:nvPr/>
          </p:nvSpPr>
          <p:spPr>
            <a:xfrm>
              <a:off x="6368561" y="5334844"/>
              <a:ext cx="1615491" cy="846326"/>
            </a:xfrm>
            <a:prstGeom prst="rect">
              <a:avLst/>
            </a:prstGeom>
            <a:noFill/>
          </p:spPr>
          <p:txBody>
            <a:bodyPr wrap="square" rtlCol="0">
              <a:spAutoFit/>
            </a:bodyPr>
            <a:lstStyle/>
            <a:p>
              <a:pPr algn="ct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6145925" y="1046249"/>
            <a:ext cx="1410131" cy="904564"/>
            <a:chOff x="8225116" y="1701602"/>
            <a:chExt cx="1879930" cy="1206364"/>
          </a:xfrm>
        </p:grpSpPr>
        <p:sp>
          <p:nvSpPr>
            <p:cNvPr id="61" name="文本框 101"/>
            <p:cNvSpPr txBox="1"/>
            <p:nvPr/>
          </p:nvSpPr>
          <p:spPr>
            <a:xfrm>
              <a:off x="8225116" y="1701602"/>
              <a:ext cx="1879930" cy="430986"/>
            </a:xfrm>
            <a:prstGeom prst="rect">
              <a:avLst/>
            </a:prstGeom>
            <a:noFill/>
          </p:spPr>
          <p:txBody>
            <a:bodyPr wrap="square" rtlCol="0">
              <a:spAutoFit/>
            </a:bodyPr>
            <a:lstStyle/>
            <a:p>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文本框 113"/>
            <p:cNvSpPr txBox="1"/>
            <p:nvPr/>
          </p:nvSpPr>
          <p:spPr>
            <a:xfrm>
              <a:off x="8327453" y="2061641"/>
              <a:ext cx="1651636" cy="846325"/>
            </a:xfrm>
            <a:prstGeom prst="rect">
              <a:avLst/>
            </a:prstGeom>
            <a:noFill/>
          </p:spPr>
          <p:txBody>
            <a:bodyPr wrap="square" rtlCol="0">
              <a:spAutoFit/>
            </a:bodyPr>
            <a:lstStyle/>
            <a:p>
              <a:pPr algn="ct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3" name="Rectangle 19">
            <a:extLst>
              <a:ext uri="{FF2B5EF4-FFF2-40B4-BE49-F238E27FC236}">
                <a16:creationId xmlns:a16="http://schemas.microsoft.com/office/drawing/2014/main" id="{F302EB3D-556F-4761-9B14-BE0B8A858FD0}"/>
              </a:ext>
            </a:extLst>
          </p:cNvPr>
          <p:cNvSpPr/>
          <p:nvPr/>
        </p:nvSpPr>
        <p:spPr>
          <a:xfrm>
            <a:off x="782797" y="236848"/>
            <a:ext cx="3153099"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ANALYSE ET MODELISATION</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40235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4" presetClass="entr" presetSubtype="1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3000"/>
                            </p:stCondLst>
                            <p:childTnLst>
                              <p:par>
                                <p:cTn id="37" presetID="22" presetClass="entr" presetSubtype="4"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down)">
                                      <p:cBhvr>
                                        <p:cTn id="39" dur="500"/>
                                        <p:tgtEl>
                                          <p:spTgt spid="54"/>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up)">
                                      <p:cBhvr>
                                        <p:cTn id="43" dur="500"/>
                                        <p:tgtEl>
                                          <p:spTgt spid="57"/>
                                        </p:tgtEl>
                                      </p:cBhvr>
                                    </p:animEffect>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 calcmode="lin" valueType="num">
                                      <p:cBhvr additive="base">
                                        <p:cTn id="50" dur="500"/>
                                        <p:tgtEl>
                                          <p:spTgt spid="63"/>
                                        </p:tgtEl>
                                        <p:attrNameLst>
                                          <p:attrName>ppt_x</p:attrName>
                                        </p:attrNameLst>
                                      </p:cBhvr>
                                      <p:tavLst>
                                        <p:tav tm="0">
                                          <p:val>
                                            <p:strVal val="#ppt_x-#ppt_w*1.125000"/>
                                          </p:val>
                                        </p:tav>
                                        <p:tav tm="100000">
                                          <p:val>
                                            <p:strVal val="#ppt_x"/>
                                          </p:val>
                                        </p:tav>
                                      </p:tavLst>
                                    </p:anim>
                                    <p:animEffect transition="in" filter="wipe(right)">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92400" y="2406732"/>
            <a:ext cx="4165599" cy="646331"/>
          </a:xfrm>
          <a:prstGeom prst="rect">
            <a:avLst/>
          </a:prstGeom>
        </p:spPr>
        <p:txBody>
          <a:bodyPr wrap="square">
            <a:spAutoFit/>
          </a:bodyPr>
          <a:lstStyle/>
          <a:p>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MISE EN OEUVRE</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Groupe 7">
            <a:extLst>
              <a:ext uri="{FF2B5EF4-FFF2-40B4-BE49-F238E27FC236}">
                <a16:creationId xmlns:a16="http://schemas.microsoft.com/office/drawing/2014/main" id="{0460CA70-26A6-476F-92A1-6F3DB58832D8}"/>
              </a:ext>
            </a:extLst>
          </p:cNvPr>
          <p:cNvGrpSpPr/>
          <p:nvPr/>
        </p:nvGrpSpPr>
        <p:grpSpPr>
          <a:xfrm>
            <a:off x="897044" y="1979908"/>
            <a:ext cx="1499982" cy="1499981"/>
            <a:chOff x="2103544" y="1891008"/>
            <a:chExt cx="1499982" cy="1499981"/>
          </a:xfrm>
        </p:grpSpPr>
        <p:sp>
          <p:nvSpPr>
            <p:cNvPr id="9" name="Freeform 15">
              <a:extLst>
                <a:ext uri="{FF2B5EF4-FFF2-40B4-BE49-F238E27FC236}">
                  <a16:creationId xmlns:a16="http://schemas.microsoft.com/office/drawing/2014/main" id="{8674D76E-5C25-49BA-B3A6-C6370874F96E}"/>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0" name="文本框 6">
              <a:extLst>
                <a:ext uri="{FF2B5EF4-FFF2-40B4-BE49-F238E27FC236}">
                  <a16:creationId xmlns:a16="http://schemas.microsoft.com/office/drawing/2014/main" id="{0959648E-EB70-4E92-B7B6-21A8F8D7E563}"/>
                </a:ext>
              </a:extLst>
            </p:cNvPr>
            <p:cNvSpPr txBox="1"/>
            <p:nvPr/>
          </p:nvSpPr>
          <p:spPr>
            <a:xfrm>
              <a:off x="2299695" y="2069528"/>
              <a:ext cx="1113642"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05</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B29C8834-0EBE-4C59-ACDF-7664010A2B52}"/>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10</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85628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Rectangle 19">
            <a:extLst>
              <a:ext uri="{FF2B5EF4-FFF2-40B4-BE49-F238E27FC236}">
                <a16:creationId xmlns:a16="http://schemas.microsoft.com/office/drawing/2014/main" id="{146C47AC-7BF1-48B6-9598-1C79DBED27B5}"/>
              </a:ext>
            </a:extLst>
          </p:cNvPr>
          <p:cNvSpPr/>
          <p:nvPr/>
        </p:nvSpPr>
        <p:spPr>
          <a:xfrm>
            <a:off x="782798" y="236848"/>
            <a:ext cx="2200600"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MISE EN OEUVRE</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402" name="Oval 11">
            <a:extLst>
              <a:ext uri="{FF2B5EF4-FFF2-40B4-BE49-F238E27FC236}">
                <a16:creationId xmlns:a16="http://schemas.microsoft.com/office/drawing/2014/main" id="{37ABAF0B-67CA-44EB-A8CE-9793F8DA3132}"/>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3" name="Oval 11">
            <a:extLst>
              <a:ext uri="{FF2B5EF4-FFF2-40B4-BE49-F238E27FC236}">
                <a16:creationId xmlns:a16="http://schemas.microsoft.com/office/drawing/2014/main" id="{7DB8A599-E768-4E43-B3DA-FAA61C09593E}"/>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4" name="缺角矩形 58">
            <a:extLst>
              <a:ext uri="{FF2B5EF4-FFF2-40B4-BE49-F238E27FC236}">
                <a16:creationId xmlns:a16="http://schemas.microsoft.com/office/drawing/2014/main" id="{FE4B866D-A634-4598-A8CC-CCBF7537979D}"/>
              </a:ext>
            </a:extLst>
          </p:cNvPr>
          <p:cNvSpPr/>
          <p:nvPr>
            <p:custDataLst>
              <p:tags r:id="rId1"/>
            </p:custDataLst>
          </p:nvPr>
        </p:nvSpPr>
        <p:spPr>
          <a:xfrm>
            <a:off x="8579717" y="4636130"/>
            <a:ext cx="489852" cy="489852"/>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5</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grpSp>
        <p:nvGrpSpPr>
          <p:cNvPr id="405" name="Groupe 404">
            <a:extLst>
              <a:ext uri="{FF2B5EF4-FFF2-40B4-BE49-F238E27FC236}">
                <a16:creationId xmlns:a16="http://schemas.microsoft.com/office/drawing/2014/main" id="{8DDD2F13-CBE3-485B-88AE-4C704FB01611}"/>
              </a:ext>
            </a:extLst>
          </p:cNvPr>
          <p:cNvGrpSpPr/>
          <p:nvPr/>
        </p:nvGrpSpPr>
        <p:grpSpPr>
          <a:xfrm>
            <a:off x="7523927" y="107031"/>
            <a:ext cx="1422288" cy="425457"/>
            <a:chOff x="8764738" y="347556"/>
            <a:chExt cx="1962252" cy="543973"/>
          </a:xfrm>
        </p:grpSpPr>
        <p:grpSp>
          <p:nvGrpSpPr>
            <p:cNvPr id="406" name="Groupe 405">
              <a:extLst>
                <a:ext uri="{FF2B5EF4-FFF2-40B4-BE49-F238E27FC236}">
                  <a16:creationId xmlns:a16="http://schemas.microsoft.com/office/drawing/2014/main" id="{B8FC4507-F5AD-460A-9C8E-4403BA66BAAA}"/>
                </a:ext>
              </a:extLst>
            </p:cNvPr>
            <p:cNvGrpSpPr/>
            <p:nvPr/>
          </p:nvGrpSpPr>
          <p:grpSpPr>
            <a:xfrm>
              <a:off x="8846016" y="347556"/>
              <a:ext cx="1880974" cy="543973"/>
              <a:chOff x="9246848" y="698284"/>
              <a:chExt cx="1880974" cy="543973"/>
            </a:xfrm>
          </p:grpSpPr>
          <p:sp>
            <p:nvSpPr>
              <p:cNvPr id="408" name="矩形 72">
                <a:extLst>
                  <a:ext uri="{FF2B5EF4-FFF2-40B4-BE49-F238E27FC236}">
                    <a16:creationId xmlns:a16="http://schemas.microsoft.com/office/drawing/2014/main" id="{E88CBCFA-FE5A-4991-8DC3-86E4D3A723A8}"/>
                  </a:ext>
                </a:extLst>
              </p:cNvPr>
              <p:cNvSpPr/>
              <p:nvPr/>
            </p:nvSpPr>
            <p:spPr>
              <a:xfrm>
                <a:off x="9246848" y="698284"/>
                <a:ext cx="1880974" cy="54397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409" name="文本框 7">
                <a:extLst>
                  <a:ext uri="{FF2B5EF4-FFF2-40B4-BE49-F238E27FC236}">
                    <a16:creationId xmlns:a16="http://schemas.microsoft.com/office/drawing/2014/main" id="{B27E7630-A169-44C0-BD91-E98A8454BB99}"/>
                  </a:ext>
                </a:extLst>
              </p:cNvPr>
              <p:cNvSpPr txBox="1"/>
              <p:nvPr/>
            </p:nvSpPr>
            <p:spPr>
              <a:xfrm>
                <a:off x="9325071" y="792868"/>
                <a:ext cx="1741606" cy="307777"/>
              </a:xfrm>
              <a:prstGeom prst="rect">
                <a:avLst/>
              </a:prstGeom>
              <a:noFill/>
            </p:spPr>
            <p:txBody>
              <a:bodyPr wrap="square" rtlCol="0">
                <a:spAutoFit/>
              </a:bodyPr>
              <a:lstStyle/>
              <a:p>
                <a:pPr defTabSz="258089">
                  <a:defRPr/>
                </a:pPr>
                <a:r>
                  <a:rPr lang="en-US" altLang="zh-CN" sz="14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rPr>
                  <a:t>PROCESSUS</a:t>
                </a:r>
                <a:endParaRPr lang="zh-CN" altLang="en-US" sz="2000" b="1" dirty="0">
                  <a:solidFill>
                    <a:schemeClr val="accent5">
                      <a:lumMod val="75000"/>
                    </a:schemeClr>
                  </a:solidFill>
                  <a:latin typeface="Microsoft YaHei" panose="020B0503020204020204" pitchFamily="34" charset="-122"/>
                  <a:ea typeface="Microsoft YaHei" panose="020B0503020204020204" pitchFamily="34" charset="-122"/>
                  <a:cs typeface="+mn-ea"/>
                  <a:sym typeface="+mn-lt"/>
                </a:endParaRPr>
              </a:p>
            </p:txBody>
          </p:sp>
        </p:grpSp>
        <p:sp>
          <p:nvSpPr>
            <p:cNvPr id="407" name="箭头: V 形 11">
              <a:extLst>
                <a:ext uri="{FF2B5EF4-FFF2-40B4-BE49-F238E27FC236}">
                  <a16:creationId xmlns:a16="http://schemas.microsoft.com/office/drawing/2014/main" id="{042600E4-9E3C-4EC3-B032-1E41AD01AA5A}"/>
                </a:ext>
              </a:extLst>
            </p:cNvPr>
            <p:cNvSpPr/>
            <p:nvPr/>
          </p:nvSpPr>
          <p:spPr>
            <a:xfrm>
              <a:off x="8764738" y="541034"/>
              <a:ext cx="139369" cy="172697"/>
            </a:xfrm>
            <a:prstGeom prst="chevron">
              <a:avLst>
                <a:gd name="adj" fmla="val 57813"/>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grpSp>
        <p:nvGrpSpPr>
          <p:cNvPr id="410" name="Groupe 409">
            <a:extLst>
              <a:ext uri="{FF2B5EF4-FFF2-40B4-BE49-F238E27FC236}">
                <a16:creationId xmlns:a16="http://schemas.microsoft.com/office/drawing/2014/main" id="{E9212BA8-A522-4E1E-8445-271CFA5AC2D7}"/>
              </a:ext>
            </a:extLst>
          </p:cNvPr>
          <p:cNvGrpSpPr/>
          <p:nvPr/>
        </p:nvGrpSpPr>
        <p:grpSpPr>
          <a:xfrm>
            <a:off x="729983" y="830707"/>
            <a:ext cx="1571387" cy="1118787"/>
            <a:chOff x="2647607" y="2272937"/>
            <a:chExt cx="2168233" cy="1697690"/>
          </a:xfrm>
        </p:grpSpPr>
        <p:grpSp>
          <p:nvGrpSpPr>
            <p:cNvPr id="411" name="Groupe 410">
              <a:extLst>
                <a:ext uri="{FF2B5EF4-FFF2-40B4-BE49-F238E27FC236}">
                  <a16:creationId xmlns:a16="http://schemas.microsoft.com/office/drawing/2014/main" id="{12DDF5D6-67CD-4483-8F80-AEFA34B860D7}"/>
                </a:ext>
              </a:extLst>
            </p:cNvPr>
            <p:cNvGrpSpPr/>
            <p:nvPr/>
          </p:nvGrpSpPr>
          <p:grpSpPr>
            <a:xfrm>
              <a:off x="2647607" y="2272937"/>
              <a:ext cx="2168233" cy="1697690"/>
              <a:chOff x="4441573" y="2507885"/>
              <a:chExt cx="3308813" cy="2194262"/>
            </a:xfrm>
          </p:grpSpPr>
          <p:sp>
            <p:nvSpPr>
              <p:cNvPr id="413" name="Google Shape;229;p14">
                <a:extLst>
                  <a:ext uri="{FF2B5EF4-FFF2-40B4-BE49-F238E27FC236}">
                    <a16:creationId xmlns:a16="http://schemas.microsoft.com/office/drawing/2014/main" id="{25743954-78E3-455A-8760-049FA8DEC8B9}"/>
                  </a:ext>
                </a:extLst>
              </p:cNvPr>
              <p:cNvSpPr/>
              <p:nvPr/>
            </p:nvSpPr>
            <p:spPr>
              <a:xfrm>
                <a:off x="4831829" y="2507885"/>
                <a:ext cx="2528301" cy="1566707"/>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14" name="Google Shape;230;p14">
                <a:extLst>
                  <a:ext uri="{FF2B5EF4-FFF2-40B4-BE49-F238E27FC236}">
                    <a16:creationId xmlns:a16="http://schemas.microsoft.com/office/drawing/2014/main" id="{C01FF6EF-D34C-48A5-942A-41FE3DEF7450}"/>
                  </a:ext>
                </a:extLst>
              </p:cNvPr>
              <p:cNvSpPr/>
              <p:nvPr/>
            </p:nvSpPr>
            <p:spPr>
              <a:xfrm>
                <a:off x="4441573" y="4023949"/>
                <a:ext cx="3308813" cy="607349"/>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dirty="0"/>
              </a:p>
            </p:txBody>
          </p:sp>
          <p:sp>
            <p:nvSpPr>
              <p:cNvPr id="415" name="Google Shape;231;p14">
                <a:extLst>
                  <a:ext uri="{FF2B5EF4-FFF2-40B4-BE49-F238E27FC236}">
                    <a16:creationId xmlns:a16="http://schemas.microsoft.com/office/drawing/2014/main" id="{D8FEF413-6198-4C33-BB78-637BC67E9CC1}"/>
                  </a:ext>
                </a:extLst>
              </p:cNvPr>
              <p:cNvSpPr/>
              <p:nvPr/>
            </p:nvSpPr>
            <p:spPr>
              <a:xfrm>
                <a:off x="4451695" y="4593015"/>
                <a:ext cx="3289706" cy="109132"/>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16" name="Google Shape;232;p14">
                <a:extLst>
                  <a:ext uri="{FF2B5EF4-FFF2-40B4-BE49-F238E27FC236}">
                    <a16:creationId xmlns:a16="http://schemas.microsoft.com/office/drawing/2014/main" id="{7B63B420-A51A-4F4F-BB75-8B7B7E1A9F3B}"/>
                  </a:ext>
                </a:extLst>
              </p:cNvPr>
              <p:cNvSpPr/>
              <p:nvPr/>
            </p:nvSpPr>
            <p:spPr>
              <a:xfrm>
                <a:off x="4996043" y="4083541"/>
                <a:ext cx="139496" cy="304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17" name="Google Shape;233;p14">
                <a:extLst>
                  <a:ext uri="{FF2B5EF4-FFF2-40B4-BE49-F238E27FC236}">
                    <a16:creationId xmlns:a16="http://schemas.microsoft.com/office/drawing/2014/main" id="{8A824C84-0D05-46EA-8B78-81EB6B4F5FF3}"/>
                  </a:ext>
                </a:extLst>
              </p:cNvPr>
              <p:cNvSpPr/>
              <p:nvPr/>
            </p:nvSpPr>
            <p:spPr>
              <a:xfrm>
                <a:off x="5144488" y="4083541"/>
                <a:ext cx="137259" cy="304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18" name="Google Shape;234;p14">
                <a:extLst>
                  <a:ext uri="{FF2B5EF4-FFF2-40B4-BE49-F238E27FC236}">
                    <a16:creationId xmlns:a16="http://schemas.microsoft.com/office/drawing/2014/main" id="{CFAA8612-BC85-4FB1-B4FC-D2B317C175C5}"/>
                  </a:ext>
                </a:extLst>
              </p:cNvPr>
              <p:cNvSpPr/>
              <p:nvPr/>
            </p:nvSpPr>
            <p:spPr>
              <a:xfrm>
                <a:off x="5291833" y="4083541"/>
                <a:ext cx="136123" cy="304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19" name="Google Shape;235;p14">
                <a:extLst>
                  <a:ext uri="{FF2B5EF4-FFF2-40B4-BE49-F238E27FC236}">
                    <a16:creationId xmlns:a16="http://schemas.microsoft.com/office/drawing/2014/main" id="{BBA71789-C0E4-4031-B569-1EF64ED7A6D1}"/>
                  </a:ext>
                </a:extLst>
              </p:cNvPr>
              <p:cNvSpPr/>
              <p:nvPr/>
            </p:nvSpPr>
            <p:spPr>
              <a:xfrm>
                <a:off x="5440279" y="4083541"/>
                <a:ext cx="133885" cy="304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0" name="Google Shape;236;p14">
                <a:extLst>
                  <a:ext uri="{FF2B5EF4-FFF2-40B4-BE49-F238E27FC236}">
                    <a16:creationId xmlns:a16="http://schemas.microsoft.com/office/drawing/2014/main" id="{BA33C7B8-1D30-4ABA-93A5-688449076302}"/>
                  </a:ext>
                </a:extLst>
              </p:cNvPr>
              <p:cNvSpPr/>
              <p:nvPr/>
            </p:nvSpPr>
            <p:spPr>
              <a:xfrm>
                <a:off x="5588760" y="4083541"/>
                <a:ext cx="131612" cy="304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1" name="Google Shape;237;p14">
                <a:extLst>
                  <a:ext uri="{FF2B5EF4-FFF2-40B4-BE49-F238E27FC236}">
                    <a16:creationId xmlns:a16="http://schemas.microsoft.com/office/drawing/2014/main" id="{8837DA52-84BA-4C57-996C-6451393EBBF7}"/>
                  </a:ext>
                </a:extLst>
              </p:cNvPr>
              <p:cNvSpPr/>
              <p:nvPr/>
            </p:nvSpPr>
            <p:spPr>
              <a:xfrm>
                <a:off x="5736069" y="4083541"/>
                <a:ext cx="129375" cy="304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2" name="Google Shape;238;p14">
                <a:extLst>
                  <a:ext uri="{FF2B5EF4-FFF2-40B4-BE49-F238E27FC236}">
                    <a16:creationId xmlns:a16="http://schemas.microsoft.com/office/drawing/2014/main" id="{950401DF-7DFC-4078-A7E4-D240EA2D3982}"/>
                  </a:ext>
                </a:extLst>
              </p:cNvPr>
              <p:cNvSpPr/>
              <p:nvPr/>
            </p:nvSpPr>
            <p:spPr>
              <a:xfrm>
                <a:off x="5884551" y="4083541"/>
                <a:ext cx="128239" cy="304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3" name="Google Shape;239;p14">
                <a:extLst>
                  <a:ext uri="{FF2B5EF4-FFF2-40B4-BE49-F238E27FC236}">
                    <a16:creationId xmlns:a16="http://schemas.microsoft.com/office/drawing/2014/main" id="{D43CDE83-E087-444E-A962-0DDDA9B18888}"/>
                  </a:ext>
                </a:extLst>
              </p:cNvPr>
              <p:cNvSpPr/>
              <p:nvPr/>
            </p:nvSpPr>
            <p:spPr>
              <a:xfrm>
                <a:off x="6032996" y="4083541"/>
                <a:ext cx="127103" cy="304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4" name="Google Shape;240;p14">
                <a:extLst>
                  <a:ext uri="{FF2B5EF4-FFF2-40B4-BE49-F238E27FC236}">
                    <a16:creationId xmlns:a16="http://schemas.microsoft.com/office/drawing/2014/main" id="{49CEE00D-6563-4DF4-841F-898F3F2305CB}"/>
                  </a:ext>
                </a:extLst>
              </p:cNvPr>
              <p:cNvSpPr/>
              <p:nvPr/>
            </p:nvSpPr>
            <p:spPr>
              <a:xfrm>
                <a:off x="6179205" y="4083541"/>
                <a:ext cx="128239" cy="304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5" name="Google Shape;241;p14">
                <a:extLst>
                  <a:ext uri="{FF2B5EF4-FFF2-40B4-BE49-F238E27FC236}">
                    <a16:creationId xmlns:a16="http://schemas.microsoft.com/office/drawing/2014/main" id="{24ED1EC6-E316-4AC2-9768-4CB2078A8A51}"/>
                  </a:ext>
                </a:extLst>
              </p:cNvPr>
              <p:cNvSpPr/>
              <p:nvPr/>
            </p:nvSpPr>
            <p:spPr>
              <a:xfrm>
                <a:off x="6325413" y="4083541"/>
                <a:ext cx="130476" cy="304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6" name="Google Shape;242;p14">
                <a:extLst>
                  <a:ext uri="{FF2B5EF4-FFF2-40B4-BE49-F238E27FC236}">
                    <a16:creationId xmlns:a16="http://schemas.microsoft.com/office/drawing/2014/main" id="{C8B5A00E-B5AB-4C9D-A28F-DCD96172656E}"/>
                  </a:ext>
                </a:extLst>
              </p:cNvPr>
              <p:cNvSpPr/>
              <p:nvPr/>
            </p:nvSpPr>
            <p:spPr>
              <a:xfrm>
                <a:off x="6471621" y="4083541"/>
                <a:ext cx="132749" cy="304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7" name="Google Shape;243;p14">
                <a:extLst>
                  <a:ext uri="{FF2B5EF4-FFF2-40B4-BE49-F238E27FC236}">
                    <a16:creationId xmlns:a16="http://schemas.microsoft.com/office/drawing/2014/main" id="{27EAF292-543C-489A-9790-EB4919FBE840}"/>
                  </a:ext>
                </a:extLst>
              </p:cNvPr>
              <p:cNvSpPr/>
              <p:nvPr/>
            </p:nvSpPr>
            <p:spPr>
              <a:xfrm>
                <a:off x="6617830" y="4083541"/>
                <a:ext cx="133849" cy="304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8" name="Google Shape;244;p14">
                <a:extLst>
                  <a:ext uri="{FF2B5EF4-FFF2-40B4-BE49-F238E27FC236}">
                    <a16:creationId xmlns:a16="http://schemas.microsoft.com/office/drawing/2014/main" id="{F09219EB-46CE-4EA1-BC68-11BBBF45069D}"/>
                  </a:ext>
                </a:extLst>
              </p:cNvPr>
              <p:cNvSpPr/>
              <p:nvPr/>
            </p:nvSpPr>
            <p:spPr>
              <a:xfrm>
                <a:off x="6764038" y="4083541"/>
                <a:ext cx="134987" cy="304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29" name="Google Shape;245;p14">
                <a:extLst>
                  <a:ext uri="{FF2B5EF4-FFF2-40B4-BE49-F238E27FC236}">
                    <a16:creationId xmlns:a16="http://schemas.microsoft.com/office/drawing/2014/main" id="{31F818AC-8434-4E9D-A2DB-1F3FC8702E23}"/>
                  </a:ext>
                </a:extLst>
              </p:cNvPr>
              <p:cNvSpPr/>
              <p:nvPr/>
            </p:nvSpPr>
            <p:spPr>
              <a:xfrm>
                <a:off x="6910246" y="4083541"/>
                <a:ext cx="137224" cy="304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0" name="Google Shape;246;p14">
                <a:extLst>
                  <a:ext uri="{FF2B5EF4-FFF2-40B4-BE49-F238E27FC236}">
                    <a16:creationId xmlns:a16="http://schemas.microsoft.com/office/drawing/2014/main" id="{E25B095F-AA5A-486D-9025-DFFE45E1F023}"/>
                  </a:ext>
                </a:extLst>
              </p:cNvPr>
              <p:cNvSpPr/>
              <p:nvPr/>
            </p:nvSpPr>
            <p:spPr>
              <a:xfrm>
                <a:off x="7056454" y="4083541"/>
                <a:ext cx="139496" cy="304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1" name="Google Shape;247;p14">
                <a:extLst>
                  <a:ext uri="{FF2B5EF4-FFF2-40B4-BE49-F238E27FC236}">
                    <a16:creationId xmlns:a16="http://schemas.microsoft.com/office/drawing/2014/main" id="{BCCDD094-7A58-40D8-834B-27947F19B8B1}"/>
                  </a:ext>
                </a:extLst>
              </p:cNvPr>
              <p:cNvSpPr/>
              <p:nvPr/>
            </p:nvSpPr>
            <p:spPr>
              <a:xfrm>
                <a:off x="4965679" y="4121789"/>
                <a:ext cx="107996" cy="47268"/>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2" name="Google Shape;248;p14">
                <a:extLst>
                  <a:ext uri="{FF2B5EF4-FFF2-40B4-BE49-F238E27FC236}">
                    <a16:creationId xmlns:a16="http://schemas.microsoft.com/office/drawing/2014/main" id="{333CF205-05FF-4E87-BF91-83EA8E21D261}"/>
                  </a:ext>
                </a:extLst>
              </p:cNvPr>
              <p:cNvSpPr/>
              <p:nvPr/>
            </p:nvSpPr>
            <p:spPr>
              <a:xfrm>
                <a:off x="5074776" y="4121789"/>
                <a:ext cx="147345" cy="47268"/>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3" name="Google Shape;249;p14">
                <a:extLst>
                  <a:ext uri="{FF2B5EF4-FFF2-40B4-BE49-F238E27FC236}">
                    <a16:creationId xmlns:a16="http://schemas.microsoft.com/office/drawing/2014/main" id="{67ADD844-A369-4998-A28C-57ADB316DEBC}"/>
                  </a:ext>
                </a:extLst>
              </p:cNvPr>
              <p:cNvSpPr/>
              <p:nvPr/>
            </p:nvSpPr>
            <p:spPr>
              <a:xfrm>
                <a:off x="5226595" y="4121789"/>
                <a:ext cx="145108" cy="47268"/>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4" name="Google Shape;250;p14">
                <a:extLst>
                  <a:ext uri="{FF2B5EF4-FFF2-40B4-BE49-F238E27FC236}">
                    <a16:creationId xmlns:a16="http://schemas.microsoft.com/office/drawing/2014/main" id="{3D841990-D0D2-4BE3-826D-C3AAE50F9DAE}"/>
                  </a:ext>
                </a:extLst>
              </p:cNvPr>
              <p:cNvSpPr/>
              <p:nvPr/>
            </p:nvSpPr>
            <p:spPr>
              <a:xfrm>
                <a:off x="5378415" y="4121789"/>
                <a:ext cx="142871" cy="47268"/>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5" name="Google Shape;251;p14">
                <a:extLst>
                  <a:ext uri="{FF2B5EF4-FFF2-40B4-BE49-F238E27FC236}">
                    <a16:creationId xmlns:a16="http://schemas.microsoft.com/office/drawing/2014/main" id="{C09A25CA-C06C-4331-B8D2-979B064EA00B}"/>
                  </a:ext>
                </a:extLst>
              </p:cNvPr>
              <p:cNvSpPr/>
              <p:nvPr/>
            </p:nvSpPr>
            <p:spPr>
              <a:xfrm>
                <a:off x="5531371" y="4121789"/>
                <a:ext cx="138396" cy="47268"/>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6" name="Google Shape;252;p14">
                <a:extLst>
                  <a:ext uri="{FF2B5EF4-FFF2-40B4-BE49-F238E27FC236}">
                    <a16:creationId xmlns:a16="http://schemas.microsoft.com/office/drawing/2014/main" id="{3C25DB92-85F9-4062-9946-EBD43817E2BC}"/>
                  </a:ext>
                </a:extLst>
              </p:cNvPr>
              <p:cNvSpPr/>
              <p:nvPr/>
            </p:nvSpPr>
            <p:spPr>
              <a:xfrm>
                <a:off x="5683225" y="4121789"/>
                <a:ext cx="136123" cy="47268"/>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7" name="Google Shape;253;p14">
                <a:extLst>
                  <a:ext uri="{FF2B5EF4-FFF2-40B4-BE49-F238E27FC236}">
                    <a16:creationId xmlns:a16="http://schemas.microsoft.com/office/drawing/2014/main" id="{A2D44092-8AEF-4EE9-9548-F59501C7736B}"/>
                  </a:ext>
                </a:extLst>
              </p:cNvPr>
              <p:cNvSpPr/>
              <p:nvPr/>
            </p:nvSpPr>
            <p:spPr>
              <a:xfrm>
                <a:off x="5835045" y="4121789"/>
                <a:ext cx="132749" cy="47268"/>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8" name="Google Shape;254;p14">
                <a:extLst>
                  <a:ext uri="{FF2B5EF4-FFF2-40B4-BE49-F238E27FC236}">
                    <a16:creationId xmlns:a16="http://schemas.microsoft.com/office/drawing/2014/main" id="{66E83A8B-C6D4-4EEC-9CC3-982C0D1635A0}"/>
                  </a:ext>
                </a:extLst>
              </p:cNvPr>
              <p:cNvSpPr/>
              <p:nvPr/>
            </p:nvSpPr>
            <p:spPr>
              <a:xfrm>
                <a:off x="5986864" y="4121789"/>
                <a:ext cx="130512" cy="47268"/>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39" name="Google Shape;255;p14">
                <a:extLst>
                  <a:ext uri="{FF2B5EF4-FFF2-40B4-BE49-F238E27FC236}">
                    <a16:creationId xmlns:a16="http://schemas.microsoft.com/office/drawing/2014/main" id="{7826759B-51E3-4EDD-969D-D20566575FF3}"/>
                  </a:ext>
                </a:extLst>
              </p:cNvPr>
              <p:cNvSpPr/>
              <p:nvPr/>
            </p:nvSpPr>
            <p:spPr>
              <a:xfrm>
                <a:off x="6138720" y="4121789"/>
                <a:ext cx="131612" cy="47268"/>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0" name="Google Shape;256;p14">
                <a:extLst>
                  <a:ext uri="{FF2B5EF4-FFF2-40B4-BE49-F238E27FC236}">
                    <a16:creationId xmlns:a16="http://schemas.microsoft.com/office/drawing/2014/main" id="{7D62002F-AD2D-4E0C-AC64-ED76E2EF48D7}"/>
                  </a:ext>
                </a:extLst>
              </p:cNvPr>
              <p:cNvSpPr/>
              <p:nvPr/>
            </p:nvSpPr>
            <p:spPr>
              <a:xfrm>
                <a:off x="6288301" y="4121789"/>
                <a:ext cx="133849" cy="47268"/>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1" name="Google Shape;257;p14">
                <a:extLst>
                  <a:ext uri="{FF2B5EF4-FFF2-40B4-BE49-F238E27FC236}">
                    <a16:creationId xmlns:a16="http://schemas.microsoft.com/office/drawing/2014/main" id="{564BDBF0-3D7B-4845-AA55-FD21157AF4DC}"/>
                  </a:ext>
                </a:extLst>
              </p:cNvPr>
              <p:cNvSpPr/>
              <p:nvPr/>
            </p:nvSpPr>
            <p:spPr>
              <a:xfrm>
                <a:off x="6436748" y="4121789"/>
                <a:ext cx="137259" cy="47268"/>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2" name="Google Shape;258;p14">
                <a:extLst>
                  <a:ext uri="{FF2B5EF4-FFF2-40B4-BE49-F238E27FC236}">
                    <a16:creationId xmlns:a16="http://schemas.microsoft.com/office/drawing/2014/main" id="{597DFB17-C555-4D71-84A6-A76D92DB8B9B}"/>
                  </a:ext>
                </a:extLst>
              </p:cNvPr>
              <p:cNvSpPr/>
              <p:nvPr/>
            </p:nvSpPr>
            <p:spPr>
              <a:xfrm>
                <a:off x="6586329" y="4121789"/>
                <a:ext cx="139496" cy="47268"/>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3" name="Google Shape;259;p14">
                <a:extLst>
                  <a:ext uri="{FF2B5EF4-FFF2-40B4-BE49-F238E27FC236}">
                    <a16:creationId xmlns:a16="http://schemas.microsoft.com/office/drawing/2014/main" id="{6AF0EE48-71AE-4393-BF75-C1D0F1B60827}"/>
                  </a:ext>
                </a:extLst>
              </p:cNvPr>
              <p:cNvSpPr/>
              <p:nvPr/>
            </p:nvSpPr>
            <p:spPr>
              <a:xfrm>
                <a:off x="6734776" y="4121789"/>
                <a:ext cx="144007" cy="47268"/>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4" name="Google Shape;260;p14">
                <a:extLst>
                  <a:ext uri="{FF2B5EF4-FFF2-40B4-BE49-F238E27FC236}">
                    <a16:creationId xmlns:a16="http://schemas.microsoft.com/office/drawing/2014/main" id="{7B60676C-7344-49A2-AEA6-3DD2E494339B}"/>
                  </a:ext>
                </a:extLst>
              </p:cNvPr>
              <p:cNvSpPr/>
              <p:nvPr/>
            </p:nvSpPr>
            <p:spPr>
              <a:xfrm>
                <a:off x="6884357" y="4121789"/>
                <a:ext cx="341957" cy="47268"/>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5" name="Google Shape;261;p14">
                <a:extLst>
                  <a:ext uri="{FF2B5EF4-FFF2-40B4-BE49-F238E27FC236}">
                    <a16:creationId xmlns:a16="http://schemas.microsoft.com/office/drawing/2014/main" id="{0F172472-8EAF-4A40-98D4-708E78094778}"/>
                  </a:ext>
                </a:extLst>
              </p:cNvPr>
              <p:cNvSpPr/>
              <p:nvPr/>
            </p:nvSpPr>
            <p:spPr>
              <a:xfrm>
                <a:off x="4935315" y="4176905"/>
                <a:ext cx="197987" cy="47268"/>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6" name="Google Shape;262;p14">
                <a:extLst>
                  <a:ext uri="{FF2B5EF4-FFF2-40B4-BE49-F238E27FC236}">
                    <a16:creationId xmlns:a16="http://schemas.microsoft.com/office/drawing/2014/main" id="{E4AB29D1-0057-454F-AC15-6EFA1B1B119D}"/>
                  </a:ext>
                </a:extLst>
              </p:cNvPr>
              <p:cNvSpPr/>
              <p:nvPr/>
            </p:nvSpPr>
            <p:spPr>
              <a:xfrm>
                <a:off x="5136640" y="4176905"/>
                <a:ext cx="149617" cy="47268"/>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7" name="Google Shape;263;p14">
                <a:extLst>
                  <a:ext uri="{FF2B5EF4-FFF2-40B4-BE49-F238E27FC236}">
                    <a16:creationId xmlns:a16="http://schemas.microsoft.com/office/drawing/2014/main" id="{7424FCB9-6890-4DDE-B47C-84DD55017EA6}"/>
                  </a:ext>
                </a:extLst>
              </p:cNvPr>
              <p:cNvSpPr/>
              <p:nvPr/>
            </p:nvSpPr>
            <p:spPr>
              <a:xfrm>
                <a:off x="5292969" y="4176905"/>
                <a:ext cx="146244" cy="47268"/>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8" name="Google Shape;264;p14">
                <a:extLst>
                  <a:ext uri="{FF2B5EF4-FFF2-40B4-BE49-F238E27FC236}">
                    <a16:creationId xmlns:a16="http://schemas.microsoft.com/office/drawing/2014/main" id="{8B169DC5-E797-47D8-8328-3791E5632CAF}"/>
                  </a:ext>
                </a:extLst>
              </p:cNvPr>
              <p:cNvSpPr/>
              <p:nvPr/>
            </p:nvSpPr>
            <p:spPr>
              <a:xfrm>
                <a:off x="5449299" y="4176905"/>
                <a:ext cx="142871" cy="47268"/>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49" name="Google Shape;265;p14">
                <a:extLst>
                  <a:ext uri="{FF2B5EF4-FFF2-40B4-BE49-F238E27FC236}">
                    <a16:creationId xmlns:a16="http://schemas.microsoft.com/office/drawing/2014/main" id="{428EE686-706E-4D3C-958B-B3266D6DBF98}"/>
                  </a:ext>
                </a:extLst>
              </p:cNvPr>
              <p:cNvSpPr/>
              <p:nvPr/>
            </p:nvSpPr>
            <p:spPr>
              <a:xfrm>
                <a:off x="5605629" y="4176905"/>
                <a:ext cx="140597" cy="47268"/>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0" name="Google Shape;266;p14">
                <a:extLst>
                  <a:ext uri="{FF2B5EF4-FFF2-40B4-BE49-F238E27FC236}">
                    <a16:creationId xmlns:a16="http://schemas.microsoft.com/office/drawing/2014/main" id="{077CD4AE-2381-4C4E-9E5E-A71AF3423209}"/>
                  </a:ext>
                </a:extLst>
              </p:cNvPr>
              <p:cNvSpPr/>
              <p:nvPr/>
            </p:nvSpPr>
            <p:spPr>
              <a:xfrm>
                <a:off x="5760823" y="4176905"/>
                <a:ext cx="138360" cy="47268"/>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1" name="Google Shape;267;p14">
                <a:extLst>
                  <a:ext uri="{FF2B5EF4-FFF2-40B4-BE49-F238E27FC236}">
                    <a16:creationId xmlns:a16="http://schemas.microsoft.com/office/drawing/2014/main" id="{2E5EE9A8-9EAD-4723-92E7-7DF41DD6BF20}"/>
                  </a:ext>
                </a:extLst>
              </p:cNvPr>
              <p:cNvSpPr/>
              <p:nvPr/>
            </p:nvSpPr>
            <p:spPr>
              <a:xfrm>
                <a:off x="5917152" y="4176905"/>
                <a:ext cx="134987" cy="47268"/>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2" name="Google Shape;268;p14">
                <a:extLst>
                  <a:ext uri="{FF2B5EF4-FFF2-40B4-BE49-F238E27FC236}">
                    <a16:creationId xmlns:a16="http://schemas.microsoft.com/office/drawing/2014/main" id="{F83EFA2C-E954-40DA-895A-5D96022432C5}"/>
                  </a:ext>
                </a:extLst>
              </p:cNvPr>
              <p:cNvSpPr/>
              <p:nvPr/>
            </p:nvSpPr>
            <p:spPr>
              <a:xfrm>
                <a:off x="6073481" y="4176905"/>
                <a:ext cx="133885" cy="47268"/>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3" name="Google Shape;269;p14">
                <a:extLst>
                  <a:ext uri="{FF2B5EF4-FFF2-40B4-BE49-F238E27FC236}">
                    <a16:creationId xmlns:a16="http://schemas.microsoft.com/office/drawing/2014/main" id="{FB642520-1E59-49A0-B321-8308573EABEE}"/>
                  </a:ext>
                </a:extLst>
              </p:cNvPr>
              <p:cNvSpPr/>
              <p:nvPr/>
            </p:nvSpPr>
            <p:spPr>
              <a:xfrm>
                <a:off x="6227574" y="4176905"/>
                <a:ext cx="136123" cy="47268"/>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4" name="Google Shape;270;p14">
                <a:extLst>
                  <a:ext uri="{FF2B5EF4-FFF2-40B4-BE49-F238E27FC236}">
                    <a16:creationId xmlns:a16="http://schemas.microsoft.com/office/drawing/2014/main" id="{ED7E6E5B-904F-4D65-9C1E-BA87EDAF31CF}"/>
                  </a:ext>
                </a:extLst>
              </p:cNvPr>
              <p:cNvSpPr/>
              <p:nvPr/>
            </p:nvSpPr>
            <p:spPr>
              <a:xfrm>
                <a:off x="6380529" y="4176905"/>
                <a:ext cx="139496" cy="47268"/>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5" name="Google Shape;271;p14">
                <a:extLst>
                  <a:ext uri="{FF2B5EF4-FFF2-40B4-BE49-F238E27FC236}">
                    <a16:creationId xmlns:a16="http://schemas.microsoft.com/office/drawing/2014/main" id="{8A3CABDF-BEE6-4DEA-B617-FC501027E61B}"/>
                  </a:ext>
                </a:extLst>
              </p:cNvPr>
              <p:cNvSpPr/>
              <p:nvPr/>
            </p:nvSpPr>
            <p:spPr>
              <a:xfrm>
                <a:off x="6533485" y="4176905"/>
                <a:ext cx="142871" cy="47268"/>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6" name="Google Shape;272;p14">
                <a:extLst>
                  <a:ext uri="{FF2B5EF4-FFF2-40B4-BE49-F238E27FC236}">
                    <a16:creationId xmlns:a16="http://schemas.microsoft.com/office/drawing/2014/main" id="{6FE17CBE-B8B2-4EBE-8DED-AD98D1FAA42D}"/>
                  </a:ext>
                </a:extLst>
              </p:cNvPr>
              <p:cNvSpPr/>
              <p:nvPr/>
            </p:nvSpPr>
            <p:spPr>
              <a:xfrm>
                <a:off x="6687542" y="4176905"/>
                <a:ext cx="145143" cy="47268"/>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7" name="Google Shape;273;p14">
                <a:extLst>
                  <a:ext uri="{FF2B5EF4-FFF2-40B4-BE49-F238E27FC236}">
                    <a16:creationId xmlns:a16="http://schemas.microsoft.com/office/drawing/2014/main" id="{BC0E2872-BFA4-449D-82C3-9B83E0AB703A}"/>
                  </a:ext>
                </a:extLst>
              </p:cNvPr>
              <p:cNvSpPr/>
              <p:nvPr/>
            </p:nvSpPr>
            <p:spPr>
              <a:xfrm>
                <a:off x="6840498" y="4176905"/>
                <a:ext cx="148517" cy="47268"/>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8" name="Google Shape;274;p14">
                <a:extLst>
                  <a:ext uri="{FF2B5EF4-FFF2-40B4-BE49-F238E27FC236}">
                    <a16:creationId xmlns:a16="http://schemas.microsoft.com/office/drawing/2014/main" id="{2F0FAD7F-9025-4FE9-ABBD-2C5D4A80CDBE}"/>
                  </a:ext>
                </a:extLst>
              </p:cNvPr>
              <p:cNvSpPr/>
              <p:nvPr/>
            </p:nvSpPr>
            <p:spPr>
              <a:xfrm>
                <a:off x="6993454" y="4176905"/>
                <a:ext cx="263225" cy="47268"/>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59" name="Google Shape;275;p14">
                <a:extLst>
                  <a:ext uri="{FF2B5EF4-FFF2-40B4-BE49-F238E27FC236}">
                    <a16:creationId xmlns:a16="http://schemas.microsoft.com/office/drawing/2014/main" id="{77442A07-968D-409B-BECE-36EC328A89B0}"/>
                  </a:ext>
                </a:extLst>
              </p:cNvPr>
              <p:cNvSpPr/>
              <p:nvPr/>
            </p:nvSpPr>
            <p:spPr>
              <a:xfrm>
                <a:off x="4904951" y="4232023"/>
                <a:ext cx="247457" cy="47268"/>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0" name="Google Shape;276;p14">
                <a:extLst>
                  <a:ext uri="{FF2B5EF4-FFF2-40B4-BE49-F238E27FC236}">
                    <a16:creationId xmlns:a16="http://schemas.microsoft.com/office/drawing/2014/main" id="{25085472-695A-487D-8C42-A91AC2E88E4F}"/>
                  </a:ext>
                </a:extLst>
              </p:cNvPr>
              <p:cNvSpPr/>
              <p:nvPr/>
            </p:nvSpPr>
            <p:spPr>
              <a:xfrm>
                <a:off x="5156883" y="4232023"/>
                <a:ext cx="152992" cy="47268"/>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1" name="Google Shape;277;p14">
                <a:extLst>
                  <a:ext uri="{FF2B5EF4-FFF2-40B4-BE49-F238E27FC236}">
                    <a16:creationId xmlns:a16="http://schemas.microsoft.com/office/drawing/2014/main" id="{CA8ACBA5-3652-4444-9DCD-B91FC7196C6C}"/>
                  </a:ext>
                </a:extLst>
              </p:cNvPr>
              <p:cNvSpPr/>
              <p:nvPr/>
            </p:nvSpPr>
            <p:spPr>
              <a:xfrm>
                <a:off x="5317687" y="4232023"/>
                <a:ext cx="148517" cy="47268"/>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2" name="Google Shape;278;p14">
                <a:extLst>
                  <a:ext uri="{FF2B5EF4-FFF2-40B4-BE49-F238E27FC236}">
                    <a16:creationId xmlns:a16="http://schemas.microsoft.com/office/drawing/2014/main" id="{0F82E038-426A-4F9A-9283-C1F45B014CBF}"/>
                  </a:ext>
                </a:extLst>
              </p:cNvPr>
              <p:cNvSpPr/>
              <p:nvPr/>
            </p:nvSpPr>
            <p:spPr>
              <a:xfrm>
                <a:off x="5477391" y="4232023"/>
                <a:ext cx="146244" cy="47268"/>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3" name="Google Shape;279;p14">
                <a:extLst>
                  <a:ext uri="{FF2B5EF4-FFF2-40B4-BE49-F238E27FC236}">
                    <a16:creationId xmlns:a16="http://schemas.microsoft.com/office/drawing/2014/main" id="{DA90B4EB-657E-4ADD-88E0-D8574985A123}"/>
                  </a:ext>
                </a:extLst>
              </p:cNvPr>
              <p:cNvSpPr/>
              <p:nvPr/>
            </p:nvSpPr>
            <p:spPr>
              <a:xfrm>
                <a:off x="5638231" y="4232023"/>
                <a:ext cx="142871" cy="47268"/>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4" name="Google Shape;280;p14">
                <a:extLst>
                  <a:ext uri="{FF2B5EF4-FFF2-40B4-BE49-F238E27FC236}">
                    <a16:creationId xmlns:a16="http://schemas.microsoft.com/office/drawing/2014/main" id="{A24ECC1B-6140-423E-BFBD-E1434A6E1A9E}"/>
                  </a:ext>
                </a:extLst>
              </p:cNvPr>
              <p:cNvSpPr/>
              <p:nvPr/>
            </p:nvSpPr>
            <p:spPr>
              <a:xfrm>
                <a:off x="5797933" y="4232023"/>
                <a:ext cx="140633" cy="47268"/>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5" name="Google Shape;281;p14">
                <a:extLst>
                  <a:ext uri="{FF2B5EF4-FFF2-40B4-BE49-F238E27FC236}">
                    <a16:creationId xmlns:a16="http://schemas.microsoft.com/office/drawing/2014/main" id="{C178B3F4-0E41-45F5-B5FD-C5462DAE9D93}"/>
                  </a:ext>
                </a:extLst>
              </p:cNvPr>
              <p:cNvSpPr/>
              <p:nvPr/>
            </p:nvSpPr>
            <p:spPr>
              <a:xfrm>
                <a:off x="5958773" y="4232023"/>
                <a:ext cx="137224" cy="47268"/>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6" name="Google Shape;282;p14">
                <a:extLst>
                  <a:ext uri="{FF2B5EF4-FFF2-40B4-BE49-F238E27FC236}">
                    <a16:creationId xmlns:a16="http://schemas.microsoft.com/office/drawing/2014/main" id="{E6F74DD2-08B1-4796-A9E8-E794C87DBDCD}"/>
                  </a:ext>
                </a:extLst>
              </p:cNvPr>
              <p:cNvSpPr/>
              <p:nvPr/>
            </p:nvSpPr>
            <p:spPr>
              <a:xfrm>
                <a:off x="6118477" y="4232023"/>
                <a:ext cx="138360" cy="47268"/>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7" name="Google Shape;283;p14">
                <a:extLst>
                  <a:ext uri="{FF2B5EF4-FFF2-40B4-BE49-F238E27FC236}">
                    <a16:creationId xmlns:a16="http://schemas.microsoft.com/office/drawing/2014/main" id="{FA7D2013-5381-4FF1-8C10-FA9505D80558}"/>
                  </a:ext>
                </a:extLst>
              </p:cNvPr>
              <p:cNvSpPr/>
              <p:nvPr/>
            </p:nvSpPr>
            <p:spPr>
              <a:xfrm>
                <a:off x="6275908" y="4232023"/>
                <a:ext cx="140633" cy="47268"/>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8" name="Google Shape;284;p14">
                <a:extLst>
                  <a:ext uri="{FF2B5EF4-FFF2-40B4-BE49-F238E27FC236}">
                    <a16:creationId xmlns:a16="http://schemas.microsoft.com/office/drawing/2014/main" id="{4847520B-A74C-4E85-97C6-E9C8F2035428}"/>
                  </a:ext>
                </a:extLst>
              </p:cNvPr>
              <p:cNvSpPr/>
              <p:nvPr/>
            </p:nvSpPr>
            <p:spPr>
              <a:xfrm>
                <a:off x="6433373" y="4232023"/>
                <a:ext cx="144007" cy="47268"/>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69" name="Google Shape;285;p14">
                <a:extLst>
                  <a:ext uri="{FF2B5EF4-FFF2-40B4-BE49-F238E27FC236}">
                    <a16:creationId xmlns:a16="http://schemas.microsoft.com/office/drawing/2014/main" id="{625FC2A1-A486-4BCD-BD7B-08EC394A7625}"/>
                  </a:ext>
                </a:extLst>
              </p:cNvPr>
              <p:cNvSpPr/>
              <p:nvPr/>
            </p:nvSpPr>
            <p:spPr>
              <a:xfrm>
                <a:off x="6590840" y="4232023"/>
                <a:ext cx="146244" cy="47268"/>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0" name="Google Shape;286;p14">
                <a:extLst>
                  <a:ext uri="{FF2B5EF4-FFF2-40B4-BE49-F238E27FC236}">
                    <a16:creationId xmlns:a16="http://schemas.microsoft.com/office/drawing/2014/main" id="{CA964E3B-983B-4E26-85A5-897FB8D91A39}"/>
                  </a:ext>
                </a:extLst>
              </p:cNvPr>
              <p:cNvSpPr/>
              <p:nvPr/>
            </p:nvSpPr>
            <p:spPr>
              <a:xfrm>
                <a:off x="6747169" y="4232023"/>
                <a:ext cx="150719" cy="47268"/>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1" name="Google Shape;287;p14">
                <a:extLst>
                  <a:ext uri="{FF2B5EF4-FFF2-40B4-BE49-F238E27FC236}">
                    <a16:creationId xmlns:a16="http://schemas.microsoft.com/office/drawing/2014/main" id="{738F34EF-5084-46E3-A115-42375DF30ACA}"/>
                  </a:ext>
                </a:extLst>
              </p:cNvPr>
              <p:cNvSpPr/>
              <p:nvPr/>
            </p:nvSpPr>
            <p:spPr>
              <a:xfrm>
                <a:off x="6904600" y="4232023"/>
                <a:ext cx="382443" cy="47268"/>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2" name="Google Shape;288;p14">
                <a:extLst>
                  <a:ext uri="{FF2B5EF4-FFF2-40B4-BE49-F238E27FC236}">
                    <a16:creationId xmlns:a16="http://schemas.microsoft.com/office/drawing/2014/main" id="{1F7C87E5-4C03-4AD0-AE8C-95B1CC45246B}"/>
                  </a:ext>
                </a:extLst>
              </p:cNvPr>
              <p:cNvSpPr/>
              <p:nvPr/>
            </p:nvSpPr>
            <p:spPr>
              <a:xfrm>
                <a:off x="4874587" y="4286003"/>
                <a:ext cx="391428" cy="47268"/>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3" name="Google Shape;289;p14">
                <a:extLst>
                  <a:ext uri="{FF2B5EF4-FFF2-40B4-BE49-F238E27FC236}">
                    <a16:creationId xmlns:a16="http://schemas.microsoft.com/office/drawing/2014/main" id="{BE8871CE-7E62-46AD-A159-35E827CF66A5}"/>
                  </a:ext>
                </a:extLst>
              </p:cNvPr>
              <p:cNvSpPr/>
              <p:nvPr/>
            </p:nvSpPr>
            <p:spPr>
              <a:xfrm>
                <a:off x="5273828" y="4286003"/>
                <a:ext cx="152992" cy="47268"/>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4" name="Google Shape;290;p14">
                <a:extLst>
                  <a:ext uri="{FF2B5EF4-FFF2-40B4-BE49-F238E27FC236}">
                    <a16:creationId xmlns:a16="http://schemas.microsoft.com/office/drawing/2014/main" id="{A63C8DDF-A589-4E32-B702-F240E00C9B54}"/>
                  </a:ext>
                </a:extLst>
              </p:cNvPr>
              <p:cNvSpPr/>
              <p:nvPr/>
            </p:nvSpPr>
            <p:spPr>
              <a:xfrm>
                <a:off x="5438041" y="4286003"/>
                <a:ext cx="150755" cy="47268"/>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5" name="Google Shape;291;p14">
                <a:extLst>
                  <a:ext uri="{FF2B5EF4-FFF2-40B4-BE49-F238E27FC236}">
                    <a16:creationId xmlns:a16="http://schemas.microsoft.com/office/drawing/2014/main" id="{AAD266FB-8AEC-4E2E-90ED-D05C46855499}"/>
                  </a:ext>
                </a:extLst>
              </p:cNvPr>
              <p:cNvSpPr/>
              <p:nvPr/>
            </p:nvSpPr>
            <p:spPr>
              <a:xfrm>
                <a:off x="5602255" y="4286003"/>
                <a:ext cx="147345" cy="47268"/>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6" name="Google Shape;292;p14">
                <a:extLst>
                  <a:ext uri="{FF2B5EF4-FFF2-40B4-BE49-F238E27FC236}">
                    <a16:creationId xmlns:a16="http://schemas.microsoft.com/office/drawing/2014/main" id="{0FEE577D-BE1F-4D36-A41B-03FFFC101364}"/>
                  </a:ext>
                </a:extLst>
              </p:cNvPr>
              <p:cNvSpPr/>
              <p:nvPr/>
            </p:nvSpPr>
            <p:spPr>
              <a:xfrm>
                <a:off x="5767569" y="4286003"/>
                <a:ext cx="144007" cy="47268"/>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7" name="Google Shape;293;p14">
                <a:extLst>
                  <a:ext uri="{FF2B5EF4-FFF2-40B4-BE49-F238E27FC236}">
                    <a16:creationId xmlns:a16="http://schemas.microsoft.com/office/drawing/2014/main" id="{A9992502-0D42-4180-BFEA-D5401DFDEF34}"/>
                  </a:ext>
                </a:extLst>
              </p:cNvPr>
              <p:cNvSpPr/>
              <p:nvPr/>
            </p:nvSpPr>
            <p:spPr>
              <a:xfrm>
                <a:off x="5931784" y="4286003"/>
                <a:ext cx="141733" cy="47268"/>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8" name="Google Shape;294;p14">
                <a:extLst>
                  <a:ext uri="{FF2B5EF4-FFF2-40B4-BE49-F238E27FC236}">
                    <a16:creationId xmlns:a16="http://schemas.microsoft.com/office/drawing/2014/main" id="{1E8D363A-9AB6-46FA-A855-7644E61305DE}"/>
                  </a:ext>
                </a:extLst>
              </p:cNvPr>
              <p:cNvSpPr/>
              <p:nvPr/>
            </p:nvSpPr>
            <p:spPr>
              <a:xfrm>
                <a:off x="6095961" y="4286003"/>
                <a:ext cx="140633" cy="47268"/>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79" name="Google Shape;295;p14">
                <a:extLst>
                  <a:ext uri="{FF2B5EF4-FFF2-40B4-BE49-F238E27FC236}">
                    <a16:creationId xmlns:a16="http://schemas.microsoft.com/office/drawing/2014/main" id="{2CC4F915-544C-4F1D-A57F-79ADC249EFF1}"/>
                  </a:ext>
                </a:extLst>
              </p:cNvPr>
              <p:cNvSpPr/>
              <p:nvPr/>
            </p:nvSpPr>
            <p:spPr>
              <a:xfrm>
                <a:off x="6256801" y="4286003"/>
                <a:ext cx="145108" cy="47268"/>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0" name="Google Shape;296;p14">
                <a:extLst>
                  <a:ext uri="{FF2B5EF4-FFF2-40B4-BE49-F238E27FC236}">
                    <a16:creationId xmlns:a16="http://schemas.microsoft.com/office/drawing/2014/main" id="{44DC89E5-72AD-4438-9DD4-83637C8C2E7A}"/>
                  </a:ext>
                </a:extLst>
              </p:cNvPr>
              <p:cNvSpPr/>
              <p:nvPr/>
            </p:nvSpPr>
            <p:spPr>
              <a:xfrm>
                <a:off x="6418742" y="4286003"/>
                <a:ext cx="147380" cy="47268"/>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1" name="Google Shape;297;p14">
                <a:extLst>
                  <a:ext uri="{FF2B5EF4-FFF2-40B4-BE49-F238E27FC236}">
                    <a16:creationId xmlns:a16="http://schemas.microsoft.com/office/drawing/2014/main" id="{D073EF7A-5DC6-4B19-B8C9-BD706E298F27}"/>
                  </a:ext>
                </a:extLst>
              </p:cNvPr>
              <p:cNvSpPr/>
              <p:nvPr/>
            </p:nvSpPr>
            <p:spPr>
              <a:xfrm>
                <a:off x="6580718" y="4286003"/>
                <a:ext cx="149617" cy="47268"/>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2" name="Google Shape;298;p14">
                <a:extLst>
                  <a:ext uri="{FF2B5EF4-FFF2-40B4-BE49-F238E27FC236}">
                    <a16:creationId xmlns:a16="http://schemas.microsoft.com/office/drawing/2014/main" id="{C13A302C-FCDB-41EB-A14E-D3A5C8E6DB25}"/>
                  </a:ext>
                </a:extLst>
              </p:cNvPr>
              <p:cNvSpPr/>
              <p:nvPr/>
            </p:nvSpPr>
            <p:spPr>
              <a:xfrm>
                <a:off x="6741522" y="4286003"/>
                <a:ext cx="152992" cy="47268"/>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3" name="Google Shape;299;p14">
                <a:extLst>
                  <a:ext uri="{FF2B5EF4-FFF2-40B4-BE49-F238E27FC236}">
                    <a16:creationId xmlns:a16="http://schemas.microsoft.com/office/drawing/2014/main" id="{C1FF1490-1F3B-4108-8461-CABF72A253A4}"/>
                  </a:ext>
                </a:extLst>
              </p:cNvPr>
              <p:cNvSpPr/>
              <p:nvPr/>
            </p:nvSpPr>
            <p:spPr>
              <a:xfrm>
                <a:off x="6903498" y="4286003"/>
                <a:ext cx="413908" cy="47268"/>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4" name="Google Shape;300;p14">
                <a:extLst>
                  <a:ext uri="{FF2B5EF4-FFF2-40B4-BE49-F238E27FC236}">
                    <a16:creationId xmlns:a16="http://schemas.microsoft.com/office/drawing/2014/main" id="{55B89B24-9DA1-488F-816D-90665B90CDFF}"/>
                  </a:ext>
                </a:extLst>
              </p:cNvPr>
              <p:cNvSpPr/>
              <p:nvPr/>
            </p:nvSpPr>
            <p:spPr>
              <a:xfrm>
                <a:off x="4844223" y="4341119"/>
                <a:ext cx="164213" cy="47268"/>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5" name="Google Shape;301;p14">
                <a:extLst>
                  <a:ext uri="{FF2B5EF4-FFF2-40B4-BE49-F238E27FC236}">
                    <a16:creationId xmlns:a16="http://schemas.microsoft.com/office/drawing/2014/main" id="{2D56FDA4-B832-452A-AE82-2C8E32801DA2}"/>
                  </a:ext>
                </a:extLst>
              </p:cNvPr>
              <p:cNvSpPr/>
              <p:nvPr/>
            </p:nvSpPr>
            <p:spPr>
              <a:xfrm>
                <a:off x="5012912" y="4341119"/>
                <a:ext cx="160876" cy="47268"/>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6" name="Google Shape;302;p14">
                <a:extLst>
                  <a:ext uri="{FF2B5EF4-FFF2-40B4-BE49-F238E27FC236}">
                    <a16:creationId xmlns:a16="http://schemas.microsoft.com/office/drawing/2014/main" id="{366B8548-40F1-4A42-91EF-F5A91EFB332D}"/>
                  </a:ext>
                </a:extLst>
              </p:cNvPr>
              <p:cNvSpPr/>
              <p:nvPr/>
            </p:nvSpPr>
            <p:spPr>
              <a:xfrm>
                <a:off x="5181600" y="4341119"/>
                <a:ext cx="157501" cy="47268"/>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7" name="Google Shape;303;p14">
                <a:extLst>
                  <a:ext uri="{FF2B5EF4-FFF2-40B4-BE49-F238E27FC236}">
                    <a16:creationId xmlns:a16="http://schemas.microsoft.com/office/drawing/2014/main" id="{3AE33CB9-2D3E-44CE-92D0-B159217B6637}"/>
                  </a:ext>
                </a:extLst>
              </p:cNvPr>
              <p:cNvSpPr/>
              <p:nvPr/>
            </p:nvSpPr>
            <p:spPr>
              <a:xfrm>
                <a:off x="5350324" y="4341119"/>
                <a:ext cx="248593" cy="47268"/>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121900" tIns="121900" rIns="121900" bIns="121900" anchor="ctr" anchorCtr="0">
                <a:noAutofit/>
              </a:bodyPr>
              <a:lstStyle/>
              <a:p>
                <a:endParaRPr sz="2400" dirty="0"/>
              </a:p>
            </p:txBody>
          </p:sp>
          <p:sp>
            <p:nvSpPr>
              <p:cNvPr id="488" name="Google Shape;304;p14">
                <a:extLst>
                  <a:ext uri="{FF2B5EF4-FFF2-40B4-BE49-F238E27FC236}">
                    <a16:creationId xmlns:a16="http://schemas.microsoft.com/office/drawing/2014/main" id="{7F2A1BCD-3FEC-4938-B0C8-680EE1003C65}"/>
                  </a:ext>
                </a:extLst>
              </p:cNvPr>
              <p:cNvSpPr/>
              <p:nvPr/>
            </p:nvSpPr>
            <p:spPr>
              <a:xfrm>
                <a:off x="5614613" y="4341119"/>
                <a:ext cx="962767" cy="47268"/>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89" name="Google Shape;305;p14">
                <a:extLst>
                  <a:ext uri="{FF2B5EF4-FFF2-40B4-BE49-F238E27FC236}">
                    <a16:creationId xmlns:a16="http://schemas.microsoft.com/office/drawing/2014/main" id="{B623D709-4628-4266-A770-F4DDD363BDD2}"/>
                  </a:ext>
                </a:extLst>
              </p:cNvPr>
              <p:cNvSpPr/>
              <p:nvPr/>
            </p:nvSpPr>
            <p:spPr>
              <a:xfrm>
                <a:off x="6593077" y="4341119"/>
                <a:ext cx="152992" cy="47268"/>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0" name="Google Shape;306;p14">
                <a:extLst>
                  <a:ext uri="{FF2B5EF4-FFF2-40B4-BE49-F238E27FC236}">
                    <a16:creationId xmlns:a16="http://schemas.microsoft.com/office/drawing/2014/main" id="{965C3F3A-01AE-42B9-9ECB-177986FFB337}"/>
                  </a:ext>
                </a:extLst>
              </p:cNvPr>
              <p:cNvSpPr/>
              <p:nvPr/>
            </p:nvSpPr>
            <p:spPr>
              <a:xfrm>
                <a:off x="6758392" y="4341119"/>
                <a:ext cx="156365" cy="47268"/>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1" name="Google Shape;307;p14">
                <a:extLst>
                  <a:ext uri="{FF2B5EF4-FFF2-40B4-BE49-F238E27FC236}">
                    <a16:creationId xmlns:a16="http://schemas.microsoft.com/office/drawing/2014/main" id="{6434260F-3129-4A96-9261-95967AA428D1}"/>
                  </a:ext>
                </a:extLst>
              </p:cNvPr>
              <p:cNvSpPr/>
              <p:nvPr/>
            </p:nvSpPr>
            <p:spPr>
              <a:xfrm>
                <a:off x="6923741" y="4341119"/>
                <a:ext cx="134987" cy="47268"/>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2" name="Google Shape;308;p14">
                <a:extLst>
                  <a:ext uri="{FF2B5EF4-FFF2-40B4-BE49-F238E27FC236}">
                    <a16:creationId xmlns:a16="http://schemas.microsoft.com/office/drawing/2014/main" id="{5F1776BF-C6FB-4E6E-80B3-A3CD94DE9EB6}"/>
                  </a:ext>
                </a:extLst>
              </p:cNvPr>
              <p:cNvSpPr/>
              <p:nvPr/>
            </p:nvSpPr>
            <p:spPr>
              <a:xfrm>
                <a:off x="7207138" y="4341119"/>
                <a:ext cx="140633" cy="47268"/>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3" name="Google Shape;309;p14">
                <a:extLst>
                  <a:ext uri="{FF2B5EF4-FFF2-40B4-BE49-F238E27FC236}">
                    <a16:creationId xmlns:a16="http://schemas.microsoft.com/office/drawing/2014/main" id="{40A332BE-C076-4F63-A239-1855D1376911}"/>
                  </a:ext>
                </a:extLst>
              </p:cNvPr>
              <p:cNvSpPr/>
              <p:nvPr/>
            </p:nvSpPr>
            <p:spPr>
              <a:xfrm>
                <a:off x="7065440" y="4341119"/>
                <a:ext cx="124865" cy="2027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4" name="Google Shape;310;p14">
                <a:extLst>
                  <a:ext uri="{FF2B5EF4-FFF2-40B4-BE49-F238E27FC236}">
                    <a16:creationId xmlns:a16="http://schemas.microsoft.com/office/drawing/2014/main" id="{5EA27D49-647A-4842-AC65-E63245616C45}"/>
                  </a:ext>
                </a:extLst>
              </p:cNvPr>
              <p:cNvSpPr/>
              <p:nvPr/>
            </p:nvSpPr>
            <p:spPr>
              <a:xfrm>
                <a:off x="7077798" y="4368109"/>
                <a:ext cx="126001" cy="2027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495" name="Google Shape;311;p14">
                <a:extLst>
                  <a:ext uri="{FF2B5EF4-FFF2-40B4-BE49-F238E27FC236}">
                    <a16:creationId xmlns:a16="http://schemas.microsoft.com/office/drawing/2014/main" id="{A89AB38B-C58C-4986-B2BA-7769639FC984}"/>
                  </a:ext>
                </a:extLst>
              </p:cNvPr>
              <p:cNvSpPr/>
              <p:nvPr/>
            </p:nvSpPr>
            <p:spPr>
              <a:xfrm>
                <a:off x="5570755" y="4411968"/>
                <a:ext cx="1050484" cy="179981"/>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121900" tIns="121900" rIns="121900" bIns="121900" anchor="ctr" anchorCtr="0">
                <a:noAutofit/>
              </a:bodyPr>
              <a:lstStyle/>
              <a:p>
                <a:endParaRPr sz="2400" dirty="0"/>
              </a:p>
            </p:txBody>
          </p:sp>
          <p:sp>
            <p:nvSpPr>
              <p:cNvPr id="496" name="Google Shape;312;p14">
                <a:extLst>
                  <a:ext uri="{FF2B5EF4-FFF2-40B4-BE49-F238E27FC236}">
                    <a16:creationId xmlns:a16="http://schemas.microsoft.com/office/drawing/2014/main" id="{2DE35A82-4D9B-4BD3-80FF-92CF042C7C74}"/>
                  </a:ext>
                </a:extLst>
              </p:cNvPr>
              <p:cNvSpPr/>
              <p:nvPr/>
            </p:nvSpPr>
            <p:spPr>
              <a:xfrm>
                <a:off x="4892557" y="2568613"/>
                <a:ext cx="2406845" cy="1344037"/>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pic>
          <p:nvPicPr>
            <p:cNvPr id="412" name="Image 411">
              <a:extLst>
                <a:ext uri="{FF2B5EF4-FFF2-40B4-BE49-F238E27FC236}">
                  <a16:creationId xmlns:a16="http://schemas.microsoft.com/office/drawing/2014/main" id="{4A709A5A-E2ED-47AC-9C34-B4E109ECF2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1254" y="2319921"/>
              <a:ext cx="1560962" cy="1043365"/>
            </a:xfrm>
            <a:prstGeom prst="rect">
              <a:avLst/>
            </a:prstGeom>
          </p:spPr>
        </p:pic>
      </p:grpSp>
      <p:sp>
        <p:nvSpPr>
          <p:cNvPr id="497" name="Rectangle : coins arrondis 496">
            <a:extLst>
              <a:ext uri="{FF2B5EF4-FFF2-40B4-BE49-F238E27FC236}">
                <a16:creationId xmlns:a16="http://schemas.microsoft.com/office/drawing/2014/main" id="{0F9C1052-C167-4D53-B362-4C2748EA2128}"/>
              </a:ext>
            </a:extLst>
          </p:cNvPr>
          <p:cNvSpPr/>
          <p:nvPr/>
        </p:nvSpPr>
        <p:spPr>
          <a:xfrm>
            <a:off x="299543" y="712608"/>
            <a:ext cx="2432268" cy="3948289"/>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ln>
                <a:solidFill>
                  <a:sysClr val="windowText" lastClr="000000"/>
                </a:solidFill>
              </a:ln>
              <a:noFill/>
              <a:cs typeface="+mn-ea"/>
              <a:sym typeface="+mn-lt"/>
            </a:endParaRPr>
          </a:p>
        </p:txBody>
      </p:sp>
      <p:sp>
        <p:nvSpPr>
          <p:cNvPr id="498" name="Rectangle : coins arrondis 497">
            <a:extLst>
              <a:ext uri="{FF2B5EF4-FFF2-40B4-BE49-F238E27FC236}">
                <a16:creationId xmlns:a16="http://schemas.microsoft.com/office/drawing/2014/main" id="{EC802F9C-BAB2-4E7F-900A-4AA97B3BF57B}"/>
              </a:ext>
            </a:extLst>
          </p:cNvPr>
          <p:cNvSpPr/>
          <p:nvPr/>
        </p:nvSpPr>
        <p:spPr>
          <a:xfrm>
            <a:off x="3758735" y="712607"/>
            <a:ext cx="2432268" cy="394829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ln>
                <a:solidFill>
                  <a:sysClr val="windowText" lastClr="000000"/>
                </a:solidFill>
              </a:ln>
              <a:noFill/>
              <a:cs typeface="+mn-ea"/>
              <a:sym typeface="+mn-lt"/>
            </a:endParaRPr>
          </a:p>
        </p:txBody>
      </p:sp>
      <p:pic>
        <p:nvPicPr>
          <p:cNvPr id="499" name="Image 498">
            <a:extLst>
              <a:ext uri="{FF2B5EF4-FFF2-40B4-BE49-F238E27FC236}">
                <a16:creationId xmlns:a16="http://schemas.microsoft.com/office/drawing/2014/main" id="{F90B8A1E-C035-460E-BA0E-384F6CEA7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219" y="747366"/>
            <a:ext cx="1951778" cy="1951778"/>
          </a:xfrm>
          <a:prstGeom prst="rect">
            <a:avLst/>
          </a:prstGeom>
        </p:spPr>
      </p:pic>
      <p:sp>
        <p:nvSpPr>
          <p:cNvPr id="500" name="Rectangle 30">
            <a:extLst>
              <a:ext uri="{FF2B5EF4-FFF2-40B4-BE49-F238E27FC236}">
                <a16:creationId xmlns:a16="http://schemas.microsoft.com/office/drawing/2014/main" id="{20CE64F6-C6DB-439F-9ADF-5944C02B20D5}"/>
              </a:ext>
            </a:extLst>
          </p:cNvPr>
          <p:cNvSpPr/>
          <p:nvPr/>
        </p:nvSpPr>
        <p:spPr>
          <a:xfrm>
            <a:off x="1001317" y="2494589"/>
            <a:ext cx="1056497" cy="57936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01" name="Freeform 979">
            <a:extLst>
              <a:ext uri="{FF2B5EF4-FFF2-40B4-BE49-F238E27FC236}">
                <a16:creationId xmlns:a16="http://schemas.microsoft.com/office/drawing/2014/main" id="{C89FE8FC-CE10-4069-BB41-8916CBEFE271}"/>
              </a:ext>
            </a:extLst>
          </p:cNvPr>
          <p:cNvSpPr>
            <a:spLocks noEditPoints="1"/>
          </p:cNvSpPr>
          <p:nvPr/>
        </p:nvSpPr>
        <p:spPr bwMode="auto">
          <a:xfrm>
            <a:off x="993234" y="3817931"/>
            <a:ext cx="973009" cy="579366"/>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nvGrpSpPr>
          <p:cNvPr id="502" name="Group 8">
            <a:extLst>
              <a:ext uri="{FF2B5EF4-FFF2-40B4-BE49-F238E27FC236}">
                <a16:creationId xmlns:a16="http://schemas.microsoft.com/office/drawing/2014/main" id="{F1A47C5F-A99F-4507-AB3A-29A3DE87F997}"/>
              </a:ext>
            </a:extLst>
          </p:cNvPr>
          <p:cNvGrpSpPr/>
          <p:nvPr/>
        </p:nvGrpSpPr>
        <p:grpSpPr>
          <a:xfrm>
            <a:off x="4736063" y="2090310"/>
            <a:ext cx="367735" cy="365950"/>
            <a:chOff x="953424" y="1486519"/>
            <a:chExt cx="2228412" cy="2228408"/>
          </a:xfrm>
        </p:grpSpPr>
        <p:sp>
          <p:nvSpPr>
            <p:cNvPr id="503" name="Freeform 5">
              <a:extLst>
                <a:ext uri="{FF2B5EF4-FFF2-40B4-BE49-F238E27FC236}">
                  <a16:creationId xmlns:a16="http://schemas.microsoft.com/office/drawing/2014/main" id="{E50AF8CE-FAF5-48FB-8DB7-1FB16416860A}"/>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1200" dirty="0"/>
            </a:p>
          </p:txBody>
        </p:sp>
        <p:sp>
          <p:nvSpPr>
            <p:cNvPr id="504" name="Oval 21">
              <a:extLst>
                <a:ext uri="{FF2B5EF4-FFF2-40B4-BE49-F238E27FC236}">
                  <a16:creationId xmlns:a16="http://schemas.microsoft.com/office/drawing/2014/main" id="{A588240A-C4BB-457E-ACBF-DBB9711B6E4F}"/>
                </a:ext>
              </a:extLst>
            </p:cNvPr>
            <p:cNvSpPr/>
            <p:nvPr/>
          </p:nvSpPr>
          <p:spPr>
            <a:xfrm>
              <a:off x="1376346" y="1909439"/>
              <a:ext cx="1382568" cy="1382568"/>
            </a:xfrm>
            <a:prstGeom prst="ellipse">
              <a:avLst/>
            </a:prstGeom>
            <a:solidFill>
              <a:schemeClr val="accent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505" name="Group 9">
            <a:extLst>
              <a:ext uri="{FF2B5EF4-FFF2-40B4-BE49-F238E27FC236}">
                <a16:creationId xmlns:a16="http://schemas.microsoft.com/office/drawing/2014/main" id="{EB3FE8BE-7E4E-4B39-BD8E-28A50B7492E3}"/>
              </a:ext>
            </a:extLst>
          </p:cNvPr>
          <p:cNvGrpSpPr/>
          <p:nvPr/>
        </p:nvGrpSpPr>
        <p:grpSpPr>
          <a:xfrm>
            <a:off x="5103798" y="2413074"/>
            <a:ext cx="367734" cy="365949"/>
            <a:chOff x="953424" y="1486519"/>
            <a:chExt cx="2228412" cy="2228408"/>
          </a:xfrm>
        </p:grpSpPr>
        <p:sp>
          <p:nvSpPr>
            <p:cNvPr id="506" name="Freeform 8">
              <a:extLst>
                <a:ext uri="{FF2B5EF4-FFF2-40B4-BE49-F238E27FC236}">
                  <a16:creationId xmlns:a16="http://schemas.microsoft.com/office/drawing/2014/main" id="{78B40CD4-8C01-492A-AA3E-FEB6917DA199}"/>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1200" dirty="0"/>
            </a:p>
          </p:txBody>
        </p:sp>
        <p:sp>
          <p:nvSpPr>
            <p:cNvPr id="507" name="Oval 19">
              <a:extLst>
                <a:ext uri="{FF2B5EF4-FFF2-40B4-BE49-F238E27FC236}">
                  <a16:creationId xmlns:a16="http://schemas.microsoft.com/office/drawing/2014/main" id="{0E0D611C-B61A-4544-A25F-2C13E692CBC1}"/>
                </a:ext>
              </a:extLst>
            </p:cNvPr>
            <p:cNvSpPr/>
            <p:nvPr/>
          </p:nvSpPr>
          <p:spPr>
            <a:xfrm>
              <a:off x="1335155" y="1868251"/>
              <a:ext cx="1464952" cy="1464946"/>
            </a:xfrm>
            <a:prstGeom prst="ellipse">
              <a:avLst/>
            </a:prstGeom>
            <a:solidFill>
              <a:schemeClr val="bg1">
                <a:lumMod val="6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508" name="Group 10">
            <a:extLst>
              <a:ext uri="{FF2B5EF4-FFF2-40B4-BE49-F238E27FC236}">
                <a16:creationId xmlns:a16="http://schemas.microsoft.com/office/drawing/2014/main" id="{36B8E9A5-F366-4FE6-BD4B-320FEA32A13F}"/>
              </a:ext>
            </a:extLst>
          </p:cNvPr>
          <p:cNvGrpSpPr/>
          <p:nvPr/>
        </p:nvGrpSpPr>
        <p:grpSpPr>
          <a:xfrm>
            <a:off x="4674650" y="2459129"/>
            <a:ext cx="367735" cy="365950"/>
            <a:chOff x="953424" y="1486519"/>
            <a:chExt cx="2228412" cy="2228408"/>
          </a:xfrm>
          <a:solidFill>
            <a:srgbClr val="FF3F3F"/>
          </a:solidFill>
        </p:grpSpPr>
        <p:sp>
          <p:nvSpPr>
            <p:cNvPr id="509" name="Freeform 11">
              <a:extLst>
                <a:ext uri="{FF2B5EF4-FFF2-40B4-BE49-F238E27FC236}">
                  <a16:creationId xmlns:a16="http://schemas.microsoft.com/office/drawing/2014/main" id="{AC9D44AC-DECB-4566-846C-AB1877F24D57}"/>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1200" dirty="0"/>
            </a:p>
          </p:txBody>
        </p:sp>
        <p:sp>
          <p:nvSpPr>
            <p:cNvPr id="510" name="Oval 17">
              <a:extLst>
                <a:ext uri="{FF2B5EF4-FFF2-40B4-BE49-F238E27FC236}">
                  <a16:creationId xmlns:a16="http://schemas.microsoft.com/office/drawing/2014/main" id="{0DD38F17-1B67-421B-BAD2-0CDC9B579A65}"/>
                </a:ext>
              </a:extLst>
            </p:cNvPr>
            <p:cNvSpPr/>
            <p:nvPr/>
          </p:nvSpPr>
          <p:spPr>
            <a:xfrm>
              <a:off x="1376346" y="1909439"/>
              <a:ext cx="1382568" cy="1382568"/>
            </a:xfrm>
            <a:prstGeom prst="ellipse">
              <a:avLst/>
            </a:prstGeom>
            <a:solidFill>
              <a:schemeClr val="bg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1" name="Group 11">
            <a:extLst>
              <a:ext uri="{FF2B5EF4-FFF2-40B4-BE49-F238E27FC236}">
                <a16:creationId xmlns:a16="http://schemas.microsoft.com/office/drawing/2014/main" id="{3E4DC398-5903-4AD9-A128-24B215E92820}"/>
              </a:ext>
            </a:extLst>
          </p:cNvPr>
          <p:cNvGrpSpPr/>
          <p:nvPr/>
        </p:nvGrpSpPr>
        <p:grpSpPr>
          <a:xfrm>
            <a:off x="5103798" y="2087441"/>
            <a:ext cx="364493" cy="365950"/>
            <a:chOff x="953424" y="1486519"/>
            <a:chExt cx="2228412" cy="2228408"/>
          </a:xfrm>
          <a:solidFill>
            <a:srgbClr val="FFC000"/>
          </a:solidFill>
        </p:grpSpPr>
        <p:sp>
          <p:nvSpPr>
            <p:cNvPr id="512" name="Freeform 14">
              <a:extLst>
                <a:ext uri="{FF2B5EF4-FFF2-40B4-BE49-F238E27FC236}">
                  <a16:creationId xmlns:a16="http://schemas.microsoft.com/office/drawing/2014/main" id="{9E228198-69ED-4586-A681-EEC0FEA7F2F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1200" dirty="0"/>
            </a:p>
          </p:txBody>
        </p:sp>
        <p:sp>
          <p:nvSpPr>
            <p:cNvPr id="513" name="Oval 15">
              <a:extLst>
                <a:ext uri="{FF2B5EF4-FFF2-40B4-BE49-F238E27FC236}">
                  <a16:creationId xmlns:a16="http://schemas.microsoft.com/office/drawing/2014/main" id="{68FBD484-D5EC-4397-9B94-6B681A01D451}"/>
                </a:ext>
              </a:extLst>
            </p:cNvPr>
            <p:cNvSpPr/>
            <p:nvPr/>
          </p:nvSpPr>
          <p:spPr>
            <a:xfrm>
              <a:off x="1376346" y="1909439"/>
              <a:ext cx="1382568" cy="1382568"/>
            </a:xfrm>
            <a:prstGeom prst="ellipse">
              <a:avLst/>
            </a:prstGeom>
            <a:solidFill>
              <a:schemeClr val="bg1">
                <a:lumMod val="8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14" name="Ellipse 513">
            <a:extLst>
              <a:ext uri="{FF2B5EF4-FFF2-40B4-BE49-F238E27FC236}">
                <a16:creationId xmlns:a16="http://schemas.microsoft.com/office/drawing/2014/main" id="{6529B215-F2C8-43C1-97C9-895D82B01C48}"/>
              </a:ext>
            </a:extLst>
          </p:cNvPr>
          <p:cNvSpPr/>
          <p:nvPr/>
        </p:nvSpPr>
        <p:spPr>
          <a:xfrm>
            <a:off x="4536609" y="1940577"/>
            <a:ext cx="1046284" cy="1062273"/>
          </a:xfrm>
          <a:prstGeom prst="ellipse">
            <a:avLst/>
          </a:prstGeom>
          <a:noFill/>
          <a:ln>
            <a:solidFill>
              <a:srgbClr val="0157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solidFill>
                <a:schemeClr val="bg1">
                  <a:lumMod val="50000"/>
                </a:schemeClr>
              </a:solidFill>
              <a:cs typeface="+mn-ea"/>
              <a:sym typeface="+mn-lt"/>
            </a:endParaRPr>
          </a:p>
        </p:txBody>
      </p:sp>
      <p:pic>
        <p:nvPicPr>
          <p:cNvPr id="515" name="Picture 4" descr="Spring Data] JPA - Entity and Repository">
            <a:extLst>
              <a:ext uri="{FF2B5EF4-FFF2-40B4-BE49-F238E27FC236}">
                <a16:creationId xmlns:a16="http://schemas.microsoft.com/office/drawing/2014/main" id="{D7E44E85-BB62-4AC5-8EDF-190F5EB163D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74572" y="569605"/>
            <a:ext cx="2362931" cy="1034097"/>
          </a:xfrm>
          <a:prstGeom prst="rect">
            <a:avLst/>
          </a:prstGeom>
          <a:extLst>
            <a:ext uri="{909E8E84-426E-40DD-AFC4-6F175D3DCCD1}">
              <a14:hiddenFill xmlns:a14="http://schemas.microsoft.com/office/drawing/2010/main">
                <a:solidFill>
                  <a:srgbClr val="FFFFFF"/>
                </a:solidFill>
              </a14:hiddenFill>
            </a:ext>
          </a:extLst>
        </p:spPr>
      </p:pic>
      <p:pic>
        <p:nvPicPr>
          <p:cNvPr id="516" name="Graphique 515">
            <a:extLst>
              <a:ext uri="{FF2B5EF4-FFF2-40B4-BE49-F238E27FC236}">
                <a16:creationId xmlns:a16="http://schemas.microsoft.com/office/drawing/2014/main" id="{4544E380-3895-4C93-8B6C-E2FC4525EB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0866" y="3860859"/>
            <a:ext cx="1046281" cy="625726"/>
          </a:xfrm>
          <a:prstGeom prst="rect">
            <a:avLst/>
          </a:prstGeom>
        </p:spPr>
      </p:pic>
      <p:cxnSp>
        <p:nvCxnSpPr>
          <p:cNvPr id="517" name="Connecteur droit avec flèche 516">
            <a:extLst>
              <a:ext uri="{FF2B5EF4-FFF2-40B4-BE49-F238E27FC236}">
                <a16:creationId xmlns:a16="http://schemas.microsoft.com/office/drawing/2014/main" id="{62ADD8F4-C272-4179-9326-34D9D53B7750}"/>
              </a:ext>
            </a:extLst>
          </p:cNvPr>
          <p:cNvCxnSpPr>
            <a:cxnSpLocks/>
          </p:cNvCxnSpPr>
          <p:nvPr/>
        </p:nvCxnSpPr>
        <p:spPr>
          <a:xfrm>
            <a:off x="1353337" y="1980473"/>
            <a:ext cx="0" cy="491240"/>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18" name="Connecteur droit avec flèche 517">
            <a:extLst>
              <a:ext uri="{FF2B5EF4-FFF2-40B4-BE49-F238E27FC236}">
                <a16:creationId xmlns:a16="http://schemas.microsoft.com/office/drawing/2014/main" id="{63CA4D47-841A-4F4A-9036-147D2E38CE34}"/>
              </a:ext>
            </a:extLst>
          </p:cNvPr>
          <p:cNvCxnSpPr>
            <a:cxnSpLocks/>
          </p:cNvCxnSpPr>
          <p:nvPr/>
        </p:nvCxnSpPr>
        <p:spPr>
          <a:xfrm>
            <a:off x="1371998" y="3112070"/>
            <a:ext cx="8171" cy="534699"/>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19" name="Connecteur droit avec flèche 518">
            <a:extLst>
              <a:ext uri="{FF2B5EF4-FFF2-40B4-BE49-F238E27FC236}">
                <a16:creationId xmlns:a16="http://schemas.microsoft.com/office/drawing/2014/main" id="{5829851D-5A3A-42FF-9FF9-683B619F34F4}"/>
              </a:ext>
            </a:extLst>
          </p:cNvPr>
          <p:cNvCxnSpPr>
            <a:cxnSpLocks/>
          </p:cNvCxnSpPr>
          <p:nvPr/>
        </p:nvCxnSpPr>
        <p:spPr>
          <a:xfrm>
            <a:off x="2041791" y="4292417"/>
            <a:ext cx="2362932" cy="0"/>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20" name="Connecteur droit avec flèche 519">
            <a:extLst>
              <a:ext uri="{FF2B5EF4-FFF2-40B4-BE49-F238E27FC236}">
                <a16:creationId xmlns:a16="http://schemas.microsoft.com/office/drawing/2014/main" id="{671A6A17-5EB6-4986-921D-B6C6AB809EAE}"/>
              </a:ext>
            </a:extLst>
          </p:cNvPr>
          <p:cNvCxnSpPr>
            <a:cxnSpLocks/>
          </p:cNvCxnSpPr>
          <p:nvPr/>
        </p:nvCxnSpPr>
        <p:spPr>
          <a:xfrm flipV="1">
            <a:off x="5173581" y="1349760"/>
            <a:ext cx="0" cy="497664"/>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21" name="Connecteur droit avec flèche 520">
            <a:extLst>
              <a:ext uri="{FF2B5EF4-FFF2-40B4-BE49-F238E27FC236}">
                <a16:creationId xmlns:a16="http://schemas.microsoft.com/office/drawing/2014/main" id="{557B45F9-0974-4C2B-B77A-C78C26F9B6C4}"/>
              </a:ext>
            </a:extLst>
          </p:cNvPr>
          <p:cNvCxnSpPr>
            <a:cxnSpLocks/>
          </p:cNvCxnSpPr>
          <p:nvPr/>
        </p:nvCxnSpPr>
        <p:spPr>
          <a:xfrm flipV="1">
            <a:off x="5173581" y="3073955"/>
            <a:ext cx="0" cy="508455"/>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22" name="Connecteur droit avec flèche 521">
            <a:extLst>
              <a:ext uri="{FF2B5EF4-FFF2-40B4-BE49-F238E27FC236}">
                <a16:creationId xmlns:a16="http://schemas.microsoft.com/office/drawing/2014/main" id="{47524A48-67EC-4686-93EF-2C143BA75DB6}"/>
              </a:ext>
            </a:extLst>
          </p:cNvPr>
          <p:cNvCxnSpPr>
            <a:cxnSpLocks/>
          </p:cNvCxnSpPr>
          <p:nvPr/>
        </p:nvCxnSpPr>
        <p:spPr>
          <a:xfrm>
            <a:off x="5399115" y="1230115"/>
            <a:ext cx="2100501" cy="0"/>
          </a:xfrm>
          <a:prstGeom prst="straightConnector1">
            <a:avLst/>
          </a:prstGeom>
          <a:ln w="28575">
            <a:solidFill>
              <a:srgbClr val="2E75B6"/>
            </a:solidFill>
            <a:tailEnd type="triangle"/>
          </a:ln>
        </p:spPr>
        <p:style>
          <a:lnRef idx="1">
            <a:schemeClr val="dk1"/>
          </a:lnRef>
          <a:fillRef idx="0">
            <a:schemeClr val="dk1"/>
          </a:fillRef>
          <a:effectRef idx="0">
            <a:schemeClr val="dk1"/>
          </a:effectRef>
          <a:fontRef idx="minor">
            <a:schemeClr val="tx1"/>
          </a:fontRef>
        </p:style>
      </p:cxnSp>
      <p:cxnSp>
        <p:nvCxnSpPr>
          <p:cNvPr id="523" name="Connecteur droit avec flèche 522">
            <a:extLst>
              <a:ext uri="{FF2B5EF4-FFF2-40B4-BE49-F238E27FC236}">
                <a16:creationId xmlns:a16="http://schemas.microsoft.com/office/drawing/2014/main" id="{1C0B514F-9497-4928-A75E-4B7051F65F1E}"/>
              </a:ext>
            </a:extLst>
          </p:cNvPr>
          <p:cNvCxnSpPr>
            <a:cxnSpLocks/>
          </p:cNvCxnSpPr>
          <p:nvPr/>
        </p:nvCxnSpPr>
        <p:spPr>
          <a:xfrm flipH="1">
            <a:off x="5399115" y="1088216"/>
            <a:ext cx="2100501"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524" name="Connecteur droit avec flèche 523">
            <a:extLst>
              <a:ext uri="{FF2B5EF4-FFF2-40B4-BE49-F238E27FC236}">
                <a16:creationId xmlns:a16="http://schemas.microsoft.com/office/drawing/2014/main" id="{F3BD5553-6EEA-4189-B7F6-9D44BAF9767E}"/>
              </a:ext>
            </a:extLst>
          </p:cNvPr>
          <p:cNvCxnSpPr>
            <a:cxnSpLocks/>
          </p:cNvCxnSpPr>
          <p:nvPr/>
        </p:nvCxnSpPr>
        <p:spPr>
          <a:xfrm>
            <a:off x="4986269" y="1407745"/>
            <a:ext cx="0" cy="485563"/>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525" name="Connecteur droit avec flèche 524">
            <a:extLst>
              <a:ext uri="{FF2B5EF4-FFF2-40B4-BE49-F238E27FC236}">
                <a16:creationId xmlns:a16="http://schemas.microsoft.com/office/drawing/2014/main" id="{8F314F91-0C78-4D6B-B134-BB98FC0FB56C}"/>
              </a:ext>
            </a:extLst>
          </p:cNvPr>
          <p:cNvCxnSpPr>
            <a:cxnSpLocks/>
          </p:cNvCxnSpPr>
          <p:nvPr/>
        </p:nvCxnSpPr>
        <p:spPr>
          <a:xfrm>
            <a:off x="4972593" y="3072302"/>
            <a:ext cx="1" cy="514823"/>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526" name="Connecteur droit avec flèche 525">
            <a:extLst>
              <a:ext uri="{FF2B5EF4-FFF2-40B4-BE49-F238E27FC236}">
                <a16:creationId xmlns:a16="http://schemas.microsoft.com/office/drawing/2014/main" id="{200A0B2F-5ABD-4A2E-A814-AD5D0C3159BD}"/>
              </a:ext>
            </a:extLst>
          </p:cNvPr>
          <p:cNvCxnSpPr>
            <a:cxnSpLocks/>
          </p:cNvCxnSpPr>
          <p:nvPr/>
        </p:nvCxnSpPr>
        <p:spPr>
          <a:xfrm flipH="1">
            <a:off x="2095744" y="4091037"/>
            <a:ext cx="2320816" cy="0"/>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527" name="Connecteur droit avec flèche 526">
            <a:extLst>
              <a:ext uri="{FF2B5EF4-FFF2-40B4-BE49-F238E27FC236}">
                <a16:creationId xmlns:a16="http://schemas.microsoft.com/office/drawing/2014/main" id="{FAAFE10A-3AF1-465C-B392-B79EC6E6C401}"/>
              </a:ext>
            </a:extLst>
          </p:cNvPr>
          <p:cNvCxnSpPr>
            <a:cxnSpLocks/>
          </p:cNvCxnSpPr>
          <p:nvPr/>
        </p:nvCxnSpPr>
        <p:spPr>
          <a:xfrm flipV="1">
            <a:off x="1650812" y="3072303"/>
            <a:ext cx="0" cy="550559"/>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528" name="Connecteur droit avec flèche 527">
            <a:extLst>
              <a:ext uri="{FF2B5EF4-FFF2-40B4-BE49-F238E27FC236}">
                <a16:creationId xmlns:a16="http://schemas.microsoft.com/office/drawing/2014/main" id="{E71E40B3-14D6-41D1-89F8-DE170AC62225}"/>
              </a:ext>
            </a:extLst>
          </p:cNvPr>
          <p:cNvCxnSpPr>
            <a:cxnSpLocks/>
          </p:cNvCxnSpPr>
          <p:nvPr/>
        </p:nvCxnSpPr>
        <p:spPr>
          <a:xfrm flipH="1" flipV="1">
            <a:off x="1703924" y="1945451"/>
            <a:ext cx="32" cy="511023"/>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529" name="Rounded Rectangle 4">
            <a:extLst>
              <a:ext uri="{FF2B5EF4-FFF2-40B4-BE49-F238E27FC236}">
                <a16:creationId xmlns:a16="http://schemas.microsoft.com/office/drawing/2014/main" id="{EF00BDBF-7838-4F6D-A607-AEEEB081E1F7}"/>
              </a:ext>
            </a:extLst>
          </p:cNvPr>
          <p:cNvSpPr/>
          <p:nvPr/>
        </p:nvSpPr>
        <p:spPr>
          <a:xfrm>
            <a:off x="121120" y="4759623"/>
            <a:ext cx="2717235" cy="295253"/>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dirty="0">
                <a:solidFill>
                  <a:srgbClr val="01579B"/>
                </a:solidFill>
                <a:latin typeface="Fira Sans Medium" panose="020B0604020202020204" pitchFamily="34" charset="0"/>
              </a:rPr>
              <a:t>AngularJS</a:t>
            </a:r>
          </a:p>
        </p:txBody>
      </p:sp>
      <p:sp>
        <p:nvSpPr>
          <p:cNvPr id="530" name="Rounded Rectangle 4">
            <a:extLst>
              <a:ext uri="{FF2B5EF4-FFF2-40B4-BE49-F238E27FC236}">
                <a16:creationId xmlns:a16="http://schemas.microsoft.com/office/drawing/2014/main" id="{AA0E0D2A-32C1-4459-8678-9ECBAB89C6B3}"/>
              </a:ext>
            </a:extLst>
          </p:cNvPr>
          <p:cNvSpPr/>
          <p:nvPr/>
        </p:nvSpPr>
        <p:spPr>
          <a:xfrm>
            <a:off x="3613975" y="4671948"/>
            <a:ext cx="2717235" cy="470602"/>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dirty="0">
                <a:solidFill>
                  <a:srgbClr val="01579B"/>
                </a:solidFill>
                <a:latin typeface="Fira Sans Medium" panose="020B0604020202020204" pitchFamily="34" charset="0"/>
              </a:rPr>
              <a:t>Spring Boot</a:t>
            </a:r>
          </a:p>
        </p:txBody>
      </p:sp>
      <p:sp>
        <p:nvSpPr>
          <p:cNvPr id="531" name="Rounded Rectangle 4">
            <a:extLst>
              <a:ext uri="{FF2B5EF4-FFF2-40B4-BE49-F238E27FC236}">
                <a16:creationId xmlns:a16="http://schemas.microsoft.com/office/drawing/2014/main" id="{C1829384-EED2-4922-9E61-12531F1FBA68}"/>
              </a:ext>
            </a:extLst>
          </p:cNvPr>
          <p:cNvSpPr/>
          <p:nvPr/>
        </p:nvSpPr>
        <p:spPr>
          <a:xfrm>
            <a:off x="222898" y="1145798"/>
            <a:ext cx="737300" cy="201634"/>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Vue</a:t>
            </a:r>
          </a:p>
        </p:txBody>
      </p:sp>
      <p:sp>
        <p:nvSpPr>
          <p:cNvPr id="532" name="Rounded Rectangle 4">
            <a:extLst>
              <a:ext uri="{FF2B5EF4-FFF2-40B4-BE49-F238E27FC236}">
                <a16:creationId xmlns:a16="http://schemas.microsoft.com/office/drawing/2014/main" id="{8CBA0284-0637-482B-A875-498CF6C0BAF4}"/>
              </a:ext>
            </a:extLst>
          </p:cNvPr>
          <p:cNvSpPr/>
          <p:nvPr/>
        </p:nvSpPr>
        <p:spPr>
          <a:xfrm>
            <a:off x="4014744" y="900115"/>
            <a:ext cx="521865" cy="245681"/>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accent5">
                    <a:lumMod val="75000"/>
                  </a:schemeClr>
                </a:solidFill>
              </a:rPr>
              <a:t>DAO </a:t>
            </a:r>
            <a:endParaRPr lang="fr-FR" sz="1200" dirty="0">
              <a:solidFill>
                <a:schemeClr val="accent5">
                  <a:lumMod val="75000"/>
                </a:schemeClr>
              </a:solidFill>
              <a:latin typeface="Fira Sans Medium" panose="020B0604020202020204" pitchFamily="34" charset="0"/>
            </a:endParaRPr>
          </a:p>
        </p:txBody>
      </p:sp>
      <p:sp>
        <p:nvSpPr>
          <p:cNvPr id="533" name="Rounded Rectangle 4">
            <a:extLst>
              <a:ext uri="{FF2B5EF4-FFF2-40B4-BE49-F238E27FC236}">
                <a16:creationId xmlns:a16="http://schemas.microsoft.com/office/drawing/2014/main" id="{80C47094-66B3-4078-BF06-29FE40046BE6}"/>
              </a:ext>
            </a:extLst>
          </p:cNvPr>
          <p:cNvSpPr/>
          <p:nvPr/>
        </p:nvSpPr>
        <p:spPr>
          <a:xfrm>
            <a:off x="193400" y="4156692"/>
            <a:ext cx="886971" cy="164543"/>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Service</a:t>
            </a:r>
          </a:p>
        </p:txBody>
      </p:sp>
      <p:sp>
        <p:nvSpPr>
          <p:cNvPr id="534" name="Rounded Rectangle 4">
            <a:extLst>
              <a:ext uri="{FF2B5EF4-FFF2-40B4-BE49-F238E27FC236}">
                <a16:creationId xmlns:a16="http://schemas.microsoft.com/office/drawing/2014/main" id="{CBAAA13D-13BE-4428-BC59-E384AD3EB0CA}"/>
              </a:ext>
            </a:extLst>
          </p:cNvPr>
          <p:cNvSpPr/>
          <p:nvPr/>
        </p:nvSpPr>
        <p:spPr>
          <a:xfrm>
            <a:off x="5223749" y="4321235"/>
            <a:ext cx="1154566" cy="171699"/>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Contrôleur</a:t>
            </a:r>
          </a:p>
        </p:txBody>
      </p:sp>
      <p:sp>
        <p:nvSpPr>
          <p:cNvPr id="535" name="Rounded Rectangle 4">
            <a:extLst>
              <a:ext uri="{FF2B5EF4-FFF2-40B4-BE49-F238E27FC236}">
                <a16:creationId xmlns:a16="http://schemas.microsoft.com/office/drawing/2014/main" id="{527E98A6-B976-46AA-8986-AC9C11DBE22C}"/>
              </a:ext>
            </a:extLst>
          </p:cNvPr>
          <p:cNvSpPr/>
          <p:nvPr/>
        </p:nvSpPr>
        <p:spPr>
          <a:xfrm>
            <a:off x="5515134" y="2471713"/>
            <a:ext cx="738446" cy="171700"/>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Service</a:t>
            </a:r>
          </a:p>
        </p:txBody>
      </p:sp>
      <p:sp>
        <p:nvSpPr>
          <p:cNvPr id="536" name="Rounded Rectangle 4">
            <a:extLst>
              <a:ext uri="{FF2B5EF4-FFF2-40B4-BE49-F238E27FC236}">
                <a16:creationId xmlns:a16="http://schemas.microsoft.com/office/drawing/2014/main" id="{ECCF094C-11FE-43AC-BD89-85BE901E978B}"/>
              </a:ext>
            </a:extLst>
          </p:cNvPr>
          <p:cNvSpPr/>
          <p:nvPr/>
        </p:nvSpPr>
        <p:spPr>
          <a:xfrm>
            <a:off x="273408" y="3045192"/>
            <a:ext cx="1107803" cy="259371"/>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Composants</a:t>
            </a:r>
          </a:p>
        </p:txBody>
      </p:sp>
      <p:sp>
        <p:nvSpPr>
          <p:cNvPr id="537" name="Rounded Rectangle 4">
            <a:extLst>
              <a:ext uri="{FF2B5EF4-FFF2-40B4-BE49-F238E27FC236}">
                <a16:creationId xmlns:a16="http://schemas.microsoft.com/office/drawing/2014/main" id="{7CEA2280-10F7-450B-81E8-568AEEC51112}"/>
              </a:ext>
            </a:extLst>
          </p:cNvPr>
          <p:cNvSpPr/>
          <p:nvPr/>
        </p:nvSpPr>
        <p:spPr>
          <a:xfrm>
            <a:off x="7529455" y="2658827"/>
            <a:ext cx="1372441" cy="277120"/>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Base de donnée</a:t>
            </a:r>
          </a:p>
        </p:txBody>
      </p:sp>
      <p:sp>
        <p:nvSpPr>
          <p:cNvPr id="538" name="Rounded Rectangle 4">
            <a:extLst>
              <a:ext uri="{FF2B5EF4-FFF2-40B4-BE49-F238E27FC236}">
                <a16:creationId xmlns:a16="http://schemas.microsoft.com/office/drawing/2014/main" id="{5079D7EC-1954-434A-ADB6-B8CBEC89E6E2}"/>
              </a:ext>
            </a:extLst>
          </p:cNvPr>
          <p:cNvSpPr/>
          <p:nvPr/>
        </p:nvSpPr>
        <p:spPr>
          <a:xfrm>
            <a:off x="2749073" y="3680784"/>
            <a:ext cx="886971" cy="360149"/>
          </a:xfrm>
          <a:prstGeom prst="roundRect">
            <a:avLst/>
          </a:prstGeom>
          <a:noFill/>
          <a:ln w="50800">
            <a:no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01579B"/>
                </a:solidFill>
                <a:latin typeface="Fira Sans Medium" panose="020B0604020202020204" pitchFamily="34" charset="0"/>
              </a:rPr>
              <a:t>Requête HTTP</a:t>
            </a:r>
          </a:p>
        </p:txBody>
      </p:sp>
    </p:spTree>
    <p:extLst>
      <p:ext uri="{BB962C8B-B14F-4D97-AF65-F5344CB8AC3E}">
        <p14:creationId xmlns:p14="http://schemas.microsoft.com/office/powerpoint/2010/main" val="10152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1"/>
                                        </p:tgtEl>
                                        <p:attrNameLst>
                                          <p:attrName>style.visibility</p:attrName>
                                        </p:attrNameLst>
                                      </p:cBhvr>
                                      <p:to>
                                        <p:strVal val="visible"/>
                                      </p:to>
                                    </p:set>
                                    <p:anim calcmode="lin" valueType="num">
                                      <p:cBhvr additive="base">
                                        <p:cTn id="7" dur="500"/>
                                        <p:tgtEl>
                                          <p:spTgt spid="401"/>
                                        </p:tgtEl>
                                        <p:attrNameLst>
                                          <p:attrName>ppt_x</p:attrName>
                                        </p:attrNameLst>
                                      </p:cBhvr>
                                      <p:tavLst>
                                        <p:tav tm="0">
                                          <p:val>
                                            <p:strVal val="#ppt_x-#ppt_w*1.125000"/>
                                          </p:val>
                                        </p:tav>
                                        <p:tav tm="100000">
                                          <p:val>
                                            <p:strVal val="#ppt_x"/>
                                          </p:val>
                                        </p:tav>
                                      </p:tavLst>
                                    </p:anim>
                                    <p:animEffect transition="in" filter="wipe(right)">
                                      <p:cBhvr>
                                        <p:cTn id="8" dur="500"/>
                                        <p:tgtEl>
                                          <p:spTgt spid="401"/>
                                        </p:tgtEl>
                                      </p:cBhvr>
                                    </p:animEffect>
                                  </p:childTnLst>
                                </p:cTn>
                              </p:par>
                              <p:par>
                                <p:cTn id="9" presetID="12" presetClass="entr" presetSubtype="8" fill="hold" nodeType="withEffect">
                                  <p:stCondLst>
                                    <p:cond delay="0"/>
                                  </p:stCondLst>
                                  <p:childTnLst>
                                    <p:set>
                                      <p:cBhvr>
                                        <p:cTn id="10" dur="1" fill="hold">
                                          <p:stCondLst>
                                            <p:cond delay="0"/>
                                          </p:stCondLst>
                                        </p:cTn>
                                        <p:tgtEl>
                                          <p:spTgt spid="405"/>
                                        </p:tgtEl>
                                        <p:attrNameLst>
                                          <p:attrName>style.visibility</p:attrName>
                                        </p:attrNameLst>
                                      </p:cBhvr>
                                      <p:to>
                                        <p:strVal val="visible"/>
                                      </p:to>
                                    </p:set>
                                    <p:anim calcmode="lin" valueType="num">
                                      <p:cBhvr additive="base">
                                        <p:cTn id="11" dur="500"/>
                                        <p:tgtEl>
                                          <p:spTgt spid="405"/>
                                        </p:tgtEl>
                                        <p:attrNameLst>
                                          <p:attrName>ppt_x</p:attrName>
                                        </p:attrNameLst>
                                      </p:cBhvr>
                                      <p:tavLst>
                                        <p:tav tm="0">
                                          <p:val>
                                            <p:strVal val="#ppt_x-#ppt_w*1.125000"/>
                                          </p:val>
                                        </p:tav>
                                        <p:tav tm="100000">
                                          <p:val>
                                            <p:strVal val="#ppt_x"/>
                                          </p:val>
                                        </p:tav>
                                      </p:tavLst>
                                    </p:anim>
                                    <p:animEffect transition="in" filter="wipe(right)">
                                      <p:cBhvr>
                                        <p:cTn id="12" dur="500"/>
                                        <p:tgtEl>
                                          <p:spTgt spid="40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29"/>
                                        </p:tgtEl>
                                        <p:attrNameLst>
                                          <p:attrName>style.visibility</p:attrName>
                                        </p:attrNameLst>
                                      </p:cBhvr>
                                      <p:to>
                                        <p:strVal val="visible"/>
                                      </p:to>
                                    </p:set>
                                    <p:anim calcmode="lin" valueType="num">
                                      <p:cBhvr additive="base">
                                        <p:cTn id="17" dur="500"/>
                                        <p:tgtEl>
                                          <p:spTgt spid="529"/>
                                        </p:tgtEl>
                                        <p:attrNameLst>
                                          <p:attrName>ppt_y</p:attrName>
                                        </p:attrNameLst>
                                      </p:cBhvr>
                                      <p:tavLst>
                                        <p:tav tm="0">
                                          <p:val>
                                            <p:strVal val="#ppt_y+#ppt_h*1.125000"/>
                                          </p:val>
                                        </p:tav>
                                        <p:tav tm="100000">
                                          <p:val>
                                            <p:strVal val="#ppt_y"/>
                                          </p:val>
                                        </p:tav>
                                      </p:tavLst>
                                    </p:anim>
                                    <p:animEffect transition="in" filter="wipe(up)">
                                      <p:cBhvr>
                                        <p:cTn id="18" dur="500"/>
                                        <p:tgtEl>
                                          <p:spTgt spid="52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97"/>
                                        </p:tgtEl>
                                        <p:attrNameLst>
                                          <p:attrName>style.visibility</p:attrName>
                                        </p:attrNameLst>
                                      </p:cBhvr>
                                      <p:to>
                                        <p:strVal val="visible"/>
                                      </p:to>
                                    </p:set>
                                    <p:animEffect transition="in" filter="wipe(up)">
                                      <p:cBhvr>
                                        <p:cTn id="21" dur="500"/>
                                        <p:tgtEl>
                                          <p:spTgt spid="497"/>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531"/>
                                        </p:tgtEl>
                                        <p:attrNameLst>
                                          <p:attrName>style.visibility</p:attrName>
                                        </p:attrNameLst>
                                      </p:cBhvr>
                                      <p:to>
                                        <p:strVal val="visible"/>
                                      </p:to>
                                    </p:set>
                                    <p:anim calcmode="lin" valueType="num">
                                      <p:cBhvr additive="base">
                                        <p:cTn id="24" dur="500"/>
                                        <p:tgtEl>
                                          <p:spTgt spid="531"/>
                                        </p:tgtEl>
                                        <p:attrNameLst>
                                          <p:attrName>ppt_x</p:attrName>
                                        </p:attrNameLst>
                                      </p:cBhvr>
                                      <p:tavLst>
                                        <p:tav tm="0">
                                          <p:val>
                                            <p:strVal val="#ppt_x-#ppt_w*1.125000"/>
                                          </p:val>
                                        </p:tav>
                                        <p:tav tm="100000">
                                          <p:val>
                                            <p:strVal val="#ppt_x"/>
                                          </p:val>
                                        </p:tav>
                                      </p:tavLst>
                                    </p:anim>
                                    <p:animEffect transition="in" filter="wipe(right)">
                                      <p:cBhvr>
                                        <p:cTn id="25" dur="500"/>
                                        <p:tgtEl>
                                          <p:spTgt spid="531"/>
                                        </p:tgtEl>
                                      </p:cBhvr>
                                    </p:animEffect>
                                  </p:childTnLst>
                                </p:cTn>
                              </p:par>
                              <p:par>
                                <p:cTn id="26" presetID="12" presetClass="entr" presetSubtype="8" fill="hold" nodeType="withEffect">
                                  <p:stCondLst>
                                    <p:cond delay="0"/>
                                  </p:stCondLst>
                                  <p:childTnLst>
                                    <p:set>
                                      <p:cBhvr>
                                        <p:cTn id="27" dur="1" fill="hold">
                                          <p:stCondLst>
                                            <p:cond delay="0"/>
                                          </p:stCondLst>
                                        </p:cTn>
                                        <p:tgtEl>
                                          <p:spTgt spid="410"/>
                                        </p:tgtEl>
                                        <p:attrNameLst>
                                          <p:attrName>style.visibility</p:attrName>
                                        </p:attrNameLst>
                                      </p:cBhvr>
                                      <p:to>
                                        <p:strVal val="visible"/>
                                      </p:to>
                                    </p:set>
                                    <p:anim calcmode="lin" valueType="num">
                                      <p:cBhvr additive="base">
                                        <p:cTn id="28" dur="500"/>
                                        <p:tgtEl>
                                          <p:spTgt spid="410"/>
                                        </p:tgtEl>
                                        <p:attrNameLst>
                                          <p:attrName>ppt_x</p:attrName>
                                        </p:attrNameLst>
                                      </p:cBhvr>
                                      <p:tavLst>
                                        <p:tav tm="0">
                                          <p:val>
                                            <p:strVal val="#ppt_x-#ppt_w*1.125000"/>
                                          </p:val>
                                        </p:tav>
                                        <p:tav tm="100000">
                                          <p:val>
                                            <p:strVal val="#ppt_x"/>
                                          </p:val>
                                        </p:tav>
                                      </p:tavLst>
                                    </p:anim>
                                    <p:animEffect transition="in" filter="wipe(right)">
                                      <p:cBhvr>
                                        <p:cTn id="29" dur="500"/>
                                        <p:tgtEl>
                                          <p:spTgt spid="410"/>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517"/>
                                        </p:tgtEl>
                                        <p:attrNameLst>
                                          <p:attrName>style.visibility</p:attrName>
                                        </p:attrNameLst>
                                      </p:cBhvr>
                                      <p:to>
                                        <p:strVal val="visible"/>
                                      </p:to>
                                    </p:set>
                                    <p:animEffect transition="in" filter="wipe(up)">
                                      <p:cBhvr>
                                        <p:cTn id="33" dur="500"/>
                                        <p:tgtEl>
                                          <p:spTgt spid="517"/>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500"/>
                                        </p:tgtEl>
                                        <p:attrNameLst>
                                          <p:attrName>style.visibility</p:attrName>
                                        </p:attrNameLst>
                                      </p:cBhvr>
                                      <p:to>
                                        <p:strVal val="visible"/>
                                      </p:to>
                                    </p:set>
                                    <p:anim calcmode="lin" valueType="num">
                                      <p:cBhvr additive="base">
                                        <p:cTn id="36" dur="500"/>
                                        <p:tgtEl>
                                          <p:spTgt spid="500"/>
                                        </p:tgtEl>
                                        <p:attrNameLst>
                                          <p:attrName>ppt_x</p:attrName>
                                        </p:attrNameLst>
                                      </p:cBhvr>
                                      <p:tavLst>
                                        <p:tav tm="0">
                                          <p:val>
                                            <p:strVal val="#ppt_x-#ppt_w*1.125000"/>
                                          </p:val>
                                        </p:tav>
                                        <p:tav tm="100000">
                                          <p:val>
                                            <p:strVal val="#ppt_x"/>
                                          </p:val>
                                        </p:tav>
                                      </p:tavLst>
                                    </p:anim>
                                    <p:animEffect transition="in" filter="wipe(right)">
                                      <p:cBhvr>
                                        <p:cTn id="37" dur="500"/>
                                        <p:tgtEl>
                                          <p:spTgt spid="50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536"/>
                                        </p:tgtEl>
                                        <p:attrNameLst>
                                          <p:attrName>style.visibility</p:attrName>
                                        </p:attrNameLst>
                                      </p:cBhvr>
                                      <p:to>
                                        <p:strVal val="visible"/>
                                      </p:to>
                                    </p:set>
                                    <p:anim calcmode="lin" valueType="num">
                                      <p:cBhvr additive="base">
                                        <p:cTn id="42" dur="500"/>
                                        <p:tgtEl>
                                          <p:spTgt spid="536"/>
                                        </p:tgtEl>
                                        <p:attrNameLst>
                                          <p:attrName>ppt_x</p:attrName>
                                        </p:attrNameLst>
                                      </p:cBhvr>
                                      <p:tavLst>
                                        <p:tav tm="0">
                                          <p:val>
                                            <p:strVal val="#ppt_x-#ppt_w*1.125000"/>
                                          </p:val>
                                        </p:tav>
                                        <p:tav tm="100000">
                                          <p:val>
                                            <p:strVal val="#ppt_x"/>
                                          </p:val>
                                        </p:tav>
                                      </p:tavLst>
                                    </p:anim>
                                    <p:animEffect transition="in" filter="wipe(right)">
                                      <p:cBhvr>
                                        <p:cTn id="43" dur="500"/>
                                        <p:tgtEl>
                                          <p:spTgt spid="536"/>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wipe(up)">
                                      <p:cBhvr>
                                        <p:cTn id="47" dur="500"/>
                                        <p:tgtEl>
                                          <p:spTgt spid="51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501"/>
                                        </p:tgtEl>
                                        <p:attrNameLst>
                                          <p:attrName>style.visibility</p:attrName>
                                        </p:attrNameLst>
                                      </p:cBhvr>
                                      <p:to>
                                        <p:strVal val="visible"/>
                                      </p:to>
                                    </p:set>
                                    <p:anim calcmode="lin" valueType="num">
                                      <p:cBhvr additive="base">
                                        <p:cTn id="50" dur="500"/>
                                        <p:tgtEl>
                                          <p:spTgt spid="501"/>
                                        </p:tgtEl>
                                        <p:attrNameLst>
                                          <p:attrName>ppt_y</p:attrName>
                                        </p:attrNameLst>
                                      </p:cBhvr>
                                      <p:tavLst>
                                        <p:tav tm="0">
                                          <p:val>
                                            <p:strVal val="#ppt_y+#ppt_h*1.125000"/>
                                          </p:val>
                                        </p:tav>
                                        <p:tav tm="100000">
                                          <p:val>
                                            <p:strVal val="#ppt_y"/>
                                          </p:val>
                                        </p:tav>
                                      </p:tavLst>
                                    </p:anim>
                                    <p:animEffect transition="in" filter="wipe(up)">
                                      <p:cBhvr>
                                        <p:cTn id="51" dur="500"/>
                                        <p:tgtEl>
                                          <p:spTgt spid="501"/>
                                        </p:tgtEl>
                                      </p:cBhvr>
                                    </p:animEffect>
                                  </p:childTnLst>
                                </p:cTn>
                              </p:par>
                              <p:par>
                                <p:cTn id="52" presetID="12" presetClass="entr" presetSubtype="2" fill="hold" grpId="0" nodeType="withEffect">
                                  <p:stCondLst>
                                    <p:cond delay="0"/>
                                  </p:stCondLst>
                                  <p:childTnLst>
                                    <p:set>
                                      <p:cBhvr>
                                        <p:cTn id="53" dur="1" fill="hold">
                                          <p:stCondLst>
                                            <p:cond delay="0"/>
                                          </p:stCondLst>
                                        </p:cTn>
                                        <p:tgtEl>
                                          <p:spTgt spid="533"/>
                                        </p:tgtEl>
                                        <p:attrNameLst>
                                          <p:attrName>style.visibility</p:attrName>
                                        </p:attrNameLst>
                                      </p:cBhvr>
                                      <p:to>
                                        <p:strVal val="visible"/>
                                      </p:to>
                                    </p:set>
                                    <p:anim calcmode="lin" valueType="num">
                                      <p:cBhvr additive="base">
                                        <p:cTn id="54" dur="500"/>
                                        <p:tgtEl>
                                          <p:spTgt spid="533"/>
                                        </p:tgtEl>
                                        <p:attrNameLst>
                                          <p:attrName>ppt_x</p:attrName>
                                        </p:attrNameLst>
                                      </p:cBhvr>
                                      <p:tavLst>
                                        <p:tav tm="0">
                                          <p:val>
                                            <p:strVal val="#ppt_x+#ppt_w*1.125000"/>
                                          </p:val>
                                        </p:tav>
                                        <p:tav tm="100000">
                                          <p:val>
                                            <p:strVal val="#ppt_x"/>
                                          </p:val>
                                        </p:tav>
                                      </p:tavLst>
                                    </p:anim>
                                    <p:animEffect transition="in" filter="wipe(left)">
                                      <p:cBhvr>
                                        <p:cTn id="55" dur="500"/>
                                        <p:tgtEl>
                                          <p:spTgt spid="533"/>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519"/>
                                        </p:tgtEl>
                                        <p:attrNameLst>
                                          <p:attrName>style.visibility</p:attrName>
                                        </p:attrNameLst>
                                      </p:cBhvr>
                                      <p:to>
                                        <p:strVal val="visible"/>
                                      </p:to>
                                    </p:set>
                                    <p:animEffect transition="in" filter="wipe(left)">
                                      <p:cBhvr>
                                        <p:cTn id="59" dur="500"/>
                                        <p:tgtEl>
                                          <p:spTgt spid="519"/>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538"/>
                                        </p:tgtEl>
                                        <p:attrNameLst>
                                          <p:attrName>style.visibility</p:attrName>
                                        </p:attrNameLst>
                                      </p:cBhvr>
                                      <p:to>
                                        <p:strVal val="visible"/>
                                      </p:to>
                                    </p:set>
                                    <p:anim calcmode="lin" valueType="num">
                                      <p:cBhvr additive="base">
                                        <p:cTn id="62" dur="500"/>
                                        <p:tgtEl>
                                          <p:spTgt spid="538"/>
                                        </p:tgtEl>
                                        <p:attrNameLst>
                                          <p:attrName>ppt_y</p:attrName>
                                        </p:attrNameLst>
                                      </p:cBhvr>
                                      <p:tavLst>
                                        <p:tav tm="0">
                                          <p:val>
                                            <p:strVal val="#ppt_y+#ppt_h*1.125000"/>
                                          </p:val>
                                        </p:tav>
                                        <p:tav tm="100000">
                                          <p:val>
                                            <p:strVal val="#ppt_y"/>
                                          </p:val>
                                        </p:tav>
                                      </p:tavLst>
                                    </p:anim>
                                    <p:animEffect transition="in" filter="wipe(up)">
                                      <p:cBhvr>
                                        <p:cTn id="63" dur="500"/>
                                        <p:tgtEl>
                                          <p:spTgt spid="538"/>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530"/>
                                        </p:tgtEl>
                                        <p:attrNameLst>
                                          <p:attrName>style.visibility</p:attrName>
                                        </p:attrNameLst>
                                      </p:cBhvr>
                                      <p:to>
                                        <p:strVal val="visible"/>
                                      </p:to>
                                    </p:set>
                                    <p:anim calcmode="lin" valueType="num">
                                      <p:cBhvr additive="base">
                                        <p:cTn id="68" dur="500"/>
                                        <p:tgtEl>
                                          <p:spTgt spid="530"/>
                                        </p:tgtEl>
                                        <p:attrNameLst>
                                          <p:attrName>ppt_y</p:attrName>
                                        </p:attrNameLst>
                                      </p:cBhvr>
                                      <p:tavLst>
                                        <p:tav tm="0">
                                          <p:val>
                                            <p:strVal val="#ppt_y-#ppt_h*1.125000"/>
                                          </p:val>
                                        </p:tav>
                                        <p:tav tm="100000">
                                          <p:val>
                                            <p:strVal val="#ppt_y"/>
                                          </p:val>
                                        </p:tav>
                                      </p:tavLst>
                                    </p:anim>
                                    <p:animEffect transition="in" filter="wipe(down)">
                                      <p:cBhvr>
                                        <p:cTn id="69" dur="500"/>
                                        <p:tgtEl>
                                          <p:spTgt spid="53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498"/>
                                        </p:tgtEl>
                                        <p:attrNameLst>
                                          <p:attrName>style.visibility</p:attrName>
                                        </p:attrNameLst>
                                      </p:cBhvr>
                                      <p:to>
                                        <p:strVal val="visible"/>
                                      </p:to>
                                    </p:set>
                                    <p:animEffect transition="in" filter="wipe(up)">
                                      <p:cBhvr>
                                        <p:cTn id="72" dur="500"/>
                                        <p:tgtEl>
                                          <p:spTgt spid="498"/>
                                        </p:tgtEl>
                                      </p:cBhvr>
                                    </p:animEffect>
                                  </p:childTnLst>
                                </p:cTn>
                              </p:par>
                              <p:par>
                                <p:cTn id="73" presetID="12" presetClass="entr" presetSubtype="4" fill="hold" nodeType="withEffect">
                                  <p:stCondLst>
                                    <p:cond delay="0"/>
                                  </p:stCondLst>
                                  <p:childTnLst>
                                    <p:set>
                                      <p:cBhvr>
                                        <p:cTn id="74" dur="1" fill="hold">
                                          <p:stCondLst>
                                            <p:cond delay="0"/>
                                          </p:stCondLst>
                                        </p:cTn>
                                        <p:tgtEl>
                                          <p:spTgt spid="516"/>
                                        </p:tgtEl>
                                        <p:attrNameLst>
                                          <p:attrName>style.visibility</p:attrName>
                                        </p:attrNameLst>
                                      </p:cBhvr>
                                      <p:to>
                                        <p:strVal val="visible"/>
                                      </p:to>
                                    </p:set>
                                    <p:anim calcmode="lin" valueType="num">
                                      <p:cBhvr additive="base">
                                        <p:cTn id="75" dur="500"/>
                                        <p:tgtEl>
                                          <p:spTgt spid="516"/>
                                        </p:tgtEl>
                                        <p:attrNameLst>
                                          <p:attrName>ppt_y</p:attrName>
                                        </p:attrNameLst>
                                      </p:cBhvr>
                                      <p:tavLst>
                                        <p:tav tm="0">
                                          <p:val>
                                            <p:strVal val="#ppt_y+#ppt_h*1.125000"/>
                                          </p:val>
                                        </p:tav>
                                        <p:tav tm="100000">
                                          <p:val>
                                            <p:strVal val="#ppt_y"/>
                                          </p:val>
                                        </p:tav>
                                      </p:tavLst>
                                    </p:anim>
                                    <p:animEffect transition="in" filter="wipe(up)">
                                      <p:cBhvr>
                                        <p:cTn id="76" dur="500"/>
                                        <p:tgtEl>
                                          <p:spTgt spid="516"/>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534"/>
                                        </p:tgtEl>
                                        <p:attrNameLst>
                                          <p:attrName>style.visibility</p:attrName>
                                        </p:attrNameLst>
                                      </p:cBhvr>
                                      <p:to>
                                        <p:strVal val="visible"/>
                                      </p:to>
                                    </p:set>
                                    <p:anim calcmode="lin" valueType="num">
                                      <p:cBhvr additive="base">
                                        <p:cTn id="79" dur="500"/>
                                        <p:tgtEl>
                                          <p:spTgt spid="534"/>
                                        </p:tgtEl>
                                        <p:attrNameLst>
                                          <p:attrName>ppt_y</p:attrName>
                                        </p:attrNameLst>
                                      </p:cBhvr>
                                      <p:tavLst>
                                        <p:tav tm="0">
                                          <p:val>
                                            <p:strVal val="#ppt_y+#ppt_h*1.125000"/>
                                          </p:val>
                                        </p:tav>
                                        <p:tav tm="100000">
                                          <p:val>
                                            <p:strVal val="#ppt_y"/>
                                          </p:val>
                                        </p:tav>
                                      </p:tavLst>
                                    </p:anim>
                                    <p:animEffect transition="in" filter="wipe(up)">
                                      <p:cBhvr>
                                        <p:cTn id="80" dur="500"/>
                                        <p:tgtEl>
                                          <p:spTgt spid="534"/>
                                        </p:tgtEl>
                                      </p:cBhvr>
                                    </p:animEffect>
                                  </p:childTnLst>
                                </p:cTn>
                              </p:par>
                            </p:childTnLst>
                          </p:cTn>
                        </p:par>
                        <p:par>
                          <p:cTn id="81" fill="hold">
                            <p:stCondLst>
                              <p:cond delay="500"/>
                            </p:stCondLst>
                            <p:childTnLst>
                              <p:par>
                                <p:cTn id="82" presetID="22" presetClass="entr" presetSubtype="4" fill="hold" nodeType="afterEffect">
                                  <p:stCondLst>
                                    <p:cond delay="0"/>
                                  </p:stCondLst>
                                  <p:childTnLst>
                                    <p:set>
                                      <p:cBhvr>
                                        <p:cTn id="83" dur="1" fill="hold">
                                          <p:stCondLst>
                                            <p:cond delay="0"/>
                                          </p:stCondLst>
                                        </p:cTn>
                                        <p:tgtEl>
                                          <p:spTgt spid="521"/>
                                        </p:tgtEl>
                                        <p:attrNameLst>
                                          <p:attrName>style.visibility</p:attrName>
                                        </p:attrNameLst>
                                      </p:cBhvr>
                                      <p:to>
                                        <p:strVal val="visible"/>
                                      </p:to>
                                    </p:set>
                                    <p:animEffect transition="in" filter="wipe(down)">
                                      <p:cBhvr>
                                        <p:cTn id="84" dur="500"/>
                                        <p:tgtEl>
                                          <p:spTgt spid="521"/>
                                        </p:tgtEl>
                                      </p:cBhvr>
                                    </p:animEffect>
                                  </p:childTnLst>
                                </p:cTn>
                              </p:par>
                              <p:par>
                                <p:cTn id="85" presetID="22" presetClass="entr" presetSubtype="4" fill="hold" nodeType="withEffect">
                                  <p:stCondLst>
                                    <p:cond delay="0"/>
                                  </p:stCondLst>
                                  <p:childTnLst>
                                    <p:set>
                                      <p:cBhvr>
                                        <p:cTn id="86" dur="1" fill="hold">
                                          <p:stCondLst>
                                            <p:cond delay="0"/>
                                          </p:stCondLst>
                                        </p:cTn>
                                        <p:tgtEl>
                                          <p:spTgt spid="502"/>
                                        </p:tgtEl>
                                        <p:attrNameLst>
                                          <p:attrName>style.visibility</p:attrName>
                                        </p:attrNameLst>
                                      </p:cBhvr>
                                      <p:to>
                                        <p:strVal val="visible"/>
                                      </p:to>
                                    </p:set>
                                    <p:animEffect transition="in" filter="wipe(down)">
                                      <p:cBhvr>
                                        <p:cTn id="87" dur="500"/>
                                        <p:tgtEl>
                                          <p:spTgt spid="50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35"/>
                                        </p:tgtEl>
                                        <p:attrNameLst>
                                          <p:attrName>style.visibility</p:attrName>
                                        </p:attrNameLst>
                                      </p:cBhvr>
                                      <p:to>
                                        <p:strVal val="visible"/>
                                      </p:to>
                                    </p:set>
                                    <p:animEffect transition="in" filter="wipe(down)">
                                      <p:cBhvr>
                                        <p:cTn id="90" dur="500"/>
                                        <p:tgtEl>
                                          <p:spTgt spid="53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514"/>
                                        </p:tgtEl>
                                        <p:attrNameLst>
                                          <p:attrName>style.visibility</p:attrName>
                                        </p:attrNameLst>
                                      </p:cBhvr>
                                      <p:to>
                                        <p:strVal val="visible"/>
                                      </p:to>
                                    </p:set>
                                    <p:animEffect transition="in" filter="wipe(down)">
                                      <p:cBhvr>
                                        <p:cTn id="93" dur="500"/>
                                        <p:tgtEl>
                                          <p:spTgt spid="514"/>
                                        </p:tgtEl>
                                      </p:cBhvr>
                                    </p:animEffect>
                                  </p:childTnLst>
                                </p:cTn>
                              </p:par>
                              <p:par>
                                <p:cTn id="94" presetID="22" presetClass="entr" presetSubtype="4" fill="hold" nodeType="withEffect">
                                  <p:stCondLst>
                                    <p:cond delay="0"/>
                                  </p:stCondLst>
                                  <p:childTnLst>
                                    <p:set>
                                      <p:cBhvr>
                                        <p:cTn id="95" dur="1" fill="hold">
                                          <p:stCondLst>
                                            <p:cond delay="0"/>
                                          </p:stCondLst>
                                        </p:cTn>
                                        <p:tgtEl>
                                          <p:spTgt spid="511"/>
                                        </p:tgtEl>
                                        <p:attrNameLst>
                                          <p:attrName>style.visibility</p:attrName>
                                        </p:attrNameLst>
                                      </p:cBhvr>
                                      <p:to>
                                        <p:strVal val="visible"/>
                                      </p:to>
                                    </p:set>
                                    <p:animEffect transition="in" filter="wipe(down)">
                                      <p:cBhvr>
                                        <p:cTn id="96" dur="500"/>
                                        <p:tgtEl>
                                          <p:spTgt spid="511"/>
                                        </p:tgtEl>
                                      </p:cBhvr>
                                    </p:animEffect>
                                  </p:childTnLst>
                                </p:cTn>
                              </p:par>
                              <p:par>
                                <p:cTn id="97" presetID="22" presetClass="entr" presetSubtype="4" fill="hold" nodeType="withEffect">
                                  <p:stCondLst>
                                    <p:cond delay="0"/>
                                  </p:stCondLst>
                                  <p:childTnLst>
                                    <p:set>
                                      <p:cBhvr>
                                        <p:cTn id="98" dur="1" fill="hold">
                                          <p:stCondLst>
                                            <p:cond delay="0"/>
                                          </p:stCondLst>
                                        </p:cTn>
                                        <p:tgtEl>
                                          <p:spTgt spid="505"/>
                                        </p:tgtEl>
                                        <p:attrNameLst>
                                          <p:attrName>style.visibility</p:attrName>
                                        </p:attrNameLst>
                                      </p:cBhvr>
                                      <p:to>
                                        <p:strVal val="visible"/>
                                      </p:to>
                                    </p:set>
                                    <p:animEffect transition="in" filter="wipe(down)">
                                      <p:cBhvr>
                                        <p:cTn id="99" dur="500"/>
                                        <p:tgtEl>
                                          <p:spTgt spid="505"/>
                                        </p:tgtEl>
                                      </p:cBhvr>
                                    </p:animEffect>
                                  </p:childTnLst>
                                </p:cTn>
                              </p:par>
                              <p:par>
                                <p:cTn id="100" presetID="22" presetClass="entr" presetSubtype="4" fill="hold" nodeType="withEffect">
                                  <p:stCondLst>
                                    <p:cond delay="0"/>
                                  </p:stCondLst>
                                  <p:childTnLst>
                                    <p:set>
                                      <p:cBhvr>
                                        <p:cTn id="101" dur="1" fill="hold">
                                          <p:stCondLst>
                                            <p:cond delay="0"/>
                                          </p:stCondLst>
                                        </p:cTn>
                                        <p:tgtEl>
                                          <p:spTgt spid="508"/>
                                        </p:tgtEl>
                                        <p:attrNameLst>
                                          <p:attrName>style.visibility</p:attrName>
                                        </p:attrNameLst>
                                      </p:cBhvr>
                                      <p:to>
                                        <p:strVal val="visible"/>
                                      </p:to>
                                    </p:set>
                                    <p:animEffect transition="in" filter="wipe(down)">
                                      <p:cBhvr>
                                        <p:cTn id="102" dur="500"/>
                                        <p:tgtEl>
                                          <p:spTgt spid="508"/>
                                        </p:tgtEl>
                                      </p:cBhvr>
                                    </p:animEffect>
                                  </p:childTnLst>
                                </p:cTn>
                              </p:par>
                            </p:childTnLst>
                          </p:cTn>
                        </p:par>
                        <p:par>
                          <p:cTn id="103" fill="hold">
                            <p:stCondLst>
                              <p:cond delay="1000"/>
                            </p:stCondLst>
                            <p:childTnLst>
                              <p:par>
                                <p:cTn id="104" presetID="8" presetClass="emph" presetSubtype="0" repeatCount="indefinite" fill="hold" nodeType="afterEffect">
                                  <p:stCondLst>
                                    <p:cond delay="0"/>
                                  </p:stCondLst>
                                  <p:childTnLst>
                                    <p:animRot by="21600000">
                                      <p:cBhvr>
                                        <p:cTn id="105" dur="2000" fill="hold"/>
                                        <p:tgtEl>
                                          <p:spTgt spid="502"/>
                                        </p:tgtEl>
                                        <p:attrNameLst>
                                          <p:attrName>r</p:attrName>
                                        </p:attrNameLst>
                                      </p:cBhvr>
                                    </p:animRot>
                                  </p:childTnLst>
                                </p:cTn>
                              </p:par>
                              <p:par>
                                <p:cTn id="106" presetID="8" presetClass="emph" presetSubtype="0" repeatCount="indefinite" fill="hold" nodeType="withEffect">
                                  <p:stCondLst>
                                    <p:cond delay="0"/>
                                  </p:stCondLst>
                                  <p:childTnLst>
                                    <p:animRot by="21600000">
                                      <p:cBhvr>
                                        <p:cTn id="107" dur="2000" fill="hold"/>
                                        <p:tgtEl>
                                          <p:spTgt spid="511"/>
                                        </p:tgtEl>
                                        <p:attrNameLst>
                                          <p:attrName>r</p:attrName>
                                        </p:attrNameLst>
                                      </p:cBhvr>
                                    </p:animRot>
                                  </p:childTnLst>
                                </p:cTn>
                              </p:par>
                              <p:par>
                                <p:cTn id="108" presetID="8" presetClass="emph" presetSubtype="0" repeatCount="indefinite" fill="hold" nodeType="withEffect">
                                  <p:stCondLst>
                                    <p:cond delay="0"/>
                                  </p:stCondLst>
                                  <p:childTnLst>
                                    <p:animRot by="21600000">
                                      <p:cBhvr>
                                        <p:cTn id="109" dur="2000" fill="hold"/>
                                        <p:tgtEl>
                                          <p:spTgt spid="505"/>
                                        </p:tgtEl>
                                        <p:attrNameLst>
                                          <p:attrName>r</p:attrName>
                                        </p:attrNameLst>
                                      </p:cBhvr>
                                    </p:animRot>
                                  </p:childTnLst>
                                </p:cTn>
                              </p:par>
                              <p:par>
                                <p:cTn id="110" presetID="8" presetClass="emph" presetSubtype="0" repeatCount="indefinite" fill="hold" nodeType="withEffect">
                                  <p:stCondLst>
                                    <p:cond delay="0"/>
                                  </p:stCondLst>
                                  <p:childTnLst>
                                    <p:animRot by="21600000">
                                      <p:cBhvr>
                                        <p:cTn id="111" dur="2000" fill="hold"/>
                                        <p:tgtEl>
                                          <p:spTgt spid="508"/>
                                        </p:tgtEl>
                                        <p:attrNameLst>
                                          <p:attrName>r</p:attrName>
                                        </p:attrNameLst>
                                      </p:cBhvr>
                                    </p:animRot>
                                  </p:childTnLst>
                                </p:cTn>
                              </p:par>
                            </p:childTnLst>
                          </p:cTn>
                        </p:par>
                        <p:par>
                          <p:cTn id="112" fill="hold">
                            <p:stCondLst>
                              <p:cond delay="3000"/>
                            </p:stCondLst>
                            <p:childTnLst>
                              <p:par>
                                <p:cTn id="113" presetID="22" presetClass="entr" presetSubtype="4" fill="hold" nodeType="afterEffect">
                                  <p:stCondLst>
                                    <p:cond delay="0"/>
                                  </p:stCondLst>
                                  <p:childTnLst>
                                    <p:set>
                                      <p:cBhvr>
                                        <p:cTn id="114" dur="1" fill="hold">
                                          <p:stCondLst>
                                            <p:cond delay="0"/>
                                          </p:stCondLst>
                                        </p:cTn>
                                        <p:tgtEl>
                                          <p:spTgt spid="520"/>
                                        </p:tgtEl>
                                        <p:attrNameLst>
                                          <p:attrName>style.visibility</p:attrName>
                                        </p:attrNameLst>
                                      </p:cBhvr>
                                      <p:to>
                                        <p:strVal val="visible"/>
                                      </p:to>
                                    </p:set>
                                    <p:animEffect transition="in" filter="wipe(down)">
                                      <p:cBhvr>
                                        <p:cTn id="115" dur="500"/>
                                        <p:tgtEl>
                                          <p:spTgt spid="520"/>
                                        </p:tgtEl>
                                      </p:cBhvr>
                                    </p:animEffect>
                                  </p:childTnLst>
                                </p:cTn>
                              </p:par>
                              <p:par>
                                <p:cTn id="116" presetID="12" presetClass="entr" presetSubtype="1" fill="hold" nodeType="withEffect">
                                  <p:stCondLst>
                                    <p:cond delay="0"/>
                                  </p:stCondLst>
                                  <p:childTnLst>
                                    <p:set>
                                      <p:cBhvr>
                                        <p:cTn id="117" dur="1" fill="hold">
                                          <p:stCondLst>
                                            <p:cond delay="0"/>
                                          </p:stCondLst>
                                        </p:cTn>
                                        <p:tgtEl>
                                          <p:spTgt spid="515"/>
                                        </p:tgtEl>
                                        <p:attrNameLst>
                                          <p:attrName>style.visibility</p:attrName>
                                        </p:attrNameLst>
                                      </p:cBhvr>
                                      <p:to>
                                        <p:strVal val="visible"/>
                                      </p:to>
                                    </p:set>
                                    <p:anim calcmode="lin" valueType="num">
                                      <p:cBhvr additive="base">
                                        <p:cTn id="118" dur="500"/>
                                        <p:tgtEl>
                                          <p:spTgt spid="515"/>
                                        </p:tgtEl>
                                        <p:attrNameLst>
                                          <p:attrName>ppt_y</p:attrName>
                                        </p:attrNameLst>
                                      </p:cBhvr>
                                      <p:tavLst>
                                        <p:tav tm="0">
                                          <p:val>
                                            <p:strVal val="#ppt_y-#ppt_h*1.125000"/>
                                          </p:val>
                                        </p:tav>
                                        <p:tav tm="100000">
                                          <p:val>
                                            <p:strVal val="#ppt_y"/>
                                          </p:val>
                                        </p:tav>
                                      </p:tavLst>
                                    </p:anim>
                                    <p:animEffect transition="in" filter="wipe(down)">
                                      <p:cBhvr>
                                        <p:cTn id="119" dur="500"/>
                                        <p:tgtEl>
                                          <p:spTgt spid="515"/>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532"/>
                                        </p:tgtEl>
                                        <p:attrNameLst>
                                          <p:attrName>style.visibility</p:attrName>
                                        </p:attrNameLst>
                                      </p:cBhvr>
                                      <p:to>
                                        <p:strVal val="visible"/>
                                      </p:to>
                                    </p:set>
                                    <p:anim calcmode="lin" valueType="num">
                                      <p:cBhvr additive="base">
                                        <p:cTn id="122" dur="500"/>
                                        <p:tgtEl>
                                          <p:spTgt spid="532"/>
                                        </p:tgtEl>
                                        <p:attrNameLst>
                                          <p:attrName>ppt_y</p:attrName>
                                        </p:attrNameLst>
                                      </p:cBhvr>
                                      <p:tavLst>
                                        <p:tav tm="0">
                                          <p:val>
                                            <p:strVal val="#ppt_y-#ppt_h*1.125000"/>
                                          </p:val>
                                        </p:tav>
                                        <p:tav tm="100000">
                                          <p:val>
                                            <p:strVal val="#ppt_y"/>
                                          </p:val>
                                        </p:tav>
                                      </p:tavLst>
                                    </p:anim>
                                    <p:animEffect transition="in" filter="wipe(down)">
                                      <p:cBhvr>
                                        <p:cTn id="123" dur="500"/>
                                        <p:tgtEl>
                                          <p:spTgt spid="532"/>
                                        </p:tgtEl>
                                      </p:cBhvr>
                                    </p:animEffect>
                                  </p:childTnLst>
                                </p:cTn>
                              </p:par>
                            </p:childTnLst>
                          </p:cTn>
                        </p:par>
                        <p:par>
                          <p:cTn id="124" fill="hold">
                            <p:stCondLst>
                              <p:cond delay="3500"/>
                            </p:stCondLst>
                            <p:childTnLst>
                              <p:par>
                                <p:cTn id="125" presetID="22" presetClass="entr" presetSubtype="8" fill="hold" nodeType="afterEffect">
                                  <p:stCondLst>
                                    <p:cond delay="0"/>
                                  </p:stCondLst>
                                  <p:childTnLst>
                                    <p:set>
                                      <p:cBhvr>
                                        <p:cTn id="126" dur="1" fill="hold">
                                          <p:stCondLst>
                                            <p:cond delay="0"/>
                                          </p:stCondLst>
                                        </p:cTn>
                                        <p:tgtEl>
                                          <p:spTgt spid="522"/>
                                        </p:tgtEl>
                                        <p:attrNameLst>
                                          <p:attrName>style.visibility</p:attrName>
                                        </p:attrNameLst>
                                      </p:cBhvr>
                                      <p:to>
                                        <p:strVal val="visible"/>
                                      </p:to>
                                    </p:set>
                                    <p:animEffect transition="in" filter="wipe(left)">
                                      <p:cBhvr>
                                        <p:cTn id="127" dur="500"/>
                                        <p:tgtEl>
                                          <p:spTgt spid="522"/>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nodeType="clickEffect">
                                  <p:stCondLst>
                                    <p:cond delay="0"/>
                                  </p:stCondLst>
                                  <p:childTnLst>
                                    <p:set>
                                      <p:cBhvr>
                                        <p:cTn id="131" dur="1" fill="hold">
                                          <p:stCondLst>
                                            <p:cond delay="0"/>
                                          </p:stCondLst>
                                        </p:cTn>
                                        <p:tgtEl>
                                          <p:spTgt spid="499"/>
                                        </p:tgtEl>
                                        <p:attrNameLst>
                                          <p:attrName>style.visibility</p:attrName>
                                        </p:attrNameLst>
                                      </p:cBhvr>
                                      <p:to>
                                        <p:strVal val="visible"/>
                                      </p:to>
                                    </p:set>
                                    <p:anim calcmode="lin" valueType="num">
                                      <p:cBhvr additive="base">
                                        <p:cTn id="132" dur="500"/>
                                        <p:tgtEl>
                                          <p:spTgt spid="499"/>
                                        </p:tgtEl>
                                        <p:attrNameLst>
                                          <p:attrName>ppt_x</p:attrName>
                                        </p:attrNameLst>
                                      </p:cBhvr>
                                      <p:tavLst>
                                        <p:tav tm="0">
                                          <p:val>
                                            <p:strVal val="#ppt_x+#ppt_w*1.125000"/>
                                          </p:val>
                                        </p:tav>
                                        <p:tav tm="100000">
                                          <p:val>
                                            <p:strVal val="#ppt_x"/>
                                          </p:val>
                                        </p:tav>
                                      </p:tavLst>
                                    </p:anim>
                                    <p:animEffect transition="in" filter="wipe(left)">
                                      <p:cBhvr>
                                        <p:cTn id="133" dur="500"/>
                                        <p:tgtEl>
                                          <p:spTgt spid="499"/>
                                        </p:tgtEl>
                                      </p:cBhvr>
                                    </p:animEffect>
                                  </p:childTnLst>
                                </p:cTn>
                              </p:par>
                              <p:par>
                                <p:cTn id="134" presetID="12" presetClass="entr" presetSubtype="2" fill="hold" grpId="0" nodeType="withEffect">
                                  <p:stCondLst>
                                    <p:cond delay="0"/>
                                  </p:stCondLst>
                                  <p:childTnLst>
                                    <p:set>
                                      <p:cBhvr>
                                        <p:cTn id="135" dur="1" fill="hold">
                                          <p:stCondLst>
                                            <p:cond delay="0"/>
                                          </p:stCondLst>
                                        </p:cTn>
                                        <p:tgtEl>
                                          <p:spTgt spid="537"/>
                                        </p:tgtEl>
                                        <p:attrNameLst>
                                          <p:attrName>style.visibility</p:attrName>
                                        </p:attrNameLst>
                                      </p:cBhvr>
                                      <p:to>
                                        <p:strVal val="visible"/>
                                      </p:to>
                                    </p:set>
                                    <p:anim calcmode="lin" valueType="num">
                                      <p:cBhvr additive="base">
                                        <p:cTn id="136" dur="500"/>
                                        <p:tgtEl>
                                          <p:spTgt spid="537"/>
                                        </p:tgtEl>
                                        <p:attrNameLst>
                                          <p:attrName>ppt_x</p:attrName>
                                        </p:attrNameLst>
                                      </p:cBhvr>
                                      <p:tavLst>
                                        <p:tav tm="0">
                                          <p:val>
                                            <p:strVal val="#ppt_x+#ppt_w*1.125000"/>
                                          </p:val>
                                        </p:tav>
                                        <p:tav tm="100000">
                                          <p:val>
                                            <p:strVal val="#ppt_x"/>
                                          </p:val>
                                        </p:tav>
                                      </p:tavLst>
                                    </p:anim>
                                    <p:animEffect transition="in" filter="wipe(left)">
                                      <p:cBhvr>
                                        <p:cTn id="137" dur="500"/>
                                        <p:tgtEl>
                                          <p:spTgt spid="537"/>
                                        </p:tgtEl>
                                      </p:cBhvr>
                                    </p:animEffect>
                                  </p:childTnLst>
                                </p:cTn>
                              </p:par>
                            </p:childTnLst>
                          </p:cTn>
                        </p:par>
                        <p:par>
                          <p:cTn id="138" fill="hold">
                            <p:stCondLst>
                              <p:cond delay="500"/>
                            </p:stCondLst>
                            <p:childTnLst>
                              <p:par>
                                <p:cTn id="139" presetID="22" presetClass="entr" presetSubtype="2" fill="hold" nodeType="afterEffect">
                                  <p:stCondLst>
                                    <p:cond delay="0"/>
                                  </p:stCondLst>
                                  <p:childTnLst>
                                    <p:set>
                                      <p:cBhvr>
                                        <p:cTn id="140" dur="1" fill="hold">
                                          <p:stCondLst>
                                            <p:cond delay="0"/>
                                          </p:stCondLst>
                                        </p:cTn>
                                        <p:tgtEl>
                                          <p:spTgt spid="523"/>
                                        </p:tgtEl>
                                        <p:attrNameLst>
                                          <p:attrName>style.visibility</p:attrName>
                                        </p:attrNameLst>
                                      </p:cBhvr>
                                      <p:to>
                                        <p:strVal val="visible"/>
                                      </p:to>
                                    </p:set>
                                    <p:animEffect transition="in" filter="wipe(right)">
                                      <p:cBhvr>
                                        <p:cTn id="141" dur="500"/>
                                        <p:tgtEl>
                                          <p:spTgt spid="523"/>
                                        </p:tgtEl>
                                      </p:cBhvr>
                                    </p:animEffect>
                                  </p:childTnLst>
                                </p:cTn>
                              </p:par>
                            </p:childTnLst>
                          </p:cTn>
                        </p:par>
                        <p:par>
                          <p:cTn id="142" fill="hold">
                            <p:stCondLst>
                              <p:cond delay="1000"/>
                            </p:stCondLst>
                            <p:childTnLst>
                              <p:par>
                                <p:cTn id="143" presetID="22" presetClass="entr" presetSubtype="1" fill="hold" nodeType="afterEffect">
                                  <p:stCondLst>
                                    <p:cond delay="0"/>
                                  </p:stCondLst>
                                  <p:childTnLst>
                                    <p:set>
                                      <p:cBhvr>
                                        <p:cTn id="144" dur="1" fill="hold">
                                          <p:stCondLst>
                                            <p:cond delay="0"/>
                                          </p:stCondLst>
                                        </p:cTn>
                                        <p:tgtEl>
                                          <p:spTgt spid="524"/>
                                        </p:tgtEl>
                                        <p:attrNameLst>
                                          <p:attrName>style.visibility</p:attrName>
                                        </p:attrNameLst>
                                      </p:cBhvr>
                                      <p:to>
                                        <p:strVal val="visible"/>
                                      </p:to>
                                    </p:set>
                                    <p:animEffect transition="in" filter="wipe(up)">
                                      <p:cBhvr>
                                        <p:cTn id="145" dur="500"/>
                                        <p:tgtEl>
                                          <p:spTgt spid="524"/>
                                        </p:tgtEl>
                                      </p:cBhvr>
                                    </p:animEffect>
                                  </p:childTnLst>
                                </p:cTn>
                              </p:par>
                            </p:childTnLst>
                          </p:cTn>
                        </p:par>
                        <p:par>
                          <p:cTn id="146" fill="hold">
                            <p:stCondLst>
                              <p:cond delay="1500"/>
                            </p:stCondLst>
                            <p:childTnLst>
                              <p:par>
                                <p:cTn id="147" presetID="22" presetClass="entr" presetSubtype="1" fill="hold" nodeType="afterEffect">
                                  <p:stCondLst>
                                    <p:cond delay="0"/>
                                  </p:stCondLst>
                                  <p:childTnLst>
                                    <p:set>
                                      <p:cBhvr>
                                        <p:cTn id="148" dur="1" fill="hold">
                                          <p:stCondLst>
                                            <p:cond delay="0"/>
                                          </p:stCondLst>
                                        </p:cTn>
                                        <p:tgtEl>
                                          <p:spTgt spid="525"/>
                                        </p:tgtEl>
                                        <p:attrNameLst>
                                          <p:attrName>style.visibility</p:attrName>
                                        </p:attrNameLst>
                                      </p:cBhvr>
                                      <p:to>
                                        <p:strVal val="visible"/>
                                      </p:to>
                                    </p:set>
                                    <p:animEffect transition="in" filter="wipe(up)">
                                      <p:cBhvr>
                                        <p:cTn id="149" dur="500"/>
                                        <p:tgtEl>
                                          <p:spTgt spid="525"/>
                                        </p:tgtEl>
                                      </p:cBhvr>
                                    </p:animEffect>
                                  </p:childTnLst>
                                </p:cTn>
                              </p:par>
                            </p:childTnLst>
                          </p:cTn>
                        </p:par>
                        <p:par>
                          <p:cTn id="150" fill="hold">
                            <p:stCondLst>
                              <p:cond delay="2000"/>
                            </p:stCondLst>
                            <p:childTnLst>
                              <p:par>
                                <p:cTn id="151" presetID="22" presetClass="entr" presetSubtype="2" fill="hold" nodeType="afterEffect">
                                  <p:stCondLst>
                                    <p:cond delay="0"/>
                                  </p:stCondLst>
                                  <p:childTnLst>
                                    <p:set>
                                      <p:cBhvr>
                                        <p:cTn id="152" dur="1" fill="hold">
                                          <p:stCondLst>
                                            <p:cond delay="0"/>
                                          </p:stCondLst>
                                        </p:cTn>
                                        <p:tgtEl>
                                          <p:spTgt spid="526"/>
                                        </p:tgtEl>
                                        <p:attrNameLst>
                                          <p:attrName>style.visibility</p:attrName>
                                        </p:attrNameLst>
                                      </p:cBhvr>
                                      <p:to>
                                        <p:strVal val="visible"/>
                                      </p:to>
                                    </p:set>
                                    <p:animEffect transition="in" filter="wipe(right)">
                                      <p:cBhvr>
                                        <p:cTn id="153" dur="500"/>
                                        <p:tgtEl>
                                          <p:spTgt spid="526"/>
                                        </p:tgtEl>
                                      </p:cBhvr>
                                    </p:animEffect>
                                  </p:childTnLst>
                                </p:cTn>
                              </p:par>
                            </p:childTnLst>
                          </p:cTn>
                        </p:par>
                        <p:par>
                          <p:cTn id="154" fill="hold">
                            <p:stCondLst>
                              <p:cond delay="2500"/>
                            </p:stCondLst>
                            <p:childTnLst>
                              <p:par>
                                <p:cTn id="155" presetID="22" presetClass="entr" presetSubtype="4" fill="hold" nodeType="afterEffect">
                                  <p:stCondLst>
                                    <p:cond delay="0"/>
                                  </p:stCondLst>
                                  <p:childTnLst>
                                    <p:set>
                                      <p:cBhvr>
                                        <p:cTn id="156" dur="1" fill="hold">
                                          <p:stCondLst>
                                            <p:cond delay="0"/>
                                          </p:stCondLst>
                                        </p:cTn>
                                        <p:tgtEl>
                                          <p:spTgt spid="527"/>
                                        </p:tgtEl>
                                        <p:attrNameLst>
                                          <p:attrName>style.visibility</p:attrName>
                                        </p:attrNameLst>
                                      </p:cBhvr>
                                      <p:to>
                                        <p:strVal val="visible"/>
                                      </p:to>
                                    </p:set>
                                    <p:animEffect transition="in" filter="wipe(down)">
                                      <p:cBhvr>
                                        <p:cTn id="157" dur="500"/>
                                        <p:tgtEl>
                                          <p:spTgt spid="527"/>
                                        </p:tgtEl>
                                      </p:cBhvr>
                                    </p:animEffect>
                                  </p:childTnLst>
                                </p:cTn>
                              </p:par>
                            </p:childTnLst>
                          </p:cTn>
                        </p:par>
                        <p:par>
                          <p:cTn id="158" fill="hold">
                            <p:stCondLst>
                              <p:cond delay="3000"/>
                            </p:stCondLst>
                            <p:childTnLst>
                              <p:par>
                                <p:cTn id="159" presetID="22" presetClass="entr" presetSubtype="4" fill="hold" nodeType="afterEffect">
                                  <p:stCondLst>
                                    <p:cond delay="0"/>
                                  </p:stCondLst>
                                  <p:childTnLst>
                                    <p:set>
                                      <p:cBhvr>
                                        <p:cTn id="160" dur="1" fill="hold">
                                          <p:stCondLst>
                                            <p:cond delay="0"/>
                                          </p:stCondLst>
                                        </p:cTn>
                                        <p:tgtEl>
                                          <p:spTgt spid="528"/>
                                        </p:tgtEl>
                                        <p:attrNameLst>
                                          <p:attrName>style.visibility</p:attrName>
                                        </p:attrNameLst>
                                      </p:cBhvr>
                                      <p:to>
                                        <p:strVal val="visible"/>
                                      </p:to>
                                    </p:set>
                                    <p:animEffect transition="in" filter="wipe(down)">
                                      <p:cBhvr>
                                        <p:cTn id="161" dur="5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p:bldP spid="497" grpId="0" animBg="1"/>
      <p:bldP spid="498" grpId="0" animBg="1"/>
      <p:bldP spid="500" grpId="0" animBg="1"/>
      <p:bldP spid="501" grpId="0" animBg="1"/>
      <p:bldP spid="514" grpId="0" animBg="1"/>
      <p:bldP spid="529" grpId="0"/>
      <p:bldP spid="530" grpId="0"/>
      <p:bldP spid="531" grpId="0"/>
      <p:bldP spid="532" grpId="0"/>
      <p:bldP spid="533" grpId="0"/>
      <p:bldP spid="534" grpId="0"/>
      <p:bldP spid="535" grpId="0"/>
      <p:bldP spid="536" grpId="0"/>
      <p:bldP spid="537" grpId="0"/>
      <p:bldP spid="5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79700" y="2406731"/>
            <a:ext cx="4292600" cy="646331"/>
          </a:xfrm>
          <a:prstGeom prst="rect">
            <a:avLst/>
          </a:prstGeom>
        </p:spPr>
        <p:txBody>
          <a:bodyPr wrap="square">
            <a:spAutoFit/>
          </a:bodyPr>
          <a:lstStyle/>
          <a:p>
            <a:pPr algn="ctr"/>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DEMONSTRATION</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Groupe 7">
            <a:extLst>
              <a:ext uri="{FF2B5EF4-FFF2-40B4-BE49-F238E27FC236}">
                <a16:creationId xmlns:a16="http://schemas.microsoft.com/office/drawing/2014/main" id="{0460CA70-26A6-476F-92A1-6F3DB58832D8}"/>
              </a:ext>
            </a:extLst>
          </p:cNvPr>
          <p:cNvGrpSpPr/>
          <p:nvPr/>
        </p:nvGrpSpPr>
        <p:grpSpPr>
          <a:xfrm>
            <a:off x="897044" y="1979908"/>
            <a:ext cx="1499982" cy="1499981"/>
            <a:chOff x="2103544" y="1891008"/>
            <a:chExt cx="1499982" cy="1499981"/>
          </a:xfrm>
        </p:grpSpPr>
        <p:sp>
          <p:nvSpPr>
            <p:cNvPr id="9" name="Freeform 15">
              <a:extLst>
                <a:ext uri="{FF2B5EF4-FFF2-40B4-BE49-F238E27FC236}">
                  <a16:creationId xmlns:a16="http://schemas.microsoft.com/office/drawing/2014/main" id="{8674D76E-5C25-49BA-B3A6-C6370874F96E}"/>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0" name="文本框 6">
              <a:extLst>
                <a:ext uri="{FF2B5EF4-FFF2-40B4-BE49-F238E27FC236}">
                  <a16:creationId xmlns:a16="http://schemas.microsoft.com/office/drawing/2014/main" id="{0959648E-EB70-4E92-B7B6-21A8F8D7E563}"/>
                </a:ext>
              </a:extLst>
            </p:cNvPr>
            <p:cNvSpPr txBox="1"/>
            <p:nvPr/>
          </p:nvSpPr>
          <p:spPr>
            <a:xfrm>
              <a:off x="2252544" y="2069525"/>
              <a:ext cx="1201981"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06</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3C10BFC8-B9E2-4BAC-B7D9-00B1E21087DD}"/>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11</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9772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43200" y="2406732"/>
            <a:ext cx="3289299" cy="646331"/>
          </a:xfrm>
          <a:prstGeom prst="rect">
            <a:avLst/>
          </a:prstGeom>
        </p:spPr>
        <p:txBody>
          <a:bodyPr wrap="square">
            <a:spAutoFit/>
          </a:bodyPr>
          <a:lstStyle/>
          <a:p>
            <a:pPr algn="ctr"/>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CONCLUSION</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Groupe 7">
            <a:extLst>
              <a:ext uri="{FF2B5EF4-FFF2-40B4-BE49-F238E27FC236}">
                <a16:creationId xmlns:a16="http://schemas.microsoft.com/office/drawing/2014/main" id="{0460CA70-26A6-476F-92A1-6F3DB58832D8}"/>
              </a:ext>
            </a:extLst>
          </p:cNvPr>
          <p:cNvGrpSpPr/>
          <p:nvPr/>
        </p:nvGrpSpPr>
        <p:grpSpPr>
          <a:xfrm>
            <a:off x="897044" y="1979908"/>
            <a:ext cx="1499982" cy="1499981"/>
            <a:chOff x="2103544" y="1891008"/>
            <a:chExt cx="1499982" cy="1499981"/>
          </a:xfrm>
        </p:grpSpPr>
        <p:sp>
          <p:nvSpPr>
            <p:cNvPr id="9" name="Freeform 15">
              <a:extLst>
                <a:ext uri="{FF2B5EF4-FFF2-40B4-BE49-F238E27FC236}">
                  <a16:creationId xmlns:a16="http://schemas.microsoft.com/office/drawing/2014/main" id="{8674D76E-5C25-49BA-B3A6-C6370874F96E}"/>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0" name="文本框 6">
              <a:extLst>
                <a:ext uri="{FF2B5EF4-FFF2-40B4-BE49-F238E27FC236}">
                  <a16:creationId xmlns:a16="http://schemas.microsoft.com/office/drawing/2014/main" id="{0959648E-EB70-4E92-B7B6-21A8F8D7E563}"/>
                </a:ext>
              </a:extLst>
            </p:cNvPr>
            <p:cNvSpPr txBox="1"/>
            <p:nvPr/>
          </p:nvSpPr>
          <p:spPr>
            <a:xfrm>
              <a:off x="2346032" y="2069526"/>
              <a:ext cx="1015005"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07</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F2F67555-6A35-4654-B0F1-CC6D4D2FDE1D}"/>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12</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7410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839352" y="1290528"/>
            <a:ext cx="1656402" cy="2195340"/>
            <a:chOff x="838994" y="1290926"/>
            <a:chExt cx="1656913" cy="2196018"/>
          </a:xfrm>
        </p:grpSpPr>
        <p:sp>
          <p:nvSpPr>
            <p:cNvPr id="8" name="Freeform 9"/>
            <p:cNvSpPr>
              <a:spLocks noEditPoints="1"/>
            </p:cNvSpPr>
            <p:nvPr/>
          </p:nvSpPr>
          <p:spPr bwMode="auto">
            <a:xfrm>
              <a:off x="838994" y="1536474"/>
              <a:ext cx="1656913" cy="1950470"/>
            </a:xfrm>
            <a:custGeom>
              <a:avLst/>
              <a:gdLst>
                <a:gd name="T0" fmla="*/ 2392 w 2544"/>
                <a:gd name="T1" fmla="*/ 1121 h 2994"/>
                <a:gd name="T2" fmla="*/ 2392 w 2544"/>
                <a:gd name="T3" fmla="*/ 1121 h 2994"/>
                <a:gd name="T4" fmla="*/ 2392 w 2544"/>
                <a:gd name="T5" fmla="*/ 1119 h 2994"/>
                <a:gd name="T6" fmla="*/ 2362 w 2544"/>
                <a:gd name="T7" fmla="*/ 1067 h 2994"/>
                <a:gd name="T8" fmla="*/ 1844 w 2544"/>
                <a:gd name="T9" fmla="*/ 161 h 2994"/>
                <a:gd name="T10" fmla="*/ 1684 w 2544"/>
                <a:gd name="T11" fmla="*/ 0 h 2994"/>
                <a:gd name="T12" fmla="*/ 838 w 2544"/>
                <a:gd name="T13" fmla="*/ 0 h 2994"/>
                <a:gd name="T14" fmla="*/ 677 w 2544"/>
                <a:gd name="T15" fmla="*/ 161 h 2994"/>
                <a:gd name="T16" fmla="*/ 157 w 2544"/>
                <a:gd name="T17" fmla="*/ 1110 h 2994"/>
                <a:gd name="T18" fmla="*/ 0 w 2544"/>
                <a:gd name="T19" fmla="*/ 1722 h 2994"/>
                <a:gd name="T20" fmla="*/ 1272 w 2544"/>
                <a:gd name="T21" fmla="*/ 2994 h 2994"/>
                <a:gd name="T22" fmla="*/ 2544 w 2544"/>
                <a:gd name="T23" fmla="*/ 1722 h 2994"/>
                <a:gd name="T24" fmla="*/ 2392 w 2544"/>
                <a:gd name="T25" fmla="*/ 1121 h 2994"/>
                <a:gd name="T26" fmla="*/ 1572 w 2544"/>
                <a:gd name="T27" fmla="*/ 467 h 2994"/>
                <a:gd name="T28" fmla="*/ 971 w 2544"/>
                <a:gd name="T29" fmla="*/ 467 h 2994"/>
                <a:gd name="T30" fmla="*/ 844 w 2544"/>
                <a:gd name="T31" fmla="*/ 340 h 2994"/>
                <a:gd name="T32" fmla="*/ 971 w 2544"/>
                <a:gd name="T33" fmla="*/ 212 h 2994"/>
                <a:gd name="T34" fmla="*/ 1572 w 2544"/>
                <a:gd name="T35" fmla="*/ 212 h 2994"/>
                <a:gd name="T36" fmla="*/ 1700 w 2544"/>
                <a:gd name="T37" fmla="*/ 340 h 2994"/>
                <a:gd name="T38" fmla="*/ 1572 w 2544"/>
                <a:gd name="T39" fmla="*/ 467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4" h="2994">
                  <a:moveTo>
                    <a:pt x="2392" y="1121"/>
                  </a:moveTo>
                  <a:cubicBezTo>
                    <a:pt x="2392" y="1121"/>
                    <a:pt x="2392" y="1121"/>
                    <a:pt x="2392" y="1121"/>
                  </a:cubicBezTo>
                  <a:cubicBezTo>
                    <a:pt x="2392" y="1119"/>
                    <a:pt x="2392" y="1119"/>
                    <a:pt x="2392" y="1119"/>
                  </a:cubicBezTo>
                  <a:cubicBezTo>
                    <a:pt x="2382" y="1102"/>
                    <a:pt x="2372" y="1084"/>
                    <a:pt x="2362" y="1067"/>
                  </a:cubicBezTo>
                  <a:cubicBezTo>
                    <a:pt x="1844" y="161"/>
                    <a:pt x="1844" y="161"/>
                    <a:pt x="1844" y="161"/>
                  </a:cubicBezTo>
                  <a:cubicBezTo>
                    <a:pt x="1789" y="73"/>
                    <a:pt x="1772" y="0"/>
                    <a:pt x="1684" y="0"/>
                  </a:cubicBezTo>
                  <a:cubicBezTo>
                    <a:pt x="838" y="0"/>
                    <a:pt x="838" y="0"/>
                    <a:pt x="838" y="0"/>
                  </a:cubicBezTo>
                  <a:cubicBezTo>
                    <a:pt x="749" y="0"/>
                    <a:pt x="740" y="66"/>
                    <a:pt x="677" y="161"/>
                  </a:cubicBezTo>
                  <a:cubicBezTo>
                    <a:pt x="157" y="1110"/>
                    <a:pt x="157" y="1110"/>
                    <a:pt x="157" y="1110"/>
                  </a:cubicBezTo>
                  <a:cubicBezTo>
                    <a:pt x="57" y="1292"/>
                    <a:pt x="0" y="1501"/>
                    <a:pt x="0" y="1722"/>
                  </a:cubicBezTo>
                  <a:cubicBezTo>
                    <a:pt x="0" y="2425"/>
                    <a:pt x="570" y="2994"/>
                    <a:pt x="1272" y="2994"/>
                  </a:cubicBezTo>
                  <a:cubicBezTo>
                    <a:pt x="1974" y="2994"/>
                    <a:pt x="2544" y="2425"/>
                    <a:pt x="2544" y="1722"/>
                  </a:cubicBezTo>
                  <a:cubicBezTo>
                    <a:pt x="2544" y="1505"/>
                    <a:pt x="2489" y="1300"/>
                    <a:pt x="2392" y="1121"/>
                  </a:cubicBezTo>
                  <a:close/>
                  <a:moveTo>
                    <a:pt x="1572" y="467"/>
                  </a:moveTo>
                  <a:cubicBezTo>
                    <a:pt x="971" y="467"/>
                    <a:pt x="971" y="467"/>
                    <a:pt x="971" y="467"/>
                  </a:cubicBezTo>
                  <a:cubicBezTo>
                    <a:pt x="901" y="467"/>
                    <a:pt x="844" y="410"/>
                    <a:pt x="844" y="340"/>
                  </a:cubicBezTo>
                  <a:cubicBezTo>
                    <a:pt x="844" y="269"/>
                    <a:pt x="901" y="212"/>
                    <a:pt x="971" y="212"/>
                  </a:cubicBezTo>
                  <a:cubicBezTo>
                    <a:pt x="1572" y="212"/>
                    <a:pt x="1572" y="212"/>
                    <a:pt x="1572" y="212"/>
                  </a:cubicBezTo>
                  <a:cubicBezTo>
                    <a:pt x="1643" y="212"/>
                    <a:pt x="1700" y="269"/>
                    <a:pt x="1700" y="340"/>
                  </a:cubicBezTo>
                  <a:cubicBezTo>
                    <a:pt x="1700" y="410"/>
                    <a:pt x="1643" y="467"/>
                    <a:pt x="1572" y="467"/>
                  </a:cubicBezTo>
                  <a:close/>
                </a:path>
              </a:pathLst>
            </a:custGeom>
            <a:solidFill>
              <a:srgbClr val="AE002B"/>
            </a:solidFill>
            <a:ln w="28575" cap="flat">
              <a:noFill/>
              <a:prstDash val="solid"/>
              <a:miter lim="800000"/>
            </a:ln>
            <a:effectLst>
              <a:outerShdw blurRad="279400" dist="76200" dir="2700000" sx="101000" sy="101000" algn="tl" rotWithShape="0">
                <a:prstClr val="black">
                  <a:alpha val="28000"/>
                </a:prstClr>
              </a:outerShdw>
            </a:effectLst>
          </p:spPr>
          <p:txBody>
            <a:bodyPr vert="horz" wrap="square" lIns="68568" tIns="34284" rIns="68568" bIns="34284" numCol="1" anchor="t" anchorCtr="0" compatLnSpc="1"/>
            <a:lstStyle/>
            <a:p>
              <a:endParaRPr lang="zh-CN" altLang="en-US" dirty="0">
                <a:solidFill>
                  <a:schemeClr val="tx1">
                    <a:lumMod val="65000"/>
                    <a:lumOff val="35000"/>
                  </a:schemeClr>
                </a:solidFill>
                <a:latin typeface="微软雅黑" panose="020B0503020204020204" pitchFamily="34" charset="-122"/>
              </a:endParaRPr>
            </a:p>
          </p:txBody>
        </p:sp>
        <p:sp>
          <p:nvSpPr>
            <p:cNvPr id="9" name="椭圆 8"/>
            <p:cNvSpPr/>
            <p:nvPr/>
          </p:nvSpPr>
          <p:spPr>
            <a:xfrm>
              <a:off x="1005463" y="2015207"/>
              <a:ext cx="1315880" cy="1316058"/>
            </a:xfrm>
            <a:prstGeom prst="ellipse">
              <a:avLst/>
            </a:prstGeom>
            <a:gradFill flip="none" rotWithShape="1">
              <a:gsLst>
                <a:gs pos="100000">
                  <a:srgbClr val="FFFFFF"/>
                </a:gs>
                <a:gs pos="0">
                  <a:srgbClr val="BBBBBB"/>
                </a:gs>
              </a:gsLst>
              <a:lin ang="2700000" scaled="0"/>
              <a:tileRect/>
            </a:gradFill>
            <a:ln w="92075">
              <a:gradFill flip="none" rotWithShape="1">
                <a:gsLst>
                  <a:gs pos="0">
                    <a:srgbClr val="FFFFFF"/>
                  </a:gs>
                  <a:gs pos="100000">
                    <a:srgbClr val="B3B6B4"/>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1435838" y="1290926"/>
              <a:ext cx="76891" cy="552293"/>
            </a:xfrm>
            <a:prstGeom prst="rect">
              <a:avLst/>
            </a:prstGeom>
          </p:spPr>
        </p:pic>
        <p:pic>
          <p:nvPicPr>
            <p:cNvPr id="11" name="图片 10"/>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flipH="1">
              <a:off x="1847283" y="1290926"/>
              <a:ext cx="76891" cy="552293"/>
            </a:xfrm>
            <a:prstGeom prst="rect">
              <a:avLst/>
            </a:prstGeom>
          </p:spPr>
        </p:pic>
        <p:sp>
          <p:nvSpPr>
            <p:cNvPr id="12" name="矩形 11"/>
            <p:cNvSpPr/>
            <p:nvPr/>
          </p:nvSpPr>
          <p:spPr>
            <a:xfrm>
              <a:off x="1512728" y="1302930"/>
              <a:ext cx="334553" cy="466825"/>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sp>
          <p:nvSpPr>
            <p:cNvPr id="13" name="椭圆 12"/>
            <p:cNvSpPr/>
            <p:nvPr/>
          </p:nvSpPr>
          <p:spPr>
            <a:xfrm>
              <a:off x="1053457" y="2074406"/>
              <a:ext cx="1219891" cy="1219889"/>
            </a:xfrm>
            <a:prstGeom prst="ellipse">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4" name="组合 13"/>
          <p:cNvGrpSpPr/>
          <p:nvPr/>
        </p:nvGrpSpPr>
        <p:grpSpPr>
          <a:xfrm>
            <a:off x="2819458" y="1290528"/>
            <a:ext cx="1656402" cy="2195340"/>
            <a:chOff x="2819711" y="1290926"/>
            <a:chExt cx="1656913" cy="2196018"/>
          </a:xfrm>
        </p:grpSpPr>
        <p:sp>
          <p:nvSpPr>
            <p:cNvPr id="15" name="Freeform 9"/>
            <p:cNvSpPr>
              <a:spLocks noEditPoints="1"/>
            </p:cNvSpPr>
            <p:nvPr/>
          </p:nvSpPr>
          <p:spPr bwMode="auto">
            <a:xfrm>
              <a:off x="2819711" y="1536474"/>
              <a:ext cx="1656913" cy="1950470"/>
            </a:xfrm>
            <a:custGeom>
              <a:avLst/>
              <a:gdLst>
                <a:gd name="T0" fmla="*/ 2392 w 2544"/>
                <a:gd name="T1" fmla="*/ 1121 h 2994"/>
                <a:gd name="T2" fmla="*/ 2392 w 2544"/>
                <a:gd name="T3" fmla="*/ 1121 h 2994"/>
                <a:gd name="T4" fmla="*/ 2392 w 2544"/>
                <a:gd name="T5" fmla="*/ 1119 h 2994"/>
                <a:gd name="T6" fmla="*/ 2362 w 2544"/>
                <a:gd name="T7" fmla="*/ 1067 h 2994"/>
                <a:gd name="T8" fmla="*/ 1844 w 2544"/>
                <a:gd name="T9" fmla="*/ 161 h 2994"/>
                <a:gd name="T10" fmla="*/ 1684 w 2544"/>
                <a:gd name="T11" fmla="*/ 0 h 2994"/>
                <a:gd name="T12" fmla="*/ 838 w 2544"/>
                <a:gd name="T13" fmla="*/ 0 h 2994"/>
                <a:gd name="T14" fmla="*/ 677 w 2544"/>
                <a:gd name="T15" fmla="*/ 161 h 2994"/>
                <a:gd name="T16" fmla="*/ 157 w 2544"/>
                <a:gd name="T17" fmla="*/ 1110 h 2994"/>
                <a:gd name="T18" fmla="*/ 0 w 2544"/>
                <a:gd name="T19" fmla="*/ 1722 h 2994"/>
                <a:gd name="T20" fmla="*/ 1272 w 2544"/>
                <a:gd name="T21" fmla="*/ 2994 h 2994"/>
                <a:gd name="T22" fmla="*/ 2544 w 2544"/>
                <a:gd name="T23" fmla="*/ 1722 h 2994"/>
                <a:gd name="T24" fmla="*/ 2392 w 2544"/>
                <a:gd name="T25" fmla="*/ 1121 h 2994"/>
                <a:gd name="T26" fmla="*/ 1572 w 2544"/>
                <a:gd name="T27" fmla="*/ 467 h 2994"/>
                <a:gd name="T28" fmla="*/ 971 w 2544"/>
                <a:gd name="T29" fmla="*/ 467 h 2994"/>
                <a:gd name="T30" fmla="*/ 844 w 2544"/>
                <a:gd name="T31" fmla="*/ 340 h 2994"/>
                <a:gd name="T32" fmla="*/ 971 w 2544"/>
                <a:gd name="T33" fmla="*/ 212 h 2994"/>
                <a:gd name="T34" fmla="*/ 1572 w 2544"/>
                <a:gd name="T35" fmla="*/ 212 h 2994"/>
                <a:gd name="T36" fmla="*/ 1700 w 2544"/>
                <a:gd name="T37" fmla="*/ 340 h 2994"/>
                <a:gd name="T38" fmla="*/ 1572 w 2544"/>
                <a:gd name="T39" fmla="*/ 467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4" h="2994">
                  <a:moveTo>
                    <a:pt x="2392" y="1121"/>
                  </a:moveTo>
                  <a:cubicBezTo>
                    <a:pt x="2392" y="1121"/>
                    <a:pt x="2392" y="1121"/>
                    <a:pt x="2392" y="1121"/>
                  </a:cubicBezTo>
                  <a:cubicBezTo>
                    <a:pt x="2392" y="1119"/>
                    <a:pt x="2392" y="1119"/>
                    <a:pt x="2392" y="1119"/>
                  </a:cubicBezTo>
                  <a:cubicBezTo>
                    <a:pt x="2382" y="1102"/>
                    <a:pt x="2372" y="1084"/>
                    <a:pt x="2362" y="1067"/>
                  </a:cubicBezTo>
                  <a:cubicBezTo>
                    <a:pt x="1844" y="161"/>
                    <a:pt x="1844" y="161"/>
                    <a:pt x="1844" y="161"/>
                  </a:cubicBezTo>
                  <a:cubicBezTo>
                    <a:pt x="1789" y="73"/>
                    <a:pt x="1772" y="0"/>
                    <a:pt x="1684" y="0"/>
                  </a:cubicBezTo>
                  <a:cubicBezTo>
                    <a:pt x="838" y="0"/>
                    <a:pt x="838" y="0"/>
                    <a:pt x="838" y="0"/>
                  </a:cubicBezTo>
                  <a:cubicBezTo>
                    <a:pt x="749" y="0"/>
                    <a:pt x="740" y="66"/>
                    <a:pt x="677" y="161"/>
                  </a:cubicBezTo>
                  <a:cubicBezTo>
                    <a:pt x="157" y="1110"/>
                    <a:pt x="157" y="1110"/>
                    <a:pt x="157" y="1110"/>
                  </a:cubicBezTo>
                  <a:cubicBezTo>
                    <a:pt x="57" y="1292"/>
                    <a:pt x="0" y="1501"/>
                    <a:pt x="0" y="1722"/>
                  </a:cubicBezTo>
                  <a:cubicBezTo>
                    <a:pt x="0" y="2425"/>
                    <a:pt x="570" y="2994"/>
                    <a:pt x="1272" y="2994"/>
                  </a:cubicBezTo>
                  <a:cubicBezTo>
                    <a:pt x="1974" y="2994"/>
                    <a:pt x="2544" y="2425"/>
                    <a:pt x="2544" y="1722"/>
                  </a:cubicBezTo>
                  <a:cubicBezTo>
                    <a:pt x="2544" y="1505"/>
                    <a:pt x="2489" y="1300"/>
                    <a:pt x="2392" y="1121"/>
                  </a:cubicBezTo>
                  <a:close/>
                  <a:moveTo>
                    <a:pt x="1572" y="467"/>
                  </a:moveTo>
                  <a:cubicBezTo>
                    <a:pt x="971" y="467"/>
                    <a:pt x="971" y="467"/>
                    <a:pt x="971" y="467"/>
                  </a:cubicBezTo>
                  <a:cubicBezTo>
                    <a:pt x="901" y="467"/>
                    <a:pt x="844" y="410"/>
                    <a:pt x="844" y="340"/>
                  </a:cubicBezTo>
                  <a:cubicBezTo>
                    <a:pt x="844" y="269"/>
                    <a:pt x="901" y="212"/>
                    <a:pt x="971" y="212"/>
                  </a:cubicBezTo>
                  <a:cubicBezTo>
                    <a:pt x="1572" y="212"/>
                    <a:pt x="1572" y="212"/>
                    <a:pt x="1572" y="212"/>
                  </a:cubicBezTo>
                  <a:cubicBezTo>
                    <a:pt x="1643" y="212"/>
                    <a:pt x="1700" y="269"/>
                    <a:pt x="1700" y="340"/>
                  </a:cubicBezTo>
                  <a:cubicBezTo>
                    <a:pt x="1700" y="410"/>
                    <a:pt x="1643" y="467"/>
                    <a:pt x="1572" y="467"/>
                  </a:cubicBezTo>
                  <a:close/>
                </a:path>
              </a:pathLst>
            </a:custGeom>
            <a:solidFill>
              <a:srgbClr val="AE002B"/>
            </a:solidFill>
            <a:ln w="28575" cap="flat">
              <a:noFill/>
              <a:prstDash val="solid"/>
              <a:miter lim="800000"/>
            </a:ln>
            <a:effectLst>
              <a:outerShdw blurRad="279400" dist="76200" dir="2700000" sx="101000" sy="101000" algn="tl" rotWithShape="0">
                <a:prstClr val="black">
                  <a:alpha val="28000"/>
                </a:prstClr>
              </a:outerShdw>
            </a:effectLst>
          </p:spPr>
          <p:txBody>
            <a:bodyPr vert="horz" wrap="square" lIns="68568" tIns="34284" rIns="68568" bIns="34284" numCol="1" anchor="t" anchorCtr="0" compatLnSpc="1"/>
            <a:lstStyle/>
            <a:p>
              <a:endParaRPr lang="zh-CN" altLang="en-US" dirty="0">
                <a:solidFill>
                  <a:schemeClr val="tx1">
                    <a:lumMod val="65000"/>
                    <a:lumOff val="35000"/>
                  </a:schemeClr>
                </a:solidFill>
                <a:latin typeface="微软雅黑" panose="020B0503020204020204" pitchFamily="34" charset="-122"/>
              </a:endParaRPr>
            </a:p>
          </p:txBody>
        </p:sp>
        <p:sp>
          <p:nvSpPr>
            <p:cNvPr id="16" name="椭圆 15"/>
            <p:cNvSpPr/>
            <p:nvPr/>
          </p:nvSpPr>
          <p:spPr>
            <a:xfrm>
              <a:off x="2986180" y="2015207"/>
              <a:ext cx="1315880" cy="1316058"/>
            </a:xfrm>
            <a:prstGeom prst="ellipse">
              <a:avLst/>
            </a:prstGeom>
            <a:gradFill flip="none" rotWithShape="1">
              <a:gsLst>
                <a:gs pos="100000">
                  <a:srgbClr val="FFFFFF"/>
                </a:gs>
                <a:gs pos="0">
                  <a:srgbClr val="BBBBBB"/>
                </a:gs>
              </a:gsLst>
              <a:lin ang="2700000" scaled="0"/>
              <a:tileRect/>
            </a:gradFill>
            <a:ln w="92075">
              <a:gradFill flip="none" rotWithShape="1">
                <a:gsLst>
                  <a:gs pos="0">
                    <a:srgbClr val="FFFFFF"/>
                  </a:gs>
                  <a:gs pos="100000">
                    <a:srgbClr val="B3B6B4"/>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pic>
          <p:nvPicPr>
            <p:cNvPr id="17" name="图片 1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416555" y="1290926"/>
              <a:ext cx="76891" cy="552293"/>
            </a:xfrm>
            <a:prstGeom prst="rect">
              <a:avLst/>
            </a:prstGeom>
          </p:spPr>
        </p:pic>
        <p:pic>
          <p:nvPicPr>
            <p:cNvPr id="18" name="图片 17"/>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flipH="1">
              <a:off x="3828000" y="1290926"/>
              <a:ext cx="76891" cy="552293"/>
            </a:xfrm>
            <a:prstGeom prst="rect">
              <a:avLst/>
            </a:prstGeom>
          </p:spPr>
        </p:pic>
        <p:sp>
          <p:nvSpPr>
            <p:cNvPr id="19" name="矩形 18"/>
            <p:cNvSpPr/>
            <p:nvPr/>
          </p:nvSpPr>
          <p:spPr>
            <a:xfrm>
              <a:off x="3493445" y="1302930"/>
              <a:ext cx="334553" cy="466825"/>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sp>
          <p:nvSpPr>
            <p:cNvPr id="20" name="椭圆 19"/>
            <p:cNvSpPr/>
            <p:nvPr/>
          </p:nvSpPr>
          <p:spPr>
            <a:xfrm>
              <a:off x="3038221" y="2063291"/>
              <a:ext cx="1219891" cy="1219889"/>
            </a:xfrm>
            <a:prstGeom prst="ellipse">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21" name="组合 20"/>
          <p:cNvGrpSpPr/>
          <p:nvPr/>
        </p:nvGrpSpPr>
        <p:grpSpPr>
          <a:xfrm>
            <a:off x="4751329" y="1290528"/>
            <a:ext cx="1656402" cy="2195340"/>
            <a:chOff x="4752178" y="1290926"/>
            <a:chExt cx="1656913" cy="2196018"/>
          </a:xfrm>
        </p:grpSpPr>
        <p:sp>
          <p:nvSpPr>
            <p:cNvPr id="22" name="Freeform 9"/>
            <p:cNvSpPr>
              <a:spLocks noEditPoints="1"/>
            </p:cNvSpPr>
            <p:nvPr/>
          </p:nvSpPr>
          <p:spPr bwMode="auto">
            <a:xfrm>
              <a:off x="4752178" y="1536474"/>
              <a:ext cx="1656913" cy="1950470"/>
            </a:xfrm>
            <a:custGeom>
              <a:avLst/>
              <a:gdLst>
                <a:gd name="T0" fmla="*/ 2392 w 2544"/>
                <a:gd name="T1" fmla="*/ 1121 h 2994"/>
                <a:gd name="T2" fmla="*/ 2392 w 2544"/>
                <a:gd name="T3" fmla="*/ 1121 h 2994"/>
                <a:gd name="T4" fmla="*/ 2392 w 2544"/>
                <a:gd name="T5" fmla="*/ 1119 h 2994"/>
                <a:gd name="T6" fmla="*/ 2362 w 2544"/>
                <a:gd name="T7" fmla="*/ 1067 h 2994"/>
                <a:gd name="T8" fmla="*/ 1844 w 2544"/>
                <a:gd name="T9" fmla="*/ 161 h 2994"/>
                <a:gd name="T10" fmla="*/ 1684 w 2544"/>
                <a:gd name="T11" fmla="*/ 0 h 2994"/>
                <a:gd name="T12" fmla="*/ 838 w 2544"/>
                <a:gd name="T13" fmla="*/ 0 h 2994"/>
                <a:gd name="T14" fmla="*/ 677 w 2544"/>
                <a:gd name="T15" fmla="*/ 161 h 2994"/>
                <a:gd name="T16" fmla="*/ 157 w 2544"/>
                <a:gd name="T17" fmla="*/ 1110 h 2994"/>
                <a:gd name="T18" fmla="*/ 0 w 2544"/>
                <a:gd name="T19" fmla="*/ 1722 h 2994"/>
                <a:gd name="T20" fmla="*/ 1272 w 2544"/>
                <a:gd name="T21" fmla="*/ 2994 h 2994"/>
                <a:gd name="T22" fmla="*/ 2544 w 2544"/>
                <a:gd name="T23" fmla="*/ 1722 h 2994"/>
                <a:gd name="T24" fmla="*/ 2392 w 2544"/>
                <a:gd name="T25" fmla="*/ 1121 h 2994"/>
                <a:gd name="T26" fmla="*/ 1572 w 2544"/>
                <a:gd name="T27" fmla="*/ 467 h 2994"/>
                <a:gd name="T28" fmla="*/ 971 w 2544"/>
                <a:gd name="T29" fmla="*/ 467 h 2994"/>
                <a:gd name="T30" fmla="*/ 844 w 2544"/>
                <a:gd name="T31" fmla="*/ 340 h 2994"/>
                <a:gd name="T32" fmla="*/ 971 w 2544"/>
                <a:gd name="T33" fmla="*/ 212 h 2994"/>
                <a:gd name="T34" fmla="*/ 1572 w 2544"/>
                <a:gd name="T35" fmla="*/ 212 h 2994"/>
                <a:gd name="T36" fmla="*/ 1700 w 2544"/>
                <a:gd name="T37" fmla="*/ 340 h 2994"/>
                <a:gd name="T38" fmla="*/ 1572 w 2544"/>
                <a:gd name="T39" fmla="*/ 467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4" h="2994">
                  <a:moveTo>
                    <a:pt x="2392" y="1121"/>
                  </a:moveTo>
                  <a:cubicBezTo>
                    <a:pt x="2392" y="1121"/>
                    <a:pt x="2392" y="1121"/>
                    <a:pt x="2392" y="1121"/>
                  </a:cubicBezTo>
                  <a:cubicBezTo>
                    <a:pt x="2392" y="1119"/>
                    <a:pt x="2392" y="1119"/>
                    <a:pt x="2392" y="1119"/>
                  </a:cubicBezTo>
                  <a:cubicBezTo>
                    <a:pt x="2382" y="1102"/>
                    <a:pt x="2372" y="1084"/>
                    <a:pt x="2362" y="1067"/>
                  </a:cubicBezTo>
                  <a:cubicBezTo>
                    <a:pt x="1844" y="161"/>
                    <a:pt x="1844" y="161"/>
                    <a:pt x="1844" y="161"/>
                  </a:cubicBezTo>
                  <a:cubicBezTo>
                    <a:pt x="1789" y="73"/>
                    <a:pt x="1772" y="0"/>
                    <a:pt x="1684" y="0"/>
                  </a:cubicBezTo>
                  <a:cubicBezTo>
                    <a:pt x="838" y="0"/>
                    <a:pt x="838" y="0"/>
                    <a:pt x="838" y="0"/>
                  </a:cubicBezTo>
                  <a:cubicBezTo>
                    <a:pt x="749" y="0"/>
                    <a:pt x="740" y="66"/>
                    <a:pt x="677" y="161"/>
                  </a:cubicBezTo>
                  <a:cubicBezTo>
                    <a:pt x="157" y="1110"/>
                    <a:pt x="157" y="1110"/>
                    <a:pt x="157" y="1110"/>
                  </a:cubicBezTo>
                  <a:cubicBezTo>
                    <a:pt x="57" y="1292"/>
                    <a:pt x="0" y="1501"/>
                    <a:pt x="0" y="1722"/>
                  </a:cubicBezTo>
                  <a:cubicBezTo>
                    <a:pt x="0" y="2425"/>
                    <a:pt x="570" y="2994"/>
                    <a:pt x="1272" y="2994"/>
                  </a:cubicBezTo>
                  <a:cubicBezTo>
                    <a:pt x="1974" y="2994"/>
                    <a:pt x="2544" y="2425"/>
                    <a:pt x="2544" y="1722"/>
                  </a:cubicBezTo>
                  <a:cubicBezTo>
                    <a:pt x="2544" y="1505"/>
                    <a:pt x="2489" y="1300"/>
                    <a:pt x="2392" y="1121"/>
                  </a:cubicBezTo>
                  <a:close/>
                  <a:moveTo>
                    <a:pt x="1572" y="467"/>
                  </a:moveTo>
                  <a:cubicBezTo>
                    <a:pt x="971" y="467"/>
                    <a:pt x="971" y="467"/>
                    <a:pt x="971" y="467"/>
                  </a:cubicBezTo>
                  <a:cubicBezTo>
                    <a:pt x="901" y="467"/>
                    <a:pt x="844" y="410"/>
                    <a:pt x="844" y="340"/>
                  </a:cubicBezTo>
                  <a:cubicBezTo>
                    <a:pt x="844" y="269"/>
                    <a:pt x="901" y="212"/>
                    <a:pt x="971" y="212"/>
                  </a:cubicBezTo>
                  <a:cubicBezTo>
                    <a:pt x="1572" y="212"/>
                    <a:pt x="1572" y="212"/>
                    <a:pt x="1572" y="212"/>
                  </a:cubicBezTo>
                  <a:cubicBezTo>
                    <a:pt x="1643" y="212"/>
                    <a:pt x="1700" y="269"/>
                    <a:pt x="1700" y="340"/>
                  </a:cubicBezTo>
                  <a:cubicBezTo>
                    <a:pt x="1700" y="410"/>
                    <a:pt x="1643" y="467"/>
                    <a:pt x="1572" y="467"/>
                  </a:cubicBezTo>
                  <a:close/>
                </a:path>
              </a:pathLst>
            </a:custGeom>
            <a:solidFill>
              <a:srgbClr val="AE002B"/>
            </a:solidFill>
            <a:ln w="28575" cap="flat">
              <a:noFill/>
              <a:prstDash val="solid"/>
              <a:miter lim="800000"/>
            </a:ln>
            <a:effectLst>
              <a:outerShdw blurRad="279400" dist="76200" dir="2700000" sx="101000" sy="101000" algn="tl" rotWithShape="0">
                <a:prstClr val="black">
                  <a:alpha val="28000"/>
                </a:prstClr>
              </a:outerShdw>
            </a:effectLst>
          </p:spPr>
          <p:txBody>
            <a:bodyPr vert="horz" wrap="square" lIns="68568" tIns="34284" rIns="68568" bIns="34284" numCol="1" anchor="t" anchorCtr="0" compatLnSpc="1"/>
            <a:lstStyle/>
            <a:p>
              <a:endParaRPr lang="zh-CN" altLang="en-US" dirty="0">
                <a:solidFill>
                  <a:schemeClr val="tx1">
                    <a:lumMod val="65000"/>
                    <a:lumOff val="35000"/>
                  </a:schemeClr>
                </a:solidFill>
                <a:latin typeface="微软雅黑" panose="020B0503020204020204" pitchFamily="34" charset="-122"/>
              </a:endParaRPr>
            </a:p>
          </p:txBody>
        </p:sp>
        <p:sp>
          <p:nvSpPr>
            <p:cNvPr id="23" name="椭圆 22"/>
            <p:cNvSpPr/>
            <p:nvPr/>
          </p:nvSpPr>
          <p:spPr>
            <a:xfrm>
              <a:off x="4918647" y="2015207"/>
              <a:ext cx="1315880" cy="1316058"/>
            </a:xfrm>
            <a:prstGeom prst="ellipse">
              <a:avLst/>
            </a:prstGeom>
            <a:gradFill flip="none" rotWithShape="1">
              <a:gsLst>
                <a:gs pos="100000">
                  <a:srgbClr val="FFFFFF"/>
                </a:gs>
                <a:gs pos="0">
                  <a:srgbClr val="BBBBBB"/>
                </a:gs>
              </a:gsLst>
              <a:lin ang="2700000" scaled="0"/>
              <a:tileRect/>
            </a:gradFill>
            <a:ln w="92075">
              <a:gradFill flip="none" rotWithShape="1">
                <a:gsLst>
                  <a:gs pos="0">
                    <a:srgbClr val="FFFFFF"/>
                  </a:gs>
                  <a:gs pos="100000">
                    <a:srgbClr val="B3B6B4"/>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pic>
          <p:nvPicPr>
            <p:cNvPr id="24" name="图片 23"/>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349023" y="1290926"/>
              <a:ext cx="76891" cy="552293"/>
            </a:xfrm>
            <a:prstGeom prst="rect">
              <a:avLst/>
            </a:prstGeom>
          </p:spPr>
        </p:pic>
        <p:pic>
          <p:nvPicPr>
            <p:cNvPr id="25" name="图片 2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flipH="1">
              <a:off x="5760467" y="1290926"/>
              <a:ext cx="76891" cy="552293"/>
            </a:xfrm>
            <a:prstGeom prst="rect">
              <a:avLst/>
            </a:prstGeom>
          </p:spPr>
        </p:pic>
        <p:sp>
          <p:nvSpPr>
            <p:cNvPr id="26" name="矩形 25"/>
            <p:cNvSpPr/>
            <p:nvPr/>
          </p:nvSpPr>
          <p:spPr>
            <a:xfrm>
              <a:off x="5425913" y="1302930"/>
              <a:ext cx="334553" cy="466825"/>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sp>
          <p:nvSpPr>
            <p:cNvPr id="27" name="椭圆 26"/>
            <p:cNvSpPr/>
            <p:nvPr/>
          </p:nvSpPr>
          <p:spPr>
            <a:xfrm>
              <a:off x="4966640" y="2060275"/>
              <a:ext cx="1219891" cy="1219889"/>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28" name="组合 27"/>
          <p:cNvGrpSpPr/>
          <p:nvPr/>
        </p:nvGrpSpPr>
        <p:grpSpPr>
          <a:xfrm>
            <a:off x="6683201" y="1290528"/>
            <a:ext cx="1656402" cy="2195340"/>
            <a:chOff x="6684645" y="1290926"/>
            <a:chExt cx="1656913" cy="2196018"/>
          </a:xfrm>
        </p:grpSpPr>
        <p:sp>
          <p:nvSpPr>
            <p:cNvPr id="29" name="Freeform 9"/>
            <p:cNvSpPr>
              <a:spLocks noEditPoints="1"/>
            </p:cNvSpPr>
            <p:nvPr/>
          </p:nvSpPr>
          <p:spPr bwMode="auto">
            <a:xfrm>
              <a:off x="6684645" y="1536474"/>
              <a:ext cx="1656913" cy="1950470"/>
            </a:xfrm>
            <a:custGeom>
              <a:avLst/>
              <a:gdLst>
                <a:gd name="T0" fmla="*/ 2392 w 2544"/>
                <a:gd name="T1" fmla="*/ 1121 h 2994"/>
                <a:gd name="T2" fmla="*/ 2392 w 2544"/>
                <a:gd name="T3" fmla="*/ 1121 h 2994"/>
                <a:gd name="T4" fmla="*/ 2392 w 2544"/>
                <a:gd name="T5" fmla="*/ 1119 h 2994"/>
                <a:gd name="T6" fmla="*/ 2362 w 2544"/>
                <a:gd name="T7" fmla="*/ 1067 h 2994"/>
                <a:gd name="T8" fmla="*/ 1844 w 2544"/>
                <a:gd name="T9" fmla="*/ 161 h 2994"/>
                <a:gd name="T10" fmla="*/ 1684 w 2544"/>
                <a:gd name="T11" fmla="*/ 0 h 2994"/>
                <a:gd name="T12" fmla="*/ 838 w 2544"/>
                <a:gd name="T13" fmla="*/ 0 h 2994"/>
                <a:gd name="T14" fmla="*/ 677 w 2544"/>
                <a:gd name="T15" fmla="*/ 161 h 2994"/>
                <a:gd name="T16" fmla="*/ 157 w 2544"/>
                <a:gd name="T17" fmla="*/ 1110 h 2994"/>
                <a:gd name="T18" fmla="*/ 0 w 2544"/>
                <a:gd name="T19" fmla="*/ 1722 h 2994"/>
                <a:gd name="T20" fmla="*/ 1272 w 2544"/>
                <a:gd name="T21" fmla="*/ 2994 h 2994"/>
                <a:gd name="T22" fmla="*/ 2544 w 2544"/>
                <a:gd name="T23" fmla="*/ 1722 h 2994"/>
                <a:gd name="T24" fmla="*/ 2392 w 2544"/>
                <a:gd name="T25" fmla="*/ 1121 h 2994"/>
                <a:gd name="T26" fmla="*/ 1572 w 2544"/>
                <a:gd name="T27" fmla="*/ 467 h 2994"/>
                <a:gd name="T28" fmla="*/ 971 w 2544"/>
                <a:gd name="T29" fmla="*/ 467 h 2994"/>
                <a:gd name="T30" fmla="*/ 844 w 2544"/>
                <a:gd name="T31" fmla="*/ 340 h 2994"/>
                <a:gd name="T32" fmla="*/ 971 w 2544"/>
                <a:gd name="T33" fmla="*/ 212 h 2994"/>
                <a:gd name="T34" fmla="*/ 1572 w 2544"/>
                <a:gd name="T35" fmla="*/ 212 h 2994"/>
                <a:gd name="T36" fmla="*/ 1700 w 2544"/>
                <a:gd name="T37" fmla="*/ 340 h 2994"/>
                <a:gd name="T38" fmla="*/ 1572 w 2544"/>
                <a:gd name="T39" fmla="*/ 467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4" h="2994">
                  <a:moveTo>
                    <a:pt x="2392" y="1121"/>
                  </a:moveTo>
                  <a:cubicBezTo>
                    <a:pt x="2392" y="1121"/>
                    <a:pt x="2392" y="1121"/>
                    <a:pt x="2392" y="1121"/>
                  </a:cubicBezTo>
                  <a:cubicBezTo>
                    <a:pt x="2392" y="1119"/>
                    <a:pt x="2392" y="1119"/>
                    <a:pt x="2392" y="1119"/>
                  </a:cubicBezTo>
                  <a:cubicBezTo>
                    <a:pt x="2382" y="1102"/>
                    <a:pt x="2372" y="1084"/>
                    <a:pt x="2362" y="1067"/>
                  </a:cubicBezTo>
                  <a:cubicBezTo>
                    <a:pt x="1844" y="161"/>
                    <a:pt x="1844" y="161"/>
                    <a:pt x="1844" y="161"/>
                  </a:cubicBezTo>
                  <a:cubicBezTo>
                    <a:pt x="1789" y="73"/>
                    <a:pt x="1772" y="0"/>
                    <a:pt x="1684" y="0"/>
                  </a:cubicBezTo>
                  <a:cubicBezTo>
                    <a:pt x="838" y="0"/>
                    <a:pt x="838" y="0"/>
                    <a:pt x="838" y="0"/>
                  </a:cubicBezTo>
                  <a:cubicBezTo>
                    <a:pt x="749" y="0"/>
                    <a:pt x="740" y="66"/>
                    <a:pt x="677" y="161"/>
                  </a:cubicBezTo>
                  <a:cubicBezTo>
                    <a:pt x="157" y="1110"/>
                    <a:pt x="157" y="1110"/>
                    <a:pt x="157" y="1110"/>
                  </a:cubicBezTo>
                  <a:cubicBezTo>
                    <a:pt x="57" y="1292"/>
                    <a:pt x="0" y="1501"/>
                    <a:pt x="0" y="1722"/>
                  </a:cubicBezTo>
                  <a:cubicBezTo>
                    <a:pt x="0" y="2425"/>
                    <a:pt x="570" y="2994"/>
                    <a:pt x="1272" y="2994"/>
                  </a:cubicBezTo>
                  <a:cubicBezTo>
                    <a:pt x="1974" y="2994"/>
                    <a:pt x="2544" y="2425"/>
                    <a:pt x="2544" y="1722"/>
                  </a:cubicBezTo>
                  <a:cubicBezTo>
                    <a:pt x="2544" y="1505"/>
                    <a:pt x="2489" y="1300"/>
                    <a:pt x="2392" y="1121"/>
                  </a:cubicBezTo>
                  <a:close/>
                  <a:moveTo>
                    <a:pt x="1572" y="467"/>
                  </a:moveTo>
                  <a:cubicBezTo>
                    <a:pt x="971" y="467"/>
                    <a:pt x="971" y="467"/>
                    <a:pt x="971" y="467"/>
                  </a:cubicBezTo>
                  <a:cubicBezTo>
                    <a:pt x="901" y="467"/>
                    <a:pt x="844" y="410"/>
                    <a:pt x="844" y="340"/>
                  </a:cubicBezTo>
                  <a:cubicBezTo>
                    <a:pt x="844" y="269"/>
                    <a:pt x="901" y="212"/>
                    <a:pt x="971" y="212"/>
                  </a:cubicBezTo>
                  <a:cubicBezTo>
                    <a:pt x="1572" y="212"/>
                    <a:pt x="1572" y="212"/>
                    <a:pt x="1572" y="212"/>
                  </a:cubicBezTo>
                  <a:cubicBezTo>
                    <a:pt x="1643" y="212"/>
                    <a:pt x="1700" y="269"/>
                    <a:pt x="1700" y="340"/>
                  </a:cubicBezTo>
                  <a:cubicBezTo>
                    <a:pt x="1700" y="410"/>
                    <a:pt x="1643" y="467"/>
                    <a:pt x="1572" y="467"/>
                  </a:cubicBezTo>
                  <a:close/>
                </a:path>
              </a:pathLst>
            </a:custGeom>
            <a:solidFill>
              <a:srgbClr val="AE002B"/>
            </a:solidFill>
            <a:ln w="28575" cap="flat">
              <a:noFill/>
              <a:prstDash val="solid"/>
              <a:miter lim="800000"/>
            </a:ln>
            <a:effectLst>
              <a:outerShdw blurRad="279400" dist="76200" dir="2700000" sx="101000" sy="101000" algn="tl" rotWithShape="0">
                <a:prstClr val="black">
                  <a:alpha val="28000"/>
                </a:prstClr>
              </a:outerShdw>
            </a:effectLst>
          </p:spPr>
          <p:txBody>
            <a:bodyPr vert="horz" wrap="square" lIns="68568" tIns="34284" rIns="68568" bIns="34284" numCol="1" anchor="t" anchorCtr="0" compatLnSpc="1"/>
            <a:lstStyle/>
            <a:p>
              <a:endParaRPr lang="zh-CN" altLang="en-US" dirty="0">
                <a:solidFill>
                  <a:schemeClr val="tx1">
                    <a:lumMod val="65000"/>
                    <a:lumOff val="35000"/>
                  </a:schemeClr>
                </a:solidFill>
                <a:latin typeface="微软雅黑" panose="020B0503020204020204" pitchFamily="34" charset="-122"/>
              </a:endParaRPr>
            </a:p>
          </p:txBody>
        </p:sp>
        <p:sp>
          <p:nvSpPr>
            <p:cNvPr id="30" name="椭圆 29"/>
            <p:cNvSpPr/>
            <p:nvPr/>
          </p:nvSpPr>
          <p:spPr>
            <a:xfrm>
              <a:off x="6851114" y="2015207"/>
              <a:ext cx="1315880" cy="1316058"/>
            </a:xfrm>
            <a:prstGeom prst="ellipse">
              <a:avLst/>
            </a:prstGeom>
            <a:gradFill flip="none" rotWithShape="1">
              <a:gsLst>
                <a:gs pos="100000">
                  <a:srgbClr val="FFFFFF"/>
                </a:gs>
                <a:gs pos="0">
                  <a:srgbClr val="BBBBBB"/>
                </a:gs>
              </a:gsLst>
              <a:lin ang="2700000" scaled="0"/>
              <a:tileRect/>
            </a:gradFill>
            <a:ln w="92075">
              <a:gradFill flip="none" rotWithShape="1">
                <a:gsLst>
                  <a:gs pos="0">
                    <a:srgbClr val="FFFFFF"/>
                  </a:gs>
                  <a:gs pos="100000">
                    <a:srgbClr val="B3B6B4"/>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pic>
          <p:nvPicPr>
            <p:cNvPr id="31" name="图片 30"/>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281490" y="1290926"/>
              <a:ext cx="76891" cy="552293"/>
            </a:xfrm>
            <a:prstGeom prst="rect">
              <a:avLst/>
            </a:prstGeom>
          </p:spPr>
        </p:pic>
        <p:pic>
          <p:nvPicPr>
            <p:cNvPr id="32" name="图片 31"/>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flipH="1">
              <a:off x="7692934" y="1290926"/>
              <a:ext cx="76891" cy="552293"/>
            </a:xfrm>
            <a:prstGeom prst="rect">
              <a:avLst/>
            </a:prstGeom>
          </p:spPr>
        </p:pic>
        <p:sp>
          <p:nvSpPr>
            <p:cNvPr id="33" name="矩形 32"/>
            <p:cNvSpPr/>
            <p:nvPr/>
          </p:nvSpPr>
          <p:spPr>
            <a:xfrm>
              <a:off x="7358380" y="1302930"/>
              <a:ext cx="334553" cy="466825"/>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solidFill>
                  <a:schemeClr val="tx1">
                    <a:lumMod val="65000"/>
                    <a:lumOff val="35000"/>
                  </a:schemeClr>
                </a:solidFill>
              </a:endParaRPr>
            </a:p>
          </p:txBody>
        </p:sp>
        <p:sp>
          <p:nvSpPr>
            <p:cNvPr id="34" name="椭圆 33"/>
            <p:cNvSpPr/>
            <p:nvPr/>
          </p:nvSpPr>
          <p:spPr>
            <a:xfrm>
              <a:off x="6899108" y="2063291"/>
              <a:ext cx="1219891" cy="1219889"/>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35" name="等腰三角形 15"/>
          <p:cNvSpPr>
            <a:spLocks noChangeArrowheads="1"/>
          </p:cNvSpPr>
          <p:nvPr/>
        </p:nvSpPr>
        <p:spPr bwMode="auto">
          <a:xfrm flipV="1">
            <a:off x="1624923" y="3562045"/>
            <a:ext cx="215833" cy="144418"/>
          </a:xfrm>
          <a:prstGeom prst="triangle">
            <a:avLst>
              <a:gd name="adj" fmla="val 50000"/>
            </a:avLst>
          </a:prstGeom>
          <a:solidFill>
            <a:srgbClr val="AE002B"/>
          </a:solidFill>
          <a:ln>
            <a:noFill/>
          </a:ln>
        </p:spPr>
        <p:txBody>
          <a:bodyPr vert="horz" wrap="square" lIns="91412" tIns="45706" rIns="91412" bIns="45706" numCol="1" anchor="ctr" anchorCtr="0" compatLnSpc="1"/>
          <a:lstStyle/>
          <a:p>
            <a:endParaRPr lang="zh-CN" altLang="zh-CN" b="0" dirty="0">
              <a:solidFill>
                <a:schemeClr val="tx1">
                  <a:lumMod val="65000"/>
                  <a:lumOff val="35000"/>
                </a:schemeClr>
              </a:solidFill>
              <a:latin typeface="微软雅黑" panose="020B0503020204020204" pitchFamily="34" charset="-122"/>
              <a:ea typeface="宋体" panose="02010600030101010101" pitchFamily="2" charset="-122"/>
              <a:cs typeface="宋体" panose="02010600030101010101" pitchFamily="2" charset="-122"/>
            </a:endParaRPr>
          </a:p>
        </p:txBody>
      </p:sp>
      <p:sp>
        <p:nvSpPr>
          <p:cNvPr id="36" name="等腰三角形 26"/>
          <p:cNvSpPr>
            <a:spLocks noChangeArrowheads="1"/>
          </p:cNvSpPr>
          <p:nvPr/>
        </p:nvSpPr>
        <p:spPr bwMode="auto">
          <a:xfrm flipV="1">
            <a:off x="3581707" y="3562045"/>
            <a:ext cx="215833" cy="144418"/>
          </a:xfrm>
          <a:prstGeom prst="triangle">
            <a:avLst>
              <a:gd name="adj" fmla="val 50000"/>
            </a:avLst>
          </a:prstGeom>
          <a:solidFill>
            <a:srgbClr val="AE002B"/>
          </a:solidFill>
          <a:ln>
            <a:noFill/>
          </a:ln>
        </p:spPr>
        <p:txBody>
          <a:bodyPr vert="horz" wrap="square" lIns="91412" tIns="45706" rIns="91412" bIns="45706" numCol="1" anchor="ctr" anchorCtr="0" compatLnSpc="1"/>
          <a:lstStyle/>
          <a:p>
            <a:endParaRPr lang="zh-CN" altLang="zh-CN" b="0" dirty="0">
              <a:solidFill>
                <a:schemeClr val="tx1">
                  <a:lumMod val="65000"/>
                  <a:lumOff val="35000"/>
                </a:schemeClr>
              </a:solidFill>
              <a:latin typeface="微软雅黑" panose="020B0503020204020204" pitchFamily="34" charset="-122"/>
              <a:ea typeface="宋体" panose="02010600030101010101" pitchFamily="2" charset="-122"/>
              <a:cs typeface="宋体" panose="02010600030101010101" pitchFamily="2" charset="-122"/>
            </a:endParaRPr>
          </a:p>
        </p:txBody>
      </p:sp>
      <p:sp>
        <p:nvSpPr>
          <p:cNvPr id="37" name="等腰三角形 32"/>
          <p:cNvSpPr>
            <a:spLocks noChangeArrowheads="1"/>
          </p:cNvSpPr>
          <p:nvPr/>
        </p:nvSpPr>
        <p:spPr bwMode="auto">
          <a:xfrm flipV="1">
            <a:off x="5422639" y="3562045"/>
            <a:ext cx="215833" cy="144418"/>
          </a:xfrm>
          <a:prstGeom prst="triangle">
            <a:avLst>
              <a:gd name="adj" fmla="val 50000"/>
            </a:avLst>
          </a:prstGeom>
          <a:solidFill>
            <a:srgbClr val="AE002B"/>
          </a:solidFill>
          <a:ln>
            <a:noFill/>
          </a:ln>
        </p:spPr>
        <p:txBody>
          <a:bodyPr vert="horz" wrap="square" lIns="91412" tIns="45706" rIns="91412" bIns="45706" numCol="1" anchor="ctr" anchorCtr="0" compatLnSpc="1"/>
          <a:lstStyle/>
          <a:p>
            <a:endParaRPr lang="zh-CN" altLang="zh-CN" b="0" dirty="0">
              <a:solidFill>
                <a:schemeClr val="tx1">
                  <a:lumMod val="65000"/>
                  <a:lumOff val="35000"/>
                </a:schemeClr>
              </a:solidFill>
              <a:latin typeface="微软雅黑" panose="020B0503020204020204" pitchFamily="34" charset="-122"/>
              <a:ea typeface="宋体" panose="02010600030101010101" pitchFamily="2" charset="-122"/>
              <a:cs typeface="宋体" panose="02010600030101010101" pitchFamily="2" charset="-122"/>
            </a:endParaRPr>
          </a:p>
        </p:txBody>
      </p:sp>
      <p:sp>
        <p:nvSpPr>
          <p:cNvPr id="38" name="等腰三角形 38"/>
          <p:cNvSpPr>
            <a:spLocks noChangeArrowheads="1"/>
          </p:cNvSpPr>
          <p:nvPr/>
        </p:nvSpPr>
        <p:spPr bwMode="auto">
          <a:xfrm flipV="1">
            <a:off x="7390530" y="3562045"/>
            <a:ext cx="215833" cy="144418"/>
          </a:xfrm>
          <a:prstGeom prst="triangle">
            <a:avLst>
              <a:gd name="adj" fmla="val 50000"/>
            </a:avLst>
          </a:prstGeom>
          <a:solidFill>
            <a:srgbClr val="AE002B"/>
          </a:solidFill>
          <a:ln>
            <a:noFill/>
          </a:ln>
        </p:spPr>
        <p:txBody>
          <a:bodyPr vert="horz" wrap="square" lIns="91412" tIns="45706" rIns="91412" bIns="45706" numCol="1" anchor="ctr" anchorCtr="0" compatLnSpc="1"/>
          <a:lstStyle/>
          <a:p>
            <a:endParaRPr lang="zh-CN" altLang="zh-CN" b="0" dirty="0">
              <a:solidFill>
                <a:schemeClr val="tx1">
                  <a:lumMod val="65000"/>
                  <a:lumOff val="35000"/>
                </a:schemeClr>
              </a:solidFill>
              <a:latin typeface="微软雅黑" panose="020B0503020204020204" pitchFamily="34" charset="-122"/>
              <a:ea typeface="宋体" panose="02010600030101010101" pitchFamily="2" charset="-122"/>
              <a:cs typeface="宋体" panose="02010600030101010101" pitchFamily="2" charset="-122"/>
            </a:endParaRPr>
          </a:p>
        </p:txBody>
      </p:sp>
      <p:sp>
        <p:nvSpPr>
          <p:cNvPr id="39" name="矩形 9"/>
          <p:cNvSpPr>
            <a:spLocks noChangeArrowheads="1"/>
          </p:cNvSpPr>
          <p:nvPr/>
        </p:nvSpPr>
        <p:spPr bwMode="auto">
          <a:xfrm>
            <a:off x="1083568" y="3856575"/>
            <a:ext cx="898433" cy="3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400"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sz="14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7"/>
          <p:cNvSpPr>
            <a:spLocks noChangeArrowheads="1"/>
          </p:cNvSpPr>
          <p:nvPr/>
        </p:nvSpPr>
        <p:spPr bwMode="auto">
          <a:xfrm>
            <a:off x="1753470" y="3942928"/>
            <a:ext cx="548312" cy="19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700" b="0" kern="0" dirty="0">
                <a:solidFill>
                  <a:schemeClr val="tx1">
                    <a:lumMod val="65000"/>
                    <a:lumOff val="35000"/>
                  </a:schemeClr>
                </a:solidFill>
                <a:latin typeface="微软雅黑" panose="020B0503020204020204" pitchFamily="34" charset="-122"/>
                <a:ea typeface="微软雅黑" panose="020B0503020204020204" pitchFamily="34" charset="-122"/>
              </a:rPr>
              <a:t>position</a:t>
            </a:r>
            <a:endParaRPr lang="zh-CN" altLang="en-US" sz="7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78"/>
          <p:cNvSpPr txBox="1"/>
          <p:nvPr/>
        </p:nvSpPr>
        <p:spPr>
          <a:xfrm>
            <a:off x="915528" y="4114146"/>
            <a:ext cx="1903929" cy="33669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Fill in the description</a:t>
            </a:r>
            <a:endParaRPr lang="zh-CN" altLang="en-US" sz="1200" b="0" kern="0" dirty="0">
              <a:solidFill>
                <a:schemeClr val="tx1">
                  <a:lumMod val="65000"/>
                  <a:lumOff val="35000"/>
                </a:schemeClr>
              </a:solidFill>
            </a:endParaRPr>
          </a:p>
        </p:txBody>
      </p:sp>
      <p:sp>
        <p:nvSpPr>
          <p:cNvPr id="42" name="矩形 9"/>
          <p:cNvSpPr>
            <a:spLocks noChangeArrowheads="1"/>
          </p:cNvSpPr>
          <p:nvPr/>
        </p:nvSpPr>
        <p:spPr bwMode="auto">
          <a:xfrm>
            <a:off x="3051667" y="3856575"/>
            <a:ext cx="898433" cy="3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400"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sz="14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矩形 7"/>
          <p:cNvSpPr>
            <a:spLocks noChangeArrowheads="1"/>
          </p:cNvSpPr>
          <p:nvPr/>
        </p:nvSpPr>
        <p:spPr bwMode="auto">
          <a:xfrm>
            <a:off x="3721572" y="3942928"/>
            <a:ext cx="548312" cy="19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700" b="0" kern="0" dirty="0">
                <a:solidFill>
                  <a:schemeClr val="tx1">
                    <a:lumMod val="65000"/>
                    <a:lumOff val="35000"/>
                  </a:schemeClr>
                </a:solidFill>
                <a:latin typeface="微软雅黑" panose="020B0503020204020204" pitchFamily="34" charset="-122"/>
                <a:ea typeface="微软雅黑" panose="020B0503020204020204" pitchFamily="34" charset="-122"/>
              </a:rPr>
              <a:t>position</a:t>
            </a:r>
            <a:endParaRPr lang="zh-CN" altLang="en-US" sz="7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81"/>
          <p:cNvSpPr txBox="1"/>
          <p:nvPr/>
        </p:nvSpPr>
        <p:spPr>
          <a:xfrm>
            <a:off x="2883628" y="4114146"/>
            <a:ext cx="1903929" cy="33669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Fill in the description</a:t>
            </a:r>
            <a:endParaRPr lang="zh-CN" altLang="en-US" sz="1200" b="0" kern="0" dirty="0">
              <a:solidFill>
                <a:schemeClr val="tx1">
                  <a:lumMod val="65000"/>
                  <a:lumOff val="35000"/>
                </a:schemeClr>
              </a:solidFill>
            </a:endParaRPr>
          </a:p>
        </p:txBody>
      </p:sp>
      <p:sp>
        <p:nvSpPr>
          <p:cNvPr id="45" name="矩形 9"/>
          <p:cNvSpPr>
            <a:spLocks noChangeArrowheads="1"/>
          </p:cNvSpPr>
          <p:nvPr/>
        </p:nvSpPr>
        <p:spPr bwMode="auto">
          <a:xfrm>
            <a:off x="4968567" y="3856575"/>
            <a:ext cx="898433" cy="3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400"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sz="14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7"/>
          <p:cNvSpPr>
            <a:spLocks noChangeArrowheads="1"/>
          </p:cNvSpPr>
          <p:nvPr/>
        </p:nvSpPr>
        <p:spPr bwMode="auto">
          <a:xfrm>
            <a:off x="5638471" y="3942928"/>
            <a:ext cx="548312" cy="19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700" b="0" kern="0" dirty="0">
                <a:solidFill>
                  <a:schemeClr val="tx1">
                    <a:lumMod val="65000"/>
                    <a:lumOff val="35000"/>
                  </a:schemeClr>
                </a:solidFill>
                <a:latin typeface="微软雅黑" panose="020B0503020204020204" pitchFamily="34" charset="-122"/>
                <a:ea typeface="微软雅黑" panose="020B0503020204020204" pitchFamily="34" charset="-122"/>
              </a:rPr>
              <a:t>position</a:t>
            </a:r>
            <a:endParaRPr lang="zh-CN" altLang="en-US" sz="7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84"/>
          <p:cNvSpPr txBox="1"/>
          <p:nvPr/>
        </p:nvSpPr>
        <p:spPr>
          <a:xfrm>
            <a:off x="4800528" y="4114146"/>
            <a:ext cx="1903929" cy="33669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Fill in the description</a:t>
            </a:r>
            <a:endParaRPr lang="zh-CN" altLang="en-US" sz="1200" b="0" kern="0" dirty="0">
              <a:solidFill>
                <a:schemeClr val="tx1">
                  <a:lumMod val="65000"/>
                  <a:lumOff val="35000"/>
                </a:schemeClr>
              </a:solidFill>
            </a:endParaRPr>
          </a:p>
        </p:txBody>
      </p:sp>
      <p:sp>
        <p:nvSpPr>
          <p:cNvPr id="48" name="矩形 9"/>
          <p:cNvSpPr>
            <a:spLocks noChangeArrowheads="1"/>
          </p:cNvSpPr>
          <p:nvPr/>
        </p:nvSpPr>
        <p:spPr bwMode="auto">
          <a:xfrm>
            <a:off x="6860493" y="3856575"/>
            <a:ext cx="898433" cy="3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400"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sz="14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7"/>
          <p:cNvSpPr>
            <a:spLocks noChangeArrowheads="1"/>
          </p:cNvSpPr>
          <p:nvPr/>
        </p:nvSpPr>
        <p:spPr bwMode="auto">
          <a:xfrm>
            <a:off x="7530395" y="3942928"/>
            <a:ext cx="548312" cy="19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700" b="0" kern="0" dirty="0">
                <a:solidFill>
                  <a:schemeClr val="tx1">
                    <a:lumMod val="65000"/>
                    <a:lumOff val="35000"/>
                  </a:schemeClr>
                </a:solidFill>
                <a:latin typeface="微软雅黑" panose="020B0503020204020204" pitchFamily="34" charset="-122"/>
                <a:ea typeface="微软雅黑" panose="020B0503020204020204" pitchFamily="34" charset="-122"/>
              </a:rPr>
              <a:t>position</a:t>
            </a:r>
            <a:endParaRPr lang="zh-CN" altLang="en-US" sz="700"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TextBox 87"/>
          <p:cNvSpPr txBox="1"/>
          <p:nvPr/>
        </p:nvSpPr>
        <p:spPr>
          <a:xfrm>
            <a:off x="6692452" y="4114146"/>
            <a:ext cx="1903929" cy="33669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Fill in the description</a:t>
            </a:r>
            <a:endParaRPr lang="zh-CN" altLang="en-US" sz="1200" b="0" kern="0" dirty="0">
              <a:solidFill>
                <a:schemeClr val="tx1">
                  <a:lumMod val="65000"/>
                  <a:lumOff val="35000"/>
                </a:schemeClr>
              </a:solidFill>
            </a:endParaRPr>
          </a:p>
        </p:txBody>
      </p:sp>
    </p:spTree>
    <p:extLst>
      <p:ext uri="{BB962C8B-B14F-4D97-AF65-F5344CB8AC3E}">
        <p14:creationId xmlns:p14="http://schemas.microsoft.com/office/powerpoint/2010/main" val="609108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2000"/>
                            </p:stCondLst>
                            <p:childTnLst>
                              <p:par>
                                <p:cTn id="40" presetID="53" presetClass="entr" presetSubtype="1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up)">
                                      <p:cBhvr>
                                        <p:cTn id="48" dur="500"/>
                                        <p:tgtEl>
                                          <p:spTgt spid="3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up)">
                                      <p:cBhvr>
                                        <p:cTn id="51" dur="500"/>
                                        <p:tgtEl>
                                          <p:spTgt spid="3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up)">
                                      <p:cBhvr>
                                        <p:cTn id="54" dur="500"/>
                                        <p:tgtEl>
                                          <p:spTgt spid="3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up)">
                                      <p:cBhvr>
                                        <p:cTn id="57" dur="500"/>
                                        <p:tgtEl>
                                          <p:spTgt spid="38"/>
                                        </p:tgtEl>
                                      </p:cBhvr>
                                    </p:animEffect>
                                  </p:childTnLst>
                                </p:cTn>
                              </p:par>
                            </p:childTnLst>
                          </p:cTn>
                        </p:par>
                        <p:par>
                          <p:cTn id="58" fill="hold">
                            <p:stCondLst>
                              <p:cond delay="3000"/>
                            </p:stCondLst>
                            <p:childTnLst>
                              <p:par>
                                <p:cTn id="59" presetID="14" presetClass="entr" presetSubtype="1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randombar(horizontal)">
                                      <p:cBhvr>
                                        <p:cTn id="61" dur="500"/>
                                        <p:tgtEl>
                                          <p:spTgt spid="3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randombar(horizontal)">
                                      <p:cBhvr>
                                        <p:cTn id="64" dur="500"/>
                                        <p:tgtEl>
                                          <p:spTgt spid="40"/>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randombar(horizontal)">
                                      <p:cBhvr>
                                        <p:cTn id="67" dur="500"/>
                                        <p:tgtEl>
                                          <p:spTgt spid="4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randombar(horizontal)">
                                      <p:cBhvr>
                                        <p:cTn id="70" dur="500"/>
                                        <p:tgtEl>
                                          <p:spTgt spid="42"/>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randombar(horizontal)">
                                      <p:cBhvr>
                                        <p:cTn id="73" dur="500"/>
                                        <p:tgtEl>
                                          <p:spTgt spid="43"/>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randombar(horizontal)">
                                      <p:cBhvr>
                                        <p:cTn id="76" dur="500"/>
                                        <p:tgtEl>
                                          <p:spTgt spid="44"/>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randombar(horizontal)">
                                      <p:cBhvr>
                                        <p:cTn id="79" dur="500"/>
                                        <p:tgtEl>
                                          <p:spTgt spid="45"/>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randombar(horizontal)">
                                      <p:cBhvr>
                                        <p:cTn id="82" dur="500"/>
                                        <p:tgtEl>
                                          <p:spTgt spid="46"/>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randombar(horizontal)">
                                      <p:cBhvr>
                                        <p:cTn id="85" dur="500"/>
                                        <p:tgtEl>
                                          <p:spTgt spid="4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randombar(horizontal)">
                                      <p:cBhvr>
                                        <p:cTn id="88" dur="500"/>
                                        <p:tgtEl>
                                          <p:spTgt spid="48"/>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randombar(horizontal)">
                                      <p:cBhvr>
                                        <p:cTn id="9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orme libre : forme 153">
            <a:extLst>
              <a:ext uri="{FF2B5EF4-FFF2-40B4-BE49-F238E27FC236}">
                <a16:creationId xmlns:a16="http://schemas.microsoft.com/office/drawing/2014/main" id="{D5D71557-4A83-4E89-ACCE-FBF65DECC2E0}"/>
              </a:ext>
            </a:extLst>
          </p:cNvPr>
          <p:cNvSpPr/>
          <p:nvPr/>
        </p:nvSpPr>
        <p:spPr>
          <a:xfrm>
            <a:off x="712851" y="1132581"/>
            <a:ext cx="3116080" cy="648444"/>
          </a:xfrm>
          <a:custGeom>
            <a:avLst/>
            <a:gdLst>
              <a:gd name="connsiteX0" fmla="*/ 324222 w 3116080"/>
              <a:gd name="connsiteY0" fmla="*/ 0 h 648444"/>
              <a:gd name="connsiteX1" fmla="*/ 2919091 w 3116080"/>
              <a:gd name="connsiteY1" fmla="*/ 0 h 648444"/>
              <a:gd name="connsiteX2" fmla="*/ 3100367 w 3116080"/>
              <a:gd name="connsiteY2" fmla="*/ 55372 h 648444"/>
              <a:gd name="connsiteX3" fmla="*/ 3116080 w 3116080"/>
              <a:gd name="connsiteY3" fmla="*/ 68336 h 648444"/>
              <a:gd name="connsiteX4" fmla="*/ 3015075 w 3116080"/>
              <a:gd name="connsiteY4" fmla="*/ 129697 h 648444"/>
              <a:gd name="connsiteX5" fmla="*/ 2569557 w 3116080"/>
              <a:gd name="connsiteY5" fmla="*/ 620242 h 648444"/>
              <a:gd name="connsiteX6" fmla="*/ 2555972 w 3116080"/>
              <a:gd name="connsiteY6" fmla="*/ 648444 h 648444"/>
              <a:gd name="connsiteX7" fmla="*/ 324222 w 3116080"/>
              <a:gd name="connsiteY7" fmla="*/ 648444 h 648444"/>
              <a:gd name="connsiteX8" fmla="*/ 0 w 3116080"/>
              <a:gd name="connsiteY8" fmla="*/ 324222 h 648444"/>
              <a:gd name="connsiteX9" fmla="*/ 324222 w 3116080"/>
              <a:gd name="connsiteY9"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080" h="648444">
                <a:moveTo>
                  <a:pt x="324222" y="0"/>
                </a:moveTo>
                <a:lnTo>
                  <a:pt x="2919091" y="0"/>
                </a:lnTo>
                <a:cubicBezTo>
                  <a:pt x="2986240" y="0"/>
                  <a:pt x="3048621" y="20413"/>
                  <a:pt x="3100367" y="55372"/>
                </a:cubicBezTo>
                <a:lnTo>
                  <a:pt x="3116080" y="68336"/>
                </a:lnTo>
                <a:lnTo>
                  <a:pt x="3015075" y="129697"/>
                </a:lnTo>
                <a:cubicBezTo>
                  <a:pt x="2830019" y="254719"/>
                  <a:pt x="2676656" y="423091"/>
                  <a:pt x="2569557" y="620242"/>
                </a:cubicBezTo>
                <a:lnTo>
                  <a:pt x="2555972" y="648444"/>
                </a:lnTo>
                <a:lnTo>
                  <a:pt x="324222" y="648444"/>
                </a:lnTo>
                <a:cubicBezTo>
                  <a:pt x="145159" y="648444"/>
                  <a:pt x="0" y="503285"/>
                  <a:pt x="0" y="324222"/>
                </a:cubicBezTo>
                <a:cubicBezTo>
                  <a:pt x="0" y="145159"/>
                  <a:pt x="145159" y="0"/>
                  <a:pt x="324222"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180" name="Group 9">
            <a:extLst>
              <a:ext uri="{FF2B5EF4-FFF2-40B4-BE49-F238E27FC236}">
                <a16:creationId xmlns:a16="http://schemas.microsoft.com/office/drawing/2014/main" id="{08613013-56A4-4C3C-AB1B-0C09B2CB37AA}"/>
              </a:ext>
            </a:extLst>
          </p:cNvPr>
          <p:cNvGrpSpPr/>
          <p:nvPr>
            <p:custDataLst>
              <p:tags r:id="rId1"/>
            </p:custDataLst>
          </p:nvPr>
        </p:nvGrpSpPr>
        <p:grpSpPr bwMode="auto">
          <a:xfrm>
            <a:off x="3787597" y="1620793"/>
            <a:ext cx="1647896" cy="1767293"/>
            <a:chOff x="0" y="0"/>
            <a:chExt cx="4387852" cy="4811712"/>
          </a:xfrm>
          <a:solidFill>
            <a:schemeClr val="accent5">
              <a:lumMod val="75000"/>
            </a:schemeClr>
          </a:solidFill>
        </p:grpSpPr>
        <p:sp>
          <p:nvSpPr>
            <p:cNvPr id="181" name="Freeform 6">
              <a:extLst>
                <a:ext uri="{FF2B5EF4-FFF2-40B4-BE49-F238E27FC236}">
                  <a16:creationId xmlns:a16="http://schemas.microsoft.com/office/drawing/2014/main" id="{75476F11-C9DC-4CED-B1CE-A8CD49465710}"/>
                </a:ext>
              </a:extLst>
            </p:cNvPr>
            <p:cNvSpPr>
              <a:spLocks noChangeArrowheads="1"/>
            </p:cNvSpPr>
            <p:nvPr/>
          </p:nvSpPr>
          <p:spPr bwMode="auto">
            <a:xfrm>
              <a:off x="0" y="0"/>
              <a:ext cx="2339975" cy="4616450"/>
            </a:xfrm>
            <a:custGeom>
              <a:avLst/>
              <a:gdLst>
                <a:gd name="T0" fmla="*/ 2147483647 w 624"/>
                <a:gd name="T1" fmla="*/ 2147483647 h 1231"/>
                <a:gd name="T2" fmla="*/ 2147483647 w 624"/>
                <a:gd name="T3" fmla="*/ 2147483647 h 1231"/>
                <a:gd name="T4" fmla="*/ 2147483647 w 624"/>
                <a:gd name="T5" fmla="*/ 2147483647 h 1231"/>
                <a:gd name="T6" fmla="*/ 2147483647 w 624"/>
                <a:gd name="T7" fmla="*/ 2147483647 h 1231"/>
                <a:gd name="T8" fmla="*/ 2147483647 w 624"/>
                <a:gd name="T9" fmla="*/ 2147483647 h 1231"/>
                <a:gd name="T10" fmla="*/ 2147483647 w 624"/>
                <a:gd name="T11" fmla="*/ 2147483647 h 1231"/>
                <a:gd name="T12" fmla="*/ 2147483647 w 624"/>
                <a:gd name="T13" fmla="*/ 2147483647 h 1231"/>
                <a:gd name="T14" fmla="*/ 2147483647 w 624"/>
                <a:gd name="T15" fmla="*/ 2147483647 h 1231"/>
                <a:gd name="T16" fmla="*/ 2147483647 w 624"/>
                <a:gd name="T17" fmla="*/ 2147483647 h 1231"/>
                <a:gd name="T18" fmla="*/ 2147483647 w 624"/>
                <a:gd name="T19" fmla="*/ 0 h 1231"/>
                <a:gd name="T20" fmla="*/ 2147483647 w 624"/>
                <a:gd name="T21" fmla="*/ 2147483647 h 1231"/>
                <a:gd name="T22" fmla="*/ 0 w 624"/>
                <a:gd name="T23" fmla="*/ 2147483647 h 1231"/>
                <a:gd name="T24" fmla="*/ 2147483647 w 624"/>
                <a:gd name="T25" fmla="*/ 2147483647 h 1231"/>
                <a:gd name="T26" fmla="*/ 2147483647 w 624"/>
                <a:gd name="T27" fmla="*/ 2147483647 h 1231"/>
                <a:gd name="T28" fmla="*/ 2147483647 w 624"/>
                <a:gd name="T29" fmla="*/ 2147483647 h 12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1231"/>
                <a:gd name="T47" fmla="*/ 624 w 624"/>
                <a:gd name="T48" fmla="*/ 1231 h 12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1231">
                  <a:moveTo>
                    <a:pt x="528" y="1145"/>
                  </a:moveTo>
                  <a:cubicBezTo>
                    <a:pt x="600" y="1064"/>
                    <a:pt x="600" y="1064"/>
                    <a:pt x="600" y="1064"/>
                  </a:cubicBezTo>
                  <a:cubicBezTo>
                    <a:pt x="595" y="1064"/>
                    <a:pt x="590" y="1064"/>
                    <a:pt x="585" y="1064"/>
                  </a:cubicBezTo>
                  <a:cubicBezTo>
                    <a:pt x="354" y="1064"/>
                    <a:pt x="166" y="877"/>
                    <a:pt x="166" y="646"/>
                  </a:cubicBezTo>
                  <a:cubicBezTo>
                    <a:pt x="166" y="473"/>
                    <a:pt x="271" y="324"/>
                    <a:pt x="421" y="261"/>
                  </a:cubicBezTo>
                  <a:cubicBezTo>
                    <a:pt x="421" y="328"/>
                    <a:pt x="421" y="328"/>
                    <a:pt x="421" y="328"/>
                  </a:cubicBezTo>
                  <a:cubicBezTo>
                    <a:pt x="503" y="235"/>
                    <a:pt x="503" y="235"/>
                    <a:pt x="503" y="235"/>
                  </a:cubicBezTo>
                  <a:cubicBezTo>
                    <a:pt x="584" y="144"/>
                    <a:pt x="584" y="144"/>
                    <a:pt x="584" y="144"/>
                  </a:cubicBezTo>
                  <a:cubicBezTo>
                    <a:pt x="497" y="67"/>
                    <a:pt x="497" y="67"/>
                    <a:pt x="497" y="67"/>
                  </a:cubicBezTo>
                  <a:cubicBezTo>
                    <a:pt x="421" y="0"/>
                    <a:pt x="421" y="0"/>
                    <a:pt x="421" y="0"/>
                  </a:cubicBezTo>
                  <a:cubicBezTo>
                    <a:pt x="421" y="84"/>
                    <a:pt x="421" y="84"/>
                    <a:pt x="421" y="84"/>
                  </a:cubicBezTo>
                  <a:cubicBezTo>
                    <a:pt x="177" y="155"/>
                    <a:pt x="0" y="380"/>
                    <a:pt x="0" y="646"/>
                  </a:cubicBezTo>
                  <a:cubicBezTo>
                    <a:pt x="0" y="969"/>
                    <a:pt x="262" y="1231"/>
                    <a:pt x="585" y="1231"/>
                  </a:cubicBezTo>
                  <a:cubicBezTo>
                    <a:pt x="598" y="1231"/>
                    <a:pt x="611" y="1230"/>
                    <a:pt x="624" y="1230"/>
                  </a:cubicBezTo>
                  <a:lnTo>
                    <a:pt x="528" y="1145"/>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560" tIns="37292" rIns="71560" bIns="37292"/>
            <a:lstStyle/>
            <a:p>
              <a:pPr>
                <a:lnSpc>
                  <a:spcPct val="140000"/>
                </a:lnSpc>
              </a:pPr>
              <a:endParaRPr lang="zh-CN" altLang="en-US" dirty="0"/>
            </a:p>
          </p:txBody>
        </p:sp>
        <p:sp>
          <p:nvSpPr>
            <p:cNvPr id="182" name="Freeform 7">
              <a:extLst>
                <a:ext uri="{FF2B5EF4-FFF2-40B4-BE49-F238E27FC236}">
                  <a16:creationId xmlns:a16="http://schemas.microsoft.com/office/drawing/2014/main" id="{8A2E7F78-27B8-49A4-A35A-041DAC1B7CEC}"/>
                </a:ext>
              </a:extLst>
            </p:cNvPr>
            <p:cNvSpPr>
              <a:spLocks noChangeArrowheads="1"/>
            </p:cNvSpPr>
            <p:nvPr/>
          </p:nvSpPr>
          <p:spPr bwMode="auto">
            <a:xfrm>
              <a:off x="2084389" y="225426"/>
              <a:ext cx="2303463" cy="4586286"/>
            </a:xfrm>
            <a:custGeom>
              <a:avLst/>
              <a:gdLst>
                <a:gd name="T0" fmla="*/ 2147483647 w 614"/>
                <a:gd name="T1" fmla="*/ 0 h 1223"/>
                <a:gd name="T2" fmla="*/ 0 w 614"/>
                <a:gd name="T3" fmla="*/ 2147483647 h 1223"/>
                <a:gd name="T4" fmla="*/ 2147483647 w 614"/>
                <a:gd name="T5" fmla="*/ 2147483647 h 1223"/>
                <a:gd name="T6" fmla="*/ 2147483647 w 614"/>
                <a:gd name="T7" fmla="*/ 2147483647 h 1223"/>
                <a:gd name="T8" fmla="*/ 2147483647 w 614"/>
                <a:gd name="T9" fmla="*/ 2147483647 h 1223"/>
                <a:gd name="T10" fmla="*/ 2147483647 w 614"/>
                <a:gd name="T11" fmla="*/ 2147483647 h 1223"/>
                <a:gd name="T12" fmla="*/ 2147483647 w 614"/>
                <a:gd name="T13" fmla="*/ 2147483647 h 1223"/>
                <a:gd name="T14" fmla="*/ 2147483647 w 614"/>
                <a:gd name="T15" fmla="*/ 2147483647 h 1223"/>
                <a:gd name="T16" fmla="*/ 2147483647 w 614"/>
                <a:gd name="T17" fmla="*/ 2147483647 h 1223"/>
                <a:gd name="T18" fmla="*/ 2147483647 w 614"/>
                <a:gd name="T19" fmla="*/ 2147483647 h 1223"/>
                <a:gd name="T20" fmla="*/ 2147483647 w 614"/>
                <a:gd name="T21" fmla="*/ 2147483647 h 1223"/>
                <a:gd name="T22" fmla="*/ 2147483647 w 614"/>
                <a:gd name="T23" fmla="*/ 2147483647 h 1223"/>
                <a:gd name="T24" fmla="*/ 2147483647 w 614"/>
                <a:gd name="T25" fmla="*/ 2147483647 h 1223"/>
                <a:gd name="T26" fmla="*/ 2147483647 w 614"/>
                <a:gd name="T27" fmla="*/ 2147483647 h 1223"/>
                <a:gd name="T28" fmla="*/ 2147483647 w 614"/>
                <a:gd name="T29" fmla="*/ 0 h 12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1223"/>
                <a:gd name="T47" fmla="*/ 614 w 614"/>
                <a:gd name="T48" fmla="*/ 1223 h 12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1223">
                  <a:moveTo>
                    <a:pt x="29" y="0"/>
                  </a:moveTo>
                  <a:cubicBezTo>
                    <a:pt x="19" y="0"/>
                    <a:pt x="9" y="1"/>
                    <a:pt x="0" y="1"/>
                  </a:cubicBezTo>
                  <a:cubicBezTo>
                    <a:pt x="87" y="78"/>
                    <a:pt x="87" y="78"/>
                    <a:pt x="87" y="78"/>
                  </a:cubicBezTo>
                  <a:cubicBezTo>
                    <a:pt x="8" y="168"/>
                    <a:pt x="8" y="168"/>
                    <a:pt x="8" y="168"/>
                  </a:cubicBezTo>
                  <a:cubicBezTo>
                    <a:pt x="15" y="167"/>
                    <a:pt x="22" y="167"/>
                    <a:pt x="29" y="167"/>
                  </a:cubicBezTo>
                  <a:cubicBezTo>
                    <a:pt x="260" y="167"/>
                    <a:pt x="448" y="354"/>
                    <a:pt x="448" y="586"/>
                  </a:cubicBezTo>
                  <a:cubicBezTo>
                    <a:pt x="448" y="758"/>
                    <a:pt x="343" y="906"/>
                    <a:pt x="194" y="970"/>
                  </a:cubicBezTo>
                  <a:cubicBezTo>
                    <a:pt x="194" y="896"/>
                    <a:pt x="194" y="896"/>
                    <a:pt x="194" y="896"/>
                  </a:cubicBezTo>
                  <a:cubicBezTo>
                    <a:pt x="103" y="998"/>
                    <a:pt x="103" y="998"/>
                    <a:pt x="103" y="998"/>
                  </a:cubicBezTo>
                  <a:cubicBezTo>
                    <a:pt x="31" y="1079"/>
                    <a:pt x="31" y="1079"/>
                    <a:pt x="31" y="1079"/>
                  </a:cubicBezTo>
                  <a:cubicBezTo>
                    <a:pt x="126" y="1163"/>
                    <a:pt x="126" y="1163"/>
                    <a:pt x="126" y="1163"/>
                  </a:cubicBezTo>
                  <a:cubicBezTo>
                    <a:pt x="194" y="1223"/>
                    <a:pt x="194" y="1223"/>
                    <a:pt x="194" y="1223"/>
                  </a:cubicBezTo>
                  <a:cubicBezTo>
                    <a:pt x="194" y="1147"/>
                    <a:pt x="194" y="1147"/>
                    <a:pt x="194" y="1147"/>
                  </a:cubicBezTo>
                  <a:cubicBezTo>
                    <a:pt x="437" y="1076"/>
                    <a:pt x="614" y="851"/>
                    <a:pt x="614" y="586"/>
                  </a:cubicBezTo>
                  <a:cubicBezTo>
                    <a:pt x="614" y="262"/>
                    <a:pt x="352" y="0"/>
                    <a:pt x="29"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1560" tIns="37292" rIns="71560" bIns="37292"/>
            <a:lstStyle/>
            <a:p>
              <a:pPr>
                <a:lnSpc>
                  <a:spcPct val="140000"/>
                </a:lnSpc>
              </a:pPr>
              <a:endParaRPr lang="zh-CN" altLang="en-US"/>
            </a:p>
          </p:txBody>
        </p:sp>
      </p:grpSp>
      <p:grpSp>
        <p:nvGrpSpPr>
          <p:cNvPr id="3" name="Groupe 2">
            <a:extLst>
              <a:ext uri="{FF2B5EF4-FFF2-40B4-BE49-F238E27FC236}">
                <a16:creationId xmlns:a16="http://schemas.microsoft.com/office/drawing/2014/main" id="{AAD37FE7-54FF-4639-8199-99ED4FDF0D48}"/>
              </a:ext>
            </a:extLst>
          </p:cNvPr>
          <p:cNvGrpSpPr/>
          <p:nvPr/>
        </p:nvGrpSpPr>
        <p:grpSpPr>
          <a:xfrm>
            <a:off x="-3897849" y="3270667"/>
            <a:ext cx="3887462" cy="777396"/>
            <a:chOff x="119768" y="3270667"/>
            <a:chExt cx="3887462" cy="777396"/>
          </a:xfrm>
        </p:grpSpPr>
        <p:sp>
          <p:nvSpPr>
            <p:cNvPr id="158" name="Forme libre : forme 157">
              <a:extLst>
                <a:ext uri="{FF2B5EF4-FFF2-40B4-BE49-F238E27FC236}">
                  <a16:creationId xmlns:a16="http://schemas.microsoft.com/office/drawing/2014/main" id="{EA6B3474-E0F2-462B-A419-A6FF48F72BC4}"/>
                </a:ext>
              </a:extLst>
            </p:cNvPr>
            <p:cNvSpPr/>
            <p:nvPr/>
          </p:nvSpPr>
          <p:spPr>
            <a:xfrm>
              <a:off x="3319889" y="3387056"/>
              <a:ext cx="687341" cy="580108"/>
            </a:xfrm>
            <a:custGeom>
              <a:avLst/>
              <a:gdLst>
                <a:gd name="connsiteX0" fmla="*/ 0 w 687341"/>
                <a:gd name="connsiteY0" fmla="*/ 0 h 580108"/>
                <a:gd name="connsiteX1" fmla="*/ 363119 w 687341"/>
                <a:gd name="connsiteY1" fmla="*/ 0 h 580108"/>
                <a:gd name="connsiteX2" fmla="*/ 687341 w 687341"/>
                <a:gd name="connsiteY2" fmla="*/ 324222 h 580108"/>
                <a:gd name="connsiteX3" fmla="*/ 592379 w 687341"/>
                <a:gd name="connsiteY3" fmla="*/ 553482 h 580108"/>
                <a:gd name="connsiteX4" fmla="*/ 560108 w 687341"/>
                <a:gd name="connsiteY4" fmla="*/ 580108 h 580108"/>
                <a:gd name="connsiteX5" fmla="*/ 459103 w 687341"/>
                <a:gd name="connsiteY5" fmla="*/ 518747 h 580108"/>
                <a:gd name="connsiteX6" fmla="*/ 13585 w 687341"/>
                <a:gd name="connsiteY6" fmla="*/ 28202 h 580108"/>
                <a:gd name="connsiteX7" fmla="*/ 0 w 687341"/>
                <a:gd name="connsiteY7" fmla="*/ 0 h 58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341" h="580108">
                  <a:moveTo>
                    <a:pt x="0" y="0"/>
                  </a:moveTo>
                  <a:lnTo>
                    <a:pt x="363119" y="0"/>
                  </a:lnTo>
                  <a:cubicBezTo>
                    <a:pt x="542182" y="0"/>
                    <a:pt x="687341" y="145159"/>
                    <a:pt x="687341" y="324222"/>
                  </a:cubicBezTo>
                  <a:cubicBezTo>
                    <a:pt x="687341" y="413754"/>
                    <a:pt x="651051" y="494809"/>
                    <a:pt x="592379" y="553482"/>
                  </a:cubicBezTo>
                  <a:lnTo>
                    <a:pt x="560108" y="580108"/>
                  </a:lnTo>
                  <a:lnTo>
                    <a:pt x="459103" y="518747"/>
                  </a:lnTo>
                  <a:cubicBezTo>
                    <a:pt x="274047" y="393725"/>
                    <a:pt x="120684" y="225353"/>
                    <a:pt x="13585" y="28202"/>
                  </a:cubicBezTo>
                  <a:lnTo>
                    <a:pt x="0" y="0"/>
                  </a:lnTo>
                  <a:close/>
                </a:path>
              </a:pathLst>
            </a:custGeom>
            <a:solidFill>
              <a:schemeClr val="accent5">
                <a:lumMod val="75000"/>
              </a:schemeClr>
            </a:solidFill>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fr-FR" dirty="0">
                <a:solidFill>
                  <a:schemeClr val="accent5">
                    <a:lumMod val="75000"/>
                  </a:schemeClr>
                </a:solidFill>
              </a:endParaRPr>
            </a:p>
          </p:txBody>
        </p:sp>
        <p:sp>
          <p:nvSpPr>
            <p:cNvPr id="150" name="Forme libre : forme 149">
              <a:extLst>
                <a:ext uri="{FF2B5EF4-FFF2-40B4-BE49-F238E27FC236}">
                  <a16:creationId xmlns:a16="http://schemas.microsoft.com/office/drawing/2014/main" id="{887B3FAF-95A8-4A8E-AAA7-649418CAB655}"/>
                </a:ext>
              </a:extLst>
            </p:cNvPr>
            <p:cNvSpPr/>
            <p:nvPr/>
          </p:nvSpPr>
          <p:spPr>
            <a:xfrm>
              <a:off x="768375" y="3399619"/>
              <a:ext cx="3116080" cy="648444"/>
            </a:xfrm>
            <a:custGeom>
              <a:avLst/>
              <a:gdLst>
                <a:gd name="connsiteX0" fmla="*/ 324222 w 3116080"/>
                <a:gd name="connsiteY0" fmla="*/ 0 h 648444"/>
                <a:gd name="connsiteX1" fmla="*/ 2555972 w 3116080"/>
                <a:gd name="connsiteY1" fmla="*/ 0 h 648444"/>
                <a:gd name="connsiteX2" fmla="*/ 2569557 w 3116080"/>
                <a:gd name="connsiteY2" fmla="*/ 28202 h 648444"/>
                <a:gd name="connsiteX3" fmla="*/ 3015075 w 3116080"/>
                <a:gd name="connsiteY3" fmla="*/ 518747 h 648444"/>
                <a:gd name="connsiteX4" fmla="*/ 3116080 w 3116080"/>
                <a:gd name="connsiteY4" fmla="*/ 580108 h 648444"/>
                <a:gd name="connsiteX5" fmla="*/ 3100367 w 3116080"/>
                <a:gd name="connsiteY5" fmla="*/ 593072 h 648444"/>
                <a:gd name="connsiteX6" fmla="*/ 2919091 w 3116080"/>
                <a:gd name="connsiteY6" fmla="*/ 648444 h 648444"/>
                <a:gd name="connsiteX7" fmla="*/ 324222 w 3116080"/>
                <a:gd name="connsiteY7" fmla="*/ 648444 h 648444"/>
                <a:gd name="connsiteX8" fmla="*/ 0 w 3116080"/>
                <a:gd name="connsiteY8" fmla="*/ 324222 h 648444"/>
                <a:gd name="connsiteX9" fmla="*/ 324222 w 3116080"/>
                <a:gd name="connsiteY9"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080" h="648444">
                  <a:moveTo>
                    <a:pt x="324222" y="0"/>
                  </a:moveTo>
                  <a:lnTo>
                    <a:pt x="2555972" y="0"/>
                  </a:lnTo>
                  <a:lnTo>
                    <a:pt x="2569557" y="28202"/>
                  </a:lnTo>
                  <a:cubicBezTo>
                    <a:pt x="2676656" y="225353"/>
                    <a:pt x="2830019" y="393725"/>
                    <a:pt x="3015075" y="518747"/>
                  </a:cubicBezTo>
                  <a:lnTo>
                    <a:pt x="3116080" y="580108"/>
                  </a:lnTo>
                  <a:lnTo>
                    <a:pt x="3100367" y="593072"/>
                  </a:lnTo>
                  <a:cubicBezTo>
                    <a:pt x="3048621" y="628031"/>
                    <a:pt x="2986240" y="648444"/>
                    <a:pt x="2919091" y="648444"/>
                  </a:cubicBezTo>
                  <a:lnTo>
                    <a:pt x="324222" y="648444"/>
                  </a:lnTo>
                  <a:cubicBezTo>
                    <a:pt x="145159" y="648444"/>
                    <a:pt x="0" y="503285"/>
                    <a:pt x="0" y="324222"/>
                  </a:cubicBezTo>
                  <a:cubicBezTo>
                    <a:pt x="0" y="145159"/>
                    <a:pt x="145159" y="0"/>
                    <a:pt x="324222"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4" name="缺角矩形 58">
              <a:extLst>
                <a:ext uri="{FF2B5EF4-FFF2-40B4-BE49-F238E27FC236}">
                  <a16:creationId xmlns:a16="http://schemas.microsoft.com/office/drawing/2014/main" id="{2DDD983C-5CA7-42EF-8915-D3B420509B86}"/>
                </a:ext>
              </a:extLst>
            </p:cNvPr>
            <p:cNvSpPr/>
            <p:nvPr/>
          </p:nvSpPr>
          <p:spPr>
            <a:xfrm>
              <a:off x="3594242" y="3523848"/>
              <a:ext cx="282911" cy="266395"/>
            </a:xfrm>
            <a:prstGeom prst="plaque">
              <a:avLst/>
            </a:prstGeom>
            <a:ln>
              <a:no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a:t>
              </a:r>
              <a:endParaRPr lang="zh-CN" altLang="en-US"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7" name="Google Shape;177;p14">
              <a:extLst>
                <a:ext uri="{FF2B5EF4-FFF2-40B4-BE49-F238E27FC236}">
                  <a16:creationId xmlns:a16="http://schemas.microsoft.com/office/drawing/2014/main" id="{646FA88B-DB2D-4F0F-968A-A6430F062E69}"/>
                </a:ext>
              </a:extLst>
            </p:cNvPr>
            <p:cNvSpPr txBox="1"/>
            <p:nvPr/>
          </p:nvSpPr>
          <p:spPr>
            <a:xfrm>
              <a:off x="803042" y="3501472"/>
              <a:ext cx="2187990" cy="301991"/>
            </a:xfrm>
            <a:prstGeom prst="rect">
              <a:avLst/>
            </a:prstGeom>
            <a:noFill/>
            <a:ln>
              <a:noFill/>
            </a:ln>
          </p:spPr>
          <p:txBody>
            <a:bodyPr spcFirstLastPara="1" wrap="square" lIns="121900" tIns="121900" rIns="121900" bIns="121900" anchor="ctr" anchorCtr="0">
              <a:noAutofit/>
            </a:bodyPr>
            <a:lstStyle/>
            <a:p>
              <a:pPr algn="r"/>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MISE EN OEUVRE </a:t>
              </a:r>
            </a:p>
          </p:txBody>
        </p:sp>
        <p:grpSp>
          <p:nvGrpSpPr>
            <p:cNvPr id="189" name="Google Shape;183;p14">
              <a:extLst>
                <a:ext uri="{FF2B5EF4-FFF2-40B4-BE49-F238E27FC236}">
                  <a16:creationId xmlns:a16="http://schemas.microsoft.com/office/drawing/2014/main" id="{009139E7-0895-4EB5-A4BA-C092F149007A}"/>
                </a:ext>
              </a:extLst>
            </p:cNvPr>
            <p:cNvGrpSpPr/>
            <p:nvPr/>
          </p:nvGrpSpPr>
          <p:grpSpPr>
            <a:xfrm>
              <a:off x="119768" y="3270667"/>
              <a:ext cx="755523" cy="743900"/>
              <a:chOff x="6323089" y="1361318"/>
              <a:chExt cx="630131" cy="630131"/>
            </a:xfrm>
          </p:grpSpPr>
          <p:sp>
            <p:nvSpPr>
              <p:cNvPr id="190" name="Google Shape;184;p14">
                <a:extLst>
                  <a:ext uri="{FF2B5EF4-FFF2-40B4-BE49-F238E27FC236}">
                    <a16:creationId xmlns:a16="http://schemas.microsoft.com/office/drawing/2014/main" id="{3947F60F-4587-4E78-84B5-112D9279A983}"/>
                  </a:ext>
                </a:extLst>
              </p:cNvPr>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endParaRPr sz="2400"/>
              </a:p>
            </p:txBody>
          </p:sp>
          <p:sp>
            <p:nvSpPr>
              <p:cNvPr id="191" name="Google Shape;185;p14">
                <a:extLst>
                  <a:ext uri="{FF2B5EF4-FFF2-40B4-BE49-F238E27FC236}">
                    <a16:creationId xmlns:a16="http://schemas.microsoft.com/office/drawing/2014/main" id="{0ADA28D9-4D0F-4045-979A-D744961D9E62}"/>
                  </a:ext>
                </a:extLst>
              </p:cNvPr>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 name="Google Shape;186;p14">
                <a:extLst>
                  <a:ext uri="{FF2B5EF4-FFF2-40B4-BE49-F238E27FC236}">
                    <a16:creationId xmlns:a16="http://schemas.microsoft.com/office/drawing/2014/main" id="{5B184990-CA53-4909-92F9-4B396C5DCC48}"/>
                  </a:ext>
                </a:extLst>
              </p:cNvPr>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87;p14">
                <a:extLst>
                  <a:ext uri="{FF2B5EF4-FFF2-40B4-BE49-F238E27FC236}">
                    <a16:creationId xmlns:a16="http://schemas.microsoft.com/office/drawing/2014/main" id="{AAEE0457-A299-44D5-A38C-B8A2C2821BAB}"/>
                  </a:ext>
                </a:extLst>
              </p:cNvPr>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2" name="Groupe 1">
            <a:extLst>
              <a:ext uri="{FF2B5EF4-FFF2-40B4-BE49-F238E27FC236}">
                <a16:creationId xmlns:a16="http://schemas.microsoft.com/office/drawing/2014/main" id="{AA94D6BA-6348-4091-8A89-85D18D8CDDBF}"/>
              </a:ext>
            </a:extLst>
          </p:cNvPr>
          <p:cNvGrpSpPr/>
          <p:nvPr/>
        </p:nvGrpSpPr>
        <p:grpSpPr>
          <a:xfrm>
            <a:off x="-3912498" y="2244380"/>
            <a:ext cx="3489123" cy="755548"/>
            <a:chOff x="93315" y="2244380"/>
            <a:chExt cx="3489123" cy="755548"/>
          </a:xfrm>
        </p:grpSpPr>
        <p:sp>
          <p:nvSpPr>
            <p:cNvPr id="160" name="Forme libre : forme 159">
              <a:extLst>
                <a:ext uri="{FF2B5EF4-FFF2-40B4-BE49-F238E27FC236}">
                  <a16:creationId xmlns:a16="http://schemas.microsoft.com/office/drawing/2014/main" id="{4BFF31FB-5020-48C5-9711-15C879D42335}"/>
                </a:ext>
              </a:extLst>
            </p:cNvPr>
            <p:cNvSpPr/>
            <p:nvPr/>
          </p:nvSpPr>
          <p:spPr>
            <a:xfrm>
              <a:off x="3142616" y="2315456"/>
              <a:ext cx="439822" cy="648444"/>
            </a:xfrm>
            <a:custGeom>
              <a:avLst/>
              <a:gdLst>
                <a:gd name="connsiteX0" fmla="*/ 39532 w 431547"/>
                <a:gd name="connsiteY0" fmla="*/ 0 h 648444"/>
                <a:gd name="connsiteX1" fmla="*/ 107325 w 431547"/>
                <a:gd name="connsiteY1" fmla="*/ 0 h 648444"/>
                <a:gd name="connsiteX2" fmla="*/ 431547 w 431547"/>
                <a:gd name="connsiteY2" fmla="*/ 324222 h 648444"/>
                <a:gd name="connsiteX3" fmla="*/ 107325 w 431547"/>
                <a:gd name="connsiteY3" fmla="*/ 648444 h 648444"/>
                <a:gd name="connsiteX4" fmla="*/ 39532 w 431547"/>
                <a:gd name="connsiteY4" fmla="*/ 648444 h 648444"/>
                <a:gd name="connsiteX5" fmla="*/ 28268 w 431547"/>
                <a:gd name="connsiteY5" fmla="*/ 604637 h 648444"/>
                <a:gd name="connsiteX6" fmla="*/ 0 w 431547"/>
                <a:gd name="connsiteY6" fmla="*/ 324222 h 648444"/>
                <a:gd name="connsiteX7" fmla="*/ 28268 w 431547"/>
                <a:gd name="connsiteY7" fmla="*/ 43807 h 648444"/>
                <a:gd name="connsiteX8" fmla="*/ 39532 w 431547"/>
                <a:gd name="connsiteY8"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547" h="648444">
                  <a:moveTo>
                    <a:pt x="39532" y="0"/>
                  </a:moveTo>
                  <a:lnTo>
                    <a:pt x="107325" y="0"/>
                  </a:lnTo>
                  <a:cubicBezTo>
                    <a:pt x="286388" y="0"/>
                    <a:pt x="431547" y="145159"/>
                    <a:pt x="431547" y="324222"/>
                  </a:cubicBezTo>
                  <a:cubicBezTo>
                    <a:pt x="431547" y="503285"/>
                    <a:pt x="286388" y="648444"/>
                    <a:pt x="107325" y="648444"/>
                  </a:cubicBezTo>
                  <a:lnTo>
                    <a:pt x="39532" y="648444"/>
                  </a:lnTo>
                  <a:lnTo>
                    <a:pt x="28268" y="604637"/>
                  </a:lnTo>
                  <a:cubicBezTo>
                    <a:pt x="9734" y="514060"/>
                    <a:pt x="0" y="420278"/>
                    <a:pt x="0" y="324222"/>
                  </a:cubicBezTo>
                  <a:cubicBezTo>
                    <a:pt x="0" y="228166"/>
                    <a:pt x="9734" y="134384"/>
                    <a:pt x="28268" y="43807"/>
                  </a:cubicBezTo>
                  <a:lnTo>
                    <a:pt x="39532" y="0"/>
                  </a:lnTo>
                  <a:close/>
                </a:path>
              </a:pathLst>
            </a:cu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dirty="0"/>
            </a:p>
          </p:txBody>
        </p:sp>
        <p:sp>
          <p:nvSpPr>
            <p:cNvPr id="152" name="Forme libre : forme 151">
              <a:extLst>
                <a:ext uri="{FF2B5EF4-FFF2-40B4-BE49-F238E27FC236}">
                  <a16:creationId xmlns:a16="http://schemas.microsoft.com/office/drawing/2014/main" id="{2C8B0D25-B791-46A8-A395-AF6194AAA459}"/>
                </a:ext>
              </a:extLst>
            </p:cNvPr>
            <p:cNvSpPr/>
            <p:nvPr/>
          </p:nvSpPr>
          <p:spPr>
            <a:xfrm>
              <a:off x="782106" y="2320607"/>
              <a:ext cx="2401600" cy="648444"/>
            </a:xfrm>
            <a:custGeom>
              <a:avLst/>
              <a:gdLst>
                <a:gd name="connsiteX0" fmla="*/ 324222 w 2985612"/>
                <a:gd name="connsiteY0" fmla="*/ 0 h 648444"/>
                <a:gd name="connsiteX1" fmla="*/ 2985612 w 2985612"/>
                <a:gd name="connsiteY1" fmla="*/ 0 h 648444"/>
                <a:gd name="connsiteX2" fmla="*/ 2974348 w 2985612"/>
                <a:gd name="connsiteY2" fmla="*/ 43807 h 648444"/>
                <a:gd name="connsiteX3" fmla="*/ 2946080 w 2985612"/>
                <a:gd name="connsiteY3" fmla="*/ 324222 h 648444"/>
                <a:gd name="connsiteX4" fmla="*/ 2974348 w 2985612"/>
                <a:gd name="connsiteY4" fmla="*/ 604637 h 648444"/>
                <a:gd name="connsiteX5" fmla="*/ 2985612 w 2985612"/>
                <a:gd name="connsiteY5" fmla="*/ 648444 h 648444"/>
                <a:gd name="connsiteX6" fmla="*/ 324222 w 2985612"/>
                <a:gd name="connsiteY6" fmla="*/ 648444 h 648444"/>
                <a:gd name="connsiteX7" fmla="*/ 0 w 2985612"/>
                <a:gd name="connsiteY7" fmla="*/ 324222 h 648444"/>
                <a:gd name="connsiteX8" fmla="*/ 324222 w 2985612"/>
                <a:gd name="connsiteY8"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5612" h="648444">
                  <a:moveTo>
                    <a:pt x="324222" y="0"/>
                  </a:moveTo>
                  <a:lnTo>
                    <a:pt x="2985612" y="0"/>
                  </a:lnTo>
                  <a:lnTo>
                    <a:pt x="2974348" y="43807"/>
                  </a:lnTo>
                  <a:cubicBezTo>
                    <a:pt x="2955814" y="134384"/>
                    <a:pt x="2946080" y="228166"/>
                    <a:pt x="2946080" y="324222"/>
                  </a:cubicBezTo>
                  <a:cubicBezTo>
                    <a:pt x="2946080" y="420278"/>
                    <a:pt x="2955814" y="514060"/>
                    <a:pt x="2974348" y="604637"/>
                  </a:cubicBezTo>
                  <a:lnTo>
                    <a:pt x="2985612" y="648444"/>
                  </a:lnTo>
                  <a:lnTo>
                    <a:pt x="324222" y="648444"/>
                  </a:lnTo>
                  <a:cubicBezTo>
                    <a:pt x="145159" y="648444"/>
                    <a:pt x="0" y="503285"/>
                    <a:pt x="0" y="324222"/>
                  </a:cubicBezTo>
                  <a:cubicBezTo>
                    <a:pt x="0" y="145159"/>
                    <a:pt x="145159" y="0"/>
                    <a:pt x="324222"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9" name="缺角矩形 58">
              <a:extLst>
                <a:ext uri="{FF2B5EF4-FFF2-40B4-BE49-F238E27FC236}">
                  <a16:creationId xmlns:a16="http://schemas.microsoft.com/office/drawing/2014/main" id="{61FB46FF-D7BC-4CB3-9D26-D52DC02B6C56}"/>
                </a:ext>
              </a:extLst>
            </p:cNvPr>
            <p:cNvSpPr/>
            <p:nvPr/>
          </p:nvSpPr>
          <p:spPr>
            <a:xfrm>
              <a:off x="3220138" y="2498711"/>
              <a:ext cx="282911" cy="266395"/>
            </a:xfrm>
            <a:prstGeom prst="plaque">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6</a:t>
              </a:r>
              <a:endParaRPr lang="zh-CN" altLang="en-US"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8" name="Google Shape;179;p14">
              <a:extLst>
                <a:ext uri="{FF2B5EF4-FFF2-40B4-BE49-F238E27FC236}">
                  <a16:creationId xmlns:a16="http://schemas.microsoft.com/office/drawing/2014/main" id="{66CC0AB6-95EA-4F8A-B284-D53701EE5993}"/>
                </a:ext>
              </a:extLst>
            </p:cNvPr>
            <p:cNvSpPr txBox="1"/>
            <p:nvPr/>
          </p:nvSpPr>
          <p:spPr>
            <a:xfrm>
              <a:off x="791238" y="2381399"/>
              <a:ext cx="2284929" cy="448810"/>
            </a:xfrm>
            <a:prstGeom prst="rect">
              <a:avLst/>
            </a:prstGeom>
            <a:noFill/>
            <a:ln>
              <a:noFill/>
            </a:ln>
          </p:spPr>
          <p:txBody>
            <a:bodyPr spcFirstLastPara="1" wrap="square" lIns="121900" tIns="121900" rIns="121900" bIns="121900" anchor="ctr" anchorCtr="0">
              <a:noAutofit/>
            </a:bodyPr>
            <a:lstStyle/>
            <a:p>
              <a:pPr algn="r"/>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DEMONSTRATION</a:t>
              </a:r>
            </a:p>
          </p:txBody>
        </p:sp>
        <p:grpSp>
          <p:nvGrpSpPr>
            <p:cNvPr id="20" name="Groupe 19">
              <a:extLst>
                <a:ext uri="{FF2B5EF4-FFF2-40B4-BE49-F238E27FC236}">
                  <a16:creationId xmlns:a16="http://schemas.microsoft.com/office/drawing/2014/main" id="{BDC8A82B-BB90-45B0-9F86-CCD34F52EBB4}"/>
                </a:ext>
              </a:extLst>
            </p:cNvPr>
            <p:cNvGrpSpPr/>
            <p:nvPr/>
          </p:nvGrpSpPr>
          <p:grpSpPr>
            <a:xfrm>
              <a:off x="93315" y="2244380"/>
              <a:ext cx="771410" cy="755548"/>
              <a:chOff x="119313" y="2233139"/>
              <a:chExt cx="637295" cy="648444"/>
            </a:xfrm>
          </p:grpSpPr>
          <p:grpSp>
            <p:nvGrpSpPr>
              <p:cNvPr id="184" name="Google Shape;196;p14">
                <a:extLst>
                  <a:ext uri="{FF2B5EF4-FFF2-40B4-BE49-F238E27FC236}">
                    <a16:creationId xmlns:a16="http://schemas.microsoft.com/office/drawing/2014/main" id="{B8602128-8543-49FF-BE8A-A88DEED53906}"/>
                  </a:ext>
                </a:extLst>
              </p:cNvPr>
              <p:cNvGrpSpPr/>
              <p:nvPr/>
            </p:nvGrpSpPr>
            <p:grpSpPr>
              <a:xfrm>
                <a:off x="119313" y="2233139"/>
                <a:ext cx="637295" cy="648444"/>
                <a:chOff x="6323089" y="2499219"/>
                <a:chExt cx="630131" cy="630104"/>
              </a:xfrm>
            </p:grpSpPr>
            <p:sp>
              <p:nvSpPr>
                <p:cNvPr id="186" name="Google Shape;197;p14">
                  <a:extLst>
                    <a:ext uri="{FF2B5EF4-FFF2-40B4-BE49-F238E27FC236}">
                      <a16:creationId xmlns:a16="http://schemas.microsoft.com/office/drawing/2014/main" id="{0D7869A1-2497-4DD2-A785-751A76D4F439}"/>
                    </a:ext>
                  </a:extLst>
                </p:cNvPr>
                <p:cNvSpPr/>
                <p:nvPr/>
              </p:nvSpPr>
              <p:spPr>
                <a:xfrm>
                  <a:off x="6369087" y="2538368"/>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endParaRPr sz="2400" dirty="0"/>
                </a:p>
              </p:txBody>
            </p:sp>
            <p:sp>
              <p:nvSpPr>
                <p:cNvPr id="187" name="Google Shape;200;p14">
                  <a:extLst>
                    <a:ext uri="{FF2B5EF4-FFF2-40B4-BE49-F238E27FC236}">
                      <a16:creationId xmlns:a16="http://schemas.microsoft.com/office/drawing/2014/main" id="{1720C209-583C-4B3C-955A-15DE919D7AE7}"/>
                    </a:ext>
                  </a:extLst>
                </p:cNvPr>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201;p14">
                  <a:extLst>
                    <a:ext uri="{FF2B5EF4-FFF2-40B4-BE49-F238E27FC236}">
                      <a16:creationId xmlns:a16="http://schemas.microsoft.com/office/drawing/2014/main" id="{4FF24114-0670-4B3A-B590-F2E40523ACBB}"/>
                    </a:ext>
                  </a:extLst>
                </p:cNvPr>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pic>
            <p:nvPicPr>
              <p:cNvPr id="15" name="Graphique 14" descr="Internet avec un remplissage uni">
                <a:extLst>
                  <a:ext uri="{FF2B5EF4-FFF2-40B4-BE49-F238E27FC236}">
                    <a16:creationId xmlns:a16="http://schemas.microsoft.com/office/drawing/2014/main" id="{DB55D96A-AABF-4221-8025-9B7FB172A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393" y="2296679"/>
                <a:ext cx="428101" cy="541384"/>
              </a:xfrm>
              <a:prstGeom prst="rect">
                <a:avLst/>
              </a:prstGeom>
            </p:spPr>
          </p:pic>
        </p:grpSp>
      </p:grpSp>
      <p:grpSp>
        <p:nvGrpSpPr>
          <p:cNvPr id="254" name="Groupe 253">
            <a:extLst>
              <a:ext uri="{FF2B5EF4-FFF2-40B4-BE49-F238E27FC236}">
                <a16:creationId xmlns:a16="http://schemas.microsoft.com/office/drawing/2014/main" id="{869B1D97-59BF-46B6-B8BD-8E28607FEC17}"/>
              </a:ext>
            </a:extLst>
          </p:cNvPr>
          <p:cNvGrpSpPr/>
          <p:nvPr/>
        </p:nvGrpSpPr>
        <p:grpSpPr>
          <a:xfrm>
            <a:off x="3092977" y="5187325"/>
            <a:ext cx="2954859" cy="1238010"/>
            <a:chOff x="3139403" y="3563179"/>
            <a:chExt cx="2870566" cy="1238010"/>
          </a:xfrm>
        </p:grpSpPr>
        <p:sp>
          <p:nvSpPr>
            <p:cNvPr id="156" name="Forme libre : forme 155">
              <a:extLst>
                <a:ext uri="{FF2B5EF4-FFF2-40B4-BE49-F238E27FC236}">
                  <a16:creationId xmlns:a16="http://schemas.microsoft.com/office/drawing/2014/main" id="{47257E9E-317C-4C59-B81F-4A51F078575A}"/>
                </a:ext>
              </a:extLst>
            </p:cNvPr>
            <p:cNvSpPr/>
            <p:nvPr/>
          </p:nvSpPr>
          <p:spPr>
            <a:xfrm>
              <a:off x="4206066" y="3563179"/>
              <a:ext cx="616450" cy="432152"/>
            </a:xfrm>
            <a:custGeom>
              <a:avLst/>
              <a:gdLst>
                <a:gd name="connsiteX0" fmla="*/ 324222 w 648444"/>
                <a:gd name="connsiteY0" fmla="*/ 0 h 432152"/>
                <a:gd name="connsiteX1" fmla="*/ 648444 w 648444"/>
                <a:gd name="connsiteY1" fmla="*/ 324222 h 432152"/>
                <a:gd name="connsiteX2" fmla="*/ 648444 w 648444"/>
                <a:gd name="connsiteY2" fmla="*/ 392620 h 432152"/>
                <a:gd name="connsiteX3" fmla="*/ 604638 w 648444"/>
                <a:gd name="connsiteY3" fmla="*/ 403884 h 432152"/>
                <a:gd name="connsiteX4" fmla="*/ 324223 w 648444"/>
                <a:gd name="connsiteY4" fmla="*/ 432152 h 432152"/>
                <a:gd name="connsiteX5" fmla="*/ 43808 w 648444"/>
                <a:gd name="connsiteY5" fmla="*/ 403884 h 432152"/>
                <a:gd name="connsiteX6" fmla="*/ 0 w 648444"/>
                <a:gd name="connsiteY6" fmla="*/ 392620 h 432152"/>
                <a:gd name="connsiteX7" fmla="*/ 0 w 648444"/>
                <a:gd name="connsiteY7" fmla="*/ 324222 h 432152"/>
                <a:gd name="connsiteX8" fmla="*/ 324222 w 648444"/>
                <a:gd name="connsiteY8" fmla="*/ 0 h 43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444" h="432152">
                  <a:moveTo>
                    <a:pt x="324222" y="0"/>
                  </a:moveTo>
                  <a:cubicBezTo>
                    <a:pt x="503285" y="0"/>
                    <a:pt x="648444" y="145159"/>
                    <a:pt x="648444" y="324222"/>
                  </a:cubicBezTo>
                  <a:lnTo>
                    <a:pt x="648444" y="392620"/>
                  </a:lnTo>
                  <a:lnTo>
                    <a:pt x="604638" y="403884"/>
                  </a:lnTo>
                  <a:cubicBezTo>
                    <a:pt x="514061" y="422419"/>
                    <a:pt x="420279" y="432152"/>
                    <a:pt x="324223" y="432152"/>
                  </a:cubicBezTo>
                  <a:cubicBezTo>
                    <a:pt x="228167" y="432152"/>
                    <a:pt x="134385" y="422419"/>
                    <a:pt x="43808" y="403884"/>
                  </a:cubicBezTo>
                  <a:lnTo>
                    <a:pt x="0" y="392620"/>
                  </a:lnTo>
                  <a:lnTo>
                    <a:pt x="0" y="324222"/>
                  </a:lnTo>
                  <a:cubicBezTo>
                    <a:pt x="0" y="145159"/>
                    <a:pt x="145159" y="0"/>
                    <a:pt x="324222" y="0"/>
                  </a:cubicBezTo>
                  <a:close/>
                </a:path>
              </a:pathLst>
            </a:custGeom>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fr-FR" dirty="0"/>
            </a:p>
          </p:txBody>
        </p:sp>
        <p:sp>
          <p:nvSpPr>
            <p:cNvPr id="148" name="Forme libre : forme 147">
              <a:extLst>
                <a:ext uri="{FF2B5EF4-FFF2-40B4-BE49-F238E27FC236}">
                  <a16:creationId xmlns:a16="http://schemas.microsoft.com/office/drawing/2014/main" id="{DB5DF0A3-3BF2-440C-A3A7-1FF1599721AD}"/>
                </a:ext>
              </a:extLst>
            </p:cNvPr>
            <p:cNvSpPr/>
            <p:nvPr/>
          </p:nvSpPr>
          <p:spPr>
            <a:xfrm>
              <a:off x="4247777" y="3923613"/>
              <a:ext cx="648444" cy="510723"/>
            </a:xfrm>
            <a:custGeom>
              <a:avLst/>
              <a:gdLst>
                <a:gd name="connsiteX0" fmla="*/ 0 w 648444"/>
                <a:gd name="connsiteY0" fmla="*/ 0 h 510723"/>
                <a:gd name="connsiteX1" fmla="*/ 43808 w 648444"/>
                <a:gd name="connsiteY1" fmla="*/ 11264 h 510723"/>
                <a:gd name="connsiteX2" fmla="*/ 324223 w 648444"/>
                <a:gd name="connsiteY2" fmla="*/ 39532 h 510723"/>
                <a:gd name="connsiteX3" fmla="*/ 604638 w 648444"/>
                <a:gd name="connsiteY3" fmla="*/ 11264 h 510723"/>
                <a:gd name="connsiteX4" fmla="*/ 648444 w 648444"/>
                <a:gd name="connsiteY4" fmla="*/ 0 h 510723"/>
                <a:gd name="connsiteX5" fmla="*/ 648444 w 648444"/>
                <a:gd name="connsiteY5" fmla="*/ 186501 h 510723"/>
                <a:gd name="connsiteX6" fmla="*/ 324222 w 648444"/>
                <a:gd name="connsiteY6" fmla="*/ 510723 h 510723"/>
                <a:gd name="connsiteX7" fmla="*/ 0 w 648444"/>
                <a:gd name="connsiteY7" fmla="*/ 186501 h 510723"/>
                <a:gd name="connsiteX8" fmla="*/ 0 w 648444"/>
                <a:gd name="connsiteY8" fmla="*/ 0 h 51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444" h="510723">
                  <a:moveTo>
                    <a:pt x="0" y="0"/>
                  </a:moveTo>
                  <a:lnTo>
                    <a:pt x="43808" y="11264"/>
                  </a:lnTo>
                  <a:cubicBezTo>
                    <a:pt x="134385" y="29799"/>
                    <a:pt x="228167" y="39532"/>
                    <a:pt x="324223" y="39532"/>
                  </a:cubicBezTo>
                  <a:cubicBezTo>
                    <a:pt x="420279" y="39532"/>
                    <a:pt x="514061" y="29799"/>
                    <a:pt x="604638" y="11264"/>
                  </a:cubicBezTo>
                  <a:lnTo>
                    <a:pt x="648444" y="0"/>
                  </a:lnTo>
                  <a:lnTo>
                    <a:pt x="648444" y="186501"/>
                  </a:lnTo>
                  <a:cubicBezTo>
                    <a:pt x="648444" y="365564"/>
                    <a:pt x="503285" y="510723"/>
                    <a:pt x="324222" y="510723"/>
                  </a:cubicBezTo>
                  <a:cubicBezTo>
                    <a:pt x="145159" y="510723"/>
                    <a:pt x="0" y="365564"/>
                    <a:pt x="0" y="186501"/>
                  </a:cubicBez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5" name="缺角矩形 58">
              <a:extLst>
                <a:ext uri="{FF2B5EF4-FFF2-40B4-BE49-F238E27FC236}">
                  <a16:creationId xmlns:a16="http://schemas.microsoft.com/office/drawing/2014/main" id="{73373B76-105F-4602-9615-0AEF12ED6500}"/>
                </a:ext>
              </a:extLst>
            </p:cNvPr>
            <p:cNvSpPr/>
            <p:nvPr/>
          </p:nvSpPr>
          <p:spPr>
            <a:xfrm>
              <a:off x="4356768" y="3667898"/>
              <a:ext cx="282911" cy="266395"/>
            </a:xfrm>
            <a:prstGeom prst="plaque">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1">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4</a:t>
              </a:r>
              <a:endParaRPr lang="zh-CN" altLang="en-US" sz="2400" dirty="0">
                <a:ln w="0"/>
                <a:solidFill>
                  <a:schemeClr val="accent1">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3" name="Google Shape;174;p14">
              <a:extLst>
                <a:ext uri="{FF2B5EF4-FFF2-40B4-BE49-F238E27FC236}">
                  <a16:creationId xmlns:a16="http://schemas.microsoft.com/office/drawing/2014/main" id="{B94F2613-1EA9-44DD-B2B4-36CE80209E8C}"/>
                </a:ext>
              </a:extLst>
            </p:cNvPr>
            <p:cNvSpPr txBox="1"/>
            <p:nvPr/>
          </p:nvSpPr>
          <p:spPr>
            <a:xfrm>
              <a:off x="3861613" y="4193709"/>
              <a:ext cx="2148356" cy="607479"/>
            </a:xfrm>
            <a:prstGeom prst="rect">
              <a:avLst/>
            </a:prstGeom>
            <a:noFill/>
            <a:ln>
              <a:noFill/>
            </a:ln>
          </p:spPr>
          <p:txBody>
            <a:bodyPr spcFirstLastPara="1" wrap="square" lIns="121900" tIns="121900" rIns="121900" bIns="121900" anchor="ctr" anchorCtr="0">
              <a:no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ANALYSE &amp; CONCEPTION</a:t>
              </a:r>
            </a:p>
          </p:txBody>
        </p:sp>
        <p:grpSp>
          <p:nvGrpSpPr>
            <p:cNvPr id="22" name="Groupe 21">
              <a:extLst>
                <a:ext uri="{FF2B5EF4-FFF2-40B4-BE49-F238E27FC236}">
                  <a16:creationId xmlns:a16="http://schemas.microsoft.com/office/drawing/2014/main" id="{53AEF05B-5F5A-4191-B391-D2EBCF9A3A12}"/>
                </a:ext>
              </a:extLst>
            </p:cNvPr>
            <p:cNvGrpSpPr/>
            <p:nvPr/>
          </p:nvGrpSpPr>
          <p:grpSpPr>
            <a:xfrm>
              <a:off x="3139403" y="4159504"/>
              <a:ext cx="674076" cy="641685"/>
              <a:chOff x="8173599" y="922259"/>
              <a:chExt cx="674076" cy="641685"/>
            </a:xfrm>
          </p:grpSpPr>
          <p:grpSp>
            <p:nvGrpSpPr>
              <p:cNvPr id="211" name="Google Shape;196;p14">
                <a:extLst>
                  <a:ext uri="{FF2B5EF4-FFF2-40B4-BE49-F238E27FC236}">
                    <a16:creationId xmlns:a16="http://schemas.microsoft.com/office/drawing/2014/main" id="{9100B6C5-82DE-4CFD-99FE-094D7D5115E0}"/>
                  </a:ext>
                </a:extLst>
              </p:cNvPr>
              <p:cNvGrpSpPr/>
              <p:nvPr/>
            </p:nvGrpSpPr>
            <p:grpSpPr>
              <a:xfrm>
                <a:off x="8173599" y="922259"/>
                <a:ext cx="674076" cy="641685"/>
                <a:chOff x="6323089" y="2505787"/>
                <a:chExt cx="666499" cy="623536"/>
              </a:xfrm>
            </p:grpSpPr>
            <p:sp>
              <p:nvSpPr>
                <p:cNvPr id="213" name="Google Shape;197;p14">
                  <a:extLst>
                    <a:ext uri="{FF2B5EF4-FFF2-40B4-BE49-F238E27FC236}">
                      <a16:creationId xmlns:a16="http://schemas.microsoft.com/office/drawing/2014/main" id="{D6D4C09D-3008-4125-9CE7-EBC10BD19F02}"/>
                    </a:ext>
                  </a:extLst>
                </p:cNvPr>
                <p:cNvSpPr/>
                <p:nvPr/>
              </p:nvSpPr>
              <p:spPr>
                <a:xfrm>
                  <a:off x="6369087" y="2538368"/>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endParaRPr sz="2400" dirty="0"/>
                </a:p>
              </p:txBody>
            </p:sp>
            <p:sp>
              <p:nvSpPr>
                <p:cNvPr id="214" name="Google Shape;200;p14">
                  <a:extLst>
                    <a:ext uri="{FF2B5EF4-FFF2-40B4-BE49-F238E27FC236}">
                      <a16:creationId xmlns:a16="http://schemas.microsoft.com/office/drawing/2014/main" id="{1493B0AB-9553-4700-925C-B25E3EDCF92F}"/>
                    </a:ext>
                  </a:extLst>
                </p:cNvPr>
                <p:cNvSpPr/>
                <p:nvPr/>
              </p:nvSpPr>
              <p:spPr>
                <a:xfrm>
                  <a:off x="6569501" y="2505787"/>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15" name="Google Shape;201;p14">
                  <a:extLst>
                    <a:ext uri="{FF2B5EF4-FFF2-40B4-BE49-F238E27FC236}">
                      <a16:creationId xmlns:a16="http://schemas.microsoft.com/office/drawing/2014/main" id="{3EAC98C3-3232-4689-8BF7-09656974FA84}"/>
                    </a:ext>
                  </a:extLst>
                </p:cNvPr>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pic>
            <p:nvPicPr>
              <p:cNvPr id="17" name="Graphique 16" descr="Recherche avec un remplissage uni">
                <a:extLst>
                  <a:ext uri="{FF2B5EF4-FFF2-40B4-BE49-F238E27FC236}">
                    <a16:creationId xmlns:a16="http://schemas.microsoft.com/office/drawing/2014/main" id="{C75EC862-8E2C-439B-8270-3886161C95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80155" y="1034149"/>
                <a:ext cx="473696" cy="397976"/>
              </a:xfrm>
              <a:prstGeom prst="rect">
                <a:avLst/>
              </a:prstGeom>
            </p:spPr>
          </p:pic>
        </p:grpSp>
      </p:grpSp>
      <p:grpSp>
        <p:nvGrpSpPr>
          <p:cNvPr id="39" name="Groupe 38">
            <a:extLst>
              <a:ext uri="{FF2B5EF4-FFF2-40B4-BE49-F238E27FC236}">
                <a16:creationId xmlns:a16="http://schemas.microsoft.com/office/drawing/2014/main" id="{1BA1A835-52CD-427D-9761-D923424E5E0D}"/>
              </a:ext>
            </a:extLst>
          </p:cNvPr>
          <p:cNvGrpSpPr/>
          <p:nvPr/>
        </p:nvGrpSpPr>
        <p:grpSpPr>
          <a:xfrm>
            <a:off x="9192101" y="3355072"/>
            <a:ext cx="3883456" cy="756374"/>
            <a:chOff x="5121704" y="3206769"/>
            <a:chExt cx="3883456" cy="756374"/>
          </a:xfrm>
        </p:grpSpPr>
        <p:sp>
          <p:nvSpPr>
            <p:cNvPr id="157" name="Forme libre : forme 156">
              <a:extLst>
                <a:ext uri="{FF2B5EF4-FFF2-40B4-BE49-F238E27FC236}">
                  <a16:creationId xmlns:a16="http://schemas.microsoft.com/office/drawing/2014/main" id="{2EECB44C-4664-43D3-84AF-AA06A95BBEFB}"/>
                </a:ext>
              </a:extLst>
            </p:cNvPr>
            <p:cNvSpPr/>
            <p:nvPr/>
          </p:nvSpPr>
          <p:spPr>
            <a:xfrm>
              <a:off x="5121704" y="3206770"/>
              <a:ext cx="687343" cy="580109"/>
            </a:xfrm>
            <a:custGeom>
              <a:avLst/>
              <a:gdLst>
                <a:gd name="connsiteX0" fmla="*/ 324222 w 687343"/>
                <a:gd name="connsiteY0" fmla="*/ 0 h 580109"/>
                <a:gd name="connsiteX1" fmla="*/ 687343 w 687343"/>
                <a:gd name="connsiteY1" fmla="*/ 0 h 580109"/>
                <a:gd name="connsiteX2" fmla="*/ 673757 w 687343"/>
                <a:gd name="connsiteY2" fmla="*/ 28202 h 580109"/>
                <a:gd name="connsiteX3" fmla="*/ 228239 w 687343"/>
                <a:gd name="connsiteY3" fmla="*/ 518747 h 580109"/>
                <a:gd name="connsiteX4" fmla="*/ 127234 w 687343"/>
                <a:gd name="connsiteY4" fmla="*/ 580109 h 580109"/>
                <a:gd name="connsiteX5" fmla="*/ 94962 w 687343"/>
                <a:gd name="connsiteY5" fmla="*/ 553482 h 580109"/>
                <a:gd name="connsiteX6" fmla="*/ 0 w 687343"/>
                <a:gd name="connsiteY6" fmla="*/ 324222 h 580109"/>
                <a:gd name="connsiteX7" fmla="*/ 324222 w 687343"/>
                <a:gd name="connsiteY7" fmla="*/ 0 h 58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343" h="580109">
                  <a:moveTo>
                    <a:pt x="324222" y="0"/>
                  </a:moveTo>
                  <a:lnTo>
                    <a:pt x="687343" y="0"/>
                  </a:lnTo>
                  <a:lnTo>
                    <a:pt x="673757" y="28202"/>
                  </a:lnTo>
                  <a:cubicBezTo>
                    <a:pt x="566659" y="225353"/>
                    <a:pt x="413296" y="393725"/>
                    <a:pt x="228239" y="518747"/>
                  </a:cubicBezTo>
                  <a:lnTo>
                    <a:pt x="127234" y="580109"/>
                  </a:lnTo>
                  <a:lnTo>
                    <a:pt x="94962" y="553482"/>
                  </a:lnTo>
                  <a:cubicBezTo>
                    <a:pt x="36290" y="494809"/>
                    <a:pt x="0" y="413754"/>
                    <a:pt x="0" y="324222"/>
                  </a:cubicBezTo>
                  <a:cubicBezTo>
                    <a:pt x="0" y="145159"/>
                    <a:pt x="145159" y="0"/>
                    <a:pt x="324222" y="0"/>
                  </a:cubicBezTo>
                  <a:close/>
                </a:path>
              </a:pathLst>
            </a:custGeom>
            <a:solidFill>
              <a:schemeClr val="accent5">
                <a:lumMod val="75000"/>
              </a:schemeClr>
            </a:solidFill>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fr-FR" dirty="0"/>
            </a:p>
          </p:txBody>
        </p:sp>
        <p:sp>
          <p:nvSpPr>
            <p:cNvPr id="149" name="Forme libre : forme 148">
              <a:extLst>
                <a:ext uri="{FF2B5EF4-FFF2-40B4-BE49-F238E27FC236}">
                  <a16:creationId xmlns:a16="http://schemas.microsoft.com/office/drawing/2014/main" id="{03643066-A081-4DA6-905B-1A56F06C96FF}"/>
                </a:ext>
              </a:extLst>
            </p:cNvPr>
            <p:cNvSpPr/>
            <p:nvPr/>
          </p:nvSpPr>
          <p:spPr>
            <a:xfrm>
              <a:off x="5248937" y="3206769"/>
              <a:ext cx="3116079" cy="648444"/>
            </a:xfrm>
            <a:custGeom>
              <a:avLst/>
              <a:gdLst>
                <a:gd name="connsiteX0" fmla="*/ 560109 w 3116079"/>
                <a:gd name="connsiteY0" fmla="*/ 0 h 648444"/>
                <a:gd name="connsiteX1" fmla="*/ 2791857 w 3116079"/>
                <a:gd name="connsiteY1" fmla="*/ 0 h 648444"/>
                <a:gd name="connsiteX2" fmla="*/ 3116079 w 3116079"/>
                <a:gd name="connsiteY2" fmla="*/ 324222 h 648444"/>
                <a:gd name="connsiteX3" fmla="*/ 2791857 w 3116079"/>
                <a:gd name="connsiteY3" fmla="*/ 648444 h 648444"/>
                <a:gd name="connsiteX4" fmla="*/ 196988 w 3116079"/>
                <a:gd name="connsiteY4" fmla="*/ 648444 h 648444"/>
                <a:gd name="connsiteX5" fmla="*/ 15712 w 3116079"/>
                <a:gd name="connsiteY5" fmla="*/ 593072 h 648444"/>
                <a:gd name="connsiteX6" fmla="*/ 0 w 3116079"/>
                <a:gd name="connsiteY6" fmla="*/ 580109 h 648444"/>
                <a:gd name="connsiteX7" fmla="*/ 101005 w 3116079"/>
                <a:gd name="connsiteY7" fmla="*/ 518747 h 648444"/>
                <a:gd name="connsiteX8" fmla="*/ 546523 w 3116079"/>
                <a:gd name="connsiteY8" fmla="*/ 28202 h 648444"/>
                <a:gd name="connsiteX9" fmla="*/ 560109 w 3116079"/>
                <a:gd name="connsiteY9"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079" h="648444">
                  <a:moveTo>
                    <a:pt x="560109" y="0"/>
                  </a:moveTo>
                  <a:lnTo>
                    <a:pt x="2791857" y="0"/>
                  </a:lnTo>
                  <a:cubicBezTo>
                    <a:pt x="2970920" y="0"/>
                    <a:pt x="3116079" y="145159"/>
                    <a:pt x="3116079" y="324222"/>
                  </a:cubicBezTo>
                  <a:cubicBezTo>
                    <a:pt x="3116079" y="503285"/>
                    <a:pt x="2970920" y="648444"/>
                    <a:pt x="2791857" y="648444"/>
                  </a:cubicBezTo>
                  <a:lnTo>
                    <a:pt x="196988" y="648444"/>
                  </a:lnTo>
                  <a:cubicBezTo>
                    <a:pt x="129840" y="648444"/>
                    <a:pt x="67459" y="628031"/>
                    <a:pt x="15712" y="593072"/>
                  </a:cubicBezTo>
                  <a:lnTo>
                    <a:pt x="0" y="580109"/>
                  </a:lnTo>
                  <a:lnTo>
                    <a:pt x="101005" y="518747"/>
                  </a:lnTo>
                  <a:cubicBezTo>
                    <a:pt x="286062" y="393725"/>
                    <a:pt x="439425" y="225353"/>
                    <a:pt x="546523" y="28202"/>
                  </a:cubicBezTo>
                  <a:lnTo>
                    <a:pt x="560109"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6" name="缺角矩形 58">
              <a:extLst>
                <a:ext uri="{FF2B5EF4-FFF2-40B4-BE49-F238E27FC236}">
                  <a16:creationId xmlns:a16="http://schemas.microsoft.com/office/drawing/2014/main" id="{16A7B654-5D87-4D49-9934-72F2CCA915E7}"/>
                </a:ext>
              </a:extLst>
            </p:cNvPr>
            <p:cNvSpPr/>
            <p:nvPr/>
          </p:nvSpPr>
          <p:spPr>
            <a:xfrm>
              <a:off x="5221155" y="3307746"/>
              <a:ext cx="282911" cy="266395"/>
            </a:xfrm>
            <a:prstGeom prst="plaque">
              <a:avLst/>
            </a:prstGeom>
            <a:ln>
              <a:no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endParaRPr lang="zh-CN" altLang="en-US"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2" name="Google Shape;172;p14">
              <a:extLst>
                <a:ext uri="{FF2B5EF4-FFF2-40B4-BE49-F238E27FC236}">
                  <a16:creationId xmlns:a16="http://schemas.microsoft.com/office/drawing/2014/main" id="{D525D10A-F630-49F6-BB77-02308B15FA2E}"/>
                </a:ext>
              </a:extLst>
            </p:cNvPr>
            <p:cNvSpPr txBox="1"/>
            <p:nvPr/>
          </p:nvSpPr>
          <p:spPr>
            <a:xfrm>
              <a:off x="5936280" y="3220129"/>
              <a:ext cx="2166324" cy="621724"/>
            </a:xfrm>
            <a:prstGeom prst="rect">
              <a:avLst/>
            </a:prstGeom>
            <a:noFill/>
            <a:ln>
              <a:noFill/>
            </a:ln>
          </p:spPr>
          <p:txBody>
            <a:bodyPr spcFirstLastPara="1" wrap="square" lIns="121900" tIns="121900" rIns="121900" bIns="121900" anchor="ctr" anchorCtr="0">
              <a:no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CONTEXTE &amp; PROBLEMATIQUE</a:t>
              </a:r>
            </a:p>
          </p:txBody>
        </p:sp>
        <p:grpSp>
          <p:nvGrpSpPr>
            <p:cNvPr id="23" name="Groupe 22">
              <a:extLst>
                <a:ext uri="{FF2B5EF4-FFF2-40B4-BE49-F238E27FC236}">
                  <a16:creationId xmlns:a16="http://schemas.microsoft.com/office/drawing/2014/main" id="{7D1264CA-366A-4B1B-9C4F-000EACE102E1}"/>
                </a:ext>
              </a:extLst>
            </p:cNvPr>
            <p:cNvGrpSpPr/>
            <p:nvPr/>
          </p:nvGrpSpPr>
          <p:grpSpPr>
            <a:xfrm>
              <a:off x="8217921" y="3220128"/>
              <a:ext cx="787239" cy="743015"/>
              <a:chOff x="8006814" y="2311605"/>
              <a:chExt cx="637295" cy="648444"/>
            </a:xfrm>
            <a:solidFill>
              <a:schemeClr val="tx2"/>
            </a:solidFill>
          </p:grpSpPr>
          <p:grpSp>
            <p:nvGrpSpPr>
              <p:cNvPr id="217" name="Google Shape;196;p14">
                <a:extLst>
                  <a:ext uri="{FF2B5EF4-FFF2-40B4-BE49-F238E27FC236}">
                    <a16:creationId xmlns:a16="http://schemas.microsoft.com/office/drawing/2014/main" id="{DE0CF7AA-F8FB-4B5B-8FDF-6A9456F80444}"/>
                  </a:ext>
                </a:extLst>
              </p:cNvPr>
              <p:cNvGrpSpPr/>
              <p:nvPr/>
            </p:nvGrpSpPr>
            <p:grpSpPr>
              <a:xfrm>
                <a:off x="8006814" y="2311605"/>
                <a:ext cx="637295" cy="648444"/>
                <a:chOff x="6323089" y="2499219"/>
                <a:chExt cx="630131" cy="630104"/>
              </a:xfrm>
              <a:grpFill/>
            </p:grpSpPr>
            <p:sp>
              <p:nvSpPr>
                <p:cNvPr id="219" name="Google Shape;197;p14">
                  <a:extLst>
                    <a:ext uri="{FF2B5EF4-FFF2-40B4-BE49-F238E27FC236}">
                      <a16:creationId xmlns:a16="http://schemas.microsoft.com/office/drawing/2014/main" id="{2462FA7F-2A7A-4600-BF16-7C948A885F2A}"/>
                    </a:ext>
                  </a:extLst>
                </p:cNvPr>
                <p:cNvSpPr/>
                <p:nvPr/>
              </p:nvSpPr>
              <p:spPr>
                <a:xfrm>
                  <a:off x="6369087" y="2538368"/>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endParaRPr sz="2400" dirty="0"/>
                </a:p>
              </p:txBody>
            </p:sp>
            <p:sp>
              <p:nvSpPr>
                <p:cNvPr id="220" name="Google Shape;200;p14">
                  <a:extLst>
                    <a:ext uri="{FF2B5EF4-FFF2-40B4-BE49-F238E27FC236}">
                      <a16:creationId xmlns:a16="http://schemas.microsoft.com/office/drawing/2014/main" id="{A1B1F3E5-6F2E-4CDF-AB00-75504F2DD061}"/>
                    </a:ext>
                  </a:extLst>
                </p:cNvPr>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01;p14">
                  <a:extLst>
                    <a:ext uri="{FF2B5EF4-FFF2-40B4-BE49-F238E27FC236}">
                      <a16:creationId xmlns:a16="http://schemas.microsoft.com/office/drawing/2014/main" id="{6D82BD8B-21B7-4B73-B586-EB0C23054C28}"/>
                    </a:ext>
                  </a:extLst>
                </p:cNvPr>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pic>
            <p:nvPicPr>
              <p:cNvPr id="11" name="Graphique 10" descr="Tête avec engrenages avec un remplissage uni">
                <a:extLst>
                  <a:ext uri="{FF2B5EF4-FFF2-40B4-BE49-F238E27FC236}">
                    <a16:creationId xmlns:a16="http://schemas.microsoft.com/office/drawing/2014/main" id="{1FDA8A9B-AA3C-4B21-97C0-A5B9FC12A6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8348" y="2388071"/>
                <a:ext cx="511122" cy="533093"/>
              </a:xfrm>
              <a:prstGeom prst="rect">
                <a:avLst/>
              </a:prstGeom>
            </p:spPr>
          </p:pic>
        </p:grpSp>
      </p:grpSp>
      <p:grpSp>
        <p:nvGrpSpPr>
          <p:cNvPr id="38" name="Groupe 37">
            <a:extLst>
              <a:ext uri="{FF2B5EF4-FFF2-40B4-BE49-F238E27FC236}">
                <a16:creationId xmlns:a16="http://schemas.microsoft.com/office/drawing/2014/main" id="{C48D5989-3317-45F9-AB67-DB5E3D883BF8}"/>
              </a:ext>
            </a:extLst>
          </p:cNvPr>
          <p:cNvGrpSpPr/>
          <p:nvPr/>
        </p:nvGrpSpPr>
        <p:grpSpPr>
          <a:xfrm>
            <a:off x="9567292" y="2246531"/>
            <a:ext cx="3462189" cy="762246"/>
            <a:chOff x="5531848" y="2247528"/>
            <a:chExt cx="3462189" cy="762246"/>
          </a:xfrm>
        </p:grpSpPr>
        <p:sp>
          <p:nvSpPr>
            <p:cNvPr id="159" name="Forme libre : forme 158">
              <a:extLst>
                <a:ext uri="{FF2B5EF4-FFF2-40B4-BE49-F238E27FC236}">
                  <a16:creationId xmlns:a16="http://schemas.microsoft.com/office/drawing/2014/main" id="{D0D36DD2-AD57-4AF4-9975-18C24218F9C4}"/>
                </a:ext>
              </a:extLst>
            </p:cNvPr>
            <p:cNvSpPr/>
            <p:nvPr/>
          </p:nvSpPr>
          <p:spPr>
            <a:xfrm>
              <a:off x="5531848" y="2247528"/>
              <a:ext cx="431546" cy="648444"/>
            </a:xfrm>
            <a:custGeom>
              <a:avLst/>
              <a:gdLst>
                <a:gd name="connsiteX0" fmla="*/ 324222 w 431546"/>
                <a:gd name="connsiteY0" fmla="*/ 0 h 648444"/>
                <a:gd name="connsiteX1" fmla="*/ 392014 w 431546"/>
                <a:gd name="connsiteY1" fmla="*/ 0 h 648444"/>
                <a:gd name="connsiteX2" fmla="*/ 403278 w 431546"/>
                <a:gd name="connsiteY2" fmla="*/ 43807 h 648444"/>
                <a:gd name="connsiteX3" fmla="*/ 431546 w 431546"/>
                <a:gd name="connsiteY3" fmla="*/ 324222 h 648444"/>
                <a:gd name="connsiteX4" fmla="*/ 403278 w 431546"/>
                <a:gd name="connsiteY4" fmla="*/ 604637 h 648444"/>
                <a:gd name="connsiteX5" fmla="*/ 392014 w 431546"/>
                <a:gd name="connsiteY5" fmla="*/ 648444 h 648444"/>
                <a:gd name="connsiteX6" fmla="*/ 324222 w 431546"/>
                <a:gd name="connsiteY6" fmla="*/ 648444 h 648444"/>
                <a:gd name="connsiteX7" fmla="*/ 0 w 431546"/>
                <a:gd name="connsiteY7" fmla="*/ 324222 h 648444"/>
                <a:gd name="connsiteX8" fmla="*/ 324222 w 431546"/>
                <a:gd name="connsiteY8"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546" h="648444">
                  <a:moveTo>
                    <a:pt x="324222" y="0"/>
                  </a:moveTo>
                  <a:lnTo>
                    <a:pt x="392014" y="0"/>
                  </a:lnTo>
                  <a:lnTo>
                    <a:pt x="403278" y="43807"/>
                  </a:lnTo>
                  <a:cubicBezTo>
                    <a:pt x="421813" y="134384"/>
                    <a:pt x="431546" y="228166"/>
                    <a:pt x="431546" y="324222"/>
                  </a:cubicBezTo>
                  <a:cubicBezTo>
                    <a:pt x="431546" y="420278"/>
                    <a:pt x="421813" y="514060"/>
                    <a:pt x="403278" y="604637"/>
                  </a:cubicBezTo>
                  <a:lnTo>
                    <a:pt x="392014" y="648444"/>
                  </a:lnTo>
                  <a:lnTo>
                    <a:pt x="324222" y="648444"/>
                  </a:lnTo>
                  <a:cubicBezTo>
                    <a:pt x="145159" y="648444"/>
                    <a:pt x="0" y="503285"/>
                    <a:pt x="0" y="324222"/>
                  </a:cubicBezTo>
                  <a:cubicBezTo>
                    <a:pt x="0" y="145159"/>
                    <a:pt x="145159" y="0"/>
                    <a:pt x="324222" y="0"/>
                  </a:cubicBezTo>
                  <a:close/>
                </a:path>
              </a:pathLst>
            </a:cu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solidFill>
                  <a:schemeClr val="accent1">
                    <a:lumMod val="75000"/>
                  </a:schemeClr>
                </a:solidFill>
              </a:endParaRPr>
            </a:p>
          </p:txBody>
        </p:sp>
        <p:sp>
          <p:nvSpPr>
            <p:cNvPr id="151" name="Forme libre : forme 150">
              <a:extLst>
                <a:ext uri="{FF2B5EF4-FFF2-40B4-BE49-F238E27FC236}">
                  <a16:creationId xmlns:a16="http://schemas.microsoft.com/office/drawing/2014/main" id="{80FCB46D-7F9B-4311-B159-12D72006EA32}"/>
                </a:ext>
              </a:extLst>
            </p:cNvPr>
            <p:cNvSpPr/>
            <p:nvPr/>
          </p:nvSpPr>
          <p:spPr>
            <a:xfrm>
              <a:off x="5923862" y="2247528"/>
              <a:ext cx="2985613" cy="648444"/>
            </a:xfrm>
            <a:custGeom>
              <a:avLst/>
              <a:gdLst>
                <a:gd name="connsiteX0" fmla="*/ 0 w 2985613"/>
                <a:gd name="connsiteY0" fmla="*/ 0 h 648444"/>
                <a:gd name="connsiteX1" fmla="*/ 2661391 w 2985613"/>
                <a:gd name="connsiteY1" fmla="*/ 0 h 648444"/>
                <a:gd name="connsiteX2" fmla="*/ 2985613 w 2985613"/>
                <a:gd name="connsiteY2" fmla="*/ 324222 h 648444"/>
                <a:gd name="connsiteX3" fmla="*/ 2661391 w 2985613"/>
                <a:gd name="connsiteY3" fmla="*/ 648444 h 648444"/>
                <a:gd name="connsiteX4" fmla="*/ 0 w 2985613"/>
                <a:gd name="connsiteY4" fmla="*/ 648444 h 648444"/>
                <a:gd name="connsiteX5" fmla="*/ 11264 w 2985613"/>
                <a:gd name="connsiteY5" fmla="*/ 604637 h 648444"/>
                <a:gd name="connsiteX6" fmla="*/ 39532 w 2985613"/>
                <a:gd name="connsiteY6" fmla="*/ 324222 h 648444"/>
                <a:gd name="connsiteX7" fmla="*/ 11264 w 2985613"/>
                <a:gd name="connsiteY7" fmla="*/ 43807 h 648444"/>
                <a:gd name="connsiteX8" fmla="*/ 0 w 2985613"/>
                <a:gd name="connsiteY8"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5613" h="648444">
                  <a:moveTo>
                    <a:pt x="0" y="0"/>
                  </a:moveTo>
                  <a:lnTo>
                    <a:pt x="2661391" y="0"/>
                  </a:lnTo>
                  <a:cubicBezTo>
                    <a:pt x="2840454" y="0"/>
                    <a:pt x="2985613" y="145159"/>
                    <a:pt x="2985613" y="324222"/>
                  </a:cubicBezTo>
                  <a:cubicBezTo>
                    <a:pt x="2985613" y="503285"/>
                    <a:pt x="2840454" y="648444"/>
                    <a:pt x="2661391" y="648444"/>
                  </a:cubicBezTo>
                  <a:lnTo>
                    <a:pt x="0" y="648444"/>
                  </a:lnTo>
                  <a:lnTo>
                    <a:pt x="11264" y="604637"/>
                  </a:lnTo>
                  <a:cubicBezTo>
                    <a:pt x="29799" y="514060"/>
                    <a:pt x="39532" y="420278"/>
                    <a:pt x="39532" y="324222"/>
                  </a:cubicBezTo>
                  <a:cubicBezTo>
                    <a:pt x="39532" y="228166"/>
                    <a:pt x="29799" y="134384"/>
                    <a:pt x="11264" y="43807"/>
                  </a:cubicBez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68" name="缺角矩形 58">
              <a:extLst>
                <a:ext uri="{FF2B5EF4-FFF2-40B4-BE49-F238E27FC236}">
                  <a16:creationId xmlns:a16="http://schemas.microsoft.com/office/drawing/2014/main" id="{88BFB0B3-624D-4DDA-9CBB-9E104094DEF9}"/>
                </a:ext>
              </a:extLst>
            </p:cNvPr>
            <p:cNvSpPr/>
            <p:nvPr/>
          </p:nvSpPr>
          <p:spPr>
            <a:xfrm>
              <a:off x="5606165" y="2438552"/>
              <a:ext cx="282911" cy="266395"/>
            </a:xfrm>
            <a:prstGeom prst="plaque">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2</a:t>
              </a:r>
              <a:endParaRPr lang="zh-CN" altLang="en-US"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1" name="Google Shape;172;p14">
              <a:extLst>
                <a:ext uri="{FF2B5EF4-FFF2-40B4-BE49-F238E27FC236}">
                  <a16:creationId xmlns:a16="http://schemas.microsoft.com/office/drawing/2014/main" id="{00D94CAA-269B-45C6-BF98-E1331D5F417E}"/>
                </a:ext>
              </a:extLst>
            </p:cNvPr>
            <p:cNvSpPr txBox="1"/>
            <p:nvPr/>
          </p:nvSpPr>
          <p:spPr>
            <a:xfrm>
              <a:off x="6067771" y="2274248"/>
              <a:ext cx="1569572" cy="621724"/>
            </a:xfrm>
            <a:prstGeom prst="rect">
              <a:avLst/>
            </a:prstGeom>
            <a:noFill/>
            <a:ln>
              <a:noFill/>
            </a:ln>
          </p:spPr>
          <p:txBody>
            <a:bodyPr spcFirstLastPara="1" wrap="square" lIns="121900" tIns="121900" rIns="121900" bIns="121900" anchor="ctr" anchorCtr="0">
              <a:no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STRUCTURE DACCUEIL</a:t>
              </a:r>
            </a:p>
          </p:txBody>
        </p:sp>
        <p:grpSp>
          <p:nvGrpSpPr>
            <p:cNvPr id="28" name="Groupe 27">
              <a:extLst>
                <a:ext uri="{FF2B5EF4-FFF2-40B4-BE49-F238E27FC236}">
                  <a16:creationId xmlns:a16="http://schemas.microsoft.com/office/drawing/2014/main" id="{1CC1309E-F1C3-48A5-84B0-665E65FB19C9}"/>
                </a:ext>
              </a:extLst>
            </p:cNvPr>
            <p:cNvGrpSpPr/>
            <p:nvPr/>
          </p:nvGrpSpPr>
          <p:grpSpPr>
            <a:xfrm>
              <a:off x="8243283" y="2311350"/>
              <a:ext cx="750754" cy="698424"/>
              <a:chOff x="8383049" y="2675553"/>
              <a:chExt cx="605471" cy="581463"/>
            </a:xfrm>
          </p:grpSpPr>
          <p:grpSp>
            <p:nvGrpSpPr>
              <p:cNvPr id="233" name="Groupe 232">
                <a:extLst>
                  <a:ext uri="{FF2B5EF4-FFF2-40B4-BE49-F238E27FC236}">
                    <a16:creationId xmlns:a16="http://schemas.microsoft.com/office/drawing/2014/main" id="{C2D18CFA-CCB1-45EE-934F-D54128A1C3D7}"/>
                  </a:ext>
                </a:extLst>
              </p:cNvPr>
              <p:cNvGrpSpPr/>
              <p:nvPr/>
            </p:nvGrpSpPr>
            <p:grpSpPr>
              <a:xfrm>
                <a:off x="8383049" y="2675553"/>
                <a:ext cx="605471" cy="581463"/>
                <a:chOff x="609601" y="1815091"/>
                <a:chExt cx="840139" cy="840175"/>
              </a:xfrm>
              <a:solidFill>
                <a:schemeClr val="accent1"/>
              </a:solidFill>
            </p:grpSpPr>
            <p:grpSp>
              <p:nvGrpSpPr>
                <p:cNvPr id="234" name="Google Shape;202;p14">
                  <a:extLst>
                    <a:ext uri="{FF2B5EF4-FFF2-40B4-BE49-F238E27FC236}">
                      <a16:creationId xmlns:a16="http://schemas.microsoft.com/office/drawing/2014/main" id="{F94A3C1F-6B28-4B80-86CB-C8E367CB855B}"/>
                    </a:ext>
                  </a:extLst>
                </p:cNvPr>
                <p:cNvGrpSpPr/>
                <p:nvPr/>
              </p:nvGrpSpPr>
              <p:grpSpPr>
                <a:xfrm>
                  <a:off x="609601" y="1815091"/>
                  <a:ext cx="840139" cy="840175"/>
                  <a:chOff x="2190776" y="1361318"/>
                  <a:chExt cx="630104" cy="630131"/>
                </a:xfrm>
                <a:grpFill/>
              </p:grpSpPr>
              <p:sp>
                <p:nvSpPr>
                  <p:cNvPr id="241" name="Google Shape;203;p14">
                    <a:extLst>
                      <a:ext uri="{FF2B5EF4-FFF2-40B4-BE49-F238E27FC236}">
                        <a16:creationId xmlns:a16="http://schemas.microsoft.com/office/drawing/2014/main" id="{A4A53585-9F70-4CC4-9D48-D565BC0EE1DD}"/>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endParaRPr sz="2400" dirty="0"/>
                  </a:p>
                </p:txBody>
              </p:sp>
              <p:sp>
                <p:nvSpPr>
                  <p:cNvPr id="242" name="Google Shape;208;p14">
                    <a:extLst>
                      <a:ext uri="{FF2B5EF4-FFF2-40B4-BE49-F238E27FC236}">
                        <a16:creationId xmlns:a16="http://schemas.microsoft.com/office/drawing/2014/main" id="{6929882B-509F-424C-89F4-E0621C1818CB}"/>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09;p14">
                    <a:extLst>
                      <a:ext uri="{FF2B5EF4-FFF2-40B4-BE49-F238E27FC236}">
                        <a16:creationId xmlns:a16="http://schemas.microsoft.com/office/drawing/2014/main" id="{2662EFE2-0DEB-4E55-99F5-0850AB8AE185}"/>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grp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nvGrpSpPr>
                <p:cNvPr id="237" name="Groupe 236">
                  <a:extLst>
                    <a:ext uri="{FF2B5EF4-FFF2-40B4-BE49-F238E27FC236}">
                      <a16:creationId xmlns:a16="http://schemas.microsoft.com/office/drawing/2014/main" id="{58FAD6E7-DA40-40BB-B331-6687E260F0E9}"/>
                    </a:ext>
                  </a:extLst>
                </p:cNvPr>
                <p:cNvGrpSpPr/>
                <p:nvPr/>
              </p:nvGrpSpPr>
              <p:grpSpPr>
                <a:xfrm>
                  <a:off x="1191674" y="2026597"/>
                  <a:ext cx="116566" cy="331905"/>
                  <a:chOff x="1218153" y="2049717"/>
                  <a:chExt cx="116566" cy="331906"/>
                </a:xfrm>
                <a:grpFill/>
              </p:grpSpPr>
              <p:sp>
                <p:nvSpPr>
                  <p:cNvPr id="238" name="Google Shape;2818;p31">
                    <a:extLst>
                      <a:ext uri="{FF2B5EF4-FFF2-40B4-BE49-F238E27FC236}">
                        <a16:creationId xmlns:a16="http://schemas.microsoft.com/office/drawing/2014/main" id="{D7BFE54D-1867-4E36-B145-16D5D05F4644}"/>
                      </a:ext>
                    </a:extLst>
                  </p:cNvPr>
                  <p:cNvSpPr/>
                  <p:nvPr/>
                </p:nvSpPr>
                <p:spPr>
                  <a:xfrm>
                    <a:off x="1218153" y="2049717"/>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grpFill/>
                  <a:ln>
                    <a:noFill/>
                  </a:ln>
                </p:spPr>
                <p:txBody>
                  <a:bodyPr spcFirstLastPara="1" wrap="square" lIns="121900" tIns="121900" rIns="121900" bIns="121900" anchor="ctr" anchorCtr="0">
                    <a:noAutofit/>
                  </a:bodyPr>
                  <a:lstStyle/>
                  <a:p>
                    <a:endParaRPr sz="2400"/>
                  </a:p>
                </p:txBody>
              </p:sp>
              <p:sp>
                <p:nvSpPr>
                  <p:cNvPr id="239" name="Google Shape;2818;p31">
                    <a:extLst>
                      <a:ext uri="{FF2B5EF4-FFF2-40B4-BE49-F238E27FC236}">
                        <a16:creationId xmlns:a16="http://schemas.microsoft.com/office/drawing/2014/main" id="{0737C17F-12DD-4C02-8198-537E10599557}"/>
                      </a:ext>
                    </a:extLst>
                  </p:cNvPr>
                  <p:cNvSpPr/>
                  <p:nvPr/>
                </p:nvSpPr>
                <p:spPr>
                  <a:xfrm rot="2285962">
                    <a:off x="1276769" y="2213840"/>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grpFill/>
                  <a:ln>
                    <a:noFill/>
                  </a:ln>
                </p:spPr>
                <p:txBody>
                  <a:bodyPr spcFirstLastPara="1" wrap="square" lIns="121900" tIns="121900" rIns="121900" bIns="121900" anchor="ctr" anchorCtr="0">
                    <a:noAutofit/>
                  </a:bodyPr>
                  <a:lstStyle/>
                  <a:p>
                    <a:endParaRPr sz="2400"/>
                  </a:p>
                </p:txBody>
              </p:sp>
              <p:sp>
                <p:nvSpPr>
                  <p:cNvPr id="240" name="Google Shape;2818;p31">
                    <a:extLst>
                      <a:ext uri="{FF2B5EF4-FFF2-40B4-BE49-F238E27FC236}">
                        <a16:creationId xmlns:a16="http://schemas.microsoft.com/office/drawing/2014/main" id="{6463B14F-CEA4-49AD-9B52-F4F2A2DBDE11}"/>
                      </a:ext>
                    </a:extLst>
                  </p:cNvPr>
                  <p:cNvSpPr/>
                  <p:nvPr/>
                </p:nvSpPr>
                <p:spPr>
                  <a:xfrm rot="14235721">
                    <a:off x="1253324" y="2331071"/>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grpFill/>
                  <a:ln>
                    <a:noFill/>
                  </a:ln>
                </p:spPr>
                <p:txBody>
                  <a:bodyPr spcFirstLastPara="1" wrap="square" lIns="121900" tIns="121900" rIns="121900" bIns="121900" anchor="ctr" anchorCtr="0">
                    <a:noAutofit/>
                  </a:bodyPr>
                  <a:lstStyle/>
                  <a:p>
                    <a:endParaRPr sz="2400"/>
                  </a:p>
                </p:txBody>
              </p:sp>
            </p:grpSp>
          </p:grpSp>
          <p:pic>
            <p:nvPicPr>
              <p:cNvPr id="25" name="Graphique 24" descr="Porte-documents avec un remplissage uni">
                <a:extLst>
                  <a:ext uri="{FF2B5EF4-FFF2-40B4-BE49-F238E27FC236}">
                    <a16:creationId xmlns:a16="http://schemas.microsoft.com/office/drawing/2014/main" id="{515EA15D-04F1-4005-8186-8F98A2A5CE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66795" y="2740279"/>
                <a:ext cx="425325" cy="474263"/>
              </a:xfrm>
              <a:prstGeom prst="rect">
                <a:avLst/>
              </a:prstGeom>
            </p:spPr>
          </p:pic>
        </p:grpSp>
      </p:grpSp>
      <p:grpSp>
        <p:nvGrpSpPr>
          <p:cNvPr id="29" name="Groupe 28">
            <a:extLst>
              <a:ext uri="{FF2B5EF4-FFF2-40B4-BE49-F238E27FC236}">
                <a16:creationId xmlns:a16="http://schemas.microsoft.com/office/drawing/2014/main" id="{E5BE4E4C-D3EA-4769-BC61-DC05F05EEEC0}"/>
              </a:ext>
            </a:extLst>
          </p:cNvPr>
          <p:cNvGrpSpPr/>
          <p:nvPr/>
        </p:nvGrpSpPr>
        <p:grpSpPr>
          <a:xfrm>
            <a:off x="-3920540" y="1102646"/>
            <a:ext cx="3931558" cy="757713"/>
            <a:chOff x="90739" y="1265553"/>
            <a:chExt cx="3931558" cy="757713"/>
          </a:xfrm>
        </p:grpSpPr>
        <p:sp>
          <p:nvSpPr>
            <p:cNvPr id="162" name="Forme libre : forme 161">
              <a:extLst>
                <a:ext uri="{FF2B5EF4-FFF2-40B4-BE49-F238E27FC236}">
                  <a16:creationId xmlns:a16="http://schemas.microsoft.com/office/drawing/2014/main" id="{0599222E-355C-423C-A0DD-4C1CA985ECB0}"/>
                </a:ext>
              </a:extLst>
            </p:cNvPr>
            <p:cNvSpPr/>
            <p:nvPr/>
          </p:nvSpPr>
          <p:spPr>
            <a:xfrm>
              <a:off x="3334956" y="1356623"/>
              <a:ext cx="687341" cy="580108"/>
            </a:xfrm>
            <a:custGeom>
              <a:avLst/>
              <a:gdLst>
                <a:gd name="connsiteX0" fmla="*/ 560108 w 687341"/>
                <a:gd name="connsiteY0" fmla="*/ 0 h 580108"/>
                <a:gd name="connsiteX1" fmla="*/ 592379 w 687341"/>
                <a:gd name="connsiteY1" fmla="*/ 26626 h 580108"/>
                <a:gd name="connsiteX2" fmla="*/ 687341 w 687341"/>
                <a:gd name="connsiteY2" fmla="*/ 255886 h 580108"/>
                <a:gd name="connsiteX3" fmla="*/ 363119 w 687341"/>
                <a:gd name="connsiteY3" fmla="*/ 580108 h 580108"/>
                <a:gd name="connsiteX4" fmla="*/ 0 w 687341"/>
                <a:gd name="connsiteY4" fmla="*/ 580108 h 580108"/>
                <a:gd name="connsiteX5" fmla="*/ 13585 w 687341"/>
                <a:gd name="connsiteY5" fmla="*/ 551906 h 580108"/>
                <a:gd name="connsiteX6" fmla="*/ 459103 w 687341"/>
                <a:gd name="connsiteY6" fmla="*/ 61361 h 580108"/>
                <a:gd name="connsiteX7" fmla="*/ 560108 w 687341"/>
                <a:gd name="connsiteY7" fmla="*/ 0 h 58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341" h="580108">
                  <a:moveTo>
                    <a:pt x="560108" y="0"/>
                  </a:moveTo>
                  <a:lnTo>
                    <a:pt x="592379" y="26626"/>
                  </a:lnTo>
                  <a:cubicBezTo>
                    <a:pt x="651051" y="85299"/>
                    <a:pt x="687341" y="166355"/>
                    <a:pt x="687341" y="255886"/>
                  </a:cubicBezTo>
                  <a:cubicBezTo>
                    <a:pt x="687341" y="434949"/>
                    <a:pt x="542182" y="580108"/>
                    <a:pt x="363119" y="580108"/>
                  </a:cubicBezTo>
                  <a:lnTo>
                    <a:pt x="0" y="580108"/>
                  </a:lnTo>
                  <a:lnTo>
                    <a:pt x="13585" y="551906"/>
                  </a:lnTo>
                  <a:cubicBezTo>
                    <a:pt x="120684" y="354755"/>
                    <a:pt x="274047" y="186383"/>
                    <a:pt x="459103" y="61361"/>
                  </a:cubicBezTo>
                  <a:lnTo>
                    <a:pt x="560108" y="0"/>
                  </a:lnTo>
                  <a:close/>
                </a:path>
              </a:pathLst>
            </a:custGeom>
            <a:solidFill>
              <a:schemeClr val="accent5">
                <a:lumMod val="75000"/>
              </a:schemeClr>
            </a:solidFill>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fr-FR" dirty="0">
                <a:solidFill>
                  <a:schemeClr val="tx2"/>
                </a:solidFill>
              </a:endParaRPr>
            </a:p>
          </p:txBody>
        </p:sp>
        <p:sp>
          <p:nvSpPr>
            <p:cNvPr id="167" name="缺角矩形 58">
              <a:extLst>
                <a:ext uri="{FF2B5EF4-FFF2-40B4-BE49-F238E27FC236}">
                  <a16:creationId xmlns:a16="http://schemas.microsoft.com/office/drawing/2014/main" id="{C4098C88-AA4A-4035-9400-9F84802D34DC}"/>
                </a:ext>
              </a:extLst>
            </p:cNvPr>
            <p:cNvSpPr/>
            <p:nvPr/>
          </p:nvSpPr>
          <p:spPr>
            <a:xfrm>
              <a:off x="3612152" y="1546999"/>
              <a:ext cx="282911" cy="266395"/>
            </a:xfrm>
            <a:prstGeom prst="plaque">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7</a:t>
              </a:r>
              <a:endParaRPr lang="zh-CN" altLang="en-US" sz="2400" dirty="0">
                <a:ln w="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9" name="Google Shape;181;p14">
              <a:extLst>
                <a:ext uri="{FF2B5EF4-FFF2-40B4-BE49-F238E27FC236}">
                  <a16:creationId xmlns:a16="http://schemas.microsoft.com/office/drawing/2014/main" id="{1DB2AE8D-830B-4C87-A4C1-080CAC415795}"/>
                </a:ext>
              </a:extLst>
            </p:cNvPr>
            <p:cNvSpPr txBox="1"/>
            <p:nvPr/>
          </p:nvSpPr>
          <p:spPr>
            <a:xfrm>
              <a:off x="758328" y="1434334"/>
              <a:ext cx="1820498" cy="398800"/>
            </a:xfrm>
            <a:prstGeom prst="rect">
              <a:avLst/>
            </a:prstGeom>
            <a:noFill/>
            <a:ln>
              <a:noFill/>
            </a:ln>
          </p:spPr>
          <p:txBody>
            <a:bodyPr spcFirstLastPara="1" wrap="square" lIns="121900" tIns="121900" rIns="121900" bIns="121900" anchor="ctr" anchorCtr="0">
              <a:noAutofit/>
            </a:bodyPr>
            <a:lstStyle/>
            <a:p>
              <a:pPr algn="r"/>
              <a:r>
                <a:rPr lang="fr-FR" sz="1800" dirty="0">
                  <a:solidFill>
                    <a:schemeClr val="accent5">
                      <a:lumMod val="75000"/>
                    </a:schemeClr>
                  </a:solidFill>
                  <a:latin typeface="Microsoft YaHei" panose="020B0503020204020204" pitchFamily="34" charset="-122"/>
                  <a:ea typeface="Microsoft YaHei" panose="020B0503020204020204" pitchFamily="34" charset="-122"/>
                  <a:cs typeface="Microsoft Himalaya" panose="01010100010101010101" pitchFamily="2" charset="0"/>
                  <a:sym typeface="Fira Sans Medium"/>
                </a:rPr>
                <a:t>CONCLUSION</a:t>
              </a:r>
            </a:p>
          </p:txBody>
        </p:sp>
        <p:grpSp>
          <p:nvGrpSpPr>
            <p:cNvPr id="244" name="Groupe 243">
              <a:extLst>
                <a:ext uri="{FF2B5EF4-FFF2-40B4-BE49-F238E27FC236}">
                  <a16:creationId xmlns:a16="http://schemas.microsoft.com/office/drawing/2014/main" id="{818280B7-8901-48B5-B30B-DD5B55397339}"/>
                </a:ext>
              </a:extLst>
            </p:cNvPr>
            <p:cNvGrpSpPr/>
            <p:nvPr/>
          </p:nvGrpSpPr>
          <p:grpSpPr>
            <a:xfrm>
              <a:off x="90739" y="1265553"/>
              <a:ext cx="740802" cy="757713"/>
              <a:chOff x="10742219" y="4849460"/>
              <a:chExt cx="840175" cy="840174"/>
            </a:xfrm>
          </p:grpSpPr>
          <p:grpSp>
            <p:nvGrpSpPr>
              <p:cNvPr id="245" name="Google Shape;188;p14">
                <a:extLst>
                  <a:ext uri="{FF2B5EF4-FFF2-40B4-BE49-F238E27FC236}">
                    <a16:creationId xmlns:a16="http://schemas.microsoft.com/office/drawing/2014/main" id="{61248CC8-1F01-42BA-BA24-D1C523F4D3AE}"/>
                  </a:ext>
                </a:extLst>
              </p:cNvPr>
              <p:cNvGrpSpPr/>
              <p:nvPr/>
            </p:nvGrpSpPr>
            <p:grpSpPr>
              <a:xfrm>
                <a:off x="10742219" y="4849460"/>
                <a:ext cx="840175" cy="840174"/>
                <a:chOff x="6323089" y="3637093"/>
                <a:chExt cx="630131" cy="630130"/>
              </a:xfrm>
            </p:grpSpPr>
            <p:sp>
              <p:nvSpPr>
                <p:cNvPr id="247" name="Google Shape;189;p14">
                  <a:extLst>
                    <a:ext uri="{FF2B5EF4-FFF2-40B4-BE49-F238E27FC236}">
                      <a16:creationId xmlns:a16="http://schemas.microsoft.com/office/drawing/2014/main" id="{40E0B363-914A-43B3-8BF4-136431F2FAC6}"/>
                    </a:ext>
                  </a:extLst>
                </p:cNvPr>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endParaRPr sz="2400"/>
                </a:p>
              </p:txBody>
            </p:sp>
            <p:sp>
              <p:nvSpPr>
                <p:cNvPr id="248" name="Google Shape;194;p14">
                  <a:extLst>
                    <a:ext uri="{FF2B5EF4-FFF2-40B4-BE49-F238E27FC236}">
                      <a16:creationId xmlns:a16="http://schemas.microsoft.com/office/drawing/2014/main" id="{9D68021E-BE18-4126-A55E-91A967845C5D}"/>
                    </a:ext>
                  </a:extLst>
                </p:cNvPr>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249" name="Google Shape;195;p14">
                  <a:extLst>
                    <a:ext uri="{FF2B5EF4-FFF2-40B4-BE49-F238E27FC236}">
                      <a16:creationId xmlns:a16="http://schemas.microsoft.com/office/drawing/2014/main" id="{6318AC9D-360A-4161-9483-711E61F179F2}"/>
                    </a:ext>
                  </a:extLst>
                </p:cNvPr>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sp>
            <p:nvSpPr>
              <p:cNvPr id="246" name="Google Shape;2753;p31">
                <a:extLst>
                  <a:ext uri="{FF2B5EF4-FFF2-40B4-BE49-F238E27FC236}">
                    <a16:creationId xmlns:a16="http://schemas.microsoft.com/office/drawing/2014/main" id="{E0338CE8-AE1A-4FFC-88FD-627D8456CD91}"/>
                  </a:ext>
                </a:extLst>
              </p:cNvPr>
              <p:cNvSpPr/>
              <p:nvPr/>
            </p:nvSpPr>
            <p:spPr>
              <a:xfrm>
                <a:off x="10850696" y="5128209"/>
                <a:ext cx="638094" cy="359200"/>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grpSp>
      <p:sp>
        <p:nvSpPr>
          <p:cNvPr id="250" name="Google Shape;176;p14">
            <a:extLst>
              <a:ext uri="{FF2B5EF4-FFF2-40B4-BE49-F238E27FC236}">
                <a16:creationId xmlns:a16="http://schemas.microsoft.com/office/drawing/2014/main" id="{BBC228B9-9E6D-4974-8A3E-92AFD5053552}"/>
              </a:ext>
            </a:extLst>
          </p:cNvPr>
          <p:cNvSpPr txBox="1"/>
          <p:nvPr/>
        </p:nvSpPr>
        <p:spPr>
          <a:xfrm>
            <a:off x="2115695" y="412617"/>
            <a:ext cx="4926525" cy="641600"/>
          </a:xfrm>
          <a:prstGeom prst="rect">
            <a:avLst/>
          </a:prstGeom>
          <a:noFill/>
          <a:ln>
            <a:noFill/>
          </a:ln>
        </p:spPr>
        <p:txBody>
          <a:bodyPr spcFirstLastPara="1" wrap="square" lIns="121900" tIns="121900" rIns="121900" bIns="121900" anchor="ctr" anchorCtr="0">
            <a:noAutofit/>
          </a:bodyPr>
          <a:lstStyle/>
          <a:p>
            <a:pPr algn="ctr"/>
            <a:r>
              <a:rPr lang="en" sz="4400" dirty="0">
                <a:solidFill>
                  <a:schemeClr val="accent5">
                    <a:lumMod val="75000"/>
                  </a:schemeClr>
                </a:solidFill>
                <a:latin typeface="Microsoft YaHei" panose="020B0503020204020204" pitchFamily="34" charset="-122"/>
                <a:ea typeface="Microsoft YaHei" panose="020B0503020204020204" pitchFamily="34" charset="-122"/>
                <a:cs typeface="Microsoft Himalaya" panose="01010100010101010101" pitchFamily="2" charset="0"/>
                <a:sym typeface="Fira Sans Medium"/>
              </a:rPr>
              <a:t>PLAN</a:t>
            </a:r>
            <a:endParaRPr sz="4400" dirty="0">
              <a:solidFill>
                <a:schemeClr val="accent5">
                  <a:lumMod val="75000"/>
                </a:schemeClr>
              </a:solidFill>
              <a:latin typeface="Microsoft YaHei" panose="020B0503020204020204" pitchFamily="34" charset="-122"/>
              <a:ea typeface="Microsoft YaHei" panose="020B0503020204020204" pitchFamily="34" charset="-122"/>
              <a:cs typeface="Microsoft Himalaya" panose="01010100010101010101" pitchFamily="2" charset="0"/>
              <a:sym typeface="Fira Sans Medium"/>
            </a:endParaRPr>
          </a:p>
        </p:txBody>
      </p:sp>
      <p:sp>
        <p:nvSpPr>
          <p:cNvPr id="93" name="缺角矩形 58">
            <a:extLst>
              <a:ext uri="{FF2B5EF4-FFF2-40B4-BE49-F238E27FC236}">
                <a16:creationId xmlns:a16="http://schemas.microsoft.com/office/drawing/2014/main" id="{95F56A08-B7EC-437A-AF41-35A1C440D191}"/>
              </a:ext>
            </a:extLst>
          </p:cNvPr>
          <p:cNvSpPr/>
          <p:nvPr>
            <p:custDataLst>
              <p:tags r:id="rId2"/>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01</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grpSp>
        <p:nvGrpSpPr>
          <p:cNvPr id="4" name="Groupe 3">
            <a:extLst>
              <a:ext uri="{FF2B5EF4-FFF2-40B4-BE49-F238E27FC236}">
                <a16:creationId xmlns:a16="http://schemas.microsoft.com/office/drawing/2014/main" id="{4021567A-3557-430E-AFC9-F71CC9F5B7F3}"/>
              </a:ext>
            </a:extLst>
          </p:cNvPr>
          <p:cNvGrpSpPr/>
          <p:nvPr/>
        </p:nvGrpSpPr>
        <p:grpSpPr>
          <a:xfrm>
            <a:off x="9123162" y="1129730"/>
            <a:ext cx="3995704" cy="840175"/>
            <a:chOff x="9123162" y="1129730"/>
            <a:chExt cx="3995704" cy="840175"/>
          </a:xfrm>
        </p:grpSpPr>
        <p:grpSp>
          <p:nvGrpSpPr>
            <p:cNvPr id="253" name="Groupe 252">
              <a:extLst>
                <a:ext uri="{FF2B5EF4-FFF2-40B4-BE49-F238E27FC236}">
                  <a16:creationId xmlns:a16="http://schemas.microsoft.com/office/drawing/2014/main" id="{65D60152-5A1B-4288-A1B2-9A78F30BED35}"/>
                </a:ext>
              </a:extLst>
            </p:cNvPr>
            <p:cNvGrpSpPr/>
            <p:nvPr/>
          </p:nvGrpSpPr>
          <p:grpSpPr>
            <a:xfrm>
              <a:off x="9123162" y="1138818"/>
              <a:ext cx="3243313" cy="680590"/>
              <a:chOff x="5121704" y="1288287"/>
              <a:chExt cx="3243313" cy="648444"/>
            </a:xfrm>
          </p:grpSpPr>
          <p:sp>
            <p:nvSpPr>
              <p:cNvPr id="161" name="Forme libre : forme 160">
                <a:extLst>
                  <a:ext uri="{FF2B5EF4-FFF2-40B4-BE49-F238E27FC236}">
                    <a16:creationId xmlns:a16="http://schemas.microsoft.com/office/drawing/2014/main" id="{787F73E9-8B4A-47BA-B44B-55EA19B4A54F}"/>
                  </a:ext>
                </a:extLst>
              </p:cNvPr>
              <p:cNvSpPr/>
              <p:nvPr/>
            </p:nvSpPr>
            <p:spPr>
              <a:xfrm>
                <a:off x="5121704" y="1356623"/>
                <a:ext cx="687342" cy="580108"/>
              </a:xfrm>
              <a:custGeom>
                <a:avLst/>
                <a:gdLst>
                  <a:gd name="connsiteX0" fmla="*/ 127234 w 687342"/>
                  <a:gd name="connsiteY0" fmla="*/ 0 h 580108"/>
                  <a:gd name="connsiteX1" fmla="*/ 228238 w 687342"/>
                  <a:gd name="connsiteY1" fmla="*/ 61361 h 580108"/>
                  <a:gd name="connsiteX2" fmla="*/ 673756 w 687342"/>
                  <a:gd name="connsiteY2" fmla="*/ 551906 h 580108"/>
                  <a:gd name="connsiteX3" fmla="*/ 687342 w 687342"/>
                  <a:gd name="connsiteY3" fmla="*/ 580108 h 580108"/>
                  <a:gd name="connsiteX4" fmla="*/ 324222 w 687342"/>
                  <a:gd name="connsiteY4" fmla="*/ 580108 h 580108"/>
                  <a:gd name="connsiteX5" fmla="*/ 0 w 687342"/>
                  <a:gd name="connsiteY5" fmla="*/ 255886 h 580108"/>
                  <a:gd name="connsiteX6" fmla="*/ 94962 w 687342"/>
                  <a:gd name="connsiteY6" fmla="*/ 26626 h 580108"/>
                  <a:gd name="connsiteX7" fmla="*/ 127234 w 687342"/>
                  <a:gd name="connsiteY7" fmla="*/ 0 h 58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342" h="580108">
                    <a:moveTo>
                      <a:pt x="127234" y="0"/>
                    </a:moveTo>
                    <a:lnTo>
                      <a:pt x="228238" y="61361"/>
                    </a:lnTo>
                    <a:cubicBezTo>
                      <a:pt x="413295" y="186383"/>
                      <a:pt x="566658" y="354755"/>
                      <a:pt x="673756" y="551906"/>
                    </a:cubicBezTo>
                    <a:lnTo>
                      <a:pt x="687342" y="580108"/>
                    </a:lnTo>
                    <a:lnTo>
                      <a:pt x="324222" y="580108"/>
                    </a:lnTo>
                    <a:cubicBezTo>
                      <a:pt x="145159" y="580108"/>
                      <a:pt x="0" y="434949"/>
                      <a:pt x="0" y="255886"/>
                    </a:cubicBezTo>
                    <a:cubicBezTo>
                      <a:pt x="0" y="166355"/>
                      <a:pt x="36290" y="85299"/>
                      <a:pt x="94962" y="26626"/>
                    </a:cubicBezTo>
                    <a:lnTo>
                      <a:pt x="127234"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ln>
                    <a:solidFill>
                      <a:sysClr val="windowText" lastClr="000000"/>
                    </a:solidFill>
                  </a:ln>
                  <a:solidFill>
                    <a:schemeClr val="tx1"/>
                  </a:solidFill>
                </a:endParaRPr>
              </a:p>
            </p:txBody>
          </p:sp>
          <p:sp>
            <p:nvSpPr>
              <p:cNvPr id="153" name="Forme libre : forme 152">
                <a:extLst>
                  <a:ext uri="{FF2B5EF4-FFF2-40B4-BE49-F238E27FC236}">
                    <a16:creationId xmlns:a16="http://schemas.microsoft.com/office/drawing/2014/main" id="{D2BC57F5-469F-420A-B21F-8BDA620FD4AF}"/>
                  </a:ext>
                </a:extLst>
              </p:cNvPr>
              <p:cNvSpPr/>
              <p:nvPr/>
            </p:nvSpPr>
            <p:spPr>
              <a:xfrm>
                <a:off x="5248938" y="1288287"/>
                <a:ext cx="3116079" cy="648444"/>
              </a:xfrm>
              <a:custGeom>
                <a:avLst/>
                <a:gdLst>
                  <a:gd name="connsiteX0" fmla="*/ 196988 w 3116079"/>
                  <a:gd name="connsiteY0" fmla="*/ 0 h 648444"/>
                  <a:gd name="connsiteX1" fmla="*/ 2791857 w 3116079"/>
                  <a:gd name="connsiteY1" fmla="*/ 0 h 648444"/>
                  <a:gd name="connsiteX2" fmla="*/ 3116079 w 3116079"/>
                  <a:gd name="connsiteY2" fmla="*/ 324222 h 648444"/>
                  <a:gd name="connsiteX3" fmla="*/ 2791857 w 3116079"/>
                  <a:gd name="connsiteY3" fmla="*/ 648444 h 648444"/>
                  <a:gd name="connsiteX4" fmla="*/ 560108 w 3116079"/>
                  <a:gd name="connsiteY4" fmla="*/ 648444 h 648444"/>
                  <a:gd name="connsiteX5" fmla="*/ 546522 w 3116079"/>
                  <a:gd name="connsiteY5" fmla="*/ 620242 h 648444"/>
                  <a:gd name="connsiteX6" fmla="*/ 101004 w 3116079"/>
                  <a:gd name="connsiteY6" fmla="*/ 129697 h 648444"/>
                  <a:gd name="connsiteX7" fmla="*/ 0 w 3116079"/>
                  <a:gd name="connsiteY7" fmla="*/ 68336 h 648444"/>
                  <a:gd name="connsiteX8" fmla="*/ 15712 w 3116079"/>
                  <a:gd name="connsiteY8" fmla="*/ 55372 h 648444"/>
                  <a:gd name="connsiteX9" fmla="*/ 196988 w 3116079"/>
                  <a:gd name="connsiteY9" fmla="*/ 0 h 64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079" h="648444">
                    <a:moveTo>
                      <a:pt x="196988" y="0"/>
                    </a:moveTo>
                    <a:lnTo>
                      <a:pt x="2791857" y="0"/>
                    </a:lnTo>
                    <a:cubicBezTo>
                      <a:pt x="2970920" y="0"/>
                      <a:pt x="3116079" y="145159"/>
                      <a:pt x="3116079" y="324222"/>
                    </a:cubicBezTo>
                    <a:cubicBezTo>
                      <a:pt x="3116079" y="503285"/>
                      <a:pt x="2970920" y="648444"/>
                      <a:pt x="2791857" y="648444"/>
                    </a:cubicBezTo>
                    <a:lnTo>
                      <a:pt x="560108" y="648444"/>
                    </a:lnTo>
                    <a:lnTo>
                      <a:pt x="546522" y="620242"/>
                    </a:lnTo>
                    <a:cubicBezTo>
                      <a:pt x="439424" y="423091"/>
                      <a:pt x="286061" y="254719"/>
                      <a:pt x="101004" y="129697"/>
                    </a:cubicBezTo>
                    <a:lnTo>
                      <a:pt x="0" y="68336"/>
                    </a:lnTo>
                    <a:lnTo>
                      <a:pt x="15712" y="55372"/>
                    </a:lnTo>
                    <a:cubicBezTo>
                      <a:pt x="67459" y="20413"/>
                      <a:pt x="129840" y="0"/>
                      <a:pt x="196988"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3" name="缺角矩形 58">
                <a:extLst>
                  <a:ext uri="{FF2B5EF4-FFF2-40B4-BE49-F238E27FC236}">
                    <a16:creationId xmlns:a16="http://schemas.microsoft.com/office/drawing/2014/main" id="{98B75748-DAA3-41AE-821B-DF803571FDAA}"/>
                  </a:ext>
                </a:extLst>
              </p:cNvPr>
              <p:cNvSpPr/>
              <p:nvPr/>
            </p:nvSpPr>
            <p:spPr>
              <a:xfrm>
                <a:off x="5221155" y="1546998"/>
                <a:ext cx="282911" cy="266395"/>
              </a:xfrm>
              <a:prstGeom prst="plaque">
                <a:avLst/>
              </a:prstGeom>
              <a:ln>
                <a:no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3429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685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0280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370965"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1713865" algn="l" defTabSz="685165" rtl="0" eaLnBrk="1" latinLnBrk="0" hangingPunct="1">
                  <a:defRPr kern="1200">
                    <a:solidFill>
                      <a:schemeClr val="lt1"/>
                    </a:solidFill>
                    <a:latin typeface="+mn-lt"/>
                    <a:ea typeface="+mn-ea"/>
                    <a:cs typeface="+mn-cs"/>
                  </a:defRPr>
                </a:lvl6pPr>
                <a:lvl7pPr marL="2056765" algn="l" defTabSz="685165" rtl="0" eaLnBrk="1" latinLnBrk="0" hangingPunct="1">
                  <a:defRPr kern="1200">
                    <a:solidFill>
                      <a:schemeClr val="lt1"/>
                    </a:solidFill>
                    <a:latin typeface="+mn-lt"/>
                    <a:ea typeface="+mn-ea"/>
                    <a:cs typeface="+mn-cs"/>
                  </a:defRPr>
                </a:lvl7pPr>
                <a:lvl8pPr marL="2399030" algn="l" defTabSz="685165" rtl="0" eaLnBrk="1" latinLnBrk="0" hangingPunct="1">
                  <a:defRPr kern="1200">
                    <a:solidFill>
                      <a:schemeClr val="lt1"/>
                    </a:solidFill>
                    <a:latin typeface="+mn-lt"/>
                    <a:ea typeface="+mn-ea"/>
                    <a:cs typeface="+mn-cs"/>
                  </a:defRPr>
                </a:lvl8pPr>
                <a:lvl9pPr marL="2741930" algn="l" defTabSz="685165" rtl="0" eaLnBrk="1" latinLnBrk="0" hangingPunct="1">
                  <a:defRPr kern="1200">
                    <a:solidFill>
                      <a:schemeClr val="lt1"/>
                    </a:solidFill>
                    <a:latin typeface="+mn-lt"/>
                    <a:ea typeface="+mn-ea"/>
                    <a:cs typeface="+mn-cs"/>
                  </a:defRPr>
                </a:lvl9pPr>
              </a:lstStyle>
              <a:p>
                <a:pPr algn="ctr"/>
                <a:r>
                  <a:rPr lang="en-US" altLang="zh-CN" sz="2400" dirty="0">
                    <a:ln w="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zh-CN" altLang="en-US" sz="2400" dirty="0">
                  <a:ln w="0"/>
                  <a:solidFill>
                    <a:schemeClr val="accent5">
                      <a:lumMod val="7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70" name="Google Shape;170;p14">
                <a:extLst>
                  <a:ext uri="{FF2B5EF4-FFF2-40B4-BE49-F238E27FC236}">
                    <a16:creationId xmlns:a16="http://schemas.microsoft.com/office/drawing/2014/main" id="{377E1F58-1BF2-41B4-A13F-C073A47BA6DA}"/>
                  </a:ext>
                </a:extLst>
              </p:cNvPr>
              <p:cNvSpPr txBox="1"/>
              <p:nvPr/>
            </p:nvSpPr>
            <p:spPr>
              <a:xfrm>
                <a:off x="6081579" y="1463972"/>
                <a:ext cx="2067167" cy="398800"/>
              </a:xfrm>
              <a:prstGeom prst="rect">
                <a:avLst/>
              </a:prstGeom>
              <a:noFill/>
              <a:ln>
                <a:noFill/>
              </a:ln>
            </p:spPr>
            <p:txBody>
              <a:bodyPr spcFirstLastPara="1" wrap="square" lIns="121900" tIns="121900" rIns="121900" bIns="121900" anchor="ctr" anchorCtr="0">
                <a:noAutofit/>
              </a:bodyPr>
              <a:lstStyle/>
              <a:p>
                <a:r>
                  <a:rPr lang="fr-FR" sz="1800" dirty="0">
                    <a:solidFill>
                      <a:schemeClr val="accent5">
                        <a:lumMod val="75000"/>
                      </a:schemeClr>
                    </a:solidFill>
                    <a:latin typeface="Microsoft YaHei" panose="020B0503020204020204" pitchFamily="34" charset="-122"/>
                    <a:ea typeface="Microsoft YaHei" panose="020B0503020204020204" pitchFamily="34" charset="-122"/>
                    <a:cs typeface="Fira Sans Medium"/>
                    <a:sym typeface="Fira Sans Medium"/>
                  </a:rPr>
                  <a:t>INTRODUCTION</a:t>
                </a:r>
              </a:p>
            </p:txBody>
          </p:sp>
        </p:grpSp>
        <p:grpSp>
          <p:nvGrpSpPr>
            <p:cNvPr id="94" name="Groupe 93">
              <a:extLst>
                <a:ext uri="{FF2B5EF4-FFF2-40B4-BE49-F238E27FC236}">
                  <a16:creationId xmlns:a16="http://schemas.microsoft.com/office/drawing/2014/main" id="{3EAC2332-3FDF-4082-986C-537CAE692AB1}"/>
                </a:ext>
              </a:extLst>
            </p:cNvPr>
            <p:cNvGrpSpPr/>
            <p:nvPr/>
          </p:nvGrpSpPr>
          <p:grpSpPr>
            <a:xfrm>
              <a:off x="12278727" y="1129730"/>
              <a:ext cx="840139" cy="840175"/>
              <a:chOff x="609601" y="1815091"/>
              <a:chExt cx="840139" cy="840175"/>
            </a:xfrm>
          </p:grpSpPr>
          <p:grpSp>
            <p:nvGrpSpPr>
              <p:cNvPr id="95" name="Google Shape;202;p14">
                <a:extLst>
                  <a:ext uri="{FF2B5EF4-FFF2-40B4-BE49-F238E27FC236}">
                    <a16:creationId xmlns:a16="http://schemas.microsoft.com/office/drawing/2014/main" id="{EB11C23D-D0B9-4CDC-87B5-163FA22C34AC}"/>
                  </a:ext>
                </a:extLst>
              </p:cNvPr>
              <p:cNvGrpSpPr/>
              <p:nvPr/>
            </p:nvGrpSpPr>
            <p:grpSpPr>
              <a:xfrm>
                <a:off x="609601" y="1815091"/>
                <a:ext cx="840139" cy="840175"/>
                <a:chOff x="2190776" y="1361318"/>
                <a:chExt cx="630104" cy="630131"/>
              </a:xfrm>
            </p:grpSpPr>
            <p:sp>
              <p:nvSpPr>
                <p:cNvPr id="102" name="Google Shape;203;p14">
                  <a:extLst>
                    <a:ext uri="{FF2B5EF4-FFF2-40B4-BE49-F238E27FC236}">
                      <a16:creationId xmlns:a16="http://schemas.microsoft.com/office/drawing/2014/main" id="{04889FD6-6BB9-461B-B545-E165107E6F20}"/>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dirty="0"/>
                </a:p>
              </p:txBody>
            </p:sp>
            <p:sp>
              <p:nvSpPr>
                <p:cNvPr id="103" name="Google Shape;208;p14">
                  <a:extLst>
                    <a:ext uri="{FF2B5EF4-FFF2-40B4-BE49-F238E27FC236}">
                      <a16:creationId xmlns:a16="http://schemas.microsoft.com/office/drawing/2014/main" id="{ACF8A759-9944-4587-BEBD-022A665BB3E9}"/>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209;p14">
                  <a:extLst>
                    <a:ext uri="{FF2B5EF4-FFF2-40B4-BE49-F238E27FC236}">
                      <a16:creationId xmlns:a16="http://schemas.microsoft.com/office/drawing/2014/main" id="{533E1670-C8A7-4B3F-981A-90EDD1F1816A}"/>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grpSp>
          <p:grpSp>
            <p:nvGrpSpPr>
              <p:cNvPr id="96" name="Groupe 95">
                <a:extLst>
                  <a:ext uri="{FF2B5EF4-FFF2-40B4-BE49-F238E27FC236}">
                    <a16:creationId xmlns:a16="http://schemas.microsoft.com/office/drawing/2014/main" id="{FD4AF8C8-BEC3-4A46-8DED-9F393DC78051}"/>
                  </a:ext>
                </a:extLst>
              </p:cNvPr>
              <p:cNvGrpSpPr/>
              <p:nvPr/>
            </p:nvGrpSpPr>
            <p:grpSpPr>
              <a:xfrm>
                <a:off x="752178" y="2012402"/>
                <a:ext cx="556062" cy="364143"/>
                <a:chOff x="778657" y="2035522"/>
                <a:chExt cx="556062" cy="364143"/>
              </a:xfrm>
            </p:grpSpPr>
            <p:sp>
              <p:nvSpPr>
                <p:cNvPr id="97" name="Google Shape;2816;p31">
                  <a:extLst>
                    <a:ext uri="{FF2B5EF4-FFF2-40B4-BE49-F238E27FC236}">
                      <a16:creationId xmlns:a16="http://schemas.microsoft.com/office/drawing/2014/main" id="{B9B6D00A-40A2-4949-ACF5-6C4FA201D9C6}"/>
                    </a:ext>
                  </a:extLst>
                </p:cNvPr>
                <p:cNvSpPr/>
                <p:nvPr/>
              </p:nvSpPr>
              <p:spPr>
                <a:xfrm>
                  <a:off x="778657" y="2035522"/>
                  <a:ext cx="420656" cy="364143"/>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nvGrpSpPr>
                <p:cNvPr id="98" name="Groupe 97">
                  <a:extLst>
                    <a:ext uri="{FF2B5EF4-FFF2-40B4-BE49-F238E27FC236}">
                      <a16:creationId xmlns:a16="http://schemas.microsoft.com/office/drawing/2014/main" id="{2853A06E-B342-46B5-90E3-997269A03718}"/>
                    </a:ext>
                  </a:extLst>
                </p:cNvPr>
                <p:cNvGrpSpPr/>
                <p:nvPr/>
              </p:nvGrpSpPr>
              <p:grpSpPr>
                <a:xfrm>
                  <a:off x="1218153" y="2049717"/>
                  <a:ext cx="116566" cy="331906"/>
                  <a:chOff x="1218153" y="2049717"/>
                  <a:chExt cx="116566" cy="331906"/>
                </a:xfrm>
              </p:grpSpPr>
              <p:sp>
                <p:nvSpPr>
                  <p:cNvPr id="99" name="Google Shape;2818;p31">
                    <a:extLst>
                      <a:ext uri="{FF2B5EF4-FFF2-40B4-BE49-F238E27FC236}">
                        <a16:creationId xmlns:a16="http://schemas.microsoft.com/office/drawing/2014/main" id="{3914A2E6-6128-4791-923A-788E31A03BCA}"/>
                      </a:ext>
                    </a:extLst>
                  </p:cNvPr>
                  <p:cNvSpPr/>
                  <p:nvPr/>
                </p:nvSpPr>
                <p:spPr>
                  <a:xfrm>
                    <a:off x="1218153" y="2049717"/>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sp>
                <p:nvSpPr>
                  <p:cNvPr id="100" name="Google Shape;2818;p31">
                    <a:extLst>
                      <a:ext uri="{FF2B5EF4-FFF2-40B4-BE49-F238E27FC236}">
                        <a16:creationId xmlns:a16="http://schemas.microsoft.com/office/drawing/2014/main" id="{927210AF-05D2-4F8F-B14A-5613D29377DD}"/>
                      </a:ext>
                    </a:extLst>
                  </p:cNvPr>
                  <p:cNvSpPr/>
                  <p:nvPr/>
                </p:nvSpPr>
                <p:spPr>
                  <a:xfrm rot="2285962">
                    <a:off x="1276769" y="2213840"/>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sp>
                <p:nvSpPr>
                  <p:cNvPr id="101" name="Google Shape;2818;p31">
                    <a:extLst>
                      <a:ext uri="{FF2B5EF4-FFF2-40B4-BE49-F238E27FC236}">
                        <a16:creationId xmlns:a16="http://schemas.microsoft.com/office/drawing/2014/main" id="{4D5D0727-8841-4324-AEEE-42324F899DB5}"/>
                      </a:ext>
                    </a:extLst>
                  </p:cNvPr>
                  <p:cNvSpPr/>
                  <p:nvPr/>
                </p:nvSpPr>
                <p:spPr>
                  <a:xfrm rot="14235721">
                    <a:off x="1253324" y="2331071"/>
                    <a:ext cx="57950" cy="43154"/>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chemeClr val="bg1"/>
                  </a:solidFill>
                  <a:ln>
                    <a:noFill/>
                  </a:ln>
                </p:spPr>
                <p:txBody>
                  <a:bodyPr spcFirstLastPara="1" wrap="square" lIns="121900" tIns="121900" rIns="121900" bIns="121900" anchor="ctr" anchorCtr="0">
                    <a:noAutofit/>
                  </a:bodyPr>
                  <a:lstStyle/>
                  <a:p>
                    <a:endParaRPr sz="2400"/>
                  </a:p>
                </p:txBody>
              </p:sp>
            </p:grpSp>
          </p:grpSp>
        </p:grpSp>
      </p:grpSp>
    </p:spTree>
    <p:extLst>
      <p:ext uri="{BB962C8B-B14F-4D97-AF65-F5344CB8AC3E}">
        <p14:creationId xmlns:p14="http://schemas.microsoft.com/office/powerpoint/2010/main" val="4043330896"/>
      </p:ext>
    </p:extLst>
  </p:cSld>
  <p:clrMapOvr>
    <a:masterClrMapping/>
  </p:clrMapOvr>
  <mc:AlternateContent xmlns:mc="http://schemas.openxmlformats.org/markup-compatibility/2006" xmlns:p14="http://schemas.microsoft.com/office/powerpoint/2010/main">
    <mc:Choice Requires="p14">
      <p:transition p14:dur="0" advClick="0">
        <p:sndAc>
          <p:endSnd/>
        </p:sndAc>
      </p:transition>
    </mc:Choice>
    <mc:Fallback xmlns="">
      <p:transition advClick="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00781 -2.46914E-6 L -0.43802 -2.46914E-6 " pathEditMode="relative" rAng="0" ptsTypes="AA">
                                      <p:cBhvr>
                                        <p:cTn id="12" dur="1000" fill="hold"/>
                                        <p:tgtEl>
                                          <p:spTgt spid="4"/>
                                        </p:tgtEl>
                                        <p:attrNameLst>
                                          <p:attrName>ppt_x</p:attrName>
                                          <p:attrName>ppt_y</p:attrName>
                                        </p:attrNameLst>
                                      </p:cBhvr>
                                      <p:rCtr x="-22292" y="0"/>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00781 -2.46914E-6 L -0.43802 -2.46914E-6 " pathEditMode="relative" rAng="0" ptsTypes="AA">
                                      <p:cBhvr>
                                        <p:cTn id="16" dur="1000" fill="hold"/>
                                        <p:tgtEl>
                                          <p:spTgt spid="38"/>
                                        </p:tgtEl>
                                        <p:attrNameLst>
                                          <p:attrName>ppt_x</p:attrName>
                                          <p:attrName>ppt_y</p:attrName>
                                        </p:attrNameLst>
                                      </p:cBhvr>
                                      <p:rCtr x="-22292" y="0"/>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nodeType="clickEffect">
                                  <p:stCondLst>
                                    <p:cond delay="0"/>
                                  </p:stCondLst>
                                  <p:childTnLst>
                                    <p:animMotion origin="layout" path="M 0.00781 -4.93827E-7 L -0.43802 -4.93827E-7 " pathEditMode="relative" rAng="0" ptsTypes="AA">
                                      <p:cBhvr>
                                        <p:cTn id="20" dur="1000" fill="hold"/>
                                        <p:tgtEl>
                                          <p:spTgt spid="39"/>
                                        </p:tgtEl>
                                        <p:attrNameLst>
                                          <p:attrName>ppt_x</p:attrName>
                                          <p:attrName>ppt_y</p:attrName>
                                        </p:attrNameLst>
                                      </p:cBhvr>
                                      <p:rCtr x="-22292" y="0"/>
                                    </p:animMotion>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nodeType="clickEffect">
                                  <p:stCondLst>
                                    <p:cond delay="0"/>
                                  </p:stCondLst>
                                  <p:childTnLst>
                                    <p:animMotion origin="layout" path="M 2.22222E-6 -1.23457E-6 L 2.22222E-6 -0.30216 " pathEditMode="relative" rAng="0" ptsTypes="AA">
                                      <p:cBhvr>
                                        <p:cTn id="24" dur="1000" fill="hold"/>
                                        <p:tgtEl>
                                          <p:spTgt spid="254"/>
                                        </p:tgtEl>
                                        <p:attrNameLst>
                                          <p:attrName>ppt_x</p:attrName>
                                          <p:attrName>ppt_y</p:attrName>
                                        </p:attrNameLst>
                                      </p:cBhvr>
                                      <p:rCtr x="0" y="-15123"/>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01216 2.46914E-7 L 0.44011 2.46914E-7 " pathEditMode="relative" rAng="0" ptsTypes="AA">
                                      <p:cBhvr>
                                        <p:cTn id="28" dur="1000" fill="hold"/>
                                        <p:tgtEl>
                                          <p:spTgt spid="3"/>
                                        </p:tgtEl>
                                        <p:attrNameLst>
                                          <p:attrName>ppt_x</p:attrName>
                                          <p:attrName>ppt_y</p:attrName>
                                        </p:attrNameLst>
                                      </p:cBhvr>
                                      <p:rCtr x="21389" y="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01215 3.45679E-6 L 0.43385 3.45679E-6 " pathEditMode="relative" rAng="0" ptsTypes="AA">
                                      <p:cBhvr>
                                        <p:cTn id="32" dur="1000" fill="hold"/>
                                        <p:tgtEl>
                                          <p:spTgt spid="2"/>
                                        </p:tgtEl>
                                        <p:attrNameLst>
                                          <p:attrName>ppt_x</p:attrName>
                                          <p:attrName>ppt_y</p:attrName>
                                        </p:attrNameLst>
                                      </p:cBhvr>
                                      <p:rCtr x="21094" y="0"/>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0.01216 -2.96296E-6 L 0.44011 -2.96296E-6 " pathEditMode="relative" rAng="0" ptsTypes="AA">
                                      <p:cBhvr>
                                        <p:cTn id="36" dur="1000" fill="hold"/>
                                        <p:tgtEl>
                                          <p:spTgt spid="29"/>
                                        </p:tgtEl>
                                        <p:attrNameLst>
                                          <p:attrName>ppt_x</p:attrName>
                                          <p:attrName>ppt_y</p:attrName>
                                        </p:attrNameLst>
                                      </p:cBhvr>
                                      <p:rCtr x="213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aphicFrame>
        <p:nvGraphicFramePr>
          <p:cNvPr id="7" name="图表 6"/>
          <p:cNvGraphicFramePr/>
          <p:nvPr>
            <p:extLst>
              <p:ext uri="{D42A27DB-BD31-4B8C-83A1-F6EECF244321}">
                <p14:modId xmlns:p14="http://schemas.microsoft.com/office/powerpoint/2010/main" val="2596762011"/>
              </p:ext>
            </p:extLst>
          </p:nvPr>
        </p:nvGraphicFramePr>
        <p:xfrm>
          <a:off x="596581" y="1051942"/>
          <a:ext cx="2703071" cy="16744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extLst>
              <p:ext uri="{D42A27DB-BD31-4B8C-83A1-F6EECF244321}">
                <p14:modId xmlns:p14="http://schemas.microsoft.com/office/powerpoint/2010/main" val="54287859"/>
              </p:ext>
            </p:extLst>
          </p:nvPr>
        </p:nvGraphicFramePr>
        <p:xfrm>
          <a:off x="2346234" y="1051942"/>
          <a:ext cx="2703071" cy="1674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extLst>
              <p:ext uri="{D42A27DB-BD31-4B8C-83A1-F6EECF244321}">
                <p14:modId xmlns:p14="http://schemas.microsoft.com/office/powerpoint/2010/main" val="3847551403"/>
              </p:ext>
            </p:extLst>
          </p:nvPr>
        </p:nvGraphicFramePr>
        <p:xfrm>
          <a:off x="4095886" y="1051942"/>
          <a:ext cx="2703071" cy="16744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extLst>
              <p:ext uri="{D42A27DB-BD31-4B8C-83A1-F6EECF244321}">
                <p14:modId xmlns:p14="http://schemas.microsoft.com/office/powerpoint/2010/main" val="1532740845"/>
              </p:ext>
            </p:extLst>
          </p:nvPr>
        </p:nvGraphicFramePr>
        <p:xfrm>
          <a:off x="5845540" y="1051942"/>
          <a:ext cx="2703071" cy="1674425"/>
        </p:xfrm>
        <a:graphic>
          <a:graphicData uri="http://schemas.openxmlformats.org/drawingml/2006/chart">
            <c:chart xmlns:c="http://schemas.openxmlformats.org/drawingml/2006/chart" xmlns:r="http://schemas.openxmlformats.org/officeDocument/2006/relationships" r:id="rId5"/>
          </a:graphicData>
        </a:graphic>
      </p:graphicFrame>
      <p:sp>
        <p:nvSpPr>
          <p:cNvPr id="11" name="文本框 13"/>
          <p:cNvSpPr txBox="1"/>
          <p:nvPr/>
        </p:nvSpPr>
        <p:spPr>
          <a:xfrm>
            <a:off x="1500375" y="2615475"/>
            <a:ext cx="943912" cy="248209"/>
          </a:xfrm>
          <a:prstGeom prst="rect">
            <a:avLst/>
          </a:prstGeom>
          <a:noFill/>
        </p:spPr>
        <p:txBody>
          <a:bodyPr wrap="square" rtlCol="0">
            <a:spAutoFit/>
          </a:bodyPr>
          <a:lstStyle/>
          <a:p>
            <a:pPr algn="ctr"/>
            <a:r>
              <a:rPr lang="en-US" altLang="zh-CN" sz="1013" dirty="0">
                <a:solidFill>
                  <a:prstClr val="black">
                    <a:lumMod val="50000"/>
                    <a:lumOff val="50000"/>
                  </a:prstClr>
                </a:solidFill>
                <a:latin typeface="Impact" panose="020B0806030902050204" pitchFamily="34" charset="0"/>
              </a:rPr>
              <a:t>2018</a:t>
            </a:r>
            <a:endParaRPr lang="zh-CN" altLang="en-US" sz="900" dirty="0">
              <a:solidFill>
                <a:prstClr val="black">
                  <a:lumMod val="50000"/>
                  <a:lumOff val="50000"/>
                </a:prstClr>
              </a:solidFill>
              <a:latin typeface="Impact" panose="020B0806030902050204" pitchFamily="34" charset="0"/>
            </a:endParaRPr>
          </a:p>
        </p:txBody>
      </p:sp>
      <p:sp>
        <p:nvSpPr>
          <p:cNvPr id="12" name="文本框 14"/>
          <p:cNvSpPr txBox="1"/>
          <p:nvPr/>
        </p:nvSpPr>
        <p:spPr>
          <a:xfrm>
            <a:off x="3304011" y="2615475"/>
            <a:ext cx="943912" cy="248209"/>
          </a:xfrm>
          <a:prstGeom prst="rect">
            <a:avLst/>
          </a:prstGeom>
          <a:noFill/>
        </p:spPr>
        <p:txBody>
          <a:bodyPr wrap="square" rtlCol="0">
            <a:spAutoFit/>
          </a:bodyPr>
          <a:lstStyle/>
          <a:p>
            <a:pPr algn="ctr"/>
            <a:r>
              <a:rPr lang="en-US" altLang="zh-CN" sz="1013" dirty="0">
                <a:solidFill>
                  <a:prstClr val="black">
                    <a:lumMod val="50000"/>
                    <a:lumOff val="50000"/>
                  </a:prstClr>
                </a:solidFill>
                <a:latin typeface="Impact" panose="020B0806030902050204" pitchFamily="34" charset="0"/>
              </a:rPr>
              <a:t>2020</a:t>
            </a:r>
            <a:endParaRPr lang="zh-CN" altLang="en-US" sz="900" dirty="0">
              <a:solidFill>
                <a:prstClr val="black">
                  <a:lumMod val="50000"/>
                  <a:lumOff val="50000"/>
                </a:prstClr>
              </a:solidFill>
              <a:latin typeface="Impact" panose="020B0806030902050204" pitchFamily="34" charset="0"/>
            </a:endParaRPr>
          </a:p>
        </p:txBody>
      </p:sp>
      <p:sp>
        <p:nvSpPr>
          <p:cNvPr id="13" name="文本框 15"/>
          <p:cNvSpPr txBox="1"/>
          <p:nvPr/>
        </p:nvSpPr>
        <p:spPr>
          <a:xfrm>
            <a:off x="5002458" y="2615475"/>
            <a:ext cx="943912" cy="248209"/>
          </a:xfrm>
          <a:prstGeom prst="rect">
            <a:avLst/>
          </a:prstGeom>
          <a:noFill/>
        </p:spPr>
        <p:txBody>
          <a:bodyPr wrap="square" rtlCol="0">
            <a:spAutoFit/>
          </a:bodyPr>
          <a:lstStyle/>
          <a:p>
            <a:pPr algn="ctr"/>
            <a:r>
              <a:rPr lang="en-US" altLang="zh-CN" sz="1013" dirty="0">
                <a:solidFill>
                  <a:prstClr val="black">
                    <a:lumMod val="50000"/>
                    <a:lumOff val="50000"/>
                  </a:prstClr>
                </a:solidFill>
                <a:latin typeface="Impact" panose="020B0806030902050204" pitchFamily="34" charset="0"/>
              </a:rPr>
              <a:t>2022</a:t>
            </a:r>
            <a:endParaRPr lang="zh-CN" altLang="en-US" sz="900" dirty="0">
              <a:solidFill>
                <a:prstClr val="black">
                  <a:lumMod val="50000"/>
                  <a:lumOff val="50000"/>
                </a:prstClr>
              </a:solidFill>
              <a:latin typeface="Impact" panose="020B0806030902050204" pitchFamily="34" charset="0"/>
            </a:endParaRPr>
          </a:p>
        </p:txBody>
      </p:sp>
      <p:sp>
        <p:nvSpPr>
          <p:cNvPr id="14" name="文本框 16"/>
          <p:cNvSpPr txBox="1"/>
          <p:nvPr/>
        </p:nvSpPr>
        <p:spPr>
          <a:xfrm>
            <a:off x="6806092" y="2615475"/>
            <a:ext cx="943912" cy="248209"/>
          </a:xfrm>
          <a:prstGeom prst="rect">
            <a:avLst/>
          </a:prstGeom>
          <a:noFill/>
        </p:spPr>
        <p:txBody>
          <a:bodyPr wrap="square" rtlCol="0">
            <a:spAutoFit/>
          </a:bodyPr>
          <a:lstStyle/>
          <a:p>
            <a:pPr algn="ctr"/>
            <a:r>
              <a:rPr lang="en-US" altLang="zh-CN" sz="1013" dirty="0">
                <a:solidFill>
                  <a:prstClr val="black">
                    <a:lumMod val="50000"/>
                    <a:lumOff val="50000"/>
                  </a:prstClr>
                </a:solidFill>
                <a:latin typeface="Impact" panose="020B0806030902050204" pitchFamily="34" charset="0"/>
              </a:rPr>
              <a:t>20XX</a:t>
            </a:r>
            <a:endParaRPr lang="zh-CN" altLang="en-US" sz="900" dirty="0">
              <a:solidFill>
                <a:prstClr val="black">
                  <a:lumMod val="50000"/>
                  <a:lumOff val="50000"/>
                </a:prstClr>
              </a:solidFill>
              <a:latin typeface="Impact" panose="020B0806030902050204" pitchFamily="34" charset="0"/>
            </a:endParaRPr>
          </a:p>
        </p:txBody>
      </p:sp>
      <p:grpSp>
        <p:nvGrpSpPr>
          <p:cNvPr id="15" name="组合 14"/>
          <p:cNvGrpSpPr/>
          <p:nvPr/>
        </p:nvGrpSpPr>
        <p:grpSpPr>
          <a:xfrm>
            <a:off x="6678508" y="3225794"/>
            <a:ext cx="1239839" cy="248209"/>
            <a:chOff x="2080894" y="4828841"/>
            <a:chExt cx="1652904" cy="331021"/>
          </a:xfrm>
        </p:grpSpPr>
        <p:sp>
          <p:nvSpPr>
            <p:cNvPr id="16" name="圆角矩形 15"/>
            <p:cNvSpPr/>
            <p:nvPr/>
          </p:nvSpPr>
          <p:spPr>
            <a:xfrm>
              <a:off x="2080894" y="4880791"/>
              <a:ext cx="265433" cy="265433"/>
            </a:xfrm>
            <a:prstGeom prst="roundRect">
              <a:avLst/>
            </a:prstGeom>
            <a:solidFill>
              <a:srgbClr val="BFBFBF"/>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文本框 43"/>
            <p:cNvSpPr txBox="1"/>
            <p:nvPr/>
          </p:nvSpPr>
          <p:spPr>
            <a:xfrm>
              <a:off x="2346328" y="4828841"/>
              <a:ext cx="1387470" cy="331021"/>
            </a:xfrm>
            <a:prstGeom prst="rect">
              <a:avLst/>
            </a:prstGeom>
            <a:noFill/>
          </p:spPr>
          <p:txBody>
            <a:bodyPr wrap="square" rtlCol="0">
              <a:spAutoFit/>
            </a:bodyPr>
            <a:lstStyle/>
            <a:p>
              <a:r>
                <a:rPr lang="en-US" altLang="zh-CN" sz="1013" dirty="0">
                  <a:solidFill>
                    <a:prstClr val="black">
                      <a:lumMod val="50000"/>
                      <a:lumOff val="50000"/>
                    </a:prstClr>
                  </a:solidFill>
                  <a:latin typeface="LiHei Pro" panose="020B0500000000000000" pitchFamily="34" charset="-122"/>
                  <a:ea typeface="LiHei Pro" panose="020B0500000000000000" pitchFamily="34" charset="-122"/>
                </a:rPr>
                <a:t>TITLE</a:t>
              </a:r>
              <a:endParaRPr lang="zh-CN" altLang="en-US" sz="1013" dirty="0">
                <a:solidFill>
                  <a:prstClr val="black">
                    <a:lumMod val="50000"/>
                    <a:lumOff val="50000"/>
                  </a:prstClr>
                </a:solidFill>
                <a:latin typeface="LiHei Pro" panose="020B0500000000000000" pitchFamily="34" charset="-122"/>
                <a:ea typeface="LiHei Pro" panose="020B0500000000000000" pitchFamily="34" charset="-122"/>
              </a:endParaRPr>
            </a:p>
          </p:txBody>
        </p:sp>
      </p:grpSp>
      <p:grpSp>
        <p:nvGrpSpPr>
          <p:cNvPr id="18" name="组合 17"/>
          <p:cNvGrpSpPr/>
          <p:nvPr/>
        </p:nvGrpSpPr>
        <p:grpSpPr>
          <a:xfrm>
            <a:off x="5058118" y="3225794"/>
            <a:ext cx="1239839" cy="248209"/>
            <a:chOff x="2080894" y="4828841"/>
            <a:chExt cx="1652904" cy="331021"/>
          </a:xfrm>
        </p:grpSpPr>
        <p:sp>
          <p:nvSpPr>
            <p:cNvPr id="19" name="圆角矩形 18"/>
            <p:cNvSpPr/>
            <p:nvPr/>
          </p:nvSpPr>
          <p:spPr>
            <a:xfrm>
              <a:off x="2080894" y="4880791"/>
              <a:ext cx="265433" cy="265433"/>
            </a:xfrm>
            <a:prstGeom prst="roundRect">
              <a:avLst/>
            </a:prstGeom>
            <a:solidFill>
              <a:srgbClr val="AE002B"/>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文本框 41"/>
            <p:cNvSpPr txBox="1"/>
            <p:nvPr/>
          </p:nvSpPr>
          <p:spPr>
            <a:xfrm>
              <a:off x="2346328" y="4828841"/>
              <a:ext cx="1387470" cy="331021"/>
            </a:xfrm>
            <a:prstGeom prst="rect">
              <a:avLst/>
            </a:prstGeom>
            <a:noFill/>
          </p:spPr>
          <p:txBody>
            <a:bodyPr wrap="square" rtlCol="0">
              <a:spAutoFit/>
            </a:bodyPr>
            <a:lstStyle/>
            <a:p>
              <a:r>
                <a:rPr lang="en-US" altLang="zh-CN" sz="1013" dirty="0">
                  <a:solidFill>
                    <a:prstClr val="black">
                      <a:lumMod val="50000"/>
                      <a:lumOff val="50000"/>
                    </a:prstClr>
                  </a:solidFill>
                  <a:latin typeface="LiHei Pro" panose="020B0500000000000000" pitchFamily="34" charset="-122"/>
                  <a:ea typeface="LiHei Pro" panose="020B0500000000000000" pitchFamily="34" charset="-122"/>
                </a:rPr>
                <a:t>TITLE</a:t>
              </a:r>
              <a:endParaRPr lang="zh-CN" altLang="en-US" sz="1013" dirty="0">
                <a:solidFill>
                  <a:prstClr val="black">
                    <a:lumMod val="50000"/>
                    <a:lumOff val="50000"/>
                  </a:prstClr>
                </a:solidFill>
                <a:latin typeface="LiHei Pro" panose="020B0500000000000000" pitchFamily="34" charset="-122"/>
                <a:ea typeface="LiHei Pro" panose="020B0500000000000000" pitchFamily="34" charset="-122"/>
              </a:endParaRPr>
            </a:p>
          </p:txBody>
        </p:sp>
      </p:grpSp>
      <p:grpSp>
        <p:nvGrpSpPr>
          <p:cNvPr id="21" name="组合 20"/>
          <p:cNvGrpSpPr/>
          <p:nvPr/>
        </p:nvGrpSpPr>
        <p:grpSpPr>
          <a:xfrm>
            <a:off x="1709310" y="3225794"/>
            <a:ext cx="1239839" cy="248209"/>
            <a:chOff x="2080894" y="4828841"/>
            <a:chExt cx="1652904" cy="331021"/>
          </a:xfrm>
        </p:grpSpPr>
        <p:sp>
          <p:nvSpPr>
            <p:cNvPr id="22" name="圆角矩形 21"/>
            <p:cNvSpPr/>
            <p:nvPr/>
          </p:nvSpPr>
          <p:spPr>
            <a:xfrm>
              <a:off x="2080894" y="4880791"/>
              <a:ext cx="265433" cy="265433"/>
            </a:xfrm>
            <a:prstGeom prst="roundRect">
              <a:avLst/>
            </a:prstGeom>
            <a:solidFill>
              <a:srgbClr val="AE002B"/>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文本框 39"/>
            <p:cNvSpPr txBox="1"/>
            <p:nvPr/>
          </p:nvSpPr>
          <p:spPr>
            <a:xfrm>
              <a:off x="2346328" y="4828841"/>
              <a:ext cx="1387470" cy="331021"/>
            </a:xfrm>
            <a:prstGeom prst="rect">
              <a:avLst/>
            </a:prstGeom>
            <a:noFill/>
          </p:spPr>
          <p:txBody>
            <a:bodyPr wrap="square" rtlCol="0">
              <a:spAutoFit/>
            </a:bodyPr>
            <a:lstStyle/>
            <a:p>
              <a:r>
                <a:rPr lang="en-US" altLang="zh-CN" sz="1013" dirty="0">
                  <a:solidFill>
                    <a:prstClr val="black">
                      <a:lumMod val="50000"/>
                      <a:lumOff val="50000"/>
                    </a:prstClr>
                  </a:solidFill>
                  <a:latin typeface="LiHei Pro" panose="020B0500000000000000" pitchFamily="34" charset="-122"/>
                  <a:ea typeface="LiHei Pro" panose="020B0500000000000000" pitchFamily="34" charset="-122"/>
                </a:rPr>
                <a:t>TITLE</a:t>
              </a:r>
              <a:endParaRPr lang="zh-CN" altLang="en-US" sz="1013" dirty="0">
                <a:solidFill>
                  <a:prstClr val="black">
                    <a:lumMod val="50000"/>
                    <a:lumOff val="50000"/>
                  </a:prstClr>
                </a:solidFill>
                <a:latin typeface="LiHei Pro" panose="020B0500000000000000" pitchFamily="34" charset="-122"/>
                <a:ea typeface="LiHei Pro" panose="020B0500000000000000" pitchFamily="34" charset="-122"/>
              </a:endParaRPr>
            </a:p>
          </p:txBody>
        </p:sp>
      </p:grpSp>
      <p:grpSp>
        <p:nvGrpSpPr>
          <p:cNvPr id="24" name="组合 23"/>
          <p:cNvGrpSpPr/>
          <p:nvPr/>
        </p:nvGrpSpPr>
        <p:grpSpPr>
          <a:xfrm>
            <a:off x="3383713" y="3225794"/>
            <a:ext cx="1239839" cy="248209"/>
            <a:chOff x="2080894" y="4828841"/>
            <a:chExt cx="1652904" cy="331021"/>
          </a:xfrm>
        </p:grpSpPr>
        <p:sp>
          <p:nvSpPr>
            <p:cNvPr id="25" name="圆角矩形 24"/>
            <p:cNvSpPr/>
            <p:nvPr/>
          </p:nvSpPr>
          <p:spPr>
            <a:xfrm>
              <a:off x="2080894" y="4880791"/>
              <a:ext cx="265433" cy="265433"/>
            </a:xfrm>
            <a:prstGeom prst="roundRect">
              <a:avLst/>
            </a:prstGeom>
            <a:solidFill>
              <a:srgbClr val="BFBFBF"/>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 name="文本框 37"/>
            <p:cNvSpPr txBox="1"/>
            <p:nvPr/>
          </p:nvSpPr>
          <p:spPr>
            <a:xfrm>
              <a:off x="2346328" y="4828841"/>
              <a:ext cx="1387470" cy="331021"/>
            </a:xfrm>
            <a:prstGeom prst="rect">
              <a:avLst/>
            </a:prstGeom>
            <a:noFill/>
          </p:spPr>
          <p:txBody>
            <a:bodyPr wrap="square" rtlCol="0">
              <a:spAutoFit/>
            </a:bodyPr>
            <a:lstStyle/>
            <a:p>
              <a:r>
                <a:rPr lang="en-US" altLang="zh-CN" sz="1013" dirty="0">
                  <a:solidFill>
                    <a:prstClr val="black">
                      <a:lumMod val="50000"/>
                      <a:lumOff val="50000"/>
                    </a:prstClr>
                  </a:solidFill>
                  <a:latin typeface="LiHei Pro" panose="020B0500000000000000" pitchFamily="34" charset="-122"/>
                  <a:ea typeface="LiHei Pro" panose="020B0500000000000000" pitchFamily="34" charset="-122"/>
                </a:rPr>
                <a:t>TITLE</a:t>
              </a:r>
              <a:endParaRPr lang="zh-CN" altLang="en-US" sz="1013" dirty="0">
                <a:solidFill>
                  <a:prstClr val="black">
                    <a:lumMod val="50000"/>
                    <a:lumOff val="50000"/>
                  </a:prstClr>
                </a:solidFill>
                <a:latin typeface="LiHei Pro" panose="020B0500000000000000" pitchFamily="34" charset="-122"/>
                <a:ea typeface="LiHei Pro" panose="020B0500000000000000" pitchFamily="34" charset="-122"/>
              </a:endParaRPr>
            </a:p>
          </p:txBody>
        </p:sp>
      </p:grpSp>
      <p:cxnSp>
        <p:nvCxnSpPr>
          <p:cNvPr id="27" name="直接连接符 26"/>
          <p:cNvCxnSpPr/>
          <p:nvPr/>
        </p:nvCxnSpPr>
        <p:spPr>
          <a:xfrm>
            <a:off x="1282810" y="3867594"/>
            <a:ext cx="6579572"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文本框 113"/>
          <p:cNvSpPr txBox="1"/>
          <p:nvPr/>
        </p:nvSpPr>
        <p:spPr>
          <a:xfrm>
            <a:off x="1290513" y="3969919"/>
            <a:ext cx="6571870" cy="613694"/>
          </a:xfrm>
          <a:prstGeom prst="rect">
            <a:avLst/>
          </a:prstGeom>
          <a:noFill/>
        </p:spPr>
        <p:txBody>
          <a:bodyPr wrap="square" rtlCol="0">
            <a:spAutoFit/>
          </a:bodyPr>
          <a:lstStyle/>
          <a:p>
            <a:pPr algn="just">
              <a:lnSpc>
                <a:spcPct val="150000"/>
              </a:lnSpc>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Click here to add text content, such as keywords, some brief introductions, etc.</a:t>
            </a:r>
          </a:p>
          <a:p>
            <a:pPr algn="just">
              <a:lnSpc>
                <a:spcPct val="150000"/>
              </a:lnSpc>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198203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 fill="hold"/>
                                        <p:tgtEl>
                                          <p:spTgt spid="7"/>
                                        </p:tgtEl>
                                        <p:attrNameLst>
                                          <p:attrName>ppt_w</p:attrName>
                                        </p:attrNameLst>
                                      </p:cBhvr>
                                      <p:tavLst>
                                        <p:tav tm="0">
                                          <p:val>
                                            <p:fltVal val="0"/>
                                          </p:val>
                                        </p:tav>
                                        <p:tav tm="100000">
                                          <p:val>
                                            <p:strVal val="#ppt_w"/>
                                          </p:val>
                                        </p:tav>
                                      </p:tavLst>
                                    </p:anim>
                                    <p:anim calcmode="lin" valueType="num">
                                      <p:cBhvr>
                                        <p:cTn id="25" dur="100" fill="hold"/>
                                        <p:tgtEl>
                                          <p:spTgt spid="7"/>
                                        </p:tgtEl>
                                        <p:attrNameLst>
                                          <p:attrName>ppt_h</p:attrName>
                                        </p:attrNameLst>
                                      </p:cBhvr>
                                      <p:tavLst>
                                        <p:tav tm="0">
                                          <p:val>
                                            <p:fltVal val="0"/>
                                          </p:val>
                                        </p:tav>
                                        <p:tav tm="100000">
                                          <p:val>
                                            <p:strVal val="#ppt_h"/>
                                          </p:val>
                                        </p:tav>
                                      </p:tavLst>
                                    </p:anim>
                                    <p:animEffect transition="in" filter="fade">
                                      <p:cBhvr>
                                        <p:cTn id="26" dur="100"/>
                                        <p:tgtEl>
                                          <p:spTgt spid="7"/>
                                        </p:tgtEl>
                                      </p:cBhvr>
                                    </p:animEffect>
                                  </p:childTnLst>
                                </p:cTn>
                              </p:par>
                              <p:par>
                                <p:cTn id="27" presetID="6" presetClass="emph" presetSubtype="0" fill="hold" grpId="1" nodeType="withEffect">
                                  <p:stCondLst>
                                    <p:cond delay="100"/>
                                  </p:stCondLst>
                                  <p:childTnLst>
                                    <p:animScale>
                                      <p:cBhvr>
                                        <p:cTn id="28" dur="100" fill="hold"/>
                                        <p:tgtEl>
                                          <p:spTgt spid="7"/>
                                        </p:tgtEl>
                                      </p:cBhvr>
                                      <p:by x="110000" y="110000"/>
                                    </p:animScale>
                                  </p:childTnLst>
                                </p:cTn>
                              </p:par>
                              <p:par>
                                <p:cTn id="29" presetID="6" presetClass="emph" presetSubtype="0" fill="hold" grpId="2" nodeType="withEffect">
                                  <p:stCondLst>
                                    <p:cond delay="200"/>
                                  </p:stCondLst>
                                  <p:childTnLst>
                                    <p:animScale>
                                      <p:cBhvr>
                                        <p:cTn id="30" dur="200" fill="hold"/>
                                        <p:tgtEl>
                                          <p:spTgt spid="7"/>
                                        </p:tgtEl>
                                      </p:cBhvr>
                                      <p:by x="90000" y="90000"/>
                                    </p:animScale>
                                  </p:childTnLst>
                                </p:cTn>
                              </p:par>
                              <p:par>
                                <p:cTn id="31" presetID="6" presetClass="emph" presetSubtype="0" fill="hold" grpId="3" nodeType="withEffect">
                                  <p:stCondLst>
                                    <p:cond delay="400"/>
                                  </p:stCondLst>
                                  <p:childTnLst>
                                    <p:animScale>
                                      <p:cBhvr>
                                        <p:cTn id="32" dur="100" fill="hold"/>
                                        <p:tgtEl>
                                          <p:spTgt spid="7"/>
                                        </p:tgtEl>
                                      </p:cBhvr>
                                      <p:by x="105000" y="105000"/>
                                    </p:animScale>
                                  </p:childTnLst>
                                </p:cTn>
                              </p:par>
                              <p:par>
                                <p:cTn id="33" presetID="6" presetClass="emph" presetSubtype="0" fill="hold" grpId="4" nodeType="withEffect">
                                  <p:stCondLst>
                                    <p:cond delay="500"/>
                                  </p:stCondLst>
                                  <p:childTnLst>
                                    <p:animScale>
                                      <p:cBhvr>
                                        <p:cTn id="34" dur="200" fill="hold"/>
                                        <p:tgtEl>
                                          <p:spTgt spid="7"/>
                                        </p:tgtEl>
                                      </p:cBhvr>
                                      <p:by x="95000" y="95000"/>
                                    </p:animScale>
                                  </p:childTnLst>
                                </p:cTn>
                              </p:par>
                            </p:childTnLst>
                          </p:cTn>
                        </p:par>
                        <p:par>
                          <p:cTn id="35" fill="hold">
                            <p:stCondLst>
                              <p:cond delay="120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 fill="hold"/>
                                        <p:tgtEl>
                                          <p:spTgt spid="8"/>
                                        </p:tgtEl>
                                        <p:attrNameLst>
                                          <p:attrName>ppt_w</p:attrName>
                                        </p:attrNameLst>
                                      </p:cBhvr>
                                      <p:tavLst>
                                        <p:tav tm="0">
                                          <p:val>
                                            <p:fltVal val="0"/>
                                          </p:val>
                                        </p:tav>
                                        <p:tav tm="100000">
                                          <p:val>
                                            <p:strVal val="#ppt_w"/>
                                          </p:val>
                                        </p:tav>
                                      </p:tavLst>
                                    </p:anim>
                                    <p:anim calcmode="lin" valueType="num">
                                      <p:cBhvr>
                                        <p:cTn id="39" dur="100" fill="hold"/>
                                        <p:tgtEl>
                                          <p:spTgt spid="8"/>
                                        </p:tgtEl>
                                        <p:attrNameLst>
                                          <p:attrName>ppt_h</p:attrName>
                                        </p:attrNameLst>
                                      </p:cBhvr>
                                      <p:tavLst>
                                        <p:tav tm="0">
                                          <p:val>
                                            <p:fltVal val="0"/>
                                          </p:val>
                                        </p:tav>
                                        <p:tav tm="100000">
                                          <p:val>
                                            <p:strVal val="#ppt_h"/>
                                          </p:val>
                                        </p:tav>
                                      </p:tavLst>
                                    </p:anim>
                                    <p:animEffect transition="in" filter="fade">
                                      <p:cBhvr>
                                        <p:cTn id="40" dur="100"/>
                                        <p:tgtEl>
                                          <p:spTgt spid="8"/>
                                        </p:tgtEl>
                                      </p:cBhvr>
                                    </p:animEffect>
                                  </p:childTnLst>
                                </p:cTn>
                              </p:par>
                              <p:par>
                                <p:cTn id="41" presetID="6" presetClass="emph" presetSubtype="0" fill="hold" grpId="1" nodeType="withEffect">
                                  <p:stCondLst>
                                    <p:cond delay="100"/>
                                  </p:stCondLst>
                                  <p:childTnLst>
                                    <p:animScale>
                                      <p:cBhvr>
                                        <p:cTn id="42" dur="100" fill="hold"/>
                                        <p:tgtEl>
                                          <p:spTgt spid="8"/>
                                        </p:tgtEl>
                                      </p:cBhvr>
                                      <p:by x="110000" y="110000"/>
                                    </p:animScale>
                                  </p:childTnLst>
                                </p:cTn>
                              </p:par>
                              <p:par>
                                <p:cTn id="43" presetID="6" presetClass="emph" presetSubtype="0" fill="hold" grpId="2" nodeType="withEffect">
                                  <p:stCondLst>
                                    <p:cond delay="200"/>
                                  </p:stCondLst>
                                  <p:childTnLst>
                                    <p:animScale>
                                      <p:cBhvr>
                                        <p:cTn id="44" dur="200" fill="hold"/>
                                        <p:tgtEl>
                                          <p:spTgt spid="8"/>
                                        </p:tgtEl>
                                      </p:cBhvr>
                                      <p:by x="90000" y="90000"/>
                                    </p:animScale>
                                  </p:childTnLst>
                                </p:cTn>
                              </p:par>
                              <p:par>
                                <p:cTn id="45" presetID="6" presetClass="emph" presetSubtype="0" fill="hold" grpId="3" nodeType="withEffect">
                                  <p:stCondLst>
                                    <p:cond delay="400"/>
                                  </p:stCondLst>
                                  <p:childTnLst>
                                    <p:animScale>
                                      <p:cBhvr>
                                        <p:cTn id="46" dur="100" fill="hold"/>
                                        <p:tgtEl>
                                          <p:spTgt spid="8"/>
                                        </p:tgtEl>
                                      </p:cBhvr>
                                      <p:by x="105000" y="105000"/>
                                    </p:animScale>
                                  </p:childTnLst>
                                </p:cTn>
                              </p:par>
                              <p:par>
                                <p:cTn id="47" presetID="6" presetClass="emph" presetSubtype="0" fill="hold" grpId="4" nodeType="withEffect">
                                  <p:stCondLst>
                                    <p:cond delay="500"/>
                                  </p:stCondLst>
                                  <p:childTnLst>
                                    <p:animScale>
                                      <p:cBhvr>
                                        <p:cTn id="48" dur="200" fill="hold"/>
                                        <p:tgtEl>
                                          <p:spTgt spid="8"/>
                                        </p:tgtEl>
                                      </p:cBhvr>
                                      <p:by x="95000" y="95000"/>
                                    </p:animScale>
                                  </p:childTnLst>
                                </p:cTn>
                              </p:par>
                            </p:childTnLst>
                          </p:cTn>
                        </p:par>
                        <p:par>
                          <p:cTn id="49" fill="hold">
                            <p:stCondLst>
                              <p:cond delay="1900"/>
                            </p:stCondLst>
                            <p:childTnLst>
                              <p:par>
                                <p:cTn id="50" presetID="53" presetClass="entr" presetSubtype="16"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100" fill="hold"/>
                                        <p:tgtEl>
                                          <p:spTgt spid="9"/>
                                        </p:tgtEl>
                                        <p:attrNameLst>
                                          <p:attrName>ppt_w</p:attrName>
                                        </p:attrNameLst>
                                      </p:cBhvr>
                                      <p:tavLst>
                                        <p:tav tm="0">
                                          <p:val>
                                            <p:fltVal val="0"/>
                                          </p:val>
                                        </p:tav>
                                        <p:tav tm="100000">
                                          <p:val>
                                            <p:strVal val="#ppt_w"/>
                                          </p:val>
                                        </p:tav>
                                      </p:tavLst>
                                    </p:anim>
                                    <p:anim calcmode="lin" valueType="num">
                                      <p:cBhvr>
                                        <p:cTn id="53" dur="100" fill="hold"/>
                                        <p:tgtEl>
                                          <p:spTgt spid="9"/>
                                        </p:tgtEl>
                                        <p:attrNameLst>
                                          <p:attrName>ppt_h</p:attrName>
                                        </p:attrNameLst>
                                      </p:cBhvr>
                                      <p:tavLst>
                                        <p:tav tm="0">
                                          <p:val>
                                            <p:fltVal val="0"/>
                                          </p:val>
                                        </p:tav>
                                        <p:tav tm="100000">
                                          <p:val>
                                            <p:strVal val="#ppt_h"/>
                                          </p:val>
                                        </p:tav>
                                      </p:tavLst>
                                    </p:anim>
                                    <p:animEffect transition="in" filter="fade">
                                      <p:cBhvr>
                                        <p:cTn id="54" dur="100"/>
                                        <p:tgtEl>
                                          <p:spTgt spid="9"/>
                                        </p:tgtEl>
                                      </p:cBhvr>
                                    </p:animEffect>
                                  </p:childTnLst>
                                </p:cTn>
                              </p:par>
                              <p:par>
                                <p:cTn id="55" presetID="6" presetClass="emph" presetSubtype="0" fill="hold" grpId="1" nodeType="withEffect">
                                  <p:stCondLst>
                                    <p:cond delay="100"/>
                                  </p:stCondLst>
                                  <p:childTnLst>
                                    <p:animScale>
                                      <p:cBhvr>
                                        <p:cTn id="56" dur="100" fill="hold"/>
                                        <p:tgtEl>
                                          <p:spTgt spid="9"/>
                                        </p:tgtEl>
                                      </p:cBhvr>
                                      <p:by x="110000" y="110000"/>
                                    </p:animScale>
                                  </p:childTnLst>
                                </p:cTn>
                              </p:par>
                              <p:par>
                                <p:cTn id="57" presetID="6" presetClass="emph" presetSubtype="0" fill="hold" grpId="2" nodeType="withEffect">
                                  <p:stCondLst>
                                    <p:cond delay="200"/>
                                  </p:stCondLst>
                                  <p:childTnLst>
                                    <p:animScale>
                                      <p:cBhvr>
                                        <p:cTn id="58" dur="200" fill="hold"/>
                                        <p:tgtEl>
                                          <p:spTgt spid="9"/>
                                        </p:tgtEl>
                                      </p:cBhvr>
                                      <p:by x="90000" y="90000"/>
                                    </p:animScale>
                                  </p:childTnLst>
                                </p:cTn>
                              </p:par>
                              <p:par>
                                <p:cTn id="59" presetID="6" presetClass="emph" presetSubtype="0" fill="hold" grpId="3" nodeType="withEffect">
                                  <p:stCondLst>
                                    <p:cond delay="400"/>
                                  </p:stCondLst>
                                  <p:childTnLst>
                                    <p:animScale>
                                      <p:cBhvr>
                                        <p:cTn id="60" dur="100" fill="hold"/>
                                        <p:tgtEl>
                                          <p:spTgt spid="9"/>
                                        </p:tgtEl>
                                      </p:cBhvr>
                                      <p:by x="105000" y="105000"/>
                                    </p:animScale>
                                  </p:childTnLst>
                                </p:cTn>
                              </p:par>
                              <p:par>
                                <p:cTn id="61" presetID="6" presetClass="emph" presetSubtype="0" fill="hold" grpId="4" nodeType="withEffect">
                                  <p:stCondLst>
                                    <p:cond delay="500"/>
                                  </p:stCondLst>
                                  <p:childTnLst>
                                    <p:animScale>
                                      <p:cBhvr>
                                        <p:cTn id="62" dur="200" fill="hold"/>
                                        <p:tgtEl>
                                          <p:spTgt spid="9"/>
                                        </p:tgtEl>
                                      </p:cBhvr>
                                      <p:by x="95000" y="95000"/>
                                    </p:animScale>
                                  </p:childTnLst>
                                </p:cTn>
                              </p:par>
                            </p:childTnLst>
                          </p:cTn>
                        </p:par>
                        <p:par>
                          <p:cTn id="63" fill="hold">
                            <p:stCondLst>
                              <p:cond delay="2600"/>
                            </p:stCondLst>
                            <p:childTnLst>
                              <p:par>
                                <p:cTn id="64" presetID="53" presetClass="entr" presetSubtype="16"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100" fill="hold"/>
                                        <p:tgtEl>
                                          <p:spTgt spid="10"/>
                                        </p:tgtEl>
                                        <p:attrNameLst>
                                          <p:attrName>ppt_w</p:attrName>
                                        </p:attrNameLst>
                                      </p:cBhvr>
                                      <p:tavLst>
                                        <p:tav tm="0">
                                          <p:val>
                                            <p:fltVal val="0"/>
                                          </p:val>
                                        </p:tav>
                                        <p:tav tm="100000">
                                          <p:val>
                                            <p:strVal val="#ppt_w"/>
                                          </p:val>
                                        </p:tav>
                                      </p:tavLst>
                                    </p:anim>
                                    <p:anim calcmode="lin" valueType="num">
                                      <p:cBhvr>
                                        <p:cTn id="67" dur="100" fill="hold"/>
                                        <p:tgtEl>
                                          <p:spTgt spid="10"/>
                                        </p:tgtEl>
                                        <p:attrNameLst>
                                          <p:attrName>ppt_h</p:attrName>
                                        </p:attrNameLst>
                                      </p:cBhvr>
                                      <p:tavLst>
                                        <p:tav tm="0">
                                          <p:val>
                                            <p:fltVal val="0"/>
                                          </p:val>
                                        </p:tav>
                                        <p:tav tm="100000">
                                          <p:val>
                                            <p:strVal val="#ppt_h"/>
                                          </p:val>
                                        </p:tav>
                                      </p:tavLst>
                                    </p:anim>
                                    <p:animEffect transition="in" filter="fade">
                                      <p:cBhvr>
                                        <p:cTn id="68" dur="100"/>
                                        <p:tgtEl>
                                          <p:spTgt spid="10"/>
                                        </p:tgtEl>
                                      </p:cBhvr>
                                    </p:animEffect>
                                  </p:childTnLst>
                                </p:cTn>
                              </p:par>
                              <p:par>
                                <p:cTn id="69" presetID="6" presetClass="emph" presetSubtype="0" fill="hold" grpId="1" nodeType="withEffect">
                                  <p:stCondLst>
                                    <p:cond delay="100"/>
                                  </p:stCondLst>
                                  <p:childTnLst>
                                    <p:animScale>
                                      <p:cBhvr>
                                        <p:cTn id="70" dur="100" fill="hold"/>
                                        <p:tgtEl>
                                          <p:spTgt spid="10"/>
                                        </p:tgtEl>
                                      </p:cBhvr>
                                      <p:by x="110000" y="110000"/>
                                    </p:animScale>
                                  </p:childTnLst>
                                </p:cTn>
                              </p:par>
                              <p:par>
                                <p:cTn id="71" presetID="6" presetClass="emph" presetSubtype="0" fill="hold" grpId="2" nodeType="withEffect">
                                  <p:stCondLst>
                                    <p:cond delay="200"/>
                                  </p:stCondLst>
                                  <p:childTnLst>
                                    <p:animScale>
                                      <p:cBhvr>
                                        <p:cTn id="72" dur="200" fill="hold"/>
                                        <p:tgtEl>
                                          <p:spTgt spid="10"/>
                                        </p:tgtEl>
                                      </p:cBhvr>
                                      <p:by x="90000" y="90000"/>
                                    </p:animScale>
                                  </p:childTnLst>
                                </p:cTn>
                              </p:par>
                              <p:par>
                                <p:cTn id="73" presetID="6" presetClass="emph" presetSubtype="0" fill="hold" grpId="3" nodeType="withEffect">
                                  <p:stCondLst>
                                    <p:cond delay="400"/>
                                  </p:stCondLst>
                                  <p:childTnLst>
                                    <p:animScale>
                                      <p:cBhvr>
                                        <p:cTn id="74" dur="100" fill="hold"/>
                                        <p:tgtEl>
                                          <p:spTgt spid="10"/>
                                        </p:tgtEl>
                                      </p:cBhvr>
                                      <p:by x="105000" y="105000"/>
                                    </p:animScale>
                                  </p:childTnLst>
                                </p:cTn>
                              </p:par>
                              <p:par>
                                <p:cTn id="75" presetID="6" presetClass="emph" presetSubtype="0" fill="hold" grpId="4" nodeType="withEffect">
                                  <p:stCondLst>
                                    <p:cond delay="500"/>
                                  </p:stCondLst>
                                  <p:childTnLst>
                                    <p:animScale>
                                      <p:cBhvr>
                                        <p:cTn id="76" dur="200" fill="hold"/>
                                        <p:tgtEl>
                                          <p:spTgt spid="10"/>
                                        </p:tgtEl>
                                      </p:cBhvr>
                                      <p:by x="95000" y="95000"/>
                                    </p:animScale>
                                  </p:childTnLst>
                                </p:cTn>
                              </p:par>
                            </p:childTnLst>
                          </p:cTn>
                        </p:par>
                        <p:par>
                          <p:cTn id="77" fill="hold">
                            <p:stCondLst>
                              <p:cond delay="3300"/>
                            </p:stCondLst>
                            <p:childTnLst>
                              <p:par>
                                <p:cTn id="78" presetID="47" presetClass="entr" presetSubtype="0"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anim calcmode="lin" valueType="num">
                                      <p:cBhvr>
                                        <p:cTn id="81" dur="500" fill="hold"/>
                                        <p:tgtEl>
                                          <p:spTgt spid="11"/>
                                        </p:tgtEl>
                                        <p:attrNameLst>
                                          <p:attrName>ppt_x</p:attrName>
                                        </p:attrNameLst>
                                      </p:cBhvr>
                                      <p:tavLst>
                                        <p:tav tm="0">
                                          <p:val>
                                            <p:strVal val="#ppt_x"/>
                                          </p:val>
                                        </p:tav>
                                        <p:tav tm="100000">
                                          <p:val>
                                            <p:strVal val="#ppt_x"/>
                                          </p:val>
                                        </p:tav>
                                      </p:tavLst>
                                    </p:anim>
                                    <p:anim calcmode="lin" valueType="num">
                                      <p:cBhvr>
                                        <p:cTn id="82" dur="500" fill="hold"/>
                                        <p:tgtEl>
                                          <p:spTgt spid="11"/>
                                        </p:tgtEl>
                                        <p:attrNameLst>
                                          <p:attrName>ppt_y</p:attrName>
                                        </p:attrNameLst>
                                      </p:cBhvr>
                                      <p:tavLst>
                                        <p:tav tm="0">
                                          <p:val>
                                            <p:strVal val="#ppt_y-.1"/>
                                          </p:val>
                                        </p:tav>
                                        <p:tav tm="100000">
                                          <p:val>
                                            <p:strVal val="#ppt_y"/>
                                          </p:val>
                                        </p:tav>
                                      </p:tavLst>
                                    </p:anim>
                                  </p:childTnLst>
                                </p:cTn>
                              </p:par>
                            </p:childTnLst>
                          </p:cTn>
                        </p:par>
                        <p:par>
                          <p:cTn id="83" fill="hold">
                            <p:stCondLst>
                              <p:cond delay="3800"/>
                            </p:stCondLst>
                            <p:childTnLst>
                              <p:par>
                                <p:cTn id="84" presetID="47" presetClass="entr" presetSubtype="0" fill="hold" grpId="0" nodeType="after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anim calcmode="lin" valueType="num">
                                      <p:cBhvr>
                                        <p:cTn id="87" dur="500" fill="hold"/>
                                        <p:tgtEl>
                                          <p:spTgt spid="12"/>
                                        </p:tgtEl>
                                        <p:attrNameLst>
                                          <p:attrName>ppt_x</p:attrName>
                                        </p:attrNameLst>
                                      </p:cBhvr>
                                      <p:tavLst>
                                        <p:tav tm="0">
                                          <p:val>
                                            <p:strVal val="#ppt_x"/>
                                          </p:val>
                                        </p:tav>
                                        <p:tav tm="100000">
                                          <p:val>
                                            <p:strVal val="#ppt_x"/>
                                          </p:val>
                                        </p:tav>
                                      </p:tavLst>
                                    </p:anim>
                                    <p:anim calcmode="lin" valueType="num">
                                      <p:cBhvr>
                                        <p:cTn id="88" dur="500" fill="hold"/>
                                        <p:tgtEl>
                                          <p:spTgt spid="12"/>
                                        </p:tgtEl>
                                        <p:attrNameLst>
                                          <p:attrName>ppt_y</p:attrName>
                                        </p:attrNameLst>
                                      </p:cBhvr>
                                      <p:tavLst>
                                        <p:tav tm="0">
                                          <p:val>
                                            <p:strVal val="#ppt_y-.1"/>
                                          </p:val>
                                        </p:tav>
                                        <p:tav tm="100000">
                                          <p:val>
                                            <p:strVal val="#ppt_y"/>
                                          </p:val>
                                        </p:tav>
                                      </p:tavLst>
                                    </p:anim>
                                  </p:childTnLst>
                                </p:cTn>
                              </p:par>
                            </p:childTnLst>
                          </p:cTn>
                        </p:par>
                        <p:par>
                          <p:cTn id="89" fill="hold">
                            <p:stCondLst>
                              <p:cond delay="4300"/>
                            </p:stCondLst>
                            <p:childTnLst>
                              <p:par>
                                <p:cTn id="90" presetID="47"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y-.1"/>
                                          </p:val>
                                        </p:tav>
                                        <p:tav tm="100000">
                                          <p:val>
                                            <p:strVal val="#ppt_y"/>
                                          </p:val>
                                        </p:tav>
                                      </p:tavLst>
                                    </p:anim>
                                  </p:childTnLst>
                                </p:cTn>
                              </p:par>
                            </p:childTnLst>
                          </p:cTn>
                        </p:par>
                        <p:par>
                          <p:cTn id="95" fill="hold">
                            <p:stCondLst>
                              <p:cond delay="4800"/>
                            </p:stCondLst>
                            <p:childTnLst>
                              <p:par>
                                <p:cTn id="96" presetID="47"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anim calcmode="lin" valueType="num">
                                      <p:cBhvr>
                                        <p:cTn id="99" dur="500" fill="hold"/>
                                        <p:tgtEl>
                                          <p:spTgt spid="14"/>
                                        </p:tgtEl>
                                        <p:attrNameLst>
                                          <p:attrName>ppt_x</p:attrName>
                                        </p:attrNameLst>
                                      </p:cBhvr>
                                      <p:tavLst>
                                        <p:tav tm="0">
                                          <p:val>
                                            <p:strVal val="#ppt_x"/>
                                          </p:val>
                                        </p:tav>
                                        <p:tav tm="100000">
                                          <p:val>
                                            <p:strVal val="#ppt_x"/>
                                          </p:val>
                                        </p:tav>
                                      </p:tavLst>
                                    </p:anim>
                                    <p:anim calcmode="lin" valueType="num">
                                      <p:cBhvr>
                                        <p:cTn id="100" dur="500" fill="hold"/>
                                        <p:tgtEl>
                                          <p:spTgt spid="14"/>
                                        </p:tgtEl>
                                        <p:attrNameLst>
                                          <p:attrName>ppt_y</p:attrName>
                                        </p:attrNameLst>
                                      </p:cBhvr>
                                      <p:tavLst>
                                        <p:tav tm="0">
                                          <p:val>
                                            <p:strVal val="#ppt_y-.1"/>
                                          </p:val>
                                        </p:tav>
                                        <p:tav tm="100000">
                                          <p:val>
                                            <p:strVal val="#ppt_y"/>
                                          </p:val>
                                        </p:tav>
                                      </p:tavLst>
                                    </p:anim>
                                  </p:childTnLst>
                                </p:cTn>
                              </p:par>
                            </p:childTnLst>
                          </p:cTn>
                        </p:par>
                        <p:par>
                          <p:cTn id="101" fill="hold">
                            <p:stCondLst>
                              <p:cond delay="5300"/>
                            </p:stCondLst>
                            <p:childTnLst>
                              <p:par>
                                <p:cTn id="102" presetID="10" presetClass="entr" presetSubtype="0" fill="hold"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childTnLst>
                          </p:cTn>
                        </p:par>
                        <p:par>
                          <p:cTn id="105" fill="hold">
                            <p:stCondLst>
                              <p:cond delay="5800"/>
                            </p:stCondLst>
                            <p:childTnLst>
                              <p:par>
                                <p:cTn id="106" presetID="10" presetClass="entr" presetSubtype="0" fill="hold"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par>
                          <p:cTn id="109" fill="hold">
                            <p:stCondLst>
                              <p:cond delay="6300"/>
                            </p:stCondLst>
                            <p:childTnLst>
                              <p:par>
                                <p:cTn id="110" presetID="10" presetClass="entr" presetSubtype="0" fill="hold" nodeType="after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childTnLst>
                          </p:cTn>
                        </p:par>
                        <p:par>
                          <p:cTn id="113" fill="hold">
                            <p:stCondLst>
                              <p:cond delay="6800"/>
                            </p:stCondLst>
                            <p:childTnLst>
                              <p:par>
                                <p:cTn id="114" presetID="10"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500"/>
                                        <p:tgtEl>
                                          <p:spTgt spid="15"/>
                                        </p:tgtEl>
                                      </p:cBhvr>
                                    </p:animEffect>
                                  </p:childTnLst>
                                </p:cTn>
                              </p:par>
                            </p:childTnLst>
                          </p:cTn>
                        </p:par>
                        <p:par>
                          <p:cTn id="117" fill="hold">
                            <p:stCondLst>
                              <p:cond delay="7300"/>
                            </p:stCondLst>
                            <p:childTnLst>
                              <p:par>
                                <p:cTn id="118" presetID="16" presetClass="entr" presetSubtype="21" fill="hold"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arn(inVertical)">
                                      <p:cBhvr>
                                        <p:cTn id="120" dur="500"/>
                                        <p:tgtEl>
                                          <p:spTgt spid="27"/>
                                        </p:tgtEl>
                                      </p:cBhvr>
                                    </p:animEffect>
                                  </p:childTnLst>
                                </p:cTn>
                              </p:par>
                            </p:childTnLst>
                          </p:cTn>
                        </p:par>
                        <p:par>
                          <p:cTn id="121" fill="hold">
                            <p:stCondLst>
                              <p:cond delay="7800"/>
                            </p:stCondLst>
                            <p:childTnLst>
                              <p:par>
                                <p:cTn id="122" presetID="22" presetClass="entr" presetSubtype="1"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up)">
                                      <p:cBhvr>
                                        <p:cTn id="1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Graphic spid="7" grpId="0">
        <p:bldAsOne/>
      </p:bldGraphic>
      <p:bldGraphic spid="7" grpId="1">
        <p:bldAsOne/>
      </p:bldGraphic>
      <p:bldGraphic spid="7" grpId="2">
        <p:bldAsOne/>
      </p:bldGraphic>
      <p:bldGraphic spid="7" grpId="3">
        <p:bldAsOne/>
      </p:bldGraphic>
      <p:bldGraphic spid="7" grpId="4">
        <p:bldAsOne/>
      </p:bldGraphic>
      <p:bldGraphic spid="8" grpId="0">
        <p:bldAsOne/>
      </p:bldGraphic>
      <p:bldGraphic spid="8" grpId="1">
        <p:bldAsOne/>
      </p:bldGraphic>
      <p:bldGraphic spid="8" grpId="2">
        <p:bldAsOne/>
      </p:bldGraphic>
      <p:bldGraphic spid="8" grpId="3">
        <p:bldAsOne/>
      </p:bldGraphic>
      <p:bldGraphic spid="8" grpId="4">
        <p:bldAsOne/>
      </p:bldGraphic>
      <p:bldGraphic spid="9" grpId="0">
        <p:bldAsOne/>
      </p:bldGraphic>
      <p:bldGraphic spid="9" grpId="1">
        <p:bldAsOne/>
      </p:bldGraphic>
      <p:bldGraphic spid="9" grpId="2">
        <p:bldAsOne/>
      </p:bldGraphic>
      <p:bldGraphic spid="9" grpId="3">
        <p:bldAsOne/>
      </p:bldGraphic>
      <p:bldGraphic spid="9" grpId="4">
        <p:bldAsOne/>
      </p:bldGraphic>
      <p:bldGraphic spid="10" grpId="0">
        <p:bldAsOne/>
      </p:bldGraphic>
      <p:bldGraphic spid="10" grpId="1">
        <p:bldAsOne/>
      </p:bldGraphic>
      <p:bldGraphic spid="10" grpId="2">
        <p:bldAsOne/>
      </p:bldGraphic>
      <p:bldGraphic spid="10" grpId="3">
        <p:bldAsOne/>
      </p:bldGraphic>
      <p:bldGraphic spid="10" grpId="4">
        <p:bldAsOne/>
      </p:bldGraphic>
      <p:bldP spid="11" grpId="0"/>
      <p:bldP spid="12" grpId="0"/>
      <p:bldP spid="13" grpId="0"/>
      <p:bldP spid="14"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5459663" y="1326802"/>
            <a:ext cx="630230" cy="63023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grpSp>
      <p:grpSp>
        <p:nvGrpSpPr>
          <p:cNvPr id="10" name="组合 9"/>
          <p:cNvGrpSpPr/>
          <p:nvPr/>
        </p:nvGrpSpPr>
        <p:grpSpPr>
          <a:xfrm>
            <a:off x="5361136" y="1777942"/>
            <a:ext cx="769476" cy="769476"/>
            <a:chOff x="1695226" y="3321784"/>
            <a:chExt cx="1250759" cy="1250759"/>
          </a:xfrm>
        </p:grpSpPr>
        <p:sp>
          <p:nvSpPr>
            <p:cNvPr id="11" name="椭圆 10"/>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12" name="椭圆 11"/>
            <p:cNvSpPr/>
            <p:nvPr/>
          </p:nvSpPr>
          <p:spPr>
            <a:xfrm>
              <a:off x="1826937" y="3453495"/>
              <a:ext cx="987336" cy="987336"/>
            </a:xfrm>
            <a:prstGeom prst="ellipse">
              <a:avLst/>
            </a:prstGeom>
            <a:solidFill>
              <a:srgbClr val="AE002B"/>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grpSp>
        <p:nvGrpSpPr>
          <p:cNvPr id="13" name="组合 12"/>
          <p:cNvGrpSpPr/>
          <p:nvPr/>
        </p:nvGrpSpPr>
        <p:grpSpPr>
          <a:xfrm>
            <a:off x="5002793" y="2383112"/>
            <a:ext cx="890519" cy="890519"/>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mj-ea"/>
                <a:ea typeface="+mj-ea"/>
              </a:endParaRPr>
            </a:p>
          </p:txBody>
        </p:sp>
      </p:grpSp>
      <p:sp>
        <p:nvSpPr>
          <p:cNvPr id="16" name="TextBox 13"/>
          <p:cNvSpPr txBox="1"/>
          <p:nvPr/>
        </p:nvSpPr>
        <p:spPr>
          <a:xfrm>
            <a:off x="6505928" y="1500492"/>
            <a:ext cx="1454244" cy="261610"/>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a:t>
            </a:r>
          </a:p>
        </p:txBody>
      </p:sp>
      <p:sp>
        <p:nvSpPr>
          <p:cNvPr id="17" name="TextBox 14"/>
          <p:cNvSpPr txBox="1"/>
          <p:nvPr/>
        </p:nvSpPr>
        <p:spPr>
          <a:xfrm>
            <a:off x="6475857" y="1217207"/>
            <a:ext cx="902811"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May 2019
</a:t>
            </a:r>
          </a:p>
        </p:txBody>
      </p:sp>
      <p:sp>
        <p:nvSpPr>
          <p:cNvPr id="18" name="TextBox 15"/>
          <p:cNvSpPr txBox="1"/>
          <p:nvPr/>
        </p:nvSpPr>
        <p:spPr>
          <a:xfrm>
            <a:off x="6403468" y="2415502"/>
            <a:ext cx="1454244" cy="261610"/>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a:t>
            </a:r>
          </a:p>
        </p:txBody>
      </p:sp>
      <p:sp>
        <p:nvSpPr>
          <p:cNvPr id="19" name="TextBox 16"/>
          <p:cNvSpPr txBox="1"/>
          <p:nvPr/>
        </p:nvSpPr>
        <p:spPr>
          <a:xfrm>
            <a:off x="6406262" y="2128651"/>
            <a:ext cx="1172116"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August 2018
</a:t>
            </a:r>
          </a:p>
        </p:txBody>
      </p:sp>
      <p:sp>
        <p:nvSpPr>
          <p:cNvPr id="20" name="TextBox 17"/>
          <p:cNvSpPr txBox="1"/>
          <p:nvPr/>
        </p:nvSpPr>
        <p:spPr>
          <a:xfrm>
            <a:off x="6049331" y="3383232"/>
            <a:ext cx="1454244" cy="261610"/>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a:t>
            </a:r>
          </a:p>
        </p:txBody>
      </p:sp>
      <p:sp>
        <p:nvSpPr>
          <p:cNvPr id="21" name="TextBox 18"/>
          <p:cNvSpPr txBox="1"/>
          <p:nvPr/>
        </p:nvSpPr>
        <p:spPr>
          <a:xfrm>
            <a:off x="6028655" y="3065467"/>
            <a:ext cx="1082348"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April 2019
</a:t>
            </a:r>
          </a:p>
        </p:txBody>
      </p:sp>
      <p:sp>
        <p:nvSpPr>
          <p:cNvPr id="22" name="TextBox 19"/>
          <p:cNvSpPr txBox="1"/>
          <p:nvPr/>
        </p:nvSpPr>
        <p:spPr>
          <a:xfrm>
            <a:off x="4747284" y="4333296"/>
            <a:ext cx="1454244" cy="261610"/>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a:t>
            </a:r>
          </a:p>
        </p:txBody>
      </p:sp>
      <p:sp>
        <p:nvSpPr>
          <p:cNvPr id="23" name="TextBox 20"/>
          <p:cNvSpPr txBox="1"/>
          <p:nvPr/>
        </p:nvSpPr>
        <p:spPr>
          <a:xfrm>
            <a:off x="4750901" y="3960386"/>
            <a:ext cx="902811"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May 2019
</a:t>
            </a:r>
          </a:p>
        </p:txBody>
      </p:sp>
      <p:sp>
        <p:nvSpPr>
          <p:cNvPr id="24" name="TextBox 21"/>
          <p:cNvSpPr txBox="1"/>
          <p:nvPr/>
        </p:nvSpPr>
        <p:spPr>
          <a:xfrm>
            <a:off x="1625751" y="3828975"/>
            <a:ext cx="1454244" cy="261610"/>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a:t>
            </a:r>
          </a:p>
        </p:txBody>
      </p:sp>
      <p:sp>
        <p:nvSpPr>
          <p:cNvPr id="25" name="TextBox 22"/>
          <p:cNvSpPr txBox="1"/>
          <p:nvPr/>
        </p:nvSpPr>
        <p:spPr>
          <a:xfrm>
            <a:off x="1584525" y="3442513"/>
            <a:ext cx="1351652"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December 2020
</a:t>
            </a:r>
          </a:p>
        </p:txBody>
      </p:sp>
      <p:sp>
        <p:nvSpPr>
          <p:cNvPr id="26" name="TextBox 23"/>
          <p:cNvSpPr txBox="1"/>
          <p:nvPr/>
        </p:nvSpPr>
        <p:spPr>
          <a:xfrm>
            <a:off x="1103607" y="1886185"/>
            <a:ext cx="1454244" cy="430887"/>
          </a:xfrm>
          <a:prstGeom prst="rect">
            <a:avLst/>
          </a:prstGeom>
          <a:noFill/>
        </p:spPr>
        <p:txBody>
          <a:bodyPr wrap="none" rtlCol="0">
            <a:spAutoFit/>
          </a:bodyPr>
          <a:lstStyle/>
          <a:p>
            <a:r>
              <a:rPr lang="en-US" altLang="zh-CN" sz="1100" dirty="0">
                <a:solidFill>
                  <a:schemeClr val="tx1">
                    <a:lumMod val="65000"/>
                    <a:lumOff val="35000"/>
                  </a:schemeClr>
                </a:solidFill>
                <a:latin typeface="+mj-ea"/>
                <a:ea typeface="+mj-ea"/>
              </a:rPr>
              <a:t>Title content text
</a:t>
            </a:r>
          </a:p>
        </p:txBody>
      </p:sp>
      <p:sp>
        <p:nvSpPr>
          <p:cNvPr id="27" name="TextBox 24"/>
          <p:cNvSpPr txBox="1"/>
          <p:nvPr/>
        </p:nvSpPr>
        <p:spPr>
          <a:xfrm>
            <a:off x="1098608" y="1533148"/>
            <a:ext cx="1351652" cy="523220"/>
          </a:xfrm>
          <a:prstGeom prst="rect">
            <a:avLst/>
          </a:prstGeom>
          <a:noFill/>
        </p:spPr>
        <p:txBody>
          <a:bodyPr wrap="none" rtlCol="0">
            <a:spAutoFit/>
          </a:bodyPr>
          <a:lstStyle/>
          <a:p>
            <a:r>
              <a:rPr lang="en-US" altLang="zh-CN" sz="1400" b="1" dirty="0">
                <a:solidFill>
                  <a:schemeClr val="tx1">
                    <a:lumMod val="65000"/>
                    <a:lumOff val="35000"/>
                  </a:schemeClr>
                </a:solidFill>
                <a:latin typeface="+mj-ea"/>
                <a:ea typeface="+mj-ea"/>
              </a:rPr>
              <a:t>February 2022
</a:t>
            </a:r>
          </a:p>
        </p:txBody>
      </p:sp>
      <p:cxnSp>
        <p:nvCxnSpPr>
          <p:cNvPr id="28" name="直接连接符 27"/>
          <p:cNvCxnSpPr/>
          <p:nvPr/>
        </p:nvCxnSpPr>
        <p:spPr>
          <a:xfrm flipV="1">
            <a:off x="6473197" y="1217208"/>
            <a:ext cx="0" cy="54489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023716" y="3065467"/>
            <a:ext cx="4076" cy="61975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6403468" y="2200659"/>
            <a:ext cx="3324" cy="62046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747284" y="3960386"/>
            <a:ext cx="8518" cy="66095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579624" y="3383232"/>
            <a:ext cx="4901" cy="73404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091912" y="1500492"/>
            <a:ext cx="0" cy="782048"/>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4304319" y="2821128"/>
            <a:ext cx="984394" cy="984394"/>
            <a:chOff x="1695226" y="3321784"/>
            <a:chExt cx="1250759" cy="1250759"/>
          </a:xfrm>
        </p:grpSpPr>
        <p:sp>
          <p:nvSpPr>
            <p:cNvPr id="35" name="椭圆 34"/>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36" name="椭圆 35"/>
            <p:cNvSpPr/>
            <p:nvPr/>
          </p:nvSpPr>
          <p:spPr>
            <a:xfrm>
              <a:off x="1826937" y="3453495"/>
              <a:ext cx="987336" cy="987336"/>
            </a:xfrm>
            <a:prstGeom prst="ellipse">
              <a:avLst/>
            </a:prstGeom>
            <a:solidFill>
              <a:srgbClr val="AE002B"/>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grpSp>
        <p:nvGrpSpPr>
          <p:cNvPr id="37" name="组合 36"/>
          <p:cNvGrpSpPr/>
          <p:nvPr/>
        </p:nvGrpSpPr>
        <p:grpSpPr>
          <a:xfrm>
            <a:off x="3210252" y="2461088"/>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grpSp>
        <p:nvGrpSpPr>
          <p:cNvPr id="40" name="组合 39"/>
          <p:cNvGrpSpPr/>
          <p:nvPr/>
        </p:nvGrpSpPr>
        <p:grpSpPr>
          <a:xfrm>
            <a:off x="2681865" y="1278821"/>
            <a:ext cx="1625118" cy="1625118"/>
            <a:chOff x="1695226" y="3321784"/>
            <a:chExt cx="1250759" cy="1250759"/>
          </a:xfrm>
        </p:grpSpPr>
        <p:sp>
          <p:nvSpPr>
            <p:cNvPr id="41" name="椭圆 40"/>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sp>
          <p:nvSpPr>
            <p:cNvPr id="42" name="椭圆 41"/>
            <p:cNvSpPr/>
            <p:nvPr/>
          </p:nvSpPr>
          <p:spPr>
            <a:xfrm>
              <a:off x="1826937" y="3453495"/>
              <a:ext cx="987336" cy="987336"/>
            </a:xfrm>
            <a:prstGeom prst="ellipse">
              <a:avLst/>
            </a:prstGeom>
            <a:solidFill>
              <a:srgbClr val="AE002B"/>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mj-ea"/>
                <a:ea typeface="+mj-ea"/>
              </a:endParaRPr>
            </a:p>
          </p:txBody>
        </p:sp>
      </p:grpSp>
    </p:spTree>
    <p:extLst>
      <p:ext uri="{BB962C8B-B14F-4D97-AF65-F5344CB8AC3E}">
        <p14:creationId xmlns:p14="http://schemas.microsoft.com/office/powerpoint/2010/main" val="54313297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nodeType="afterEffect" p14:presetBounceEnd="40000">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14:bounceEnd="40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par>
                                    <p:cTn id="35" presetID="1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ppt_x</p:attrName>
                                            </p:attrNameLst>
                                          </p:cBhvr>
                                          <p:tavLst>
                                            <p:tav tm="0">
                                              <p:val>
                                                <p:strVal val="#ppt_x-#ppt_w*1.125000"/>
                                              </p:val>
                                            </p:tav>
                                            <p:tav tm="100000">
                                              <p:val>
                                                <p:strVal val="#ppt_x"/>
                                              </p:val>
                                            </p:tav>
                                          </p:tavLst>
                                        </p:anim>
                                        <p:animEffect transition="in" filter="wipe(right)">
                                          <p:cBhvr>
                                            <p:cTn id="38" dur="500"/>
                                            <p:tgtEl>
                                              <p:spTgt spid="28"/>
                                            </p:tgtEl>
                                          </p:cBhvr>
                                        </p:animEffect>
                                      </p:childTnLst>
                                    </p:cTn>
                                  </p:par>
                                </p:childTnLst>
                              </p:cTn>
                            </p:par>
                            <p:par>
                              <p:cTn id="39" fill="hold">
                                <p:stCondLst>
                                  <p:cond delay="1500"/>
                                </p:stCondLst>
                                <p:childTnLst>
                                  <p:par>
                                    <p:cTn id="40" presetID="2" presetClass="entr" presetSubtype="4" fill="hold" nodeType="afterEffect" p14:presetBounceEnd="40000">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14:bounceEnd="40000">
                                          <p:cBhvr additive="base">
                                            <p:cTn id="42"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1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ppt_x</p:attrName>
                                            </p:attrNameLst>
                                          </p:cBhvr>
                                          <p:tavLst>
                                            <p:tav tm="0">
                                              <p:val>
                                                <p:strVal val="#ppt_x-#ppt_w*1.125000"/>
                                              </p:val>
                                            </p:tav>
                                            <p:tav tm="100000">
                                              <p:val>
                                                <p:strVal val="#ppt_x"/>
                                              </p:val>
                                            </p:tav>
                                          </p:tavLst>
                                        </p:anim>
                                        <p:animEffect transition="in" filter="wipe(right)">
                                          <p:cBhvr>
                                            <p:cTn id="48" dur="500"/>
                                            <p:tgtEl>
                                              <p:spTgt spid="19"/>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p:tgtEl>
                                              <p:spTgt spid="18"/>
                                            </p:tgtEl>
                                            <p:attrNameLst>
                                              <p:attrName>ppt_x</p:attrName>
                                            </p:attrNameLst>
                                          </p:cBhvr>
                                          <p:tavLst>
                                            <p:tav tm="0">
                                              <p:val>
                                                <p:strVal val="#ppt_x-#ppt_w*1.125000"/>
                                              </p:val>
                                            </p:tav>
                                            <p:tav tm="100000">
                                              <p:val>
                                                <p:strVal val="#ppt_x"/>
                                              </p:val>
                                            </p:tav>
                                          </p:tavLst>
                                        </p:anim>
                                        <p:animEffect transition="in" filter="wipe(right)">
                                          <p:cBhvr>
                                            <p:cTn id="52" dur="500"/>
                                            <p:tgtEl>
                                              <p:spTgt spid="18"/>
                                            </p:tgtEl>
                                          </p:cBhvr>
                                        </p:animEffect>
                                      </p:childTnLst>
                                    </p:cTn>
                                  </p:par>
                                  <p:par>
                                    <p:cTn id="53" presetID="12" presetClass="entr" presetSubtype="8"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p:tgtEl>
                                              <p:spTgt spid="30"/>
                                            </p:tgtEl>
                                            <p:attrNameLst>
                                              <p:attrName>ppt_x</p:attrName>
                                            </p:attrNameLst>
                                          </p:cBhvr>
                                          <p:tavLst>
                                            <p:tav tm="0">
                                              <p:val>
                                                <p:strVal val="#ppt_x-#ppt_w*1.125000"/>
                                              </p:val>
                                            </p:tav>
                                            <p:tav tm="100000">
                                              <p:val>
                                                <p:strVal val="#ppt_x"/>
                                              </p:val>
                                            </p:tav>
                                          </p:tavLst>
                                        </p:anim>
                                        <p:animEffect transition="in" filter="wipe(right)">
                                          <p:cBhvr>
                                            <p:cTn id="56" dur="500"/>
                                            <p:tgtEl>
                                              <p:spTgt spid="30"/>
                                            </p:tgtEl>
                                          </p:cBhvr>
                                        </p:animEffect>
                                      </p:childTnLst>
                                    </p:cTn>
                                  </p:par>
                                </p:childTnLst>
                              </p:cTn>
                            </p:par>
                            <p:par>
                              <p:cTn id="57" fill="hold">
                                <p:stCondLst>
                                  <p:cond delay="2500"/>
                                </p:stCondLst>
                                <p:childTnLst>
                                  <p:par>
                                    <p:cTn id="58" presetID="2" presetClass="entr" presetSubtype="4" fill="hold" nodeType="afterEffect" p14:presetBounceEnd="40000">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14:bounceEnd="40000">
                                          <p:cBhvr additive="base">
                                            <p:cTn id="60"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1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p:tgtEl>
                                              <p:spTgt spid="20"/>
                                            </p:tgtEl>
                                            <p:attrNameLst>
                                              <p:attrName>ppt_x</p:attrName>
                                            </p:attrNameLst>
                                          </p:cBhvr>
                                          <p:tavLst>
                                            <p:tav tm="0">
                                              <p:val>
                                                <p:strVal val="#ppt_x-#ppt_w*1.125000"/>
                                              </p:val>
                                            </p:tav>
                                            <p:tav tm="100000">
                                              <p:val>
                                                <p:strVal val="#ppt_x"/>
                                              </p:val>
                                            </p:tav>
                                          </p:tavLst>
                                        </p:anim>
                                        <p:animEffect transition="in" filter="wipe(right)">
                                          <p:cBhvr>
                                            <p:cTn id="66" dur="500"/>
                                            <p:tgtEl>
                                              <p:spTgt spid="20"/>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ppt_x</p:attrName>
                                            </p:attrNameLst>
                                          </p:cBhvr>
                                          <p:tavLst>
                                            <p:tav tm="0">
                                              <p:val>
                                                <p:strVal val="#ppt_x-#ppt_w*1.125000"/>
                                              </p:val>
                                            </p:tav>
                                            <p:tav tm="100000">
                                              <p:val>
                                                <p:strVal val="#ppt_x"/>
                                              </p:val>
                                            </p:tav>
                                          </p:tavLst>
                                        </p:anim>
                                        <p:animEffect transition="in" filter="wipe(right)">
                                          <p:cBhvr>
                                            <p:cTn id="70" dur="500"/>
                                            <p:tgtEl>
                                              <p:spTgt spid="21"/>
                                            </p:tgtEl>
                                          </p:cBhvr>
                                        </p:animEffect>
                                      </p:childTnLst>
                                    </p:cTn>
                                  </p:par>
                                  <p:par>
                                    <p:cTn id="71" presetID="12" presetClass="entr" presetSubtype="8"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p:tgtEl>
                                              <p:spTgt spid="29"/>
                                            </p:tgtEl>
                                            <p:attrNameLst>
                                              <p:attrName>ppt_x</p:attrName>
                                            </p:attrNameLst>
                                          </p:cBhvr>
                                          <p:tavLst>
                                            <p:tav tm="0">
                                              <p:val>
                                                <p:strVal val="#ppt_x-#ppt_w*1.125000"/>
                                              </p:val>
                                            </p:tav>
                                            <p:tav tm="100000">
                                              <p:val>
                                                <p:strVal val="#ppt_x"/>
                                              </p:val>
                                            </p:tav>
                                          </p:tavLst>
                                        </p:anim>
                                        <p:animEffect transition="in" filter="wipe(right)">
                                          <p:cBhvr>
                                            <p:cTn id="74" dur="500"/>
                                            <p:tgtEl>
                                              <p:spTgt spid="29"/>
                                            </p:tgtEl>
                                          </p:cBhvr>
                                        </p:animEffect>
                                      </p:childTnLst>
                                    </p:cTn>
                                  </p:par>
                                </p:childTnLst>
                              </p:cTn>
                            </p:par>
                            <p:par>
                              <p:cTn id="75" fill="hold">
                                <p:stCondLst>
                                  <p:cond delay="3500"/>
                                </p:stCondLst>
                                <p:childTnLst>
                                  <p:par>
                                    <p:cTn id="76" presetID="2" presetClass="entr" presetSubtype="4" fill="hold" nodeType="afterEffect" p14:presetBounceEnd="40000">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14:bounceEnd="40000">
                                          <p:cBhvr additive="base">
                                            <p:cTn id="78" dur="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par>
                              <p:cTn id="80" fill="hold">
                                <p:stCondLst>
                                  <p:cond delay="4000"/>
                                </p:stCondLst>
                                <p:childTnLst>
                                  <p:par>
                                    <p:cTn id="81" presetID="12" presetClass="entr" presetSubtype="8"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p:tgtEl>
                                              <p:spTgt spid="22"/>
                                            </p:tgtEl>
                                            <p:attrNameLst>
                                              <p:attrName>ppt_x</p:attrName>
                                            </p:attrNameLst>
                                          </p:cBhvr>
                                          <p:tavLst>
                                            <p:tav tm="0">
                                              <p:val>
                                                <p:strVal val="#ppt_x-#ppt_w*1.125000"/>
                                              </p:val>
                                            </p:tav>
                                            <p:tav tm="100000">
                                              <p:val>
                                                <p:strVal val="#ppt_x"/>
                                              </p:val>
                                            </p:tav>
                                          </p:tavLst>
                                        </p:anim>
                                        <p:animEffect transition="in" filter="wipe(right)">
                                          <p:cBhvr>
                                            <p:cTn id="84" dur="500"/>
                                            <p:tgtEl>
                                              <p:spTgt spid="22"/>
                                            </p:tgtEl>
                                          </p:cBhvr>
                                        </p:animEffect>
                                      </p:childTnLst>
                                    </p:cTn>
                                  </p:par>
                                  <p:par>
                                    <p:cTn id="85" presetID="12" presetClass="entr" presetSubtype="8"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p:tgtEl>
                                              <p:spTgt spid="31"/>
                                            </p:tgtEl>
                                            <p:attrNameLst>
                                              <p:attrName>ppt_x</p:attrName>
                                            </p:attrNameLst>
                                          </p:cBhvr>
                                          <p:tavLst>
                                            <p:tav tm="0">
                                              <p:val>
                                                <p:strVal val="#ppt_x-#ppt_w*1.125000"/>
                                              </p:val>
                                            </p:tav>
                                            <p:tav tm="100000">
                                              <p:val>
                                                <p:strVal val="#ppt_x"/>
                                              </p:val>
                                            </p:tav>
                                          </p:tavLst>
                                        </p:anim>
                                        <p:animEffect transition="in" filter="wipe(right)">
                                          <p:cBhvr>
                                            <p:cTn id="88" dur="500"/>
                                            <p:tgtEl>
                                              <p:spTgt spid="31"/>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p:tgtEl>
                                              <p:spTgt spid="23"/>
                                            </p:tgtEl>
                                            <p:attrNameLst>
                                              <p:attrName>ppt_x</p:attrName>
                                            </p:attrNameLst>
                                          </p:cBhvr>
                                          <p:tavLst>
                                            <p:tav tm="0">
                                              <p:val>
                                                <p:strVal val="#ppt_x-#ppt_w*1.125000"/>
                                              </p:val>
                                            </p:tav>
                                            <p:tav tm="100000">
                                              <p:val>
                                                <p:strVal val="#ppt_x"/>
                                              </p:val>
                                            </p:tav>
                                          </p:tavLst>
                                        </p:anim>
                                        <p:animEffect transition="in" filter="wipe(right)">
                                          <p:cBhvr>
                                            <p:cTn id="92" dur="500"/>
                                            <p:tgtEl>
                                              <p:spTgt spid="23"/>
                                            </p:tgtEl>
                                          </p:cBhvr>
                                        </p:animEffect>
                                      </p:childTnLst>
                                    </p:cTn>
                                  </p:par>
                                </p:childTnLst>
                              </p:cTn>
                            </p:par>
                            <p:par>
                              <p:cTn id="93" fill="hold">
                                <p:stCondLst>
                                  <p:cond delay="4500"/>
                                </p:stCondLst>
                                <p:childTnLst>
                                  <p:par>
                                    <p:cTn id="94" presetID="2" presetClass="entr" presetSubtype="4" fill="hold" nodeType="afterEffect" p14:presetBounceEnd="40000">
                                      <p:stCondLst>
                                        <p:cond delay="0"/>
                                      </p:stCondLst>
                                      <p:childTnLst>
                                        <p:set>
                                          <p:cBhvr>
                                            <p:cTn id="95" dur="1" fill="hold">
                                              <p:stCondLst>
                                                <p:cond delay="0"/>
                                              </p:stCondLst>
                                            </p:cTn>
                                            <p:tgtEl>
                                              <p:spTgt spid="37"/>
                                            </p:tgtEl>
                                            <p:attrNameLst>
                                              <p:attrName>style.visibility</p:attrName>
                                            </p:attrNameLst>
                                          </p:cBhvr>
                                          <p:to>
                                            <p:strVal val="visible"/>
                                          </p:to>
                                        </p:set>
                                        <p:anim calcmode="lin" valueType="num" p14:bounceEnd="40000">
                                          <p:cBhvr additive="base">
                                            <p:cTn id="96" dur="500" fill="hold"/>
                                            <p:tgtEl>
                                              <p:spTgt spid="37"/>
                                            </p:tgtEl>
                                            <p:attrNameLst>
                                              <p:attrName>ppt_x</p:attrName>
                                            </p:attrNameLst>
                                          </p:cBhvr>
                                          <p:tavLst>
                                            <p:tav tm="0">
                                              <p:val>
                                                <p:strVal val="#ppt_x"/>
                                              </p:val>
                                            </p:tav>
                                            <p:tav tm="100000">
                                              <p:val>
                                                <p:strVal val="#ppt_x"/>
                                              </p:val>
                                            </p:tav>
                                          </p:tavLst>
                                        </p:anim>
                                        <p:anim calcmode="lin" valueType="num" p14:bounceEnd="40000">
                                          <p:cBhvr additive="base">
                                            <p:cTn id="97" dur="500" fill="hold"/>
                                            <p:tgtEl>
                                              <p:spTgt spid="37"/>
                                            </p:tgtEl>
                                            <p:attrNameLst>
                                              <p:attrName>ppt_y</p:attrName>
                                            </p:attrNameLst>
                                          </p:cBhvr>
                                          <p:tavLst>
                                            <p:tav tm="0">
                                              <p:val>
                                                <p:strVal val="1+#ppt_h/2"/>
                                              </p:val>
                                            </p:tav>
                                            <p:tav tm="100000">
                                              <p:val>
                                                <p:strVal val="#ppt_y"/>
                                              </p:val>
                                            </p:tav>
                                          </p:tavLst>
                                        </p:anim>
                                      </p:childTnLst>
                                    </p:cTn>
                                  </p:par>
                                </p:childTnLst>
                              </p:cTn>
                            </p:par>
                            <p:par>
                              <p:cTn id="98" fill="hold">
                                <p:stCondLst>
                                  <p:cond delay="5000"/>
                                </p:stCondLst>
                                <p:childTnLst>
                                  <p:par>
                                    <p:cTn id="99" presetID="12" presetClass="entr" presetSubtype="8"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p:tgtEl>
                                              <p:spTgt spid="24"/>
                                            </p:tgtEl>
                                            <p:attrNameLst>
                                              <p:attrName>ppt_x</p:attrName>
                                            </p:attrNameLst>
                                          </p:cBhvr>
                                          <p:tavLst>
                                            <p:tav tm="0">
                                              <p:val>
                                                <p:strVal val="#ppt_x-#ppt_w*1.125000"/>
                                              </p:val>
                                            </p:tav>
                                            <p:tav tm="100000">
                                              <p:val>
                                                <p:strVal val="#ppt_x"/>
                                              </p:val>
                                            </p:tav>
                                          </p:tavLst>
                                        </p:anim>
                                        <p:animEffect transition="in" filter="wipe(right)">
                                          <p:cBhvr>
                                            <p:cTn id="102" dur="500"/>
                                            <p:tgtEl>
                                              <p:spTgt spid="24"/>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p:tgtEl>
                                              <p:spTgt spid="25"/>
                                            </p:tgtEl>
                                            <p:attrNameLst>
                                              <p:attrName>ppt_x</p:attrName>
                                            </p:attrNameLst>
                                          </p:cBhvr>
                                          <p:tavLst>
                                            <p:tav tm="0">
                                              <p:val>
                                                <p:strVal val="#ppt_x-#ppt_w*1.125000"/>
                                              </p:val>
                                            </p:tav>
                                            <p:tav tm="100000">
                                              <p:val>
                                                <p:strVal val="#ppt_x"/>
                                              </p:val>
                                            </p:tav>
                                          </p:tavLst>
                                        </p:anim>
                                        <p:animEffect transition="in" filter="wipe(right)">
                                          <p:cBhvr>
                                            <p:cTn id="106" dur="500"/>
                                            <p:tgtEl>
                                              <p:spTgt spid="25"/>
                                            </p:tgtEl>
                                          </p:cBhvr>
                                        </p:animEffect>
                                      </p:childTnLst>
                                    </p:cTn>
                                  </p:par>
                                  <p:par>
                                    <p:cTn id="107" presetID="12" presetClass="entr" presetSubtype="2" fill="hold" nodeType="with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childTnLst>
                              </p:cTn>
                            </p:par>
                            <p:par>
                              <p:cTn id="111" fill="hold">
                                <p:stCondLst>
                                  <p:cond delay="5500"/>
                                </p:stCondLst>
                                <p:childTnLst>
                                  <p:par>
                                    <p:cTn id="112" presetID="2" presetClass="entr" presetSubtype="4" fill="hold" nodeType="afterEffect" p14:presetBounceEnd="40000">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14:bounceEnd="40000">
                                          <p:cBhvr additive="base">
                                            <p:cTn id="114" dur="500" fill="hold"/>
                                            <p:tgtEl>
                                              <p:spTgt spid="40"/>
                                            </p:tgtEl>
                                            <p:attrNameLst>
                                              <p:attrName>ppt_x</p:attrName>
                                            </p:attrNameLst>
                                          </p:cBhvr>
                                          <p:tavLst>
                                            <p:tav tm="0">
                                              <p:val>
                                                <p:strVal val="#ppt_x"/>
                                              </p:val>
                                            </p:tav>
                                            <p:tav tm="100000">
                                              <p:val>
                                                <p:strVal val="#ppt_x"/>
                                              </p:val>
                                            </p:tav>
                                          </p:tavLst>
                                        </p:anim>
                                        <p:anim calcmode="lin" valueType="num" p14:bounceEnd="40000">
                                          <p:cBhvr additive="base">
                                            <p:cTn id="115" dur="500" fill="hold"/>
                                            <p:tgtEl>
                                              <p:spTgt spid="40"/>
                                            </p:tgtEl>
                                            <p:attrNameLst>
                                              <p:attrName>ppt_y</p:attrName>
                                            </p:attrNameLst>
                                          </p:cBhvr>
                                          <p:tavLst>
                                            <p:tav tm="0">
                                              <p:val>
                                                <p:strVal val="1+#ppt_h/2"/>
                                              </p:val>
                                            </p:tav>
                                            <p:tav tm="100000">
                                              <p:val>
                                                <p:strVal val="#ppt_y"/>
                                              </p:val>
                                            </p:tav>
                                          </p:tavLst>
                                        </p:anim>
                                      </p:childTnLst>
                                    </p:cTn>
                                  </p:par>
                                </p:childTnLst>
                              </p:cTn>
                            </p:par>
                            <p:par>
                              <p:cTn id="116" fill="hold">
                                <p:stCondLst>
                                  <p:cond delay="6000"/>
                                </p:stCondLst>
                                <p:childTnLst>
                                  <p:par>
                                    <p:cTn id="117" presetID="12" presetClass="entr" presetSubtype="8" fill="hold" grpId="0" nodeType="after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additive="base">
                                            <p:cTn id="119" dur="500"/>
                                            <p:tgtEl>
                                              <p:spTgt spid="26"/>
                                            </p:tgtEl>
                                            <p:attrNameLst>
                                              <p:attrName>ppt_x</p:attrName>
                                            </p:attrNameLst>
                                          </p:cBhvr>
                                          <p:tavLst>
                                            <p:tav tm="0">
                                              <p:val>
                                                <p:strVal val="#ppt_x-#ppt_w*1.125000"/>
                                              </p:val>
                                            </p:tav>
                                            <p:tav tm="100000">
                                              <p:val>
                                                <p:strVal val="#ppt_x"/>
                                              </p:val>
                                            </p:tav>
                                          </p:tavLst>
                                        </p:anim>
                                        <p:animEffect transition="in" filter="wipe(right)">
                                          <p:cBhvr>
                                            <p:cTn id="120" dur="500"/>
                                            <p:tgtEl>
                                              <p:spTgt spid="26"/>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p:tgtEl>
                                              <p:spTgt spid="27"/>
                                            </p:tgtEl>
                                            <p:attrNameLst>
                                              <p:attrName>ppt_x</p:attrName>
                                            </p:attrNameLst>
                                          </p:cBhvr>
                                          <p:tavLst>
                                            <p:tav tm="0">
                                              <p:val>
                                                <p:strVal val="#ppt_x-#ppt_w*1.125000"/>
                                              </p:val>
                                            </p:tav>
                                            <p:tav tm="100000">
                                              <p:val>
                                                <p:strVal val="#ppt_x"/>
                                              </p:val>
                                            </p:tav>
                                          </p:tavLst>
                                        </p:anim>
                                        <p:animEffect transition="in" filter="wipe(right)">
                                          <p:cBhvr>
                                            <p:cTn id="124" dur="500"/>
                                            <p:tgtEl>
                                              <p:spTgt spid="27"/>
                                            </p:tgtEl>
                                          </p:cBhvr>
                                        </p:animEffect>
                                      </p:childTnLst>
                                    </p:cTn>
                                  </p:par>
                                  <p:par>
                                    <p:cTn id="125" presetID="12" presetClass="entr" presetSubtype="2" fill="hold"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p:tgtEl>
                                              <p:spTgt spid="33"/>
                                            </p:tgtEl>
                                            <p:attrNameLst>
                                              <p:attrName>ppt_x</p:attrName>
                                            </p:attrNameLst>
                                          </p:cBhvr>
                                          <p:tavLst>
                                            <p:tav tm="0">
                                              <p:val>
                                                <p:strVal val="#ppt_x+#ppt_w*1.125000"/>
                                              </p:val>
                                            </p:tav>
                                            <p:tav tm="100000">
                                              <p:val>
                                                <p:strVal val="#ppt_x"/>
                                              </p:val>
                                            </p:tav>
                                          </p:tavLst>
                                        </p:anim>
                                        <p:animEffect transition="in" filter="wipe(left)">
                                          <p:cBhvr>
                                            <p:cTn id="1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6" grpId="0"/>
          <p:bldP spid="17" grpId="0"/>
          <p:bldP spid="18" grpId="0"/>
          <p:bldP spid="19" grpId="0"/>
          <p:bldP spid="20" grpId="0"/>
          <p:bldP spid="21" grpId="0"/>
          <p:bldP spid="22" grpId="0"/>
          <p:bldP spid="23" grpId="0"/>
          <p:bldP spid="24" grpId="0"/>
          <p:bldP spid="25" grpId="0"/>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p:tgtEl>
                                              <p:spTgt spid="17"/>
                                            </p:tgtEl>
                                            <p:attrNameLst>
                                              <p:attrName>ppt_x</p:attrName>
                                            </p:attrNameLst>
                                          </p:cBhvr>
                                          <p:tavLst>
                                            <p:tav tm="0">
                                              <p:val>
                                                <p:strVal val="#ppt_x-#ppt_w*1.125000"/>
                                              </p:val>
                                            </p:tav>
                                            <p:tav tm="100000">
                                              <p:val>
                                                <p:strVal val="#ppt_x"/>
                                              </p:val>
                                            </p:tav>
                                          </p:tavLst>
                                        </p:anim>
                                        <p:animEffect transition="in" filter="wipe(right)">
                                          <p:cBhvr>
                                            <p:cTn id="34" dur="500"/>
                                            <p:tgtEl>
                                              <p:spTgt spid="17"/>
                                            </p:tgtEl>
                                          </p:cBhvr>
                                        </p:animEffect>
                                      </p:childTnLst>
                                    </p:cTn>
                                  </p:par>
                                  <p:par>
                                    <p:cTn id="35" presetID="12" presetClass="entr" presetSubtype="8"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ppt_x</p:attrName>
                                            </p:attrNameLst>
                                          </p:cBhvr>
                                          <p:tavLst>
                                            <p:tav tm="0">
                                              <p:val>
                                                <p:strVal val="#ppt_x-#ppt_w*1.125000"/>
                                              </p:val>
                                            </p:tav>
                                            <p:tav tm="100000">
                                              <p:val>
                                                <p:strVal val="#ppt_x"/>
                                              </p:val>
                                            </p:tav>
                                          </p:tavLst>
                                        </p:anim>
                                        <p:animEffect transition="in" filter="wipe(right)">
                                          <p:cBhvr>
                                            <p:cTn id="38" dur="500"/>
                                            <p:tgtEl>
                                              <p:spTgt spid="28"/>
                                            </p:tgtEl>
                                          </p:cBhvr>
                                        </p:animEffect>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1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ppt_x</p:attrName>
                                            </p:attrNameLst>
                                          </p:cBhvr>
                                          <p:tavLst>
                                            <p:tav tm="0">
                                              <p:val>
                                                <p:strVal val="#ppt_x-#ppt_w*1.125000"/>
                                              </p:val>
                                            </p:tav>
                                            <p:tav tm="100000">
                                              <p:val>
                                                <p:strVal val="#ppt_x"/>
                                              </p:val>
                                            </p:tav>
                                          </p:tavLst>
                                        </p:anim>
                                        <p:animEffect transition="in" filter="wipe(right)">
                                          <p:cBhvr>
                                            <p:cTn id="48" dur="500"/>
                                            <p:tgtEl>
                                              <p:spTgt spid="19"/>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p:tgtEl>
                                              <p:spTgt spid="18"/>
                                            </p:tgtEl>
                                            <p:attrNameLst>
                                              <p:attrName>ppt_x</p:attrName>
                                            </p:attrNameLst>
                                          </p:cBhvr>
                                          <p:tavLst>
                                            <p:tav tm="0">
                                              <p:val>
                                                <p:strVal val="#ppt_x-#ppt_w*1.125000"/>
                                              </p:val>
                                            </p:tav>
                                            <p:tav tm="100000">
                                              <p:val>
                                                <p:strVal val="#ppt_x"/>
                                              </p:val>
                                            </p:tav>
                                          </p:tavLst>
                                        </p:anim>
                                        <p:animEffect transition="in" filter="wipe(right)">
                                          <p:cBhvr>
                                            <p:cTn id="52" dur="500"/>
                                            <p:tgtEl>
                                              <p:spTgt spid="18"/>
                                            </p:tgtEl>
                                          </p:cBhvr>
                                        </p:animEffect>
                                      </p:childTnLst>
                                    </p:cTn>
                                  </p:par>
                                  <p:par>
                                    <p:cTn id="53" presetID="12" presetClass="entr" presetSubtype="8"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p:tgtEl>
                                              <p:spTgt spid="30"/>
                                            </p:tgtEl>
                                            <p:attrNameLst>
                                              <p:attrName>ppt_x</p:attrName>
                                            </p:attrNameLst>
                                          </p:cBhvr>
                                          <p:tavLst>
                                            <p:tav tm="0">
                                              <p:val>
                                                <p:strVal val="#ppt_x-#ppt_w*1.125000"/>
                                              </p:val>
                                            </p:tav>
                                            <p:tav tm="100000">
                                              <p:val>
                                                <p:strVal val="#ppt_x"/>
                                              </p:val>
                                            </p:tav>
                                          </p:tavLst>
                                        </p:anim>
                                        <p:animEffect transition="in" filter="wipe(right)">
                                          <p:cBhvr>
                                            <p:cTn id="56" dur="500"/>
                                            <p:tgtEl>
                                              <p:spTgt spid="30"/>
                                            </p:tgtEl>
                                          </p:cBhvr>
                                        </p:animEffect>
                                      </p:childTnLst>
                                    </p:cTn>
                                  </p:par>
                                </p:childTnLst>
                              </p:cTn>
                            </p:par>
                            <p:par>
                              <p:cTn id="57" fill="hold">
                                <p:stCondLst>
                                  <p:cond delay="2500"/>
                                </p:stCondLst>
                                <p:childTnLst>
                                  <p:par>
                                    <p:cTn id="58" presetID="2" presetClass="entr" presetSubtype="4"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12" presetClass="entr" presetSubtype="8"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p:tgtEl>
                                              <p:spTgt spid="20"/>
                                            </p:tgtEl>
                                            <p:attrNameLst>
                                              <p:attrName>ppt_x</p:attrName>
                                            </p:attrNameLst>
                                          </p:cBhvr>
                                          <p:tavLst>
                                            <p:tav tm="0">
                                              <p:val>
                                                <p:strVal val="#ppt_x-#ppt_w*1.125000"/>
                                              </p:val>
                                            </p:tav>
                                            <p:tav tm="100000">
                                              <p:val>
                                                <p:strVal val="#ppt_x"/>
                                              </p:val>
                                            </p:tav>
                                          </p:tavLst>
                                        </p:anim>
                                        <p:animEffect transition="in" filter="wipe(right)">
                                          <p:cBhvr>
                                            <p:cTn id="66" dur="500"/>
                                            <p:tgtEl>
                                              <p:spTgt spid="20"/>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ppt_x</p:attrName>
                                            </p:attrNameLst>
                                          </p:cBhvr>
                                          <p:tavLst>
                                            <p:tav tm="0">
                                              <p:val>
                                                <p:strVal val="#ppt_x-#ppt_w*1.125000"/>
                                              </p:val>
                                            </p:tav>
                                            <p:tav tm="100000">
                                              <p:val>
                                                <p:strVal val="#ppt_x"/>
                                              </p:val>
                                            </p:tav>
                                          </p:tavLst>
                                        </p:anim>
                                        <p:animEffect transition="in" filter="wipe(right)">
                                          <p:cBhvr>
                                            <p:cTn id="70" dur="500"/>
                                            <p:tgtEl>
                                              <p:spTgt spid="21"/>
                                            </p:tgtEl>
                                          </p:cBhvr>
                                        </p:animEffect>
                                      </p:childTnLst>
                                    </p:cTn>
                                  </p:par>
                                  <p:par>
                                    <p:cTn id="71" presetID="12" presetClass="entr" presetSubtype="8"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p:tgtEl>
                                              <p:spTgt spid="29"/>
                                            </p:tgtEl>
                                            <p:attrNameLst>
                                              <p:attrName>ppt_x</p:attrName>
                                            </p:attrNameLst>
                                          </p:cBhvr>
                                          <p:tavLst>
                                            <p:tav tm="0">
                                              <p:val>
                                                <p:strVal val="#ppt_x-#ppt_w*1.125000"/>
                                              </p:val>
                                            </p:tav>
                                            <p:tav tm="100000">
                                              <p:val>
                                                <p:strVal val="#ppt_x"/>
                                              </p:val>
                                            </p:tav>
                                          </p:tavLst>
                                        </p:anim>
                                        <p:animEffect transition="in" filter="wipe(right)">
                                          <p:cBhvr>
                                            <p:cTn id="74" dur="500"/>
                                            <p:tgtEl>
                                              <p:spTgt spid="29"/>
                                            </p:tgtEl>
                                          </p:cBhvr>
                                        </p:animEffect>
                                      </p:childTnLst>
                                    </p:cTn>
                                  </p:par>
                                </p:childTnLst>
                              </p:cTn>
                            </p:par>
                            <p:par>
                              <p:cTn id="75" fill="hold">
                                <p:stCondLst>
                                  <p:cond delay="3500"/>
                                </p:stCondLst>
                                <p:childTnLst>
                                  <p:par>
                                    <p:cTn id="76" presetID="2" presetClass="entr" presetSubtype="4" fill="hold" nodeType="after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par>
                              <p:cTn id="80" fill="hold">
                                <p:stCondLst>
                                  <p:cond delay="4000"/>
                                </p:stCondLst>
                                <p:childTnLst>
                                  <p:par>
                                    <p:cTn id="81" presetID="12" presetClass="entr" presetSubtype="8"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p:tgtEl>
                                              <p:spTgt spid="22"/>
                                            </p:tgtEl>
                                            <p:attrNameLst>
                                              <p:attrName>ppt_x</p:attrName>
                                            </p:attrNameLst>
                                          </p:cBhvr>
                                          <p:tavLst>
                                            <p:tav tm="0">
                                              <p:val>
                                                <p:strVal val="#ppt_x-#ppt_w*1.125000"/>
                                              </p:val>
                                            </p:tav>
                                            <p:tav tm="100000">
                                              <p:val>
                                                <p:strVal val="#ppt_x"/>
                                              </p:val>
                                            </p:tav>
                                          </p:tavLst>
                                        </p:anim>
                                        <p:animEffect transition="in" filter="wipe(right)">
                                          <p:cBhvr>
                                            <p:cTn id="84" dur="500"/>
                                            <p:tgtEl>
                                              <p:spTgt spid="22"/>
                                            </p:tgtEl>
                                          </p:cBhvr>
                                        </p:animEffect>
                                      </p:childTnLst>
                                    </p:cTn>
                                  </p:par>
                                  <p:par>
                                    <p:cTn id="85" presetID="12" presetClass="entr" presetSubtype="8"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p:tgtEl>
                                              <p:spTgt spid="31"/>
                                            </p:tgtEl>
                                            <p:attrNameLst>
                                              <p:attrName>ppt_x</p:attrName>
                                            </p:attrNameLst>
                                          </p:cBhvr>
                                          <p:tavLst>
                                            <p:tav tm="0">
                                              <p:val>
                                                <p:strVal val="#ppt_x-#ppt_w*1.125000"/>
                                              </p:val>
                                            </p:tav>
                                            <p:tav tm="100000">
                                              <p:val>
                                                <p:strVal val="#ppt_x"/>
                                              </p:val>
                                            </p:tav>
                                          </p:tavLst>
                                        </p:anim>
                                        <p:animEffect transition="in" filter="wipe(right)">
                                          <p:cBhvr>
                                            <p:cTn id="88" dur="500"/>
                                            <p:tgtEl>
                                              <p:spTgt spid="31"/>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p:tgtEl>
                                              <p:spTgt spid="23"/>
                                            </p:tgtEl>
                                            <p:attrNameLst>
                                              <p:attrName>ppt_x</p:attrName>
                                            </p:attrNameLst>
                                          </p:cBhvr>
                                          <p:tavLst>
                                            <p:tav tm="0">
                                              <p:val>
                                                <p:strVal val="#ppt_x-#ppt_w*1.125000"/>
                                              </p:val>
                                            </p:tav>
                                            <p:tav tm="100000">
                                              <p:val>
                                                <p:strVal val="#ppt_x"/>
                                              </p:val>
                                            </p:tav>
                                          </p:tavLst>
                                        </p:anim>
                                        <p:animEffect transition="in" filter="wipe(right)">
                                          <p:cBhvr>
                                            <p:cTn id="92" dur="500"/>
                                            <p:tgtEl>
                                              <p:spTgt spid="23"/>
                                            </p:tgtEl>
                                          </p:cBhvr>
                                        </p:animEffect>
                                      </p:childTnLst>
                                    </p:cTn>
                                  </p:par>
                                </p:childTnLst>
                              </p:cTn>
                            </p:par>
                            <p:par>
                              <p:cTn id="93" fill="hold">
                                <p:stCondLst>
                                  <p:cond delay="4500"/>
                                </p:stCondLst>
                                <p:childTnLst>
                                  <p:par>
                                    <p:cTn id="94" presetID="2" presetClass="entr" presetSubtype="4"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 calcmode="lin" valueType="num">
                                          <p:cBhvr additive="base">
                                            <p:cTn id="96" dur="500" fill="hold"/>
                                            <p:tgtEl>
                                              <p:spTgt spid="37"/>
                                            </p:tgtEl>
                                            <p:attrNameLst>
                                              <p:attrName>ppt_x</p:attrName>
                                            </p:attrNameLst>
                                          </p:cBhvr>
                                          <p:tavLst>
                                            <p:tav tm="0">
                                              <p:val>
                                                <p:strVal val="#ppt_x"/>
                                              </p:val>
                                            </p:tav>
                                            <p:tav tm="100000">
                                              <p:val>
                                                <p:strVal val="#ppt_x"/>
                                              </p:val>
                                            </p:tav>
                                          </p:tavLst>
                                        </p:anim>
                                        <p:anim calcmode="lin" valueType="num">
                                          <p:cBhvr additive="base">
                                            <p:cTn id="97" dur="500" fill="hold"/>
                                            <p:tgtEl>
                                              <p:spTgt spid="37"/>
                                            </p:tgtEl>
                                            <p:attrNameLst>
                                              <p:attrName>ppt_y</p:attrName>
                                            </p:attrNameLst>
                                          </p:cBhvr>
                                          <p:tavLst>
                                            <p:tav tm="0">
                                              <p:val>
                                                <p:strVal val="1+#ppt_h/2"/>
                                              </p:val>
                                            </p:tav>
                                            <p:tav tm="100000">
                                              <p:val>
                                                <p:strVal val="#ppt_y"/>
                                              </p:val>
                                            </p:tav>
                                          </p:tavLst>
                                        </p:anim>
                                      </p:childTnLst>
                                    </p:cTn>
                                  </p:par>
                                </p:childTnLst>
                              </p:cTn>
                            </p:par>
                            <p:par>
                              <p:cTn id="98" fill="hold">
                                <p:stCondLst>
                                  <p:cond delay="5000"/>
                                </p:stCondLst>
                                <p:childTnLst>
                                  <p:par>
                                    <p:cTn id="99" presetID="12" presetClass="entr" presetSubtype="8"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p:tgtEl>
                                              <p:spTgt spid="24"/>
                                            </p:tgtEl>
                                            <p:attrNameLst>
                                              <p:attrName>ppt_x</p:attrName>
                                            </p:attrNameLst>
                                          </p:cBhvr>
                                          <p:tavLst>
                                            <p:tav tm="0">
                                              <p:val>
                                                <p:strVal val="#ppt_x-#ppt_w*1.125000"/>
                                              </p:val>
                                            </p:tav>
                                            <p:tav tm="100000">
                                              <p:val>
                                                <p:strVal val="#ppt_x"/>
                                              </p:val>
                                            </p:tav>
                                          </p:tavLst>
                                        </p:anim>
                                        <p:animEffect transition="in" filter="wipe(right)">
                                          <p:cBhvr>
                                            <p:cTn id="102" dur="500"/>
                                            <p:tgtEl>
                                              <p:spTgt spid="24"/>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p:tgtEl>
                                              <p:spTgt spid="25"/>
                                            </p:tgtEl>
                                            <p:attrNameLst>
                                              <p:attrName>ppt_x</p:attrName>
                                            </p:attrNameLst>
                                          </p:cBhvr>
                                          <p:tavLst>
                                            <p:tav tm="0">
                                              <p:val>
                                                <p:strVal val="#ppt_x-#ppt_w*1.125000"/>
                                              </p:val>
                                            </p:tav>
                                            <p:tav tm="100000">
                                              <p:val>
                                                <p:strVal val="#ppt_x"/>
                                              </p:val>
                                            </p:tav>
                                          </p:tavLst>
                                        </p:anim>
                                        <p:animEffect transition="in" filter="wipe(right)">
                                          <p:cBhvr>
                                            <p:cTn id="106" dur="500"/>
                                            <p:tgtEl>
                                              <p:spTgt spid="25"/>
                                            </p:tgtEl>
                                          </p:cBhvr>
                                        </p:animEffect>
                                      </p:childTnLst>
                                    </p:cTn>
                                  </p:par>
                                  <p:par>
                                    <p:cTn id="107" presetID="12" presetClass="entr" presetSubtype="2" fill="hold" nodeType="with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childTnLst>
                              </p:cTn>
                            </p:par>
                            <p:par>
                              <p:cTn id="111" fill="hold">
                                <p:stCondLst>
                                  <p:cond delay="5500"/>
                                </p:stCondLst>
                                <p:childTnLst>
                                  <p:par>
                                    <p:cTn id="112" presetID="2" presetClass="entr" presetSubtype="4" fill="hold" nodeType="afterEffect">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cBhvr additive="base">
                                            <p:cTn id="114" dur="500" fill="hold"/>
                                            <p:tgtEl>
                                              <p:spTgt spid="40"/>
                                            </p:tgtEl>
                                            <p:attrNameLst>
                                              <p:attrName>ppt_x</p:attrName>
                                            </p:attrNameLst>
                                          </p:cBhvr>
                                          <p:tavLst>
                                            <p:tav tm="0">
                                              <p:val>
                                                <p:strVal val="#ppt_x"/>
                                              </p:val>
                                            </p:tav>
                                            <p:tav tm="100000">
                                              <p:val>
                                                <p:strVal val="#ppt_x"/>
                                              </p:val>
                                            </p:tav>
                                          </p:tavLst>
                                        </p:anim>
                                        <p:anim calcmode="lin" valueType="num">
                                          <p:cBhvr additive="base">
                                            <p:cTn id="115" dur="500" fill="hold"/>
                                            <p:tgtEl>
                                              <p:spTgt spid="40"/>
                                            </p:tgtEl>
                                            <p:attrNameLst>
                                              <p:attrName>ppt_y</p:attrName>
                                            </p:attrNameLst>
                                          </p:cBhvr>
                                          <p:tavLst>
                                            <p:tav tm="0">
                                              <p:val>
                                                <p:strVal val="1+#ppt_h/2"/>
                                              </p:val>
                                            </p:tav>
                                            <p:tav tm="100000">
                                              <p:val>
                                                <p:strVal val="#ppt_y"/>
                                              </p:val>
                                            </p:tav>
                                          </p:tavLst>
                                        </p:anim>
                                      </p:childTnLst>
                                    </p:cTn>
                                  </p:par>
                                </p:childTnLst>
                              </p:cTn>
                            </p:par>
                            <p:par>
                              <p:cTn id="116" fill="hold">
                                <p:stCondLst>
                                  <p:cond delay="6000"/>
                                </p:stCondLst>
                                <p:childTnLst>
                                  <p:par>
                                    <p:cTn id="117" presetID="12" presetClass="entr" presetSubtype="8" fill="hold" grpId="0" nodeType="after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additive="base">
                                            <p:cTn id="119" dur="500"/>
                                            <p:tgtEl>
                                              <p:spTgt spid="26"/>
                                            </p:tgtEl>
                                            <p:attrNameLst>
                                              <p:attrName>ppt_x</p:attrName>
                                            </p:attrNameLst>
                                          </p:cBhvr>
                                          <p:tavLst>
                                            <p:tav tm="0">
                                              <p:val>
                                                <p:strVal val="#ppt_x-#ppt_w*1.125000"/>
                                              </p:val>
                                            </p:tav>
                                            <p:tav tm="100000">
                                              <p:val>
                                                <p:strVal val="#ppt_x"/>
                                              </p:val>
                                            </p:tav>
                                          </p:tavLst>
                                        </p:anim>
                                        <p:animEffect transition="in" filter="wipe(right)">
                                          <p:cBhvr>
                                            <p:cTn id="120" dur="500"/>
                                            <p:tgtEl>
                                              <p:spTgt spid="26"/>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p:tgtEl>
                                              <p:spTgt spid="27"/>
                                            </p:tgtEl>
                                            <p:attrNameLst>
                                              <p:attrName>ppt_x</p:attrName>
                                            </p:attrNameLst>
                                          </p:cBhvr>
                                          <p:tavLst>
                                            <p:tav tm="0">
                                              <p:val>
                                                <p:strVal val="#ppt_x-#ppt_w*1.125000"/>
                                              </p:val>
                                            </p:tav>
                                            <p:tav tm="100000">
                                              <p:val>
                                                <p:strVal val="#ppt_x"/>
                                              </p:val>
                                            </p:tav>
                                          </p:tavLst>
                                        </p:anim>
                                        <p:animEffect transition="in" filter="wipe(right)">
                                          <p:cBhvr>
                                            <p:cTn id="124" dur="500"/>
                                            <p:tgtEl>
                                              <p:spTgt spid="27"/>
                                            </p:tgtEl>
                                          </p:cBhvr>
                                        </p:animEffect>
                                      </p:childTnLst>
                                    </p:cTn>
                                  </p:par>
                                  <p:par>
                                    <p:cTn id="125" presetID="12" presetClass="entr" presetSubtype="2" fill="hold"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p:tgtEl>
                                              <p:spTgt spid="33"/>
                                            </p:tgtEl>
                                            <p:attrNameLst>
                                              <p:attrName>ppt_x</p:attrName>
                                            </p:attrNameLst>
                                          </p:cBhvr>
                                          <p:tavLst>
                                            <p:tav tm="0">
                                              <p:val>
                                                <p:strVal val="#ppt_x+#ppt_w*1.125000"/>
                                              </p:val>
                                            </p:tav>
                                            <p:tav tm="100000">
                                              <p:val>
                                                <p:strVal val="#ppt_x"/>
                                              </p:val>
                                            </p:tav>
                                          </p:tavLst>
                                        </p:anim>
                                        <p:animEffect transition="in" filter="wipe(left)">
                                          <p:cBhvr>
                                            <p:cTn id="1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6" grpId="0"/>
          <p:bldP spid="17" grpId="0"/>
          <p:bldP spid="18" grpId="0"/>
          <p:bldP spid="19" grpId="0"/>
          <p:bldP spid="20" grpId="0"/>
          <p:bldP spid="21" grpId="0"/>
          <p:bldP spid="22" grpId="0"/>
          <p:bldP spid="23" grpId="0"/>
          <p:bldP spid="24" grpId="0"/>
          <p:bldP spid="25" grpId="0"/>
          <p:bldP spid="26" grpId="0"/>
          <p:bldP spid="2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46114" y="2101481"/>
            <a:ext cx="2977199" cy="507831"/>
          </a:xfrm>
          <a:prstGeom prst="rect">
            <a:avLst/>
          </a:prstGeom>
        </p:spPr>
        <p:txBody>
          <a:bodyPr wrap="square">
            <a:spAutoFit/>
          </a:bodyPr>
          <a:lstStyle/>
          <a:p>
            <a:r>
              <a:rPr lang="en-US" altLang="zh-CN" sz="2700" dirty="0">
                <a:solidFill>
                  <a:srgbClr val="AE002B"/>
                </a:solidFill>
                <a:latin typeface="微软雅黑" panose="020B0503020204020204" pitchFamily="34" charset="-122"/>
                <a:ea typeface="微软雅黑" panose="020B0503020204020204" pitchFamily="34" charset="-122"/>
                <a:cs typeface="Times New Roman" panose="02020603050405020304" pitchFamily="18" charset="0"/>
              </a:rPr>
              <a:t>Add title text</a:t>
            </a:r>
            <a:endParaRPr lang="zh-CN" altLang="en-US" sz="2700" dirty="0">
              <a:solidFill>
                <a:srgbClr val="AE002B"/>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46114" y="2563562"/>
            <a:ext cx="3851844" cy="683072"/>
          </a:xfrm>
          <a:prstGeom prst="rect">
            <a:avLst/>
          </a:prstGeom>
          <a:noFill/>
        </p:spPr>
        <p:txBody>
          <a:bodyPr wrap="square" rtlCol="0">
            <a:spAutoFit/>
          </a:bodyPr>
          <a:lstStyle/>
          <a:p>
            <a:pPr>
              <a:lnSpc>
                <a:spcPct val="150000"/>
              </a:lnSpc>
            </a:pPr>
            <a:r>
              <a:rPr lang="en-US" altLang="zh-CN" sz="853" dirty="0">
                <a:solidFill>
                  <a:srgbClr val="AE002B"/>
                </a:solidFill>
                <a:latin typeface="Arial" panose="020B0604020202020204" pitchFamily="34" charset="0"/>
                <a:cs typeface="Arial" panose="020B0604020202020204" pitchFamily="34" charset="0"/>
              </a:rPr>
              <a:t>CLICK ADD RELATED TITLE TEXT, AND CLICK ADD RELATED TITLE TEXT, CLICK ADD RELATED TITLE TEXT, CLICK ON ADD RELATED TITLE WORDS.</a:t>
            </a:r>
            <a:endParaRPr lang="zh-CN" altLang="en-US" sz="853" dirty="0">
              <a:solidFill>
                <a:srgbClr val="AE002B"/>
              </a:solidFill>
              <a:latin typeface="Arial" panose="020B0604020202020204" pitchFamily="34" charset="0"/>
              <a:cs typeface="Arial" panose="020B0604020202020204" pitchFamily="34" charset="0"/>
            </a:endParaRPr>
          </a:p>
        </p:txBody>
      </p:sp>
      <p:sp>
        <p:nvSpPr>
          <p:cNvPr id="6" name="Freeform 15"/>
          <p:cNvSpPr>
            <a:spLocks/>
          </p:cNvSpPr>
          <p:nvPr/>
        </p:nvSpPr>
        <p:spPr bwMode="auto">
          <a:xfrm>
            <a:off x="2106525" y="1881304"/>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7" name="文本框 6"/>
          <p:cNvSpPr txBox="1"/>
          <p:nvPr/>
        </p:nvSpPr>
        <p:spPr>
          <a:xfrm>
            <a:off x="2353457" y="2073193"/>
            <a:ext cx="1099521" cy="1142942"/>
          </a:xfrm>
          <a:prstGeom prst="rect">
            <a:avLst/>
          </a:prstGeom>
          <a:noFill/>
        </p:spPr>
        <p:txBody>
          <a:bodyPr wrap="square" rtlCol="0">
            <a:spAutoFit/>
          </a:bodyPr>
          <a:lstStyle/>
          <a:p>
            <a:pPr algn="ctr"/>
            <a:r>
              <a:rPr lang="en-US" altLang="zh-CN" sz="6827" dirty="0">
                <a:solidFill>
                  <a:srgbClr val="AE002B"/>
                </a:solidFill>
                <a:latin typeface="Impact" panose="020B0806030902050204" pitchFamily="34" charset="0"/>
              </a:rPr>
              <a:t>02</a:t>
            </a:r>
            <a:endParaRPr lang="zh-CN" altLang="en-US" sz="6827" dirty="0">
              <a:solidFill>
                <a:srgbClr val="AE002B"/>
              </a:solidFill>
              <a:latin typeface="Impact" panose="020B0806030902050204" pitchFamily="34" charset="0"/>
            </a:endParaRPr>
          </a:p>
        </p:txBody>
      </p:sp>
    </p:spTree>
    <p:extLst>
      <p:ext uri="{BB962C8B-B14F-4D97-AF65-F5344CB8AC3E}">
        <p14:creationId xmlns:p14="http://schemas.microsoft.com/office/powerpoint/2010/main" val="154553476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par>
                                <p:cTn id="18" presetID="23" presetClass="entr" presetSubtype="3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4*#ppt_w"/>
                                          </p:val>
                                        </p:tav>
                                        <p:tav tm="100000">
                                          <p:val>
                                            <p:strVal val="#ppt_w"/>
                                          </p:val>
                                        </p:tav>
                                      </p:tavLst>
                                    </p:anim>
                                    <p:anim calcmode="lin" valueType="num">
                                      <p:cBhvr>
                                        <p:cTn id="21" dur="500" fill="hold"/>
                                        <p:tgtEl>
                                          <p:spTgt spid="4"/>
                                        </p:tgtEl>
                                        <p:attrNameLst>
                                          <p:attrName>ppt_h</p:attrName>
                                        </p:attrNameLst>
                                      </p:cBhvr>
                                      <p:tavLst>
                                        <p:tav tm="0">
                                          <p:val>
                                            <p:strVal val="4*#ppt_h"/>
                                          </p:val>
                                        </p:tav>
                                        <p:tav tm="100000">
                                          <p:val>
                                            <p:strVal val="#ppt_h"/>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1370995" y="1154364"/>
            <a:ext cx="2214666" cy="22146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2" descr="C:\Users\Administrator\Desktop\154.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a:fillRect/>
          </a:stretch>
        </p:blipFill>
        <p:spPr bwMode="auto">
          <a:xfrm>
            <a:off x="1813537" y="1220218"/>
            <a:ext cx="1898562" cy="17984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矩形 9"/>
          <p:cNvSpPr>
            <a:spLocks noChangeArrowheads="1"/>
          </p:cNvSpPr>
          <p:nvPr/>
        </p:nvSpPr>
        <p:spPr bwMode="auto">
          <a:xfrm>
            <a:off x="1563215" y="3242698"/>
            <a:ext cx="154060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7"/>
          <p:cNvSpPr>
            <a:spLocks noChangeArrowheads="1"/>
          </p:cNvSpPr>
          <p:nvPr/>
        </p:nvSpPr>
        <p:spPr bwMode="auto">
          <a:xfrm>
            <a:off x="2767753" y="3238234"/>
            <a:ext cx="9663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000" b="0" kern="0" dirty="0">
                <a:solidFill>
                  <a:schemeClr val="tx1">
                    <a:lumMod val="65000"/>
                    <a:lumOff val="35000"/>
                  </a:schemeClr>
                </a:solidFill>
                <a:latin typeface="微软雅黑" panose="020B0503020204020204" pitchFamily="34" charset="-122"/>
                <a:ea typeface="微软雅黑" panose="020B0503020204020204" pitchFamily="34" charset="-122"/>
              </a:rPr>
              <a:t>job title</a:t>
            </a:r>
          </a:p>
        </p:txBody>
      </p:sp>
      <p:sp>
        <p:nvSpPr>
          <p:cNvPr id="11" name="TextBox 78"/>
          <p:cNvSpPr txBox="1"/>
          <p:nvPr/>
        </p:nvSpPr>
        <p:spPr>
          <a:xfrm>
            <a:off x="1154583" y="3689342"/>
            <a:ext cx="3265065" cy="613694"/>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Click here to add text content, such as keywords, some brief introductions, etc.</a:t>
            </a:r>
          </a:p>
        </p:txBody>
      </p:sp>
      <p:pic>
        <p:nvPicPr>
          <p:cNvPr id="12"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5090025" y="1154364"/>
            <a:ext cx="2214666" cy="22146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5594343" y="1220218"/>
            <a:ext cx="1872364" cy="17984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矩形 9"/>
          <p:cNvSpPr>
            <a:spLocks noChangeArrowheads="1"/>
          </p:cNvSpPr>
          <p:nvPr/>
        </p:nvSpPr>
        <p:spPr bwMode="auto">
          <a:xfrm>
            <a:off x="5285341" y="3242698"/>
            <a:ext cx="154060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b="0" kern="0" dirty="0">
                <a:solidFill>
                  <a:schemeClr val="tx1">
                    <a:lumMod val="65000"/>
                    <a:lumOff val="35000"/>
                  </a:schemeClr>
                </a:solidFill>
                <a:latin typeface="微软雅黑" panose="020B0503020204020204" pitchFamily="34" charset="-122"/>
                <a:ea typeface="微软雅黑" panose="020B0503020204020204" pitchFamily="34" charset="-122"/>
              </a:rPr>
              <a:t>Name</a:t>
            </a:r>
            <a:endParaRPr lang="zh-CN" altLang="en-US" b="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7"/>
          <p:cNvSpPr>
            <a:spLocks noChangeArrowheads="1"/>
          </p:cNvSpPr>
          <p:nvPr/>
        </p:nvSpPr>
        <p:spPr bwMode="auto">
          <a:xfrm>
            <a:off x="6489877" y="3238234"/>
            <a:ext cx="9663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1000" b="0" kern="0" dirty="0">
                <a:solidFill>
                  <a:schemeClr val="tx1">
                    <a:lumMod val="65000"/>
                    <a:lumOff val="35000"/>
                  </a:schemeClr>
                </a:solidFill>
                <a:latin typeface="微软雅黑" panose="020B0503020204020204" pitchFamily="34" charset="-122"/>
                <a:ea typeface="微软雅黑" panose="020B0503020204020204" pitchFamily="34" charset="-122"/>
              </a:rPr>
              <a:t>job title</a:t>
            </a:r>
          </a:p>
        </p:txBody>
      </p:sp>
      <p:sp>
        <p:nvSpPr>
          <p:cNvPr id="16" name="TextBox 84"/>
          <p:cNvSpPr txBox="1"/>
          <p:nvPr/>
        </p:nvSpPr>
        <p:spPr>
          <a:xfrm>
            <a:off x="4876708" y="3689342"/>
            <a:ext cx="3265065" cy="613694"/>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l" fontAlgn="auto">
              <a:lnSpc>
                <a:spcPct val="150000"/>
              </a:lnSpc>
              <a:spcBef>
                <a:spcPts val="0"/>
              </a:spcBef>
              <a:spcAft>
                <a:spcPts val="0"/>
              </a:spcAft>
              <a:defRPr/>
            </a:pPr>
            <a:r>
              <a:rPr lang="en-US" altLang="zh-CN" sz="1200" b="0" kern="0" dirty="0">
                <a:solidFill>
                  <a:schemeClr val="tx1">
                    <a:lumMod val="65000"/>
                    <a:lumOff val="35000"/>
                  </a:schemeClr>
                </a:solidFill>
              </a:rPr>
              <a:t>Click here to add text content, such as keywords, some brief introductions, etc.</a:t>
            </a:r>
          </a:p>
        </p:txBody>
      </p:sp>
    </p:spTree>
    <p:extLst>
      <p:ext uri="{BB962C8B-B14F-4D97-AF65-F5344CB8AC3E}">
        <p14:creationId xmlns:p14="http://schemas.microsoft.com/office/powerpoint/2010/main" val="388818307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150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9"/>
                                        </p:tgtEl>
                                        <p:attrNameLst>
                                          <p:attrName>style.visibility</p:attrName>
                                        </p:attrNameLst>
                                      </p:cBhvr>
                                      <p:to>
                                        <p:strVal val="visible"/>
                                      </p:to>
                                    </p:set>
                                    <p:anim by="(-#ppt_w*2)" calcmode="lin" valueType="num">
                                      <p:cBhvr rctx="PPT">
                                        <p:cTn id="34" dur="500" autoRev="1" fill="hold">
                                          <p:stCondLst>
                                            <p:cond delay="0"/>
                                          </p:stCondLst>
                                        </p:cTn>
                                        <p:tgtEl>
                                          <p:spTgt spid="9"/>
                                        </p:tgtEl>
                                        <p:attrNameLst>
                                          <p:attrName>ppt_w</p:attrName>
                                        </p:attrNameLst>
                                      </p:cBhvr>
                                    </p:anim>
                                    <p:anim by="(#ppt_w*0.50)" calcmode="lin" valueType="num">
                                      <p:cBhvr>
                                        <p:cTn id="35" dur="500" decel="50000" autoRev="1" fill="hold">
                                          <p:stCondLst>
                                            <p:cond delay="0"/>
                                          </p:stCondLst>
                                        </p:cTn>
                                        <p:tgtEl>
                                          <p:spTgt spid="9"/>
                                        </p:tgtEl>
                                        <p:attrNameLst>
                                          <p:attrName>ppt_x</p:attrName>
                                        </p:attrNameLst>
                                      </p:cBhvr>
                                    </p:anim>
                                    <p:anim from="(-#ppt_h/2)" to="(#ppt_y)" calcmode="lin" valueType="num">
                                      <p:cBhvr>
                                        <p:cTn id="36" dur="1000" fill="hold">
                                          <p:stCondLst>
                                            <p:cond delay="0"/>
                                          </p:stCondLst>
                                        </p:cTn>
                                        <p:tgtEl>
                                          <p:spTgt spid="9"/>
                                        </p:tgtEl>
                                        <p:attrNameLst>
                                          <p:attrName>ppt_y</p:attrName>
                                        </p:attrNameLst>
                                      </p:cBhvr>
                                    </p:anim>
                                    <p:animRot by="21600000">
                                      <p:cBhvr>
                                        <p:cTn id="37" dur="1000" fill="hold">
                                          <p:stCondLst>
                                            <p:cond delay="0"/>
                                          </p:stCondLst>
                                        </p:cTn>
                                        <p:tgtEl>
                                          <p:spTgt spid="9"/>
                                        </p:tgtEl>
                                        <p:attrNameLst>
                                          <p:attrName>r</p:attrName>
                                        </p:attrNameLst>
                                      </p:cBhvr>
                                    </p:animRot>
                                  </p:childTnLst>
                                </p:cTn>
                              </p:par>
                            </p:childTnLst>
                          </p:cTn>
                        </p:par>
                        <p:par>
                          <p:cTn id="38" fill="hold">
                            <p:stCondLst>
                              <p:cond delay="28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3300"/>
                            </p:stCondLst>
                            <p:childTnLst>
                              <p:par>
                                <p:cTn id="43" presetID="22"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38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300"/>
                            </p:stCondLst>
                            <p:childTnLst>
                              <p:par>
                                <p:cTn id="53" presetID="10"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par>
                          <p:cTn id="56" fill="hold">
                            <p:stCondLst>
                              <p:cond delay="4800"/>
                            </p:stCondLst>
                            <p:childTnLst>
                              <p:par>
                                <p:cTn id="57" presetID="56" presetClass="entr" presetSubtype="0" fill="hold" grpId="0" nodeType="afterEffect">
                                  <p:stCondLst>
                                    <p:cond delay="0"/>
                                  </p:stCondLst>
                                  <p:iterate type="lt">
                                    <p:tmPct val="10000"/>
                                  </p:iterate>
                                  <p:childTnLst>
                                    <p:set>
                                      <p:cBhvr>
                                        <p:cTn id="58" dur="1" fill="hold">
                                          <p:stCondLst>
                                            <p:cond delay="0"/>
                                          </p:stCondLst>
                                        </p:cTn>
                                        <p:tgtEl>
                                          <p:spTgt spid="14"/>
                                        </p:tgtEl>
                                        <p:attrNameLst>
                                          <p:attrName>style.visibility</p:attrName>
                                        </p:attrNameLst>
                                      </p:cBhvr>
                                      <p:to>
                                        <p:strVal val="visible"/>
                                      </p:to>
                                    </p:set>
                                    <p:anim by="(-#ppt_w*2)" calcmode="lin" valueType="num">
                                      <p:cBhvr rctx="PPT">
                                        <p:cTn id="59" dur="500" autoRev="1" fill="hold">
                                          <p:stCondLst>
                                            <p:cond delay="0"/>
                                          </p:stCondLst>
                                        </p:cTn>
                                        <p:tgtEl>
                                          <p:spTgt spid="14"/>
                                        </p:tgtEl>
                                        <p:attrNameLst>
                                          <p:attrName>ppt_w</p:attrName>
                                        </p:attrNameLst>
                                      </p:cBhvr>
                                    </p:anim>
                                    <p:anim by="(#ppt_w*0.50)" calcmode="lin" valueType="num">
                                      <p:cBhvr>
                                        <p:cTn id="60" dur="500" decel="50000" autoRev="1" fill="hold">
                                          <p:stCondLst>
                                            <p:cond delay="0"/>
                                          </p:stCondLst>
                                        </p:cTn>
                                        <p:tgtEl>
                                          <p:spTgt spid="14"/>
                                        </p:tgtEl>
                                        <p:attrNameLst>
                                          <p:attrName>ppt_x</p:attrName>
                                        </p:attrNameLst>
                                      </p:cBhvr>
                                    </p:anim>
                                    <p:anim from="(-#ppt_h/2)" to="(#ppt_y)" calcmode="lin" valueType="num">
                                      <p:cBhvr>
                                        <p:cTn id="61" dur="1000" fill="hold">
                                          <p:stCondLst>
                                            <p:cond delay="0"/>
                                          </p:stCondLst>
                                        </p:cTn>
                                        <p:tgtEl>
                                          <p:spTgt spid="14"/>
                                        </p:tgtEl>
                                        <p:attrNameLst>
                                          <p:attrName>ppt_y</p:attrName>
                                        </p:attrNameLst>
                                      </p:cBhvr>
                                    </p:anim>
                                    <p:animRot by="21600000">
                                      <p:cBhvr>
                                        <p:cTn id="62" dur="1000" fill="hold">
                                          <p:stCondLst>
                                            <p:cond delay="0"/>
                                          </p:stCondLst>
                                        </p:cTn>
                                        <p:tgtEl>
                                          <p:spTgt spid="14"/>
                                        </p:tgtEl>
                                        <p:attrNameLst>
                                          <p:attrName>r</p:attrName>
                                        </p:attrNameLst>
                                      </p:cBhvr>
                                    </p:animRot>
                                  </p:childTnLst>
                                </p:cTn>
                              </p:par>
                            </p:childTnLst>
                          </p:cTn>
                        </p:par>
                        <p:par>
                          <p:cTn id="63" fill="hold">
                            <p:stCondLst>
                              <p:cond delay="61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6600"/>
                            </p:stCondLst>
                            <p:childTnLst>
                              <p:par>
                                <p:cTn id="68" presetID="22" presetClass="entr" presetSubtype="1"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up)">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9" grpId="0"/>
      <p:bldP spid="10" grpId="0"/>
      <p:bldP spid="11"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flipH="1">
            <a:off x="4656376" y="4001683"/>
            <a:ext cx="3325830" cy="112298"/>
            <a:chOff x="7872142" y="1716173"/>
            <a:chExt cx="4433863" cy="149766"/>
          </a:xfrm>
        </p:grpSpPr>
        <p:cxnSp>
          <p:nvCxnSpPr>
            <p:cNvPr id="8" name="直接连接符 7"/>
            <p:cNvCxnSpPr>
              <a:endCxn id="9" idx="6"/>
            </p:cNvCxnSpPr>
            <p:nvPr/>
          </p:nvCxnSpPr>
          <p:spPr>
            <a:xfrm flipH="1" flipV="1">
              <a:off x="8021908" y="1791056"/>
              <a:ext cx="4284097" cy="222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7872142" y="1716173"/>
              <a:ext cx="149766" cy="149766"/>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0" name="组合 9"/>
          <p:cNvGrpSpPr/>
          <p:nvPr/>
        </p:nvGrpSpPr>
        <p:grpSpPr>
          <a:xfrm flipH="1">
            <a:off x="5043165" y="2514305"/>
            <a:ext cx="2939040" cy="112298"/>
            <a:chOff x="7872142" y="1716173"/>
            <a:chExt cx="3918210" cy="149766"/>
          </a:xfrm>
        </p:grpSpPr>
        <p:cxnSp>
          <p:nvCxnSpPr>
            <p:cNvPr id="11" name="直接连接符 10"/>
            <p:cNvCxnSpPr>
              <a:endCxn id="12" idx="6"/>
            </p:cNvCxnSpPr>
            <p:nvPr/>
          </p:nvCxnSpPr>
          <p:spPr>
            <a:xfrm flipH="1" flipV="1">
              <a:off x="8021908" y="1791056"/>
              <a:ext cx="3768444" cy="1959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872142" y="1716173"/>
              <a:ext cx="149766" cy="149766"/>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3" name="任意多边形 12"/>
          <p:cNvSpPr/>
          <p:nvPr/>
        </p:nvSpPr>
        <p:spPr>
          <a:xfrm>
            <a:off x="3734060" y="1249546"/>
            <a:ext cx="1459912" cy="666082"/>
          </a:xfrm>
          <a:custGeom>
            <a:avLst/>
            <a:gdLst>
              <a:gd name="connsiteX0" fmla="*/ 1289422 w 2578844"/>
              <a:gd name="connsiteY0" fmla="*/ 0 h 1177018"/>
              <a:gd name="connsiteX1" fmla="*/ 2578134 w 2578844"/>
              <a:gd name="connsiteY1" fmla="*/ 1162953 h 1177018"/>
              <a:gd name="connsiteX2" fmla="*/ 2578844 w 2578844"/>
              <a:gd name="connsiteY2" fmla="*/ 1177018 h 1177018"/>
              <a:gd name="connsiteX3" fmla="*/ 0 w 2578844"/>
              <a:gd name="connsiteY3" fmla="*/ 1177018 h 1177018"/>
              <a:gd name="connsiteX4" fmla="*/ 710 w 2578844"/>
              <a:gd name="connsiteY4" fmla="*/ 1162953 h 1177018"/>
              <a:gd name="connsiteX5" fmla="*/ 1289422 w 2578844"/>
              <a:gd name="connsiteY5" fmla="*/ 0 h 117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8844" h="1177018">
                <a:moveTo>
                  <a:pt x="1289422" y="0"/>
                </a:moveTo>
                <a:cubicBezTo>
                  <a:pt x="1960138" y="0"/>
                  <a:pt x="2511797" y="509739"/>
                  <a:pt x="2578134" y="1162953"/>
                </a:cubicBezTo>
                <a:lnTo>
                  <a:pt x="2578844" y="1177018"/>
                </a:lnTo>
                <a:lnTo>
                  <a:pt x="0" y="1177018"/>
                </a:lnTo>
                <a:lnTo>
                  <a:pt x="710" y="1162953"/>
                </a:lnTo>
                <a:cubicBezTo>
                  <a:pt x="67048" y="509739"/>
                  <a:pt x="618707" y="0"/>
                  <a:pt x="1289422" y="0"/>
                </a:cubicBezTo>
                <a:close/>
              </a:path>
            </a:pathLst>
          </a:custGeom>
          <a:gradFill>
            <a:gsLst>
              <a:gs pos="100000">
                <a:schemeClr val="bg1">
                  <a:lumMod val="95000"/>
                </a:schemeClr>
              </a:gs>
              <a:gs pos="0">
                <a:schemeClr val="bg1">
                  <a:lumMod val="80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 name="梯形 13"/>
          <p:cNvSpPr/>
          <p:nvPr/>
        </p:nvSpPr>
        <p:spPr>
          <a:xfrm flipV="1">
            <a:off x="3734060" y="1976297"/>
            <a:ext cx="1459912" cy="604643"/>
          </a:xfrm>
          <a:prstGeom prst="trapezoid">
            <a:avLst/>
          </a:prstGeom>
          <a:gradFill flip="none" rotWithShape="1">
            <a:gsLst>
              <a:gs pos="100000">
                <a:schemeClr val="bg1">
                  <a:lumMod val="95000"/>
                </a:schemeClr>
              </a:gs>
              <a:gs pos="0">
                <a:schemeClr val="bg1">
                  <a:lumMod val="80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梯形 14"/>
          <p:cNvSpPr/>
          <p:nvPr/>
        </p:nvSpPr>
        <p:spPr>
          <a:xfrm flipV="1">
            <a:off x="3897219" y="2641609"/>
            <a:ext cx="1139553" cy="604643"/>
          </a:xfrm>
          <a:prstGeom prst="trapezoid">
            <a:avLst/>
          </a:prstGeom>
          <a:gradFill flip="none" rotWithShape="1">
            <a:gsLst>
              <a:gs pos="100000">
                <a:schemeClr val="bg1">
                  <a:lumMod val="95000"/>
                </a:schemeClr>
              </a:gs>
              <a:gs pos="0">
                <a:schemeClr val="bg1">
                  <a:lumMod val="80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任意多边形 15"/>
          <p:cNvSpPr/>
          <p:nvPr/>
        </p:nvSpPr>
        <p:spPr>
          <a:xfrm flipV="1">
            <a:off x="4057188" y="3306920"/>
            <a:ext cx="819615" cy="807062"/>
          </a:xfrm>
          <a:custGeom>
            <a:avLst/>
            <a:gdLst>
              <a:gd name="connsiteX0" fmla="*/ 0 w 1447800"/>
              <a:gd name="connsiteY0" fmla="*/ 1426140 h 1426140"/>
              <a:gd name="connsiteX1" fmla="*/ 1447800 w 1447800"/>
              <a:gd name="connsiteY1" fmla="*/ 1426140 h 1426140"/>
              <a:gd name="connsiteX2" fmla="*/ 1180688 w 1447800"/>
              <a:gd name="connsiteY2" fmla="*/ 357690 h 1426140"/>
              <a:gd name="connsiteX3" fmla="*/ 1177247 w 1447800"/>
              <a:gd name="connsiteY3" fmla="*/ 357690 h 1426140"/>
              <a:gd name="connsiteX4" fmla="*/ 1174880 w 1447800"/>
              <a:gd name="connsiteY4" fmla="*/ 336305 h 1426140"/>
              <a:gd name="connsiteX5" fmla="*/ 721810 w 1447800"/>
              <a:gd name="connsiteY5" fmla="*/ 0 h 1426140"/>
              <a:gd name="connsiteX6" fmla="*/ 268741 w 1447800"/>
              <a:gd name="connsiteY6" fmla="*/ 336305 h 1426140"/>
              <a:gd name="connsiteX7" fmla="*/ 265786 w 1447800"/>
              <a:gd name="connsiteY7" fmla="*/ 362997 h 142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1426140">
                <a:moveTo>
                  <a:pt x="0" y="1426140"/>
                </a:moveTo>
                <a:lnTo>
                  <a:pt x="1447800" y="1426140"/>
                </a:lnTo>
                <a:lnTo>
                  <a:pt x="1180688" y="357690"/>
                </a:lnTo>
                <a:lnTo>
                  <a:pt x="1177247" y="357690"/>
                </a:lnTo>
                <a:lnTo>
                  <a:pt x="1174880" y="336305"/>
                </a:lnTo>
                <a:cubicBezTo>
                  <a:pt x="1131756" y="144376"/>
                  <a:pt x="945296" y="0"/>
                  <a:pt x="721810" y="0"/>
                </a:cubicBezTo>
                <a:cubicBezTo>
                  <a:pt x="498325" y="0"/>
                  <a:pt x="311864" y="144376"/>
                  <a:pt x="268741" y="336305"/>
                </a:cubicBezTo>
                <a:lnTo>
                  <a:pt x="265786" y="362997"/>
                </a:lnTo>
                <a:close/>
              </a:path>
            </a:pathLst>
          </a:custGeom>
          <a:gradFill flip="none" rotWithShape="1">
            <a:gsLst>
              <a:gs pos="100000">
                <a:schemeClr val="bg1">
                  <a:lumMod val="95000"/>
                </a:schemeClr>
              </a:gs>
              <a:gs pos="0">
                <a:schemeClr val="bg1">
                  <a:lumMod val="75000"/>
                </a:schemeClr>
              </a:gs>
            </a:gsLst>
            <a:lin ang="18900000" scaled="1"/>
            <a:tileRect/>
          </a:gradFill>
          <a:ln w="25400">
            <a:gradFill flip="none" rotWithShape="1">
              <a:gsLst>
                <a:gs pos="0">
                  <a:schemeClr val="bg1">
                    <a:lumMod val="96000"/>
                  </a:schemeClr>
                </a:gs>
                <a:gs pos="100000">
                  <a:schemeClr val="bg1">
                    <a:lumMod val="75000"/>
                  </a:schemeClr>
                </a:gs>
              </a:gsLst>
              <a:lin ang="189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7" name="组合 16"/>
          <p:cNvGrpSpPr/>
          <p:nvPr/>
        </p:nvGrpSpPr>
        <p:grpSpPr>
          <a:xfrm>
            <a:off x="4035732" y="4224633"/>
            <a:ext cx="856568" cy="784038"/>
            <a:chOff x="5525029" y="5078724"/>
            <a:chExt cx="1141942" cy="1045626"/>
          </a:xfrm>
        </p:grpSpPr>
        <p:sp>
          <p:nvSpPr>
            <p:cNvPr id="18" name="椭圆 17"/>
            <p:cNvSpPr/>
            <p:nvPr/>
          </p:nvSpPr>
          <p:spPr>
            <a:xfrm>
              <a:off x="5573188" y="5078724"/>
              <a:ext cx="1045626" cy="1045626"/>
            </a:xfrm>
            <a:prstGeom prst="ellipse">
              <a:avLst/>
            </a:prstGeom>
            <a:gradFill>
              <a:gsLst>
                <a:gs pos="100000">
                  <a:schemeClr val="bg1">
                    <a:lumMod val="95000"/>
                  </a:schemeClr>
                </a:gs>
                <a:gs pos="0">
                  <a:schemeClr val="bg1">
                    <a:lumMod val="75000"/>
                  </a:schemeClr>
                </a:gs>
              </a:gsLst>
              <a:lin ang="2700000" scaled="1"/>
            </a:gradFill>
            <a:ln w="25400">
              <a:gradFill flip="none" rotWithShape="1">
                <a:gsLst>
                  <a:gs pos="0">
                    <a:schemeClr val="bg1"/>
                  </a:gs>
                  <a:gs pos="100000">
                    <a:schemeClr val="bg1">
                      <a:lumMod val="7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AE002B"/>
                </a:solidFill>
              </a:endParaRPr>
            </a:p>
          </p:txBody>
        </p:sp>
        <p:sp>
          <p:nvSpPr>
            <p:cNvPr id="19" name="文本框 17"/>
            <p:cNvSpPr txBox="1"/>
            <p:nvPr/>
          </p:nvSpPr>
          <p:spPr>
            <a:xfrm>
              <a:off x="5525029" y="5370704"/>
              <a:ext cx="1141942" cy="554126"/>
            </a:xfrm>
            <a:prstGeom prst="rect">
              <a:avLst/>
            </a:prstGeom>
            <a:noFill/>
          </p:spPr>
          <p:txBody>
            <a:bodyPr wrap="square" rtlCol="0">
              <a:spAutoFit/>
            </a:bodyPr>
            <a:lstStyle/>
            <a:p>
              <a:pPr algn="ctr"/>
              <a:r>
                <a:rPr lang="en-US" altLang="zh-CN" sz="2100" dirty="0">
                  <a:solidFill>
                    <a:srgbClr val="AE002B"/>
                  </a:solidFill>
                  <a:latin typeface="LiHei Pro" panose="020B0500000000000000" pitchFamily="34" charset="-122"/>
                  <a:ea typeface="LiHei Pro" panose="020B0500000000000000" pitchFamily="34" charset="-122"/>
                </a:rPr>
                <a:t>TITLE</a:t>
              </a:r>
              <a:endParaRPr lang="zh-CN" altLang="en-US" sz="2100" dirty="0">
                <a:solidFill>
                  <a:srgbClr val="AE002B"/>
                </a:solidFill>
                <a:latin typeface="LiHei Pro" panose="020B0500000000000000" pitchFamily="34" charset="-122"/>
                <a:ea typeface="LiHei Pro" panose="020B0500000000000000" pitchFamily="34" charset="-122"/>
              </a:endParaRPr>
            </a:p>
          </p:txBody>
        </p:sp>
      </p:grpSp>
      <p:grpSp>
        <p:nvGrpSpPr>
          <p:cNvPr id="20" name="Group 4"/>
          <p:cNvGrpSpPr>
            <a:grpSpLocks noChangeAspect="1"/>
          </p:cNvGrpSpPr>
          <p:nvPr/>
        </p:nvGrpSpPr>
        <p:grpSpPr bwMode="auto">
          <a:xfrm>
            <a:off x="4288466" y="1425021"/>
            <a:ext cx="315481" cy="369574"/>
            <a:chOff x="1776" y="1776"/>
            <a:chExt cx="64" cy="75"/>
          </a:xfrm>
          <a:solidFill>
            <a:srgbClr val="AE002B"/>
          </a:solidFill>
        </p:grpSpPr>
        <p:sp>
          <p:nvSpPr>
            <p:cNvPr id="21"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3"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4"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18"/>
          <p:cNvGrpSpPr>
            <a:grpSpLocks noChangeAspect="1"/>
          </p:cNvGrpSpPr>
          <p:nvPr/>
        </p:nvGrpSpPr>
        <p:grpSpPr bwMode="auto">
          <a:xfrm>
            <a:off x="4305564" y="3502820"/>
            <a:ext cx="320398" cy="298443"/>
            <a:chOff x="3802" y="2858"/>
            <a:chExt cx="616" cy="574"/>
          </a:xfrm>
          <a:solidFill>
            <a:srgbClr val="AE002B"/>
          </a:solidFill>
        </p:grpSpPr>
        <p:sp>
          <p:nvSpPr>
            <p:cNvPr id="2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0"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1" name="Group 13"/>
          <p:cNvGrpSpPr>
            <a:grpSpLocks noChangeAspect="1"/>
          </p:cNvGrpSpPr>
          <p:nvPr/>
        </p:nvGrpSpPr>
        <p:grpSpPr bwMode="auto">
          <a:xfrm>
            <a:off x="4271656" y="2092898"/>
            <a:ext cx="384719" cy="389120"/>
            <a:chOff x="2426" y="2781"/>
            <a:chExt cx="593" cy="600"/>
          </a:xfrm>
          <a:solidFill>
            <a:srgbClr val="AE002B"/>
          </a:solidFill>
        </p:grpSpPr>
        <p:sp>
          <p:nvSpPr>
            <p:cNvPr id="32"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p:cNvGrpSpPr/>
          <p:nvPr/>
        </p:nvGrpSpPr>
        <p:grpSpPr>
          <a:xfrm>
            <a:off x="4303902" y="2766002"/>
            <a:ext cx="330607" cy="359647"/>
            <a:chOff x="4873626" y="1965325"/>
            <a:chExt cx="269876" cy="293688"/>
          </a:xfrm>
          <a:solidFill>
            <a:srgbClr val="AE002B"/>
          </a:solidFill>
        </p:grpSpPr>
        <p:sp>
          <p:nvSpPr>
            <p:cNvPr id="35" name="Freeform 502"/>
            <p:cNvSpPr>
              <a:spLocks/>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6" name="Freeform 503"/>
            <p:cNvSpPr>
              <a:spLocks/>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504"/>
            <p:cNvSpPr>
              <a:spLocks/>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8"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9" name="组合 38"/>
          <p:cNvGrpSpPr/>
          <p:nvPr/>
        </p:nvGrpSpPr>
        <p:grpSpPr>
          <a:xfrm>
            <a:off x="1059373" y="1844786"/>
            <a:ext cx="2708196" cy="112298"/>
            <a:chOff x="1557067" y="1904859"/>
            <a:chExt cx="3610458" cy="149766"/>
          </a:xfrm>
        </p:grpSpPr>
        <p:cxnSp>
          <p:nvCxnSpPr>
            <p:cNvPr id="40" name="直接连接符 39"/>
            <p:cNvCxnSpPr/>
            <p:nvPr/>
          </p:nvCxnSpPr>
          <p:spPr>
            <a:xfrm flipH="1">
              <a:off x="1687207" y="1979742"/>
              <a:ext cx="3480318"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1557067" y="1904859"/>
              <a:ext cx="149766" cy="149766"/>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2" name="组合 41"/>
          <p:cNvGrpSpPr/>
          <p:nvPr/>
        </p:nvGrpSpPr>
        <p:grpSpPr>
          <a:xfrm>
            <a:off x="1059373" y="3177481"/>
            <a:ext cx="2997816" cy="112298"/>
            <a:chOff x="1557067" y="3682197"/>
            <a:chExt cx="3996568" cy="149766"/>
          </a:xfrm>
        </p:grpSpPr>
        <p:cxnSp>
          <p:nvCxnSpPr>
            <p:cNvPr id="43" name="直接连接符 42"/>
            <p:cNvCxnSpPr/>
            <p:nvPr/>
          </p:nvCxnSpPr>
          <p:spPr>
            <a:xfrm flipH="1">
              <a:off x="1642533" y="3773912"/>
              <a:ext cx="3911102"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1557067" y="3682197"/>
              <a:ext cx="149766" cy="149766"/>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5" name="文本框 52"/>
          <p:cNvSpPr txBox="1"/>
          <p:nvPr/>
        </p:nvSpPr>
        <p:spPr>
          <a:xfrm>
            <a:off x="1156991" y="1555752"/>
            <a:ext cx="1805328" cy="323165"/>
          </a:xfrm>
          <a:prstGeom prst="rect">
            <a:avLst/>
          </a:prstGeom>
          <a:noFill/>
        </p:spPr>
        <p:txBody>
          <a:bodyPr wrap="square" rtlCol="0">
            <a:spAutoFit/>
          </a:bodyPr>
          <a:lstStyle/>
          <a:p>
            <a:r>
              <a:rPr lang="en-US" altLang="zh-CN" sz="1500" dirty="0">
                <a:solidFill>
                  <a:srgbClr val="AE002B"/>
                </a:solidFill>
                <a:latin typeface="微软雅黑" panose="020B0503020204020204" pitchFamily="34" charset="-122"/>
                <a:ea typeface="微软雅黑" panose="020B0503020204020204" pitchFamily="34" charset="-122"/>
              </a:rPr>
              <a:t>Add title text</a:t>
            </a:r>
            <a:endParaRPr lang="zh-CN" altLang="en-US" sz="1500" dirty="0">
              <a:solidFill>
                <a:srgbClr val="AE002B"/>
              </a:solidFill>
              <a:latin typeface="微软雅黑" panose="020B0503020204020204" pitchFamily="34" charset="-122"/>
              <a:ea typeface="微软雅黑" panose="020B0503020204020204" pitchFamily="34" charset="-122"/>
            </a:endParaRPr>
          </a:p>
        </p:txBody>
      </p:sp>
      <p:sp>
        <p:nvSpPr>
          <p:cNvPr id="46" name="文本框 53"/>
          <p:cNvSpPr txBox="1"/>
          <p:nvPr/>
        </p:nvSpPr>
        <p:spPr>
          <a:xfrm>
            <a:off x="1156991" y="2885603"/>
            <a:ext cx="1805328" cy="323165"/>
          </a:xfrm>
          <a:prstGeom prst="rect">
            <a:avLst/>
          </a:prstGeom>
          <a:noFill/>
        </p:spPr>
        <p:txBody>
          <a:bodyPr wrap="square" rtlCol="0">
            <a:spAutoFit/>
          </a:bodyPr>
          <a:lstStyle/>
          <a:p>
            <a:r>
              <a:rPr lang="en-US" altLang="zh-CN" sz="1500" dirty="0">
                <a:solidFill>
                  <a:srgbClr val="AE002B"/>
                </a:solidFill>
                <a:latin typeface="微软雅黑" panose="020B0503020204020204" pitchFamily="34" charset="-122"/>
                <a:ea typeface="微软雅黑" panose="020B0503020204020204" pitchFamily="34" charset="-122"/>
              </a:rPr>
              <a:t>Add title text</a:t>
            </a:r>
            <a:endParaRPr lang="zh-CN" altLang="en-US" sz="1500" dirty="0">
              <a:solidFill>
                <a:srgbClr val="AE002B"/>
              </a:solidFill>
              <a:latin typeface="微软雅黑" panose="020B0503020204020204" pitchFamily="34" charset="-122"/>
              <a:ea typeface="微软雅黑" panose="020B0503020204020204" pitchFamily="34" charset="-122"/>
            </a:endParaRPr>
          </a:p>
        </p:txBody>
      </p:sp>
      <p:sp>
        <p:nvSpPr>
          <p:cNvPr id="47" name="文本框 54"/>
          <p:cNvSpPr txBox="1"/>
          <p:nvPr/>
        </p:nvSpPr>
        <p:spPr>
          <a:xfrm>
            <a:off x="6558226" y="2222349"/>
            <a:ext cx="1524068" cy="323165"/>
          </a:xfrm>
          <a:prstGeom prst="rect">
            <a:avLst/>
          </a:prstGeom>
          <a:noFill/>
        </p:spPr>
        <p:txBody>
          <a:bodyPr wrap="square" rtlCol="0">
            <a:spAutoFit/>
          </a:bodyPr>
          <a:lstStyle/>
          <a:p>
            <a:r>
              <a:rPr lang="en-US" altLang="zh-CN" sz="1500" dirty="0">
                <a:solidFill>
                  <a:srgbClr val="AE002B"/>
                </a:solidFill>
                <a:latin typeface="微软雅黑" panose="020B0503020204020204" pitchFamily="34" charset="-122"/>
                <a:ea typeface="微软雅黑" panose="020B0503020204020204" pitchFamily="34" charset="-122"/>
              </a:rPr>
              <a:t>Add title text</a:t>
            </a:r>
            <a:endParaRPr lang="zh-CN" altLang="en-US" sz="1500" dirty="0">
              <a:solidFill>
                <a:srgbClr val="AE002B"/>
              </a:solidFill>
              <a:latin typeface="微软雅黑" panose="020B0503020204020204" pitchFamily="34" charset="-122"/>
              <a:ea typeface="微软雅黑" panose="020B0503020204020204" pitchFamily="34" charset="-122"/>
            </a:endParaRPr>
          </a:p>
        </p:txBody>
      </p:sp>
      <p:sp>
        <p:nvSpPr>
          <p:cNvPr id="48" name="文本框 55"/>
          <p:cNvSpPr txBox="1"/>
          <p:nvPr/>
        </p:nvSpPr>
        <p:spPr>
          <a:xfrm>
            <a:off x="6458137" y="3743810"/>
            <a:ext cx="1524068" cy="323165"/>
          </a:xfrm>
          <a:prstGeom prst="rect">
            <a:avLst/>
          </a:prstGeom>
          <a:noFill/>
        </p:spPr>
        <p:txBody>
          <a:bodyPr wrap="square" rtlCol="0">
            <a:spAutoFit/>
          </a:bodyPr>
          <a:lstStyle/>
          <a:p>
            <a:r>
              <a:rPr lang="en-US" altLang="zh-CN" sz="1500" dirty="0">
                <a:solidFill>
                  <a:srgbClr val="AE002B"/>
                </a:solidFill>
                <a:latin typeface="微软雅黑" panose="020B0503020204020204" pitchFamily="34" charset="-122"/>
                <a:ea typeface="微软雅黑" panose="020B0503020204020204" pitchFamily="34" charset="-122"/>
              </a:rPr>
              <a:t>Add title text</a:t>
            </a:r>
            <a:endParaRPr lang="zh-CN" altLang="en-US" sz="1500" dirty="0">
              <a:solidFill>
                <a:srgbClr val="AE002B"/>
              </a:solidFill>
              <a:latin typeface="微软雅黑" panose="020B0503020204020204" pitchFamily="34" charset="-122"/>
              <a:ea typeface="微软雅黑" panose="020B0503020204020204" pitchFamily="34" charset="-122"/>
            </a:endParaRPr>
          </a:p>
        </p:txBody>
      </p:sp>
      <p:sp>
        <p:nvSpPr>
          <p:cNvPr id="49" name="文本框 129"/>
          <p:cNvSpPr txBox="1"/>
          <p:nvPr/>
        </p:nvSpPr>
        <p:spPr>
          <a:xfrm>
            <a:off x="1168626" y="1957084"/>
            <a:ext cx="1998482" cy="988476"/>
          </a:xfrm>
          <a:prstGeom prst="rect">
            <a:avLst/>
          </a:prstGeom>
          <a:noFill/>
        </p:spPr>
        <p:txBody>
          <a:bodyPr wrap="square" rtlCol="0">
            <a:spAutoFit/>
          </a:bodyPr>
          <a:lstStyle/>
          <a:p>
            <a:pPr>
              <a:lnSpc>
                <a:spcPct val="150000"/>
              </a:lnSpc>
            </a:pPr>
            <a:r>
              <a:rPr lang="en-US" altLang="zh-CN" sz="1000" dirty="0">
                <a:solidFill>
                  <a:prstClr val="black">
                    <a:lumMod val="50000"/>
                    <a:lumOff val="50000"/>
                  </a:prst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a:p>
            <a:pPr>
              <a:lnSpc>
                <a:spcPct val="150000"/>
              </a:lnSpc>
            </a:pP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50" name="文本框 129"/>
          <p:cNvSpPr txBox="1"/>
          <p:nvPr/>
        </p:nvSpPr>
        <p:spPr>
          <a:xfrm>
            <a:off x="1188588" y="3328448"/>
            <a:ext cx="1998482" cy="988476"/>
          </a:xfrm>
          <a:prstGeom prst="rect">
            <a:avLst/>
          </a:prstGeom>
          <a:noFill/>
        </p:spPr>
        <p:txBody>
          <a:bodyPr wrap="square" rtlCol="0">
            <a:spAutoFit/>
          </a:bodyPr>
          <a:lstStyle/>
          <a:p>
            <a:pPr>
              <a:lnSpc>
                <a:spcPct val="150000"/>
              </a:lnSpc>
            </a:pPr>
            <a:r>
              <a:rPr lang="en-US" altLang="zh-CN" sz="1000" dirty="0">
                <a:solidFill>
                  <a:prstClr val="black">
                    <a:lumMod val="50000"/>
                    <a:lumOff val="50000"/>
                  </a:prst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a:p>
            <a:pPr>
              <a:lnSpc>
                <a:spcPct val="150000"/>
              </a:lnSpc>
            </a:pP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51" name="文本框 129"/>
          <p:cNvSpPr txBox="1"/>
          <p:nvPr/>
        </p:nvSpPr>
        <p:spPr>
          <a:xfrm>
            <a:off x="5847796" y="2633665"/>
            <a:ext cx="1998482" cy="988476"/>
          </a:xfrm>
          <a:prstGeom prst="rect">
            <a:avLst/>
          </a:prstGeom>
          <a:noFill/>
        </p:spPr>
        <p:txBody>
          <a:bodyPr wrap="square" rtlCol="0">
            <a:spAutoFit/>
          </a:bodyPr>
          <a:lstStyle/>
          <a:p>
            <a:pPr algn="r">
              <a:lnSpc>
                <a:spcPct val="150000"/>
              </a:lnSpc>
            </a:pPr>
            <a:r>
              <a:rPr lang="en-US" altLang="zh-CN" sz="1000" dirty="0">
                <a:solidFill>
                  <a:prstClr val="black">
                    <a:lumMod val="50000"/>
                    <a:lumOff val="50000"/>
                  </a:prst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a:p>
            <a:pPr algn="r">
              <a:lnSpc>
                <a:spcPct val="150000"/>
              </a:lnSpc>
            </a:pP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52" name="文本框 129"/>
          <p:cNvSpPr txBox="1"/>
          <p:nvPr/>
        </p:nvSpPr>
        <p:spPr>
          <a:xfrm>
            <a:off x="5651706" y="4068092"/>
            <a:ext cx="1998482" cy="988476"/>
          </a:xfrm>
          <a:prstGeom prst="rect">
            <a:avLst/>
          </a:prstGeom>
          <a:noFill/>
        </p:spPr>
        <p:txBody>
          <a:bodyPr wrap="square" rtlCol="0">
            <a:spAutoFit/>
          </a:bodyPr>
          <a:lstStyle/>
          <a:p>
            <a:pPr algn="r">
              <a:lnSpc>
                <a:spcPct val="150000"/>
              </a:lnSpc>
            </a:pPr>
            <a:r>
              <a:rPr lang="en-US" altLang="zh-CN" sz="1000" dirty="0">
                <a:solidFill>
                  <a:prstClr val="black">
                    <a:lumMod val="50000"/>
                    <a:lumOff val="50000"/>
                  </a:prst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a:p>
            <a:pPr algn="r">
              <a:lnSpc>
                <a:spcPct val="150000"/>
              </a:lnSpc>
            </a:pPr>
            <a:endParaRPr lang="zh-CN" altLang="en-US" sz="10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435662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 fill="hold"/>
                                        <p:tgtEl>
                                          <p:spTgt spid="17"/>
                                        </p:tgtEl>
                                        <p:attrNameLst>
                                          <p:attrName>ppt_w</p:attrName>
                                        </p:attrNameLst>
                                      </p:cBhvr>
                                      <p:tavLst>
                                        <p:tav tm="0">
                                          <p:val>
                                            <p:fltVal val="0"/>
                                          </p:val>
                                        </p:tav>
                                        <p:tav tm="100000">
                                          <p:val>
                                            <p:strVal val="#ppt_w"/>
                                          </p:val>
                                        </p:tav>
                                      </p:tavLst>
                                    </p:anim>
                                    <p:anim calcmode="lin" valueType="num">
                                      <p:cBhvr>
                                        <p:cTn id="25" dur="100" fill="hold"/>
                                        <p:tgtEl>
                                          <p:spTgt spid="17"/>
                                        </p:tgtEl>
                                        <p:attrNameLst>
                                          <p:attrName>ppt_h</p:attrName>
                                        </p:attrNameLst>
                                      </p:cBhvr>
                                      <p:tavLst>
                                        <p:tav tm="0">
                                          <p:val>
                                            <p:fltVal val="0"/>
                                          </p:val>
                                        </p:tav>
                                        <p:tav tm="100000">
                                          <p:val>
                                            <p:strVal val="#ppt_h"/>
                                          </p:val>
                                        </p:tav>
                                      </p:tavLst>
                                    </p:anim>
                                    <p:animEffect transition="in" filter="fade">
                                      <p:cBhvr>
                                        <p:cTn id="26" dur="100"/>
                                        <p:tgtEl>
                                          <p:spTgt spid="17"/>
                                        </p:tgtEl>
                                      </p:cBhvr>
                                    </p:animEffect>
                                  </p:childTnLst>
                                </p:cTn>
                              </p:par>
                              <p:par>
                                <p:cTn id="27" presetID="6" presetClass="emph" presetSubtype="0" fill="hold" nodeType="withEffect">
                                  <p:stCondLst>
                                    <p:cond delay="100"/>
                                  </p:stCondLst>
                                  <p:childTnLst>
                                    <p:animScale>
                                      <p:cBhvr>
                                        <p:cTn id="28" dur="100" fill="hold"/>
                                        <p:tgtEl>
                                          <p:spTgt spid="17"/>
                                        </p:tgtEl>
                                      </p:cBhvr>
                                      <p:by x="110000" y="110000"/>
                                    </p:animScale>
                                  </p:childTnLst>
                                </p:cTn>
                              </p:par>
                              <p:par>
                                <p:cTn id="29" presetID="6" presetClass="emph" presetSubtype="0" fill="hold" nodeType="withEffect">
                                  <p:stCondLst>
                                    <p:cond delay="200"/>
                                  </p:stCondLst>
                                  <p:childTnLst>
                                    <p:animScale>
                                      <p:cBhvr>
                                        <p:cTn id="30" dur="200" fill="hold"/>
                                        <p:tgtEl>
                                          <p:spTgt spid="17"/>
                                        </p:tgtEl>
                                      </p:cBhvr>
                                      <p:by x="90000" y="90000"/>
                                    </p:animScale>
                                  </p:childTnLst>
                                </p:cTn>
                              </p:par>
                              <p:par>
                                <p:cTn id="31" presetID="6" presetClass="emph" presetSubtype="0" fill="hold" nodeType="withEffect">
                                  <p:stCondLst>
                                    <p:cond delay="400"/>
                                  </p:stCondLst>
                                  <p:childTnLst>
                                    <p:animScale>
                                      <p:cBhvr>
                                        <p:cTn id="32" dur="100" fill="hold"/>
                                        <p:tgtEl>
                                          <p:spTgt spid="17"/>
                                        </p:tgtEl>
                                      </p:cBhvr>
                                      <p:by x="105000" y="105000"/>
                                    </p:animScale>
                                  </p:childTnLst>
                                </p:cTn>
                              </p:par>
                              <p:par>
                                <p:cTn id="33" presetID="6" presetClass="emph" presetSubtype="0" fill="hold" nodeType="withEffect">
                                  <p:stCondLst>
                                    <p:cond delay="500"/>
                                  </p:stCondLst>
                                  <p:childTnLst>
                                    <p:animScale>
                                      <p:cBhvr>
                                        <p:cTn id="34" dur="200" fill="hold"/>
                                        <p:tgtEl>
                                          <p:spTgt spid="17"/>
                                        </p:tgtEl>
                                      </p:cBhvr>
                                      <p:by x="95000" y="95000"/>
                                    </p:animScale>
                                  </p:childTnLst>
                                </p:cTn>
                              </p:par>
                            </p:childTnLst>
                          </p:cTn>
                        </p:par>
                        <p:par>
                          <p:cTn id="35" fill="hold">
                            <p:stCondLst>
                              <p:cond delay="1200"/>
                            </p:stCondLst>
                            <p:childTnLst>
                              <p:par>
                                <p:cTn id="36" presetID="2" presetClass="entr" presetSubtype="4"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par>
                          <p:cTn id="40" fill="hold">
                            <p:stCondLst>
                              <p:cond delay="1700"/>
                            </p:stCondLst>
                            <p:childTnLst>
                              <p:par>
                                <p:cTn id="41" presetID="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2200"/>
                            </p:stCondLst>
                            <p:childTnLst>
                              <p:par>
                                <p:cTn id="46" presetID="2" presetClass="entr" presetSubtype="4"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700"/>
                            </p:stCondLst>
                            <p:childTnLst>
                              <p:par>
                                <p:cTn id="51" presetID="2" presetClass="entr" presetSubtype="4"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par>
                          <p:cTn id="55" fill="hold">
                            <p:stCondLst>
                              <p:cond delay="3200"/>
                            </p:stCondLst>
                            <p:childTnLst>
                              <p:par>
                                <p:cTn id="56" presetID="14" presetClass="entr" presetSubtype="1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randombar(horizontal)">
                                      <p:cBhvr>
                                        <p:cTn id="58" dur="500"/>
                                        <p:tgtEl>
                                          <p:spTgt spid="20"/>
                                        </p:tgtEl>
                                      </p:cBhvr>
                                    </p:animEffect>
                                  </p:childTnLst>
                                </p:cTn>
                              </p:par>
                            </p:childTnLst>
                          </p:cTn>
                        </p:par>
                        <p:par>
                          <p:cTn id="59" fill="hold">
                            <p:stCondLst>
                              <p:cond delay="3700"/>
                            </p:stCondLst>
                            <p:childTnLst>
                              <p:par>
                                <p:cTn id="60" presetID="14" presetClass="entr" presetSubtype="1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par>
                          <p:cTn id="63" fill="hold">
                            <p:stCondLst>
                              <p:cond delay="4200"/>
                            </p:stCondLst>
                            <p:childTnLst>
                              <p:par>
                                <p:cTn id="64" presetID="14" presetClass="entr" presetSubtype="10" fill="hold"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randombar(horizontal)">
                                      <p:cBhvr>
                                        <p:cTn id="66" dur="500"/>
                                        <p:tgtEl>
                                          <p:spTgt spid="34"/>
                                        </p:tgtEl>
                                      </p:cBhvr>
                                    </p:animEffect>
                                  </p:childTnLst>
                                </p:cTn>
                              </p:par>
                            </p:childTnLst>
                          </p:cTn>
                        </p:par>
                        <p:par>
                          <p:cTn id="67" fill="hold">
                            <p:stCondLst>
                              <p:cond delay="4700"/>
                            </p:stCondLst>
                            <p:childTnLst>
                              <p:par>
                                <p:cTn id="68" presetID="14" presetClass="entr" presetSubtype="1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par>
                          <p:cTn id="71" fill="hold">
                            <p:stCondLst>
                              <p:cond delay="5200"/>
                            </p:stCondLst>
                            <p:childTnLst>
                              <p:par>
                                <p:cTn id="72" presetID="22" presetClass="entr" presetSubtype="2" fill="hold"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5700"/>
                            </p:stCondLst>
                            <p:childTnLst>
                              <p:par>
                                <p:cTn id="76" presetID="42" presetClass="entr" presetSubtype="0"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anim calcmode="lin" valueType="num">
                                      <p:cBhvr>
                                        <p:cTn id="79" dur="500" fill="hold"/>
                                        <p:tgtEl>
                                          <p:spTgt spid="45"/>
                                        </p:tgtEl>
                                        <p:attrNameLst>
                                          <p:attrName>ppt_x</p:attrName>
                                        </p:attrNameLst>
                                      </p:cBhvr>
                                      <p:tavLst>
                                        <p:tav tm="0">
                                          <p:val>
                                            <p:strVal val="#ppt_x"/>
                                          </p:val>
                                        </p:tav>
                                        <p:tav tm="100000">
                                          <p:val>
                                            <p:strVal val="#ppt_x"/>
                                          </p:val>
                                        </p:tav>
                                      </p:tavLst>
                                    </p:anim>
                                    <p:anim calcmode="lin" valueType="num">
                                      <p:cBhvr>
                                        <p:cTn id="80" dur="500" fill="hold"/>
                                        <p:tgtEl>
                                          <p:spTgt spid="45"/>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anim calcmode="lin" valueType="num">
                                      <p:cBhvr>
                                        <p:cTn id="84" dur="500" fill="hold"/>
                                        <p:tgtEl>
                                          <p:spTgt spid="49"/>
                                        </p:tgtEl>
                                        <p:attrNameLst>
                                          <p:attrName>ppt_x</p:attrName>
                                        </p:attrNameLst>
                                      </p:cBhvr>
                                      <p:tavLst>
                                        <p:tav tm="0">
                                          <p:val>
                                            <p:strVal val="#ppt_x"/>
                                          </p:val>
                                        </p:tav>
                                        <p:tav tm="100000">
                                          <p:val>
                                            <p:strVal val="#ppt_x"/>
                                          </p:val>
                                        </p:tav>
                                      </p:tavLst>
                                    </p:anim>
                                    <p:anim calcmode="lin" valueType="num">
                                      <p:cBhvr>
                                        <p:cTn id="85" dur="500" fill="hold"/>
                                        <p:tgtEl>
                                          <p:spTgt spid="49"/>
                                        </p:tgtEl>
                                        <p:attrNameLst>
                                          <p:attrName>ppt_y</p:attrName>
                                        </p:attrNameLst>
                                      </p:cBhvr>
                                      <p:tavLst>
                                        <p:tav tm="0">
                                          <p:val>
                                            <p:strVal val="#ppt_y-.1"/>
                                          </p:val>
                                        </p:tav>
                                        <p:tav tm="100000">
                                          <p:val>
                                            <p:strVal val="#ppt_y"/>
                                          </p:val>
                                        </p:tav>
                                      </p:tavLst>
                                    </p:anim>
                                  </p:childTnLst>
                                </p:cTn>
                              </p:par>
                            </p:childTnLst>
                          </p:cTn>
                        </p:par>
                        <p:par>
                          <p:cTn id="86" fill="hold">
                            <p:stCondLst>
                              <p:cond delay="6200"/>
                            </p:stCondLst>
                            <p:childTnLst>
                              <p:par>
                                <p:cTn id="87" presetID="22" presetClass="entr" presetSubtype="8" fill="hold" nodeType="after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left)">
                                      <p:cBhvr>
                                        <p:cTn id="89" dur="500"/>
                                        <p:tgtEl>
                                          <p:spTgt spid="10"/>
                                        </p:tgtEl>
                                      </p:cBhvr>
                                    </p:animEffect>
                                  </p:childTnLst>
                                </p:cTn>
                              </p:par>
                            </p:childTnLst>
                          </p:cTn>
                        </p:par>
                        <p:par>
                          <p:cTn id="90" fill="hold">
                            <p:stCondLst>
                              <p:cond delay="6700"/>
                            </p:stCondLst>
                            <p:childTnLst>
                              <p:par>
                                <p:cTn id="91" presetID="42" presetClass="entr" presetSubtype="0" fill="hold" grpId="0" nodeType="after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anim calcmode="lin" valueType="num">
                                      <p:cBhvr>
                                        <p:cTn id="94" dur="500" fill="hold"/>
                                        <p:tgtEl>
                                          <p:spTgt spid="47"/>
                                        </p:tgtEl>
                                        <p:attrNameLst>
                                          <p:attrName>ppt_x</p:attrName>
                                        </p:attrNameLst>
                                      </p:cBhvr>
                                      <p:tavLst>
                                        <p:tav tm="0">
                                          <p:val>
                                            <p:strVal val="#ppt_x"/>
                                          </p:val>
                                        </p:tav>
                                        <p:tav tm="100000">
                                          <p:val>
                                            <p:strVal val="#ppt_x"/>
                                          </p:val>
                                        </p:tav>
                                      </p:tavLst>
                                    </p:anim>
                                    <p:anim calcmode="lin" valueType="num">
                                      <p:cBhvr>
                                        <p:cTn id="95" dur="500" fill="hold"/>
                                        <p:tgtEl>
                                          <p:spTgt spid="47"/>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anim calcmode="lin" valueType="num">
                                      <p:cBhvr>
                                        <p:cTn id="99" dur="500" fill="hold"/>
                                        <p:tgtEl>
                                          <p:spTgt spid="51"/>
                                        </p:tgtEl>
                                        <p:attrNameLst>
                                          <p:attrName>ppt_x</p:attrName>
                                        </p:attrNameLst>
                                      </p:cBhvr>
                                      <p:tavLst>
                                        <p:tav tm="0">
                                          <p:val>
                                            <p:strVal val="#ppt_x"/>
                                          </p:val>
                                        </p:tav>
                                        <p:tav tm="100000">
                                          <p:val>
                                            <p:strVal val="#ppt_x"/>
                                          </p:val>
                                        </p:tav>
                                      </p:tavLst>
                                    </p:anim>
                                    <p:anim calcmode="lin" valueType="num">
                                      <p:cBhvr>
                                        <p:cTn id="100" dur="500" fill="hold"/>
                                        <p:tgtEl>
                                          <p:spTgt spid="51"/>
                                        </p:tgtEl>
                                        <p:attrNameLst>
                                          <p:attrName>ppt_y</p:attrName>
                                        </p:attrNameLst>
                                      </p:cBhvr>
                                      <p:tavLst>
                                        <p:tav tm="0">
                                          <p:val>
                                            <p:strVal val="#ppt_y-.1"/>
                                          </p:val>
                                        </p:tav>
                                        <p:tav tm="100000">
                                          <p:val>
                                            <p:strVal val="#ppt_y"/>
                                          </p:val>
                                        </p:tav>
                                      </p:tavLst>
                                    </p:anim>
                                  </p:childTnLst>
                                </p:cTn>
                              </p:par>
                            </p:childTnLst>
                          </p:cTn>
                        </p:par>
                        <p:par>
                          <p:cTn id="101" fill="hold">
                            <p:stCondLst>
                              <p:cond delay="7200"/>
                            </p:stCondLst>
                            <p:childTnLst>
                              <p:par>
                                <p:cTn id="102" presetID="22" presetClass="entr" presetSubtype="2" fill="hold" nodeType="after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right)">
                                      <p:cBhvr>
                                        <p:cTn id="104" dur="500"/>
                                        <p:tgtEl>
                                          <p:spTgt spid="42"/>
                                        </p:tgtEl>
                                      </p:cBhvr>
                                    </p:animEffect>
                                  </p:childTnLst>
                                </p:cTn>
                              </p:par>
                            </p:childTnLst>
                          </p:cTn>
                        </p:par>
                        <p:par>
                          <p:cTn id="105" fill="hold">
                            <p:stCondLst>
                              <p:cond delay="7700"/>
                            </p:stCondLst>
                            <p:childTnLst>
                              <p:par>
                                <p:cTn id="106" presetID="42" presetClass="entr" presetSubtype="0"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anim calcmode="lin" valueType="num">
                                      <p:cBhvr>
                                        <p:cTn id="109" dur="500" fill="hold"/>
                                        <p:tgtEl>
                                          <p:spTgt spid="46"/>
                                        </p:tgtEl>
                                        <p:attrNameLst>
                                          <p:attrName>ppt_x</p:attrName>
                                        </p:attrNameLst>
                                      </p:cBhvr>
                                      <p:tavLst>
                                        <p:tav tm="0">
                                          <p:val>
                                            <p:strVal val="#ppt_x"/>
                                          </p:val>
                                        </p:tav>
                                        <p:tav tm="100000">
                                          <p:val>
                                            <p:strVal val="#ppt_x"/>
                                          </p:val>
                                        </p:tav>
                                      </p:tavLst>
                                    </p:anim>
                                    <p:anim calcmode="lin" valueType="num">
                                      <p:cBhvr>
                                        <p:cTn id="110" dur="500" fill="hold"/>
                                        <p:tgtEl>
                                          <p:spTgt spid="46"/>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anim calcmode="lin" valueType="num">
                                      <p:cBhvr>
                                        <p:cTn id="114" dur="500" fill="hold"/>
                                        <p:tgtEl>
                                          <p:spTgt spid="50"/>
                                        </p:tgtEl>
                                        <p:attrNameLst>
                                          <p:attrName>ppt_x</p:attrName>
                                        </p:attrNameLst>
                                      </p:cBhvr>
                                      <p:tavLst>
                                        <p:tav tm="0">
                                          <p:val>
                                            <p:strVal val="#ppt_x"/>
                                          </p:val>
                                        </p:tav>
                                        <p:tav tm="100000">
                                          <p:val>
                                            <p:strVal val="#ppt_x"/>
                                          </p:val>
                                        </p:tav>
                                      </p:tavLst>
                                    </p:anim>
                                    <p:anim calcmode="lin" valueType="num">
                                      <p:cBhvr>
                                        <p:cTn id="115" dur="500" fill="hold"/>
                                        <p:tgtEl>
                                          <p:spTgt spid="50"/>
                                        </p:tgtEl>
                                        <p:attrNameLst>
                                          <p:attrName>ppt_y</p:attrName>
                                        </p:attrNameLst>
                                      </p:cBhvr>
                                      <p:tavLst>
                                        <p:tav tm="0">
                                          <p:val>
                                            <p:strVal val="#ppt_y-.1"/>
                                          </p:val>
                                        </p:tav>
                                        <p:tav tm="100000">
                                          <p:val>
                                            <p:strVal val="#ppt_y"/>
                                          </p:val>
                                        </p:tav>
                                      </p:tavLst>
                                    </p:anim>
                                  </p:childTnLst>
                                </p:cTn>
                              </p:par>
                            </p:childTnLst>
                          </p:cTn>
                        </p:par>
                        <p:par>
                          <p:cTn id="116" fill="hold">
                            <p:stCondLst>
                              <p:cond delay="8200"/>
                            </p:stCondLst>
                            <p:childTnLst>
                              <p:par>
                                <p:cTn id="117" presetID="22" presetClass="entr" presetSubtype="8" fill="hold"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left)">
                                      <p:cBhvr>
                                        <p:cTn id="119" dur="500"/>
                                        <p:tgtEl>
                                          <p:spTgt spid="7"/>
                                        </p:tgtEl>
                                      </p:cBhvr>
                                    </p:animEffect>
                                  </p:childTnLst>
                                </p:cTn>
                              </p:par>
                            </p:childTnLst>
                          </p:cTn>
                        </p:par>
                        <p:par>
                          <p:cTn id="120" fill="hold">
                            <p:stCondLst>
                              <p:cond delay="8700"/>
                            </p:stCondLst>
                            <p:childTnLst>
                              <p:par>
                                <p:cTn id="121" presetID="42" presetClass="entr" presetSubtype="0"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500"/>
                                        <p:tgtEl>
                                          <p:spTgt spid="48"/>
                                        </p:tgtEl>
                                      </p:cBhvr>
                                    </p:animEffect>
                                    <p:anim calcmode="lin" valueType="num">
                                      <p:cBhvr>
                                        <p:cTn id="124" dur="500" fill="hold"/>
                                        <p:tgtEl>
                                          <p:spTgt spid="48"/>
                                        </p:tgtEl>
                                        <p:attrNameLst>
                                          <p:attrName>ppt_x</p:attrName>
                                        </p:attrNameLst>
                                      </p:cBhvr>
                                      <p:tavLst>
                                        <p:tav tm="0">
                                          <p:val>
                                            <p:strVal val="#ppt_x"/>
                                          </p:val>
                                        </p:tav>
                                        <p:tav tm="100000">
                                          <p:val>
                                            <p:strVal val="#ppt_x"/>
                                          </p:val>
                                        </p:tav>
                                      </p:tavLst>
                                    </p:anim>
                                    <p:anim calcmode="lin" valueType="num">
                                      <p:cBhvr>
                                        <p:cTn id="125" dur="500" fill="hold"/>
                                        <p:tgtEl>
                                          <p:spTgt spid="48"/>
                                        </p:tgtEl>
                                        <p:attrNameLst>
                                          <p:attrName>ppt_y</p:attrName>
                                        </p:attrNameLst>
                                      </p:cBhvr>
                                      <p:tavLst>
                                        <p:tav tm="0">
                                          <p:val>
                                            <p:strVal val="#ppt_y+.1"/>
                                          </p:val>
                                        </p:tav>
                                        <p:tav tm="100000">
                                          <p:val>
                                            <p:strVal val="#ppt_y"/>
                                          </p:val>
                                        </p:tav>
                                      </p:tavLst>
                                    </p:anim>
                                  </p:childTnLst>
                                </p:cTn>
                              </p:par>
                              <p:par>
                                <p:cTn id="126" presetID="47" presetClass="entr" presetSubtype="0" fill="hold" grpId="0" nodeType="withEffect">
                                  <p:stCondLst>
                                    <p:cond delay="0"/>
                                  </p:stCondLst>
                                  <p:childTnLst>
                                    <p:set>
                                      <p:cBhvr>
                                        <p:cTn id="127" dur="1" fill="hold">
                                          <p:stCondLst>
                                            <p:cond delay="0"/>
                                          </p:stCondLst>
                                        </p:cTn>
                                        <p:tgtEl>
                                          <p:spTgt spid="52"/>
                                        </p:tgtEl>
                                        <p:attrNameLst>
                                          <p:attrName>style.visibility</p:attrName>
                                        </p:attrNameLst>
                                      </p:cBhvr>
                                      <p:to>
                                        <p:strVal val="visible"/>
                                      </p:to>
                                    </p:set>
                                    <p:animEffect transition="in" filter="fade">
                                      <p:cBhvr>
                                        <p:cTn id="128" dur="500"/>
                                        <p:tgtEl>
                                          <p:spTgt spid="52"/>
                                        </p:tgtEl>
                                      </p:cBhvr>
                                    </p:animEffect>
                                    <p:anim calcmode="lin" valueType="num">
                                      <p:cBhvr>
                                        <p:cTn id="129" dur="500" fill="hold"/>
                                        <p:tgtEl>
                                          <p:spTgt spid="52"/>
                                        </p:tgtEl>
                                        <p:attrNameLst>
                                          <p:attrName>ppt_x</p:attrName>
                                        </p:attrNameLst>
                                      </p:cBhvr>
                                      <p:tavLst>
                                        <p:tav tm="0">
                                          <p:val>
                                            <p:strVal val="#ppt_x"/>
                                          </p:val>
                                        </p:tav>
                                        <p:tav tm="100000">
                                          <p:val>
                                            <p:strVal val="#ppt_x"/>
                                          </p:val>
                                        </p:tav>
                                      </p:tavLst>
                                    </p:anim>
                                    <p:anim calcmode="lin" valueType="num">
                                      <p:cBhvr>
                                        <p:cTn id="130"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4" grpId="0" animBg="1"/>
      <p:bldP spid="15" grpId="0" animBg="1"/>
      <p:bldP spid="16" grpId="0" animBg="1"/>
      <p:bldP spid="45" grpId="0"/>
      <p:bldP spid="46" grpId="0"/>
      <p:bldP spid="47" grpId="0"/>
      <p:bldP spid="48" grpId="0"/>
      <p:bldP spid="49" grpId="0"/>
      <p:bldP spid="50" grpId="0"/>
      <p:bldP spid="51" grpId="0"/>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Freeform 16"/>
          <p:cNvSpPr>
            <a:spLocks noEditPoints="1"/>
          </p:cNvSpPr>
          <p:nvPr/>
        </p:nvSpPr>
        <p:spPr bwMode="auto">
          <a:xfrm>
            <a:off x="5516562" y="1975763"/>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8" name="组合 7"/>
          <p:cNvGrpSpPr/>
          <p:nvPr/>
        </p:nvGrpSpPr>
        <p:grpSpPr>
          <a:xfrm>
            <a:off x="5464988" y="2002741"/>
            <a:ext cx="2343031" cy="351893"/>
            <a:chOff x="7285702" y="2315256"/>
            <a:chExt cx="3123634" cy="469300"/>
          </a:xfrm>
        </p:grpSpPr>
        <p:sp>
          <p:nvSpPr>
            <p:cNvPr id="9"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0" name="组合 9"/>
            <p:cNvGrpSpPr/>
            <p:nvPr/>
          </p:nvGrpSpPr>
          <p:grpSpPr>
            <a:xfrm>
              <a:off x="7285702" y="2315256"/>
              <a:ext cx="2912224" cy="429601"/>
              <a:chOff x="7285702" y="2315256"/>
              <a:chExt cx="2912224" cy="429601"/>
            </a:xfrm>
          </p:grpSpPr>
          <p:sp>
            <p:nvSpPr>
              <p:cNvPr id="11" name="任意多边形 10"/>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 name="矩形 11"/>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sp>
        <p:nvSpPr>
          <p:cNvPr id="13" name="Freeform 16"/>
          <p:cNvSpPr>
            <a:spLocks noEditPoints="1"/>
          </p:cNvSpPr>
          <p:nvPr/>
        </p:nvSpPr>
        <p:spPr bwMode="auto">
          <a:xfrm>
            <a:off x="5785678" y="3720035"/>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4" name="组合 13"/>
          <p:cNvGrpSpPr/>
          <p:nvPr/>
        </p:nvGrpSpPr>
        <p:grpSpPr>
          <a:xfrm>
            <a:off x="5734105" y="3747012"/>
            <a:ext cx="2025967" cy="351893"/>
            <a:chOff x="7644477" y="4641489"/>
            <a:chExt cx="2700937" cy="469300"/>
          </a:xfrm>
        </p:grpSpPr>
        <p:grpSp>
          <p:nvGrpSpPr>
            <p:cNvPr id="15" name="组合 14"/>
            <p:cNvGrpSpPr/>
            <p:nvPr/>
          </p:nvGrpSpPr>
          <p:grpSpPr>
            <a:xfrm>
              <a:off x="7644477" y="4641489"/>
              <a:ext cx="2488890" cy="429601"/>
              <a:chOff x="7644477" y="4641489"/>
              <a:chExt cx="2488890" cy="429601"/>
            </a:xfrm>
          </p:grpSpPr>
          <p:sp>
            <p:nvSpPr>
              <p:cNvPr id="17" name="矩形 16"/>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 name="任意多边形 17"/>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6"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9" name="Freeform 16"/>
          <p:cNvSpPr>
            <a:spLocks noEditPoints="1"/>
          </p:cNvSpPr>
          <p:nvPr/>
        </p:nvSpPr>
        <p:spPr bwMode="auto">
          <a:xfrm flipH="1" flipV="1">
            <a:off x="2907814" y="2507978"/>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0" name="组合 19"/>
          <p:cNvGrpSpPr/>
          <p:nvPr/>
        </p:nvGrpSpPr>
        <p:grpSpPr>
          <a:xfrm>
            <a:off x="791087" y="2406502"/>
            <a:ext cx="2418618" cy="354905"/>
            <a:chOff x="1054646" y="2853730"/>
            <a:chExt cx="3224404" cy="473316"/>
          </a:xfrm>
        </p:grpSpPr>
        <p:grpSp>
          <p:nvGrpSpPr>
            <p:cNvPr id="21" name="组合 20"/>
            <p:cNvGrpSpPr/>
            <p:nvPr/>
          </p:nvGrpSpPr>
          <p:grpSpPr>
            <a:xfrm>
              <a:off x="1270669" y="2897445"/>
              <a:ext cx="3008381" cy="429601"/>
              <a:chOff x="1414685" y="2583842"/>
              <a:chExt cx="3008381" cy="429601"/>
            </a:xfrm>
          </p:grpSpPr>
          <p:sp>
            <p:nvSpPr>
              <p:cNvPr id="23" name="矩形 22"/>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任意多边形 23"/>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2"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5" name="Freeform 16"/>
          <p:cNvSpPr>
            <a:spLocks noEditPoints="1"/>
          </p:cNvSpPr>
          <p:nvPr/>
        </p:nvSpPr>
        <p:spPr bwMode="auto">
          <a:xfrm flipH="1" flipV="1">
            <a:off x="3452583" y="4023717"/>
            <a:ext cx="236017" cy="23481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6" name="组合 25"/>
          <p:cNvGrpSpPr/>
          <p:nvPr/>
        </p:nvGrpSpPr>
        <p:grpSpPr>
          <a:xfrm>
            <a:off x="897812" y="3915790"/>
            <a:ext cx="2853363" cy="356540"/>
            <a:chOff x="1196926" y="4866578"/>
            <a:chExt cx="3803989" cy="475497"/>
          </a:xfrm>
        </p:grpSpPr>
        <p:grpSp>
          <p:nvGrpSpPr>
            <p:cNvPr id="27" name="组合 26"/>
            <p:cNvGrpSpPr/>
            <p:nvPr/>
          </p:nvGrpSpPr>
          <p:grpSpPr>
            <a:xfrm>
              <a:off x="1414686" y="4912474"/>
              <a:ext cx="3586229" cy="429601"/>
              <a:chOff x="1414686" y="4912474"/>
              <a:chExt cx="3586229" cy="429601"/>
            </a:xfrm>
          </p:grpSpPr>
          <p:sp>
            <p:nvSpPr>
              <p:cNvPr id="29" name="矩形 28"/>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任意多边形 29"/>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8"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1" name="组合 30"/>
          <p:cNvGrpSpPr/>
          <p:nvPr/>
        </p:nvGrpSpPr>
        <p:grpSpPr>
          <a:xfrm>
            <a:off x="4129570" y="990307"/>
            <a:ext cx="1287320" cy="1286855"/>
            <a:chOff x="5505375" y="965032"/>
            <a:chExt cx="1716204" cy="1716204"/>
          </a:xfrm>
        </p:grpSpPr>
        <p:grpSp>
          <p:nvGrpSpPr>
            <p:cNvPr id="32" name="组合 31"/>
            <p:cNvGrpSpPr/>
            <p:nvPr/>
          </p:nvGrpSpPr>
          <p:grpSpPr>
            <a:xfrm>
              <a:off x="5505375" y="965032"/>
              <a:ext cx="1716204" cy="1716204"/>
              <a:chOff x="1200760" y="3842075"/>
              <a:chExt cx="1784148" cy="1784148"/>
            </a:xfrm>
          </p:grpSpPr>
          <p:sp>
            <p:nvSpPr>
              <p:cNvPr id="34" name="椭圆 33"/>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5" name="椭圆 34"/>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3" name="文本框 66"/>
            <p:cNvSpPr txBox="1"/>
            <p:nvPr/>
          </p:nvSpPr>
          <p:spPr>
            <a:xfrm>
              <a:off x="5676154" y="1414524"/>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A</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36" name="组合 35"/>
          <p:cNvGrpSpPr/>
          <p:nvPr/>
        </p:nvGrpSpPr>
        <p:grpSpPr>
          <a:xfrm>
            <a:off x="3407641" y="2230447"/>
            <a:ext cx="1148039" cy="1147625"/>
            <a:chOff x="4542929" y="2618936"/>
            <a:chExt cx="1530520" cy="1530520"/>
          </a:xfrm>
        </p:grpSpPr>
        <p:grpSp>
          <p:nvGrpSpPr>
            <p:cNvPr id="37" name="组合 36"/>
            <p:cNvGrpSpPr/>
            <p:nvPr/>
          </p:nvGrpSpPr>
          <p:grpSpPr>
            <a:xfrm>
              <a:off x="4542929" y="2618936"/>
              <a:ext cx="1530520" cy="1530520"/>
              <a:chOff x="1200760" y="3842075"/>
              <a:chExt cx="1784148" cy="1784148"/>
            </a:xfrm>
          </p:grpSpPr>
          <p:sp>
            <p:nvSpPr>
              <p:cNvPr id="39" name="椭圆 38"/>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0" name="椭圆 39"/>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8" name="文本框 80"/>
            <p:cNvSpPr txBox="1"/>
            <p:nvPr/>
          </p:nvSpPr>
          <p:spPr>
            <a:xfrm>
              <a:off x="4625120" y="2975870"/>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B</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41" name="组合 40"/>
          <p:cNvGrpSpPr/>
          <p:nvPr/>
        </p:nvGrpSpPr>
        <p:grpSpPr>
          <a:xfrm>
            <a:off x="4599347" y="2966419"/>
            <a:ext cx="1057680" cy="1057298"/>
            <a:chOff x="6131664" y="3600460"/>
            <a:chExt cx="1410056" cy="1410056"/>
          </a:xfrm>
        </p:grpSpPr>
        <p:grpSp>
          <p:nvGrpSpPr>
            <p:cNvPr id="42" name="组合 41"/>
            <p:cNvGrpSpPr/>
            <p:nvPr/>
          </p:nvGrpSpPr>
          <p:grpSpPr>
            <a:xfrm>
              <a:off x="6131664" y="3600460"/>
              <a:ext cx="1410056" cy="1410056"/>
              <a:chOff x="1200760" y="3842075"/>
              <a:chExt cx="1784148" cy="1784148"/>
            </a:xfrm>
          </p:grpSpPr>
          <p:sp>
            <p:nvSpPr>
              <p:cNvPr id="44" name="椭圆 43"/>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5" name="椭圆 44"/>
              <p:cNvSpPr/>
              <p:nvPr/>
            </p:nvSpPr>
            <p:spPr>
              <a:xfrm>
                <a:off x="1475770" y="4117085"/>
                <a:ext cx="1234127" cy="1234127"/>
              </a:xfrm>
              <a:prstGeom prst="ellipse">
                <a:avLst/>
              </a:prstGeom>
              <a:solidFill>
                <a:srgbClr val="AE002B"/>
              </a:solid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3" name="文本框 81"/>
            <p:cNvSpPr txBox="1"/>
            <p:nvPr/>
          </p:nvSpPr>
          <p:spPr>
            <a:xfrm>
              <a:off x="6154376" y="3896098"/>
              <a:ext cx="1374645"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C</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46" name="组合 45"/>
          <p:cNvGrpSpPr/>
          <p:nvPr/>
        </p:nvGrpSpPr>
        <p:grpSpPr>
          <a:xfrm>
            <a:off x="3873713" y="3984027"/>
            <a:ext cx="1031117" cy="917254"/>
            <a:chOff x="5164279" y="4957584"/>
            <a:chExt cx="1374644" cy="1223288"/>
          </a:xfrm>
        </p:grpSpPr>
        <p:grpSp>
          <p:nvGrpSpPr>
            <p:cNvPr id="47" name="组合 46"/>
            <p:cNvGrpSpPr/>
            <p:nvPr/>
          </p:nvGrpSpPr>
          <p:grpSpPr>
            <a:xfrm>
              <a:off x="5225889" y="4957584"/>
              <a:ext cx="1223288" cy="1223288"/>
              <a:chOff x="1200760" y="3842075"/>
              <a:chExt cx="1784148" cy="1784148"/>
            </a:xfrm>
          </p:grpSpPr>
          <p:sp>
            <p:nvSpPr>
              <p:cNvPr id="49" name="椭圆 48"/>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0" name="椭圆 49"/>
              <p:cNvSpPr/>
              <p:nvPr/>
            </p:nvSpPr>
            <p:spPr>
              <a:xfrm>
                <a:off x="1475770" y="4117085"/>
                <a:ext cx="1234127" cy="1234127"/>
              </a:xfrm>
              <a:prstGeom prst="ellipse">
                <a:avLst/>
              </a:prstGeom>
              <a:solidFill>
                <a:srgbClr val="AE002B"/>
              </a:solid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8" name="文本框 82"/>
            <p:cNvSpPr txBox="1"/>
            <p:nvPr/>
          </p:nvSpPr>
          <p:spPr>
            <a:xfrm>
              <a:off x="5164279" y="5135210"/>
              <a:ext cx="1374644" cy="861974"/>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rPr>
                <a:t>D</a:t>
              </a:r>
              <a:endParaRPr lang="zh-CN" altLang="en-US" sz="3600" dirty="0">
                <a:solidFill>
                  <a:prstClr val="white"/>
                </a:solidFill>
                <a:effectLst>
                  <a:outerShdw blurRad="76200" dist="63500" dir="2700000" algn="tl" rotWithShape="0">
                    <a:prstClr val="black">
                      <a:lumMod val="65000"/>
                      <a:lumOff val="35000"/>
                      <a:alpha val="40000"/>
                    </a:prstClr>
                  </a:outerShdw>
                </a:effectLst>
                <a:latin typeface="Impact" panose="020B0806030902050204" pitchFamily="34" charset="0"/>
              </a:endParaRPr>
            </a:p>
          </p:txBody>
        </p:sp>
      </p:grpSp>
      <p:grpSp>
        <p:nvGrpSpPr>
          <p:cNvPr id="51" name="组合 50"/>
          <p:cNvGrpSpPr/>
          <p:nvPr/>
        </p:nvGrpSpPr>
        <p:grpSpPr>
          <a:xfrm>
            <a:off x="1036184" y="3258453"/>
            <a:ext cx="1240380" cy="683007"/>
            <a:chOff x="1381398" y="3989930"/>
            <a:chExt cx="1653625" cy="910888"/>
          </a:xfrm>
        </p:grpSpPr>
        <p:sp>
          <p:nvSpPr>
            <p:cNvPr id="52" name="Freeform 983"/>
            <p:cNvSpPr>
              <a:spLocks noEditPoints="1"/>
            </p:cNvSpPr>
            <p:nvPr/>
          </p:nvSpPr>
          <p:spPr bwMode="auto">
            <a:xfrm>
              <a:off x="1873575" y="3989930"/>
              <a:ext cx="540751" cy="55481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AE002B"/>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3" name="文本框 102"/>
            <p:cNvSpPr txBox="1"/>
            <p:nvPr/>
          </p:nvSpPr>
          <p:spPr>
            <a:xfrm>
              <a:off x="1381398" y="4531400"/>
              <a:ext cx="1653625" cy="369418"/>
            </a:xfrm>
            <a:prstGeom prst="rect">
              <a:avLst/>
            </a:prstGeom>
            <a:noFill/>
          </p:spPr>
          <p:txBody>
            <a:bodyPr wrap="square" rtlCol="0">
              <a:spAutoFit/>
            </a:bodyPr>
            <a:lstStyle/>
            <a:p>
              <a:r>
                <a:rPr lang="en-US" altLang="zh-CN" sz="1200" dirty="0">
                  <a:solidFill>
                    <a:prstClr val="black">
                      <a:lumMod val="75000"/>
                      <a:lumOff val="25000"/>
                    </a:prstClr>
                  </a:solidFill>
                  <a:latin typeface="时尚中黑简体" panose="01010104010101010101" pitchFamily="2" charset="-122"/>
                  <a:ea typeface="时尚中黑简体" panose="01010104010101010101" pitchFamily="2" charset="-122"/>
                </a:rPr>
                <a:t>Add title text</a:t>
              </a:r>
              <a:endPar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endParaRPr>
            </a:p>
          </p:txBody>
        </p:sp>
      </p:grpSp>
      <p:grpSp>
        <p:nvGrpSpPr>
          <p:cNvPr id="54" name="组合 53"/>
          <p:cNvGrpSpPr/>
          <p:nvPr/>
        </p:nvGrpSpPr>
        <p:grpSpPr>
          <a:xfrm>
            <a:off x="1007140" y="1218645"/>
            <a:ext cx="1971179" cy="1241987"/>
            <a:chOff x="1342678" y="1269554"/>
            <a:chExt cx="2627897" cy="1656366"/>
          </a:xfrm>
        </p:grpSpPr>
        <p:sp>
          <p:nvSpPr>
            <p:cNvPr id="55" name="Freeform 979"/>
            <p:cNvSpPr>
              <a:spLocks noEditPoints="1"/>
            </p:cNvSpPr>
            <p:nvPr/>
          </p:nvSpPr>
          <p:spPr bwMode="auto">
            <a:xfrm>
              <a:off x="1730116" y="1269554"/>
              <a:ext cx="642872" cy="574887"/>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AE002B"/>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文本框 118"/>
            <p:cNvSpPr txBox="1"/>
            <p:nvPr/>
          </p:nvSpPr>
          <p:spPr>
            <a:xfrm>
              <a:off x="1342678" y="1809776"/>
              <a:ext cx="1653625" cy="369418"/>
            </a:xfrm>
            <a:prstGeom prst="rect">
              <a:avLst/>
            </a:prstGeom>
            <a:noFill/>
          </p:spPr>
          <p:txBody>
            <a:bodyPr wrap="square" rtlCol="0">
              <a:spAutoFit/>
            </a:bodyPr>
            <a:lstStyle/>
            <a:p>
              <a:r>
                <a:rPr lang="en-US" altLang="zh-CN" sz="1200" dirty="0">
                  <a:solidFill>
                    <a:prstClr val="black">
                      <a:lumMod val="75000"/>
                      <a:lumOff val="25000"/>
                    </a:prstClr>
                  </a:solidFill>
                  <a:latin typeface="时尚中黑简体" panose="01010104010101010101" pitchFamily="2" charset="-122"/>
                  <a:ea typeface="时尚中黑简体" panose="01010104010101010101" pitchFamily="2" charset="-122"/>
                </a:rPr>
                <a:t>Add title text</a:t>
              </a:r>
              <a:endPar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endParaRPr>
            </a:p>
          </p:txBody>
        </p:sp>
        <p:sp>
          <p:nvSpPr>
            <p:cNvPr id="57" name="矩形 47"/>
            <p:cNvSpPr>
              <a:spLocks noChangeArrowheads="1"/>
            </p:cNvSpPr>
            <p:nvPr/>
          </p:nvSpPr>
          <p:spPr bwMode="auto">
            <a:xfrm>
              <a:off x="1364664" y="2136297"/>
              <a:ext cx="2605911"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dirty="0">
                  <a:solidFill>
                    <a:schemeClr val="tx1">
                      <a:lumMod val="50000"/>
                      <a:lumOff val="50000"/>
                    </a:schemeClr>
                  </a:solidFill>
                  <a:latin typeface="微软雅黑" pitchFamily="34" charset="-122"/>
                  <a:ea typeface="微软雅黑" pitchFamily="34" charset="-122"/>
                </a:rPr>
                <a:t>Click here to add text content, such as keywords, some brief introductions, etc.</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
        <p:nvSpPr>
          <p:cNvPr id="58" name="矩形 47"/>
          <p:cNvSpPr>
            <a:spLocks noChangeArrowheads="1"/>
          </p:cNvSpPr>
          <p:nvPr/>
        </p:nvSpPr>
        <p:spPr bwMode="auto">
          <a:xfrm>
            <a:off x="1060945" y="4082286"/>
            <a:ext cx="1954687" cy="59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900" dirty="0">
                <a:solidFill>
                  <a:schemeClr val="tx1">
                    <a:lumMod val="50000"/>
                    <a:lumOff val="50000"/>
                  </a:schemeClr>
                </a:solidFill>
                <a:latin typeface="微软雅黑" pitchFamily="34" charset="-122"/>
                <a:ea typeface="微软雅黑" pitchFamily="34" charset="-122"/>
              </a:rPr>
              <a:t>Click here to add text content, such as keywords, some brief introductions, etc.</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nvGrpSpPr>
          <p:cNvPr id="59" name="组合 58"/>
          <p:cNvGrpSpPr/>
          <p:nvPr/>
        </p:nvGrpSpPr>
        <p:grpSpPr>
          <a:xfrm>
            <a:off x="5706274" y="963125"/>
            <a:ext cx="2101745" cy="1281532"/>
            <a:chOff x="7607374" y="928782"/>
            <a:chExt cx="2801961" cy="1709106"/>
          </a:xfrm>
        </p:grpSpPr>
        <p:sp>
          <p:nvSpPr>
            <p:cNvPr id="60" name="Freeform 975"/>
            <p:cNvSpPr>
              <a:spLocks noEditPoints="1"/>
            </p:cNvSpPr>
            <p:nvPr/>
          </p:nvSpPr>
          <p:spPr bwMode="auto">
            <a:xfrm>
              <a:off x="9378174" y="928782"/>
              <a:ext cx="425060" cy="5249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AE002B"/>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文本框 96"/>
            <p:cNvSpPr txBox="1"/>
            <p:nvPr/>
          </p:nvSpPr>
          <p:spPr>
            <a:xfrm>
              <a:off x="8834067" y="1507064"/>
              <a:ext cx="1575268" cy="369418"/>
            </a:xfrm>
            <a:prstGeom prst="rect">
              <a:avLst/>
            </a:prstGeom>
            <a:noFill/>
          </p:spPr>
          <p:txBody>
            <a:bodyPr wrap="square" rtlCol="0">
              <a:spAutoFit/>
            </a:bodyPr>
            <a:lstStyle/>
            <a:p>
              <a:r>
                <a:rPr lang="en-US" altLang="zh-CN" sz="1200" dirty="0">
                  <a:solidFill>
                    <a:prstClr val="black">
                      <a:lumMod val="75000"/>
                      <a:lumOff val="25000"/>
                    </a:prstClr>
                  </a:solidFill>
                  <a:latin typeface="时尚中黑简体" panose="01010104010101010101" pitchFamily="2" charset="-122"/>
                  <a:ea typeface="时尚中黑简体" panose="01010104010101010101" pitchFamily="2" charset="-122"/>
                </a:rPr>
                <a:t>Add title text</a:t>
              </a:r>
              <a:endPar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endParaRPr>
            </a:p>
          </p:txBody>
        </p:sp>
        <p:sp>
          <p:nvSpPr>
            <p:cNvPr id="62" name="矩形 47"/>
            <p:cNvSpPr>
              <a:spLocks noChangeArrowheads="1"/>
            </p:cNvSpPr>
            <p:nvPr/>
          </p:nvSpPr>
          <p:spPr bwMode="auto">
            <a:xfrm>
              <a:off x="7607374" y="1848265"/>
              <a:ext cx="2605910"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30000"/>
                </a:lnSpc>
                <a:spcBef>
                  <a:spcPct val="0"/>
                </a:spcBef>
              </a:pPr>
              <a:r>
                <a:rPr lang="en-US" altLang="zh-CN" sz="900" dirty="0">
                  <a:solidFill>
                    <a:schemeClr val="tx1">
                      <a:lumMod val="50000"/>
                      <a:lumOff val="50000"/>
                    </a:schemeClr>
                  </a:solidFill>
                  <a:latin typeface="微软雅黑" pitchFamily="34" charset="-122"/>
                  <a:ea typeface="微软雅黑" pitchFamily="34" charset="-122"/>
                </a:rPr>
                <a:t>Click here to add text content, such as keywords, some brief introductions, etc.</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63" name="组合 62"/>
          <p:cNvGrpSpPr/>
          <p:nvPr/>
        </p:nvGrpSpPr>
        <p:grpSpPr>
          <a:xfrm>
            <a:off x="5744905" y="2482258"/>
            <a:ext cx="2042564" cy="1381770"/>
            <a:chOff x="7658876" y="2954762"/>
            <a:chExt cx="2723064" cy="1842787"/>
          </a:xfrm>
        </p:grpSpPr>
        <p:sp>
          <p:nvSpPr>
            <p:cNvPr id="64" name="Freeform 987"/>
            <p:cNvSpPr>
              <a:spLocks noEditPoints="1"/>
            </p:cNvSpPr>
            <p:nvPr/>
          </p:nvSpPr>
          <p:spPr bwMode="auto">
            <a:xfrm>
              <a:off x="9385696" y="2954762"/>
              <a:ext cx="446333" cy="71795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AE002B"/>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文本框 98"/>
            <p:cNvSpPr txBox="1"/>
            <p:nvPr/>
          </p:nvSpPr>
          <p:spPr>
            <a:xfrm>
              <a:off x="8834068" y="3667304"/>
              <a:ext cx="1547872" cy="369418"/>
            </a:xfrm>
            <a:prstGeom prst="rect">
              <a:avLst/>
            </a:prstGeom>
            <a:noFill/>
          </p:spPr>
          <p:txBody>
            <a:bodyPr wrap="square" rtlCol="0">
              <a:spAutoFit/>
            </a:bodyPr>
            <a:lstStyle/>
            <a:p>
              <a:r>
                <a:rPr lang="en-US" altLang="zh-CN" sz="1200" dirty="0">
                  <a:solidFill>
                    <a:prstClr val="black">
                      <a:lumMod val="75000"/>
                      <a:lumOff val="25000"/>
                    </a:prstClr>
                  </a:solidFill>
                  <a:latin typeface="时尚中黑简体" panose="01010104010101010101" pitchFamily="2" charset="-122"/>
                  <a:ea typeface="时尚中黑简体" panose="01010104010101010101" pitchFamily="2" charset="-122"/>
                </a:rPr>
                <a:t>Add title text</a:t>
              </a:r>
              <a:endParaRPr lang="zh-CN" altLang="en-US" sz="1200" dirty="0">
                <a:solidFill>
                  <a:prstClr val="black">
                    <a:lumMod val="75000"/>
                    <a:lumOff val="25000"/>
                  </a:prstClr>
                </a:solidFill>
                <a:latin typeface="时尚中黑简体" panose="01010104010101010101" pitchFamily="2" charset="-122"/>
                <a:ea typeface="时尚中黑简体" panose="01010104010101010101" pitchFamily="2" charset="-122"/>
              </a:endParaRPr>
            </a:p>
          </p:txBody>
        </p:sp>
        <p:sp>
          <p:nvSpPr>
            <p:cNvPr id="66" name="矩形 47"/>
            <p:cNvSpPr>
              <a:spLocks noChangeArrowheads="1"/>
            </p:cNvSpPr>
            <p:nvPr/>
          </p:nvSpPr>
          <p:spPr bwMode="auto">
            <a:xfrm>
              <a:off x="7658876" y="4007926"/>
              <a:ext cx="2605910"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gn="r">
                <a:lnSpc>
                  <a:spcPct val="130000"/>
                </a:lnSpc>
                <a:spcBef>
                  <a:spcPct val="0"/>
                </a:spcBef>
              </a:pPr>
              <a:r>
                <a:rPr lang="en-US" altLang="zh-CN" sz="900" dirty="0">
                  <a:solidFill>
                    <a:schemeClr val="tx1">
                      <a:lumMod val="50000"/>
                      <a:lumOff val="50000"/>
                    </a:schemeClr>
                  </a:solidFill>
                  <a:latin typeface="微软雅黑" pitchFamily="34" charset="-122"/>
                  <a:ea typeface="微软雅黑" pitchFamily="34" charset="-122"/>
                </a:rPr>
                <a:t>Click here to add text content, such as keywords, some brief introductions, etc.</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76100753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 fill="hold"/>
                                        <p:tgtEl>
                                          <p:spTgt spid="31"/>
                                        </p:tgtEl>
                                        <p:attrNameLst>
                                          <p:attrName>ppt_w</p:attrName>
                                        </p:attrNameLst>
                                      </p:cBhvr>
                                      <p:tavLst>
                                        <p:tav tm="0">
                                          <p:val>
                                            <p:fltVal val="0"/>
                                          </p:val>
                                        </p:tav>
                                        <p:tav tm="100000">
                                          <p:val>
                                            <p:strVal val="#ppt_w"/>
                                          </p:val>
                                        </p:tav>
                                      </p:tavLst>
                                    </p:anim>
                                    <p:anim calcmode="lin" valueType="num">
                                      <p:cBhvr>
                                        <p:cTn id="25" dur="100" fill="hold"/>
                                        <p:tgtEl>
                                          <p:spTgt spid="31"/>
                                        </p:tgtEl>
                                        <p:attrNameLst>
                                          <p:attrName>ppt_h</p:attrName>
                                        </p:attrNameLst>
                                      </p:cBhvr>
                                      <p:tavLst>
                                        <p:tav tm="0">
                                          <p:val>
                                            <p:fltVal val="0"/>
                                          </p:val>
                                        </p:tav>
                                        <p:tav tm="100000">
                                          <p:val>
                                            <p:strVal val="#ppt_h"/>
                                          </p:val>
                                        </p:tav>
                                      </p:tavLst>
                                    </p:anim>
                                    <p:animEffect transition="in" filter="fade">
                                      <p:cBhvr>
                                        <p:cTn id="26" dur="100"/>
                                        <p:tgtEl>
                                          <p:spTgt spid="31"/>
                                        </p:tgtEl>
                                      </p:cBhvr>
                                    </p:animEffect>
                                  </p:childTnLst>
                                </p:cTn>
                              </p:par>
                              <p:par>
                                <p:cTn id="27" presetID="6" presetClass="emph" presetSubtype="0" fill="hold" nodeType="withEffect">
                                  <p:stCondLst>
                                    <p:cond delay="100"/>
                                  </p:stCondLst>
                                  <p:childTnLst>
                                    <p:animScale>
                                      <p:cBhvr>
                                        <p:cTn id="28" dur="100" fill="hold"/>
                                        <p:tgtEl>
                                          <p:spTgt spid="31"/>
                                        </p:tgtEl>
                                      </p:cBhvr>
                                      <p:by x="110000" y="110000"/>
                                    </p:animScale>
                                  </p:childTnLst>
                                </p:cTn>
                              </p:par>
                              <p:par>
                                <p:cTn id="29" presetID="6" presetClass="emph" presetSubtype="0" fill="hold" nodeType="withEffect">
                                  <p:stCondLst>
                                    <p:cond delay="200"/>
                                  </p:stCondLst>
                                  <p:childTnLst>
                                    <p:animScale>
                                      <p:cBhvr>
                                        <p:cTn id="30" dur="200" fill="hold"/>
                                        <p:tgtEl>
                                          <p:spTgt spid="31"/>
                                        </p:tgtEl>
                                      </p:cBhvr>
                                      <p:by x="90000" y="90000"/>
                                    </p:animScale>
                                  </p:childTnLst>
                                </p:cTn>
                              </p:par>
                              <p:par>
                                <p:cTn id="31" presetID="6" presetClass="emph" presetSubtype="0" fill="hold" nodeType="withEffect">
                                  <p:stCondLst>
                                    <p:cond delay="400"/>
                                  </p:stCondLst>
                                  <p:childTnLst>
                                    <p:animScale>
                                      <p:cBhvr>
                                        <p:cTn id="32" dur="100" fill="hold"/>
                                        <p:tgtEl>
                                          <p:spTgt spid="31"/>
                                        </p:tgtEl>
                                      </p:cBhvr>
                                      <p:by x="105000" y="105000"/>
                                    </p:animScale>
                                  </p:childTnLst>
                                </p:cTn>
                              </p:par>
                              <p:par>
                                <p:cTn id="33" presetID="6" presetClass="emph" presetSubtype="0" fill="hold" nodeType="withEffect">
                                  <p:stCondLst>
                                    <p:cond delay="500"/>
                                  </p:stCondLst>
                                  <p:childTnLst>
                                    <p:animScale>
                                      <p:cBhvr>
                                        <p:cTn id="34" dur="200" fill="hold"/>
                                        <p:tgtEl>
                                          <p:spTgt spid="31"/>
                                        </p:tgtEl>
                                      </p:cBhvr>
                                      <p:by x="95000" y="95000"/>
                                    </p:animScale>
                                  </p:childTnLst>
                                </p:cTn>
                              </p:par>
                            </p:childTnLst>
                          </p:cTn>
                        </p:par>
                        <p:par>
                          <p:cTn id="35" fill="hold">
                            <p:stCondLst>
                              <p:cond delay="1200"/>
                            </p:stCondLst>
                            <p:childTnLst>
                              <p:par>
                                <p:cTn id="36" presetID="21" presetClass="entr" presetSubtype="1"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1000"/>
                                        <p:tgtEl>
                                          <p:spTgt spid="7"/>
                                        </p:tgtEl>
                                      </p:cBhvr>
                                    </p:animEffect>
                                  </p:childTnLst>
                                </p:cTn>
                              </p:par>
                            </p:childTnLst>
                          </p:cTn>
                        </p:par>
                        <p:par>
                          <p:cTn id="39" fill="hold">
                            <p:stCondLst>
                              <p:cond delay="2200"/>
                            </p:stCondLst>
                            <p:childTnLst>
                              <p:par>
                                <p:cTn id="40" presetID="22" presetClass="entr" presetSubtype="8"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2700"/>
                            </p:stCondLst>
                            <p:childTnLst>
                              <p:par>
                                <p:cTn id="44" presetID="22" presetClass="entr" presetSubtype="4" fill="hold"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500"/>
                                        <p:tgtEl>
                                          <p:spTgt spid="59"/>
                                        </p:tgtEl>
                                      </p:cBhvr>
                                    </p:animEffect>
                                  </p:childTnLst>
                                </p:cTn>
                              </p:par>
                            </p:childTnLst>
                          </p:cTn>
                        </p:par>
                        <p:par>
                          <p:cTn id="47" fill="hold">
                            <p:stCondLst>
                              <p:cond delay="3200"/>
                            </p:stCondLst>
                            <p:childTnLst>
                              <p:par>
                                <p:cTn id="48" presetID="53" presetClass="entr" presetSubtype="16"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100" fill="hold"/>
                                        <p:tgtEl>
                                          <p:spTgt spid="36"/>
                                        </p:tgtEl>
                                        <p:attrNameLst>
                                          <p:attrName>ppt_w</p:attrName>
                                        </p:attrNameLst>
                                      </p:cBhvr>
                                      <p:tavLst>
                                        <p:tav tm="0">
                                          <p:val>
                                            <p:fltVal val="0"/>
                                          </p:val>
                                        </p:tav>
                                        <p:tav tm="100000">
                                          <p:val>
                                            <p:strVal val="#ppt_w"/>
                                          </p:val>
                                        </p:tav>
                                      </p:tavLst>
                                    </p:anim>
                                    <p:anim calcmode="lin" valueType="num">
                                      <p:cBhvr>
                                        <p:cTn id="51" dur="100" fill="hold"/>
                                        <p:tgtEl>
                                          <p:spTgt spid="36"/>
                                        </p:tgtEl>
                                        <p:attrNameLst>
                                          <p:attrName>ppt_h</p:attrName>
                                        </p:attrNameLst>
                                      </p:cBhvr>
                                      <p:tavLst>
                                        <p:tav tm="0">
                                          <p:val>
                                            <p:fltVal val="0"/>
                                          </p:val>
                                        </p:tav>
                                        <p:tav tm="100000">
                                          <p:val>
                                            <p:strVal val="#ppt_h"/>
                                          </p:val>
                                        </p:tav>
                                      </p:tavLst>
                                    </p:anim>
                                    <p:animEffect transition="in" filter="fade">
                                      <p:cBhvr>
                                        <p:cTn id="52" dur="100"/>
                                        <p:tgtEl>
                                          <p:spTgt spid="36"/>
                                        </p:tgtEl>
                                      </p:cBhvr>
                                    </p:animEffect>
                                  </p:childTnLst>
                                </p:cTn>
                              </p:par>
                              <p:par>
                                <p:cTn id="53" presetID="6" presetClass="emph" presetSubtype="0" fill="hold" nodeType="withEffect">
                                  <p:stCondLst>
                                    <p:cond delay="100"/>
                                  </p:stCondLst>
                                  <p:childTnLst>
                                    <p:animScale>
                                      <p:cBhvr>
                                        <p:cTn id="54" dur="100" fill="hold"/>
                                        <p:tgtEl>
                                          <p:spTgt spid="36"/>
                                        </p:tgtEl>
                                      </p:cBhvr>
                                      <p:by x="110000" y="110000"/>
                                    </p:animScale>
                                  </p:childTnLst>
                                </p:cTn>
                              </p:par>
                              <p:par>
                                <p:cTn id="55" presetID="6" presetClass="emph" presetSubtype="0" fill="hold" nodeType="withEffect">
                                  <p:stCondLst>
                                    <p:cond delay="200"/>
                                  </p:stCondLst>
                                  <p:childTnLst>
                                    <p:animScale>
                                      <p:cBhvr>
                                        <p:cTn id="56" dur="200" fill="hold"/>
                                        <p:tgtEl>
                                          <p:spTgt spid="36"/>
                                        </p:tgtEl>
                                      </p:cBhvr>
                                      <p:by x="90000" y="90000"/>
                                    </p:animScale>
                                  </p:childTnLst>
                                </p:cTn>
                              </p:par>
                              <p:par>
                                <p:cTn id="57" presetID="6" presetClass="emph" presetSubtype="0" fill="hold" nodeType="withEffect">
                                  <p:stCondLst>
                                    <p:cond delay="400"/>
                                  </p:stCondLst>
                                  <p:childTnLst>
                                    <p:animScale>
                                      <p:cBhvr>
                                        <p:cTn id="58" dur="100" fill="hold"/>
                                        <p:tgtEl>
                                          <p:spTgt spid="36"/>
                                        </p:tgtEl>
                                      </p:cBhvr>
                                      <p:by x="105000" y="105000"/>
                                    </p:animScale>
                                  </p:childTnLst>
                                </p:cTn>
                              </p:par>
                              <p:par>
                                <p:cTn id="59" presetID="6" presetClass="emph" presetSubtype="0" fill="hold" nodeType="withEffect">
                                  <p:stCondLst>
                                    <p:cond delay="500"/>
                                  </p:stCondLst>
                                  <p:childTnLst>
                                    <p:animScale>
                                      <p:cBhvr>
                                        <p:cTn id="60" dur="200" fill="hold"/>
                                        <p:tgtEl>
                                          <p:spTgt spid="36"/>
                                        </p:tgtEl>
                                      </p:cBhvr>
                                      <p:by x="95000" y="95000"/>
                                    </p:animScale>
                                  </p:childTnLst>
                                </p:cTn>
                              </p:par>
                            </p:childTnLst>
                          </p:cTn>
                        </p:par>
                        <p:par>
                          <p:cTn id="61" fill="hold">
                            <p:stCondLst>
                              <p:cond delay="3900"/>
                            </p:stCondLst>
                            <p:childTnLst>
                              <p:par>
                                <p:cTn id="62" presetID="21" presetClass="entr" presetSubtype="1"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1)">
                                      <p:cBhvr>
                                        <p:cTn id="64" dur="1000"/>
                                        <p:tgtEl>
                                          <p:spTgt spid="19"/>
                                        </p:tgtEl>
                                      </p:cBhvr>
                                    </p:animEffect>
                                  </p:childTnLst>
                                </p:cTn>
                              </p:par>
                            </p:childTnLst>
                          </p:cTn>
                        </p:par>
                        <p:par>
                          <p:cTn id="65" fill="hold">
                            <p:stCondLst>
                              <p:cond delay="4900"/>
                            </p:stCondLst>
                            <p:childTnLst>
                              <p:par>
                                <p:cTn id="66" presetID="22" presetClass="entr" presetSubtype="2"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right)">
                                      <p:cBhvr>
                                        <p:cTn id="68" dur="500"/>
                                        <p:tgtEl>
                                          <p:spTgt spid="20"/>
                                        </p:tgtEl>
                                      </p:cBhvr>
                                    </p:animEffect>
                                  </p:childTnLst>
                                </p:cTn>
                              </p:par>
                            </p:childTnLst>
                          </p:cTn>
                        </p:par>
                        <p:par>
                          <p:cTn id="69" fill="hold">
                            <p:stCondLst>
                              <p:cond delay="5400"/>
                            </p:stCondLst>
                            <p:childTnLst>
                              <p:par>
                                <p:cTn id="70" presetID="22" presetClass="entr" presetSubtype="4" fill="hold"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down)">
                                      <p:cBhvr>
                                        <p:cTn id="72" dur="500"/>
                                        <p:tgtEl>
                                          <p:spTgt spid="54"/>
                                        </p:tgtEl>
                                      </p:cBhvr>
                                    </p:animEffect>
                                  </p:childTnLst>
                                </p:cTn>
                              </p:par>
                            </p:childTnLst>
                          </p:cTn>
                        </p:par>
                        <p:par>
                          <p:cTn id="73" fill="hold">
                            <p:stCondLst>
                              <p:cond delay="5900"/>
                            </p:stCondLst>
                            <p:childTnLst>
                              <p:par>
                                <p:cTn id="74" presetID="53" presetClass="entr" presetSubtype="16" fill="hold" nodeType="after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100" fill="hold"/>
                                        <p:tgtEl>
                                          <p:spTgt spid="41"/>
                                        </p:tgtEl>
                                        <p:attrNameLst>
                                          <p:attrName>ppt_w</p:attrName>
                                        </p:attrNameLst>
                                      </p:cBhvr>
                                      <p:tavLst>
                                        <p:tav tm="0">
                                          <p:val>
                                            <p:fltVal val="0"/>
                                          </p:val>
                                        </p:tav>
                                        <p:tav tm="100000">
                                          <p:val>
                                            <p:strVal val="#ppt_w"/>
                                          </p:val>
                                        </p:tav>
                                      </p:tavLst>
                                    </p:anim>
                                    <p:anim calcmode="lin" valueType="num">
                                      <p:cBhvr>
                                        <p:cTn id="77" dur="100" fill="hold"/>
                                        <p:tgtEl>
                                          <p:spTgt spid="41"/>
                                        </p:tgtEl>
                                        <p:attrNameLst>
                                          <p:attrName>ppt_h</p:attrName>
                                        </p:attrNameLst>
                                      </p:cBhvr>
                                      <p:tavLst>
                                        <p:tav tm="0">
                                          <p:val>
                                            <p:fltVal val="0"/>
                                          </p:val>
                                        </p:tav>
                                        <p:tav tm="100000">
                                          <p:val>
                                            <p:strVal val="#ppt_h"/>
                                          </p:val>
                                        </p:tav>
                                      </p:tavLst>
                                    </p:anim>
                                    <p:animEffect transition="in" filter="fade">
                                      <p:cBhvr>
                                        <p:cTn id="78" dur="100"/>
                                        <p:tgtEl>
                                          <p:spTgt spid="41"/>
                                        </p:tgtEl>
                                      </p:cBhvr>
                                    </p:animEffect>
                                  </p:childTnLst>
                                </p:cTn>
                              </p:par>
                              <p:par>
                                <p:cTn id="79" presetID="6" presetClass="emph" presetSubtype="0" fill="hold" nodeType="withEffect">
                                  <p:stCondLst>
                                    <p:cond delay="100"/>
                                  </p:stCondLst>
                                  <p:childTnLst>
                                    <p:animScale>
                                      <p:cBhvr>
                                        <p:cTn id="80" dur="100" fill="hold"/>
                                        <p:tgtEl>
                                          <p:spTgt spid="41"/>
                                        </p:tgtEl>
                                      </p:cBhvr>
                                      <p:by x="110000" y="110000"/>
                                    </p:animScale>
                                  </p:childTnLst>
                                </p:cTn>
                              </p:par>
                              <p:par>
                                <p:cTn id="81" presetID="6" presetClass="emph" presetSubtype="0" fill="hold" nodeType="withEffect">
                                  <p:stCondLst>
                                    <p:cond delay="200"/>
                                  </p:stCondLst>
                                  <p:childTnLst>
                                    <p:animScale>
                                      <p:cBhvr>
                                        <p:cTn id="82" dur="200" fill="hold"/>
                                        <p:tgtEl>
                                          <p:spTgt spid="41"/>
                                        </p:tgtEl>
                                      </p:cBhvr>
                                      <p:by x="90000" y="90000"/>
                                    </p:animScale>
                                  </p:childTnLst>
                                </p:cTn>
                              </p:par>
                              <p:par>
                                <p:cTn id="83" presetID="6" presetClass="emph" presetSubtype="0" fill="hold" nodeType="withEffect">
                                  <p:stCondLst>
                                    <p:cond delay="400"/>
                                  </p:stCondLst>
                                  <p:childTnLst>
                                    <p:animScale>
                                      <p:cBhvr>
                                        <p:cTn id="84" dur="100" fill="hold"/>
                                        <p:tgtEl>
                                          <p:spTgt spid="41"/>
                                        </p:tgtEl>
                                      </p:cBhvr>
                                      <p:by x="105000" y="105000"/>
                                    </p:animScale>
                                  </p:childTnLst>
                                </p:cTn>
                              </p:par>
                              <p:par>
                                <p:cTn id="85" presetID="6" presetClass="emph" presetSubtype="0" fill="hold" nodeType="withEffect">
                                  <p:stCondLst>
                                    <p:cond delay="500"/>
                                  </p:stCondLst>
                                  <p:childTnLst>
                                    <p:animScale>
                                      <p:cBhvr>
                                        <p:cTn id="86" dur="200" fill="hold"/>
                                        <p:tgtEl>
                                          <p:spTgt spid="41"/>
                                        </p:tgtEl>
                                      </p:cBhvr>
                                      <p:by x="95000" y="95000"/>
                                    </p:animScale>
                                  </p:childTnLst>
                                </p:cTn>
                              </p:par>
                            </p:childTnLst>
                          </p:cTn>
                        </p:par>
                        <p:par>
                          <p:cTn id="87" fill="hold">
                            <p:stCondLst>
                              <p:cond delay="6600"/>
                            </p:stCondLst>
                            <p:childTnLst>
                              <p:par>
                                <p:cTn id="88" presetID="21" presetClass="entr" presetSubtype="1" fill="hold" grpId="0" nodeType="after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wheel(1)">
                                      <p:cBhvr>
                                        <p:cTn id="90" dur="1000"/>
                                        <p:tgtEl>
                                          <p:spTgt spid="13"/>
                                        </p:tgtEl>
                                      </p:cBhvr>
                                    </p:animEffect>
                                  </p:childTnLst>
                                </p:cTn>
                              </p:par>
                            </p:childTnLst>
                          </p:cTn>
                        </p:par>
                        <p:par>
                          <p:cTn id="91" fill="hold">
                            <p:stCondLst>
                              <p:cond delay="7600"/>
                            </p:stCondLst>
                            <p:childTnLst>
                              <p:par>
                                <p:cTn id="92" presetID="22" presetClass="entr" presetSubtype="8" fill="hold"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500"/>
                                        <p:tgtEl>
                                          <p:spTgt spid="14"/>
                                        </p:tgtEl>
                                      </p:cBhvr>
                                    </p:animEffect>
                                  </p:childTnLst>
                                </p:cTn>
                              </p:par>
                            </p:childTnLst>
                          </p:cTn>
                        </p:par>
                        <p:par>
                          <p:cTn id="95" fill="hold">
                            <p:stCondLst>
                              <p:cond delay="8100"/>
                            </p:stCondLst>
                            <p:childTnLst>
                              <p:par>
                                <p:cTn id="96" presetID="22" presetClass="entr" presetSubtype="4" fill="hold" nodeType="after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down)">
                                      <p:cBhvr>
                                        <p:cTn id="98" dur="500"/>
                                        <p:tgtEl>
                                          <p:spTgt spid="63"/>
                                        </p:tgtEl>
                                      </p:cBhvr>
                                    </p:animEffect>
                                  </p:childTnLst>
                                </p:cTn>
                              </p:par>
                            </p:childTnLst>
                          </p:cTn>
                        </p:par>
                        <p:par>
                          <p:cTn id="99" fill="hold">
                            <p:stCondLst>
                              <p:cond delay="8600"/>
                            </p:stCondLst>
                            <p:childTnLst>
                              <p:par>
                                <p:cTn id="100" presetID="53" presetClass="entr" presetSubtype="16" fill="hold"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p:cTn id="102" dur="100" fill="hold"/>
                                        <p:tgtEl>
                                          <p:spTgt spid="46"/>
                                        </p:tgtEl>
                                        <p:attrNameLst>
                                          <p:attrName>ppt_w</p:attrName>
                                        </p:attrNameLst>
                                      </p:cBhvr>
                                      <p:tavLst>
                                        <p:tav tm="0">
                                          <p:val>
                                            <p:fltVal val="0"/>
                                          </p:val>
                                        </p:tav>
                                        <p:tav tm="100000">
                                          <p:val>
                                            <p:strVal val="#ppt_w"/>
                                          </p:val>
                                        </p:tav>
                                      </p:tavLst>
                                    </p:anim>
                                    <p:anim calcmode="lin" valueType="num">
                                      <p:cBhvr>
                                        <p:cTn id="103" dur="100" fill="hold"/>
                                        <p:tgtEl>
                                          <p:spTgt spid="46"/>
                                        </p:tgtEl>
                                        <p:attrNameLst>
                                          <p:attrName>ppt_h</p:attrName>
                                        </p:attrNameLst>
                                      </p:cBhvr>
                                      <p:tavLst>
                                        <p:tav tm="0">
                                          <p:val>
                                            <p:fltVal val="0"/>
                                          </p:val>
                                        </p:tav>
                                        <p:tav tm="100000">
                                          <p:val>
                                            <p:strVal val="#ppt_h"/>
                                          </p:val>
                                        </p:tav>
                                      </p:tavLst>
                                    </p:anim>
                                    <p:animEffect transition="in" filter="fade">
                                      <p:cBhvr>
                                        <p:cTn id="104" dur="100"/>
                                        <p:tgtEl>
                                          <p:spTgt spid="46"/>
                                        </p:tgtEl>
                                      </p:cBhvr>
                                    </p:animEffect>
                                  </p:childTnLst>
                                </p:cTn>
                              </p:par>
                              <p:par>
                                <p:cTn id="105" presetID="6" presetClass="emph" presetSubtype="0" fill="hold" nodeType="withEffect">
                                  <p:stCondLst>
                                    <p:cond delay="100"/>
                                  </p:stCondLst>
                                  <p:childTnLst>
                                    <p:animScale>
                                      <p:cBhvr>
                                        <p:cTn id="106" dur="100" fill="hold"/>
                                        <p:tgtEl>
                                          <p:spTgt spid="46"/>
                                        </p:tgtEl>
                                      </p:cBhvr>
                                      <p:by x="110000" y="110000"/>
                                    </p:animScale>
                                  </p:childTnLst>
                                </p:cTn>
                              </p:par>
                              <p:par>
                                <p:cTn id="107" presetID="6" presetClass="emph" presetSubtype="0" fill="hold" nodeType="withEffect">
                                  <p:stCondLst>
                                    <p:cond delay="200"/>
                                  </p:stCondLst>
                                  <p:childTnLst>
                                    <p:animScale>
                                      <p:cBhvr>
                                        <p:cTn id="108" dur="200" fill="hold"/>
                                        <p:tgtEl>
                                          <p:spTgt spid="46"/>
                                        </p:tgtEl>
                                      </p:cBhvr>
                                      <p:by x="90000" y="90000"/>
                                    </p:animScale>
                                  </p:childTnLst>
                                </p:cTn>
                              </p:par>
                              <p:par>
                                <p:cTn id="109" presetID="6" presetClass="emph" presetSubtype="0" fill="hold" nodeType="withEffect">
                                  <p:stCondLst>
                                    <p:cond delay="400"/>
                                  </p:stCondLst>
                                  <p:childTnLst>
                                    <p:animScale>
                                      <p:cBhvr>
                                        <p:cTn id="110" dur="100" fill="hold"/>
                                        <p:tgtEl>
                                          <p:spTgt spid="46"/>
                                        </p:tgtEl>
                                      </p:cBhvr>
                                      <p:by x="105000" y="105000"/>
                                    </p:animScale>
                                  </p:childTnLst>
                                </p:cTn>
                              </p:par>
                              <p:par>
                                <p:cTn id="111" presetID="6" presetClass="emph" presetSubtype="0" fill="hold" nodeType="withEffect">
                                  <p:stCondLst>
                                    <p:cond delay="500"/>
                                  </p:stCondLst>
                                  <p:childTnLst>
                                    <p:animScale>
                                      <p:cBhvr>
                                        <p:cTn id="112" dur="200" fill="hold"/>
                                        <p:tgtEl>
                                          <p:spTgt spid="46"/>
                                        </p:tgtEl>
                                      </p:cBhvr>
                                      <p:by x="95000" y="95000"/>
                                    </p:animScale>
                                  </p:childTnLst>
                                </p:cTn>
                              </p:par>
                            </p:childTnLst>
                          </p:cTn>
                        </p:par>
                        <p:par>
                          <p:cTn id="113" fill="hold">
                            <p:stCondLst>
                              <p:cond delay="9300"/>
                            </p:stCondLst>
                            <p:childTnLst>
                              <p:par>
                                <p:cTn id="114" presetID="21" presetClass="entr" presetSubtype="1"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wheel(1)">
                                      <p:cBhvr>
                                        <p:cTn id="116" dur="1000"/>
                                        <p:tgtEl>
                                          <p:spTgt spid="25"/>
                                        </p:tgtEl>
                                      </p:cBhvr>
                                    </p:animEffect>
                                  </p:childTnLst>
                                </p:cTn>
                              </p:par>
                            </p:childTnLst>
                          </p:cTn>
                        </p:par>
                        <p:par>
                          <p:cTn id="117" fill="hold">
                            <p:stCondLst>
                              <p:cond delay="10300"/>
                            </p:stCondLst>
                            <p:childTnLst>
                              <p:par>
                                <p:cTn id="118" presetID="22" presetClass="entr" presetSubtype="2" fill="hold" nodeType="after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wipe(right)">
                                      <p:cBhvr>
                                        <p:cTn id="120" dur="500"/>
                                        <p:tgtEl>
                                          <p:spTgt spid="26"/>
                                        </p:tgtEl>
                                      </p:cBhvr>
                                    </p:animEffect>
                                  </p:childTnLst>
                                </p:cTn>
                              </p:par>
                            </p:childTnLst>
                          </p:cTn>
                        </p:par>
                        <p:par>
                          <p:cTn id="121" fill="hold">
                            <p:stCondLst>
                              <p:cond delay="10800"/>
                            </p:stCondLst>
                            <p:childTnLst>
                              <p:par>
                                <p:cTn id="122" presetID="42" presetClass="entr" presetSubtype="0" fill="hold" nodeType="after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500"/>
                                        <p:tgtEl>
                                          <p:spTgt spid="51"/>
                                        </p:tgtEl>
                                      </p:cBhvr>
                                    </p:animEffect>
                                    <p:anim calcmode="lin" valueType="num">
                                      <p:cBhvr>
                                        <p:cTn id="125" dur="500" fill="hold"/>
                                        <p:tgtEl>
                                          <p:spTgt spid="51"/>
                                        </p:tgtEl>
                                        <p:attrNameLst>
                                          <p:attrName>ppt_x</p:attrName>
                                        </p:attrNameLst>
                                      </p:cBhvr>
                                      <p:tavLst>
                                        <p:tav tm="0">
                                          <p:val>
                                            <p:strVal val="#ppt_x"/>
                                          </p:val>
                                        </p:tav>
                                        <p:tav tm="100000">
                                          <p:val>
                                            <p:strVal val="#ppt_x"/>
                                          </p:val>
                                        </p:tav>
                                      </p:tavLst>
                                    </p:anim>
                                    <p:anim calcmode="lin" valueType="num">
                                      <p:cBhvr>
                                        <p:cTn id="126" dur="500" fill="hold"/>
                                        <p:tgtEl>
                                          <p:spTgt spid="51"/>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fade">
                                      <p:cBhvr>
                                        <p:cTn id="129" dur="500"/>
                                        <p:tgtEl>
                                          <p:spTgt spid="58"/>
                                        </p:tgtEl>
                                      </p:cBhvr>
                                    </p:animEffect>
                                    <p:anim calcmode="lin" valueType="num">
                                      <p:cBhvr>
                                        <p:cTn id="130" dur="500" fill="hold"/>
                                        <p:tgtEl>
                                          <p:spTgt spid="58"/>
                                        </p:tgtEl>
                                        <p:attrNameLst>
                                          <p:attrName>ppt_x</p:attrName>
                                        </p:attrNameLst>
                                      </p:cBhvr>
                                      <p:tavLst>
                                        <p:tav tm="0">
                                          <p:val>
                                            <p:strVal val="#ppt_x"/>
                                          </p:val>
                                        </p:tav>
                                        <p:tav tm="100000">
                                          <p:val>
                                            <p:strVal val="#ppt_x"/>
                                          </p:val>
                                        </p:tav>
                                      </p:tavLst>
                                    </p:anim>
                                    <p:anim calcmode="lin" valueType="num">
                                      <p:cBhvr>
                                        <p:cTn id="13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13" grpId="0" animBg="1"/>
      <p:bldP spid="19" grpId="0" animBg="1"/>
      <p:bldP spid="25" grpId="0" animBg="1"/>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 name="Picture 3" descr="C:\Users\Administrator\Desktop\787637.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884216" y="895869"/>
            <a:ext cx="2906609" cy="409181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3955242" y="4114325"/>
            <a:ext cx="764557" cy="764557"/>
            <a:chOff x="3832873" y="2297208"/>
            <a:chExt cx="1516550" cy="1516550"/>
          </a:xfrm>
        </p:grpSpPr>
        <p:grpSp>
          <p:nvGrpSpPr>
            <p:cNvPr id="9" name="组合 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12" name="椭圆 1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10" name="椭圆 9"/>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3" name="组合 12"/>
          <p:cNvGrpSpPr/>
          <p:nvPr/>
        </p:nvGrpSpPr>
        <p:grpSpPr>
          <a:xfrm>
            <a:off x="3198033" y="3298741"/>
            <a:ext cx="764557" cy="764557"/>
            <a:chOff x="3832873" y="2297208"/>
            <a:chExt cx="1516550" cy="1516550"/>
          </a:xfrm>
        </p:grpSpPr>
        <p:grpSp>
          <p:nvGrpSpPr>
            <p:cNvPr id="14" name="组合 1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17" name="椭圆 1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15" name="椭圆 14"/>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18" name="组合 17"/>
          <p:cNvGrpSpPr/>
          <p:nvPr/>
        </p:nvGrpSpPr>
        <p:grpSpPr>
          <a:xfrm>
            <a:off x="4724354" y="2800281"/>
            <a:ext cx="764557" cy="764557"/>
            <a:chOff x="3832873" y="2297208"/>
            <a:chExt cx="1516550" cy="1516550"/>
          </a:xfrm>
        </p:grpSpPr>
        <p:grpSp>
          <p:nvGrpSpPr>
            <p:cNvPr id="19" name="组合 1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22" name="椭圆 2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20" name="椭圆 19"/>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23" name="组合 22"/>
          <p:cNvGrpSpPr/>
          <p:nvPr/>
        </p:nvGrpSpPr>
        <p:grpSpPr>
          <a:xfrm>
            <a:off x="3198033" y="2327491"/>
            <a:ext cx="764557" cy="764557"/>
            <a:chOff x="3832873" y="2297208"/>
            <a:chExt cx="1516550" cy="1516550"/>
          </a:xfrm>
        </p:grpSpPr>
        <p:grpSp>
          <p:nvGrpSpPr>
            <p:cNvPr id="24" name="组合 2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27" name="椭圆 2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25" name="椭圆 24"/>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28" name="组合 27"/>
          <p:cNvGrpSpPr/>
          <p:nvPr/>
        </p:nvGrpSpPr>
        <p:grpSpPr>
          <a:xfrm>
            <a:off x="4724354" y="1817604"/>
            <a:ext cx="764557" cy="764557"/>
            <a:chOff x="3832873" y="2297208"/>
            <a:chExt cx="1516550" cy="1516550"/>
          </a:xfrm>
        </p:grpSpPr>
        <p:grpSp>
          <p:nvGrpSpPr>
            <p:cNvPr id="29" name="组合 2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32" name="椭圆 3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30" name="椭圆 29"/>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33" name="组合 32"/>
          <p:cNvGrpSpPr/>
          <p:nvPr/>
        </p:nvGrpSpPr>
        <p:grpSpPr>
          <a:xfrm>
            <a:off x="3955242" y="972045"/>
            <a:ext cx="764557" cy="764557"/>
            <a:chOff x="3832873" y="2297208"/>
            <a:chExt cx="1516550" cy="1516550"/>
          </a:xfrm>
        </p:grpSpPr>
        <p:grpSp>
          <p:nvGrpSpPr>
            <p:cNvPr id="34" name="组合 3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sp>
            <p:nvSpPr>
              <p:cNvPr id="37" name="椭圆 3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fontAlgn="auto">
                  <a:spcBef>
                    <a:spcPts val="0"/>
                  </a:spcBef>
                  <a:spcAft>
                    <a:spcPts val="0"/>
                  </a:spcAft>
                  <a:defRPr/>
                </a:pPr>
                <a:endParaRPr lang="zh-CN" altLang="en-US" b="0" kern="0">
                  <a:solidFill>
                    <a:schemeClr val="tx1">
                      <a:lumMod val="65000"/>
                      <a:lumOff val="35000"/>
                    </a:schemeClr>
                  </a:solidFill>
                  <a:latin typeface="Calibri" panose="020F0502020204030204"/>
                  <a:ea typeface="宋体" panose="02010600030101010101" pitchFamily="2" charset="-122"/>
                </a:endParaRPr>
              </a:p>
            </p:txBody>
          </p:sp>
        </p:grpSp>
        <p:sp>
          <p:nvSpPr>
            <p:cNvPr id="35" name="椭圆 34"/>
            <p:cNvSpPr/>
            <p:nvPr/>
          </p:nvSpPr>
          <p:spPr>
            <a:xfrm>
              <a:off x="3983164" y="2466913"/>
              <a:ext cx="1185736" cy="1185736"/>
            </a:xfrm>
            <a:prstGeom prst="ellipse">
              <a:avLst/>
            </a:prstGeom>
            <a:solidFill>
              <a:srgbClr val="AE002B"/>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38" name="Group 34"/>
          <p:cNvGrpSpPr/>
          <p:nvPr/>
        </p:nvGrpSpPr>
        <p:grpSpPr>
          <a:xfrm>
            <a:off x="4196422" y="1184730"/>
            <a:ext cx="299402" cy="243631"/>
            <a:chOff x="1550139" y="1314466"/>
            <a:chExt cx="509139" cy="414300"/>
          </a:xfrm>
          <a:solidFill>
            <a:schemeClr val="bg1"/>
          </a:solidFill>
        </p:grpSpPr>
        <p:sp>
          <p:nvSpPr>
            <p:cNvPr id="39"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40"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41"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grpSp>
      <p:sp>
        <p:nvSpPr>
          <p:cNvPr id="42" name="矩形 3"/>
          <p:cNvSpPr>
            <a:spLocks noChangeArrowheads="1"/>
          </p:cNvSpPr>
          <p:nvPr/>
        </p:nvSpPr>
        <p:spPr bwMode="auto">
          <a:xfrm>
            <a:off x="4682616" y="1205833"/>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文本框 13"/>
          <p:cNvSpPr txBox="1"/>
          <p:nvPr/>
        </p:nvSpPr>
        <p:spPr>
          <a:xfrm>
            <a:off x="5924382" y="1189438"/>
            <a:ext cx="2437648" cy="384737"/>
          </a:xfrm>
          <a:prstGeom prst="rect">
            <a:avLst/>
          </a:prstGeom>
          <a:noFill/>
        </p:spPr>
        <p:txBody>
          <a:bodyPr wrap="square" lIns="65804" tIns="32901" rIns="65804" bIns="32901" rtlCol="0">
            <a:spAutoFit/>
          </a:bodyPr>
          <a:lstStyle/>
          <a:p>
            <a:pPr algn="l">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矩形 3"/>
          <p:cNvSpPr>
            <a:spLocks noChangeArrowheads="1"/>
          </p:cNvSpPr>
          <p:nvPr/>
        </p:nvSpPr>
        <p:spPr bwMode="auto">
          <a:xfrm>
            <a:off x="5539800" y="1810531"/>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5" name="文本框 13"/>
          <p:cNvSpPr txBox="1"/>
          <p:nvPr/>
        </p:nvSpPr>
        <p:spPr>
          <a:xfrm>
            <a:off x="5543828" y="2114692"/>
            <a:ext cx="2437648" cy="384737"/>
          </a:xfrm>
          <a:prstGeom prst="rect">
            <a:avLst/>
          </a:prstGeom>
          <a:noFill/>
        </p:spPr>
        <p:txBody>
          <a:bodyPr wrap="square" lIns="65804" tIns="32901" rIns="65804" bIns="32901" rtlCol="0">
            <a:spAutoFit/>
          </a:bodyPr>
          <a:lstStyle/>
          <a:p>
            <a:pPr algn="l">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Freeform 20"/>
          <p:cNvSpPr>
            <a:spLocks noEditPoints="1"/>
          </p:cNvSpPr>
          <p:nvPr/>
        </p:nvSpPr>
        <p:spPr bwMode="auto">
          <a:xfrm>
            <a:off x="4949859" y="2089514"/>
            <a:ext cx="298302" cy="202707"/>
          </a:xfrm>
          <a:custGeom>
            <a:avLst/>
            <a:gdLst>
              <a:gd name="T0" fmla="*/ 135 w 157"/>
              <a:gd name="T1" fmla="*/ 46 h 107"/>
              <a:gd name="T2" fmla="*/ 136 w 157"/>
              <a:gd name="T3" fmla="*/ 37 h 107"/>
              <a:gd name="T4" fmla="*/ 99 w 157"/>
              <a:gd name="T5" fmla="*/ 0 h 107"/>
              <a:gd name="T6" fmla="*/ 73 w 157"/>
              <a:gd name="T7" fmla="*/ 18 h 107"/>
              <a:gd name="T8" fmla="*/ 45 w 157"/>
              <a:gd name="T9" fmla="*/ 8 h 107"/>
              <a:gd name="T10" fmla="*/ 19 w 157"/>
              <a:gd name="T11" fmla="*/ 40 h 107"/>
              <a:gd name="T12" fmla="*/ 20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6 h 107"/>
              <a:gd name="T24" fmla="*/ 120 w 157"/>
              <a:gd name="T25" fmla="*/ 100 h 107"/>
              <a:gd name="T26" fmla="*/ 79 w 157"/>
              <a:gd name="T27" fmla="*/ 100 h 107"/>
              <a:gd name="T28" fmla="*/ 103 w 157"/>
              <a:gd name="T29" fmla="*/ 75 h 107"/>
              <a:gd name="T30" fmla="*/ 102 w 157"/>
              <a:gd name="T31" fmla="*/ 72 h 107"/>
              <a:gd name="T32" fmla="*/ 92 w 157"/>
              <a:gd name="T33" fmla="*/ 72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0 w 157"/>
              <a:gd name="T51" fmla="*/ 76 h 107"/>
              <a:gd name="T52" fmla="*/ 75 w 157"/>
              <a:gd name="T53" fmla="*/ 100 h 107"/>
              <a:gd name="T54" fmla="*/ 38 w 157"/>
              <a:gd name="T55" fmla="*/ 100 h 107"/>
              <a:gd name="T56" fmla="*/ 11 w 157"/>
              <a:gd name="T57" fmla="*/ 74 h 107"/>
              <a:gd name="T58" fmla="*/ 29 w 157"/>
              <a:gd name="T59" fmla="*/ 50 h 107"/>
              <a:gd name="T60" fmla="*/ 28 w 157"/>
              <a:gd name="T61" fmla="*/ 44 h 107"/>
              <a:gd name="T62" fmla="*/ 50 w 157"/>
              <a:gd name="T63" fmla="*/ 17 h 107"/>
              <a:gd name="T64" fmla="*/ 74 w 157"/>
              <a:gd name="T65" fmla="*/ 29 h 107"/>
              <a:gd name="T66" fmla="*/ 97 w 157"/>
              <a:gd name="T67" fmla="*/ 11 h 107"/>
              <a:gd name="T68" fmla="*/ 128 w 157"/>
              <a:gd name="T69" fmla="*/ 42 h 107"/>
              <a:gd name="T70" fmla="*/ 127 w 157"/>
              <a:gd name="T71" fmla="*/ 50 h 107"/>
              <a:gd name="T72" fmla="*/ 147 w 157"/>
              <a:gd name="T73" fmla="*/ 74 h 107"/>
              <a:gd name="T74" fmla="*/ 120 w 157"/>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6"/>
                </a:moveTo>
                <a:cubicBezTo>
                  <a:pt x="136" y="43"/>
                  <a:pt x="136" y="40"/>
                  <a:pt x="136" y="37"/>
                </a:cubicBezTo>
                <a:cubicBezTo>
                  <a:pt x="136" y="17"/>
                  <a:pt x="120" y="0"/>
                  <a:pt x="99" y="0"/>
                </a:cubicBezTo>
                <a:cubicBezTo>
                  <a:pt x="76" y="0"/>
                  <a:pt x="73" y="18"/>
                  <a:pt x="73" y="18"/>
                </a:cubicBezTo>
                <a:cubicBezTo>
                  <a:pt x="73" y="18"/>
                  <a:pt x="63" y="6"/>
                  <a:pt x="45" y="8"/>
                </a:cubicBezTo>
                <a:cubicBezTo>
                  <a:pt x="30" y="11"/>
                  <a:pt x="19" y="25"/>
                  <a:pt x="19" y="40"/>
                </a:cubicBezTo>
                <a:cubicBezTo>
                  <a:pt x="19" y="42"/>
                  <a:pt x="20" y="45"/>
                  <a:pt x="20"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1"/>
                  <a:pt x="92" y="68"/>
                </a:cubicBezTo>
                <a:cubicBezTo>
                  <a:pt x="92" y="60"/>
                  <a:pt x="92" y="43"/>
                  <a:pt x="92" y="37"/>
                </a:cubicBezTo>
                <a:cubicBezTo>
                  <a:pt x="92" y="37"/>
                  <a:pt x="92" y="36"/>
                  <a:pt x="90" y="36"/>
                </a:cubicBezTo>
                <a:cubicBezTo>
                  <a:pt x="88" y="36"/>
                  <a:pt x="67" y="36"/>
                  <a:pt x="64" y="36"/>
                </a:cubicBezTo>
                <a:cubicBezTo>
                  <a:pt x="61" y="36"/>
                  <a:pt x="62" y="38"/>
                  <a:pt x="62" y="38"/>
                </a:cubicBezTo>
                <a:cubicBezTo>
                  <a:pt x="62" y="44"/>
                  <a:pt x="62" y="60"/>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9"/>
                  <a:pt x="11" y="74"/>
                </a:cubicBezTo>
                <a:cubicBezTo>
                  <a:pt x="11" y="63"/>
                  <a:pt x="18" y="54"/>
                  <a:pt x="29" y="50"/>
                </a:cubicBezTo>
                <a:cubicBezTo>
                  <a:pt x="28" y="48"/>
                  <a:pt x="28" y="46"/>
                  <a:pt x="28" y="44"/>
                </a:cubicBezTo>
                <a:cubicBezTo>
                  <a:pt x="28" y="32"/>
                  <a:pt x="37" y="20"/>
                  <a:pt x="50" y="17"/>
                </a:cubicBezTo>
                <a:cubicBezTo>
                  <a:pt x="65" y="15"/>
                  <a:pt x="74" y="29"/>
                  <a:pt x="74" y="29"/>
                </a:cubicBezTo>
                <a:cubicBezTo>
                  <a:pt x="74" y="29"/>
                  <a:pt x="77" y="11"/>
                  <a:pt x="97" y="11"/>
                </a:cubicBezTo>
                <a:cubicBezTo>
                  <a:pt x="115" y="11"/>
                  <a:pt x="128" y="25"/>
                  <a:pt x="128" y="42"/>
                </a:cubicBezTo>
                <a:cubicBezTo>
                  <a:pt x="128" y="45"/>
                  <a:pt x="127" y="47"/>
                  <a:pt x="127" y="50"/>
                </a:cubicBezTo>
                <a:cubicBezTo>
                  <a:pt x="138" y="53"/>
                  <a:pt x="147" y="63"/>
                  <a:pt x="147" y="74"/>
                </a:cubicBezTo>
                <a:cubicBezTo>
                  <a:pt x="147" y="89"/>
                  <a:pt x="135" y="100"/>
                  <a:pt x="120" y="100"/>
                </a:cubicBezTo>
                <a:close/>
              </a:path>
            </a:pathLst>
          </a:custGeom>
          <a:solidFill>
            <a:schemeClr val="bg1"/>
          </a:solidFill>
          <a:ln>
            <a:noFill/>
          </a:ln>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47" name="矩形 3"/>
          <p:cNvSpPr>
            <a:spLocks noChangeArrowheads="1"/>
          </p:cNvSpPr>
          <p:nvPr/>
        </p:nvSpPr>
        <p:spPr bwMode="auto">
          <a:xfrm>
            <a:off x="1876875" y="2191415"/>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文本框 13"/>
          <p:cNvSpPr txBox="1"/>
          <p:nvPr/>
        </p:nvSpPr>
        <p:spPr>
          <a:xfrm>
            <a:off x="686998" y="2484715"/>
            <a:ext cx="2332938" cy="384737"/>
          </a:xfrm>
          <a:prstGeom prst="rect">
            <a:avLst/>
          </a:prstGeom>
          <a:noFill/>
        </p:spPr>
        <p:txBody>
          <a:bodyPr wrap="square" lIns="65804" tIns="32901" rIns="65804" bIns="32901" rtlCol="0">
            <a:spAutoFit/>
          </a:bodyPr>
          <a:lstStyle/>
          <a:p>
            <a:pPr algn="r">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9" name="Group 20"/>
          <p:cNvGrpSpPr/>
          <p:nvPr/>
        </p:nvGrpSpPr>
        <p:grpSpPr>
          <a:xfrm>
            <a:off x="3418029" y="2586492"/>
            <a:ext cx="309318" cy="214246"/>
            <a:chOff x="7416800" y="1122363"/>
            <a:chExt cx="366713" cy="254000"/>
          </a:xfrm>
          <a:solidFill>
            <a:schemeClr val="bg1"/>
          </a:solidFill>
        </p:grpSpPr>
        <p:sp>
          <p:nvSpPr>
            <p:cNvPr id="50"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51"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grpSp>
      <p:sp>
        <p:nvSpPr>
          <p:cNvPr id="52" name="矩形 3"/>
          <p:cNvSpPr>
            <a:spLocks noChangeArrowheads="1"/>
          </p:cNvSpPr>
          <p:nvPr/>
        </p:nvSpPr>
        <p:spPr bwMode="auto">
          <a:xfrm>
            <a:off x="5533347" y="2800827"/>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文本框 13"/>
          <p:cNvSpPr txBox="1"/>
          <p:nvPr/>
        </p:nvSpPr>
        <p:spPr>
          <a:xfrm>
            <a:off x="5543828" y="3092291"/>
            <a:ext cx="2437648" cy="384737"/>
          </a:xfrm>
          <a:prstGeom prst="rect">
            <a:avLst/>
          </a:prstGeom>
          <a:noFill/>
        </p:spPr>
        <p:txBody>
          <a:bodyPr wrap="square" lIns="65804" tIns="32901" rIns="65804" bIns="32901" rtlCol="0">
            <a:spAutoFit/>
          </a:bodyPr>
          <a:lstStyle/>
          <a:p>
            <a:pPr algn="l">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4" name="组合 53"/>
          <p:cNvGrpSpPr/>
          <p:nvPr/>
        </p:nvGrpSpPr>
        <p:grpSpPr>
          <a:xfrm>
            <a:off x="4951340" y="2998840"/>
            <a:ext cx="316620" cy="302661"/>
            <a:chOff x="3294063" y="754063"/>
            <a:chExt cx="5600701" cy="5353051"/>
          </a:xfrm>
          <a:solidFill>
            <a:schemeClr val="bg1"/>
          </a:solidFill>
        </p:grpSpPr>
        <p:sp>
          <p:nvSpPr>
            <p:cNvPr id="55" name="Freeform 458"/>
            <p:cNvSpPr/>
            <p:nvPr/>
          </p:nvSpPr>
          <p:spPr bwMode="auto">
            <a:xfrm>
              <a:off x="8235951" y="3122613"/>
              <a:ext cx="658813" cy="307975"/>
            </a:xfrm>
            <a:custGeom>
              <a:avLst/>
              <a:gdLst>
                <a:gd name="T0" fmla="*/ 135 w 175"/>
                <a:gd name="T1" fmla="*/ 0 h 82"/>
                <a:gd name="T2" fmla="*/ 175 w 175"/>
                <a:gd name="T3" fmla="*/ 41 h 82"/>
                <a:gd name="T4" fmla="*/ 135 w 175"/>
                <a:gd name="T5" fmla="*/ 82 h 82"/>
                <a:gd name="T6" fmla="*/ 41 w 175"/>
                <a:gd name="T7" fmla="*/ 82 h 82"/>
                <a:gd name="T8" fmla="*/ 0 w 175"/>
                <a:gd name="T9" fmla="*/ 41 h 82"/>
                <a:gd name="T10" fmla="*/ 12 w 175"/>
                <a:gd name="T11" fmla="*/ 12 h 82"/>
                <a:gd name="T12" fmla="*/ 41 w 175"/>
                <a:gd name="T13" fmla="*/ 0 h 82"/>
                <a:gd name="T14" fmla="*/ 135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5" y="0"/>
                  </a:moveTo>
                  <a:cubicBezTo>
                    <a:pt x="157" y="0"/>
                    <a:pt x="175" y="19"/>
                    <a:pt x="175" y="41"/>
                  </a:cubicBezTo>
                  <a:cubicBezTo>
                    <a:pt x="175" y="64"/>
                    <a:pt x="157" y="82"/>
                    <a:pt x="135" y="82"/>
                  </a:cubicBezTo>
                  <a:cubicBezTo>
                    <a:pt x="41" y="82"/>
                    <a:pt x="41" y="82"/>
                    <a:pt x="41" y="82"/>
                  </a:cubicBezTo>
                  <a:cubicBezTo>
                    <a:pt x="19" y="82"/>
                    <a:pt x="0" y="64"/>
                    <a:pt x="0" y="41"/>
                  </a:cubicBezTo>
                  <a:cubicBezTo>
                    <a:pt x="0" y="30"/>
                    <a:pt x="5" y="20"/>
                    <a:pt x="12" y="12"/>
                  </a:cubicBezTo>
                  <a:cubicBezTo>
                    <a:pt x="20" y="5"/>
                    <a:pt x="30" y="0"/>
                    <a:pt x="41" y="0"/>
                  </a:cubicBezTo>
                  <a:lnTo>
                    <a:pt x="1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56" name="Freeform 459"/>
            <p:cNvSpPr/>
            <p:nvPr/>
          </p:nvSpPr>
          <p:spPr bwMode="auto">
            <a:xfrm>
              <a:off x="7646988" y="1539876"/>
              <a:ext cx="571500" cy="587375"/>
            </a:xfrm>
            <a:custGeom>
              <a:avLst/>
              <a:gdLst>
                <a:gd name="T0" fmla="*/ 136 w 152"/>
                <a:gd name="T1" fmla="*/ 16 h 156"/>
                <a:gd name="T2" fmla="*/ 136 w 152"/>
                <a:gd name="T3" fmla="*/ 74 h 156"/>
                <a:gd name="T4" fmla="*/ 70 w 152"/>
                <a:gd name="T5" fmla="*/ 140 h 156"/>
                <a:gd name="T6" fmla="*/ 12 w 152"/>
                <a:gd name="T7" fmla="*/ 140 h 156"/>
                <a:gd name="T8" fmla="*/ 0 w 152"/>
                <a:gd name="T9" fmla="*/ 111 h 156"/>
                <a:gd name="T10" fmla="*/ 12 w 152"/>
                <a:gd name="T11" fmla="*/ 82 h 156"/>
                <a:gd name="T12" fmla="*/ 78 w 152"/>
                <a:gd name="T13" fmla="*/ 16 h 156"/>
                <a:gd name="T14" fmla="*/ 136 w 152"/>
                <a:gd name="T15" fmla="*/ 1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36" y="16"/>
                  </a:moveTo>
                  <a:cubicBezTo>
                    <a:pt x="152" y="32"/>
                    <a:pt x="152" y="58"/>
                    <a:pt x="136" y="74"/>
                  </a:cubicBezTo>
                  <a:cubicBezTo>
                    <a:pt x="70" y="140"/>
                    <a:pt x="70" y="140"/>
                    <a:pt x="70" y="140"/>
                  </a:cubicBezTo>
                  <a:cubicBezTo>
                    <a:pt x="54" y="156"/>
                    <a:pt x="28" y="156"/>
                    <a:pt x="12" y="140"/>
                  </a:cubicBezTo>
                  <a:cubicBezTo>
                    <a:pt x="4" y="132"/>
                    <a:pt x="0" y="121"/>
                    <a:pt x="0" y="111"/>
                  </a:cubicBezTo>
                  <a:cubicBezTo>
                    <a:pt x="0" y="100"/>
                    <a:pt x="4" y="90"/>
                    <a:pt x="12" y="82"/>
                  </a:cubicBezTo>
                  <a:cubicBezTo>
                    <a:pt x="78" y="16"/>
                    <a:pt x="78" y="16"/>
                    <a:pt x="78" y="16"/>
                  </a:cubicBezTo>
                  <a:cubicBezTo>
                    <a:pt x="94" y="0"/>
                    <a:pt x="120" y="0"/>
                    <a:pt x="1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57" name="Freeform 460"/>
            <p:cNvSpPr>
              <a:spLocks noEditPoints="1"/>
            </p:cNvSpPr>
            <p:nvPr/>
          </p:nvSpPr>
          <p:spPr bwMode="auto">
            <a:xfrm>
              <a:off x="4170363" y="1525588"/>
              <a:ext cx="3863975" cy="3567113"/>
            </a:xfrm>
            <a:custGeom>
              <a:avLst/>
              <a:gdLst>
                <a:gd name="T0" fmla="*/ 1028 w 1028"/>
                <a:gd name="T1" fmla="*/ 514 h 949"/>
                <a:gd name="T2" fmla="*/ 787 w 1028"/>
                <a:gd name="T3" fmla="*/ 949 h 949"/>
                <a:gd name="T4" fmla="*/ 241 w 1028"/>
                <a:gd name="T5" fmla="*/ 949 h 949"/>
                <a:gd name="T6" fmla="*/ 0 w 1028"/>
                <a:gd name="T7" fmla="*/ 514 h 949"/>
                <a:gd name="T8" fmla="*/ 514 w 1028"/>
                <a:gd name="T9" fmla="*/ 0 h 949"/>
                <a:gd name="T10" fmla="*/ 1028 w 1028"/>
                <a:gd name="T11" fmla="*/ 514 h 949"/>
                <a:gd name="T12" fmla="*/ 714 w 1028"/>
                <a:gd name="T13" fmla="*/ 345 h 949"/>
                <a:gd name="T14" fmla="*/ 714 w 1028"/>
                <a:gd name="T15" fmla="*/ 251 h 949"/>
                <a:gd name="T16" fmla="*/ 632 w 1028"/>
                <a:gd name="T17" fmla="*/ 187 h 949"/>
                <a:gd name="T18" fmla="*/ 563 w 1028"/>
                <a:gd name="T19" fmla="*/ 187 h 949"/>
                <a:gd name="T20" fmla="*/ 563 w 1028"/>
                <a:gd name="T21" fmla="*/ 153 h 949"/>
                <a:gd name="T22" fmla="*/ 466 w 1028"/>
                <a:gd name="T23" fmla="*/ 153 h 949"/>
                <a:gd name="T24" fmla="*/ 466 w 1028"/>
                <a:gd name="T25" fmla="*/ 187 h 949"/>
                <a:gd name="T26" fmla="*/ 397 w 1028"/>
                <a:gd name="T27" fmla="*/ 187 h 949"/>
                <a:gd name="T28" fmla="*/ 316 w 1028"/>
                <a:gd name="T29" fmla="*/ 251 h 949"/>
                <a:gd name="T30" fmla="*/ 316 w 1028"/>
                <a:gd name="T31" fmla="*/ 438 h 949"/>
                <a:gd name="T32" fmla="*/ 397 w 1028"/>
                <a:gd name="T33" fmla="*/ 503 h 949"/>
                <a:gd name="T34" fmla="*/ 466 w 1028"/>
                <a:gd name="T35" fmla="*/ 503 h 949"/>
                <a:gd name="T36" fmla="*/ 466 w 1028"/>
                <a:gd name="T37" fmla="*/ 701 h 949"/>
                <a:gd name="T38" fmla="*/ 440 w 1028"/>
                <a:gd name="T39" fmla="*/ 701 h 949"/>
                <a:gd name="T40" fmla="*/ 389 w 1028"/>
                <a:gd name="T41" fmla="*/ 661 h 949"/>
                <a:gd name="T42" fmla="*/ 389 w 1028"/>
                <a:gd name="T43" fmla="*/ 602 h 949"/>
                <a:gd name="T44" fmla="*/ 315 w 1028"/>
                <a:gd name="T45" fmla="*/ 602 h 949"/>
                <a:gd name="T46" fmla="*/ 315 w 1028"/>
                <a:gd name="T47" fmla="*/ 696 h 949"/>
                <a:gd name="T48" fmla="*/ 396 w 1028"/>
                <a:gd name="T49" fmla="*/ 760 h 949"/>
                <a:gd name="T50" fmla="*/ 466 w 1028"/>
                <a:gd name="T51" fmla="*/ 760 h 949"/>
                <a:gd name="T52" fmla="*/ 466 w 1028"/>
                <a:gd name="T53" fmla="*/ 796 h 949"/>
                <a:gd name="T54" fmla="*/ 563 w 1028"/>
                <a:gd name="T55" fmla="*/ 796 h 949"/>
                <a:gd name="T56" fmla="*/ 563 w 1028"/>
                <a:gd name="T57" fmla="*/ 760 h 949"/>
                <a:gd name="T58" fmla="*/ 632 w 1028"/>
                <a:gd name="T59" fmla="*/ 760 h 949"/>
                <a:gd name="T60" fmla="*/ 713 w 1028"/>
                <a:gd name="T61" fmla="*/ 696 h 949"/>
                <a:gd name="T62" fmla="*/ 713 w 1028"/>
                <a:gd name="T63" fmla="*/ 509 h 949"/>
                <a:gd name="T64" fmla="*/ 632 w 1028"/>
                <a:gd name="T65" fmla="*/ 444 h 949"/>
                <a:gd name="T66" fmla="*/ 563 w 1028"/>
                <a:gd name="T67" fmla="*/ 444 h 949"/>
                <a:gd name="T68" fmla="*/ 563 w 1028"/>
                <a:gd name="T69" fmla="*/ 246 h 949"/>
                <a:gd name="T70" fmla="*/ 588 w 1028"/>
                <a:gd name="T71" fmla="*/ 246 h 949"/>
                <a:gd name="T72" fmla="*/ 639 w 1028"/>
                <a:gd name="T73" fmla="*/ 286 h 949"/>
                <a:gd name="T74" fmla="*/ 639 w 1028"/>
                <a:gd name="T75" fmla="*/ 345 h 949"/>
                <a:gd name="T76" fmla="*/ 714 w 1028"/>
                <a:gd name="T77" fmla="*/ 34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8" h="949">
                  <a:moveTo>
                    <a:pt x="1028" y="514"/>
                  </a:moveTo>
                  <a:cubicBezTo>
                    <a:pt x="1028" y="697"/>
                    <a:pt x="932" y="858"/>
                    <a:pt x="787" y="949"/>
                  </a:cubicBezTo>
                  <a:cubicBezTo>
                    <a:pt x="241" y="949"/>
                    <a:pt x="241" y="949"/>
                    <a:pt x="241" y="949"/>
                  </a:cubicBezTo>
                  <a:cubicBezTo>
                    <a:pt x="97" y="858"/>
                    <a:pt x="0" y="697"/>
                    <a:pt x="0" y="514"/>
                  </a:cubicBezTo>
                  <a:cubicBezTo>
                    <a:pt x="0" y="230"/>
                    <a:pt x="231" y="0"/>
                    <a:pt x="514" y="0"/>
                  </a:cubicBezTo>
                  <a:cubicBezTo>
                    <a:pt x="798" y="0"/>
                    <a:pt x="1028" y="230"/>
                    <a:pt x="1028" y="514"/>
                  </a:cubicBezTo>
                  <a:close/>
                  <a:moveTo>
                    <a:pt x="714" y="345"/>
                  </a:moveTo>
                  <a:cubicBezTo>
                    <a:pt x="714" y="251"/>
                    <a:pt x="714" y="251"/>
                    <a:pt x="714" y="251"/>
                  </a:cubicBezTo>
                  <a:cubicBezTo>
                    <a:pt x="714" y="216"/>
                    <a:pt x="677" y="187"/>
                    <a:pt x="632" y="187"/>
                  </a:cubicBezTo>
                  <a:cubicBezTo>
                    <a:pt x="563" y="187"/>
                    <a:pt x="563" y="187"/>
                    <a:pt x="563" y="187"/>
                  </a:cubicBezTo>
                  <a:cubicBezTo>
                    <a:pt x="563" y="153"/>
                    <a:pt x="563" y="153"/>
                    <a:pt x="563" y="153"/>
                  </a:cubicBezTo>
                  <a:cubicBezTo>
                    <a:pt x="466" y="153"/>
                    <a:pt x="466" y="153"/>
                    <a:pt x="466" y="153"/>
                  </a:cubicBezTo>
                  <a:cubicBezTo>
                    <a:pt x="466" y="187"/>
                    <a:pt x="466" y="187"/>
                    <a:pt x="466" y="187"/>
                  </a:cubicBezTo>
                  <a:cubicBezTo>
                    <a:pt x="397" y="187"/>
                    <a:pt x="397" y="187"/>
                    <a:pt x="397" y="187"/>
                  </a:cubicBezTo>
                  <a:cubicBezTo>
                    <a:pt x="352" y="187"/>
                    <a:pt x="316" y="216"/>
                    <a:pt x="316" y="251"/>
                  </a:cubicBezTo>
                  <a:cubicBezTo>
                    <a:pt x="316" y="438"/>
                    <a:pt x="316" y="438"/>
                    <a:pt x="316" y="438"/>
                  </a:cubicBezTo>
                  <a:cubicBezTo>
                    <a:pt x="316" y="474"/>
                    <a:pt x="352" y="503"/>
                    <a:pt x="397" y="503"/>
                  </a:cubicBezTo>
                  <a:cubicBezTo>
                    <a:pt x="466" y="503"/>
                    <a:pt x="466" y="503"/>
                    <a:pt x="466" y="503"/>
                  </a:cubicBezTo>
                  <a:cubicBezTo>
                    <a:pt x="466" y="701"/>
                    <a:pt x="466" y="701"/>
                    <a:pt x="466" y="701"/>
                  </a:cubicBezTo>
                  <a:cubicBezTo>
                    <a:pt x="440" y="701"/>
                    <a:pt x="440" y="701"/>
                    <a:pt x="440" y="701"/>
                  </a:cubicBezTo>
                  <a:cubicBezTo>
                    <a:pt x="412" y="701"/>
                    <a:pt x="389" y="683"/>
                    <a:pt x="389" y="661"/>
                  </a:cubicBezTo>
                  <a:cubicBezTo>
                    <a:pt x="389" y="602"/>
                    <a:pt x="389" y="602"/>
                    <a:pt x="389" y="602"/>
                  </a:cubicBezTo>
                  <a:cubicBezTo>
                    <a:pt x="315" y="602"/>
                    <a:pt x="315" y="602"/>
                    <a:pt x="315" y="602"/>
                  </a:cubicBezTo>
                  <a:cubicBezTo>
                    <a:pt x="315" y="696"/>
                    <a:pt x="315" y="696"/>
                    <a:pt x="315" y="696"/>
                  </a:cubicBezTo>
                  <a:cubicBezTo>
                    <a:pt x="315" y="731"/>
                    <a:pt x="351" y="760"/>
                    <a:pt x="396" y="760"/>
                  </a:cubicBezTo>
                  <a:cubicBezTo>
                    <a:pt x="466" y="760"/>
                    <a:pt x="466" y="760"/>
                    <a:pt x="466" y="760"/>
                  </a:cubicBezTo>
                  <a:cubicBezTo>
                    <a:pt x="466" y="796"/>
                    <a:pt x="466" y="796"/>
                    <a:pt x="466" y="796"/>
                  </a:cubicBezTo>
                  <a:cubicBezTo>
                    <a:pt x="563" y="796"/>
                    <a:pt x="563" y="796"/>
                    <a:pt x="563" y="796"/>
                  </a:cubicBezTo>
                  <a:cubicBezTo>
                    <a:pt x="563" y="760"/>
                    <a:pt x="563" y="760"/>
                    <a:pt x="563" y="760"/>
                  </a:cubicBezTo>
                  <a:cubicBezTo>
                    <a:pt x="632" y="760"/>
                    <a:pt x="632" y="760"/>
                    <a:pt x="632" y="760"/>
                  </a:cubicBezTo>
                  <a:cubicBezTo>
                    <a:pt x="677" y="760"/>
                    <a:pt x="713" y="731"/>
                    <a:pt x="713" y="696"/>
                  </a:cubicBezTo>
                  <a:cubicBezTo>
                    <a:pt x="713" y="509"/>
                    <a:pt x="713" y="509"/>
                    <a:pt x="713" y="509"/>
                  </a:cubicBezTo>
                  <a:cubicBezTo>
                    <a:pt x="713" y="473"/>
                    <a:pt x="677" y="444"/>
                    <a:pt x="632" y="444"/>
                  </a:cubicBezTo>
                  <a:cubicBezTo>
                    <a:pt x="563" y="444"/>
                    <a:pt x="563" y="444"/>
                    <a:pt x="563" y="444"/>
                  </a:cubicBezTo>
                  <a:cubicBezTo>
                    <a:pt x="563" y="246"/>
                    <a:pt x="563" y="246"/>
                    <a:pt x="563" y="246"/>
                  </a:cubicBezTo>
                  <a:cubicBezTo>
                    <a:pt x="588" y="246"/>
                    <a:pt x="588" y="246"/>
                    <a:pt x="588" y="246"/>
                  </a:cubicBezTo>
                  <a:cubicBezTo>
                    <a:pt x="617" y="246"/>
                    <a:pt x="639" y="264"/>
                    <a:pt x="639" y="286"/>
                  </a:cubicBezTo>
                  <a:cubicBezTo>
                    <a:pt x="639" y="345"/>
                    <a:pt x="639" y="345"/>
                    <a:pt x="639" y="345"/>
                  </a:cubicBezTo>
                  <a:lnTo>
                    <a:pt x="714" y="3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58" name="Freeform 461"/>
            <p:cNvSpPr/>
            <p:nvPr/>
          </p:nvSpPr>
          <p:spPr bwMode="auto">
            <a:xfrm>
              <a:off x="5187951" y="5254626"/>
              <a:ext cx="1827213" cy="209550"/>
            </a:xfrm>
            <a:custGeom>
              <a:avLst/>
              <a:gdLst>
                <a:gd name="T0" fmla="*/ 436 w 486"/>
                <a:gd name="T1" fmla="*/ 0 h 56"/>
                <a:gd name="T2" fmla="*/ 486 w 486"/>
                <a:gd name="T3" fmla="*/ 28 h 56"/>
                <a:gd name="T4" fmla="*/ 436 w 486"/>
                <a:gd name="T5" fmla="*/ 56 h 56"/>
                <a:gd name="T6" fmla="*/ 51 w 486"/>
                <a:gd name="T7" fmla="*/ 56 h 56"/>
                <a:gd name="T8" fmla="*/ 0 w 486"/>
                <a:gd name="T9" fmla="*/ 28 h 56"/>
                <a:gd name="T10" fmla="*/ 15 w 486"/>
                <a:gd name="T11" fmla="*/ 8 h 56"/>
                <a:gd name="T12" fmla="*/ 51 w 486"/>
                <a:gd name="T13" fmla="*/ 0 h 56"/>
                <a:gd name="T14" fmla="*/ 436 w 486"/>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6">
                  <a:moveTo>
                    <a:pt x="436" y="0"/>
                  </a:moveTo>
                  <a:cubicBezTo>
                    <a:pt x="464" y="0"/>
                    <a:pt x="486" y="13"/>
                    <a:pt x="486" y="28"/>
                  </a:cubicBezTo>
                  <a:cubicBezTo>
                    <a:pt x="486" y="44"/>
                    <a:pt x="464" y="56"/>
                    <a:pt x="436" y="56"/>
                  </a:cubicBezTo>
                  <a:cubicBezTo>
                    <a:pt x="51" y="56"/>
                    <a:pt x="51" y="56"/>
                    <a:pt x="51" y="56"/>
                  </a:cubicBezTo>
                  <a:cubicBezTo>
                    <a:pt x="23" y="56"/>
                    <a:pt x="0" y="44"/>
                    <a:pt x="0" y="28"/>
                  </a:cubicBezTo>
                  <a:cubicBezTo>
                    <a:pt x="0" y="20"/>
                    <a:pt x="6" y="13"/>
                    <a:pt x="15" y="8"/>
                  </a:cubicBezTo>
                  <a:cubicBezTo>
                    <a:pt x="24" y="3"/>
                    <a:pt x="37" y="0"/>
                    <a:pt x="51" y="0"/>
                  </a:cubicBezTo>
                  <a:lnTo>
                    <a:pt x="4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59" name="Freeform 462"/>
            <p:cNvSpPr/>
            <p:nvPr/>
          </p:nvSpPr>
          <p:spPr bwMode="auto">
            <a:xfrm>
              <a:off x="5368926" y="5576888"/>
              <a:ext cx="1470025" cy="211138"/>
            </a:xfrm>
            <a:custGeom>
              <a:avLst/>
              <a:gdLst>
                <a:gd name="T0" fmla="*/ 341 w 391"/>
                <a:gd name="T1" fmla="*/ 0 h 56"/>
                <a:gd name="T2" fmla="*/ 391 w 391"/>
                <a:gd name="T3" fmla="*/ 28 h 56"/>
                <a:gd name="T4" fmla="*/ 341 w 391"/>
                <a:gd name="T5" fmla="*/ 56 h 56"/>
                <a:gd name="T6" fmla="*/ 50 w 391"/>
                <a:gd name="T7" fmla="*/ 56 h 56"/>
                <a:gd name="T8" fmla="*/ 0 w 391"/>
                <a:gd name="T9" fmla="*/ 28 h 56"/>
                <a:gd name="T10" fmla="*/ 14 w 391"/>
                <a:gd name="T11" fmla="*/ 8 h 56"/>
                <a:gd name="T12" fmla="*/ 50 w 391"/>
                <a:gd name="T13" fmla="*/ 0 h 56"/>
                <a:gd name="T14" fmla="*/ 341 w 391"/>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6">
                  <a:moveTo>
                    <a:pt x="341" y="0"/>
                  </a:moveTo>
                  <a:cubicBezTo>
                    <a:pt x="369" y="0"/>
                    <a:pt x="391" y="12"/>
                    <a:pt x="391" y="28"/>
                  </a:cubicBezTo>
                  <a:cubicBezTo>
                    <a:pt x="391" y="43"/>
                    <a:pt x="369" y="56"/>
                    <a:pt x="341" y="56"/>
                  </a:cubicBezTo>
                  <a:cubicBezTo>
                    <a:pt x="50" y="56"/>
                    <a:pt x="50" y="56"/>
                    <a:pt x="50" y="56"/>
                  </a:cubicBezTo>
                  <a:cubicBezTo>
                    <a:pt x="22" y="56"/>
                    <a:pt x="0" y="43"/>
                    <a:pt x="0" y="28"/>
                  </a:cubicBezTo>
                  <a:cubicBezTo>
                    <a:pt x="0" y="20"/>
                    <a:pt x="5" y="13"/>
                    <a:pt x="14" y="8"/>
                  </a:cubicBezTo>
                  <a:cubicBezTo>
                    <a:pt x="24" y="3"/>
                    <a:pt x="36" y="0"/>
                    <a:pt x="50" y="0"/>
                  </a:cubicBezTo>
                  <a:lnTo>
                    <a:pt x="3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0" name="Freeform 463"/>
            <p:cNvSpPr/>
            <p:nvPr/>
          </p:nvSpPr>
          <p:spPr bwMode="auto">
            <a:xfrm>
              <a:off x="5556251" y="5895976"/>
              <a:ext cx="1090613" cy="211138"/>
            </a:xfrm>
            <a:custGeom>
              <a:avLst/>
              <a:gdLst>
                <a:gd name="T0" fmla="*/ 240 w 290"/>
                <a:gd name="T1" fmla="*/ 0 h 56"/>
                <a:gd name="T2" fmla="*/ 290 w 290"/>
                <a:gd name="T3" fmla="*/ 28 h 56"/>
                <a:gd name="T4" fmla="*/ 240 w 290"/>
                <a:gd name="T5" fmla="*/ 56 h 56"/>
                <a:gd name="T6" fmla="*/ 50 w 290"/>
                <a:gd name="T7" fmla="*/ 56 h 56"/>
                <a:gd name="T8" fmla="*/ 0 w 290"/>
                <a:gd name="T9" fmla="*/ 28 h 56"/>
                <a:gd name="T10" fmla="*/ 15 w 290"/>
                <a:gd name="T11" fmla="*/ 8 h 56"/>
                <a:gd name="T12" fmla="*/ 50 w 290"/>
                <a:gd name="T13" fmla="*/ 0 h 56"/>
                <a:gd name="T14" fmla="*/ 240 w 2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6">
                  <a:moveTo>
                    <a:pt x="240" y="0"/>
                  </a:moveTo>
                  <a:cubicBezTo>
                    <a:pt x="268" y="0"/>
                    <a:pt x="290" y="12"/>
                    <a:pt x="290" y="28"/>
                  </a:cubicBezTo>
                  <a:cubicBezTo>
                    <a:pt x="290" y="43"/>
                    <a:pt x="268" y="56"/>
                    <a:pt x="240" y="56"/>
                  </a:cubicBezTo>
                  <a:cubicBezTo>
                    <a:pt x="50" y="56"/>
                    <a:pt x="50" y="56"/>
                    <a:pt x="50" y="56"/>
                  </a:cubicBezTo>
                  <a:cubicBezTo>
                    <a:pt x="23" y="56"/>
                    <a:pt x="0" y="43"/>
                    <a:pt x="0" y="28"/>
                  </a:cubicBezTo>
                  <a:cubicBezTo>
                    <a:pt x="0" y="20"/>
                    <a:pt x="6" y="13"/>
                    <a:pt x="15" y="8"/>
                  </a:cubicBezTo>
                  <a:cubicBezTo>
                    <a:pt x="24" y="3"/>
                    <a:pt x="37" y="0"/>
                    <a:pt x="50" y="0"/>
                  </a:cubicBezTo>
                  <a:lnTo>
                    <a:pt x="2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1" name="Freeform 464"/>
            <p:cNvSpPr/>
            <p:nvPr/>
          </p:nvSpPr>
          <p:spPr bwMode="auto">
            <a:xfrm>
              <a:off x="6286501" y="3416301"/>
              <a:ext cx="285750" cy="744538"/>
            </a:xfrm>
            <a:custGeom>
              <a:avLst/>
              <a:gdLst>
                <a:gd name="T0" fmla="*/ 76 w 76"/>
                <a:gd name="T1" fmla="*/ 41 h 198"/>
                <a:gd name="T2" fmla="*/ 76 w 76"/>
                <a:gd name="T3" fmla="*/ 158 h 198"/>
                <a:gd name="T4" fmla="*/ 25 w 76"/>
                <a:gd name="T5" fmla="*/ 198 h 198"/>
                <a:gd name="T6" fmla="*/ 0 w 76"/>
                <a:gd name="T7" fmla="*/ 198 h 198"/>
                <a:gd name="T8" fmla="*/ 0 w 76"/>
                <a:gd name="T9" fmla="*/ 0 h 198"/>
                <a:gd name="T10" fmla="*/ 25 w 76"/>
                <a:gd name="T11" fmla="*/ 0 h 198"/>
                <a:gd name="T12" fmla="*/ 76 w 76"/>
                <a:gd name="T13" fmla="*/ 41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41"/>
                  </a:moveTo>
                  <a:cubicBezTo>
                    <a:pt x="76" y="158"/>
                    <a:pt x="76" y="158"/>
                    <a:pt x="76" y="158"/>
                  </a:cubicBezTo>
                  <a:cubicBezTo>
                    <a:pt x="76" y="180"/>
                    <a:pt x="53" y="198"/>
                    <a:pt x="25" y="198"/>
                  </a:cubicBezTo>
                  <a:cubicBezTo>
                    <a:pt x="0" y="198"/>
                    <a:pt x="0" y="198"/>
                    <a:pt x="0" y="198"/>
                  </a:cubicBezTo>
                  <a:cubicBezTo>
                    <a:pt x="0" y="0"/>
                    <a:pt x="0" y="0"/>
                    <a:pt x="0" y="0"/>
                  </a:cubicBezTo>
                  <a:cubicBezTo>
                    <a:pt x="25" y="0"/>
                    <a:pt x="25" y="0"/>
                    <a:pt x="25" y="0"/>
                  </a:cubicBezTo>
                  <a:cubicBezTo>
                    <a:pt x="53" y="0"/>
                    <a:pt x="76" y="18"/>
                    <a:pt x="7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2" name="Freeform 465"/>
            <p:cNvSpPr/>
            <p:nvPr/>
          </p:nvSpPr>
          <p:spPr bwMode="auto">
            <a:xfrm>
              <a:off x="5948363" y="754063"/>
              <a:ext cx="307975" cy="658813"/>
            </a:xfrm>
            <a:custGeom>
              <a:avLst/>
              <a:gdLst>
                <a:gd name="T0" fmla="*/ 82 w 82"/>
                <a:gd name="T1" fmla="*/ 41 h 175"/>
                <a:gd name="T2" fmla="*/ 82 w 82"/>
                <a:gd name="T3" fmla="*/ 134 h 175"/>
                <a:gd name="T4" fmla="*/ 41 w 82"/>
                <a:gd name="T5" fmla="*/ 175 h 175"/>
                <a:gd name="T6" fmla="*/ 12 w 82"/>
                <a:gd name="T7" fmla="*/ 163 h 175"/>
                <a:gd name="T8" fmla="*/ 0 w 82"/>
                <a:gd name="T9" fmla="*/ 134 h 175"/>
                <a:gd name="T10" fmla="*/ 0 w 82"/>
                <a:gd name="T11" fmla="*/ 41 h 175"/>
                <a:gd name="T12" fmla="*/ 41 w 82"/>
                <a:gd name="T13" fmla="*/ 0 h 175"/>
                <a:gd name="T14" fmla="*/ 82 w 82"/>
                <a:gd name="T15" fmla="*/ 41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75">
                  <a:moveTo>
                    <a:pt x="82" y="41"/>
                  </a:moveTo>
                  <a:cubicBezTo>
                    <a:pt x="82" y="134"/>
                    <a:pt x="82" y="134"/>
                    <a:pt x="82" y="134"/>
                  </a:cubicBezTo>
                  <a:cubicBezTo>
                    <a:pt x="82" y="157"/>
                    <a:pt x="64" y="175"/>
                    <a:pt x="41" y="175"/>
                  </a:cubicBezTo>
                  <a:cubicBezTo>
                    <a:pt x="30" y="175"/>
                    <a:pt x="20" y="171"/>
                    <a:pt x="12" y="163"/>
                  </a:cubicBezTo>
                  <a:cubicBezTo>
                    <a:pt x="5" y="156"/>
                    <a:pt x="0" y="146"/>
                    <a:pt x="0" y="134"/>
                  </a:cubicBezTo>
                  <a:cubicBezTo>
                    <a:pt x="0" y="41"/>
                    <a:pt x="0" y="41"/>
                    <a:pt x="0" y="41"/>
                  </a:cubicBezTo>
                  <a:cubicBezTo>
                    <a:pt x="0" y="19"/>
                    <a:pt x="19" y="0"/>
                    <a:pt x="41" y="0"/>
                  </a:cubicBezTo>
                  <a:cubicBezTo>
                    <a:pt x="64" y="0"/>
                    <a:pt x="82" y="19"/>
                    <a:pt x="8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3" name="Freeform 466"/>
            <p:cNvSpPr/>
            <p:nvPr/>
          </p:nvSpPr>
          <p:spPr bwMode="auto">
            <a:xfrm>
              <a:off x="5635626" y="2449513"/>
              <a:ext cx="285750" cy="744538"/>
            </a:xfrm>
            <a:custGeom>
              <a:avLst/>
              <a:gdLst>
                <a:gd name="T0" fmla="*/ 76 w 76"/>
                <a:gd name="T1" fmla="*/ 0 h 198"/>
                <a:gd name="T2" fmla="*/ 76 w 76"/>
                <a:gd name="T3" fmla="*/ 198 h 198"/>
                <a:gd name="T4" fmla="*/ 51 w 76"/>
                <a:gd name="T5" fmla="*/ 198 h 198"/>
                <a:gd name="T6" fmla="*/ 0 w 76"/>
                <a:gd name="T7" fmla="*/ 157 h 198"/>
                <a:gd name="T8" fmla="*/ 0 w 76"/>
                <a:gd name="T9" fmla="*/ 40 h 198"/>
                <a:gd name="T10" fmla="*/ 51 w 76"/>
                <a:gd name="T11" fmla="*/ 0 h 198"/>
                <a:gd name="T12" fmla="*/ 76 w 7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0"/>
                  </a:moveTo>
                  <a:cubicBezTo>
                    <a:pt x="76" y="198"/>
                    <a:pt x="76" y="198"/>
                    <a:pt x="76" y="198"/>
                  </a:cubicBezTo>
                  <a:cubicBezTo>
                    <a:pt x="51" y="198"/>
                    <a:pt x="51" y="198"/>
                    <a:pt x="51" y="198"/>
                  </a:cubicBezTo>
                  <a:cubicBezTo>
                    <a:pt x="23" y="198"/>
                    <a:pt x="0" y="180"/>
                    <a:pt x="0" y="157"/>
                  </a:cubicBezTo>
                  <a:cubicBezTo>
                    <a:pt x="0" y="40"/>
                    <a:pt x="0" y="40"/>
                    <a:pt x="0" y="40"/>
                  </a:cubicBezTo>
                  <a:cubicBezTo>
                    <a:pt x="0" y="18"/>
                    <a:pt x="23" y="0"/>
                    <a:pt x="51"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4" name="Freeform 467"/>
            <p:cNvSpPr/>
            <p:nvPr/>
          </p:nvSpPr>
          <p:spPr bwMode="auto">
            <a:xfrm>
              <a:off x="3951288" y="1539876"/>
              <a:ext cx="571500" cy="587375"/>
            </a:xfrm>
            <a:custGeom>
              <a:avLst/>
              <a:gdLst>
                <a:gd name="T0" fmla="*/ 140 w 152"/>
                <a:gd name="T1" fmla="*/ 82 h 156"/>
                <a:gd name="T2" fmla="*/ 152 w 152"/>
                <a:gd name="T3" fmla="*/ 111 h 156"/>
                <a:gd name="T4" fmla="*/ 140 w 152"/>
                <a:gd name="T5" fmla="*/ 140 h 156"/>
                <a:gd name="T6" fmla="*/ 82 w 152"/>
                <a:gd name="T7" fmla="*/ 140 h 156"/>
                <a:gd name="T8" fmla="*/ 16 w 152"/>
                <a:gd name="T9" fmla="*/ 74 h 156"/>
                <a:gd name="T10" fmla="*/ 16 w 152"/>
                <a:gd name="T11" fmla="*/ 16 h 156"/>
                <a:gd name="T12" fmla="*/ 74 w 152"/>
                <a:gd name="T13" fmla="*/ 16 h 156"/>
                <a:gd name="T14" fmla="*/ 140 w 152"/>
                <a:gd name="T15" fmla="*/ 8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40" y="82"/>
                  </a:moveTo>
                  <a:cubicBezTo>
                    <a:pt x="148" y="90"/>
                    <a:pt x="152" y="100"/>
                    <a:pt x="152" y="111"/>
                  </a:cubicBezTo>
                  <a:cubicBezTo>
                    <a:pt x="152" y="121"/>
                    <a:pt x="148" y="132"/>
                    <a:pt x="140" y="140"/>
                  </a:cubicBezTo>
                  <a:cubicBezTo>
                    <a:pt x="124" y="156"/>
                    <a:pt x="98" y="156"/>
                    <a:pt x="82" y="140"/>
                  </a:cubicBezTo>
                  <a:cubicBezTo>
                    <a:pt x="16" y="74"/>
                    <a:pt x="16" y="74"/>
                    <a:pt x="16" y="74"/>
                  </a:cubicBezTo>
                  <a:cubicBezTo>
                    <a:pt x="0" y="58"/>
                    <a:pt x="0" y="32"/>
                    <a:pt x="16" y="16"/>
                  </a:cubicBezTo>
                  <a:cubicBezTo>
                    <a:pt x="32" y="0"/>
                    <a:pt x="58" y="0"/>
                    <a:pt x="74" y="16"/>
                  </a:cubicBezTo>
                  <a:lnTo>
                    <a:pt x="140"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sp>
          <p:nvSpPr>
            <p:cNvPr id="65" name="Freeform 468"/>
            <p:cNvSpPr/>
            <p:nvPr/>
          </p:nvSpPr>
          <p:spPr bwMode="auto">
            <a:xfrm>
              <a:off x="3294063" y="3122613"/>
              <a:ext cx="657225" cy="307975"/>
            </a:xfrm>
            <a:custGeom>
              <a:avLst/>
              <a:gdLst>
                <a:gd name="T0" fmla="*/ 134 w 175"/>
                <a:gd name="T1" fmla="*/ 0 h 82"/>
                <a:gd name="T2" fmla="*/ 175 w 175"/>
                <a:gd name="T3" fmla="*/ 41 h 82"/>
                <a:gd name="T4" fmla="*/ 134 w 175"/>
                <a:gd name="T5" fmla="*/ 82 h 82"/>
                <a:gd name="T6" fmla="*/ 41 w 175"/>
                <a:gd name="T7" fmla="*/ 82 h 82"/>
                <a:gd name="T8" fmla="*/ 0 w 175"/>
                <a:gd name="T9" fmla="*/ 41 h 82"/>
                <a:gd name="T10" fmla="*/ 12 w 175"/>
                <a:gd name="T11" fmla="*/ 12 h 82"/>
                <a:gd name="T12" fmla="*/ 41 w 175"/>
                <a:gd name="T13" fmla="*/ 0 h 82"/>
                <a:gd name="T14" fmla="*/ 134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4" y="0"/>
                  </a:moveTo>
                  <a:cubicBezTo>
                    <a:pt x="156" y="0"/>
                    <a:pt x="175" y="19"/>
                    <a:pt x="175" y="41"/>
                  </a:cubicBezTo>
                  <a:cubicBezTo>
                    <a:pt x="175" y="64"/>
                    <a:pt x="156" y="82"/>
                    <a:pt x="134" y="82"/>
                  </a:cubicBezTo>
                  <a:cubicBezTo>
                    <a:pt x="41" y="82"/>
                    <a:pt x="41" y="82"/>
                    <a:pt x="41" y="82"/>
                  </a:cubicBezTo>
                  <a:cubicBezTo>
                    <a:pt x="18" y="82"/>
                    <a:pt x="0" y="64"/>
                    <a:pt x="0" y="41"/>
                  </a:cubicBezTo>
                  <a:cubicBezTo>
                    <a:pt x="0" y="30"/>
                    <a:pt x="4" y="20"/>
                    <a:pt x="12" y="12"/>
                  </a:cubicBezTo>
                  <a:cubicBezTo>
                    <a:pt x="19" y="5"/>
                    <a:pt x="29" y="0"/>
                    <a:pt x="41" y="0"/>
                  </a:cubicBezTo>
                  <a:lnTo>
                    <a:pt x="1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pPr defTabSz="684325" fontAlgn="auto">
                <a:spcBef>
                  <a:spcPts val="0"/>
                </a:spcBef>
                <a:spcAft>
                  <a:spcPts val="0"/>
                </a:spcAft>
              </a:pPr>
              <a:endParaRPr lang="zh-CN" altLang="en-US" sz="1400">
                <a:solidFill>
                  <a:schemeClr val="tx1">
                    <a:lumMod val="65000"/>
                    <a:lumOff val="35000"/>
                  </a:schemeClr>
                </a:solidFill>
                <a:latin typeface="Calibri" panose="020F0502020204030204"/>
                <a:ea typeface="宋体" panose="02010600030101010101" pitchFamily="2" charset="-122"/>
              </a:endParaRPr>
            </a:p>
          </p:txBody>
        </p:sp>
      </p:grpSp>
      <p:sp>
        <p:nvSpPr>
          <p:cNvPr id="66" name="矩形 3"/>
          <p:cNvSpPr>
            <a:spLocks noChangeArrowheads="1"/>
          </p:cNvSpPr>
          <p:nvPr/>
        </p:nvSpPr>
        <p:spPr bwMode="auto">
          <a:xfrm>
            <a:off x="1876877" y="3353105"/>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文本框 13"/>
          <p:cNvSpPr txBox="1"/>
          <p:nvPr/>
        </p:nvSpPr>
        <p:spPr>
          <a:xfrm>
            <a:off x="686998" y="3617840"/>
            <a:ext cx="2332938" cy="384737"/>
          </a:xfrm>
          <a:prstGeom prst="rect">
            <a:avLst/>
          </a:prstGeom>
          <a:noFill/>
        </p:spPr>
        <p:txBody>
          <a:bodyPr wrap="square" lIns="65804" tIns="32901" rIns="65804" bIns="32901" rtlCol="0">
            <a:spAutoFit/>
          </a:bodyPr>
          <a:lstStyle/>
          <a:p>
            <a:pPr algn="r">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8" name="Group 23"/>
          <p:cNvGrpSpPr/>
          <p:nvPr/>
        </p:nvGrpSpPr>
        <p:grpSpPr>
          <a:xfrm>
            <a:off x="3477193" y="3562046"/>
            <a:ext cx="256866" cy="223934"/>
            <a:chOff x="7540014" y="4306907"/>
            <a:chExt cx="389342" cy="339426"/>
          </a:xfrm>
          <a:solidFill>
            <a:schemeClr val="bg1"/>
          </a:solidFill>
        </p:grpSpPr>
        <p:sp>
          <p:nvSpPr>
            <p:cNvPr id="69"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0"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1"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2"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3"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4"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5"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6"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7"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8"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79"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grpSp>
      <p:sp>
        <p:nvSpPr>
          <p:cNvPr id="80" name="矩形 3"/>
          <p:cNvSpPr>
            <a:spLocks noChangeArrowheads="1"/>
          </p:cNvSpPr>
          <p:nvPr/>
        </p:nvSpPr>
        <p:spPr bwMode="auto">
          <a:xfrm>
            <a:off x="4682616" y="4321557"/>
            <a:ext cx="1262295" cy="2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1" tIns="34281" rIns="68561" bIns="34281">
            <a:spAutoFit/>
          </a:bodyPr>
          <a:lstStyle/>
          <a:p>
            <a:r>
              <a:rPr lang="en-US" altLang="zh-CN"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Add title text</a:t>
            </a:r>
            <a:endParaRPr lang="zh-CN" altLang="en-US" sz="1400" b="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1" name="文本框 13"/>
          <p:cNvSpPr txBox="1"/>
          <p:nvPr/>
        </p:nvSpPr>
        <p:spPr>
          <a:xfrm>
            <a:off x="5953076" y="4266038"/>
            <a:ext cx="2437648" cy="384737"/>
          </a:xfrm>
          <a:prstGeom prst="rect">
            <a:avLst/>
          </a:prstGeom>
          <a:noFill/>
        </p:spPr>
        <p:txBody>
          <a:bodyPr wrap="square" lIns="65804" tIns="32901" rIns="65804" bIns="32901" rtlCol="0">
            <a:spAutoFit/>
          </a:bodyPr>
          <a:lstStyle/>
          <a:p>
            <a:pPr algn="l">
              <a:lnSpc>
                <a:spcPct val="120000"/>
              </a:lnSpc>
              <a:spcBef>
                <a:spcPct val="0"/>
              </a:spcBef>
              <a:buNone/>
            </a:pPr>
            <a:r>
              <a:rPr lang="en-US" altLang="zh-CN"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Click here to add text content, such as keywords, some brief introductions, etc.</a:t>
            </a:r>
            <a:endParaRPr lang="zh-CN" altLang="en-US" sz="9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2" name="Group 9"/>
          <p:cNvGrpSpPr/>
          <p:nvPr/>
        </p:nvGrpSpPr>
        <p:grpSpPr>
          <a:xfrm>
            <a:off x="4193261" y="4407061"/>
            <a:ext cx="288519" cy="213944"/>
            <a:chOff x="4572000" y="3414713"/>
            <a:chExt cx="374651" cy="277813"/>
          </a:xfrm>
          <a:solidFill>
            <a:schemeClr val="bg1"/>
          </a:solidFill>
        </p:grpSpPr>
        <p:sp>
          <p:nvSpPr>
            <p:cNvPr id="83"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sp>
          <p:nvSpPr>
            <p:cNvPr id="84"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en-US" dirty="0">
                <a:solidFill>
                  <a:schemeClr val="tx1">
                    <a:lumMod val="65000"/>
                    <a:lumOff val="35000"/>
                  </a:schemeClr>
                </a:solidFill>
                <a:latin typeface="微软雅黑" panose="020B0503020204020204" pitchFamily="34" charset="-122"/>
              </a:endParaRPr>
            </a:p>
          </p:txBody>
        </p:sp>
      </p:grpSp>
    </p:spTree>
    <p:extLst>
      <p:ext uri="{BB962C8B-B14F-4D97-AF65-F5344CB8AC3E}">
        <p14:creationId xmlns:p14="http://schemas.microsoft.com/office/powerpoint/2010/main" val="2286564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1000"/>
                            </p:stCondLst>
                            <p:childTnLst>
                              <p:par>
                                <p:cTn id="26" presetID="23" presetClass="entr" presetSubtype="3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strVal val="(6*min(max(#ppt_w*#ppt_h,.3),1)-7.4)/-.7*#ppt_w"/>
                                          </p:val>
                                        </p:tav>
                                        <p:tav tm="100000">
                                          <p:val>
                                            <p:strVal val="#ppt_w"/>
                                          </p:val>
                                        </p:tav>
                                      </p:tavLst>
                                    </p:anim>
                                    <p:anim calcmode="lin" valueType="num">
                                      <p:cBhvr>
                                        <p:cTn id="29" dur="500" fill="hold"/>
                                        <p:tgtEl>
                                          <p:spTgt spid="8"/>
                                        </p:tgtEl>
                                        <p:attrNameLst>
                                          <p:attrName>ppt_h</p:attrName>
                                        </p:attrNameLst>
                                      </p:cBhvr>
                                      <p:tavLst>
                                        <p:tav tm="0">
                                          <p:val>
                                            <p:strVal val="(6*min(max(#ppt_w*#ppt_h,.3),1)-7.4)/-.7*#ppt_h"/>
                                          </p:val>
                                        </p:tav>
                                        <p:tav tm="100000">
                                          <p:val>
                                            <p:strVal val="#ppt_h"/>
                                          </p:val>
                                        </p:tav>
                                      </p:tavLst>
                                    </p:anim>
                                    <p:anim calcmode="lin" valueType="num">
                                      <p:cBhvr>
                                        <p:cTn id="30" dur="500" fill="hold"/>
                                        <p:tgtEl>
                                          <p:spTgt spid="8"/>
                                        </p:tgtEl>
                                        <p:attrNameLst>
                                          <p:attrName>ppt_x</p:attrName>
                                        </p:attrNameLst>
                                      </p:cBhvr>
                                      <p:tavLst>
                                        <p:tav tm="0">
                                          <p:val>
                                            <p:fltVal val="0.5"/>
                                          </p:val>
                                        </p:tav>
                                        <p:tav tm="100000">
                                          <p:val>
                                            <p:strVal val="#ppt_x"/>
                                          </p:val>
                                        </p:tav>
                                      </p:tavLst>
                                    </p:anim>
                                    <p:anim calcmode="lin" valueType="num">
                                      <p:cBhvr>
                                        <p:cTn id="31" dur="500" fill="hold"/>
                                        <p:tgtEl>
                                          <p:spTgt spid="8"/>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nodeType="withEffect">
                                  <p:stCondLst>
                                    <p:cond delay="20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strVal val="(6*min(max(#ppt_w*#ppt_h,.3),1)-7.4)/-.7*#ppt_w"/>
                                          </p:val>
                                        </p:tav>
                                        <p:tav tm="100000">
                                          <p:val>
                                            <p:strVal val="#ppt_w"/>
                                          </p:val>
                                        </p:tav>
                                      </p:tavLst>
                                    </p:anim>
                                    <p:anim calcmode="lin" valueType="num">
                                      <p:cBhvr>
                                        <p:cTn id="35" dur="500" fill="hold"/>
                                        <p:tgtEl>
                                          <p:spTgt spid="13"/>
                                        </p:tgtEl>
                                        <p:attrNameLst>
                                          <p:attrName>ppt_h</p:attrName>
                                        </p:attrNameLst>
                                      </p:cBhvr>
                                      <p:tavLst>
                                        <p:tav tm="0">
                                          <p:val>
                                            <p:strVal val="(6*min(max(#ppt_w*#ppt_h,.3),1)-7.4)/-.7*#ppt_h"/>
                                          </p:val>
                                        </p:tav>
                                        <p:tav tm="100000">
                                          <p:val>
                                            <p:strVal val="#ppt_h"/>
                                          </p:val>
                                        </p:tav>
                                      </p:tavLst>
                                    </p:anim>
                                    <p:anim calcmode="lin" valueType="num">
                                      <p:cBhvr>
                                        <p:cTn id="36" dur="500" fill="hold"/>
                                        <p:tgtEl>
                                          <p:spTgt spid="13"/>
                                        </p:tgtEl>
                                        <p:attrNameLst>
                                          <p:attrName>ppt_x</p:attrName>
                                        </p:attrNameLst>
                                      </p:cBhvr>
                                      <p:tavLst>
                                        <p:tav tm="0">
                                          <p:val>
                                            <p:fltVal val="0.5"/>
                                          </p:val>
                                        </p:tav>
                                        <p:tav tm="100000">
                                          <p:val>
                                            <p:strVal val="#ppt_x"/>
                                          </p:val>
                                        </p:tav>
                                      </p:tavLst>
                                    </p:anim>
                                    <p:anim calcmode="lin" valueType="num">
                                      <p:cBhvr>
                                        <p:cTn id="37" dur="500" fill="hold"/>
                                        <p:tgtEl>
                                          <p:spTgt spid="13"/>
                                        </p:tgtEl>
                                        <p:attrNameLst>
                                          <p:attrName>ppt_y</p:attrName>
                                        </p:attrNameLst>
                                      </p:cBhvr>
                                      <p:tavLst>
                                        <p:tav tm="0">
                                          <p:val>
                                            <p:strVal val="1+(6*min(max(#ppt_w*#ppt_h,.3),1)-7.4)/-.7*#ppt_h/2"/>
                                          </p:val>
                                        </p:tav>
                                        <p:tav tm="100000">
                                          <p:val>
                                            <p:strVal val="#ppt_y"/>
                                          </p:val>
                                        </p:tav>
                                      </p:tavLst>
                                    </p:anim>
                                  </p:childTnLst>
                                </p:cTn>
                              </p:par>
                              <p:par>
                                <p:cTn id="38" presetID="23" presetClass="entr" presetSubtype="36" fill="hold" nodeType="withEffect">
                                  <p:stCondLst>
                                    <p:cond delay="40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strVal val="(6*min(max(#ppt_w*#ppt_h,.3),1)-7.4)/-.7*#ppt_w"/>
                                          </p:val>
                                        </p:tav>
                                        <p:tav tm="100000">
                                          <p:val>
                                            <p:strVal val="#ppt_w"/>
                                          </p:val>
                                        </p:tav>
                                      </p:tavLst>
                                    </p:anim>
                                    <p:anim calcmode="lin" valueType="num">
                                      <p:cBhvr>
                                        <p:cTn id="41" dur="500" fill="hold"/>
                                        <p:tgtEl>
                                          <p:spTgt spid="23"/>
                                        </p:tgtEl>
                                        <p:attrNameLst>
                                          <p:attrName>ppt_h</p:attrName>
                                        </p:attrNameLst>
                                      </p:cBhvr>
                                      <p:tavLst>
                                        <p:tav tm="0">
                                          <p:val>
                                            <p:strVal val="(6*min(max(#ppt_w*#ppt_h,.3),1)-7.4)/-.7*#ppt_h"/>
                                          </p:val>
                                        </p:tav>
                                        <p:tav tm="100000">
                                          <p:val>
                                            <p:strVal val="#ppt_h"/>
                                          </p:val>
                                        </p:tav>
                                      </p:tavLst>
                                    </p:anim>
                                    <p:anim calcmode="lin" valueType="num">
                                      <p:cBhvr>
                                        <p:cTn id="42" dur="500" fill="hold"/>
                                        <p:tgtEl>
                                          <p:spTgt spid="23"/>
                                        </p:tgtEl>
                                        <p:attrNameLst>
                                          <p:attrName>ppt_x</p:attrName>
                                        </p:attrNameLst>
                                      </p:cBhvr>
                                      <p:tavLst>
                                        <p:tav tm="0">
                                          <p:val>
                                            <p:fltVal val="0.5"/>
                                          </p:val>
                                        </p:tav>
                                        <p:tav tm="100000">
                                          <p:val>
                                            <p:strVal val="#ppt_x"/>
                                          </p:val>
                                        </p:tav>
                                      </p:tavLst>
                                    </p:anim>
                                    <p:anim calcmode="lin" valueType="num">
                                      <p:cBhvr>
                                        <p:cTn id="43" dur="500" fill="hold"/>
                                        <p:tgtEl>
                                          <p:spTgt spid="23"/>
                                        </p:tgtEl>
                                        <p:attrNameLst>
                                          <p:attrName>ppt_y</p:attrName>
                                        </p:attrNameLst>
                                      </p:cBhvr>
                                      <p:tavLst>
                                        <p:tav tm="0">
                                          <p:val>
                                            <p:strVal val="1+(6*min(max(#ppt_w*#ppt_h,.3),1)-7.4)/-.7*#ppt_h/2"/>
                                          </p:val>
                                        </p:tav>
                                        <p:tav tm="100000">
                                          <p:val>
                                            <p:strVal val="#ppt_y"/>
                                          </p:val>
                                        </p:tav>
                                      </p:tavLst>
                                    </p:anim>
                                  </p:childTnLst>
                                </p:cTn>
                              </p:par>
                              <p:par>
                                <p:cTn id="44" presetID="23" presetClass="entr" presetSubtype="36" fill="hold" nodeType="withEffect">
                                  <p:stCondLst>
                                    <p:cond delay="60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strVal val="(6*min(max(#ppt_w*#ppt_h,.3),1)-7.4)/-.7*#ppt_w"/>
                                          </p:val>
                                        </p:tav>
                                        <p:tav tm="100000">
                                          <p:val>
                                            <p:strVal val="#ppt_w"/>
                                          </p:val>
                                        </p:tav>
                                      </p:tavLst>
                                    </p:anim>
                                    <p:anim calcmode="lin" valueType="num">
                                      <p:cBhvr>
                                        <p:cTn id="47" dur="500" fill="hold"/>
                                        <p:tgtEl>
                                          <p:spTgt spid="28"/>
                                        </p:tgtEl>
                                        <p:attrNameLst>
                                          <p:attrName>ppt_h</p:attrName>
                                        </p:attrNameLst>
                                      </p:cBhvr>
                                      <p:tavLst>
                                        <p:tav tm="0">
                                          <p:val>
                                            <p:strVal val="(6*min(max(#ppt_w*#ppt_h,.3),1)-7.4)/-.7*#ppt_h"/>
                                          </p:val>
                                        </p:tav>
                                        <p:tav tm="100000">
                                          <p:val>
                                            <p:strVal val="#ppt_h"/>
                                          </p:val>
                                        </p:tav>
                                      </p:tavLst>
                                    </p:anim>
                                    <p:anim calcmode="lin" valueType="num">
                                      <p:cBhvr>
                                        <p:cTn id="48" dur="500" fill="hold"/>
                                        <p:tgtEl>
                                          <p:spTgt spid="28"/>
                                        </p:tgtEl>
                                        <p:attrNameLst>
                                          <p:attrName>ppt_x</p:attrName>
                                        </p:attrNameLst>
                                      </p:cBhvr>
                                      <p:tavLst>
                                        <p:tav tm="0">
                                          <p:val>
                                            <p:fltVal val="0.5"/>
                                          </p:val>
                                        </p:tav>
                                        <p:tav tm="100000">
                                          <p:val>
                                            <p:strVal val="#ppt_x"/>
                                          </p:val>
                                        </p:tav>
                                      </p:tavLst>
                                    </p:anim>
                                    <p:anim calcmode="lin" valueType="num">
                                      <p:cBhvr>
                                        <p:cTn id="49" dur="500" fill="hold"/>
                                        <p:tgtEl>
                                          <p:spTgt spid="28"/>
                                        </p:tgtEl>
                                        <p:attrNameLst>
                                          <p:attrName>ppt_y</p:attrName>
                                        </p:attrNameLst>
                                      </p:cBhvr>
                                      <p:tavLst>
                                        <p:tav tm="0">
                                          <p:val>
                                            <p:strVal val="1+(6*min(max(#ppt_w*#ppt_h,.3),1)-7.4)/-.7*#ppt_h/2"/>
                                          </p:val>
                                        </p:tav>
                                        <p:tav tm="100000">
                                          <p:val>
                                            <p:strVal val="#ppt_y"/>
                                          </p:val>
                                        </p:tav>
                                      </p:tavLst>
                                    </p:anim>
                                  </p:childTnLst>
                                </p:cTn>
                              </p:par>
                              <p:par>
                                <p:cTn id="50" presetID="23" presetClass="entr" presetSubtype="36" fill="hold" nodeType="withEffect">
                                  <p:stCondLst>
                                    <p:cond delay="90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strVal val="(6*min(max(#ppt_w*#ppt_h,.3),1)-7.4)/-.7*#ppt_w"/>
                                          </p:val>
                                        </p:tav>
                                        <p:tav tm="100000">
                                          <p:val>
                                            <p:strVal val="#ppt_w"/>
                                          </p:val>
                                        </p:tav>
                                      </p:tavLst>
                                    </p:anim>
                                    <p:anim calcmode="lin" valueType="num">
                                      <p:cBhvr>
                                        <p:cTn id="53" dur="500" fill="hold"/>
                                        <p:tgtEl>
                                          <p:spTgt spid="33"/>
                                        </p:tgtEl>
                                        <p:attrNameLst>
                                          <p:attrName>ppt_h</p:attrName>
                                        </p:attrNameLst>
                                      </p:cBhvr>
                                      <p:tavLst>
                                        <p:tav tm="0">
                                          <p:val>
                                            <p:strVal val="(6*min(max(#ppt_w*#ppt_h,.3),1)-7.4)/-.7*#ppt_h"/>
                                          </p:val>
                                        </p:tav>
                                        <p:tav tm="100000">
                                          <p:val>
                                            <p:strVal val="#ppt_h"/>
                                          </p:val>
                                        </p:tav>
                                      </p:tavLst>
                                    </p:anim>
                                    <p:anim calcmode="lin" valueType="num">
                                      <p:cBhvr>
                                        <p:cTn id="54" dur="500" fill="hold"/>
                                        <p:tgtEl>
                                          <p:spTgt spid="33"/>
                                        </p:tgtEl>
                                        <p:attrNameLst>
                                          <p:attrName>ppt_x</p:attrName>
                                        </p:attrNameLst>
                                      </p:cBhvr>
                                      <p:tavLst>
                                        <p:tav tm="0">
                                          <p:val>
                                            <p:fltVal val="0.5"/>
                                          </p:val>
                                        </p:tav>
                                        <p:tav tm="100000">
                                          <p:val>
                                            <p:strVal val="#ppt_x"/>
                                          </p:val>
                                        </p:tav>
                                      </p:tavLst>
                                    </p:anim>
                                    <p:anim calcmode="lin" valueType="num">
                                      <p:cBhvr>
                                        <p:cTn id="55" dur="500" fill="hold"/>
                                        <p:tgtEl>
                                          <p:spTgt spid="33"/>
                                        </p:tgtEl>
                                        <p:attrNameLst>
                                          <p:attrName>ppt_y</p:attrName>
                                        </p:attrNameLst>
                                      </p:cBhvr>
                                      <p:tavLst>
                                        <p:tav tm="0">
                                          <p:val>
                                            <p:strVal val="1+(6*min(max(#ppt_w*#ppt_h,.3),1)-7.4)/-.7*#ppt_h/2"/>
                                          </p:val>
                                        </p:tav>
                                        <p:tav tm="100000">
                                          <p:val>
                                            <p:strVal val="#ppt_y"/>
                                          </p:val>
                                        </p:tav>
                                      </p:tavLst>
                                    </p:anim>
                                  </p:childTnLst>
                                </p:cTn>
                              </p:par>
                              <p:par>
                                <p:cTn id="56" presetID="23" presetClass="entr" presetSubtype="36" fill="hold" nodeType="withEffect">
                                  <p:stCondLst>
                                    <p:cond delay="110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strVal val="(6*min(max(#ppt_w*#ppt_h,.3),1)-7.4)/-.7*#ppt_w"/>
                                          </p:val>
                                        </p:tav>
                                        <p:tav tm="100000">
                                          <p:val>
                                            <p:strVal val="#ppt_w"/>
                                          </p:val>
                                        </p:tav>
                                      </p:tavLst>
                                    </p:anim>
                                    <p:anim calcmode="lin" valueType="num">
                                      <p:cBhvr>
                                        <p:cTn id="59" dur="500" fill="hold"/>
                                        <p:tgtEl>
                                          <p:spTgt spid="18"/>
                                        </p:tgtEl>
                                        <p:attrNameLst>
                                          <p:attrName>ppt_h</p:attrName>
                                        </p:attrNameLst>
                                      </p:cBhvr>
                                      <p:tavLst>
                                        <p:tav tm="0">
                                          <p:val>
                                            <p:strVal val="(6*min(max(#ppt_w*#ppt_h,.3),1)-7.4)/-.7*#ppt_h"/>
                                          </p:val>
                                        </p:tav>
                                        <p:tav tm="100000">
                                          <p:val>
                                            <p:strVal val="#ppt_h"/>
                                          </p:val>
                                        </p:tav>
                                      </p:tavLst>
                                    </p:anim>
                                    <p:anim calcmode="lin" valueType="num">
                                      <p:cBhvr>
                                        <p:cTn id="60" dur="500" fill="hold"/>
                                        <p:tgtEl>
                                          <p:spTgt spid="18"/>
                                        </p:tgtEl>
                                        <p:attrNameLst>
                                          <p:attrName>ppt_x</p:attrName>
                                        </p:attrNameLst>
                                      </p:cBhvr>
                                      <p:tavLst>
                                        <p:tav tm="0">
                                          <p:val>
                                            <p:fltVal val="0.5"/>
                                          </p:val>
                                        </p:tav>
                                        <p:tav tm="100000">
                                          <p:val>
                                            <p:strVal val="#ppt_x"/>
                                          </p:val>
                                        </p:tav>
                                      </p:tavLst>
                                    </p:anim>
                                    <p:anim calcmode="lin" valueType="num">
                                      <p:cBhvr>
                                        <p:cTn id="61"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par>
                          <p:cTn id="62" fill="hold">
                            <p:stCondLst>
                              <p:cond delay="2600"/>
                            </p:stCondLst>
                            <p:childTnLst>
                              <p:par>
                                <p:cTn id="63" presetID="31" presetClass="entr" presetSubtype="0"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 calcmode="lin" valueType="num">
                                      <p:cBhvr>
                                        <p:cTn id="67" dur="500" fill="hold"/>
                                        <p:tgtEl>
                                          <p:spTgt spid="38"/>
                                        </p:tgtEl>
                                        <p:attrNameLst>
                                          <p:attrName>style.rotation</p:attrName>
                                        </p:attrNameLst>
                                      </p:cBhvr>
                                      <p:tavLst>
                                        <p:tav tm="0">
                                          <p:val>
                                            <p:fltVal val="90"/>
                                          </p:val>
                                        </p:tav>
                                        <p:tav tm="100000">
                                          <p:val>
                                            <p:fltVal val="0"/>
                                          </p:val>
                                        </p:tav>
                                      </p:tavLst>
                                    </p:anim>
                                    <p:animEffect transition="in" filter="fade">
                                      <p:cBhvr>
                                        <p:cTn id="68" dur="500"/>
                                        <p:tgtEl>
                                          <p:spTgt spid="38"/>
                                        </p:tgtEl>
                                      </p:cBhvr>
                                    </p:animEffect>
                                  </p:childTnLst>
                                </p:cTn>
                              </p:par>
                            </p:childTnLst>
                          </p:cTn>
                        </p:par>
                        <p:par>
                          <p:cTn id="69" fill="hold">
                            <p:stCondLst>
                              <p:cond delay="3100"/>
                            </p:stCondLst>
                            <p:childTnLst>
                              <p:par>
                                <p:cTn id="70" presetID="22" presetClass="entr" presetSubtype="8"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right)">
                                      <p:cBhvr>
                                        <p:cTn id="75" dur="750"/>
                                        <p:tgtEl>
                                          <p:spTgt spid="43"/>
                                        </p:tgtEl>
                                      </p:cBhvr>
                                    </p:animEffect>
                                  </p:childTnLst>
                                </p:cTn>
                              </p:par>
                            </p:childTnLst>
                          </p:cTn>
                        </p:par>
                        <p:par>
                          <p:cTn id="76" fill="hold">
                            <p:stCondLst>
                              <p:cond delay="3850"/>
                            </p:stCondLst>
                            <p:childTnLst>
                              <p:par>
                                <p:cTn id="77" presetID="31"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p:cTn id="79" dur="500" fill="hold"/>
                                        <p:tgtEl>
                                          <p:spTgt spid="46"/>
                                        </p:tgtEl>
                                        <p:attrNameLst>
                                          <p:attrName>ppt_w</p:attrName>
                                        </p:attrNameLst>
                                      </p:cBhvr>
                                      <p:tavLst>
                                        <p:tav tm="0">
                                          <p:val>
                                            <p:fltVal val="0"/>
                                          </p:val>
                                        </p:tav>
                                        <p:tav tm="100000">
                                          <p:val>
                                            <p:strVal val="#ppt_w"/>
                                          </p:val>
                                        </p:tav>
                                      </p:tavLst>
                                    </p:anim>
                                    <p:anim calcmode="lin" valueType="num">
                                      <p:cBhvr>
                                        <p:cTn id="80" dur="500" fill="hold"/>
                                        <p:tgtEl>
                                          <p:spTgt spid="46"/>
                                        </p:tgtEl>
                                        <p:attrNameLst>
                                          <p:attrName>ppt_h</p:attrName>
                                        </p:attrNameLst>
                                      </p:cBhvr>
                                      <p:tavLst>
                                        <p:tav tm="0">
                                          <p:val>
                                            <p:fltVal val="0"/>
                                          </p:val>
                                        </p:tav>
                                        <p:tav tm="100000">
                                          <p:val>
                                            <p:strVal val="#ppt_h"/>
                                          </p:val>
                                        </p:tav>
                                      </p:tavLst>
                                    </p:anim>
                                    <p:anim calcmode="lin" valueType="num">
                                      <p:cBhvr>
                                        <p:cTn id="81" dur="500" fill="hold"/>
                                        <p:tgtEl>
                                          <p:spTgt spid="46"/>
                                        </p:tgtEl>
                                        <p:attrNameLst>
                                          <p:attrName>style.rotation</p:attrName>
                                        </p:attrNameLst>
                                      </p:cBhvr>
                                      <p:tavLst>
                                        <p:tav tm="0">
                                          <p:val>
                                            <p:fltVal val="90"/>
                                          </p:val>
                                        </p:tav>
                                        <p:tav tm="100000">
                                          <p:val>
                                            <p:fltVal val="0"/>
                                          </p:val>
                                        </p:tav>
                                      </p:tavLst>
                                    </p:anim>
                                    <p:animEffect transition="in" filter="fade">
                                      <p:cBhvr>
                                        <p:cTn id="82" dur="500"/>
                                        <p:tgtEl>
                                          <p:spTgt spid="46"/>
                                        </p:tgtEl>
                                      </p:cBhvr>
                                    </p:animEffect>
                                  </p:childTnLst>
                                </p:cTn>
                              </p:par>
                            </p:childTnLst>
                          </p:cTn>
                        </p:par>
                        <p:par>
                          <p:cTn id="83" fill="hold">
                            <p:stCondLst>
                              <p:cond delay="435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right)">
                                      <p:cBhvr>
                                        <p:cTn id="89" dur="750"/>
                                        <p:tgtEl>
                                          <p:spTgt spid="45"/>
                                        </p:tgtEl>
                                      </p:cBhvr>
                                    </p:animEffect>
                                  </p:childTnLst>
                                </p:cTn>
                              </p:par>
                            </p:childTnLst>
                          </p:cTn>
                        </p:par>
                        <p:par>
                          <p:cTn id="90" fill="hold">
                            <p:stCondLst>
                              <p:cond delay="5100"/>
                            </p:stCondLst>
                            <p:childTnLst>
                              <p:par>
                                <p:cTn id="91" presetID="31" presetClass="entr" presetSubtype="0" fill="hold" nodeType="afterEffect">
                                  <p:stCondLst>
                                    <p:cond delay="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 calcmode="lin" valueType="num">
                                      <p:cBhvr>
                                        <p:cTn id="95" dur="500" fill="hold"/>
                                        <p:tgtEl>
                                          <p:spTgt spid="49"/>
                                        </p:tgtEl>
                                        <p:attrNameLst>
                                          <p:attrName>style.rotation</p:attrName>
                                        </p:attrNameLst>
                                      </p:cBhvr>
                                      <p:tavLst>
                                        <p:tav tm="0">
                                          <p:val>
                                            <p:fltVal val="90"/>
                                          </p:val>
                                        </p:tav>
                                        <p:tav tm="100000">
                                          <p:val>
                                            <p:fltVal val="0"/>
                                          </p:val>
                                        </p:tav>
                                      </p:tavLst>
                                    </p:anim>
                                    <p:animEffect transition="in" filter="fade">
                                      <p:cBhvr>
                                        <p:cTn id="96" dur="500"/>
                                        <p:tgtEl>
                                          <p:spTgt spid="49"/>
                                        </p:tgtEl>
                                      </p:cBhvr>
                                    </p:animEffect>
                                  </p:childTnLst>
                                </p:cTn>
                              </p:par>
                            </p:childTnLst>
                          </p:cTn>
                        </p:par>
                        <p:par>
                          <p:cTn id="97" fill="hold">
                            <p:stCondLst>
                              <p:cond delay="5600"/>
                            </p:stCondLst>
                            <p:childTnLst>
                              <p:par>
                                <p:cTn id="98" presetID="22" presetClass="entr" presetSubtype="8"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left)">
                                      <p:cBhvr>
                                        <p:cTn id="100" dur="500"/>
                                        <p:tgtEl>
                                          <p:spTgt spid="47"/>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right)">
                                      <p:cBhvr>
                                        <p:cTn id="103" dur="750"/>
                                        <p:tgtEl>
                                          <p:spTgt spid="48"/>
                                        </p:tgtEl>
                                      </p:cBhvr>
                                    </p:animEffect>
                                  </p:childTnLst>
                                </p:cTn>
                              </p:par>
                            </p:childTnLst>
                          </p:cTn>
                        </p:par>
                        <p:par>
                          <p:cTn id="104" fill="hold">
                            <p:stCondLst>
                              <p:cond delay="6350"/>
                            </p:stCondLst>
                            <p:childTnLst>
                              <p:par>
                                <p:cTn id="105" presetID="31" presetClass="entr" presetSubtype="0" fill="hold" nodeType="afterEffect">
                                  <p:stCondLst>
                                    <p:cond delay="0"/>
                                  </p:stCondLst>
                                  <p:childTnLst>
                                    <p:set>
                                      <p:cBhvr>
                                        <p:cTn id="106" dur="1" fill="hold">
                                          <p:stCondLst>
                                            <p:cond delay="0"/>
                                          </p:stCondLst>
                                        </p:cTn>
                                        <p:tgtEl>
                                          <p:spTgt spid="54"/>
                                        </p:tgtEl>
                                        <p:attrNameLst>
                                          <p:attrName>style.visibility</p:attrName>
                                        </p:attrNameLst>
                                      </p:cBhvr>
                                      <p:to>
                                        <p:strVal val="visible"/>
                                      </p:to>
                                    </p:set>
                                    <p:anim calcmode="lin" valueType="num">
                                      <p:cBhvr>
                                        <p:cTn id="107" dur="500" fill="hold"/>
                                        <p:tgtEl>
                                          <p:spTgt spid="54"/>
                                        </p:tgtEl>
                                        <p:attrNameLst>
                                          <p:attrName>ppt_w</p:attrName>
                                        </p:attrNameLst>
                                      </p:cBhvr>
                                      <p:tavLst>
                                        <p:tav tm="0">
                                          <p:val>
                                            <p:fltVal val="0"/>
                                          </p:val>
                                        </p:tav>
                                        <p:tav tm="100000">
                                          <p:val>
                                            <p:strVal val="#ppt_w"/>
                                          </p:val>
                                        </p:tav>
                                      </p:tavLst>
                                    </p:anim>
                                    <p:anim calcmode="lin" valueType="num">
                                      <p:cBhvr>
                                        <p:cTn id="108" dur="500" fill="hold"/>
                                        <p:tgtEl>
                                          <p:spTgt spid="54"/>
                                        </p:tgtEl>
                                        <p:attrNameLst>
                                          <p:attrName>ppt_h</p:attrName>
                                        </p:attrNameLst>
                                      </p:cBhvr>
                                      <p:tavLst>
                                        <p:tav tm="0">
                                          <p:val>
                                            <p:fltVal val="0"/>
                                          </p:val>
                                        </p:tav>
                                        <p:tav tm="100000">
                                          <p:val>
                                            <p:strVal val="#ppt_h"/>
                                          </p:val>
                                        </p:tav>
                                      </p:tavLst>
                                    </p:anim>
                                    <p:anim calcmode="lin" valueType="num">
                                      <p:cBhvr>
                                        <p:cTn id="109" dur="500" fill="hold"/>
                                        <p:tgtEl>
                                          <p:spTgt spid="54"/>
                                        </p:tgtEl>
                                        <p:attrNameLst>
                                          <p:attrName>style.rotation</p:attrName>
                                        </p:attrNameLst>
                                      </p:cBhvr>
                                      <p:tavLst>
                                        <p:tav tm="0">
                                          <p:val>
                                            <p:fltVal val="90"/>
                                          </p:val>
                                        </p:tav>
                                        <p:tav tm="100000">
                                          <p:val>
                                            <p:fltVal val="0"/>
                                          </p:val>
                                        </p:tav>
                                      </p:tavLst>
                                    </p:anim>
                                    <p:animEffect transition="in" filter="fade">
                                      <p:cBhvr>
                                        <p:cTn id="110" dur="500"/>
                                        <p:tgtEl>
                                          <p:spTgt spid="54"/>
                                        </p:tgtEl>
                                      </p:cBhvr>
                                    </p:animEffect>
                                  </p:childTnLst>
                                </p:cTn>
                              </p:par>
                            </p:childTnLst>
                          </p:cTn>
                        </p:par>
                        <p:par>
                          <p:cTn id="111" fill="hold">
                            <p:stCondLst>
                              <p:cond delay="6850"/>
                            </p:stCondLst>
                            <p:childTnLst>
                              <p:par>
                                <p:cTn id="112" presetID="22" presetClass="entr" presetSubtype="8" fill="hold" grpId="0" nodeType="after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wipe(left)">
                                      <p:cBhvr>
                                        <p:cTn id="114" dur="500"/>
                                        <p:tgtEl>
                                          <p:spTgt spid="52"/>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wipe(right)">
                                      <p:cBhvr>
                                        <p:cTn id="117" dur="750"/>
                                        <p:tgtEl>
                                          <p:spTgt spid="53"/>
                                        </p:tgtEl>
                                      </p:cBhvr>
                                    </p:animEffect>
                                  </p:childTnLst>
                                </p:cTn>
                              </p:par>
                            </p:childTnLst>
                          </p:cTn>
                        </p:par>
                        <p:par>
                          <p:cTn id="118" fill="hold">
                            <p:stCondLst>
                              <p:cond delay="7600"/>
                            </p:stCondLst>
                            <p:childTnLst>
                              <p:par>
                                <p:cTn id="119" presetID="31" presetClass="entr" presetSubtype="0" fill="hold" nodeType="afterEffect">
                                  <p:stCondLst>
                                    <p:cond delay="0"/>
                                  </p:stCondLst>
                                  <p:childTnLst>
                                    <p:set>
                                      <p:cBhvr>
                                        <p:cTn id="120" dur="1" fill="hold">
                                          <p:stCondLst>
                                            <p:cond delay="0"/>
                                          </p:stCondLst>
                                        </p:cTn>
                                        <p:tgtEl>
                                          <p:spTgt spid="68"/>
                                        </p:tgtEl>
                                        <p:attrNameLst>
                                          <p:attrName>style.visibility</p:attrName>
                                        </p:attrNameLst>
                                      </p:cBhvr>
                                      <p:to>
                                        <p:strVal val="visible"/>
                                      </p:to>
                                    </p:set>
                                    <p:anim calcmode="lin" valueType="num">
                                      <p:cBhvr>
                                        <p:cTn id="121" dur="500" fill="hold"/>
                                        <p:tgtEl>
                                          <p:spTgt spid="68"/>
                                        </p:tgtEl>
                                        <p:attrNameLst>
                                          <p:attrName>ppt_w</p:attrName>
                                        </p:attrNameLst>
                                      </p:cBhvr>
                                      <p:tavLst>
                                        <p:tav tm="0">
                                          <p:val>
                                            <p:fltVal val="0"/>
                                          </p:val>
                                        </p:tav>
                                        <p:tav tm="100000">
                                          <p:val>
                                            <p:strVal val="#ppt_w"/>
                                          </p:val>
                                        </p:tav>
                                      </p:tavLst>
                                    </p:anim>
                                    <p:anim calcmode="lin" valueType="num">
                                      <p:cBhvr>
                                        <p:cTn id="122" dur="500" fill="hold"/>
                                        <p:tgtEl>
                                          <p:spTgt spid="68"/>
                                        </p:tgtEl>
                                        <p:attrNameLst>
                                          <p:attrName>ppt_h</p:attrName>
                                        </p:attrNameLst>
                                      </p:cBhvr>
                                      <p:tavLst>
                                        <p:tav tm="0">
                                          <p:val>
                                            <p:fltVal val="0"/>
                                          </p:val>
                                        </p:tav>
                                        <p:tav tm="100000">
                                          <p:val>
                                            <p:strVal val="#ppt_h"/>
                                          </p:val>
                                        </p:tav>
                                      </p:tavLst>
                                    </p:anim>
                                    <p:anim calcmode="lin" valueType="num">
                                      <p:cBhvr>
                                        <p:cTn id="123" dur="500" fill="hold"/>
                                        <p:tgtEl>
                                          <p:spTgt spid="68"/>
                                        </p:tgtEl>
                                        <p:attrNameLst>
                                          <p:attrName>style.rotation</p:attrName>
                                        </p:attrNameLst>
                                      </p:cBhvr>
                                      <p:tavLst>
                                        <p:tav tm="0">
                                          <p:val>
                                            <p:fltVal val="90"/>
                                          </p:val>
                                        </p:tav>
                                        <p:tav tm="100000">
                                          <p:val>
                                            <p:fltVal val="0"/>
                                          </p:val>
                                        </p:tav>
                                      </p:tavLst>
                                    </p:anim>
                                    <p:animEffect transition="in" filter="fade">
                                      <p:cBhvr>
                                        <p:cTn id="124" dur="500"/>
                                        <p:tgtEl>
                                          <p:spTgt spid="68"/>
                                        </p:tgtEl>
                                      </p:cBhvr>
                                    </p:animEffect>
                                  </p:childTnLst>
                                </p:cTn>
                              </p:par>
                            </p:childTnLst>
                          </p:cTn>
                        </p:par>
                        <p:par>
                          <p:cTn id="125" fill="hold">
                            <p:stCondLst>
                              <p:cond delay="8100"/>
                            </p:stCondLst>
                            <p:childTnLst>
                              <p:par>
                                <p:cTn id="126" presetID="22" presetClass="entr" presetSubtype="8" fill="hold" grpId="0"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par>
                                <p:cTn id="129" presetID="22" presetClass="entr" presetSubtype="2"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wipe(right)">
                                      <p:cBhvr>
                                        <p:cTn id="131" dur="750"/>
                                        <p:tgtEl>
                                          <p:spTgt spid="67"/>
                                        </p:tgtEl>
                                      </p:cBhvr>
                                    </p:animEffect>
                                  </p:childTnLst>
                                </p:cTn>
                              </p:par>
                            </p:childTnLst>
                          </p:cTn>
                        </p:par>
                        <p:par>
                          <p:cTn id="132" fill="hold">
                            <p:stCondLst>
                              <p:cond delay="8850"/>
                            </p:stCondLst>
                            <p:childTnLst>
                              <p:par>
                                <p:cTn id="133" presetID="31" presetClass="entr" presetSubtype="0" fill="hold" nodeType="afterEffect">
                                  <p:stCondLst>
                                    <p:cond delay="0"/>
                                  </p:stCondLst>
                                  <p:childTnLst>
                                    <p:set>
                                      <p:cBhvr>
                                        <p:cTn id="134" dur="1" fill="hold">
                                          <p:stCondLst>
                                            <p:cond delay="0"/>
                                          </p:stCondLst>
                                        </p:cTn>
                                        <p:tgtEl>
                                          <p:spTgt spid="82"/>
                                        </p:tgtEl>
                                        <p:attrNameLst>
                                          <p:attrName>style.visibility</p:attrName>
                                        </p:attrNameLst>
                                      </p:cBhvr>
                                      <p:to>
                                        <p:strVal val="visible"/>
                                      </p:to>
                                    </p:set>
                                    <p:anim calcmode="lin" valueType="num">
                                      <p:cBhvr>
                                        <p:cTn id="135" dur="500" fill="hold"/>
                                        <p:tgtEl>
                                          <p:spTgt spid="82"/>
                                        </p:tgtEl>
                                        <p:attrNameLst>
                                          <p:attrName>ppt_w</p:attrName>
                                        </p:attrNameLst>
                                      </p:cBhvr>
                                      <p:tavLst>
                                        <p:tav tm="0">
                                          <p:val>
                                            <p:fltVal val="0"/>
                                          </p:val>
                                        </p:tav>
                                        <p:tav tm="100000">
                                          <p:val>
                                            <p:strVal val="#ppt_w"/>
                                          </p:val>
                                        </p:tav>
                                      </p:tavLst>
                                    </p:anim>
                                    <p:anim calcmode="lin" valueType="num">
                                      <p:cBhvr>
                                        <p:cTn id="136" dur="500" fill="hold"/>
                                        <p:tgtEl>
                                          <p:spTgt spid="82"/>
                                        </p:tgtEl>
                                        <p:attrNameLst>
                                          <p:attrName>ppt_h</p:attrName>
                                        </p:attrNameLst>
                                      </p:cBhvr>
                                      <p:tavLst>
                                        <p:tav tm="0">
                                          <p:val>
                                            <p:fltVal val="0"/>
                                          </p:val>
                                        </p:tav>
                                        <p:tav tm="100000">
                                          <p:val>
                                            <p:strVal val="#ppt_h"/>
                                          </p:val>
                                        </p:tav>
                                      </p:tavLst>
                                    </p:anim>
                                    <p:anim calcmode="lin" valueType="num">
                                      <p:cBhvr>
                                        <p:cTn id="137" dur="500" fill="hold"/>
                                        <p:tgtEl>
                                          <p:spTgt spid="82"/>
                                        </p:tgtEl>
                                        <p:attrNameLst>
                                          <p:attrName>style.rotation</p:attrName>
                                        </p:attrNameLst>
                                      </p:cBhvr>
                                      <p:tavLst>
                                        <p:tav tm="0">
                                          <p:val>
                                            <p:fltVal val="90"/>
                                          </p:val>
                                        </p:tav>
                                        <p:tav tm="100000">
                                          <p:val>
                                            <p:fltVal val="0"/>
                                          </p:val>
                                        </p:tav>
                                      </p:tavLst>
                                    </p:anim>
                                    <p:animEffect transition="in" filter="fade">
                                      <p:cBhvr>
                                        <p:cTn id="138" dur="500"/>
                                        <p:tgtEl>
                                          <p:spTgt spid="82"/>
                                        </p:tgtEl>
                                      </p:cBhvr>
                                    </p:animEffect>
                                  </p:childTnLst>
                                </p:cTn>
                              </p:par>
                            </p:childTnLst>
                          </p:cTn>
                        </p:par>
                        <p:par>
                          <p:cTn id="139" fill="hold">
                            <p:stCondLst>
                              <p:cond delay="9350"/>
                            </p:stCondLst>
                            <p:childTnLst>
                              <p:par>
                                <p:cTn id="140" presetID="22" presetClass="entr" presetSubtype="8" fill="hold" grpId="0" nodeType="afterEffect">
                                  <p:stCondLst>
                                    <p:cond delay="0"/>
                                  </p:stCondLst>
                                  <p:childTnLst>
                                    <p:set>
                                      <p:cBhvr>
                                        <p:cTn id="141" dur="1" fill="hold">
                                          <p:stCondLst>
                                            <p:cond delay="0"/>
                                          </p:stCondLst>
                                        </p:cTn>
                                        <p:tgtEl>
                                          <p:spTgt spid="80"/>
                                        </p:tgtEl>
                                        <p:attrNameLst>
                                          <p:attrName>style.visibility</p:attrName>
                                        </p:attrNameLst>
                                      </p:cBhvr>
                                      <p:to>
                                        <p:strVal val="visible"/>
                                      </p:to>
                                    </p:set>
                                    <p:animEffect transition="in" filter="wipe(left)">
                                      <p:cBhvr>
                                        <p:cTn id="142" dur="500"/>
                                        <p:tgtEl>
                                          <p:spTgt spid="80"/>
                                        </p:tgtEl>
                                      </p:cBhvr>
                                    </p:animEffect>
                                  </p:childTnLst>
                                </p:cTn>
                              </p:par>
                              <p:par>
                                <p:cTn id="143" presetID="22" presetClass="entr" presetSubtype="2"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animEffect transition="in" filter="wipe(right)">
                                      <p:cBhvr>
                                        <p:cTn id="145" dur="7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42" grpId="0"/>
      <p:bldP spid="43" grpId="0"/>
      <p:bldP spid="44" grpId="0"/>
      <p:bldP spid="45" grpId="0"/>
      <p:bldP spid="46" grpId="0" animBg="1"/>
      <p:bldP spid="47" grpId="0"/>
      <p:bldP spid="48" grpId="0"/>
      <p:bldP spid="52" grpId="0"/>
      <p:bldP spid="53" grpId="0"/>
      <p:bldP spid="66" grpId="0"/>
      <p:bldP spid="67" grpId="0"/>
      <p:bldP spid="80" grpId="0"/>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46114" y="2101481"/>
            <a:ext cx="2615459" cy="507831"/>
          </a:xfrm>
          <a:prstGeom prst="rect">
            <a:avLst/>
          </a:prstGeom>
        </p:spPr>
        <p:txBody>
          <a:bodyPr wrap="square">
            <a:spAutoFit/>
          </a:bodyPr>
          <a:lstStyle/>
          <a:p>
            <a:r>
              <a:rPr lang="en-US" altLang="zh-CN" sz="2700" dirty="0">
                <a:solidFill>
                  <a:srgbClr val="AE002B"/>
                </a:solidFill>
                <a:latin typeface="微软雅黑" panose="020B0503020204020204" pitchFamily="34" charset="-122"/>
                <a:ea typeface="微软雅黑" panose="020B0503020204020204" pitchFamily="34" charset="-122"/>
                <a:cs typeface="Times New Roman" panose="02020603050405020304" pitchFamily="18" charset="0"/>
              </a:rPr>
              <a:t>Add title text</a:t>
            </a:r>
            <a:endParaRPr lang="zh-CN" altLang="en-US" sz="2700" dirty="0">
              <a:solidFill>
                <a:srgbClr val="AE002B"/>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46114" y="2563562"/>
            <a:ext cx="3851844" cy="683072"/>
          </a:xfrm>
          <a:prstGeom prst="rect">
            <a:avLst/>
          </a:prstGeom>
          <a:noFill/>
        </p:spPr>
        <p:txBody>
          <a:bodyPr wrap="square" rtlCol="0">
            <a:spAutoFit/>
          </a:bodyPr>
          <a:lstStyle/>
          <a:p>
            <a:pPr>
              <a:lnSpc>
                <a:spcPct val="150000"/>
              </a:lnSpc>
            </a:pPr>
            <a:r>
              <a:rPr lang="en-US" altLang="zh-CN" sz="853" dirty="0">
                <a:solidFill>
                  <a:srgbClr val="AE002B"/>
                </a:solidFill>
                <a:latin typeface="Arial" panose="020B0604020202020204" pitchFamily="34" charset="0"/>
                <a:cs typeface="Arial" panose="020B0604020202020204" pitchFamily="34" charset="0"/>
              </a:rPr>
              <a:t>CLICK ADD RELATED TITLE TEXT, AND CLICK ADD RELATED TITLE TEXT, CLICK ADD RELATED TITLE TEXT, CLICK ON ADD RELATED TITLE WORDS.</a:t>
            </a:r>
            <a:endParaRPr lang="zh-CN" altLang="en-US" sz="853" dirty="0">
              <a:solidFill>
                <a:srgbClr val="AE002B"/>
              </a:solidFill>
              <a:latin typeface="Arial" panose="020B0604020202020204" pitchFamily="34" charset="0"/>
              <a:cs typeface="Arial" panose="020B0604020202020204" pitchFamily="34" charset="0"/>
            </a:endParaRPr>
          </a:p>
        </p:txBody>
      </p:sp>
      <p:sp>
        <p:nvSpPr>
          <p:cNvPr id="6" name="Freeform 15"/>
          <p:cNvSpPr>
            <a:spLocks/>
          </p:cNvSpPr>
          <p:nvPr/>
        </p:nvSpPr>
        <p:spPr bwMode="auto">
          <a:xfrm>
            <a:off x="2106525" y="1881304"/>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7" name="文本框 6"/>
          <p:cNvSpPr txBox="1"/>
          <p:nvPr/>
        </p:nvSpPr>
        <p:spPr>
          <a:xfrm>
            <a:off x="2353458" y="2073193"/>
            <a:ext cx="1150676" cy="1142942"/>
          </a:xfrm>
          <a:prstGeom prst="rect">
            <a:avLst/>
          </a:prstGeom>
          <a:noFill/>
        </p:spPr>
        <p:txBody>
          <a:bodyPr wrap="square" rtlCol="0">
            <a:spAutoFit/>
          </a:bodyPr>
          <a:lstStyle/>
          <a:p>
            <a:pPr algn="ctr"/>
            <a:r>
              <a:rPr lang="en-US" altLang="zh-CN" sz="6827" dirty="0">
                <a:solidFill>
                  <a:srgbClr val="AE002B"/>
                </a:solidFill>
                <a:latin typeface="Impact" panose="020B0806030902050204" pitchFamily="34" charset="0"/>
              </a:rPr>
              <a:t>03</a:t>
            </a:r>
            <a:endParaRPr lang="zh-CN" altLang="en-US" sz="6827" dirty="0">
              <a:solidFill>
                <a:srgbClr val="AE002B"/>
              </a:solidFill>
              <a:latin typeface="Impact" panose="020B0806030902050204" pitchFamily="34" charset="0"/>
            </a:endParaRPr>
          </a:p>
        </p:txBody>
      </p:sp>
    </p:spTree>
    <p:extLst>
      <p:ext uri="{BB962C8B-B14F-4D97-AF65-F5344CB8AC3E}">
        <p14:creationId xmlns:p14="http://schemas.microsoft.com/office/powerpoint/2010/main" val="9046751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par>
                                <p:cTn id="18" presetID="23" presetClass="entr" presetSubtype="3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4*#ppt_w"/>
                                          </p:val>
                                        </p:tav>
                                        <p:tav tm="100000">
                                          <p:val>
                                            <p:strVal val="#ppt_w"/>
                                          </p:val>
                                        </p:tav>
                                      </p:tavLst>
                                    </p:anim>
                                    <p:anim calcmode="lin" valueType="num">
                                      <p:cBhvr>
                                        <p:cTn id="21" dur="500" fill="hold"/>
                                        <p:tgtEl>
                                          <p:spTgt spid="4"/>
                                        </p:tgtEl>
                                        <p:attrNameLst>
                                          <p:attrName>ppt_h</p:attrName>
                                        </p:attrNameLst>
                                      </p:cBhvr>
                                      <p:tavLst>
                                        <p:tav tm="0">
                                          <p:val>
                                            <p:strVal val="4*#ppt_h"/>
                                          </p:val>
                                        </p:tav>
                                        <p:tav tm="100000">
                                          <p:val>
                                            <p:strVal val="#ppt_h"/>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717150" y="1498880"/>
            <a:ext cx="2500355" cy="1132145"/>
            <a:chOff x="4304043" y="1286668"/>
            <a:chExt cx="3837944" cy="2757793"/>
          </a:xfrm>
          <a:effectLst>
            <a:outerShdw blurRad="381000" dist="254000" dir="8100000" algn="tr" rotWithShape="0">
              <a:prstClr val="black">
                <a:alpha val="40000"/>
              </a:prstClr>
            </a:outerShdw>
          </a:effectLst>
        </p:grpSpPr>
        <p:sp>
          <p:nvSpPr>
            <p:cNvPr id="8" name="圆角矩形 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ound Diagonal Corner Rectangle 3"/>
          <p:cNvSpPr/>
          <p:nvPr/>
        </p:nvSpPr>
        <p:spPr bwMode="auto">
          <a:xfrm rot="5400000">
            <a:off x="6735109" y="1089227"/>
            <a:ext cx="1187368" cy="2019471"/>
          </a:xfrm>
          <a:prstGeom prst="round2DiagRect">
            <a:avLst/>
          </a:prstGeom>
          <a:blipFill dpi="0" rotWithShape="0">
            <a:blip r:embed="rId2" cstate="screen">
              <a:extLst>
                <a:ext uri="{28A0092B-C50C-407E-A947-70E740481C1C}">
                  <a14:useLocalDpi xmlns:a14="http://schemas.microsoft.com/office/drawing/2010/main"/>
                </a:ext>
              </a:extLst>
            </a:blip>
            <a:srcRect/>
            <a:stretch>
              <a:fillRect/>
            </a:stretch>
          </a:blipFill>
          <a:ln w="12700" cap="flat" cmpd="sng" algn="ctr">
            <a:noFill/>
            <a:prstDash val="solid"/>
            <a:round/>
            <a:headEnd type="none" w="med" len="med"/>
            <a:tailEnd type="none" w="med" len="med"/>
          </a:ln>
          <a:effectLst/>
        </p:spPr>
        <p:txBody>
          <a:bodyPr vert="horz" wrap="square" lIns="98177" tIns="49089" rIns="98177" bIns="49089" numCol="1" rtlCol="0" anchor="t" anchorCtr="0" compatLnSpc="1">
            <a:prstTxWarp prst="textNoShape">
              <a:avLst/>
            </a:prstTxWarp>
          </a:bodyPr>
          <a:lstStyle/>
          <a:p>
            <a:pPr defTabSz="981781"/>
            <a:endParaRPr lang="en-US" sz="5998">
              <a:solidFill>
                <a:srgbClr val="000000"/>
              </a:solidFill>
              <a:latin typeface="微软雅黑"/>
              <a:ea typeface="微软雅黑"/>
              <a:sym typeface="Gill Sans" charset="0"/>
            </a:endParaRPr>
          </a:p>
        </p:txBody>
      </p:sp>
      <p:sp>
        <p:nvSpPr>
          <p:cNvPr id="11" name="Round Diagonal Corner Rectangle 180"/>
          <p:cNvSpPr/>
          <p:nvPr/>
        </p:nvSpPr>
        <p:spPr bwMode="auto">
          <a:xfrm rot="5400000">
            <a:off x="6735109" y="2568040"/>
            <a:ext cx="1187366" cy="2019467"/>
          </a:xfrm>
          <a:prstGeom prst="round2DiagRect">
            <a:avLst/>
          </a:prstGeom>
          <a:blipFill dpi="0" rotWithShape="0">
            <a:blip r:embed="rId3" cstate="screen">
              <a:extLst>
                <a:ext uri="{28A0092B-C50C-407E-A947-70E740481C1C}">
                  <a14:useLocalDpi xmlns:a14="http://schemas.microsoft.com/office/drawing/2010/main"/>
                </a:ext>
              </a:extLst>
            </a:blip>
            <a:srcRect/>
            <a:stretch>
              <a:fillRect/>
            </a:stretch>
          </a:blipFill>
          <a:ln w="12700" cap="flat" cmpd="sng" algn="ctr">
            <a:noFill/>
            <a:prstDash val="solid"/>
            <a:round/>
            <a:headEnd type="none" w="med" len="med"/>
            <a:tailEnd type="none" w="med" len="med"/>
          </a:ln>
          <a:effectLst/>
        </p:spPr>
        <p:txBody>
          <a:bodyPr vert="horz" wrap="square" lIns="98177" tIns="49089" rIns="98177" bIns="49089" numCol="1" rtlCol="0" anchor="t" anchorCtr="0" compatLnSpc="1">
            <a:prstTxWarp prst="textNoShape">
              <a:avLst/>
            </a:prstTxWarp>
          </a:bodyPr>
          <a:lstStyle/>
          <a:p>
            <a:pPr defTabSz="981781"/>
            <a:endParaRPr lang="en-US" sz="5998">
              <a:solidFill>
                <a:srgbClr val="000000"/>
              </a:solidFill>
              <a:latin typeface="微软雅黑"/>
              <a:ea typeface="微软雅黑"/>
              <a:sym typeface="Gill Sans" charset="0"/>
            </a:endParaRPr>
          </a:p>
        </p:txBody>
      </p:sp>
      <p:grpSp>
        <p:nvGrpSpPr>
          <p:cNvPr id="12" name="组合 11"/>
          <p:cNvGrpSpPr/>
          <p:nvPr/>
        </p:nvGrpSpPr>
        <p:grpSpPr>
          <a:xfrm>
            <a:off x="868170" y="1717765"/>
            <a:ext cx="620854" cy="620853"/>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Text" lastClr="000000"/>
                </a:solidFill>
                <a:latin typeface="Calibri"/>
                <a:ea typeface="宋体"/>
              </a:endParaRPr>
            </a:p>
          </p:txBody>
        </p:sp>
        <p:sp>
          <p:nvSpPr>
            <p:cNvPr id="14" name="椭圆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grpSp>
      <p:grpSp>
        <p:nvGrpSpPr>
          <p:cNvPr id="15" name="Group 41"/>
          <p:cNvGrpSpPr>
            <a:grpSpLocks/>
          </p:cNvGrpSpPr>
          <p:nvPr/>
        </p:nvGrpSpPr>
        <p:grpSpPr bwMode="auto">
          <a:xfrm>
            <a:off x="1581139" y="1717764"/>
            <a:ext cx="1457721" cy="799505"/>
            <a:chOff x="0" y="0"/>
            <a:chExt cx="2419" cy="1343"/>
          </a:xfrm>
        </p:grpSpPr>
        <p:sp>
          <p:nvSpPr>
            <p:cNvPr id="16"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en-US" altLang="zh-CN" sz="1200" b="0" dirty="0">
                  <a:solidFill>
                    <a:srgbClr val="000000"/>
                  </a:solidFill>
                  <a:latin typeface="微软雅黑"/>
                  <a:ea typeface="微软雅黑"/>
                  <a:cs typeface="Bebas Neue" charset="0"/>
                  <a:sym typeface="Bebas Neue" charset="0"/>
                </a:rPr>
                <a:t>Add title text</a:t>
              </a:r>
              <a:endParaRPr lang="en-US" sz="1200" b="0" dirty="0">
                <a:solidFill>
                  <a:srgbClr val="000000"/>
                </a:solidFill>
                <a:latin typeface="微软雅黑"/>
                <a:ea typeface="微软雅黑"/>
                <a:cs typeface="Bebas Neue" charset="0"/>
                <a:sym typeface="Bebas Neue" charset="0"/>
              </a:endParaRPr>
            </a:p>
          </p:txBody>
        </p:sp>
        <p:sp>
          <p:nvSpPr>
            <p:cNvPr id="17"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en-US" altLang="zh-CN" sz="900" b="0" dirty="0">
                  <a:solidFill>
                    <a:srgbClr val="000000"/>
                  </a:solidFill>
                  <a:latin typeface="微软雅黑"/>
                  <a:ea typeface="微软雅黑"/>
                  <a:cs typeface="Lato Light" charset="0"/>
                  <a:sym typeface="Lato Light" charset="0"/>
                </a:rPr>
                <a:t>Click here to add text content, such as keywords, some brief introductions, etc.</a:t>
              </a:r>
              <a:endParaRPr lang="en-US" sz="900" b="0" dirty="0">
                <a:solidFill>
                  <a:srgbClr val="000000"/>
                </a:solidFill>
                <a:latin typeface="微软雅黑"/>
                <a:ea typeface="微软雅黑"/>
                <a:cs typeface="Lato Light" charset="0"/>
                <a:sym typeface="Lato Light" charset="0"/>
              </a:endParaRPr>
            </a:p>
          </p:txBody>
        </p:sp>
      </p:grpSp>
      <p:sp>
        <p:nvSpPr>
          <p:cNvPr id="18" name="Freeform 9"/>
          <p:cNvSpPr>
            <a:spLocks noEditPoints="1"/>
          </p:cNvSpPr>
          <p:nvPr/>
        </p:nvSpPr>
        <p:spPr bwMode="auto">
          <a:xfrm>
            <a:off x="1011621" y="1908449"/>
            <a:ext cx="281873" cy="224397"/>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algn="ctr" fontAlgn="base">
              <a:spcBef>
                <a:spcPct val="0"/>
              </a:spcBef>
              <a:spcAft>
                <a:spcPct val="0"/>
              </a:spcAft>
              <a:defRPr/>
            </a:pPr>
            <a:endParaRPr lang="en-US" sz="2199" kern="0">
              <a:solidFill>
                <a:srgbClr val="000000"/>
              </a:solidFill>
              <a:latin typeface="微软雅黑"/>
              <a:ea typeface="微软雅黑"/>
              <a:sym typeface="Gill Sans" charset="0"/>
            </a:endParaRPr>
          </a:p>
        </p:txBody>
      </p:sp>
      <p:grpSp>
        <p:nvGrpSpPr>
          <p:cNvPr id="19" name="组合 18"/>
          <p:cNvGrpSpPr/>
          <p:nvPr/>
        </p:nvGrpSpPr>
        <p:grpSpPr>
          <a:xfrm>
            <a:off x="3548377" y="1498880"/>
            <a:ext cx="2500355" cy="1132145"/>
            <a:chOff x="4304043" y="1286668"/>
            <a:chExt cx="38379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699397" y="1717765"/>
            <a:ext cx="620854" cy="620853"/>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Text" lastClr="000000"/>
                </a:solidFill>
                <a:latin typeface="Calibri"/>
                <a:ea typeface="宋体"/>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grpSp>
      <p:grpSp>
        <p:nvGrpSpPr>
          <p:cNvPr id="25" name="Group 41"/>
          <p:cNvGrpSpPr>
            <a:grpSpLocks/>
          </p:cNvGrpSpPr>
          <p:nvPr/>
        </p:nvGrpSpPr>
        <p:grpSpPr bwMode="auto">
          <a:xfrm>
            <a:off x="4412365" y="1717764"/>
            <a:ext cx="1457721" cy="799505"/>
            <a:chOff x="0" y="0"/>
            <a:chExt cx="2419" cy="1343"/>
          </a:xfrm>
        </p:grpSpPr>
        <p:sp>
          <p:nvSpPr>
            <p:cNvPr id="26"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en-US" altLang="zh-CN" sz="1200" b="0" dirty="0">
                  <a:solidFill>
                    <a:srgbClr val="000000"/>
                  </a:solidFill>
                  <a:latin typeface="微软雅黑"/>
                  <a:ea typeface="微软雅黑"/>
                  <a:cs typeface="Bebas Neue" charset="0"/>
                  <a:sym typeface="Bebas Neue" charset="0"/>
                </a:rPr>
                <a:t>Add title text</a:t>
              </a:r>
              <a:endParaRPr lang="en-US" sz="1200" b="0" dirty="0">
                <a:solidFill>
                  <a:srgbClr val="000000"/>
                </a:solidFill>
                <a:latin typeface="微软雅黑"/>
                <a:ea typeface="微软雅黑"/>
                <a:cs typeface="Bebas Neue" charset="0"/>
                <a:sym typeface="Bebas Neue" charset="0"/>
              </a:endParaRPr>
            </a:p>
          </p:txBody>
        </p:sp>
        <p:sp>
          <p:nvSpPr>
            <p:cNvPr id="27"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en-US" altLang="zh-CN" sz="900" b="0" dirty="0">
                  <a:solidFill>
                    <a:srgbClr val="000000"/>
                  </a:solidFill>
                  <a:latin typeface="微软雅黑"/>
                  <a:ea typeface="微软雅黑"/>
                  <a:cs typeface="Lato Light" charset="0"/>
                  <a:sym typeface="Lato Light" charset="0"/>
                </a:rPr>
                <a:t>Click here to add text content, such as keywords, some brief introductions, etc.</a:t>
              </a:r>
              <a:endParaRPr lang="en-US" sz="900" b="0" dirty="0">
                <a:solidFill>
                  <a:srgbClr val="000000"/>
                </a:solidFill>
                <a:latin typeface="微软雅黑"/>
                <a:ea typeface="微软雅黑"/>
                <a:cs typeface="Lato Light" charset="0"/>
                <a:sym typeface="Lato Light" charset="0"/>
              </a:endParaRPr>
            </a:p>
          </p:txBody>
        </p:sp>
      </p:grpSp>
      <p:sp>
        <p:nvSpPr>
          <p:cNvPr id="28" name="Freeform 8"/>
          <p:cNvSpPr>
            <a:spLocks noEditPoints="1"/>
          </p:cNvSpPr>
          <p:nvPr/>
        </p:nvSpPr>
        <p:spPr bwMode="auto">
          <a:xfrm>
            <a:off x="3887628" y="1948698"/>
            <a:ext cx="244391" cy="242169"/>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algn="ctr" fontAlgn="base">
              <a:spcBef>
                <a:spcPct val="0"/>
              </a:spcBef>
              <a:spcAft>
                <a:spcPct val="0"/>
              </a:spcAft>
              <a:defRPr/>
            </a:pPr>
            <a:endParaRPr lang="en-US" sz="2199" kern="0">
              <a:solidFill>
                <a:srgbClr val="000000"/>
              </a:solidFill>
              <a:latin typeface="微软雅黑"/>
              <a:ea typeface="微软雅黑"/>
              <a:sym typeface="Gill Sans" charset="0"/>
            </a:endParaRPr>
          </a:p>
        </p:txBody>
      </p:sp>
      <p:grpSp>
        <p:nvGrpSpPr>
          <p:cNvPr id="29" name="组合 28"/>
          <p:cNvGrpSpPr/>
          <p:nvPr/>
        </p:nvGrpSpPr>
        <p:grpSpPr>
          <a:xfrm>
            <a:off x="717150" y="2958929"/>
            <a:ext cx="2500355" cy="1132145"/>
            <a:chOff x="4304043" y="1286668"/>
            <a:chExt cx="3837944" cy="2757793"/>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868170" y="3177815"/>
            <a:ext cx="620854" cy="620853"/>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Text" lastClr="000000"/>
                </a:solidFill>
                <a:latin typeface="Calibri"/>
                <a:ea typeface="宋体"/>
              </a:endParaRPr>
            </a:p>
          </p:txBody>
        </p:sp>
        <p:sp>
          <p:nvSpPr>
            <p:cNvPr id="34" name="椭圆 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grpSp>
      <p:grpSp>
        <p:nvGrpSpPr>
          <p:cNvPr id="35" name="Group 41"/>
          <p:cNvGrpSpPr>
            <a:grpSpLocks/>
          </p:cNvGrpSpPr>
          <p:nvPr/>
        </p:nvGrpSpPr>
        <p:grpSpPr bwMode="auto">
          <a:xfrm>
            <a:off x="1581139" y="3177813"/>
            <a:ext cx="1457721" cy="799505"/>
            <a:chOff x="0" y="0"/>
            <a:chExt cx="2419" cy="1343"/>
          </a:xfrm>
        </p:grpSpPr>
        <p:sp>
          <p:nvSpPr>
            <p:cNvPr id="36"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en-US" altLang="zh-CN" sz="1200" b="0" dirty="0">
                  <a:solidFill>
                    <a:srgbClr val="000000"/>
                  </a:solidFill>
                  <a:latin typeface="微软雅黑"/>
                  <a:ea typeface="微软雅黑"/>
                  <a:cs typeface="Bebas Neue" charset="0"/>
                  <a:sym typeface="Bebas Neue" charset="0"/>
                </a:rPr>
                <a:t>Add title text</a:t>
              </a:r>
              <a:endParaRPr lang="en-US" sz="1200" b="0" dirty="0">
                <a:solidFill>
                  <a:srgbClr val="000000"/>
                </a:solidFill>
                <a:latin typeface="微软雅黑"/>
                <a:ea typeface="微软雅黑"/>
                <a:cs typeface="Bebas Neue" charset="0"/>
                <a:sym typeface="Bebas Neue" charset="0"/>
              </a:endParaRPr>
            </a:p>
          </p:txBody>
        </p:sp>
        <p:sp>
          <p:nvSpPr>
            <p:cNvPr id="37"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en-US" altLang="zh-CN" sz="900" b="0" dirty="0">
                  <a:solidFill>
                    <a:srgbClr val="000000"/>
                  </a:solidFill>
                  <a:latin typeface="微软雅黑"/>
                  <a:ea typeface="微软雅黑"/>
                  <a:cs typeface="Lato Light" charset="0"/>
                  <a:sym typeface="Lato Light" charset="0"/>
                </a:rPr>
                <a:t>Click here to add text content, such as keywords, some brief introductions, etc.</a:t>
              </a:r>
              <a:endParaRPr lang="en-US" sz="900" b="0" dirty="0">
                <a:solidFill>
                  <a:srgbClr val="000000"/>
                </a:solidFill>
                <a:latin typeface="微软雅黑"/>
                <a:ea typeface="微软雅黑"/>
                <a:cs typeface="Lato Light" charset="0"/>
                <a:sym typeface="Lato Light" charset="0"/>
              </a:endParaRPr>
            </a:p>
          </p:txBody>
        </p:sp>
      </p:grpSp>
      <p:sp>
        <p:nvSpPr>
          <p:cNvPr id="38" name="Freeform 7"/>
          <p:cNvSpPr>
            <a:spLocks/>
          </p:cNvSpPr>
          <p:nvPr/>
        </p:nvSpPr>
        <p:spPr bwMode="auto">
          <a:xfrm>
            <a:off x="1003623" y="3339383"/>
            <a:ext cx="296118" cy="297714"/>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algn="ctr" fontAlgn="base">
              <a:spcBef>
                <a:spcPct val="0"/>
              </a:spcBef>
              <a:spcAft>
                <a:spcPct val="0"/>
              </a:spcAft>
              <a:defRPr/>
            </a:pPr>
            <a:endParaRPr lang="en-US" sz="2199" kern="0">
              <a:solidFill>
                <a:srgbClr val="000000"/>
              </a:solidFill>
              <a:latin typeface="微软雅黑"/>
              <a:ea typeface="微软雅黑"/>
              <a:sym typeface="Gill Sans" charset="0"/>
            </a:endParaRPr>
          </a:p>
        </p:txBody>
      </p:sp>
      <p:grpSp>
        <p:nvGrpSpPr>
          <p:cNvPr id="39" name="组合 38"/>
          <p:cNvGrpSpPr/>
          <p:nvPr/>
        </p:nvGrpSpPr>
        <p:grpSpPr>
          <a:xfrm>
            <a:off x="3549628" y="2958929"/>
            <a:ext cx="2500355" cy="1132145"/>
            <a:chOff x="4304043" y="1286668"/>
            <a:chExt cx="3837944" cy="2757793"/>
          </a:xfrm>
          <a:effectLst>
            <a:outerShdw blurRad="381000" dist="254000" dir="8100000" algn="tr" rotWithShape="0">
              <a:prstClr val="black">
                <a:alpha val="40000"/>
              </a:prstClr>
            </a:outerShdw>
          </a:effectLst>
        </p:grpSpPr>
        <p:sp>
          <p:nvSpPr>
            <p:cNvPr id="40" name="圆角矩形 3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3700648" y="3177815"/>
            <a:ext cx="620854" cy="620853"/>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126" fontAlgn="auto">
                <a:spcBef>
                  <a:spcPts val="0"/>
                </a:spcBef>
                <a:spcAft>
                  <a:spcPts val="0"/>
                </a:spcAft>
                <a:defRPr/>
              </a:pPr>
              <a:endParaRPr lang="zh-CN" altLang="en-US" sz="1799" b="0" kern="0">
                <a:solidFill>
                  <a:sysClr val="window" lastClr="FFFFFF"/>
                </a:solidFill>
                <a:latin typeface="Calibri"/>
                <a:ea typeface="宋体"/>
              </a:endParaRPr>
            </a:p>
          </p:txBody>
        </p:sp>
      </p:grpSp>
      <p:grpSp>
        <p:nvGrpSpPr>
          <p:cNvPr id="45" name="Group 41"/>
          <p:cNvGrpSpPr>
            <a:grpSpLocks/>
          </p:cNvGrpSpPr>
          <p:nvPr/>
        </p:nvGrpSpPr>
        <p:grpSpPr bwMode="auto">
          <a:xfrm>
            <a:off x="4413616" y="3177813"/>
            <a:ext cx="1457721" cy="799505"/>
            <a:chOff x="0" y="0"/>
            <a:chExt cx="2419" cy="1343"/>
          </a:xfrm>
        </p:grpSpPr>
        <p:sp>
          <p:nvSpPr>
            <p:cNvPr id="46"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en-US" altLang="zh-CN" sz="1200" b="0" dirty="0">
                  <a:solidFill>
                    <a:srgbClr val="000000"/>
                  </a:solidFill>
                  <a:latin typeface="微软雅黑"/>
                  <a:ea typeface="微软雅黑"/>
                  <a:cs typeface="Bebas Neue" charset="0"/>
                  <a:sym typeface="Bebas Neue" charset="0"/>
                </a:rPr>
                <a:t>Add title text</a:t>
              </a:r>
              <a:endParaRPr lang="en-US" sz="1200" b="0" dirty="0">
                <a:solidFill>
                  <a:srgbClr val="000000"/>
                </a:solidFill>
                <a:latin typeface="微软雅黑"/>
                <a:ea typeface="微软雅黑"/>
                <a:cs typeface="Bebas Neue" charset="0"/>
                <a:sym typeface="Bebas Neue" charset="0"/>
              </a:endParaRPr>
            </a:p>
          </p:txBody>
        </p:sp>
        <p:sp>
          <p:nvSpPr>
            <p:cNvPr id="47"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en-US" altLang="zh-CN" sz="900" b="0" dirty="0">
                  <a:solidFill>
                    <a:srgbClr val="000000"/>
                  </a:solidFill>
                  <a:latin typeface="微软雅黑"/>
                  <a:ea typeface="微软雅黑"/>
                  <a:cs typeface="Lato Light" charset="0"/>
                  <a:sym typeface="Lato Light" charset="0"/>
                </a:rPr>
                <a:t>Click here to add text content, such as keywords, some brief introductions, etc.</a:t>
              </a:r>
              <a:endParaRPr lang="en-US" sz="900" b="0" dirty="0">
                <a:solidFill>
                  <a:srgbClr val="000000"/>
                </a:solidFill>
                <a:latin typeface="微软雅黑"/>
                <a:ea typeface="微软雅黑"/>
                <a:cs typeface="Lato Light" charset="0"/>
                <a:sym typeface="Lato Light" charset="0"/>
              </a:endParaRPr>
            </a:p>
          </p:txBody>
        </p:sp>
      </p:grpSp>
      <p:sp>
        <p:nvSpPr>
          <p:cNvPr id="48" name="Freeform 6"/>
          <p:cNvSpPr>
            <a:spLocks noEditPoints="1"/>
          </p:cNvSpPr>
          <p:nvPr/>
        </p:nvSpPr>
        <p:spPr bwMode="auto">
          <a:xfrm>
            <a:off x="3890941" y="3360860"/>
            <a:ext cx="272128" cy="276237"/>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algn="ctr" fontAlgn="base">
              <a:spcBef>
                <a:spcPct val="0"/>
              </a:spcBef>
              <a:spcAft>
                <a:spcPct val="0"/>
              </a:spcAft>
              <a:defRPr/>
            </a:pPr>
            <a:endParaRPr lang="en-US" sz="2199" kern="0">
              <a:solidFill>
                <a:srgbClr val="000000"/>
              </a:solidFill>
              <a:latin typeface="微软雅黑"/>
              <a:ea typeface="微软雅黑"/>
              <a:sym typeface="Gill Sans" charset="0"/>
            </a:endParaRPr>
          </a:p>
        </p:txBody>
      </p:sp>
    </p:spTree>
    <p:extLst>
      <p:ext uri="{BB962C8B-B14F-4D97-AF65-F5344CB8AC3E}">
        <p14:creationId xmlns:p14="http://schemas.microsoft.com/office/powerpoint/2010/main" val="6483882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anim calcmode="lin" valueType="num">
                                      <p:cBhvr>
                                        <p:cTn id="41" dur="500" fill="hold"/>
                                        <p:tgtEl>
                                          <p:spTgt spid="18"/>
                                        </p:tgtEl>
                                        <p:attrNameLst>
                                          <p:attrName>ppt_x</p:attrName>
                                        </p:attrNameLst>
                                      </p:cBhvr>
                                      <p:tavLst>
                                        <p:tav tm="0">
                                          <p:val>
                                            <p:strVal val="#ppt_x"/>
                                          </p:val>
                                        </p:tav>
                                        <p:tav tm="100000">
                                          <p:val>
                                            <p:strVal val="#ppt_x"/>
                                          </p:val>
                                        </p:tav>
                                      </p:tavLst>
                                    </p:anim>
                                    <p:anim calcmode="lin" valueType="num">
                                      <p:cBhvr>
                                        <p:cTn id="42" dur="500" fill="hold"/>
                                        <p:tgtEl>
                                          <p:spTgt spid="18"/>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2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anim calcmode="lin" valueType="num">
                                      <p:cBhvr>
                                        <p:cTn id="61" dur="500" fill="hold"/>
                                        <p:tgtEl>
                                          <p:spTgt spid="28"/>
                                        </p:tgtEl>
                                        <p:attrNameLst>
                                          <p:attrName>ppt_x</p:attrName>
                                        </p:attrNameLst>
                                      </p:cBhvr>
                                      <p:tavLst>
                                        <p:tav tm="0">
                                          <p:val>
                                            <p:strVal val="#ppt_x"/>
                                          </p:val>
                                        </p:tav>
                                        <p:tav tm="100000">
                                          <p:val>
                                            <p:strVal val="#ppt_x"/>
                                          </p:val>
                                        </p:tav>
                                      </p:tavLst>
                                    </p:anim>
                                    <p:anim calcmode="lin" valueType="num">
                                      <p:cBhvr>
                                        <p:cTn id="62" dur="500" fill="hold"/>
                                        <p:tgtEl>
                                          <p:spTgt spid="28"/>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22" presetClass="entr" presetSubtype="2" fill="hold"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right)">
                                      <p:cBhvr>
                                        <p:cTn id="66" dur="500"/>
                                        <p:tgtEl>
                                          <p:spTgt spid="19"/>
                                        </p:tgtEl>
                                      </p:cBhvr>
                                    </p:animEffect>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5500"/>
                            </p:stCondLst>
                            <p:childTnLst>
                              <p:par>
                                <p:cTn id="72" presetID="53" presetClass="entr" presetSubtype="16"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childTnLst>
                          </p:cTn>
                        </p:par>
                        <p:par>
                          <p:cTn id="77" fill="hold">
                            <p:stCondLst>
                              <p:cond delay="6000"/>
                            </p:stCondLst>
                            <p:childTnLst>
                              <p:par>
                                <p:cTn id="78" presetID="42" presetClass="entr" presetSubtype="0" fill="hold" grpId="0"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anim calcmode="lin" valueType="num">
                                      <p:cBhvr>
                                        <p:cTn id="81" dur="500" fill="hold"/>
                                        <p:tgtEl>
                                          <p:spTgt spid="38"/>
                                        </p:tgtEl>
                                        <p:attrNameLst>
                                          <p:attrName>ppt_x</p:attrName>
                                        </p:attrNameLst>
                                      </p:cBhvr>
                                      <p:tavLst>
                                        <p:tav tm="0">
                                          <p:val>
                                            <p:strVal val="#ppt_x"/>
                                          </p:val>
                                        </p:tav>
                                        <p:tav tm="100000">
                                          <p:val>
                                            <p:strVal val="#ppt_x"/>
                                          </p:val>
                                        </p:tav>
                                      </p:tavLst>
                                    </p:anim>
                                    <p:anim calcmode="lin" valueType="num">
                                      <p:cBhvr>
                                        <p:cTn id="82" dur="500" fill="hold"/>
                                        <p:tgtEl>
                                          <p:spTgt spid="38"/>
                                        </p:tgtEl>
                                        <p:attrNameLst>
                                          <p:attrName>ppt_y</p:attrName>
                                        </p:attrNameLst>
                                      </p:cBhvr>
                                      <p:tavLst>
                                        <p:tav tm="0">
                                          <p:val>
                                            <p:strVal val="#ppt_y+.1"/>
                                          </p:val>
                                        </p:tav>
                                        <p:tav tm="100000">
                                          <p:val>
                                            <p:strVal val="#ppt_y"/>
                                          </p:val>
                                        </p:tav>
                                      </p:tavLst>
                                    </p:anim>
                                  </p:childTnLst>
                                </p:cTn>
                              </p:par>
                            </p:childTnLst>
                          </p:cTn>
                        </p:par>
                        <p:par>
                          <p:cTn id="83" fill="hold">
                            <p:stCondLst>
                              <p:cond delay="6500"/>
                            </p:stCondLst>
                            <p:childTnLst>
                              <p:par>
                                <p:cTn id="84" presetID="22" presetClass="entr" presetSubtype="2" fill="hold"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right)">
                                      <p:cBhvr>
                                        <p:cTn id="86" dur="500"/>
                                        <p:tgtEl>
                                          <p:spTgt spid="29"/>
                                        </p:tgtEl>
                                      </p:cBhvr>
                                    </p:animEffect>
                                  </p:childTnLst>
                                </p:cTn>
                              </p:par>
                            </p:childTnLst>
                          </p:cTn>
                        </p:par>
                        <p:par>
                          <p:cTn id="87" fill="hold">
                            <p:stCondLst>
                              <p:cond delay="7000"/>
                            </p:stCondLst>
                            <p:childTnLst>
                              <p:par>
                                <p:cTn id="88" presetID="22" presetClass="entr" presetSubtype="8"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left)">
                                      <p:cBhvr>
                                        <p:cTn id="90" dur="500"/>
                                        <p:tgtEl>
                                          <p:spTgt spid="35"/>
                                        </p:tgtEl>
                                      </p:cBhvr>
                                    </p:animEffect>
                                  </p:childTnLst>
                                </p:cTn>
                              </p:par>
                            </p:childTnLst>
                          </p:cTn>
                        </p:par>
                        <p:par>
                          <p:cTn id="91" fill="hold">
                            <p:stCondLst>
                              <p:cond delay="7500"/>
                            </p:stCondLst>
                            <p:childTnLst>
                              <p:par>
                                <p:cTn id="92" presetID="53" presetClass="entr" presetSubtype="16" fill="hold" nodeType="after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p:cTn id="94" dur="500" fill="hold"/>
                                        <p:tgtEl>
                                          <p:spTgt spid="42"/>
                                        </p:tgtEl>
                                        <p:attrNameLst>
                                          <p:attrName>ppt_w</p:attrName>
                                        </p:attrNameLst>
                                      </p:cBhvr>
                                      <p:tavLst>
                                        <p:tav tm="0">
                                          <p:val>
                                            <p:fltVal val="0"/>
                                          </p:val>
                                        </p:tav>
                                        <p:tav tm="100000">
                                          <p:val>
                                            <p:strVal val="#ppt_w"/>
                                          </p:val>
                                        </p:tav>
                                      </p:tavLst>
                                    </p:anim>
                                    <p:anim calcmode="lin" valueType="num">
                                      <p:cBhvr>
                                        <p:cTn id="95" dur="500" fill="hold"/>
                                        <p:tgtEl>
                                          <p:spTgt spid="42"/>
                                        </p:tgtEl>
                                        <p:attrNameLst>
                                          <p:attrName>ppt_h</p:attrName>
                                        </p:attrNameLst>
                                      </p:cBhvr>
                                      <p:tavLst>
                                        <p:tav tm="0">
                                          <p:val>
                                            <p:fltVal val="0"/>
                                          </p:val>
                                        </p:tav>
                                        <p:tav tm="100000">
                                          <p:val>
                                            <p:strVal val="#ppt_h"/>
                                          </p:val>
                                        </p:tav>
                                      </p:tavLst>
                                    </p:anim>
                                    <p:animEffect transition="in" filter="fade">
                                      <p:cBhvr>
                                        <p:cTn id="96" dur="500"/>
                                        <p:tgtEl>
                                          <p:spTgt spid="42"/>
                                        </p:tgtEl>
                                      </p:cBhvr>
                                    </p:animEffect>
                                  </p:childTnLst>
                                </p:cTn>
                              </p:par>
                            </p:childTnLst>
                          </p:cTn>
                        </p:par>
                        <p:par>
                          <p:cTn id="97" fill="hold">
                            <p:stCondLst>
                              <p:cond delay="8000"/>
                            </p:stCondLst>
                            <p:childTnLst>
                              <p:par>
                                <p:cTn id="98" presetID="42" presetClass="entr" presetSubtype="0" fill="hold" grpId="0" nodeType="after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anim calcmode="lin" valueType="num">
                                      <p:cBhvr>
                                        <p:cTn id="101" dur="500" fill="hold"/>
                                        <p:tgtEl>
                                          <p:spTgt spid="48"/>
                                        </p:tgtEl>
                                        <p:attrNameLst>
                                          <p:attrName>ppt_x</p:attrName>
                                        </p:attrNameLst>
                                      </p:cBhvr>
                                      <p:tavLst>
                                        <p:tav tm="0">
                                          <p:val>
                                            <p:strVal val="#ppt_x"/>
                                          </p:val>
                                        </p:tav>
                                        <p:tav tm="100000">
                                          <p:val>
                                            <p:strVal val="#ppt_x"/>
                                          </p:val>
                                        </p:tav>
                                      </p:tavLst>
                                    </p:anim>
                                    <p:anim calcmode="lin" valueType="num">
                                      <p:cBhvr>
                                        <p:cTn id="102" dur="500" fill="hold"/>
                                        <p:tgtEl>
                                          <p:spTgt spid="48"/>
                                        </p:tgtEl>
                                        <p:attrNameLst>
                                          <p:attrName>ppt_y</p:attrName>
                                        </p:attrNameLst>
                                      </p:cBhvr>
                                      <p:tavLst>
                                        <p:tav tm="0">
                                          <p:val>
                                            <p:strVal val="#ppt_y+.1"/>
                                          </p:val>
                                        </p:tav>
                                        <p:tav tm="100000">
                                          <p:val>
                                            <p:strVal val="#ppt_y"/>
                                          </p:val>
                                        </p:tav>
                                      </p:tavLst>
                                    </p:anim>
                                  </p:childTnLst>
                                </p:cTn>
                              </p:par>
                            </p:childTnLst>
                          </p:cTn>
                        </p:par>
                        <p:par>
                          <p:cTn id="103" fill="hold">
                            <p:stCondLst>
                              <p:cond delay="8500"/>
                            </p:stCondLst>
                            <p:childTnLst>
                              <p:par>
                                <p:cTn id="104" presetID="22" presetClass="entr" presetSubtype="2" fill="hold" nodeType="after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right)">
                                      <p:cBhvr>
                                        <p:cTn id="106" dur="500"/>
                                        <p:tgtEl>
                                          <p:spTgt spid="39"/>
                                        </p:tgtEl>
                                      </p:cBhvr>
                                    </p:animEffect>
                                  </p:childTnLst>
                                </p:cTn>
                              </p:par>
                            </p:childTnLst>
                          </p:cTn>
                        </p:par>
                        <p:par>
                          <p:cTn id="107" fill="hold">
                            <p:stCondLst>
                              <p:cond delay="9000"/>
                            </p:stCondLst>
                            <p:childTnLst>
                              <p:par>
                                <p:cTn id="108" presetID="22" presetClass="entr" presetSubtype="8"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left)">
                                      <p:cBhvr>
                                        <p:cTn id="1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0" grpId="0" animBg="1"/>
      <p:bldP spid="11" grpId="0" animBg="1"/>
      <p:bldP spid="18" grpId="0" animBg="1"/>
      <p:bldP spid="28" grpId="0" animBg="1"/>
      <p:bldP spid="38" grpId="0" animBg="1"/>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2151182" y="3255738"/>
            <a:ext cx="3058841" cy="1518082"/>
            <a:chOff x="1591195" y="3531392"/>
            <a:chExt cx="1721136" cy="774463"/>
          </a:xfrm>
          <a:effectLst>
            <a:outerShdw blurRad="444500" dist="254000" dir="8100000" algn="tr" rotWithShape="0">
              <a:prstClr val="black">
                <a:alpha val="50000"/>
              </a:prstClr>
            </a:outerShdw>
          </a:effectLst>
        </p:grpSpPr>
        <p:sp>
          <p:nvSpPr>
            <p:cNvPr id="8"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011086" y="1363378"/>
            <a:ext cx="3058841" cy="1518082"/>
            <a:chOff x="1591195" y="3531392"/>
            <a:chExt cx="1721136" cy="774463"/>
          </a:xfrm>
          <a:effectLst>
            <a:outerShdw blurRad="444500" dist="254000" dir="8100000" algn="tr" rotWithShape="0">
              <a:prstClr val="black">
                <a:alpha val="50000"/>
              </a:prstClr>
            </a:outerShdw>
          </a:effectLst>
        </p:grpSpPr>
        <p:sp>
          <p:nvSpPr>
            <p:cNvPr id="11"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Freeform 9"/>
          <p:cNvSpPr>
            <a:spLocks noEditPoints="1"/>
          </p:cNvSpPr>
          <p:nvPr/>
        </p:nvSpPr>
        <p:spPr bwMode="auto">
          <a:xfrm>
            <a:off x="1370073" y="1884741"/>
            <a:ext cx="583749" cy="581620"/>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defTabSz="914126" fontAlgn="auto">
              <a:spcBef>
                <a:spcPts val="0"/>
              </a:spcBef>
              <a:spcAft>
                <a:spcPts val="0"/>
              </a:spcAft>
              <a:defRPr/>
            </a:pPr>
            <a:endParaRPr lang="zh-CN" altLang="en-US" sz="1799" b="0" kern="0">
              <a:solidFill>
                <a:sysClr val="windowText" lastClr="000000"/>
              </a:solidFill>
            </a:endParaRPr>
          </a:p>
        </p:txBody>
      </p:sp>
      <p:sp>
        <p:nvSpPr>
          <p:cNvPr id="14" name="Freeform 8"/>
          <p:cNvSpPr>
            <a:spLocks noEditPoints="1"/>
          </p:cNvSpPr>
          <p:nvPr/>
        </p:nvSpPr>
        <p:spPr bwMode="auto">
          <a:xfrm>
            <a:off x="2367726" y="3736974"/>
            <a:ext cx="634137" cy="555608"/>
          </a:xfrm>
          <a:custGeom>
            <a:avLst/>
            <a:gdLst>
              <a:gd name="T0" fmla="*/ 92 w 137"/>
              <a:gd name="T1" fmla="*/ 69 h 120"/>
              <a:gd name="T2" fmla="*/ 76 w 137"/>
              <a:gd name="T3" fmla="*/ 52 h 120"/>
              <a:gd name="T4" fmla="*/ 75 w 137"/>
              <a:gd name="T5" fmla="*/ 38 h 120"/>
              <a:gd name="T6" fmla="*/ 69 w 137"/>
              <a:gd name="T7" fmla="*/ 44 h 120"/>
              <a:gd name="T8" fmla="*/ 52 w 137"/>
              <a:gd name="T9" fmla="*/ 28 h 120"/>
              <a:gd name="T10" fmla="*/ 41 w 137"/>
              <a:gd name="T11" fmla="*/ 37 h 120"/>
              <a:gd name="T12" fmla="*/ 18 w 137"/>
              <a:gd name="T13" fmla="*/ 38 h 120"/>
              <a:gd name="T14" fmla="*/ 16 w 137"/>
              <a:gd name="T15" fmla="*/ 52 h 120"/>
              <a:gd name="T16" fmla="*/ 0 w 137"/>
              <a:gd name="T17" fmla="*/ 69 h 120"/>
              <a:gd name="T18" fmla="*/ 9 w 137"/>
              <a:gd name="T19" fmla="*/ 80 h 120"/>
              <a:gd name="T20" fmla="*/ 10 w 137"/>
              <a:gd name="T21" fmla="*/ 103 h 120"/>
              <a:gd name="T22" fmla="*/ 24 w 137"/>
              <a:gd name="T23" fmla="*/ 104 h 120"/>
              <a:gd name="T24" fmla="*/ 41 w 137"/>
              <a:gd name="T25" fmla="*/ 120 h 120"/>
              <a:gd name="T26" fmla="*/ 52 w 137"/>
              <a:gd name="T27" fmla="*/ 111 h 120"/>
              <a:gd name="T28" fmla="*/ 72 w 137"/>
              <a:gd name="T29" fmla="*/ 107 h 120"/>
              <a:gd name="T30" fmla="*/ 83 w 137"/>
              <a:gd name="T31" fmla="*/ 103 h 120"/>
              <a:gd name="T32" fmla="*/ 83 w 137"/>
              <a:gd name="T33" fmla="*/ 80 h 120"/>
              <a:gd name="T34" fmla="*/ 72 w 137"/>
              <a:gd name="T35" fmla="*/ 84 h 120"/>
              <a:gd name="T36" fmla="*/ 46 w 137"/>
              <a:gd name="T37" fmla="*/ 101 h 120"/>
              <a:gd name="T38" fmla="*/ 46 w 137"/>
              <a:gd name="T39" fmla="*/ 47 h 120"/>
              <a:gd name="T40" fmla="*/ 73 w 137"/>
              <a:gd name="T41" fmla="*/ 74 h 120"/>
              <a:gd name="T42" fmla="*/ 129 w 137"/>
              <a:gd name="T43" fmla="*/ 77 h 120"/>
              <a:gd name="T44" fmla="*/ 137 w 137"/>
              <a:gd name="T45" fmla="*/ 85 h 120"/>
              <a:gd name="T46" fmla="*/ 133 w 137"/>
              <a:gd name="T47" fmla="*/ 91 h 120"/>
              <a:gd name="T48" fmla="*/ 132 w 137"/>
              <a:gd name="T49" fmla="*/ 102 h 120"/>
              <a:gd name="T50" fmla="*/ 125 w 137"/>
              <a:gd name="T51" fmla="*/ 103 h 120"/>
              <a:gd name="T52" fmla="*/ 117 w 137"/>
              <a:gd name="T53" fmla="*/ 111 h 120"/>
              <a:gd name="T54" fmla="*/ 111 w 137"/>
              <a:gd name="T55" fmla="*/ 107 h 120"/>
              <a:gd name="T56" fmla="*/ 100 w 137"/>
              <a:gd name="T57" fmla="*/ 106 h 120"/>
              <a:gd name="T58" fmla="*/ 99 w 137"/>
              <a:gd name="T59" fmla="*/ 99 h 120"/>
              <a:gd name="T60" fmla="*/ 91 w 137"/>
              <a:gd name="T61" fmla="*/ 91 h 120"/>
              <a:gd name="T62" fmla="*/ 96 w 137"/>
              <a:gd name="T63" fmla="*/ 85 h 120"/>
              <a:gd name="T64" fmla="*/ 96 w 137"/>
              <a:gd name="T65" fmla="*/ 74 h 120"/>
              <a:gd name="T66" fmla="*/ 103 w 137"/>
              <a:gd name="T67" fmla="*/ 73 h 120"/>
              <a:gd name="T68" fmla="*/ 111 w 137"/>
              <a:gd name="T69" fmla="*/ 65 h 120"/>
              <a:gd name="T70" fmla="*/ 117 w 137"/>
              <a:gd name="T71" fmla="*/ 70 h 120"/>
              <a:gd name="T72" fmla="*/ 128 w 137"/>
              <a:gd name="T73" fmla="*/ 70 h 120"/>
              <a:gd name="T74" fmla="*/ 129 w 137"/>
              <a:gd name="T75" fmla="*/ 77 h 120"/>
              <a:gd name="T76" fmla="*/ 128 w 137"/>
              <a:gd name="T77" fmla="*/ 88 h 120"/>
              <a:gd name="T78" fmla="*/ 101 w 137"/>
              <a:gd name="T79" fmla="*/ 88 h 120"/>
              <a:gd name="T80" fmla="*/ 114 w 137"/>
              <a:gd name="T81" fmla="*/ 102 h 120"/>
              <a:gd name="T82" fmla="*/ 137 w 137"/>
              <a:gd name="T83" fmla="*/ 27 h 120"/>
              <a:gd name="T84" fmla="*/ 131 w 137"/>
              <a:gd name="T85" fmla="*/ 34 h 120"/>
              <a:gd name="T86" fmla="*/ 131 w 137"/>
              <a:gd name="T87" fmla="*/ 50 h 120"/>
              <a:gd name="T88" fmla="*/ 122 w 137"/>
              <a:gd name="T89" fmla="*/ 51 h 120"/>
              <a:gd name="T90" fmla="*/ 111 w 137"/>
              <a:gd name="T91" fmla="*/ 61 h 120"/>
              <a:gd name="T92" fmla="*/ 103 w 137"/>
              <a:gd name="T93" fmla="*/ 55 h 120"/>
              <a:gd name="T94" fmla="*/ 88 w 137"/>
              <a:gd name="T95" fmla="*/ 55 h 120"/>
              <a:gd name="T96" fmla="*/ 87 w 137"/>
              <a:gd name="T97" fmla="*/ 46 h 120"/>
              <a:gd name="T98" fmla="*/ 76 w 137"/>
              <a:gd name="T99" fmla="*/ 34 h 120"/>
              <a:gd name="T100" fmla="*/ 82 w 137"/>
              <a:gd name="T101" fmla="*/ 27 h 120"/>
              <a:gd name="T102" fmla="*/ 83 w 137"/>
              <a:gd name="T103" fmla="*/ 12 h 120"/>
              <a:gd name="T104" fmla="*/ 92 w 137"/>
              <a:gd name="T105" fmla="*/ 11 h 120"/>
              <a:gd name="T106" fmla="*/ 103 w 137"/>
              <a:gd name="T107" fmla="*/ 0 h 120"/>
              <a:gd name="T108" fmla="*/ 110 w 137"/>
              <a:gd name="T109" fmla="*/ 6 h 120"/>
              <a:gd name="T110" fmla="*/ 126 w 137"/>
              <a:gd name="T111" fmla="*/ 7 h 120"/>
              <a:gd name="T112" fmla="*/ 127 w 137"/>
              <a:gd name="T113" fmla="*/ 16 h 120"/>
              <a:gd name="T114" fmla="*/ 107 w 137"/>
              <a:gd name="T115" fmla="*/ 49 h 120"/>
              <a:gd name="T116" fmla="*/ 89 w 137"/>
              <a:gd name="T117" fmla="*/ 31 h 120"/>
              <a:gd name="T118" fmla="*/ 125 w 137"/>
              <a:gd name="T119" fmla="*/ 3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20">
                <a:moveTo>
                  <a:pt x="92" y="80"/>
                </a:moveTo>
                <a:cubicBezTo>
                  <a:pt x="92" y="69"/>
                  <a:pt x="92" y="69"/>
                  <a:pt x="92" y="69"/>
                </a:cubicBezTo>
                <a:cubicBezTo>
                  <a:pt x="83" y="69"/>
                  <a:pt x="83" y="69"/>
                  <a:pt x="83" y="69"/>
                </a:cubicBezTo>
                <a:cubicBezTo>
                  <a:pt x="82" y="62"/>
                  <a:pt x="80" y="57"/>
                  <a:pt x="76" y="52"/>
                </a:cubicBezTo>
                <a:cubicBezTo>
                  <a:pt x="83" y="45"/>
                  <a:pt x="83" y="45"/>
                  <a:pt x="83" y="45"/>
                </a:cubicBezTo>
                <a:cubicBezTo>
                  <a:pt x="75" y="38"/>
                  <a:pt x="75" y="38"/>
                  <a:pt x="75" y="38"/>
                </a:cubicBezTo>
                <a:cubicBezTo>
                  <a:pt x="72" y="41"/>
                  <a:pt x="72" y="41"/>
                  <a:pt x="72" y="41"/>
                </a:cubicBezTo>
                <a:cubicBezTo>
                  <a:pt x="69" y="44"/>
                  <a:pt x="69" y="44"/>
                  <a:pt x="69" y="44"/>
                </a:cubicBezTo>
                <a:cubicBezTo>
                  <a:pt x="64" y="40"/>
                  <a:pt x="58" y="38"/>
                  <a:pt x="52" y="37"/>
                </a:cubicBezTo>
                <a:cubicBezTo>
                  <a:pt x="52" y="28"/>
                  <a:pt x="52" y="28"/>
                  <a:pt x="52" y="28"/>
                </a:cubicBezTo>
                <a:cubicBezTo>
                  <a:pt x="41" y="28"/>
                  <a:pt x="41" y="28"/>
                  <a:pt x="41" y="28"/>
                </a:cubicBezTo>
                <a:cubicBezTo>
                  <a:pt x="41" y="37"/>
                  <a:pt x="41" y="37"/>
                  <a:pt x="41" y="37"/>
                </a:cubicBezTo>
                <a:cubicBezTo>
                  <a:pt x="35" y="38"/>
                  <a:pt x="29" y="40"/>
                  <a:pt x="24" y="44"/>
                </a:cubicBezTo>
                <a:cubicBezTo>
                  <a:pt x="18" y="38"/>
                  <a:pt x="18" y="38"/>
                  <a:pt x="18" y="38"/>
                </a:cubicBezTo>
                <a:cubicBezTo>
                  <a:pt x="10" y="46"/>
                  <a:pt x="10" y="46"/>
                  <a:pt x="10" y="46"/>
                </a:cubicBezTo>
                <a:cubicBezTo>
                  <a:pt x="16" y="52"/>
                  <a:pt x="16" y="52"/>
                  <a:pt x="16" y="52"/>
                </a:cubicBezTo>
                <a:cubicBezTo>
                  <a:pt x="13" y="57"/>
                  <a:pt x="10" y="63"/>
                  <a:pt x="9" y="69"/>
                </a:cubicBezTo>
                <a:cubicBezTo>
                  <a:pt x="0" y="69"/>
                  <a:pt x="0" y="69"/>
                  <a:pt x="0" y="69"/>
                </a:cubicBezTo>
                <a:cubicBezTo>
                  <a:pt x="0" y="80"/>
                  <a:pt x="0" y="80"/>
                  <a:pt x="0" y="80"/>
                </a:cubicBezTo>
                <a:cubicBezTo>
                  <a:pt x="9" y="80"/>
                  <a:pt x="9" y="80"/>
                  <a:pt x="9" y="80"/>
                </a:cubicBezTo>
                <a:cubicBezTo>
                  <a:pt x="10" y="86"/>
                  <a:pt x="13" y="92"/>
                  <a:pt x="16" y="97"/>
                </a:cubicBezTo>
                <a:cubicBezTo>
                  <a:pt x="10" y="103"/>
                  <a:pt x="10" y="103"/>
                  <a:pt x="10" y="103"/>
                </a:cubicBezTo>
                <a:cubicBezTo>
                  <a:pt x="18" y="111"/>
                  <a:pt x="18" y="111"/>
                  <a:pt x="18" y="111"/>
                </a:cubicBezTo>
                <a:cubicBezTo>
                  <a:pt x="24" y="104"/>
                  <a:pt x="24" y="104"/>
                  <a:pt x="24" y="104"/>
                </a:cubicBezTo>
                <a:cubicBezTo>
                  <a:pt x="29" y="108"/>
                  <a:pt x="35" y="110"/>
                  <a:pt x="41" y="111"/>
                </a:cubicBezTo>
                <a:cubicBezTo>
                  <a:pt x="41" y="120"/>
                  <a:pt x="41" y="120"/>
                  <a:pt x="41" y="120"/>
                </a:cubicBezTo>
                <a:cubicBezTo>
                  <a:pt x="52" y="120"/>
                  <a:pt x="52" y="120"/>
                  <a:pt x="52" y="120"/>
                </a:cubicBezTo>
                <a:cubicBezTo>
                  <a:pt x="52" y="111"/>
                  <a:pt x="52" y="111"/>
                  <a:pt x="52" y="111"/>
                </a:cubicBezTo>
                <a:cubicBezTo>
                  <a:pt x="58" y="110"/>
                  <a:pt x="64" y="108"/>
                  <a:pt x="69" y="104"/>
                </a:cubicBezTo>
                <a:cubicBezTo>
                  <a:pt x="72" y="107"/>
                  <a:pt x="72" y="107"/>
                  <a:pt x="72" y="107"/>
                </a:cubicBezTo>
                <a:cubicBezTo>
                  <a:pt x="75" y="111"/>
                  <a:pt x="75" y="111"/>
                  <a:pt x="75" y="111"/>
                </a:cubicBezTo>
                <a:cubicBezTo>
                  <a:pt x="83" y="103"/>
                  <a:pt x="83" y="103"/>
                  <a:pt x="83" y="103"/>
                </a:cubicBezTo>
                <a:cubicBezTo>
                  <a:pt x="77" y="96"/>
                  <a:pt x="77" y="96"/>
                  <a:pt x="77" y="96"/>
                </a:cubicBezTo>
                <a:cubicBezTo>
                  <a:pt x="80" y="91"/>
                  <a:pt x="83" y="86"/>
                  <a:pt x="83" y="80"/>
                </a:cubicBezTo>
                <a:cubicBezTo>
                  <a:pt x="92" y="80"/>
                  <a:pt x="92" y="80"/>
                  <a:pt x="92" y="80"/>
                </a:cubicBezTo>
                <a:close/>
                <a:moveTo>
                  <a:pt x="72" y="84"/>
                </a:moveTo>
                <a:cubicBezTo>
                  <a:pt x="72" y="84"/>
                  <a:pt x="72" y="84"/>
                  <a:pt x="72" y="84"/>
                </a:cubicBezTo>
                <a:cubicBezTo>
                  <a:pt x="68" y="94"/>
                  <a:pt x="58" y="101"/>
                  <a:pt x="46" y="101"/>
                </a:cubicBezTo>
                <a:cubicBezTo>
                  <a:pt x="31" y="101"/>
                  <a:pt x="19" y="89"/>
                  <a:pt x="19" y="74"/>
                </a:cubicBezTo>
                <a:cubicBezTo>
                  <a:pt x="19" y="59"/>
                  <a:pt x="31" y="47"/>
                  <a:pt x="46" y="47"/>
                </a:cubicBezTo>
                <a:cubicBezTo>
                  <a:pt x="58" y="47"/>
                  <a:pt x="68" y="54"/>
                  <a:pt x="72" y="64"/>
                </a:cubicBezTo>
                <a:cubicBezTo>
                  <a:pt x="73" y="67"/>
                  <a:pt x="73" y="71"/>
                  <a:pt x="73" y="74"/>
                </a:cubicBezTo>
                <a:cubicBezTo>
                  <a:pt x="73" y="78"/>
                  <a:pt x="73" y="81"/>
                  <a:pt x="72" y="84"/>
                </a:cubicBezTo>
                <a:close/>
                <a:moveTo>
                  <a:pt x="129" y="77"/>
                </a:moveTo>
                <a:cubicBezTo>
                  <a:pt x="131" y="79"/>
                  <a:pt x="132" y="82"/>
                  <a:pt x="133" y="85"/>
                </a:cubicBezTo>
                <a:cubicBezTo>
                  <a:pt x="137" y="85"/>
                  <a:pt x="137" y="85"/>
                  <a:pt x="137" y="85"/>
                </a:cubicBezTo>
                <a:cubicBezTo>
                  <a:pt x="137" y="91"/>
                  <a:pt x="137" y="91"/>
                  <a:pt x="137" y="91"/>
                </a:cubicBezTo>
                <a:cubicBezTo>
                  <a:pt x="133" y="91"/>
                  <a:pt x="133" y="91"/>
                  <a:pt x="133" y="91"/>
                </a:cubicBezTo>
                <a:cubicBezTo>
                  <a:pt x="132" y="94"/>
                  <a:pt x="131" y="97"/>
                  <a:pt x="129" y="99"/>
                </a:cubicBezTo>
                <a:cubicBezTo>
                  <a:pt x="132" y="102"/>
                  <a:pt x="132" y="102"/>
                  <a:pt x="132" y="102"/>
                </a:cubicBezTo>
                <a:cubicBezTo>
                  <a:pt x="129" y="106"/>
                  <a:pt x="129" y="106"/>
                  <a:pt x="129" y="106"/>
                </a:cubicBezTo>
                <a:cubicBezTo>
                  <a:pt x="125" y="103"/>
                  <a:pt x="125" y="103"/>
                  <a:pt x="125" y="103"/>
                </a:cubicBezTo>
                <a:cubicBezTo>
                  <a:pt x="123" y="105"/>
                  <a:pt x="120" y="106"/>
                  <a:pt x="117" y="107"/>
                </a:cubicBezTo>
                <a:cubicBezTo>
                  <a:pt x="117" y="111"/>
                  <a:pt x="117" y="111"/>
                  <a:pt x="117" y="111"/>
                </a:cubicBezTo>
                <a:cubicBezTo>
                  <a:pt x="111" y="111"/>
                  <a:pt x="111" y="111"/>
                  <a:pt x="111" y="111"/>
                </a:cubicBezTo>
                <a:cubicBezTo>
                  <a:pt x="111" y="107"/>
                  <a:pt x="111" y="107"/>
                  <a:pt x="111" y="107"/>
                </a:cubicBezTo>
                <a:cubicBezTo>
                  <a:pt x="108" y="106"/>
                  <a:pt x="105" y="105"/>
                  <a:pt x="103" y="103"/>
                </a:cubicBezTo>
                <a:cubicBezTo>
                  <a:pt x="100" y="106"/>
                  <a:pt x="100" y="106"/>
                  <a:pt x="100" y="106"/>
                </a:cubicBezTo>
                <a:cubicBezTo>
                  <a:pt x="96" y="102"/>
                  <a:pt x="96" y="102"/>
                  <a:pt x="96" y="102"/>
                </a:cubicBezTo>
                <a:cubicBezTo>
                  <a:pt x="99" y="99"/>
                  <a:pt x="99" y="99"/>
                  <a:pt x="99" y="99"/>
                </a:cubicBezTo>
                <a:cubicBezTo>
                  <a:pt x="97" y="97"/>
                  <a:pt x="96" y="94"/>
                  <a:pt x="96" y="91"/>
                </a:cubicBezTo>
                <a:cubicBezTo>
                  <a:pt x="91" y="91"/>
                  <a:pt x="91" y="91"/>
                  <a:pt x="91" y="91"/>
                </a:cubicBezTo>
                <a:cubicBezTo>
                  <a:pt x="91" y="85"/>
                  <a:pt x="91" y="85"/>
                  <a:pt x="91" y="85"/>
                </a:cubicBezTo>
                <a:cubicBezTo>
                  <a:pt x="96" y="85"/>
                  <a:pt x="96" y="85"/>
                  <a:pt x="96" y="85"/>
                </a:cubicBezTo>
                <a:cubicBezTo>
                  <a:pt x="96" y="82"/>
                  <a:pt x="97" y="79"/>
                  <a:pt x="99" y="77"/>
                </a:cubicBezTo>
                <a:cubicBezTo>
                  <a:pt x="96" y="74"/>
                  <a:pt x="96" y="74"/>
                  <a:pt x="96" y="74"/>
                </a:cubicBezTo>
                <a:cubicBezTo>
                  <a:pt x="100" y="70"/>
                  <a:pt x="100" y="70"/>
                  <a:pt x="100" y="70"/>
                </a:cubicBezTo>
                <a:cubicBezTo>
                  <a:pt x="103" y="73"/>
                  <a:pt x="103" y="73"/>
                  <a:pt x="103" y="73"/>
                </a:cubicBezTo>
                <a:cubicBezTo>
                  <a:pt x="105" y="71"/>
                  <a:pt x="108" y="70"/>
                  <a:pt x="111" y="70"/>
                </a:cubicBezTo>
                <a:cubicBezTo>
                  <a:pt x="111" y="65"/>
                  <a:pt x="111" y="65"/>
                  <a:pt x="111" y="65"/>
                </a:cubicBezTo>
                <a:cubicBezTo>
                  <a:pt x="117" y="65"/>
                  <a:pt x="117" y="65"/>
                  <a:pt x="117" y="65"/>
                </a:cubicBezTo>
                <a:cubicBezTo>
                  <a:pt x="117" y="70"/>
                  <a:pt x="117" y="70"/>
                  <a:pt x="117" y="70"/>
                </a:cubicBezTo>
                <a:cubicBezTo>
                  <a:pt x="120" y="70"/>
                  <a:pt x="123" y="71"/>
                  <a:pt x="125" y="73"/>
                </a:cubicBezTo>
                <a:cubicBezTo>
                  <a:pt x="128" y="70"/>
                  <a:pt x="128" y="70"/>
                  <a:pt x="128" y="70"/>
                </a:cubicBezTo>
                <a:cubicBezTo>
                  <a:pt x="132" y="74"/>
                  <a:pt x="132" y="74"/>
                  <a:pt x="132" y="74"/>
                </a:cubicBezTo>
                <a:cubicBezTo>
                  <a:pt x="129" y="77"/>
                  <a:pt x="129" y="77"/>
                  <a:pt x="129" y="77"/>
                </a:cubicBezTo>
                <a:close/>
                <a:moveTo>
                  <a:pt x="114" y="102"/>
                </a:moveTo>
                <a:cubicBezTo>
                  <a:pt x="122" y="102"/>
                  <a:pt x="128" y="96"/>
                  <a:pt x="128" y="88"/>
                </a:cubicBezTo>
                <a:cubicBezTo>
                  <a:pt x="128" y="81"/>
                  <a:pt x="122" y="75"/>
                  <a:pt x="114" y="75"/>
                </a:cubicBezTo>
                <a:cubicBezTo>
                  <a:pt x="107" y="75"/>
                  <a:pt x="101" y="81"/>
                  <a:pt x="101" y="88"/>
                </a:cubicBezTo>
                <a:cubicBezTo>
                  <a:pt x="101" y="96"/>
                  <a:pt x="107" y="102"/>
                  <a:pt x="114" y="102"/>
                </a:cubicBezTo>
                <a:cubicBezTo>
                  <a:pt x="114" y="102"/>
                  <a:pt x="114" y="102"/>
                  <a:pt x="114" y="102"/>
                </a:cubicBezTo>
                <a:close/>
                <a:moveTo>
                  <a:pt x="131" y="27"/>
                </a:moveTo>
                <a:cubicBezTo>
                  <a:pt x="137" y="27"/>
                  <a:pt x="137" y="27"/>
                  <a:pt x="137" y="27"/>
                </a:cubicBezTo>
                <a:cubicBezTo>
                  <a:pt x="137" y="34"/>
                  <a:pt x="137" y="34"/>
                  <a:pt x="137" y="34"/>
                </a:cubicBezTo>
                <a:cubicBezTo>
                  <a:pt x="131" y="34"/>
                  <a:pt x="131" y="34"/>
                  <a:pt x="131" y="34"/>
                </a:cubicBezTo>
                <a:cubicBezTo>
                  <a:pt x="131" y="38"/>
                  <a:pt x="129" y="42"/>
                  <a:pt x="127" y="45"/>
                </a:cubicBezTo>
                <a:cubicBezTo>
                  <a:pt x="131" y="50"/>
                  <a:pt x="131" y="50"/>
                  <a:pt x="131" y="50"/>
                </a:cubicBezTo>
                <a:cubicBezTo>
                  <a:pt x="126" y="55"/>
                  <a:pt x="126" y="55"/>
                  <a:pt x="126" y="55"/>
                </a:cubicBezTo>
                <a:cubicBezTo>
                  <a:pt x="122" y="51"/>
                  <a:pt x="122" y="51"/>
                  <a:pt x="122" y="51"/>
                </a:cubicBezTo>
                <a:cubicBezTo>
                  <a:pt x="118" y="53"/>
                  <a:pt x="115" y="55"/>
                  <a:pt x="111" y="55"/>
                </a:cubicBezTo>
                <a:cubicBezTo>
                  <a:pt x="111" y="61"/>
                  <a:pt x="111" y="61"/>
                  <a:pt x="111" y="61"/>
                </a:cubicBezTo>
                <a:cubicBezTo>
                  <a:pt x="103" y="61"/>
                  <a:pt x="103" y="61"/>
                  <a:pt x="103" y="61"/>
                </a:cubicBezTo>
                <a:cubicBezTo>
                  <a:pt x="103" y="55"/>
                  <a:pt x="103" y="55"/>
                  <a:pt x="103" y="55"/>
                </a:cubicBezTo>
                <a:cubicBezTo>
                  <a:pt x="99" y="55"/>
                  <a:pt x="95" y="53"/>
                  <a:pt x="92" y="51"/>
                </a:cubicBezTo>
                <a:cubicBezTo>
                  <a:pt x="88" y="55"/>
                  <a:pt x="88" y="55"/>
                  <a:pt x="88" y="55"/>
                </a:cubicBezTo>
                <a:cubicBezTo>
                  <a:pt x="83" y="50"/>
                  <a:pt x="83" y="50"/>
                  <a:pt x="83" y="50"/>
                </a:cubicBezTo>
                <a:cubicBezTo>
                  <a:pt x="87" y="46"/>
                  <a:pt x="87" y="46"/>
                  <a:pt x="87" y="46"/>
                </a:cubicBezTo>
                <a:cubicBezTo>
                  <a:pt x="85" y="42"/>
                  <a:pt x="83" y="39"/>
                  <a:pt x="82" y="34"/>
                </a:cubicBezTo>
                <a:cubicBezTo>
                  <a:pt x="76" y="34"/>
                  <a:pt x="76" y="34"/>
                  <a:pt x="76" y="34"/>
                </a:cubicBezTo>
                <a:cubicBezTo>
                  <a:pt x="76" y="27"/>
                  <a:pt x="76" y="27"/>
                  <a:pt x="76" y="27"/>
                </a:cubicBezTo>
                <a:cubicBezTo>
                  <a:pt x="82" y="27"/>
                  <a:pt x="82" y="27"/>
                  <a:pt x="82" y="27"/>
                </a:cubicBezTo>
                <a:cubicBezTo>
                  <a:pt x="83" y="23"/>
                  <a:pt x="84" y="19"/>
                  <a:pt x="87" y="16"/>
                </a:cubicBezTo>
                <a:cubicBezTo>
                  <a:pt x="83" y="12"/>
                  <a:pt x="83" y="12"/>
                  <a:pt x="83" y="12"/>
                </a:cubicBezTo>
                <a:cubicBezTo>
                  <a:pt x="88" y="7"/>
                  <a:pt x="88" y="7"/>
                  <a:pt x="88" y="7"/>
                </a:cubicBezTo>
                <a:cubicBezTo>
                  <a:pt x="92" y="11"/>
                  <a:pt x="92" y="11"/>
                  <a:pt x="92" y="11"/>
                </a:cubicBezTo>
                <a:cubicBezTo>
                  <a:pt x="95" y="8"/>
                  <a:pt x="99" y="7"/>
                  <a:pt x="103" y="6"/>
                </a:cubicBezTo>
                <a:cubicBezTo>
                  <a:pt x="103" y="0"/>
                  <a:pt x="103" y="0"/>
                  <a:pt x="103" y="0"/>
                </a:cubicBezTo>
                <a:cubicBezTo>
                  <a:pt x="110" y="0"/>
                  <a:pt x="110" y="0"/>
                  <a:pt x="110" y="0"/>
                </a:cubicBezTo>
                <a:cubicBezTo>
                  <a:pt x="110" y="6"/>
                  <a:pt x="110" y="6"/>
                  <a:pt x="110" y="6"/>
                </a:cubicBezTo>
                <a:cubicBezTo>
                  <a:pt x="115" y="7"/>
                  <a:pt x="118" y="8"/>
                  <a:pt x="121" y="11"/>
                </a:cubicBezTo>
                <a:cubicBezTo>
                  <a:pt x="126" y="7"/>
                  <a:pt x="126" y="7"/>
                  <a:pt x="126" y="7"/>
                </a:cubicBezTo>
                <a:cubicBezTo>
                  <a:pt x="131" y="12"/>
                  <a:pt x="131" y="12"/>
                  <a:pt x="131" y="12"/>
                </a:cubicBezTo>
                <a:cubicBezTo>
                  <a:pt x="127" y="16"/>
                  <a:pt x="127" y="16"/>
                  <a:pt x="127" y="16"/>
                </a:cubicBezTo>
                <a:cubicBezTo>
                  <a:pt x="129" y="19"/>
                  <a:pt x="131" y="23"/>
                  <a:pt x="131" y="27"/>
                </a:cubicBezTo>
                <a:close/>
                <a:moveTo>
                  <a:pt x="107" y="49"/>
                </a:moveTo>
                <a:cubicBezTo>
                  <a:pt x="107" y="49"/>
                  <a:pt x="107" y="49"/>
                  <a:pt x="107" y="49"/>
                </a:cubicBezTo>
                <a:cubicBezTo>
                  <a:pt x="97" y="49"/>
                  <a:pt x="89" y="41"/>
                  <a:pt x="89" y="31"/>
                </a:cubicBezTo>
                <a:cubicBezTo>
                  <a:pt x="89" y="21"/>
                  <a:pt x="97" y="13"/>
                  <a:pt x="107" y="13"/>
                </a:cubicBezTo>
                <a:cubicBezTo>
                  <a:pt x="117" y="13"/>
                  <a:pt x="125" y="21"/>
                  <a:pt x="125" y="31"/>
                </a:cubicBezTo>
                <a:cubicBezTo>
                  <a:pt x="125" y="41"/>
                  <a:pt x="117" y="49"/>
                  <a:pt x="107" y="49"/>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defTabSz="914126" fontAlgn="auto">
              <a:spcBef>
                <a:spcPts val="0"/>
              </a:spcBef>
              <a:spcAft>
                <a:spcPts val="0"/>
              </a:spcAft>
              <a:defRPr/>
            </a:pPr>
            <a:endParaRPr lang="zh-CN" altLang="en-US" sz="1799" b="0" kern="0">
              <a:solidFill>
                <a:sysClr val="windowText" lastClr="000000"/>
              </a:solidFill>
            </a:endParaRPr>
          </a:p>
        </p:txBody>
      </p:sp>
      <p:sp>
        <p:nvSpPr>
          <p:cNvPr id="15" name="TextBox 18"/>
          <p:cNvSpPr txBox="1"/>
          <p:nvPr/>
        </p:nvSpPr>
        <p:spPr>
          <a:xfrm>
            <a:off x="2084404" y="2003806"/>
            <a:ext cx="1907753" cy="632286"/>
          </a:xfrm>
          <a:prstGeom prst="rect">
            <a:avLst/>
          </a:prstGeom>
          <a:noFill/>
        </p:spPr>
        <p:txBody>
          <a:bodyPr wrap="square" rtlCol="0">
            <a:spAutoFit/>
          </a:bodyPr>
          <a:lstStyle/>
          <a:p>
            <a:pPr defTabSz="914126" fontAlgn="auto">
              <a:lnSpc>
                <a:spcPct val="130000"/>
              </a:lnSpc>
              <a:spcBef>
                <a:spcPts val="0"/>
              </a:spcBef>
              <a:spcAft>
                <a:spcPts val="0"/>
              </a:spcAft>
              <a:defRPr/>
            </a:pPr>
            <a:r>
              <a:rPr lang="en-US" altLang="zh-CN" sz="900" b="0" kern="0" dirty="0">
                <a:solidFill>
                  <a:schemeClr val="accent3">
                    <a:lumMod val="50000"/>
                  </a:schemeClr>
                </a:solidFill>
                <a:latin typeface="微软雅黑" pitchFamily="34" charset="-122"/>
                <a:ea typeface="微软雅黑" pitchFamily="34" charset="-122"/>
              </a:rPr>
              <a:t>Click here to add text content, such as keywords, some brief introductions, etc.</a:t>
            </a:r>
            <a:endParaRPr lang="zh-CN" altLang="en-US" sz="900" b="0" kern="0" dirty="0">
              <a:solidFill>
                <a:schemeClr val="accent3">
                  <a:lumMod val="50000"/>
                </a:schemeClr>
              </a:solidFill>
              <a:latin typeface="微软雅黑" pitchFamily="34" charset="-122"/>
              <a:ea typeface="微软雅黑" pitchFamily="34" charset="-122"/>
            </a:endParaRPr>
          </a:p>
        </p:txBody>
      </p:sp>
      <p:sp>
        <p:nvSpPr>
          <p:cNvPr id="16" name="TextBox 19"/>
          <p:cNvSpPr txBox="1"/>
          <p:nvPr/>
        </p:nvSpPr>
        <p:spPr>
          <a:xfrm>
            <a:off x="2087746" y="1657557"/>
            <a:ext cx="1395482" cy="305468"/>
          </a:xfrm>
          <a:prstGeom prst="rect">
            <a:avLst/>
          </a:prstGeom>
          <a:noFill/>
        </p:spPr>
        <p:txBody>
          <a:bodyPr wrap="square" tIns="0" bIns="0" rtlCol="0" anchor="t">
            <a:spAutoFit/>
          </a:bodyPr>
          <a:lstStyle/>
          <a:p>
            <a:pPr algn="l" defTabSz="914126" fontAlgn="auto">
              <a:lnSpc>
                <a:spcPct val="150000"/>
              </a:lnSpc>
              <a:spcBef>
                <a:spcPts val="0"/>
              </a:spcBef>
              <a:spcAft>
                <a:spcPts val="0"/>
              </a:spcAft>
              <a:defRPr/>
            </a:pPr>
            <a:r>
              <a:rPr lang="en-US" altLang="zh-CN" sz="1500" b="0" kern="0" dirty="0">
                <a:solidFill>
                  <a:schemeClr val="accent3">
                    <a:lumMod val="50000"/>
                  </a:schemeClr>
                </a:solidFill>
                <a:latin typeface="微软雅黑" pitchFamily="34" charset="-122"/>
                <a:ea typeface="微软雅黑" pitchFamily="34" charset="-122"/>
                <a:cs typeface="华文黑体" pitchFamily="2" charset="-122"/>
              </a:rPr>
              <a:t>Add title text</a:t>
            </a:r>
            <a:endParaRPr lang="zh-CN" altLang="en-US" sz="1500" b="0" kern="0" dirty="0">
              <a:solidFill>
                <a:schemeClr val="accent3">
                  <a:lumMod val="50000"/>
                </a:schemeClr>
              </a:solidFill>
              <a:latin typeface="微软雅黑" pitchFamily="34" charset="-122"/>
              <a:ea typeface="微软雅黑" pitchFamily="34" charset="-122"/>
              <a:cs typeface="华文黑体" pitchFamily="2" charset="-122"/>
            </a:endParaRPr>
          </a:p>
        </p:txBody>
      </p:sp>
      <p:grpSp>
        <p:nvGrpSpPr>
          <p:cNvPr id="17" name="组合 16"/>
          <p:cNvGrpSpPr/>
          <p:nvPr/>
        </p:nvGrpSpPr>
        <p:grpSpPr>
          <a:xfrm>
            <a:off x="4358560" y="1363378"/>
            <a:ext cx="3058841" cy="1518082"/>
            <a:chOff x="1591195" y="3531392"/>
            <a:chExt cx="1721136" cy="774463"/>
          </a:xfrm>
          <a:effectLst>
            <a:outerShdw blurRad="444500" dist="254000" dir="8100000" algn="tr" rotWithShape="0">
              <a:prstClr val="black">
                <a:alpha val="50000"/>
              </a:prstClr>
            </a:outerShdw>
          </a:effectLst>
        </p:grpSpPr>
        <p:sp>
          <p:nvSpPr>
            <p:cNvPr id="18"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Freeform 6"/>
          <p:cNvSpPr>
            <a:spLocks noEditPoints="1"/>
          </p:cNvSpPr>
          <p:nvPr/>
        </p:nvSpPr>
        <p:spPr bwMode="auto">
          <a:xfrm>
            <a:off x="4545819" y="1944825"/>
            <a:ext cx="664204" cy="417258"/>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defTabSz="914126" fontAlgn="auto">
              <a:spcBef>
                <a:spcPts val="0"/>
              </a:spcBef>
              <a:spcAft>
                <a:spcPts val="0"/>
              </a:spcAft>
              <a:defRPr/>
            </a:pPr>
            <a:endParaRPr lang="zh-CN" altLang="en-US" sz="1799" b="0" kern="0">
              <a:solidFill>
                <a:sysClr val="windowText" lastClr="000000"/>
              </a:solidFill>
            </a:endParaRPr>
          </a:p>
        </p:txBody>
      </p:sp>
      <p:sp>
        <p:nvSpPr>
          <p:cNvPr id="21" name="TextBox 24"/>
          <p:cNvSpPr txBox="1"/>
          <p:nvPr/>
        </p:nvSpPr>
        <p:spPr>
          <a:xfrm>
            <a:off x="5283817" y="2003806"/>
            <a:ext cx="1907753" cy="632286"/>
          </a:xfrm>
          <a:prstGeom prst="rect">
            <a:avLst/>
          </a:prstGeom>
          <a:noFill/>
        </p:spPr>
        <p:txBody>
          <a:bodyPr wrap="square" rtlCol="0">
            <a:spAutoFit/>
          </a:bodyPr>
          <a:lstStyle/>
          <a:p>
            <a:pPr defTabSz="914126" fontAlgn="auto">
              <a:lnSpc>
                <a:spcPct val="130000"/>
              </a:lnSpc>
              <a:spcBef>
                <a:spcPts val="0"/>
              </a:spcBef>
              <a:spcAft>
                <a:spcPts val="0"/>
              </a:spcAft>
              <a:defRPr/>
            </a:pPr>
            <a:r>
              <a:rPr lang="en-US" altLang="zh-CN" sz="900" b="0" kern="0" dirty="0">
                <a:solidFill>
                  <a:schemeClr val="accent3">
                    <a:lumMod val="50000"/>
                  </a:schemeClr>
                </a:solidFill>
                <a:latin typeface="微软雅黑" pitchFamily="34" charset="-122"/>
                <a:ea typeface="微软雅黑" pitchFamily="34" charset="-122"/>
              </a:rPr>
              <a:t>Click here to add text content, such as keywords, some brief introductions, etc.</a:t>
            </a:r>
            <a:endParaRPr lang="zh-CN" altLang="en-US" sz="900" b="0" kern="0" dirty="0">
              <a:solidFill>
                <a:schemeClr val="accent3">
                  <a:lumMod val="50000"/>
                </a:schemeClr>
              </a:solidFill>
              <a:latin typeface="微软雅黑" pitchFamily="34" charset="-122"/>
              <a:ea typeface="微软雅黑" pitchFamily="34" charset="-122"/>
            </a:endParaRPr>
          </a:p>
        </p:txBody>
      </p:sp>
      <p:sp>
        <p:nvSpPr>
          <p:cNvPr id="22" name="TextBox 25"/>
          <p:cNvSpPr txBox="1"/>
          <p:nvPr/>
        </p:nvSpPr>
        <p:spPr>
          <a:xfrm>
            <a:off x="5287158" y="1657557"/>
            <a:ext cx="1395482" cy="305468"/>
          </a:xfrm>
          <a:prstGeom prst="rect">
            <a:avLst/>
          </a:prstGeom>
          <a:noFill/>
        </p:spPr>
        <p:txBody>
          <a:bodyPr wrap="square" tIns="0" bIns="0" rtlCol="0" anchor="t">
            <a:spAutoFit/>
          </a:bodyPr>
          <a:lstStyle/>
          <a:p>
            <a:pPr algn="l" defTabSz="914126" fontAlgn="auto">
              <a:lnSpc>
                <a:spcPct val="150000"/>
              </a:lnSpc>
              <a:spcBef>
                <a:spcPts val="0"/>
              </a:spcBef>
              <a:spcAft>
                <a:spcPts val="0"/>
              </a:spcAft>
              <a:defRPr/>
            </a:pPr>
            <a:r>
              <a:rPr lang="en-US" altLang="zh-CN" sz="1500" b="0" kern="0" dirty="0">
                <a:solidFill>
                  <a:schemeClr val="accent3">
                    <a:lumMod val="50000"/>
                  </a:schemeClr>
                </a:solidFill>
                <a:latin typeface="微软雅黑" pitchFamily="34" charset="-122"/>
                <a:ea typeface="微软雅黑" pitchFamily="34" charset="-122"/>
                <a:cs typeface="华文黑体" pitchFamily="2" charset="-122"/>
              </a:rPr>
              <a:t>Add title text</a:t>
            </a:r>
            <a:endParaRPr lang="zh-CN" altLang="en-US" sz="1500" b="0" kern="0" dirty="0">
              <a:solidFill>
                <a:schemeClr val="accent3">
                  <a:lumMod val="50000"/>
                </a:schemeClr>
              </a:solidFill>
              <a:latin typeface="微软雅黑" pitchFamily="34" charset="-122"/>
              <a:ea typeface="微软雅黑" pitchFamily="34" charset="-122"/>
              <a:cs typeface="华文黑体" pitchFamily="2" charset="-122"/>
            </a:endParaRPr>
          </a:p>
        </p:txBody>
      </p:sp>
      <p:sp>
        <p:nvSpPr>
          <p:cNvPr id="23" name="TextBox 26"/>
          <p:cNvSpPr txBox="1"/>
          <p:nvPr/>
        </p:nvSpPr>
        <p:spPr>
          <a:xfrm>
            <a:off x="3154216" y="3902540"/>
            <a:ext cx="1907753" cy="632286"/>
          </a:xfrm>
          <a:prstGeom prst="rect">
            <a:avLst/>
          </a:prstGeom>
          <a:noFill/>
        </p:spPr>
        <p:txBody>
          <a:bodyPr wrap="square" rtlCol="0">
            <a:spAutoFit/>
          </a:bodyPr>
          <a:lstStyle/>
          <a:p>
            <a:pPr defTabSz="914126" fontAlgn="auto">
              <a:lnSpc>
                <a:spcPct val="130000"/>
              </a:lnSpc>
              <a:spcBef>
                <a:spcPts val="0"/>
              </a:spcBef>
              <a:spcAft>
                <a:spcPts val="0"/>
              </a:spcAft>
              <a:defRPr/>
            </a:pPr>
            <a:r>
              <a:rPr lang="en-US" altLang="zh-CN" sz="900" b="0" kern="0" dirty="0">
                <a:solidFill>
                  <a:schemeClr val="accent3">
                    <a:lumMod val="50000"/>
                  </a:schemeClr>
                </a:solidFill>
                <a:latin typeface="微软雅黑" pitchFamily="34" charset="-122"/>
                <a:ea typeface="微软雅黑" pitchFamily="34" charset="-122"/>
              </a:rPr>
              <a:t>Click here to add text content, such as keywords, some brief introductions, etc.</a:t>
            </a:r>
            <a:endParaRPr lang="zh-CN" altLang="en-US" sz="900" b="0" kern="0" dirty="0">
              <a:solidFill>
                <a:schemeClr val="accent3">
                  <a:lumMod val="50000"/>
                </a:schemeClr>
              </a:solidFill>
              <a:latin typeface="微软雅黑" pitchFamily="34" charset="-122"/>
              <a:ea typeface="微软雅黑" pitchFamily="34" charset="-122"/>
            </a:endParaRPr>
          </a:p>
        </p:txBody>
      </p:sp>
      <p:sp>
        <p:nvSpPr>
          <p:cNvPr id="24" name="TextBox 27"/>
          <p:cNvSpPr txBox="1"/>
          <p:nvPr/>
        </p:nvSpPr>
        <p:spPr>
          <a:xfrm>
            <a:off x="3157557" y="3556291"/>
            <a:ext cx="1395482" cy="305468"/>
          </a:xfrm>
          <a:prstGeom prst="rect">
            <a:avLst/>
          </a:prstGeom>
          <a:noFill/>
        </p:spPr>
        <p:txBody>
          <a:bodyPr wrap="square" tIns="0" bIns="0" rtlCol="0" anchor="t">
            <a:spAutoFit/>
          </a:bodyPr>
          <a:lstStyle/>
          <a:p>
            <a:pPr algn="l" defTabSz="914126" fontAlgn="auto">
              <a:lnSpc>
                <a:spcPct val="150000"/>
              </a:lnSpc>
              <a:spcBef>
                <a:spcPts val="0"/>
              </a:spcBef>
              <a:spcAft>
                <a:spcPts val="0"/>
              </a:spcAft>
              <a:defRPr/>
            </a:pPr>
            <a:r>
              <a:rPr lang="en-US" altLang="zh-CN" sz="1500" b="0" kern="0" dirty="0">
                <a:solidFill>
                  <a:schemeClr val="accent3">
                    <a:lumMod val="50000"/>
                  </a:schemeClr>
                </a:solidFill>
                <a:latin typeface="微软雅黑" pitchFamily="34" charset="-122"/>
                <a:ea typeface="微软雅黑" pitchFamily="34" charset="-122"/>
                <a:cs typeface="华文黑体" pitchFamily="2" charset="-122"/>
              </a:rPr>
              <a:t>Add title text</a:t>
            </a:r>
            <a:endParaRPr lang="zh-CN" altLang="en-US" sz="1500" b="0" kern="0" dirty="0">
              <a:solidFill>
                <a:schemeClr val="accent3">
                  <a:lumMod val="50000"/>
                </a:schemeClr>
              </a:solidFill>
              <a:latin typeface="微软雅黑" pitchFamily="34" charset="-122"/>
              <a:ea typeface="微软雅黑" pitchFamily="34" charset="-122"/>
              <a:cs typeface="华文黑体" pitchFamily="2" charset="-122"/>
            </a:endParaRPr>
          </a:p>
        </p:txBody>
      </p:sp>
      <p:grpSp>
        <p:nvGrpSpPr>
          <p:cNvPr id="25" name="组合 24"/>
          <p:cNvGrpSpPr/>
          <p:nvPr/>
        </p:nvGrpSpPr>
        <p:grpSpPr>
          <a:xfrm>
            <a:off x="5439511" y="3255738"/>
            <a:ext cx="3058841" cy="1518082"/>
            <a:chOff x="1591195" y="3531392"/>
            <a:chExt cx="1721136" cy="774463"/>
          </a:xfrm>
          <a:effectLst>
            <a:outerShdw blurRad="444500" dist="254000" dir="8100000" algn="tr" rotWithShape="0">
              <a:prstClr val="black">
                <a:alpha val="50000"/>
              </a:prstClr>
            </a:outerShdw>
          </a:effectLst>
        </p:grpSpPr>
        <p:sp>
          <p:nvSpPr>
            <p:cNvPr id="2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Freeform 7"/>
          <p:cNvSpPr>
            <a:spLocks noEditPoints="1"/>
          </p:cNvSpPr>
          <p:nvPr/>
        </p:nvSpPr>
        <p:spPr bwMode="auto">
          <a:xfrm>
            <a:off x="5631896" y="3773060"/>
            <a:ext cx="605797" cy="489219"/>
          </a:xfrm>
          <a:custGeom>
            <a:avLst/>
            <a:gdLst>
              <a:gd name="T0" fmla="*/ 67 w 123"/>
              <a:gd name="T1" fmla="*/ 62 h 100"/>
              <a:gd name="T2" fmla="*/ 67 w 123"/>
              <a:gd name="T3" fmla="*/ 65 h 100"/>
              <a:gd name="T4" fmla="*/ 66 w 123"/>
              <a:gd name="T5" fmla="*/ 67 h 100"/>
              <a:gd name="T6" fmla="*/ 62 w 123"/>
              <a:gd name="T7" fmla="*/ 67 h 100"/>
              <a:gd name="T8" fmla="*/ 58 w 123"/>
              <a:gd name="T9" fmla="*/ 67 h 100"/>
              <a:gd name="T10" fmla="*/ 56 w 123"/>
              <a:gd name="T11" fmla="*/ 65 h 100"/>
              <a:gd name="T12" fmla="*/ 56 w 123"/>
              <a:gd name="T13" fmla="*/ 62 h 100"/>
              <a:gd name="T14" fmla="*/ 0 w 123"/>
              <a:gd name="T15" fmla="*/ 44 h 100"/>
              <a:gd name="T16" fmla="*/ 0 w 123"/>
              <a:gd name="T17" fmla="*/ 81 h 100"/>
              <a:gd name="T18" fmla="*/ 19 w 123"/>
              <a:gd name="T19" fmla="*/ 100 h 100"/>
              <a:gd name="T20" fmla="*/ 62 w 123"/>
              <a:gd name="T21" fmla="*/ 100 h 100"/>
              <a:gd name="T22" fmla="*/ 104 w 123"/>
              <a:gd name="T23" fmla="*/ 100 h 100"/>
              <a:gd name="T24" fmla="*/ 123 w 123"/>
              <a:gd name="T25" fmla="*/ 81 h 100"/>
              <a:gd name="T26" fmla="*/ 123 w 123"/>
              <a:gd name="T27" fmla="*/ 44 h 100"/>
              <a:gd name="T28" fmla="*/ 67 w 123"/>
              <a:gd name="T29" fmla="*/ 62 h 100"/>
              <a:gd name="T30" fmla="*/ 62 w 123"/>
              <a:gd name="T31" fmla="*/ 58 h 100"/>
              <a:gd name="T32" fmla="*/ 64 w 123"/>
              <a:gd name="T33" fmla="*/ 58 h 100"/>
              <a:gd name="T34" fmla="*/ 66 w 123"/>
              <a:gd name="T35" fmla="*/ 59 h 100"/>
              <a:gd name="T36" fmla="*/ 66 w 123"/>
              <a:gd name="T37" fmla="*/ 64 h 100"/>
              <a:gd name="T38" fmla="*/ 64 w 123"/>
              <a:gd name="T39" fmla="*/ 65 h 100"/>
              <a:gd name="T40" fmla="*/ 62 w 123"/>
              <a:gd name="T41" fmla="*/ 65 h 100"/>
              <a:gd name="T42" fmla="*/ 60 w 123"/>
              <a:gd name="T43" fmla="*/ 65 h 100"/>
              <a:gd name="T44" fmla="*/ 58 w 123"/>
              <a:gd name="T45" fmla="*/ 64 h 100"/>
              <a:gd name="T46" fmla="*/ 58 w 123"/>
              <a:gd name="T47" fmla="*/ 59 h 100"/>
              <a:gd name="T48" fmla="*/ 60 w 123"/>
              <a:gd name="T49" fmla="*/ 58 h 100"/>
              <a:gd name="T50" fmla="*/ 62 w 123"/>
              <a:gd name="T51" fmla="*/ 58 h 100"/>
              <a:gd name="T52" fmla="*/ 56 w 123"/>
              <a:gd name="T53" fmla="*/ 58 h 100"/>
              <a:gd name="T54" fmla="*/ 56 w 123"/>
              <a:gd name="T55" fmla="*/ 60 h 100"/>
              <a:gd name="T56" fmla="*/ 1 w 123"/>
              <a:gd name="T57" fmla="*/ 42 h 100"/>
              <a:gd name="T58" fmla="*/ 19 w 123"/>
              <a:gd name="T59" fmla="*/ 24 h 100"/>
              <a:gd name="T60" fmla="*/ 62 w 123"/>
              <a:gd name="T61" fmla="*/ 24 h 100"/>
              <a:gd name="T62" fmla="*/ 104 w 123"/>
              <a:gd name="T63" fmla="*/ 24 h 100"/>
              <a:gd name="T64" fmla="*/ 123 w 123"/>
              <a:gd name="T65" fmla="*/ 42 h 100"/>
              <a:gd name="T66" fmla="*/ 67 w 123"/>
              <a:gd name="T67" fmla="*/ 60 h 100"/>
              <a:gd name="T68" fmla="*/ 67 w 123"/>
              <a:gd name="T69" fmla="*/ 58 h 100"/>
              <a:gd name="T70" fmla="*/ 66 w 123"/>
              <a:gd name="T71" fmla="*/ 56 h 100"/>
              <a:gd name="T72" fmla="*/ 62 w 123"/>
              <a:gd name="T73" fmla="*/ 56 h 100"/>
              <a:gd name="T74" fmla="*/ 58 w 123"/>
              <a:gd name="T75" fmla="*/ 56 h 100"/>
              <a:gd name="T76" fmla="*/ 56 w 123"/>
              <a:gd name="T77" fmla="*/ 58 h 100"/>
              <a:gd name="T78" fmla="*/ 62 w 123"/>
              <a:gd name="T79" fmla="*/ 4 h 100"/>
              <a:gd name="T80" fmla="*/ 62 w 123"/>
              <a:gd name="T81" fmla="*/ 4 h 100"/>
              <a:gd name="T82" fmla="*/ 81 w 123"/>
              <a:gd name="T83" fmla="*/ 23 h 100"/>
              <a:gd name="T84" fmla="*/ 84 w 123"/>
              <a:gd name="T85" fmla="*/ 23 h 100"/>
              <a:gd name="T86" fmla="*/ 62 w 123"/>
              <a:gd name="T87" fmla="*/ 0 h 100"/>
              <a:gd name="T88" fmla="*/ 62 w 123"/>
              <a:gd name="T89" fmla="*/ 0 h 100"/>
              <a:gd name="T90" fmla="*/ 39 w 123"/>
              <a:gd name="T91" fmla="*/ 23 h 100"/>
              <a:gd name="T92" fmla="*/ 43 w 123"/>
              <a:gd name="T93" fmla="*/ 23 h 100"/>
              <a:gd name="T94" fmla="*/ 62 w 123"/>
              <a:gd name="T95"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00">
                <a:moveTo>
                  <a:pt x="67" y="62"/>
                </a:moveTo>
                <a:cubicBezTo>
                  <a:pt x="67" y="65"/>
                  <a:pt x="67" y="65"/>
                  <a:pt x="67" y="65"/>
                </a:cubicBezTo>
                <a:cubicBezTo>
                  <a:pt x="67" y="66"/>
                  <a:pt x="67" y="67"/>
                  <a:pt x="66" y="67"/>
                </a:cubicBezTo>
                <a:cubicBezTo>
                  <a:pt x="62" y="67"/>
                  <a:pt x="62" y="67"/>
                  <a:pt x="62" y="67"/>
                </a:cubicBezTo>
                <a:cubicBezTo>
                  <a:pt x="58" y="67"/>
                  <a:pt x="58" y="67"/>
                  <a:pt x="58" y="67"/>
                </a:cubicBezTo>
                <a:cubicBezTo>
                  <a:pt x="57" y="67"/>
                  <a:pt x="56" y="66"/>
                  <a:pt x="56" y="65"/>
                </a:cubicBezTo>
                <a:cubicBezTo>
                  <a:pt x="56" y="62"/>
                  <a:pt x="56" y="62"/>
                  <a:pt x="56" y="62"/>
                </a:cubicBezTo>
                <a:cubicBezTo>
                  <a:pt x="0" y="44"/>
                  <a:pt x="0" y="44"/>
                  <a:pt x="0" y="44"/>
                </a:cubicBezTo>
                <a:cubicBezTo>
                  <a:pt x="0" y="81"/>
                  <a:pt x="0" y="81"/>
                  <a:pt x="0" y="81"/>
                </a:cubicBezTo>
                <a:cubicBezTo>
                  <a:pt x="0" y="92"/>
                  <a:pt x="9" y="100"/>
                  <a:pt x="19" y="100"/>
                </a:cubicBezTo>
                <a:cubicBezTo>
                  <a:pt x="62" y="100"/>
                  <a:pt x="62" y="100"/>
                  <a:pt x="62" y="100"/>
                </a:cubicBezTo>
                <a:cubicBezTo>
                  <a:pt x="104" y="100"/>
                  <a:pt x="104" y="100"/>
                  <a:pt x="104" y="100"/>
                </a:cubicBezTo>
                <a:cubicBezTo>
                  <a:pt x="114" y="100"/>
                  <a:pt x="123" y="92"/>
                  <a:pt x="123" y="81"/>
                </a:cubicBezTo>
                <a:cubicBezTo>
                  <a:pt x="123" y="44"/>
                  <a:pt x="123" y="44"/>
                  <a:pt x="123" y="44"/>
                </a:cubicBezTo>
                <a:cubicBezTo>
                  <a:pt x="67" y="62"/>
                  <a:pt x="67" y="62"/>
                  <a:pt x="67" y="62"/>
                </a:cubicBezTo>
                <a:close/>
                <a:moveTo>
                  <a:pt x="62" y="58"/>
                </a:moveTo>
                <a:cubicBezTo>
                  <a:pt x="64" y="58"/>
                  <a:pt x="64" y="58"/>
                  <a:pt x="64" y="58"/>
                </a:cubicBezTo>
                <a:cubicBezTo>
                  <a:pt x="65" y="58"/>
                  <a:pt x="66" y="58"/>
                  <a:pt x="66" y="59"/>
                </a:cubicBezTo>
                <a:cubicBezTo>
                  <a:pt x="66" y="64"/>
                  <a:pt x="66" y="64"/>
                  <a:pt x="66" y="64"/>
                </a:cubicBezTo>
                <a:cubicBezTo>
                  <a:pt x="66" y="65"/>
                  <a:pt x="65" y="65"/>
                  <a:pt x="64" y="65"/>
                </a:cubicBezTo>
                <a:cubicBezTo>
                  <a:pt x="62" y="65"/>
                  <a:pt x="62" y="65"/>
                  <a:pt x="62" y="65"/>
                </a:cubicBezTo>
                <a:cubicBezTo>
                  <a:pt x="60" y="65"/>
                  <a:pt x="60" y="65"/>
                  <a:pt x="60" y="65"/>
                </a:cubicBezTo>
                <a:cubicBezTo>
                  <a:pt x="59" y="65"/>
                  <a:pt x="58" y="65"/>
                  <a:pt x="58" y="64"/>
                </a:cubicBezTo>
                <a:cubicBezTo>
                  <a:pt x="58" y="59"/>
                  <a:pt x="58" y="59"/>
                  <a:pt x="58" y="59"/>
                </a:cubicBezTo>
                <a:cubicBezTo>
                  <a:pt x="58" y="58"/>
                  <a:pt x="59" y="58"/>
                  <a:pt x="60" y="58"/>
                </a:cubicBezTo>
                <a:cubicBezTo>
                  <a:pt x="62" y="58"/>
                  <a:pt x="62" y="58"/>
                  <a:pt x="62" y="58"/>
                </a:cubicBezTo>
                <a:close/>
                <a:moveTo>
                  <a:pt x="56" y="58"/>
                </a:moveTo>
                <a:cubicBezTo>
                  <a:pt x="56" y="60"/>
                  <a:pt x="56" y="60"/>
                  <a:pt x="56" y="60"/>
                </a:cubicBezTo>
                <a:cubicBezTo>
                  <a:pt x="1" y="42"/>
                  <a:pt x="1" y="42"/>
                  <a:pt x="1" y="42"/>
                </a:cubicBezTo>
                <a:cubicBezTo>
                  <a:pt x="1" y="32"/>
                  <a:pt x="9" y="24"/>
                  <a:pt x="19" y="24"/>
                </a:cubicBezTo>
                <a:cubicBezTo>
                  <a:pt x="62" y="24"/>
                  <a:pt x="62" y="24"/>
                  <a:pt x="62" y="24"/>
                </a:cubicBezTo>
                <a:cubicBezTo>
                  <a:pt x="104" y="24"/>
                  <a:pt x="104" y="24"/>
                  <a:pt x="104" y="24"/>
                </a:cubicBezTo>
                <a:cubicBezTo>
                  <a:pt x="114" y="24"/>
                  <a:pt x="122" y="32"/>
                  <a:pt x="123" y="42"/>
                </a:cubicBezTo>
                <a:cubicBezTo>
                  <a:pt x="67" y="60"/>
                  <a:pt x="67" y="60"/>
                  <a:pt x="67" y="60"/>
                </a:cubicBezTo>
                <a:cubicBezTo>
                  <a:pt x="67" y="58"/>
                  <a:pt x="67" y="58"/>
                  <a:pt x="67" y="58"/>
                </a:cubicBezTo>
                <a:cubicBezTo>
                  <a:pt x="67" y="56"/>
                  <a:pt x="67" y="56"/>
                  <a:pt x="66" y="56"/>
                </a:cubicBezTo>
                <a:cubicBezTo>
                  <a:pt x="62" y="56"/>
                  <a:pt x="62" y="56"/>
                  <a:pt x="62" y="56"/>
                </a:cubicBezTo>
                <a:cubicBezTo>
                  <a:pt x="58" y="56"/>
                  <a:pt x="58" y="56"/>
                  <a:pt x="58" y="56"/>
                </a:cubicBezTo>
                <a:cubicBezTo>
                  <a:pt x="57" y="56"/>
                  <a:pt x="56" y="56"/>
                  <a:pt x="56" y="58"/>
                </a:cubicBezTo>
                <a:close/>
                <a:moveTo>
                  <a:pt x="62" y="4"/>
                </a:moveTo>
                <a:cubicBezTo>
                  <a:pt x="62" y="4"/>
                  <a:pt x="62" y="4"/>
                  <a:pt x="62" y="4"/>
                </a:cubicBezTo>
                <a:cubicBezTo>
                  <a:pt x="72" y="4"/>
                  <a:pt x="81" y="13"/>
                  <a:pt x="81" y="23"/>
                </a:cubicBezTo>
                <a:cubicBezTo>
                  <a:pt x="84" y="23"/>
                  <a:pt x="84" y="23"/>
                  <a:pt x="84" y="23"/>
                </a:cubicBezTo>
                <a:cubicBezTo>
                  <a:pt x="84" y="11"/>
                  <a:pt x="74" y="1"/>
                  <a:pt x="62" y="0"/>
                </a:cubicBezTo>
                <a:cubicBezTo>
                  <a:pt x="62" y="0"/>
                  <a:pt x="62" y="0"/>
                  <a:pt x="62" y="0"/>
                </a:cubicBezTo>
                <a:cubicBezTo>
                  <a:pt x="49" y="0"/>
                  <a:pt x="39" y="11"/>
                  <a:pt x="39" y="23"/>
                </a:cubicBezTo>
                <a:cubicBezTo>
                  <a:pt x="43" y="23"/>
                  <a:pt x="43" y="23"/>
                  <a:pt x="43" y="23"/>
                </a:cubicBezTo>
                <a:cubicBezTo>
                  <a:pt x="43" y="13"/>
                  <a:pt x="51" y="4"/>
                  <a:pt x="62" y="4"/>
                </a:cubicBezTo>
                <a:close/>
              </a:path>
            </a:pathLst>
          </a:custGeom>
          <a:solidFill>
            <a:srgbClr val="AE002B"/>
          </a:solidFill>
          <a:ln>
            <a:noFill/>
          </a:ln>
        </p:spPr>
        <p:txBody>
          <a:bodyPr vert="horz" wrap="square" lIns="91412" tIns="45706" rIns="91412" bIns="45706" numCol="1" anchor="t" anchorCtr="0" compatLnSpc="1">
            <a:prstTxWarp prst="textNoShape">
              <a:avLst/>
            </a:prstTxWarp>
          </a:bodyPr>
          <a:lstStyle/>
          <a:p>
            <a:pPr defTabSz="914126" fontAlgn="auto">
              <a:spcBef>
                <a:spcPts val="0"/>
              </a:spcBef>
              <a:spcAft>
                <a:spcPts val="0"/>
              </a:spcAft>
              <a:defRPr/>
            </a:pPr>
            <a:endParaRPr lang="zh-CN" altLang="en-US" sz="1799" b="0" kern="0">
              <a:solidFill>
                <a:sysClr val="windowText" lastClr="000000"/>
              </a:solidFill>
            </a:endParaRPr>
          </a:p>
        </p:txBody>
      </p:sp>
      <p:sp>
        <p:nvSpPr>
          <p:cNvPr id="29" name="TextBox 32"/>
          <p:cNvSpPr txBox="1"/>
          <p:nvPr/>
        </p:nvSpPr>
        <p:spPr>
          <a:xfrm>
            <a:off x="6426464" y="3902540"/>
            <a:ext cx="1907753" cy="632286"/>
          </a:xfrm>
          <a:prstGeom prst="rect">
            <a:avLst/>
          </a:prstGeom>
          <a:noFill/>
        </p:spPr>
        <p:txBody>
          <a:bodyPr wrap="square" rtlCol="0">
            <a:spAutoFit/>
          </a:bodyPr>
          <a:lstStyle/>
          <a:p>
            <a:pPr defTabSz="914126" fontAlgn="auto">
              <a:lnSpc>
                <a:spcPct val="130000"/>
              </a:lnSpc>
              <a:spcBef>
                <a:spcPts val="0"/>
              </a:spcBef>
              <a:spcAft>
                <a:spcPts val="0"/>
              </a:spcAft>
              <a:defRPr/>
            </a:pPr>
            <a:r>
              <a:rPr lang="en-US" altLang="zh-CN" sz="900" b="0" kern="0" dirty="0">
                <a:solidFill>
                  <a:schemeClr val="accent3">
                    <a:lumMod val="50000"/>
                  </a:schemeClr>
                </a:solidFill>
                <a:latin typeface="微软雅黑" pitchFamily="34" charset="-122"/>
                <a:ea typeface="微软雅黑" pitchFamily="34" charset="-122"/>
              </a:rPr>
              <a:t>Click here to add text content, such as keywords, some brief introductions, etc.</a:t>
            </a:r>
            <a:endParaRPr lang="zh-CN" altLang="en-US" sz="900" b="0" kern="0" dirty="0">
              <a:solidFill>
                <a:schemeClr val="accent3">
                  <a:lumMod val="50000"/>
                </a:schemeClr>
              </a:solidFill>
              <a:latin typeface="微软雅黑" pitchFamily="34" charset="-122"/>
              <a:ea typeface="微软雅黑" pitchFamily="34" charset="-122"/>
            </a:endParaRPr>
          </a:p>
        </p:txBody>
      </p:sp>
      <p:sp>
        <p:nvSpPr>
          <p:cNvPr id="30" name="TextBox 33"/>
          <p:cNvSpPr txBox="1"/>
          <p:nvPr/>
        </p:nvSpPr>
        <p:spPr>
          <a:xfrm>
            <a:off x="6429806" y="3556291"/>
            <a:ext cx="1395482" cy="305468"/>
          </a:xfrm>
          <a:prstGeom prst="rect">
            <a:avLst/>
          </a:prstGeom>
          <a:noFill/>
        </p:spPr>
        <p:txBody>
          <a:bodyPr wrap="square" tIns="0" bIns="0" rtlCol="0" anchor="t">
            <a:spAutoFit/>
          </a:bodyPr>
          <a:lstStyle/>
          <a:p>
            <a:pPr algn="l" defTabSz="914126" fontAlgn="auto">
              <a:lnSpc>
                <a:spcPct val="150000"/>
              </a:lnSpc>
              <a:spcBef>
                <a:spcPts val="0"/>
              </a:spcBef>
              <a:spcAft>
                <a:spcPts val="0"/>
              </a:spcAft>
              <a:defRPr/>
            </a:pPr>
            <a:r>
              <a:rPr lang="en-US" altLang="zh-CN" sz="1500" b="0" kern="0" dirty="0">
                <a:solidFill>
                  <a:schemeClr val="accent3">
                    <a:lumMod val="50000"/>
                  </a:schemeClr>
                </a:solidFill>
                <a:latin typeface="微软雅黑" pitchFamily="34" charset="-122"/>
                <a:ea typeface="微软雅黑" pitchFamily="34" charset="-122"/>
                <a:cs typeface="华文黑体" pitchFamily="2" charset="-122"/>
              </a:rPr>
              <a:t>Add title text</a:t>
            </a:r>
            <a:endParaRPr lang="zh-CN" altLang="en-US" sz="1500" b="0" kern="0" dirty="0">
              <a:solidFill>
                <a:schemeClr val="accent3">
                  <a:lumMod val="50000"/>
                </a:schemeClr>
              </a:solidFill>
              <a:latin typeface="微软雅黑" pitchFamily="34" charset="-122"/>
              <a:ea typeface="微软雅黑" pitchFamily="34" charset="-122"/>
              <a:cs typeface="华文黑体" pitchFamily="2" charset="-122"/>
            </a:endParaRPr>
          </a:p>
        </p:txBody>
      </p:sp>
    </p:spTree>
    <p:extLst>
      <p:ext uri="{BB962C8B-B14F-4D97-AF65-F5344CB8AC3E}">
        <p14:creationId xmlns:p14="http://schemas.microsoft.com/office/powerpoint/2010/main" val="254066454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2000"/>
                            </p:stCondLst>
                            <p:childTnLst>
                              <p:par>
                                <p:cTn id="39" presetID="16" presetClass="entr" presetSubtype="21"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par>
                          <p:cTn id="55" fill="hold">
                            <p:stCondLst>
                              <p:cond delay="3500"/>
                            </p:stCondLst>
                            <p:childTnLst>
                              <p:par>
                                <p:cTn id="56" presetID="16" presetClass="entr" presetSubtype="21"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arn(inVertical)">
                                      <p:cBhvr>
                                        <p:cTn id="58" dur="500"/>
                                        <p:tgtEl>
                                          <p:spTgt spid="7"/>
                                        </p:tgtEl>
                                      </p:cBhvr>
                                    </p:animEffect>
                                  </p:childTnLst>
                                </p:cTn>
                              </p:par>
                            </p:childTnLst>
                          </p:cTn>
                        </p:par>
                        <p:par>
                          <p:cTn id="59" fill="hold">
                            <p:stCondLst>
                              <p:cond delay="4000"/>
                            </p:stCondLst>
                            <p:childTnLst>
                              <p:par>
                                <p:cTn id="60" presetID="53" presetClass="entr" presetSubtype="16"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500"/>
                                        <p:tgtEl>
                                          <p:spTgt spid="2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par>
                          <p:cTn id="72" fill="hold">
                            <p:stCondLst>
                              <p:cond delay="5000"/>
                            </p:stCondLst>
                            <p:childTnLst>
                              <p:par>
                                <p:cTn id="73" presetID="16" presetClass="entr" presetSubtype="21"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barn(inVertical)">
                                      <p:cBhvr>
                                        <p:cTn id="75" dur="500"/>
                                        <p:tgtEl>
                                          <p:spTgt spid="25"/>
                                        </p:tgtEl>
                                      </p:cBhvr>
                                    </p:animEffect>
                                  </p:childTnLst>
                                </p:cTn>
                              </p:par>
                            </p:childTnLst>
                          </p:cTn>
                        </p:par>
                        <p:par>
                          <p:cTn id="76" fill="hold">
                            <p:stCondLst>
                              <p:cond delay="5500"/>
                            </p:stCondLst>
                            <p:childTnLst>
                              <p:par>
                                <p:cTn id="77" presetID="53" presetClass="entr" presetSubtype="16"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ppt_w</p:attrName>
                                        </p:attrNameLst>
                                      </p:cBhvr>
                                      <p:tavLst>
                                        <p:tav tm="0">
                                          <p:val>
                                            <p:fltVal val="0"/>
                                          </p:val>
                                        </p:tav>
                                        <p:tav tm="100000">
                                          <p:val>
                                            <p:strVal val="#ppt_w"/>
                                          </p:val>
                                        </p:tav>
                                      </p:tavLst>
                                    </p:anim>
                                    <p:anim calcmode="lin" valueType="num">
                                      <p:cBhvr>
                                        <p:cTn id="80" dur="500" fill="hold"/>
                                        <p:tgtEl>
                                          <p:spTgt spid="28"/>
                                        </p:tgtEl>
                                        <p:attrNameLst>
                                          <p:attrName>ppt_h</p:attrName>
                                        </p:attrNameLst>
                                      </p:cBhvr>
                                      <p:tavLst>
                                        <p:tav tm="0">
                                          <p:val>
                                            <p:fltVal val="0"/>
                                          </p:val>
                                        </p:tav>
                                        <p:tav tm="100000">
                                          <p:val>
                                            <p:strVal val="#ppt_h"/>
                                          </p:val>
                                        </p:tav>
                                      </p:tavLst>
                                    </p:anim>
                                    <p:animEffect transition="in" filter="fade">
                                      <p:cBhvr>
                                        <p:cTn id="81" dur="500"/>
                                        <p:tgtEl>
                                          <p:spTgt spid="28"/>
                                        </p:tgtEl>
                                      </p:cBhvr>
                                    </p:animEffect>
                                  </p:childTnLst>
                                </p:cTn>
                              </p:par>
                            </p:childTnLst>
                          </p:cTn>
                        </p:par>
                        <p:par>
                          <p:cTn id="82" fill="hold">
                            <p:stCondLst>
                              <p:cond delay="6000"/>
                            </p:stCondLst>
                            <p:childTnLst>
                              <p:par>
                                <p:cTn id="83" presetID="22" presetClass="entr" presetSubtype="8"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left)">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4" grpId="0" animBg="1"/>
      <p:bldP spid="15" grpId="0"/>
      <p:bldP spid="16" grpId="0"/>
      <p:bldP spid="20" grpId="0" animBg="1"/>
      <p:bldP spid="21" grpId="0"/>
      <p:bldP spid="22" grpId="0"/>
      <p:bldP spid="23" grpId="0"/>
      <p:bldP spid="24" grpId="0"/>
      <p:bldP spid="28" grpId="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3177" y="2406730"/>
            <a:ext cx="3940586" cy="646331"/>
          </a:xfrm>
          <a:prstGeom prst="rect">
            <a:avLst/>
          </a:prstGeom>
        </p:spPr>
        <p:txBody>
          <a:bodyPr wrap="square">
            <a:spAutoFit/>
          </a:bodyPr>
          <a:lstStyle/>
          <a:p>
            <a:pPr algn="ctr"/>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Groupe 7">
            <a:extLst>
              <a:ext uri="{FF2B5EF4-FFF2-40B4-BE49-F238E27FC236}">
                <a16:creationId xmlns:a16="http://schemas.microsoft.com/office/drawing/2014/main" id="{1A093F3E-2A90-4A55-B022-D3A3104495BF}"/>
              </a:ext>
            </a:extLst>
          </p:cNvPr>
          <p:cNvGrpSpPr/>
          <p:nvPr/>
        </p:nvGrpSpPr>
        <p:grpSpPr>
          <a:xfrm>
            <a:off x="897044" y="1979906"/>
            <a:ext cx="1499982" cy="1499981"/>
            <a:chOff x="2103544" y="1891008"/>
            <a:chExt cx="1499982" cy="1499981"/>
          </a:xfrm>
        </p:grpSpPr>
        <p:sp>
          <p:nvSpPr>
            <p:cNvPr id="9" name="Freeform 15">
              <a:extLst>
                <a:ext uri="{FF2B5EF4-FFF2-40B4-BE49-F238E27FC236}">
                  <a16:creationId xmlns:a16="http://schemas.microsoft.com/office/drawing/2014/main" id="{3362D6EE-F5AE-4D03-877F-8F78556562FC}"/>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0" name="文本框 6">
              <a:extLst>
                <a:ext uri="{FF2B5EF4-FFF2-40B4-BE49-F238E27FC236}">
                  <a16:creationId xmlns:a16="http://schemas.microsoft.com/office/drawing/2014/main" id="{45AADF9C-DA9E-4D1F-BDDC-A6AB7ABE0513}"/>
                </a:ext>
              </a:extLst>
            </p:cNvPr>
            <p:cNvSpPr txBox="1"/>
            <p:nvPr/>
          </p:nvSpPr>
          <p:spPr>
            <a:xfrm>
              <a:off x="2299695" y="2069528"/>
              <a:ext cx="1113642"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01</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E74D31D9-371B-40E5-B7C0-302CC1DD5AC4}"/>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02</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8349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2797869" y="1172743"/>
            <a:ext cx="3548263" cy="3548743"/>
            <a:chOff x="2798115" y="797625"/>
            <a:chExt cx="3549358" cy="3549838"/>
          </a:xfrm>
        </p:grpSpPr>
        <p:sp>
          <p:nvSpPr>
            <p:cNvPr id="8" name="任意多边形 7"/>
            <p:cNvSpPr/>
            <p:nvPr/>
          </p:nvSpPr>
          <p:spPr>
            <a:xfrm>
              <a:off x="2798115" y="797625"/>
              <a:ext cx="3549358" cy="3549838"/>
            </a:xfrm>
            <a:custGeom>
              <a:avLst/>
              <a:gdLst>
                <a:gd name="connsiteX0" fmla="*/ 1036180 w 4731656"/>
                <a:gd name="connsiteY0" fmla="*/ 393700 h 4731656"/>
                <a:gd name="connsiteX1" fmla="*/ 393700 w 4731656"/>
                <a:gd name="connsiteY1" fmla="*/ 1036180 h 4731656"/>
                <a:gd name="connsiteX2" fmla="*/ 393700 w 4731656"/>
                <a:gd name="connsiteY2" fmla="*/ 3695476 h 4731656"/>
                <a:gd name="connsiteX3" fmla="*/ 1036180 w 4731656"/>
                <a:gd name="connsiteY3" fmla="*/ 4337956 h 4731656"/>
                <a:gd name="connsiteX4" fmla="*/ 3695476 w 4731656"/>
                <a:gd name="connsiteY4" fmla="*/ 4337956 h 4731656"/>
                <a:gd name="connsiteX5" fmla="*/ 4337956 w 4731656"/>
                <a:gd name="connsiteY5" fmla="*/ 3695476 h 4731656"/>
                <a:gd name="connsiteX6" fmla="*/ 4337956 w 4731656"/>
                <a:gd name="connsiteY6" fmla="*/ 1036180 h 4731656"/>
                <a:gd name="connsiteX7" fmla="*/ 3695476 w 4731656"/>
                <a:gd name="connsiteY7" fmla="*/ 393700 h 4731656"/>
                <a:gd name="connsiteX8" fmla="*/ 919266 w 4731656"/>
                <a:gd name="connsiteY8" fmla="*/ 0 h 4731656"/>
                <a:gd name="connsiteX9" fmla="*/ 3812390 w 4731656"/>
                <a:gd name="connsiteY9" fmla="*/ 0 h 4731656"/>
                <a:gd name="connsiteX10" fmla="*/ 4731656 w 4731656"/>
                <a:gd name="connsiteY10" fmla="*/ 919266 h 4731656"/>
                <a:gd name="connsiteX11" fmla="*/ 4731656 w 4731656"/>
                <a:gd name="connsiteY11" fmla="*/ 3812390 h 4731656"/>
                <a:gd name="connsiteX12" fmla="*/ 3812390 w 4731656"/>
                <a:gd name="connsiteY12" fmla="*/ 4731656 h 4731656"/>
                <a:gd name="connsiteX13" fmla="*/ 919266 w 4731656"/>
                <a:gd name="connsiteY13" fmla="*/ 4731656 h 4731656"/>
                <a:gd name="connsiteX14" fmla="*/ 0 w 4731656"/>
                <a:gd name="connsiteY14" fmla="*/ 3812390 h 4731656"/>
                <a:gd name="connsiteX15" fmla="*/ 0 w 4731656"/>
                <a:gd name="connsiteY15" fmla="*/ 919266 h 4731656"/>
                <a:gd name="connsiteX16" fmla="*/ 919266 w 4731656"/>
                <a:gd name="connsiteY16" fmla="*/ 0 h 473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31656" h="4731656">
                  <a:moveTo>
                    <a:pt x="1036180" y="393700"/>
                  </a:moveTo>
                  <a:cubicBezTo>
                    <a:pt x="681348" y="393700"/>
                    <a:pt x="393700" y="681348"/>
                    <a:pt x="393700" y="1036180"/>
                  </a:cubicBezTo>
                  <a:lnTo>
                    <a:pt x="393700" y="3695476"/>
                  </a:lnTo>
                  <a:cubicBezTo>
                    <a:pt x="393700" y="4050308"/>
                    <a:pt x="681348" y="4337956"/>
                    <a:pt x="1036180" y="4337956"/>
                  </a:cubicBezTo>
                  <a:lnTo>
                    <a:pt x="3695476" y="4337956"/>
                  </a:lnTo>
                  <a:cubicBezTo>
                    <a:pt x="4050308" y="4337956"/>
                    <a:pt x="4337956" y="4050308"/>
                    <a:pt x="4337956" y="3695476"/>
                  </a:cubicBezTo>
                  <a:lnTo>
                    <a:pt x="4337956" y="1036180"/>
                  </a:lnTo>
                  <a:cubicBezTo>
                    <a:pt x="4337956" y="681348"/>
                    <a:pt x="4050308" y="393700"/>
                    <a:pt x="3695476" y="393700"/>
                  </a:cubicBezTo>
                  <a:close/>
                  <a:moveTo>
                    <a:pt x="919266" y="0"/>
                  </a:moveTo>
                  <a:lnTo>
                    <a:pt x="3812390" y="0"/>
                  </a:lnTo>
                  <a:cubicBezTo>
                    <a:pt x="4320087" y="0"/>
                    <a:pt x="4731656" y="411569"/>
                    <a:pt x="4731656" y="919266"/>
                  </a:cubicBezTo>
                  <a:lnTo>
                    <a:pt x="4731656" y="3812390"/>
                  </a:lnTo>
                  <a:cubicBezTo>
                    <a:pt x="4731656" y="4320087"/>
                    <a:pt x="4320087" y="4731656"/>
                    <a:pt x="3812390" y="4731656"/>
                  </a:cubicBezTo>
                  <a:lnTo>
                    <a:pt x="919266" y="4731656"/>
                  </a:lnTo>
                  <a:cubicBezTo>
                    <a:pt x="411569" y="4731656"/>
                    <a:pt x="0" y="4320087"/>
                    <a:pt x="0" y="3812390"/>
                  </a:cubicBezTo>
                  <a:lnTo>
                    <a:pt x="0" y="919266"/>
                  </a:lnTo>
                  <a:cubicBezTo>
                    <a:pt x="0" y="411569"/>
                    <a:pt x="411569" y="0"/>
                    <a:pt x="91926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sp>
          <p:nvSpPr>
            <p:cNvPr id="9" name="圆角矩形 8"/>
            <p:cNvSpPr/>
            <p:nvPr/>
          </p:nvSpPr>
          <p:spPr>
            <a:xfrm>
              <a:off x="3093441" y="1092992"/>
              <a:ext cx="2958706" cy="2959105"/>
            </a:xfrm>
            <a:prstGeom prst="roundRect">
              <a:avLst>
                <a:gd name="adj" fmla="val 16289"/>
              </a:avLst>
            </a:prstGeom>
            <a:noFill/>
            <a:ln w="88900">
              <a:gradFill flip="none" rotWithShape="1">
                <a:gsLst>
                  <a:gs pos="0">
                    <a:schemeClr val="bg1">
                      <a:lumMod val="8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p>
          </p:txBody>
        </p:sp>
      </p:grpSp>
      <p:grpSp>
        <p:nvGrpSpPr>
          <p:cNvPr id="10" name="组合 9"/>
          <p:cNvGrpSpPr/>
          <p:nvPr/>
        </p:nvGrpSpPr>
        <p:grpSpPr>
          <a:xfrm>
            <a:off x="2903606" y="1229594"/>
            <a:ext cx="1134100" cy="1062040"/>
            <a:chOff x="3871174" y="1138973"/>
            <a:chExt cx="1512338" cy="1416053"/>
          </a:xfrm>
          <a:solidFill>
            <a:srgbClr val="AE002B"/>
          </a:solidFill>
        </p:grpSpPr>
        <p:sp>
          <p:nvSpPr>
            <p:cNvPr id="11" name="任意多边形 10"/>
            <p:cNvSpPr/>
            <p:nvPr/>
          </p:nvSpPr>
          <p:spPr>
            <a:xfrm>
              <a:off x="3871174" y="1204174"/>
              <a:ext cx="1350852" cy="1350852"/>
            </a:xfrm>
            <a:custGeom>
              <a:avLst/>
              <a:gdLst>
                <a:gd name="connsiteX0" fmla="*/ 828281 w 1350852"/>
                <a:gd name="connsiteY0" fmla="*/ 0 h 1350852"/>
                <a:gd name="connsiteX1" fmla="*/ 1350852 w 1350852"/>
                <a:gd name="connsiteY1" fmla="*/ 0 h 1350852"/>
                <a:gd name="connsiteX2" fmla="*/ 1350852 w 1350852"/>
                <a:gd name="connsiteY2" fmla="*/ 65546 h 1350852"/>
                <a:gd name="connsiteX3" fmla="*/ 869467 w 1350852"/>
                <a:gd name="connsiteY3" fmla="*/ 65546 h 1350852"/>
                <a:gd name="connsiteX4" fmla="*/ 65546 w 1350852"/>
                <a:gd name="connsiteY4" fmla="*/ 869467 h 1350852"/>
                <a:gd name="connsiteX5" fmla="*/ 65546 w 1350852"/>
                <a:gd name="connsiteY5" fmla="*/ 1350852 h 1350852"/>
                <a:gd name="connsiteX6" fmla="*/ 0 w 1350852"/>
                <a:gd name="connsiteY6" fmla="*/ 1350852 h 1350852"/>
                <a:gd name="connsiteX7" fmla="*/ 0 w 1350852"/>
                <a:gd name="connsiteY7" fmla="*/ 828281 h 1350852"/>
                <a:gd name="connsiteX8" fmla="*/ 828281 w 1350852"/>
                <a:gd name="connsiteY8" fmla="*/ 0 h 135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852" h="1350852">
                  <a:moveTo>
                    <a:pt x="828281" y="0"/>
                  </a:moveTo>
                  <a:lnTo>
                    <a:pt x="1350852" y="0"/>
                  </a:lnTo>
                  <a:lnTo>
                    <a:pt x="1350852" y="65546"/>
                  </a:lnTo>
                  <a:lnTo>
                    <a:pt x="869467" y="65546"/>
                  </a:lnTo>
                  <a:cubicBezTo>
                    <a:pt x="425474" y="65546"/>
                    <a:pt x="65546" y="425474"/>
                    <a:pt x="65546" y="869467"/>
                  </a:cubicBezTo>
                  <a:lnTo>
                    <a:pt x="65546" y="1350852"/>
                  </a:lnTo>
                  <a:lnTo>
                    <a:pt x="0" y="1350852"/>
                  </a:lnTo>
                  <a:lnTo>
                    <a:pt x="0" y="828281"/>
                  </a:lnTo>
                  <a:cubicBezTo>
                    <a:pt x="0" y="370834"/>
                    <a:pt x="370834" y="0"/>
                    <a:pt x="8282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5195889" y="1152872"/>
              <a:ext cx="201521" cy="173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227393" y="1278495"/>
            <a:ext cx="1065871" cy="1135923"/>
            <a:chOff x="6969974" y="1204174"/>
            <a:chExt cx="1421353" cy="1514565"/>
          </a:xfrm>
          <a:solidFill>
            <a:srgbClr val="AE002B"/>
          </a:solidFill>
        </p:grpSpPr>
        <p:sp>
          <p:nvSpPr>
            <p:cNvPr id="14" name="任意多边形 13"/>
            <p:cNvSpPr/>
            <p:nvPr/>
          </p:nvSpPr>
          <p:spPr>
            <a:xfrm flipH="1">
              <a:off x="6969974" y="1204174"/>
              <a:ext cx="1350852" cy="1350852"/>
            </a:xfrm>
            <a:custGeom>
              <a:avLst/>
              <a:gdLst>
                <a:gd name="connsiteX0" fmla="*/ 828281 w 1350852"/>
                <a:gd name="connsiteY0" fmla="*/ 0 h 1350852"/>
                <a:gd name="connsiteX1" fmla="*/ 1350852 w 1350852"/>
                <a:gd name="connsiteY1" fmla="*/ 0 h 1350852"/>
                <a:gd name="connsiteX2" fmla="*/ 1350852 w 1350852"/>
                <a:gd name="connsiteY2" fmla="*/ 65546 h 1350852"/>
                <a:gd name="connsiteX3" fmla="*/ 869467 w 1350852"/>
                <a:gd name="connsiteY3" fmla="*/ 65546 h 1350852"/>
                <a:gd name="connsiteX4" fmla="*/ 65546 w 1350852"/>
                <a:gd name="connsiteY4" fmla="*/ 869467 h 1350852"/>
                <a:gd name="connsiteX5" fmla="*/ 65546 w 1350852"/>
                <a:gd name="connsiteY5" fmla="*/ 1350852 h 1350852"/>
                <a:gd name="connsiteX6" fmla="*/ 0 w 1350852"/>
                <a:gd name="connsiteY6" fmla="*/ 1350852 h 1350852"/>
                <a:gd name="connsiteX7" fmla="*/ 0 w 1350852"/>
                <a:gd name="connsiteY7" fmla="*/ 828281 h 1350852"/>
                <a:gd name="connsiteX8" fmla="*/ 828281 w 1350852"/>
                <a:gd name="connsiteY8" fmla="*/ 0 h 135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852" h="1350852">
                  <a:moveTo>
                    <a:pt x="828281" y="0"/>
                  </a:moveTo>
                  <a:lnTo>
                    <a:pt x="1350852" y="0"/>
                  </a:lnTo>
                  <a:lnTo>
                    <a:pt x="1350852" y="65546"/>
                  </a:lnTo>
                  <a:lnTo>
                    <a:pt x="869467" y="65546"/>
                  </a:lnTo>
                  <a:cubicBezTo>
                    <a:pt x="425474" y="65546"/>
                    <a:pt x="65546" y="425474"/>
                    <a:pt x="65546" y="869467"/>
                  </a:cubicBezTo>
                  <a:lnTo>
                    <a:pt x="65546" y="1350852"/>
                  </a:lnTo>
                  <a:lnTo>
                    <a:pt x="0" y="1350852"/>
                  </a:lnTo>
                  <a:lnTo>
                    <a:pt x="0" y="828281"/>
                  </a:lnTo>
                  <a:cubicBezTo>
                    <a:pt x="0" y="370834"/>
                    <a:pt x="370834" y="0"/>
                    <a:pt x="8282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189806" y="2545015"/>
              <a:ext cx="201521" cy="173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5103846" y="3593070"/>
            <a:ext cx="1136548" cy="1064896"/>
            <a:chOff x="6805224" y="4290274"/>
            <a:chExt cx="1515602" cy="1419862"/>
          </a:xfrm>
          <a:solidFill>
            <a:srgbClr val="AE002B"/>
          </a:solidFill>
        </p:grpSpPr>
        <p:sp>
          <p:nvSpPr>
            <p:cNvPr id="17" name="任意多边形 16"/>
            <p:cNvSpPr/>
            <p:nvPr/>
          </p:nvSpPr>
          <p:spPr>
            <a:xfrm flipH="1" flipV="1">
              <a:off x="6969974" y="4290274"/>
              <a:ext cx="1350852" cy="1350852"/>
            </a:xfrm>
            <a:custGeom>
              <a:avLst/>
              <a:gdLst>
                <a:gd name="connsiteX0" fmla="*/ 828281 w 1350852"/>
                <a:gd name="connsiteY0" fmla="*/ 0 h 1350852"/>
                <a:gd name="connsiteX1" fmla="*/ 1350852 w 1350852"/>
                <a:gd name="connsiteY1" fmla="*/ 0 h 1350852"/>
                <a:gd name="connsiteX2" fmla="*/ 1350852 w 1350852"/>
                <a:gd name="connsiteY2" fmla="*/ 65546 h 1350852"/>
                <a:gd name="connsiteX3" fmla="*/ 869467 w 1350852"/>
                <a:gd name="connsiteY3" fmla="*/ 65546 h 1350852"/>
                <a:gd name="connsiteX4" fmla="*/ 65546 w 1350852"/>
                <a:gd name="connsiteY4" fmla="*/ 869467 h 1350852"/>
                <a:gd name="connsiteX5" fmla="*/ 65546 w 1350852"/>
                <a:gd name="connsiteY5" fmla="*/ 1350852 h 1350852"/>
                <a:gd name="connsiteX6" fmla="*/ 0 w 1350852"/>
                <a:gd name="connsiteY6" fmla="*/ 1350852 h 1350852"/>
                <a:gd name="connsiteX7" fmla="*/ 0 w 1350852"/>
                <a:gd name="connsiteY7" fmla="*/ 828281 h 1350852"/>
                <a:gd name="connsiteX8" fmla="*/ 828281 w 1350852"/>
                <a:gd name="connsiteY8" fmla="*/ 0 h 135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852" h="1350852">
                  <a:moveTo>
                    <a:pt x="828281" y="0"/>
                  </a:moveTo>
                  <a:lnTo>
                    <a:pt x="1350852" y="0"/>
                  </a:lnTo>
                  <a:lnTo>
                    <a:pt x="1350852" y="65546"/>
                  </a:lnTo>
                  <a:lnTo>
                    <a:pt x="869467" y="65546"/>
                  </a:lnTo>
                  <a:cubicBezTo>
                    <a:pt x="425474" y="65546"/>
                    <a:pt x="65546" y="425474"/>
                    <a:pt x="65546" y="869467"/>
                  </a:cubicBezTo>
                  <a:lnTo>
                    <a:pt x="65546" y="1350852"/>
                  </a:lnTo>
                  <a:lnTo>
                    <a:pt x="0" y="1350852"/>
                  </a:lnTo>
                  <a:lnTo>
                    <a:pt x="0" y="828281"/>
                  </a:lnTo>
                  <a:cubicBezTo>
                    <a:pt x="0" y="370834"/>
                    <a:pt x="370834" y="0"/>
                    <a:pt x="8282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a:off x="6791325" y="5522514"/>
              <a:ext cx="201521" cy="173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49725" y="3469796"/>
            <a:ext cx="1066884" cy="1136413"/>
            <a:chOff x="3799323" y="4125909"/>
            <a:chExt cx="1422703" cy="1515217"/>
          </a:xfrm>
          <a:solidFill>
            <a:srgbClr val="AE002B"/>
          </a:solidFill>
        </p:grpSpPr>
        <p:sp>
          <p:nvSpPr>
            <p:cNvPr id="20" name="任意多边形 19"/>
            <p:cNvSpPr/>
            <p:nvPr/>
          </p:nvSpPr>
          <p:spPr>
            <a:xfrm flipV="1">
              <a:off x="3871174" y="4290274"/>
              <a:ext cx="1350852" cy="1350852"/>
            </a:xfrm>
            <a:custGeom>
              <a:avLst/>
              <a:gdLst>
                <a:gd name="connsiteX0" fmla="*/ 828281 w 1350852"/>
                <a:gd name="connsiteY0" fmla="*/ 0 h 1350852"/>
                <a:gd name="connsiteX1" fmla="*/ 1350852 w 1350852"/>
                <a:gd name="connsiteY1" fmla="*/ 0 h 1350852"/>
                <a:gd name="connsiteX2" fmla="*/ 1350852 w 1350852"/>
                <a:gd name="connsiteY2" fmla="*/ 65546 h 1350852"/>
                <a:gd name="connsiteX3" fmla="*/ 869467 w 1350852"/>
                <a:gd name="connsiteY3" fmla="*/ 65546 h 1350852"/>
                <a:gd name="connsiteX4" fmla="*/ 65546 w 1350852"/>
                <a:gd name="connsiteY4" fmla="*/ 869467 h 1350852"/>
                <a:gd name="connsiteX5" fmla="*/ 65546 w 1350852"/>
                <a:gd name="connsiteY5" fmla="*/ 1350852 h 1350852"/>
                <a:gd name="connsiteX6" fmla="*/ 0 w 1350852"/>
                <a:gd name="connsiteY6" fmla="*/ 1350852 h 1350852"/>
                <a:gd name="connsiteX7" fmla="*/ 0 w 1350852"/>
                <a:gd name="connsiteY7" fmla="*/ 828281 h 1350852"/>
                <a:gd name="connsiteX8" fmla="*/ 828281 w 1350852"/>
                <a:gd name="connsiteY8" fmla="*/ 0 h 135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852" h="1350852">
                  <a:moveTo>
                    <a:pt x="828281" y="0"/>
                  </a:moveTo>
                  <a:lnTo>
                    <a:pt x="1350852" y="0"/>
                  </a:lnTo>
                  <a:lnTo>
                    <a:pt x="1350852" y="65546"/>
                  </a:lnTo>
                  <a:lnTo>
                    <a:pt x="869467" y="65546"/>
                  </a:lnTo>
                  <a:cubicBezTo>
                    <a:pt x="425474" y="65546"/>
                    <a:pt x="65546" y="425474"/>
                    <a:pt x="65546" y="869467"/>
                  </a:cubicBezTo>
                  <a:lnTo>
                    <a:pt x="65546" y="1350852"/>
                  </a:lnTo>
                  <a:lnTo>
                    <a:pt x="0" y="1350852"/>
                  </a:lnTo>
                  <a:lnTo>
                    <a:pt x="0" y="828281"/>
                  </a:lnTo>
                  <a:cubicBezTo>
                    <a:pt x="0" y="370834"/>
                    <a:pt x="370834" y="0"/>
                    <a:pt x="8282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3799323" y="4125909"/>
              <a:ext cx="201521" cy="173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3954245" y="1124397"/>
            <a:ext cx="1347913" cy="346249"/>
          </a:xfrm>
          <a:prstGeom prst="rect">
            <a:avLst/>
          </a:prstGeom>
          <a:noFill/>
        </p:spPr>
        <p:txBody>
          <a:bodyPr wrap="square" lIns="68568" tIns="34284" rIns="68568" bIns="34284" rtlCol="0">
            <a:spAutoFit/>
          </a:bodyPr>
          <a:lstStyle/>
          <a:p>
            <a:pPr algn="ctr"/>
            <a:r>
              <a:rPr lang="en-US" altLang="zh-CN" dirty="0">
                <a:solidFill>
                  <a:schemeClr val="tx1">
                    <a:lumMod val="50000"/>
                    <a:lumOff val="50000"/>
                  </a:schemeClr>
                </a:solidFill>
                <a:latin typeface="汉仪菱心体简" panose="02010609000101010101" pitchFamily="49" charset="-122"/>
                <a:ea typeface="汉仪菱心体简" panose="02010609000101010101" pitchFamily="49" charset="-122"/>
              </a:rPr>
              <a:t>STEP 01</a:t>
            </a:r>
            <a:endParaRPr lang="zh-CN" altLang="en-US" dirty="0">
              <a:solidFill>
                <a:schemeClr val="tx1">
                  <a:lumMod val="50000"/>
                  <a:lumOff val="50000"/>
                </a:schemeClr>
              </a:solidFill>
              <a:latin typeface="汉仪菱心体简" panose="02010609000101010101" pitchFamily="49" charset="-122"/>
              <a:ea typeface="汉仪菱心体简" panose="02010609000101010101" pitchFamily="49" charset="-122"/>
            </a:endParaRPr>
          </a:p>
        </p:txBody>
      </p:sp>
      <p:sp>
        <p:nvSpPr>
          <p:cNvPr id="23" name="文本框 22"/>
          <p:cNvSpPr txBox="1"/>
          <p:nvPr/>
        </p:nvSpPr>
        <p:spPr>
          <a:xfrm>
            <a:off x="3907913" y="4417752"/>
            <a:ext cx="1233544" cy="346249"/>
          </a:xfrm>
          <a:prstGeom prst="rect">
            <a:avLst/>
          </a:prstGeom>
          <a:noFill/>
        </p:spPr>
        <p:txBody>
          <a:bodyPr wrap="square" lIns="68568" tIns="34284" rIns="68568" bIns="34284" rtlCol="0">
            <a:spAutoFit/>
          </a:bodyPr>
          <a:lstStyle/>
          <a:p>
            <a:pPr algn="ctr"/>
            <a:r>
              <a:rPr lang="en-US" altLang="zh-CN" dirty="0">
                <a:solidFill>
                  <a:schemeClr val="tx1">
                    <a:lumMod val="50000"/>
                    <a:lumOff val="50000"/>
                  </a:schemeClr>
                </a:solidFill>
                <a:latin typeface="汉仪菱心体简" panose="02010609000101010101" pitchFamily="49" charset="-122"/>
                <a:ea typeface="汉仪菱心体简" panose="02010609000101010101" pitchFamily="49" charset="-122"/>
              </a:rPr>
              <a:t>STEP 03</a:t>
            </a:r>
            <a:endParaRPr lang="zh-CN" altLang="en-US" dirty="0">
              <a:solidFill>
                <a:schemeClr val="tx1">
                  <a:lumMod val="50000"/>
                  <a:lumOff val="50000"/>
                </a:schemeClr>
              </a:solidFill>
              <a:latin typeface="汉仪菱心体简" panose="02010609000101010101" pitchFamily="49" charset="-122"/>
              <a:ea typeface="汉仪菱心体简" panose="02010609000101010101" pitchFamily="49" charset="-122"/>
            </a:endParaRPr>
          </a:p>
        </p:txBody>
      </p:sp>
      <p:sp>
        <p:nvSpPr>
          <p:cNvPr id="24" name="文本框 23"/>
          <p:cNvSpPr txBox="1"/>
          <p:nvPr/>
        </p:nvSpPr>
        <p:spPr>
          <a:xfrm rot="5400000">
            <a:off x="5618462" y="2814753"/>
            <a:ext cx="1224476" cy="346202"/>
          </a:xfrm>
          <a:prstGeom prst="rect">
            <a:avLst/>
          </a:prstGeom>
          <a:noFill/>
        </p:spPr>
        <p:txBody>
          <a:bodyPr wrap="square" lIns="68568" tIns="34284" rIns="68568" bIns="34284" rtlCol="0">
            <a:spAutoFit/>
          </a:bodyPr>
          <a:lstStyle/>
          <a:p>
            <a:pPr algn="ctr"/>
            <a:r>
              <a:rPr lang="en-US" altLang="zh-CN" dirty="0">
                <a:solidFill>
                  <a:schemeClr val="tx1">
                    <a:lumMod val="50000"/>
                    <a:lumOff val="50000"/>
                  </a:schemeClr>
                </a:solidFill>
                <a:latin typeface="汉仪菱心体简" panose="02010609000101010101" pitchFamily="49" charset="-122"/>
                <a:ea typeface="汉仪菱心体简" panose="02010609000101010101" pitchFamily="49" charset="-122"/>
              </a:rPr>
              <a:t>STEP 02</a:t>
            </a:r>
            <a:endParaRPr lang="zh-CN" altLang="en-US" dirty="0">
              <a:solidFill>
                <a:schemeClr val="tx1">
                  <a:lumMod val="50000"/>
                  <a:lumOff val="50000"/>
                </a:schemeClr>
              </a:solidFill>
              <a:latin typeface="汉仪菱心体简" panose="02010609000101010101" pitchFamily="49" charset="-122"/>
              <a:ea typeface="汉仪菱心体简" panose="02010609000101010101" pitchFamily="49" charset="-122"/>
            </a:endParaRPr>
          </a:p>
        </p:txBody>
      </p:sp>
      <p:sp>
        <p:nvSpPr>
          <p:cNvPr id="25" name="文本框 24"/>
          <p:cNvSpPr txBox="1"/>
          <p:nvPr/>
        </p:nvSpPr>
        <p:spPr>
          <a:xfrm rot="16200000">
            <a:off x="2312071" y="2732024"/>
            <a:ext cx="1226981" cy="346202"/>
          </a:xfrm>
          <a:prstGeom prst="rect">
            <a:avLst/>
          </a:prstGeom>
          <a:noFill/>
        </p:spPr>
        <p:txBody>
          <a:bodyPr wrap="square" lIns="68568" tIns="34284" rIns="68568" bIns="34284" rtlCol="0">
            <a:spAutoFit/>
          </a:bodyPr>
          <a:lstStyle/>
          <a:p>
            <a:pPr algn="ctr"/>
            <a:r>
              <a:rPr lang="en-US" altLang="zh-CN" dirty="0">
                <a:solidFill>
                  <a:schemeClr val="tx1">
                    <a:lumMod val="50000"/>
                    <a:lumOff val="50000"/>
                  </a:schemeClr>
                </a:solidFill>
                <a:latin typeface="汉仪菱心体简" panose="02010609000101010101" pitchFamily="49" charset="-122"/>
                <a:ea typeface="汉仪菱心体简" panose="02010609000101010101" pitchFamily="49" charset="-122"/>
              </a:rPr>
              <a:t>STEP 04</a:t>
            </a:r>
            <a:endParaRPr lang="zh-CN" altLang="en-US" dirty="0">
              <a:solidFill>
                <a:schemeClr val="tx1">
                  <a:lumMod val="50000"/>
                  <a:lumOff val="50000"/>
                </a:schemeClr>
              </a:solidFill>
              <a:latin typeface="汉仪菱心体简" panose="02010609000101010101" pitchFamily="49" charset="-122"/>
              <a:ea typeface="汉仪菱心体简" panose="02010609000101010101" pitchFamily="49" charset="-122"/>
            </a:endParaRPr>
          </a:p>
        </p:txBody>
      </p:sp>
      <p:grpSp>
        <p:nvGrpSpPr>
          <p:cNvPr id="26" name="组合 25"/>
          <p:cNvGrpSpPr/>
          <p:nvPr/>
        </p:nvGrpSpPr>
        <p:grpSpPr>
          <a:xfrm>
            <a:off x="3271258" y="1636286"/>
            <a:ext cx="2601485" cy="2621659"/>
            <a:chOff x="4361443" y="1681228"/>
            <a:chExt cx="3469115" cy="3495545"/>
          </a:xfrm>
          <a:solidFill>
            <a:srgbClr val="195CC7"/>
          </a:solidFill>
          <a:effectLst>
            <a:outerShdw blurRad="203200" dist="88900" dir="2700000" algn="tl" rotWithShape="0">
              <a:prstClr val="black">
                <a:alpha val="30000"/>
              </a:prstClr>
            </a:outerShdw>
          </a:effectLst>
        </p:grpSpPr>
        <p:sp>
          <p:nvSpPr>
            <p:cNvPr id="27" name="泪滴形 26"/>
            <p:cNvSpPr/>
            <p:nvPr/>
          </p:nvSpPr>
          <p:spPr>
            <a:xfrm flipV="1">
              <a:off x="4361443" y="1681228"/>
              <a:ext cx="1684999" cy="1684998"/>
            </a:xfrm>
            <a:prstGeom prst="teardrop">
              <a:avLst/>
            </a:prstGeom>
            <a:solidFill>
              <a:srgbClr val="AE002B"/>
            </a:solidFill>
            <a:ln w="31750">
              <a:solidFill>
                <a:srgbClr val="F9F9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flipH="1">
              <a:off x="6145559" y="3491775"/>
              <a:ext cx="1684999" cy="1684998"/>
            </a:xfrm>
            <a:prstGeom prst="teardrop">
              <a:avLst/>
            </a:prstGeom>
            <a:solidFill>
              <a:srgbClr val="AE002B"/>
            </a:solidFill>
            <a:ln w="31750">
              <a:solidFill>
                <a:srgbClr val="F9F9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泪滴形 28"/>
            <p:cNvSpPr/>
            <p:nvPr/>
          </p:nvSpPr>
          <p:spPr>
            <a:xfrm flipH="1" flipV="1">
              <a:off x="6145559" y="1681228"/>
              <a:ext cx="1684999" cy="1684998"/>
            </a:xfrm>
            <a:prstGeom prst="teardrop">
              <a:avLst/>
            </a:prstGeom>
            <a:solidFill>
              <a:srgbClr val="AE002B"/>
            </a:solidFill>
            <a:ln w="31750">
              <a:solidFill>
                <a:srgbClr val="F9F9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29"/>
            <p:cNvSpPr/>
            <p:nvPr/>
          </p:nvSpPr>
          <p:spPr>
            <a:xfrm>
              <a:off x="4361443" y="3491775"/>
              <a:ext cx="1684999" cy="1684998"/>
            </a:xfrm>
            <a:prstGeom prst="teardrop">
              <a:avLst/>
            </a:prstGeom>
            <a:solidFill>
              <a:srgbClr val="AE002B"/>
            </a:solidFill>
            <a:ln w="31750">
              <a:solidFill>
                <a:srgbClr val="F9F9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393944" y="1759374"/>
            <a:ext cx="1060888" cy="1061032"/>
            <a:chOff x="3394374" y="1384437"/>
            <a:chExt cx="1061215" cy="1061359"/>
          </a:xfrm>
        </p:grpSpPr>
        <p:grpSp>
          <p:nvGrpSpPr>
            <p:cNvPr id="32" name="组合 31"/>
            <p:cNvGrpSpPr/>
            <p:nvPr/>
          </p:nvGrpSpPr>
          <p:grpSpPr>
            <a:xfrm>
              <a:off x="3394374" y="1384437"/>
              <a:ext cx="1061215" cy="1061359"/>
              <a:chOff x="4926840" y="1732375"/>
              <a:chExt cx="1656097" cy="1656098"/>
            </a:xfrm>
          </p:grpSpPr>
          <p:sp>
            <p:nvSpPr>
              <p:cNvPr id="38" name="任意多边形 37"/>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椭圆 38"/>
              <p:cNvSpPr/>
              <p:nvPr/>
            </p:nvSpPr>
            <p:spPr>
              <a:xfrm>
                <a:off x="5189938" y="1995474"/>
                <a:ext cx="1129900" cy="1129900"/>
              </a:xfrm>
              <a:prstGeom prst="ellipse">
                <a:avLst/>
              </a:prstGeom>
              <a:solidFill>
                <a:srgbClr val="AE002B"/>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266822" y="2076686"/>
                <a:ext cx="976134" cy="976135"/>
              </a:xfrm>
              <a:prstGeom prst="ellipse">
                <a:avLst/>
              </a:prstGeom>
              <a:gradFill>
                <a:gsLst>
                  <a:gs pos="0">
                    <a:schemeClr val="bg1">
                      <a:lumMod val="85000"/>
                    </a:schemeClr>
                  </a:gs>
                  <a:gs pos="100000">
                    <a:schemeClr val="bg1"/>
                  </a:gs>
                </a:gsLst>
                <a:lin ang="2700000" scaled="1"/>
              </a:gradFill>
              <a:ln w="19050">
                <a:gradFill flip="none" rotWithShape="1">
                  <a:gsLst>
                    <a:gs pos="100000">
                      <a:srgbClr val="CDCDCD"/>
                    </a:gs>
                    <a:gs pos="0">
                      <a:schemeClr val="bg1"/>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Group 909"/>
            <p:cNvGrpSpPr>
              <a:grpSpLocks noChangeAspect="1"/>
            </p:cNvGrpSpPr>
            <p:nvPr/>
          </p:nvGrpSpPr>
          <p:grpSpPr bwMode="auto">
            <a:xfrm>
              <a:off x="3772384" y="1784959"/>
              <a:ext cx="305196" cy="260315"/>
              <a:chOff x="6090" y="1175"/>
              <a:chExt cx="265" cy="226"/>
            </a:xfrm>
            <a:solidFill>
              <a:srgbClr val="FFB850"/>
            </a:solidFill>
            <a:effectLst/>
          </p:grpSpPr>
          <p:sp>
            <p:nvSpPr>
              <p:cNvPr id="34" name="Freeform 910"/>
              <p:cNvSpPr>
                <a:spLocks/>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solidFill>
                    <a:schemeClr val="bg1"/>
                  </a:solidFill>
                </a:endParaRPr>
              </a:p>
            </p:txBody>
          </p:sp>
          <p:sp>
            <p:nvSpPr>
              <p:cNvPr id="35" name="Freeform 911"/>
              <p:cNvSpPr>
                <a:spLocks/>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solidFill>
                    <a:schemeClr val="bg1"/>
                  </a:solidFill>
                </a:endParaRPr>
              </a:p>
            </p:txBody>
          </p:sp>
          <p:sp>
            <p:nvSpPr>
              <p:cNvPr id="36" name="Freeform 912"/>
              <p:cNvSpPr>
                <a:spLocks/>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solidFill>
                    <a:schemeClr val="bg1"/>
                  </a:solidFill>
                </a:endParaRPr>
              </a:p>
            </p:txBody>
          </p:sp>
          <p:sp>
            <p:nvSpPr>
              <p:cNvPr id="37" name="Freeform 913"/>
              <p:cNvSpPr>
                <a:spLocks/>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solidFill>
                    <a:schemeClr val="bg1"/>
                  </a:solidFill>
                </a:endParaRPr>
              </a:p>
            </p:txBody>
          </p:sp>
        </p:grpSp>
      </p:grpSp>
      <p:grpSp>
        <p:nvGrpSpPr>
          <p:cNvPr id="41" name="组合 40"/>
          <p:cNvGrpSpPr/>
          <p:nvPr/>
        </p:nvGrpSpPr>
        <p:grpSpPr>
          <a:xfrm>
            <a:off x="4689169" y="1759374"/>
            <a:ext cx="1060888" cy="1061032"/>
            <a:chOff x="4689999" y="1384437"/>
            <a:chExt cx="1061215" cy="1061359"/>
          </a:xfrm>
        </p:grpSpPr>
        <p:grpSp>
          <p:nvGrpSpPr>
            <p:cNvPr id="42" name="组合 41"/>
            <p:cNvGrpSpPr/>
            <p:nvPr/>
          </p:nvGrpSpPr>
          <p:grpSpPr>
            <a:xfrm>
              <a:off x="4689999" y="1384437"/>
              <a:ext cx="1061215" cy="1061359"/>
              <a:chOff x="4926840" y="1732375"/>
              <a:chExt cx="1656097" cy="1656098"/>
            </a:xfrm>
          </p:grpSpPr>
          <p:sp>
            <p:nvSpPr>
              <p:cNvPr id="44" name="任意多边形 43"/>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椭圆 44"/>
              <p:cNvSpPr/>
              <p:nvPr/>
            </p:nvSpPr>
            <p:spPr>
              <a:xfrm>
                <a:off x="5189938" y="1995474"/>
                <a:ext cx="1129900" cy="1129900"/>
              </a:xfrm>
              <a:prstGeom prst="ellipse">
                <a:avLst/>
              </a:prstGeom>
              <a:solidFill>
                <a:srgbClr val="AE002B"/>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266822" y="2076686"/>
                <a:ext cx="976134" cy="976135"/>
              </a:xfrm>
              <a:prstGeom prst="ellipse">
                <a:avLst/>
              </a:prstGeom>
              <a:gradFill>
                <a:gsLst>
                  <a:gs pos="0">
                    <a:schemeClr val="bg1">
                      <a:lumMod val="85000"/>
                    </a:schemeClr>
                  </a:gs>
                  <a:gs pos="100000">
                    <a:schemeClr val="bg1"/>
                  </a:gs>
                </a:gsLst>
                <a:lin ang="2700000" scaled="1"/>
              </a:gradFill>
              <a:ln w="19050">
                <a:gradFill flip="none" rotWithShape="1">
                  <a:gsLst>
                    <a:gs pos="100000">
                      <a:srgbClr val="CDCDCD"/>
                    </a:gs>
                    <a:gs pos="0">
                      <a:schemeClr val="bg1"/>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Freeform 53"/>
            <p:cNvSpPr>
              <a:spLocks noEditPoints="1"/>
            </p:cNvSpPr>
            <p:nvPr/>
          </p:nvSpPr>
          <p:spPr bwMode="auto">
            <a:xfrm>
              <a:off x="5031764" y="1726249"/>
              <a:ext cx="377685" cy="377736"/>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rgbClr val="AE002B"/>
            </a:solidFill>
            <a:ln>
              <a:noFill/>
            </a:ln>
          </p:spPr>
          <p:txBody>
            <a:bodyPr vert="horz" wrap="square" lIns="68568" tIns="34284" rIns="68568" bIns="34284" numCol="1" anchor="t" anchorCtr="0" compatLnSpc="1">
              <a:prstTxWarp prst="textNoShape">
                <a:avLst/>
              </a:prstTxWarp>
            </a:bodyPr>
            <a:lstStyle/>
            <a:p>
              <a:endParaRPr lang="zh-CN" altLang="en-US">
                <a:solidFill>
                  <a:srgbClr val="FFB850"/>
                </a:solidFill>
              </a:endParaRPr>
            </a:p>
          </p:txBody>
        </p:sp>
      </p:grpSp>
      <p:grpSp>
        <p:nvGrpSpPr>
          <p:cNvPr id="47" name="组合 46"/>
          <p:cNvGrpSpPr/>
          <p:nvPr/>
        </p:nvGrpSpPr>
        <p:grpSpPr>
          <a:xfrm>
            <a:off x="3393944" y="3064298"/>
            <a:ext cx="1060888" cy="1061032"/>
            <a:chOff x="3394374" y="2689764"/>
            <a:chExt cx="1061215" cy="1061359"/>
          </a:xfrm>
        </p:grpSpPr>
        <p:grpSp>
          <p:nvGrpSpPr>
            <p:cNvPr id="48" name="组合 47"/>
            <p:cNvGrpSpPr/>
            <p:nvPr/>
          </p:nvGrpSpPr>
          <p:grpSpPr>
            <a:xfrm>
              <a:off x="3394374" y="2689764"/>
              <a:ext cx="1061215" cy="1061359"/>
              <a:chOff x="4926840" y="1732375"/>
              <a:chExt cx="1656097" cy="1656098"/>
            </a:xfrm>
          </p:grpSpPr>
          <p:sp>
            <p:nvSpPr>
              <p:cNvPr id="53" name="任意多边形 52"/>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 name="椭圆 53"/>
              <p:cNvSpPr/>
              <p:nvPr/>
            </p:nvSpPr>
            <p:spPr>
              <a:xfrm>
                <a:off x="5189938" y="1995474"/>
                <a:ext cx="1129900" cy="1129900"/>
              </a:xfrm>
              <a:prstGeom prst="ellipse">
                <a:avLst/>
              </a:prstGeom>
              <a:solidFill>
                <a:srgbClr val="AE002B"/>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66822" y="2076686"/>
                <a:ext cx="976134" cy="976135"/>
              </a:xfrm>
              <a:prstGeom prst="ellipse">
                <a:avLst/>
              </a:prstGeom>
              <a:gradFill>
                <a:gsLst>
                  <a:gs pos="0">
                    <a:schemeClr val="bg1">
                      <a:lumMod val="85000"/>
                    </a:schemeClr>
                  </a:gs>
                  <a:gs pos="100000">
                    <a:schemeClr val="bg1"/>
                  </a:gs>
                </a:gsLst>
                <a:lin ang="2700000" scaled="1"/>
              </a:gradFill>
              <a:ln w="19050">
                <a:gradFill flip="none" rotWithShape="1">
                  <a:gsLst>
                    <a:gs pos="100000">
                      <a:srgbClr val="CDCDCD"/>
                    </a:gs>
                    <a:gs pos="0">
                      <a:schemeClr val="bg1"/>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Group 46"/>
            <p:cNvGrpSpPr>
              <a:grpSpLocks noChangeAspect="1"/>
            </p:cNvGrpSpPr>
            <p:nvPr/>
          </p:nvGrpSpPr>
          <p:grpSpPr bwMode="auto">
            <a:xfrm>
              <a:off x="3703465" y="3092811"/>
              <a:ext cx="443033" cy="274322"/>
              <a:chOff x="3098" y="1701"/>
              <a:chExt cx="1486" cy="920"/>
            </a:xfrm>
            <a:solidFill>
              <a:srgbClr val="663A77"/>
            </a:solidFill>
          </p:grpSpPr>
          <p:sp>
            <p:nvSpPr>
              <p:cNvPr id="50" name="Freeform 47"/>
              <p:cNvSpPr>
                <a:spLocks/>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p>
            </p:txBody>
          </p:sp>
          <p:sp>
            <p:nvSpPr>
              <p:cNvPr id="51" name="Freeform 48"/>
              <p:cNvSpPr>
                <a:spLocks/>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p>
            </p:txBody>
          </p:sp>
          <p:sp>
            <p:nvSpPr>
              <p:cNvPr id="52" name="Freeform 49"/>
              <p:cNvSpPr>
                <a:spLocks/>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solidFill>
                <a:srgbClr val="AE00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a:p>
            </p:txBody>
          </p:sp>
        </p:grpSp>
      </p:grpSp>
      <p:grpSp>
        <p:nvGrpSpPr>
          <p:cNvPr id="56" name="组合 55"/>
          <p:cNvGrpSpPr/>
          <p:nvPr/>
        </p:nvGrpSpPr>
        <p:grpSpPr>
          <a:xfrm>
            <a:off x="4689169" y="3064298"/>
            <a:ext cx="1060888" cy="1061032"/>
            <a:chOff x="4689999" y="2689764"/>
            <a:chExt cx="1061215" cy="1061359"/>
          </a:xfrm>
        </p:grpSpPr>
        <p:grpSp>
          <p:nvGrpSpPr>
            <p:cNvPr id="57" name="组合 56"/>
            <p:cNvGrpSpPr/>
            <p:nvPr/>
          </p:nvGrpSpPr>
          <p:grpSpPr>
            <a:xfrm>
              <a:off x="4689999" y="2689764"/>
              <a:ext cx="1061215" cy="1061359"/>
              <a:chOff x="4926840" y="1732375"/>
              <a:chExt cx="1656097" cy="1656098"/>
            </a:xfrm>
          </p:grpSpPr>
          <p:sp>
            <p:nvSpPr>
              <p:cNvPr id="59" name="任意多边形 58"/>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椭圆 59"/>
              <p:cNvSpPr/>
              <p:nvPr/>
            </p:nvSpPr>
            <p:spPr>
              <a:xfrm>
                <a:off x="5189938" y="1995474"/>
                <a:ext cx="1129900" cy="1129900"/>
              </a:xfrm>
              <a:prstGeom prst="ellipse">
                <a:avLst/>
              </a:prstGeom>
              <a:solidFill>
                <a:srgbClr val="AE002B"/>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266822" y="2076686"/>
                <a:ext cx="976134" cy="976135"/>
              </a:xfrm>
              <a:prstGeom prst="ellipse">
                <a:avLst/>
              </a:prstGeom>
              <a:gradFill>
                <a:gsLst>
                  <a:gs pos="0">
                    <a:schemeClr val="bg1">
                      <a:lumMod val="85000"/>
                    </a:schemeClr>
                  </a:gs>
                  <a:gs pos="100000">
                    <a:schemeClr val="bg1"/>
                  </a:gs>
                </a:gsLst>
                <a:lin ang="2700000" scaled="1"/>
              </a:gradFill>
              <a:ln w="19050">
                <a:gradFill flip="none" rotWithShape="1">
                  <a:gsLst>
                    <a:gs pos="100000">
                      <a:srgbClr val="CDCDCD"/>
                    </a:gs>
                    <a:gs pos="0">
                      <a:schemeClr val="bg1"/>
                    </a:gs>
                  </a:gsLst>
                  <a:lin ang="2700000" scaled="1"/>
                  <a:tileRect/>
                </a:grad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Freeform 57"/>
            <p:cNvSpPr>
              <a:spLocks noEditPoints="1"/>
            </p:cNvSpPr>
            <p:nvPr/>
          </p:nvSpPr>
          <p:spPr bwMode="auto">
            <a:xfrm>
              <a:off x="5037070" y="3046056"/>
              <a:ext cx="367075" cy="367832"/>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rgbClr val="AE002B"/>
            </a:solidFill>
            <a:ln>
              <a:noFill/>
            </a:ln>
          </p:spPr>
          <p:txBody>
            <a:bodyPr vert="horz" wrap="square" lIns="68568" tIns="34284" rIns="68568" bIns="34284" numCol="1" anchor="t" anchorCtr="0" compatLnSpc="1">
              <a:prstTxWarp prst="textNoShape">
                <a:avLst/>
              </a:prstTxWarp>
            </a:bodyPr>
            <a:lstStyle/>
            <a:p>
              <a:endParaRPr lang="zh-CN" altLang="en-US" dirty="0"/>
            </a:p>
          </p:txBody>
        </p:sp>
      </p:grpSp>
      <p:grpSp>
        <p:nvGrpSpPr>
          <p:cNvPr id="62" name="组合 61"/>
          <p:cNvGrpSpPr/>
          <p:nvPr/>
        </p:nvGrpSpPr>
        <p:grpSpPr>
          <a:xfrm>
            <a:off x="6359032" y="1653206"/>
            <a:ext cx="1743930" cy="699079"/>
            <a:chOff x="1794727" y="4509302"/>
            <a:chExt cx="2325555" cy="932105"/>
          </a:xfrm>
        </p:grpSpPr>
        <p:sp>
          <p:nvSpPr>
            <p:cNvPr id="63" name="文本框 62"/>
            <p:cNvSpPr txBox="1"/>
            <p:nvPr/>
          </p:nvSpPr>
          <p:spPr>
            <a:xfrm>
              <a:off x="1858271" y="4509302"/>
              <a:ext cx="1869388" cy="369332"/>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ctr"/>
              <a:r>
                <a:rPr lang="en-US" altLang="zh-CN" sz="1200" dirty="0">
                  <a:solidFill>
                    <a:srgbClr val="AE002B"/>
                  </a:solidFill>
                </a:rPr>
                <a:t>Add title text</a:t>
              </a:r>
              <a:endParaRPr lang="zh-CN" altLang="en-US" sz="1200" dirty="0">
                <a:solidFill>
                  <a:srgbClr val="AE002B"/>
                </a:solidFill>
              </a:endParaRPr>
            </a:p>
          </p:txBody>
        </p:sp>
        <p:sp>
          <p:nvSpPr>
            <p:cNvPr id="64" name="TextBox 10"/>
            <p:cNvSpPr>
              <a:spLocks noChangeArrowheads="1"/>
            </p:cNvSpPr>
            <p:nvPr/>
          </p:nvSpPr>
          <p:spPr bwMode="auto">
            <a:xfrm>
              <a:off x="1794727" y="4825854"/>
              <a:ext cx="232555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Click here to add text content, such as keywords, some brief introductions, etc.</a:t>
              </a:r>
            </a:p>
          </p:txBody>
        </p:sp>
      </p:grpSp>
      <p:grpSp>
        <p:nvGrpSpPr>
          <p:cNvPr id="65" name="组合 64"/>
          <p:cNvGrpSpPr/>
          <p:nvPr/>
        </p:nvGrpSpPr>
        <p:grpSpPr>
          <a:xfrm>
            <a:off x="996267" y="1554090"/>
            <a:ext cx="1889259" cy="738210"/>
            <a:chOff x="1238501" y="4509302"/>
            <a:chExt cx="2519353" cy="984281"/>
          </a:xfrm>
        </p:grpSpPr>
        <p:sp>
          <p:nvSpPr>
            <p:cNvPr id="66" name="文本框 65"/>
            <p:cNvSpPr txBox="1"/>
            <p:nvPr/>
          </p:nvSpPr>
          <p:spPr>
            <a:xfrm>
              <a:off x="1690828" y="4509302"/>
              <a:ext cx="2067026" cy="369332"/>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r"/>
              <a:r>
                <a:rPr lang="en-US" altLang="zh-CN" sz="1200" dirty="0">
                  <a:solidFill>
                    <a:srgbClr val="AE002B"/>
                  </a:solidFill>
                </a:rPr>
                <a:t>Add title text</a:t>
              </a:r>
              <a:endParaRPr lang="zh-CN" altLang="en-US" sz="1200" dirty="0">
                <a:solidFill>
                  <a:srgbClr val="AE002B"/>
                </a:solidFill>
              </a:endParaRPr>
            </a:p>
          </p:txBody>
        </p:sp>
        <p:sp>
          <p:nvSpPr>
            <p:cNvPr id="67" name="TextBox 10"/>
            <p:cNvSpPr>
              <a:spLocks noChangeArrowheads="1"/>
            </p:cNvSpPr>
            <p:nvPr/>
          </p:nvSpPr>
          <p:spPr bwMode="auto">
            <a:xfrm>
              <a:off x="1238501" y="4878029"/>
              <a:ext cx="2334377"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Click here to add text content, such as keywords, some brief introductions, etc.</a:t>
              </a:r>
            </a:p>
          </p:txBody>
        </p:sp>
      </p:grpSp>
      <p:grpSp>
        <p:nvGrpSpPr>
          <p:cNvPr id="68" name="组合 67"/>
          <p:cNvGrpSpPr/>
          <p:nvPr/>
        </p:nvGrpSpPr>
        <p:grpSpPr>
          <a:xfrm>
            <a:off x="6288351" y="3600093"/>
            <a:ext cx="1699159" cy="730379"/>
            <a:chOff x="1700473" y="4509302"/>
            <a:chExt cx="2265852" cy="973838"/>
          </a:xfrm>
        </p:grpSpPr>
        <p:sp>
          <p:nvSpPr>
            <p:cNvPr id="69" name="文本框 68"/>
            <p:cNvSpPr txBox="1"/>
            <p:nvPr/>
          </p:nvSpPr>
          <p:spPr>
            <a:xfrm>
              <a:off x="1858271" y="4509302"/>
              <a:ext cx="1705786" cy="369332"/>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ctr"/>
              <a:r>
                <a:rPr lang="en-US" altLang="zh-CN" sz="1200" dirty="0">
                  <a:solidFill>
                    <a:srgbClr val="AE002B"/>
                  </a:solidFill>
                </a:rPr>
                <a:t>Add title text</a:t>
              </a:r>
              <a:endParaRPr lang="zh-CN" altLang="en-US" sz="1200" dirty="0">
                <a:solidFill>
                  <a:srgbClr val="AE002B"/>
                </a:solidFill>
              </a:endParaRPr>
            </a:p>
          </p:txBody>
        </p:sp>
        <p:sp>
          <p:nvSpPr>
            <p:cNvPr id="70" name="TextBox 10"/>
            <p:cNvSpPr>
              <a:spLocks noChangeArrowheads="1"/>
            </p:cNvSpPr>
            <p:nvPr/>
          </p:nvSpPr>
          <p:spPr bwMode="auto">
            <a:xfrm>
              <a:off x="1700473" y="4867587"/>
              <a:ext cx="226585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Click here to add text content, such as keywords, some brief introductions, etc.</a:t>
              </a:r>
            </a:p>
          </p:txBody>
        </p:sp>
      </p:grpSp>
      <p:grpSp>
        <p:nvGrpSpPr>
          <p:cNvPr id="71" name="组合 70"/>
          <p:cNvGrpSpPr/>
          <p:nvPr/>
        </p:nvGrpSpPr>
        <p:grpSpPr>
          <a:xfrm>
            <a:off x="923810" y="3600091"/>
            <a:ext cx="1961715" cy="692043"/>
            <a:chOff x="1141879" y="4509302"/>
            <a:chExt cx="2615974" cy="922724"/>
          </a:xfrm>
        </p:grpSpPr>
        <p:sp>
          <p:nvSpPr>
            <p:cNvPr id="72" name="文本框 71"/>
            <p:cNvSpPr txBox="1"/>
            <p:nvPr/>
          </p:nvSpPr>
          <p:spPr>
            <a:xfrm>
              <a:off x="1731401" y="4509302"/>
              <a:ext cx="2026452" cy="369332"/>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r"/>
              <a:r>
                <a:rPr lang="en-US" altLang="zh-CN" sz="1200" dirty="0">
                  <a:solidFill>
                    <a:srgbClr val="AE002B"/>
                  </a:solidFill>
                </a:rPr>
                <a:t>Add title text</a:t>
              </a:r>
              <a:endParaRPr lang="zh-CN" altLang="en-US" sz="1200" dirty="0">
                <a:solidFill>
                  <a:srgbClr val="AE002B"/>
                </a:solidFill>
              </a:endParaRPr>
            </a:p>
          </p:txBody>
        </p:sp>
        <p:sp>
          <p:nvSpPr>
            <p:cNvPr id="73" name="TextBox 10"/>
            <p:cNvSpPr>
              <a:spLocks noChangeArrowheads="1"/>
            </p:cNvSpPr>
            <p:nvPr/>
          </p:nvSpPr>
          <p:spPr bwMode="auto">
            <a:xfrm>
              <a:off x="1141879" y="4816473"/>
              <a:ext cx="253339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sym typeface="微软雅黑" panose="020B0503020204020204" pitchFamily="34" charset="-122"/>
                </a:rPr>
                <a:t>Click here to add text content, such as keywords, some brief introductions, etc.</a:t>
              </a:r>
            </a:p>
          </p:txBody>
        </p:sp>
      </p:grpSp>
    </p:spTree>
    <p:extLst>
      <p:ext uri="{BB962C8B-B14F-4D97-AF65-F5344CB8AC3E}">
        <p14:creationId xmlns:p14="http://schemas.microsoft.com/office/powerpoint/2010/main" val="180812866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800" fill="hold"/>
                                        <p:tgtEl>
                                          <p:spTgt spid="26"/>
                                        </p:tgtEl>
                                        <p:attrNameLst>
                                          <p:attrName>ppt_w</p:attrName>
                                        </p:attrNameLst>
                                      </p:cBhvr>
                                      <p:tavLst>
                                        <p:tav tm="0">
                                          <p:val>
                                            <p:fltVal val="0"/>
                                          </p:val>
                                        </p:tav>
                                        <p:tav tm="100000">
                                          <p:val>
                                            <p:strVal val="#ppt_w"/>
                                          </p:val>
                                        </p:tav>
                                      </p:tavLst>
                                    </p:anim>
                                    <p:anim calcmode="lin" valueType="num">
                                      <p:cBhvr>
                                        <p:cTn id="24" dur="800" fill="hold"/>
                                        <p:tgtEl>
                                          <p:spTgt spid="26"/>
                                        </p:tgtEl>
                                        <p:attrNameLst>
                                          <p:attrName>ppt_h</p:attrName>
                                        </p:attrNameLst>
                                      </p:cBhvr>
                                      <p:tavLst>
                                        <p:tav tm="0">
                                          <p:val>
                                            <p:fltVal val="0"/>
                                          </p:val>
                                        </p:tav>
                                        <p:tav tm="100000">
                                          <p:val>
                                            <p:strVal val="#ppt_h"/>
                                          </p:val>
                                        </p:tav>
                                      </p:tavLst>
                                    </p:anim>
                                    <p:animEffect transition="in" filter="fade">
                                      <p:cBhvr>
                                        <p:cTn id="25" dur="800"/>
                                        <p:tgtEl>
                                          <p:spTgt spid="26"/>
                                        </p:tgtEl>
                                      </p:cBhvr>
                                    </p:animEffect>
                                  </p:childTnLst>
                                </p:cTn>
                              </p:par>
                              <p:par>
                                <p:cTn id="26" presetID="31" presetClass="entr" presetSubtype="0" fill="hold" nodeType="withEffect">
                                  <p:stCondLst>
                                    <p:cond delay="700"/>
                                  </p:stCondLst>
                                  <p:childTnLst>
                                    <p:set>
                                      <p:cBhvr>
                                        <p:cTn id="27" dur="1" fill="hold">
                                          <p:stCondLst>
                                            <p:cond delay="0"/>
                                          </p:stCondLst>
                                        </p:cTn>
                                        <p:tgtEl>
                                          <p:spTgt spid="31"/>
                                        </p:tgtEl>
                                        <p:attrNameLst>
                                          <p:attrName>style.visibility</p:attrName>
                                        </p:attrNameLst>
                                      </p:cBhvr>
                                      <p:to>
                                        <p:strVal val="visible"/>
                                      </p:to>
                                    </p:set>
                                    <p:anim calcmode="lin" valueType="num">
                                      <p:cBhvr>
                                        <p:cTn id="28" dur="1000" fill="hold"/>
                                        <p:tgtEl>
                                          <p:spTgt spid="31"/>
                                        </p:tgtEl>
                                        <p:attrNameLst>
                                          <p:attrName>ppt_w</p:attrName>
                                        </p:attrNameLst>
                                      </p:cBhvr>
                                      <p:tavLst>
                                        <p:tav tm="0">
                                          <p:val>
                                            <p:fltVal val="0"/>
                                          </p:val>
                                        </p:tav>
                                        <p:tav tm="100000">
                                          <p:val>
                                            <p:strVal val="#ppt_w"/>
                                          </p:val>
                                        </p:tav>
                                      </p:tavLst>
                                    </p:anim>
                                    <p:anim calcmode="lin" valueType="num">
                                      <p:cBhvr>
                                        <p:cTn id="29" dur="1000" fill="hold"/>
                                        <p:tgtEl>
                                          <p:spTgt spid="31"/>
                                        </p:tgtEl>
                                        <p:attrNameLst>
                                          <p:attrName>ppt_h</p:attrName>
                                        </p:attrNameLst>
                                      </p:cBhvr>
                                      <p:tavLst>
                                        <p:tav tm="0">
                                          <p:val>
                                            <p:fltVal val="0"/>
                                          </p:val>
                                        </p:tav>
                                        <p:tav tm="100000">
                                          <p:val>
                                            <p:strVal val="#ppt_h"/>
                                          </p:val>
                                        </p:tav>
                                      </p:tavLst>
                                    </p:anim>
                                    <p:anim calcmode="lin" valueType="num">
                                      <p:cBhvr>
                                        <p:cTn id="30" dur="1000" fill="hold"/>
                                        <p:tgtEl>
                                          <p:spTgt spid="31"/>
                                        </p:tgtEl>
                                        <p:attrNameLst>
                                          <p:attrName>style.rotation</p:attrName>
                                        </p:attrNameLst>
                                      </p:cBhvr>
                                      <p:tavLst>
                                        <p:tav tm="0">
                                          <p:val>
                                            <p:fltVal val="90"/>
                                          </p:val>
                                        </p:tav>
                                        <p:tav tm="100000">
                                          <p:val>
                                            <p:fltVal val="0"/>
                                          </p:val>
                                        </p:tav>
                                      </p:tavLst>
                                    </p:anim>
                                    <p:animEffect transition="in" filter="fade">
                                      <p:cBhvr>
                                        <p:cTn id="31" dur="1000"/>
                                        <p:tgtEl>
                                          <p:spTgt spid="31"/>
                                        </p:tgtEl>
                                      </p:cBhvr>
                                    </p:animEffect>
                                  </p:childTnLst>
                                </p:cTn>
                              </p:par>
                              <p:par>
                                <p:cTn id="32" presetID="31" presetClass="entr" presetSubtype="0" fill="hold" nodeType="withEffect">
                                  <p:stCondLst>
                                    <p:cond delay="7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1000" fill="hold"/>
                                        <p:tgtEl>
                                          <p:spTgt spid="41"/>
                                        </p:tgtEl>
                                        <p:attrNameLst>
                                          <p:attrName>ppt_w</p:attrName>
                                        </p:attrNameLst>
                                      </p:cBhvr>
                                      <p:tavLst>
                                        <p:tav tm="0">
                                          <p:val>
                                            <p:fltVal val="0"/>
                                          </p:val>
                                        </p:tav>
                                        <p:tav tm="100000">
                                          <p:val>
                                            <p:strVal val="#ppt_w"/>
                                          </p:val>
                                        </p:tav>
                                      </p:tavLst>
                                    </p:anim>
                                    <p:anim calcmode="lin" valueType="num">
                                      <p:cBhvr>
                                        <p:cTn id="35" dur="1000" fill="hold"/>
                                        <p:tgtEl>
                                          <p:spTgt spid="41"/>
                                        </p:tgtEl>
                                        <p:attrNameLst>
                                          <p:attrName>ppt_h</p:attrName>
                                        </p:attrNameLst>
                                      </p:cBhvr>
                                      <p:tavLst>
                                        <p:tav tm="0">
                                          <p:val>
                                            <p:fltVal val="0"/>
                                          </p:val>
                                        </p:tav>
                                        <p:tav tm="100000">
                                          <p:val>
                                            <p:strVal val="#ppt_h"/>
                                          </p:val>
                                        </p:tav>
                                      </p:tavLst>
                                    </p:anim>
                                    <p:anim calcmode="lin" valueType="num">
                                      <p:cBhvr>
                                        <p:cTn id="36" dur="1000" fill="hold"/>
                                        <p:tgtEl>
                                          <p:spTgt spid="41"/>
                                        </p:tgtEl>
                                        <p:attrNameLst>
                                          <p:attrName>style.rotation</p:attrName>
                                        </p:attrNameLst>
                                      </p:cBhvr>
                                      <p:tavLst>
                                        <p:tav tm="0">
                                          <p:val>
                                            <p:fltVal val="90"/>
                                          </p:val>
                                        </p:tav>
                                        <p:tav tm="100000">
                                          <p:val>
                                            <p:fltVal val="0"/>
                                          </p:val>
                                        </p:tav>
                                      </p:tavLst>
                                    </p:anim>
                                    <p:animEffect transition="in" filter="fade">
                                      <p:cBhvr>
                                        <p:cTn id="37" dur="1000"/>
                                        <p:tgtEl>
                                          <p:spTgt spid="41"/>
                                        </p:tgtEl>
                                      </p:cBhvr>
                                    </p:animEffect>
                                  </p:childTnLst>
                                </p:cTn>
                              </p:par>
                              <p:par>
                                <p:cTn id="38" presetID="31" presetClass="entr" presetSubtype="0" fill="hold" nodeType="withEffect">
                                  <p:stCondLst>
                                    <p:cond delay="7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1000" fill="hold"/>
                                        <p:tgtEl>
                                          <p:spTgt spid="47"/>
                                        </p:tgtEl>
                                        <p:attrNameLst>
                                          <p:attrName>ppt_w</p:attrName>
                                        </p:attrNameLst>
                                      </p:cBhvr>
                                      <p:tavLst>
                                        <p:tav tm="0">
                                          <p:val>
                                            <p:fltVal val="0"/>
                                          </p:val>
                                        </p:tav>
                                        <p:tav tm="100000">
                                          <p:val>
                                            <p:strVal val="#ppt_w"/>
                                          </p:val>
                                        </p:tav>
                                      </p:tavLst>
                                    </p:anim>
                                    <p:anim calcmode="lin" valueType="num">
                                      <p:cBhvr>
                                        <p:cTn id="41" dur="1000" fill="hold"/>
                                        <p:tgtEl>
                                          <p:spTgt spid="47"/>
                                        </p:tgtEl>
                                        <p:attrNameLst>
                                          <p:attrName>ppt_h</p:attrName>
                                        </p:attrNameLst>
                                      </p:cBhvr>
                                      <p:tavLst>
                                        <p:tav tm="0">
                                          <p:val>
                                            <p:fltVal val="0"/>
                                          </p:val>
                                        </p:tav>
                                        <p:tav tm="100000">
                                          <p:val>
                                            <p:strVal val="#ppt_h"/>
                                          </p:val>
                                        </p:tav>
                                      </p:tavLst>
                                    </p:anim>
                                    <p:anim calcmode="lin" valueType="num">
                                      <p:cBhvr>
                                        <p:cTn id="42" dur="1000" fill="hold"/>
                                        <p:tgtEl>
                                          <p:spTgt spid="47"/>
                                        </p:tgtEl>
                                        <p:attrNameLst>
                                          <p:attrName>style.rotation</p:attrName>
                                        </p:attrNameLst>
                                      </p:cBhvr>
                                      <p:tavLst>
                                        <p:tav tm="0">
                                          <p:val>
                                            <p:fltVal val="90"/>
                                          </p:val>
                                        </p:tav>
                                        <p:tav tm="100000">
                                          <p:val>
                                            <p:fltVal val="0"/>
                                          </p:val>
                                        </p:tav>
                                      </p:tavLst>
                                    </p:anim>
                                    <p:animEffect transition="in" filter="fade">
                                      <p:cBhvr>
                                        <p:cTn id="43" dur="1000"/>
                                        <p:tgtEl>
                                          <p:spTgt spid="47"/>
                                        </p:tgtEl>
                                      </p:cBhvr>
                                    </p:animEffect>
                                  </p:childTnLst>
                                </p:cTn>
                              </p:par>
                              <p:par>
                                <p:cTn id="44" presetID="31" presetClass="entr" presetSubtype="0" fill="hold" nodeType="withEffect">
                                  <p:stCondLst>
                                    <p:cond delay="700"/>
                                  </p:stCondLst>
                                  <p:childTnLst>
                                    <p:set>
                                      <p:cBhvr>
                                        <p:cTn id="45" dur="1" fill="hold">
                                          <p:stCondLst>
                                            <p:cond delay="0"/>
                                          </p:stCondLst>
                                        </p:cTn>
                                        <p:tgtEl>
                                          <p:spTgt spid="56"/>
                                        </p:tgtEl>
                                        <p:attrNameLst>
                                          <p:attrName>style.visibility</p:attrName>
                                        </p:attrNameLst>
                                      </p:cBhvr>
                                      <p:to>
                                        <p:strVal val="visible"/>
                                      </p:to>
                                    </p:set>
                                    <p:anim calcmode="lin" valueType="num">
                                      <p:cBhvr>
                                        <p:cTn id="46" dur="1000" fill="hold"/>
                                        <p:tgtEl>
                                          <p:spTgt spid="56"/>
                                        </p:tgtEl>
                                        <p:attrNameLst>
                                          <p:attrName>ppt_w</p:attrName>
                                        </p:attrNameLst>
                                      </p:cBhvr>
                                      <p:tavLst>
                                        <p:tav tm="0">
                                          <p:val>
                                            <p:fltVal val="0"/>
                                          </p:val>
                                        </p:tav>
                                        <p:tav tm="100000">
                                          <p:val>
                                            <p:strVal val="#ppt_w"/>
                                          </p:val>
                                        </p:tav>
                                      </p:tavLst>
                                    </p:anim>
                                    <p:anim calcmode="lin" valueType="num">
                                      <p:cBhvr>
                                        <p:cTn id="47" dur="1000" fill="hold"/>
                                        <p:tgtEl>
                                          <p:spTgt spid="56"/>
                                        </p:tgtEl>
                                        <p:attrNameLst>
                                          <p:attrName>ppt_h</p:attrName>
                                        </p:attrNameLst>
                                      </p:cBhvr>
                                      <p:tavLst>
                                        <p:tav tm="0">
                                          <p:val>
                                            <p:fltVal val="0"/>
                                          </p:val>
                                        </p:tav>
                                        <p:tav tm="100000">
                                          <p:val>
                                            <p:strVal val="#ppt_h"/>
                                          </p:val>
                                        </p:tav>
                                      </p:tavLst>
                                    </p:anim>
                                    <p:anim calcmode="lin" valueType="num">
                                      <p:cBhvr>
                                        <p:cTn id="48" dur="1000" fill="hold"/>
                                        <p:tgtEl>
                                          <p:spTgt spid="56"/>
                                        </p:tgtEl>
                                        <p:attrNameLst>
                                          <p:attrName>style.rotation</p:attrName>
                                        </p:attrNameLst>
                                      </p:cBhvr>
                                      <p:tavLst>
                                        <p:tav tm="0">
                                          <p:val>
                                            <p:fltVal val="90"/>
                                          </p:val>
                                        </p:tav>
                                        <p:tav tm="100000">
                                          <p:val>
                                            <p:fltVal val="0"/>
                                          </p:val>
                                        </p:tav>
                                      </p:tavLst>
                                    </p:anim>
                                    <p:animEffect transition="in" filter="fade">
                                      <p:cBhvr>
                                        <p:cTn id="49" dur="1000"/>
                                        <p:tgtEl>
                                          <p:spTgt spid="56"/>
                                        </p:tgtEl>
                                      </p:cBhvr>
                                    </p:animEffect>
                                  </p:childTnLst>
                                </p:cTn>
                              </p:par>
                              <p:par>
                                <p:cTn id="50" presetID="6" presetClass="entr" presetSubtype="32" fill="hold" nodeType="withEffect">
                                  <p:stCondLst>
                                    <p:cond delay="700"/>
                                  </p:stCondLst>
                                  <p:childTnLst>
                                    <p:set>
                                      <p:cBhvr>
                                        <p:cTn id="51" dur="1" fill="hold">
                                          <p:stCondLst>
                                            <p:cond delay="0"/>
                                          </p:stCondLst>
                                        </p:cTn>
                                        <p:tgtEl>
                                          <p:spTgt spid="7"/>
                                        </p:tgtEl>
                                        <p:attrNameLst>
                                          <p:attrName>style.visibility</p:attrName>
                                        </p:attrNameLst>
                                      </p:cBhvr>
                                      <p:to>
                                        <p:strVal val="visible"/>
                                      </p:to>
                                    </p:set>
                                    <p:animEffect transition="in" filter="circle(out)">
                                      <p:cBhvr>
                                        <p:cTn id="52" dur="2000"/>
                                        <p:tgtEl>
                                          <p:spTgt spid="7"/>
                                        </p:tgtEl>
                                      </p:cBhvr>
                                    </p:animEffect>
                                  </p:childTnLst>
                                </p:cTn>
                              </p:par>
                              <p:par>
                                <p:cTn id="53" presetID="22" presetClass="entr" presetSubtype="4" fill="hold" nodeType="withEffect">
                                  <p:stCondLst>
                                    <p:cond delay="270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par>
                          <p:cTn id="56" fill="hold">
                            <p:stCondLst>
                              <p:cond delay="3200"/>
                            </p:stCondLst>
                            <p:childTnLst>
                              <p:par>
                                <p:cTn id="57" presetID="53" presetClass="entr" presetSubtype="16"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par>
                                <p:cTn id="62" presetID="42" presetClass="entr" presetSubtype="0" fill="hold"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fade">
                                      <p:cBhvr>
                                        <p:cTn id="64" dur="1000"/>
                                        <p:tgtEl>
                                          <p:spTgt spid="65"/>
                                        </p:tgtEl>
                                      </p:cBhvr>
                                    </p:animEffect>
                                    <p:anim calcmode="lin" valueType="num">
                                      <p:cBhvr>
                                        <p:cTn id="65" dur="1000" fill="hold"/>
                                        <p:tgtEl>
                                          <p:spTgt spid="65"/>
                                        </p:tgtEl>
                                        <p:attrNameLst>
                                          <p:attrName>ppt_x</p:attrName>
                                        </p:attrNameLst>
                                      </p:cBhvr>
                                      <p:tavLst>
                                        <p:tav tm="0">
                                          <p:val>
                                            <p:strVal val="#ppt_x"/>
                                          </p:val>
                                        </p:tav>
                                        <p:tav tm="100000">
                                          <p:val>
                                            <p:strVal val="#ppt_x"/>
                                          </p:val>
                                        </p:tav>
                                      </p:tavLst>
                                    </p:anim>
                                    <p:anim calcmode="lin" valueType="num">
                                      <p:cBhvr>
                                        <p:cTn id="66" dur="1000" fill="hold"/>
                                        <p:tgtEl>
                                          <p:spTgt spid="65"/>
                                        </p:tgtEl>
                                        <p:attrNameLst>
                                          <p:attrName>ppt_y</p:attrName>
                                        </p:attrNameLst>
                                      </p:cBhvr>
                                      <p:tavLst>
                                        <p:tav tm="0">
                                          <p:val>
                                            <p:strVal val="#ppt_y+.1"/>
                                          </p:val>
                                        </p:tav>
                                        <p:tav tm="100000">
                                          <p:val>
                                            <p:strVal val="#ppt_y"/>
                                          </p:val>
                                        </p:tav>
                                      </p:tavLst>
                                    </p:anim>
                                  </p:childTnLst>
                                </p:cTn>
                              </p:par>
                            </p:childTnLst>
                          </p:cTn>
                        </p:par>
                        <p:par>
                          <p:cTn id="67" fill="hold">
                            <p:stCondLst>
                              <p:cond delay="4200"/>
                            </p:stCondLst>
                            <p:childTnLst>
                              <p:par>
                                <p:cTn id="68" presetID="22" presetClass="entr" presetSubtype="8" fill="hold"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left)">
                                      <p:cBhvr>
                                        <p:cTn id="70" dur="500"/>
                                        <p:tgtEl>
                                          <p:spTgt spid="13"/>
                                        </p:tgtEl>
                                      </p:cBhvr>
                                    </p:animEffect>
                                  </p:childTnLst>
                                </p:cTn>
                              </p:par>
                            </p:childTnLst>
                          </p:cTn>
                        </p:par>
                        <p:par>
                          <p:cTn id="71" fill="hold">
                            <p:stCondLst>
                              <p:cond delay="4700"/>
                            </p:stCondLst>
                            <p:childTnLst>
                              <p:par>
                                <p:cTn id="72" presetID="53" presetClass="entr" presetSubtype="16"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p:cTn id="74" dur="500" fill="hold"/>
                                        <p:tgtEl>
                                          <p:spTgt spid="24"/>
                                        </p:tgtEl>
                                        <p:attrNameLst>
                                          <p:attrName>ppt_w</p:attrName>
                                        </p:attrNameLst>
                                      </p:cBhvr>
                                      <p:tavLst>
                                        <p:tav tm="0">
                                          <p:val>
                                            <p:fltVal val="0"/>
                                          </p:val>
                                        </p:tav>
                                        <p:tav tm="100000">
                                          <p:val>
                                            <p:strVal val="#ppt_w"/>
                                          </p:val>
                                        </p:tav>
                                      </p:tavLst>
                                    </p:anim>
                                    <p:anim calcmode="lin" valueType="num">
                                      <p:cBhvr>
                                        <p:cTn id="75" dur="500" fill="hold"/>
                                        <p:tgtEl>
                                          <p:spTgt spid="24"/>
                                        </p:tgtEl>
                                        <p:attrNameLst>
                                          <p:attrName>ppt_h</p:attrName>
                                        </p:attrNameLst>
                                      </p:cBhvr>
                                      <p:tavLst>
                                        <p:tav tm="0">
                                          <p:val>
                                            <p:fltVal val="0"/>
                                          </p:val>
                                        </p:tav>
                                        <p:tav tm="100000">
                                          <p:val>
                                            <p:strVal val="#ppt_h"/>
                                          </p:val>
                                        </p:tav>
                                      </p:tavLst>
                                    </p:anim>
                                    <p:animEffect transition="in" filter="fade">
                                      <p:cBhvr>
                                        <p:cTn id="76" dur="500"/>
                                        <p:tgtEl>
                                          <p:spTgt spid="24"/>
                                        </p:tgtEl>
                                      </p:cBhvr>
                                    </p:animEffect>
                                  </p:childTnLst>
                                </p:cTn>
                              </p:par>
                            </p:childTnLst>
                          </p:cTn>
                        </p:par>
                        <p:par>
                          <p:cTn id="77" fill="hold">
                            <p:stCondLst>
                              <p:cond delay="5200"/>
                            </p:stCondLst>
                            <p:childTnLst>
                              <p:par>
                                <p:cTn id="78" presetID="14" presetClass="entr" presetSubtype="10"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randombar(horizontal)">
                                      <p:cBhvr>
                                        <p:cTn id="80" dur="500"/>
                                        <p:tgtEl>
                                          <p:spTgt spid="62"/>
                                        </p:tgtEl>
                                      </p:cBhvr>
                                    </p:animEffect>
                                  </p:childTnLst>
                                </p:cTn>
                              </p:par>
                            </p:childTnLst>
                          </p:cTn>
                        </p:par>
                        <p:par>
                          <p:cTn id="81" fill="hold">
                            <p:stCondLst>
                              <p:cond delay="5700"/>
                            </p:stCondLst>
                            <p:childTnLst>
                              <p:par>
                                <p:cTn id="82" presetID="22" presetClass="entr" presetSubtype="1"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up)">
                                      <p:cBhvr>
                                        <p:cTn id="84" dur="500"/>
                                        <p:tgtEl>
                                          <p:spTgt spid="16"/>
                                        </p:tgtEl>
                                      </p:cBhvr>
                                    </p:animEffect>
                                  </p:childTnLst>
                                </p:cTn>
                              </p:par>
                            </p:childTnLst>
                          </p:cTn>
                        </p:par>
                        <p:par>
                          <p:cTn id="85" fill="hold">
                            <p:stCondLst>
                              <p:cond delay="6200"/>
                            </p:stCondLst>
                            <p:childTnLst>
                              <p:par>
                                <p:cTn id="86" presetID="53" presetClass="entr" presetSubtype="16"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p:cTn id="88" dur="500" fill="hold"/>
                                        <p:tgtEl>
                                          <p:spTgt spid="23"/>
                                        </p:tgtEl>
                                        <p:attrNameLst>
                                          <p:attrName>ppt_w</p:attrName>
                                        </p:attrNameLst>
                                      </p:cBhvr>
                                      <p:tavLst>
                                        <p:tav tm="0">
                                          <p:val>
                                            <p:fltVal val="0"/>
                                          </p:val>
                                        </p:tav>
                                        <p:tav tm="100000">
                                          <p:val>
                                            <p:strVal val="#ppt_w"/>
                                          </p:val>
                                        </p:tav>
                                      </p:tavLst>
                                    </p:anim>
                                    <p:anim calcmode="lin" valueType="num">
                                      <p:cBhvr>
                                        <p:cTn id="89" dur="500" fill="hold"/>
                                        <p:tgtEl>
                                          <p:spTgt spid="23"/>
                                        </p:tgtEl>
                                        <p:attrNameLst>
                                          <p:attrName>ppt_h</p:attrName>
                                        </p:attrNameLst>
                                      </p:cBhvr>
                                      <p:tavLst>
                                        <p:tav tm="0">
                                          <p:val>
                                            <p:fltVal val="0"/>
                                          </p:val>
                                        </p:tav>
                                        <p:tav tm="100000">
                                          <p:val>
                                            <p:strVal val="#ppt_h"/>
                                          </p:val>
                                        </p:tav>
                                      </p:tavLst>
                                    </p:anim>
                                    <p:animEffect transition="in" filter="fade">
                                      <p:cBhvr>
                                        <p:cTn id="90" dur="500"/>
                                        <p:tgtEl>
                                          <p:spTgt spid="23"/>
                                        </p:tgtEl>
                                      </p:cBhvr>
                                    </p:animEffect>
                                  </p:childTnLst>
                                </p:cTn>
                              </p:par>
                            </p:childTnLst>
                          </p:cTn>
                        </p:par>
                        <p:par>
                          <p:cTn id="91" fill="hold">
                            <p:stCondLst>
                              <p:cond delay="6700"/>
                            </p:stCondLst>
                            <p:childTnLst>
                              <p:par>
                                <p:cTn id="92" presetID="14" presetClass="entr" presetSubtype="10" fill="hold" nodeType="after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randombar(horizontal)">
                                      <p:cBhvr>
                                        <p:cTn id="94" dur="500"/>
                                        <p:tgtEl>
                                          <p:spTgt spid="68"/>
                                        </p:tgtEl>
                                      </p:cBhvr>
                                    </p:animEffect>
                                  </p:childTnLst>
                                </p:cTn>
                              </p:par>
                            </p:childTnLst>
                          </p:cTn>
                        </p:par>
                        <p:par>
                          <p:cTn id="95" fill="hold">
                            <p:stCondLst>
                              <p:cond delay="7200"/>
                            </p:stCondLst>
                            <p:childTnLst>
                              <p:par>
                                <p:cTn id="96" presetID="22" presetClass="entr" presetSubtype="4"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down)">
                                      <p:cBhvr>
                                        <p:cTn id="98" dur="500"/>
                                        <p:tgtEl>
                                          <p:spTgt spid="19"/>
                                        </p:tgtEl>
                                      </p:cBhvr>
                                    </p:animEffect>
                                  </p:childTnLst>
                                </p:cTn>
                              </p:par>
                            </p:childTnLst>
                          </p:cTn>
                        </p:par>
                        <p:par>
                          <p:cTn id="99" fill="hold">
                            <p:stCondLst>
                              <p:cond delay="7700"/>
                            </p:stCondLst>
                            <p:childTnLst>
                              <p:par>
                                <p:cTn id="100" presetID="53" presetClass="entr" presetSubtype="16"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500" fill="hold"/>
                                        <p:tgtEl>
                                          <p:spTgt spid="25"/>
                                        </p:tgtEl>
                                        <p:attrNameLst>
                                          <p:attrName>ppt_w</p:attrName>
                                        </p:attrNameLst>
                                      </p:cBhvr>
                                      <p:tavLst>
                                        <p:tav tm="0">
                                          <p:val>
                                            <p:fltVal val="0"/>
                                          </p:val>
                                        </p:tav>
                                        <p:tav tm="100000">
                                          <p:val>
                                            <p:strVal val="#ppt_w"/>
                                          </p:val>
                                        </p:tav>
                                      </p:tavLst>
                                    </p:anim>
                                    <p:anim calcmode="lin" valueType="num">
                                      <p:cBhvr>
                                        <p:cTn id="103" dur="500" fill="hold"/>
                                        <p:tgtEl>
                                          <p:spTgt spid="25"/>
                                        </p:tgtEl>
                                        <p:attrNameLst>
                                          <p:attrName>ppt_h</p:attrName>
                                        </p:attrNameLst>
                                      </p:cBhvr>
                                      <p:tavLst>
                                        <p:tav tm="0">
                                          <p:val>
                                            <p:fltVal val="0"/>
                                          </p:val>
                                        </p:tav>
                                        <p:tav tm="100000">
                                          <p:val>
                                            <p:strVal val="#ppt_h"/>
                                          </p:val>
                                        </p:tav>
                                      </p:tavLst>
                                    </p:anim>
                                    <p:animEffect transition="in" filter="fade">
                                      <p:cBhvr>
                                        <p:cTn id="104" dur="500"/>
                                        <p:tgtEl>
                                          <p:spTgt spid="25"/>
                                        </p:tgtEl>
                                      </p:cBhvr>
                                    </p:animEffect>
                                  </p:childTnLst>
                                </p:cTn>
                              </p:par>
                            </p:childTnLst>
                          </p:cTn>
                        </p:par>
                        <p:par>
                          <p:cTn id="105" fill="hold">
                            <p:stCondLst>
                              <p:cond delay="8200"/>
                            </p:stCondLst>
                            <p:childTnLst>
                              <p:par>
                                <p:cTn id="106" presetID="14" presetClass="entr" presetSubtype="10" fill="hold" nodeType="after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randombar(horizontal)">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22" grpId="0"/>
      <p:bldP spid="23"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aphicFrame>
        <p:nvGraphicFramePr>
          <p:cNvPr id="26" name="图表 25"/>
          <p:cNvGraphicFramePr/>
          <p:nvPr>
            <p:extLst>
              <p:ext uri="{D42A27DB-BD31-4B8C-83A1-F6EECF244321}">
                <p14:modId xmlns:p14="http://schemas.microsoft.com/office/powerpoint/2010/main" val="2720071886"/>
              </p:ext>
            </p:extLst>
          </p:nvPr>
        </p:nvGraphicFramePr>
        <p:xfrm>
          <a:off x="-258963" y="1133213"/>
          <a:ext cx="3561380" cy="2030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图表 26"/>
          <p:cNvGraphicFramePr/>
          <p:nvPr>
            <p:extLst>
              <p:ext uri="{D42A27DB-BD31-4B8C-83A1-F6EECF244321}">
                <p14:modId xmlns:p14="http://schemas.microsoft.com/office/powerpoint/2010/main" val="2765501577"/>
              </p:ext>
            </p:extLst>
          </p:nvPr>
        </p:nvGraphicFramePr>
        <p:xfrm>
          <a:off x="1774950" y="1133213"/>
          <a:ext cx="3561380" cy="20306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图表 27"/>
          <p:cNvGraphicFramePr/>
          <p:nvPr>
            <p:extLst>
              <p:ext uri="{D42A27DB-BD31-4B8C-83A1-F6EECF244321}">
                <p14:modId xmlns:p14="http://schemas.microsoft.com/office/powerpoint/2010/main" val="157460490"/>
              </p:ext>
            </p:extLst>
          </p:nvPr>
        </p:nvGraphicFramePr>
        <p:xfrm>
          <a:off x="3808861" y="1133213"/>
          <a:ext cx="3561380" cy="20306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图表 28"/>
          <p:cNvGraphicFramePr/>
          <p:nvPr>
            <p:extLst>
              <p:ext uri="{D42A27DB-BD31-4B8C-83A1-F6EECF244321}">
                <p14:modId xmlns:p14="http://schemas.microsoft.com/office/powerpoint/2010/main" val="2632835692"/>
              </p:ext>
            </p:extLst>
          </p:nvPr>
        </p:nvGraphicFramePr>
        <p:xfrm>
          <a:off x="5842773" y="1133213"/>
          <a:ext cx="3561380" cy="2030635"/>
        </p:xfrm>
        <a:graphic>
          <a:graphicData uri="http://schemas.openxmlformats.org/drawingml/2006/chart">
            <c:chart xmlns:c="http://schemas.openxmlformats.org/drawingml/2006/chart" xmlns:r="http://schemas.openxmlformats.org/officeDocument/2006/relationships" r:id="rId5"/>
          </a:graphicData>
        </a:graphic>
      </p:graphicFrame>
      <p:sp>
        <p:nvSpPr>
          <p:cNvPr id="30" name="文本框 27"/>
          <p:cNvSpPr txBox="1"/>
          <p:nvPr/>
        </p:nvSpPr>
        <p:spPr>
          <a:xfrm>
            <a:off x="920707" y="1906497"/>
            <a:ext cx="1086110" cy="461665"/>
          </a:xfrm>
          <a:prstGeom prst="rect">
            <a:avLst/>
          </a:prstGeom>
          <a:noFill/>
        </p:spPr>
        <p:txBody>
          <a:bodyPr wrap="square" rtlCol="0">
            <a:spAutoFit/>
          </a:bodyPr>
          <a:lstStyle/>
          <a:p>
            <a:pPr algn="ctr"/>
            <a:r>
              <a:rPr lang="en-US" altLang="zh-CN" sz="2400" dirty="0">
                <a:solidFill>
                  <a:schemeClr val="tx1">
                    <a:lumMod val="65000"/>
                    <a:lumOff val="35000"/>
                  </a:schemeClr>
                </a:solidFill>
                <a:latin typeface="Impact" panose="020B0806030902050204" pitchFamily="34" charset="0"/>
              </a:rPr>
              <a:t>30</a:t>
            </a:r>
            <a:r>
              <a:rPr lang="en-US" altLang="zh-CN" sz="1500" dirty="0">
                <a:solidFill>
                  <a:schemeClr val="tx1">
                    <a:lumMod val="65000"/>
                    <a:lumOff val="35000"/>
                  </a:schemeClr>
                </a:solidFill>
                <a:latin typeface="Impact" panose="020B0806030902050204" pitchFamily="34" charset="0"/>
              </a:rPr>
              <a:t>%</a:t>
            </a:r>
            <a:endParaRPr lang="zh-CN" altLang="en-US" sz="1500" dirty="0">
              <a:solidFill>
                <a:schemeClr val="tx1">
                  <a:lumMod val="65000"/>
                  <a:lumOff val="35000"/>
                </a:schemeClr>
              </a:solidFill>
              <a:latin typeface="Impact" panose="020B0806030902050204" pitchFamily="34" charset="0"/>
            </a:endParaRPr>
          </a:p>
        </p:txBody>
      </p:sp>
      <p:sp>
        <p:nvSpPr>
          <p:cNvPr id="31" name="文本框 28"/>
          <p:cNvSpPr txBox="1"/>
          <p:nvPr/>
        </p:nvSpPr>
        <p:spPr>
          <a:xfrm>
            <a:off x="2944449" y="1906497"/>
            <a:ext cx="1086110" cy="461665"/>
          </a:xfrm>
          <a:prstGeom prst="rect">
            <a:avLst/>
          </a:prstGeom>
          <a:noFill/>
        </p:spPr>
        <p:txBody>
          <a:bodyPr wrap="square" rtlCol="0">
            <a:spAutoFit/>
          </a:bodyPr>
          <a:lstStyle/>
          <a:p>
            <a:pPr algn="ctr"/>
            <a:r>
              <a:rPr lang="en-US" altLang="zh-CN" sz="2400" dirty="0">
                <a:solidFill>
                  <a:schemeClr val="tx1">
                    <a:lumMod val="65000"/>
                    <a:lumOff val="35000"/>
                  </a:schemeClr>
                </a:solidFill>
                <a:latin typeface="Impact" panose="020B0806030902050204" pitchFamily="34" charset="0"/>
              </a:rPr>
              <a:t>50</a:t>
            </a:r>
            <a:r>
              <a:rPr lang="en-US" altLang="zh-CN" sz="1500" dirty="0">
                <a:solidFill>
                  <a:schemeClr val="tx1">
                    <a:lumMod val="65000"/>
                    <a:lumOff val="35000"/>
                  </a:schemeClr>
                </a:solidFill>
                <a:latin typeface="Impact" panose="020B0806030902050204" pitchFamily="34" charset="0"/>
              </a:rPr>
              <a:t>%</a:t>
            </a:r>
            <a:endParaRPr lang="zh-CN" altLang="en-US" sz="1500" dirty="0">
              <a:solidFill>
                <a:schemeClr val="tx1">
                  <a:lumMod val="65000"/>
                  <a:lumOff val="35000"/>
                </a:schemeClr>
              </a:solidFill>
              <a:latin typeface="Impact" panose="020B0806030902050204" pitchFamily="34" charset="0"/>
            </a:endParaRPr>
          </a:p>
        </p:txBody>
      </p:sp>
      <p:sp>
        <p:nvSpPr>
          <p:cNvPr id="32" name="文本框 29"/>
          <p:cNvSpPr txBox="1"/>
          <p:nvPr/>
        </p:nvSpPr>
        <p:spPr>
          <a:xfrm>
            <a:off x="4968191" y="1906497"/>
            <a:ext cx="1086110" cy="461665"/>
          </a:xfrm>
          <a:prstGeom prst="rect">
            <a:avLst/>
          </a:prstGeom>
          <a:noFill/>
        </p:spPr>
        <p:txBody>
          <a:bodyPr wrap="square" rtlCol="0">
            <a:spAutoFit/>
          </a:bodyPr>
          <a:lstStyle/>
          <a:p>
            <a:pPr algn="ctr"/>
            <a:r>
              <a:rPr lang="en-US" altLang="zh-CN" sz="2400" dirty="0">
                <a:solidFill>
                  <a:schemeClr val="tx1">
                    <a:lumMod val="65000"/>
                    <a:lumOff val="35000"/>
                  </a:schemeClr>
                </a:solidFill>
                <a:latin typeface="Impact" panose="020B0806030902050204" pitchFamily="34" charset="0"/>
              </a:rPr>
              <a:t>80</a:t>
            </a:r>
            <a:r>
              <a:rPr lang="en-US" altLang="zh-CN" sz="1500" dirty="0">
                <a:solidFill>
                  <a:schemeClr val="tx1">
                    <a:lumMod val="65000"/>
                    <a:lumOff val="35000"/>
                  </a:schemeClr>
                </a:solidFill>
                <a:latin typeface="Impact" panose="020B0806030902050204" pitchFamily="34" charset="0"/>
              </a:rPr>
              <a:t>%</a:t>
            </a:r>
            <a:endParaRPr lang="zh-CN" altLang="en-US" sz="1500" dirty="0">
              <a:solidFill>
                <a:schemeClr val="tx1">
                  <a:lumMod val="65000"/>
                  <a:lumOff val="35000"/>
                </a:schemeClr>
              </a:solidFill>
              <a:latin typeface="Impact" panose="020B0806030902050204" pitchFamily="34" charset="0"/>
            </a:endParaRPr>
          </a:p>
        </p:txBody>
      </p:sp>
      <p:sp>
        <p:nvSpPr>
          <p:cNvPr id="33" name="文本框 30"/>
          <p:cNvSpPr txBox="1"/>
          <p:nvPr/>
        </p:nvSpPr>
        <p:spPr>
          <a:xfrm>
            <a:off x="7042782" y="1906497"/>
            <a:ext cx="1086110" cy="461665"/>
          </a:xfrm>
          <a:prstGeom prst="rect">
            <a:avLst/>
          </a:prstGeom>
          <a:noFill/>
        </p:spPr>
        <p:txBody>
          <a:bodyPr wrap="square" rtlCol="0">
            <a:spAutoFit/>
          </a:bodyPr>
          <a:lstStyle/>
          <a:p>
            <a:pPr algn="ctr"/>
            <a:r>
              <a:rPr lang="en-US" altLang="zh-CN" sz="2400" dirty="0">
                <a:solidFill>
                  <a:schemeClr val="tx1">
                    <a:lumMod val="65000"/>
                    <a:lumOff val="35000"/>
                  </a:schemeClr>
                </a:solidFill>
                <a:latin typeface="Impact" panose="020B0806030902050204" pitchFamily="34" charset="0"/>
              </a:rPr>
              <a:t>100</a:t>
            </a:r>
            <a:r>
              <a:rPr lang="en-US" altLang="zh-CN" sz="1500" dirty="0">
                <a:solidFill>
                  <a:schemeClr val="tx1">
                    <a:lumMod val="65000"/>
                    <a:lumOff val="35000"/>
                  </a:schemeClr>
                </a:solidFill>
                <a:latin typeface="Impact" panose="020B0806030902050204" pitchFamily="34" charset="0"/>
              </a:rPr>
              <a:t>%</a:t>
            </a:r>
            <a:endParaRPr lang="zh-CN" altLang="en-US" sz="1500" dirty="0">
              <a:solidFill>
                <a:schemeClr val="tx1">
                  <a:lumMod val="65000"/>
                  <a:lumOff val="35000"/>
                </a:schemeClr>
              </a:solidFill>
              <a:latin typeface="Impact" panose="020B0806030902050204" pitchFamily="34" charset="0"/>
            </a:endParaRPr>
          </a:p>
        </p:txBody>
      </p:sp>
      <p:sp>
        <p:nvSpPr>
          <p:cNvPr id="34" name="文本框 32"/>
          <p:cNvSpPr txBox="1"/>
          <p:nvPr/>
        </p:nvSpPr>
        <p:spPr>
          <a:xfrm>
            <a:off x="846304" y="3239840"/>
            <a:ext cx="1230408" cy="248209"/>
          </a:xfrm>
          <a:prstGeom prst="rect">
            <a:avLst/>
          </a:prstGeom>
          <a:noFill/>
        </p:spPr>
        <p:txBody>
          <a:bodyPr wrap="square" rtlCol="0">
            <a:spAutoFit/>
          </a:bodyPr>
          <a:lstStyle/>
          <a:p>
            <a:pPr algn="ctr"/>
            <a:r>
              <a:rPr lang="en-US" altLang="zh-CN" sz="1013" dirty="0">
                <a:solidFill>
                  <a:schemeClr val="tx1">
                    <a:lumMod val="65000"/>
                    <a:lumOff val="35000"/>
                  </a:schemeClr>
                </a:solidFill>
                <a:latin typeface="Impact" panose="020B0806030902050204" pitchFamily="34" charset="0"/>
              </a:rPr>
              <a:t>Add title text</a:t>
            </a:r>
            <a:endParaRPr lang="zh-CN" altLang="en-US" sz="900" dirty="0">
              <a:solidFill>
                <a:schemeClr val="tx1">
                  <a:lumMod val="65000"/>
                  <a:lumOff val="35000"/>
                </a:schemeClr>
              </a:solidFill>
              <a:latin typeface="Impact" panose="020B0806030902050204" pitchFamily="34" charset="0"/>
            </a:endParaRPr>
          </a:p>
        </p:txBody>
      </p:sp>
      <p:sp>
        <p:nvSpPr>
          <p:cNvPr id="35" name="文本框 32"/>
          <p:cNvSpPr txBox="1"/>
          <p:nvPr/>
        </p:nvSpPr>
        <p:spPr>
          <a:xfrm>
            <a:off x="2890522" y="3233180"/>
            <a:ext cx="1230408" cy="248209"/>
          </a:xfrm>
          <a:prstGeom prst="rect">
            <a:avLst/>
          </a:prstGeom>
          <a:noFill/>
        </p:spPr>
        <p:txBody>
          <a:bodyPr wrap="square" rtlCol="0">
            <a:spAutoFit/>
          </a:bodyPr>
          <a:lstStyle/>
          <a:p>
            <a:pPr algn="ctr"/>
            <a:r>
              <a:rPr lang="en-US" altLang="zh-CN" sz="1013" dirty="0">
                <a:solidFill>
                  <a:schemeClr val="tx1">
                    <a:lumMod val="65000"/>
                    <a:lumOff val="35000"/>
                  </a:schemeClr>
                </a:solidFill>
                <a:latin typeface="Impact" panose="020B0806030902050204" pitchFamily="34" charset="0"/>
              </a:rPr>
              <a:t>Add title text</a:t>
            </a:r>
            <a:endParaRPr lang="zh-CN" altLang="en-US" sz="900" dirty="0">
              <a:solidFill>
                <a:schemeClr val="tx1">
                  <a:lumMod val="65000"/>
                  <a:lumOff val="35000"/>
                </a:schemeClr>
              </a:solidFill>
              <a:latin typeface="Impact" panose="020B0806030902050204" pitchFamily="34" charset="0"/>
            </a:endParaRPr>
          </a:p>
        </p:txBody>
      </p:sp>
      <p:sp>
        <p:nvSpPr>
          <p:cNvPr id="36" name="文本框 32"/>
          <p:cNvSpPr txBox="1"/>
          <p:nvPr/>
        </p:nvSpPr>
        <p:spPr>
          <a:xfrm>
            <a:off x="4954148" y="3233180"/>
            <a:ext cx="1230408" cy="248209"/>
          </a:xfrm>
          <a:prstGeom prst="rect">
            <a:avLst/>
          </a:prstGeom>
          <a:noFill/>
        </p:spPr>
        <p:txBody>
          <a:bodyPr wrap="square" rtlCol="0">
            <a:spAutoFit/>
          </a:bodyPr>
          <a:lstStyle/>
          <a:p>
            <a:pPr algn="ctr"/>
            <a:r>
              <a:rPr lang="en-US" altLang="zh-CN" sz="1013" dirty="0">
                <a:solidFill>
                  <a:schemeClr val="tx1">
                    <a:lumMod val="65000"/>
                    <a:lumOff val="35000"/>
                  </a:schemeClr>
                </a:solidFill>
                <a:latin typeface="Impact" panose="020B0806030902050204" pitchFamily="34" charset="0"/>
              </a:rPr>
              <a:t>Add title text</a:t>
            </a:r>
            <a:endParaRPr lang="zh-CN" altLang="en-US" sz="900" dirty="0">
              <a:solidFill>
                <a:schemeClr val="tx1">
                  <a:lumMod val="65000"/>
                  <a:lumOff val="35000"/>
                </a:schemeClr>
              </a:solidFill>
              <a:latin typeface="Impact" panose="020B0806030902050204" pitchFamily="34" charset="0"/>
            </a:endParaRPr>
          </a:p>
        </p:txBody>
      </p:sp>
      <p:sp>
        <p:nvSpPr>
          <p:cNvPr id="37" name="文本框 32"/>
          <p:cNvSpPr txBox="1"/>
          <p:nvPr/>
        </p:nvSpPr>
        <p:spPr>
          <a:xfrm>
            <a:off x="6957176" y="3233180"/>
            <a:ext cx="1230408" cy="248209"/>
          </a:xfrm>
          <a:prstGeom prst="rect">
            <a:avLst/>
          </a:prstGeom>
          <a:noFill/>
        </p:spPr>
        <p:txBody>
          <a:bodyPr wrap="square" rtlCol="0">
            <a:spAutoFit/>
          </a:bodyPr>
          <a:lstStyle/>
          <a:p>
            <a:pPr algn="ctr"/>
            <a:r>
              <a:rPr lang="en-US" altLang="zh-CN" sz="1013" dirty="0">
                <a:solidFill>
                  <a:schemeClr val="tx1">
                    <a:lumMod val="65000"/>
                    <a:lumOff val="35000"/>
                  </a:schemeClr>
                </a:solidFill>
                <a:latin typeface="Impact" panose="020B0806030902050204" pitchFamily="34" charset="0"/>
              </a:rPr>
              <a:t>Add title text</a:t>
            </a:r>
            <a:endParaRPr lang="zh-CN" altLang="en-US" sz="900" dirty="0">
              <a:solidFill>
                <a:schemeClr val="tx1">
                  <a:lumMod val="65000"/>
                  <a:lumOff val="35000"/>
                </a:schemeClr>
              </a:solidFill>
              <a:latin typeface="Impact" panose="020B0806030902050204" pitchFamily="34" charset="0"/>
            </a:endParaRPr>
          </a:p>
        </p:txBody>
      </p:sp>
      <p:sp>
        <p:nvSpPr>
          <p:cNvPr id="38" name="文本框 129"/>
          <p:cNvSpPr txBox="1"/>
          <p:nvPr/>
        </p:nvSpPr>
        <p:spPr>
          <a:xfrm>
            <a:off x="890907" y="3625773"/>
            <a:ext cx="1138173" cy="1106585"/>
          </a:xfrm>
          <a:prstGeom prst="rect">
            <a:avLst/>
          </a:prstGeom>
          <a:noFill/>
        </p:spPr>
        <p:txBody>
          <a:bodyPr wrap="square" rtlCol="0">
            <a:spAutoFit/>
          </a:bodyPr>
          <a:lstStyle/>
          <a:p>
            <a:pPr algn="just">
              <a:lnSpc>
                <a:spcPct val="150000"/>
              </a:lnSpc>
            </a:pP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129"/>
          <p:cNvSpPr txBox="1"/>
          <p:nvPr/>
        </p:nvSpPr>
        <p:spPr>
          <a:xfrm>
            <a:off x="2936639" y="3625773"/>
            <a:ext cx="1138173" cy="1106585"/>
          </a:xfrm>
          <a:prstGeom prst="rect">
            <a:avLst/>
          </a:prstGeom>
          <a:noFill/>
        </p:spPr>
        <p:txBody>
          <a:bodyPr wrap="square" rtlCol="0">
            <a:spAutoFit/>
          </a:bodyPr>
          <a:lstStyle/>
          <a:p>
            <a:pPr algn="just">
              <a:lnSpc>
                <a:spcPct val="150000"/>
              </a:lnSpc>
            </a:pP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文本框 129"/>
          <p:cNvSpPr txBox="1"/>
          <p:nvPr/>
        </p:nvSpPr>
        <p:spPr>
          <a:xfrm>
            <a:off x="5000266" y="3625773"/>
            <a:ext cx="1138173" cy="1106585"/>
          </a:xfrm>
          <a:prstGeom prst="rect">
            <a:avLst/>
          </a:prstGeom>
          <a:noFill/>
        </p:spPr>
        <p:txBody>
          <a:bodyPr wrap="square" rtlCol="0">
            <a:spAutoFit/>
          </a:bodyPr>
          <a:lstStyle/>
          <a:p>
            <a:pPr algn="just">
              <a:lnSpc>
                <a:spcPct val="150000"/>
              </a:lnSpc>
            </a:pP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文本框 129"/>
          <p:cNvSpPr txBox="1"/>
          <p:nvPr/>
        </p:nvSpPr>
        <p:spPr>
          <a:xfrm>
            <a:off x="7003294" y="3625773"/>
            <a:ext cx="1138173" cy="1106585"/>
          </a:xfrm>
          <a:prstGeom prst="rect">
            <a:avLst/>
          </a:prstGeom>
          <a:noFill/>
        </p:spPr>
        <p:txBody>
          <a:bodyPr wrap="square" rtlCol="0">
            <a:spAutoFit/>
          </a:bodyPr>
          <a:lstStyle/>
          <a:p>
            <a:pPr algn="just">
              <a:lnSpc>
                <a:spcPct val="150000"/>
              </a:lnSpc>
            </a:pP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718071" y="3589627"/>
            <a:ext cx="1482491" cy="0"/>
          </a:xfrm>
          <a:prstGeom prst="line">
            <a:avLst/>
          </a:prstGeom>
          <a:ln w="1270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764481" y="3589627"/>
            <a:ext cx="1482491" cy="0"/>
          </a:xfrm>
          <a:prstGeom prst="line">
            <a:avLst/>
          </a:prstGeom>
          <a:ln w="1270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828107" y="3589627"/>
            <a:ext cx="1482491" cy="0"/>
          </a:xfrm>
          <a:prstGeom prst="line">
            <a:avLst/>
          </a:prstGeom>
          <a:ln w="1270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844591" y="3589627"/>
            <a:ext cx="1482491" cy="0"/>
          </a:xfrm>
          <a:prstGeom prst="line">
            <a:avLst/>
          </a:prstGeom>
          <a:ln w="1270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4547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100" fill="hold"/>
                                        <p:tgtEl>
                                          <p:spTgt spid="26"/>
                                        </p:tgtEl>
                                        <p:attrNameLst>
                                          <p:attrName>ppt_w</p:attrName>
                                        </p:attrNameLst>
                                      </p:cBhvr>
                                      <p:tavLst>
                                        <p:tav tm="0">
                                          <p:val>
                                            <p:fltVal val="0"/>
                                          </p:val>
                                        </p:tav>
                                        <p:tav tm="100000">
                                          <p:val>
                                            <p:strVal val="#ppt_w"/>
                                          </p:val>
                                        </p:tav>
                                      </p:tavLst>
                                    </p:anim>
                                    <p:anim calcmode="lin" valueType="num">
                                      <p:cBhvr>
                                        <p:cTn id="25" dur="100" fill="hold"/>
                                        <p:tgtEl>
                                          <p:spTgt spid="26"/>
                                        </p:tgtEl>
                                        <p:attrNameLst>
                                          <p:attrName>ppt_h</p:attrName>
                                        </p:attrNameLst>
                                      </p:cBhvr>
                                      <p:tavLst>
                                        <p:tav tm="0">
                                          <p:val>
                                            <p:fltVal val="0"/>
                                          </p:val>
                                        </p:tav>
                                        <p:tav tm="100000">
                                          <p:val>
                                            <p:strVal val="#ppt_h"/>
                                          </p:val>
                                        </p:tav>
                                      </p:tavLst>
                                    </p:anim>
                                    <p:animEffect transition="in" filter="fade">
                                      <p:cBhvr>
                                        <p:cTn id="26" dur="100"/>
                                        <p:tgtEl>
                                          <p:spTgt spid="26"/>
                                        </p:tgtEl>
                                      </p:cBhvr>
                                    </p:animEffect>
                                  </p:childTnLst>
                                </p:cTn>
                              </p:par>
                              <p:par>
                                <p:cTn id="27" presetID="6" presetClass="emph" presetSubtype="0" fill="hold" grpId="1" nodeType="withEffect">
                                  <p:stCondLst>
                                    <p:cond delay="100"/>
                                  </p:stCondLst>
                                  <p:childTnLst>
                                    <p:animScale>
                                      <p:cBhvr>
                                        <p:cTn id="28" dur="100" fill="hold"/>
                                        <p:tgtEl>
                                          <p:spTgt spid="26"/>
                                        </p:tgtEl>
                                      </p:cBhvr>
                                      <p:by x="110000" y="110000"/>
                                    </p:animScale>
                                  </p:childTnLst>
                                </p:cTn>
                              </p:par>
                              <p:par>
                                <p:cTn id="29" presetID="6" presetClass="emph" presetSubtype="0" fill="hold" grpId="2" nodeType="withEffect">
                                  <p:stCondLst>
                                    <p:cond delay="200"/>
                                  </p:stCondLst>
                                  <p:childTnLst>
                                    <p:animScale>
                                      <p:cBhvr>
                                        <p:cTn id="30" dur="200" fill="hold"/>
                                        <p:tgtEl>
                                          <p:spTgt spid="26"/>
                                        </p:tgtEl>
                                      </p:cBhvr>
                                      <p:by x="90000" y="90000"/>
                                    </p:animScale>
                                  </p:childTnLst>
                                </p:cTn>
                              </p:par>
                              <p:par>
                                <p:cTn id="31" presetID="6" presetClass="emph" presetSubtype="0" fill="hold" grpId="3" nodeType="withEffect">
                                  <p:stCondLst>
                                    <p:cond delay="400"/>
                                  </p:stCondLst>
                                  <p:childTnLst>
                                    <p:animScale>
                                      <p:cBhvr>
                                        <p:cTn id="32" dur="100" fill="hold"/>
                                        <p:tgtEl>
                                          <p:spTgt spid="26"/>
                                        </p:tgtEl>
                                      </p:cBhvr>
                                      <p:by x="105000" y="105000"/>
                                    </p:animScale>
                                  </p:childTnLst>
                                </p:cTn>
                              </p:par>
                              <p:par>
                                <p:cTn id="33" presetID="6" presetClass="emph" presetSubtype="0" fill="hold" grpId="4" nodeType="withEffect">
                                  <p:stCondLst>
                                    <p:cond delay="500"/>
                                  </p:stCondLst>
                                  <p:childTnLst>
                                    <p:animScale>
                                      <p:cBhvr>
                                        <p:cTn id="34" dur="200" fill="hold"/>
                                        <p:tgtEl>
                                          <p:spTgt spid="26"/>
                                        </p:tgtEl>
                                      </p:cBhvr>
                                      <p:by x="95000" y="95000"/>
                                    </p:animScale>
                                  </p:childTnLst>
                                </p:cTn>
                              </p:par>
                            </p:childTnLst>
                          </p:cTn>
                        </p:par>
                        <p:par>
                          <p:cTn id="35" fill="hold">
                            <p:stCondLst>
                              <p:cond delay="1200"/>
                            </p:stCondLst>
                            <p:childTnLst>
                              <p:par>
                                <p:cTn id="36" presetID="53" presetClass="entr" presetSubtype="16"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100" fill="hold"/>
                                        <p:tgtEl>
                                          <p:spTgt spid="27"/>
                                        </p:tgtEl>
                                        <p:attrNameLst>
                                          <p:attrName>ppt_w</p:attrName>
                                        </p:attrNameLst>
                                      </p:cBhvr>
                                      <p:tavLst>
                                        <p:tav tm="0">
                                          <p:val>
                                            <p:fltVal val="0"/>
                                          </p:val>
                                        </p:tav>
                                        <p:tav tm="100000">
                                          <p:val>
                                            <p:strVal val="#ppt_w"/>
                                          </p:val>
                                        </p:tav>
                                      </p:tavLst>
                                    </p:anim>
                                    <p:anim calcmode="lin" valueType="num">
                                      <p:cBhvr>
                                        <p:cTn id="39" dur="100" fill="hold"/>
                                        <p:tgtEl>
                                          <p:spTgt spid="27"/>
                                        </p:tgtEl>
                                        <p:attrNameLst>
                                          <p:attrName>ppt_h</p:attrName>
                                        </p:attrNameLst>
                                      </p:cBhvr>
                                      <p:tavLst>
                                        <p:tav tm="0">
                                          <p:val>
                                            <p:fltVal val="0"/>
                                          </p:val>
                                        </p:tav>
                                        <p:tav tm="100000">
                                          <p:val>
                                            <p:strVal val="#ppt_h"/>
                                          </p:val>
                                        </p:tav>
                                      </p:tavLst>
                                    </p:anim>
                                    <p:animEffect transition="in" filter="fade">
                                      <p:cBhvr>
                                        <p:cTn id="40" dur="100"/>
                                        <p:tgtEl>
                                          <p:spTgt spid="27"/>
                                        </p:tgtEl>
                                      </p:cBhvr>
                                    </p:animEffect>
                                  </p:childTnLst>
                                </p:cTn>
                              </p:par>
                              <p:par>
                                <p:cTn id="41" presetID="6" presetClass="emph" presetSubtype="0" fill="hold" grpId="1" nodeType="withEffect">
                                  <p:stCondLst>
                                    <p:cond delay="100"/>
                                  </p:stCondLst>
                                  <p:childTnLst>
                                    <p:animScale>
                                      <p:cBhvr>
                                        <p:cTn id="42" dur="100" fill="hold"/>
                                        <p:tgtEl>
                                          <p:spTgt spid="27"/>
                                        </p:tgtEl>
                                      </p:cBhvr>
                                      <p:by x="110000" y="110000"/>
                                    </p:animScale>
                                  </p:childTnLst>
                                </p:cTn>
                              </p:par>
                              <p:par>
                                <p:cTn id="43" presetID="6" presetClass="emph" presetSubtype="0" fill="hold" grpId="2" nodeType="withEffect">
                                  <p:stCondLst>
                                    <p:cond delay="200"/>
                                  </p:stCondLst>
                                  <p:childTnLst>
                                    <p:animScale>
                                      <p:cBhvr>
                                        <p:cTn id="44" dur="200" fill="hold"/>
                                        <p:tgtEl>
                                          <p:spTgt spid="27"/>
                                        </p:tgtEl>
                                      </p:cBhvr>
                                      <p:by x="90000" y="90000"/>
                                    </p:animScale>
                                  </p:childTnLst>
                                </p:cTn>
                              </p:par>
                              <p:par>
                                <p:cTn id="45" presetID="6" presetClass="emph" presetSubtype="0" fill="hold" grpId="3" nodeType="withEffect">
                                  <p:stCondLst>
                                    <p:cond delay="400"/>
                                  </p:stCondLst>
                                  <p:childTnLst>
                                    <p:animScale>
                                      <p:cBhvr>
                                        <p:cTn id="46" dur="100" fill="hold"/>
                                        <p:tgtEl>
                                          <p:spTgt spid="27"/>
                                        </p:tgtEl>
                                      </p:cBhvr>
                                      <p:by x="105000" y="105000"/>
                                    </p:animScale>
                                  </p:childTnLst>
                                </p:cTn>
                              </p:par>
                              <p:par>
                                <p:cTn id="47" presetID="6" presetClass="emph" presetSubtype="0" fill="hold" grpId="4" nodeType="withEffect">
                                  <p:stCondLst>
                                    <p:cond delay="500"/>
                                  </p:stCondLst>
                                  <p:childTnLst>
                                    <p:animScale>
                                      <p:cBhvr>
                                        <p:cTn id="48" dur="200" fill="hold"/>
                                        <p:tgtEl>
                                          <p:spTgt spid="27"/>
                                        </p:tgtEl>
                                      </p:cBhvr>
                                      <p:by x="95000" y="95000"/>
                                    </p:animScale>
                                  </p:childTnLst>
                                </p:cTn>
                              </p:par>
                            </p:childTnLst>
                          </p:cTn>
                        </p:par>
                        <p:par>
                          <p:cTn id="49" fill="hold">
                            <p:stCondLst>
                              <p:cond delay="1900"/>
                            </p:stCondLst>
                            <p:childTnLst>
                              <p:par>
                                <p:cTn id="50" presetID="53" presetClass="entr" presetSubtype="16"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100" fill="hold"/>
                                        <p:tgtEl>
                                          <p:spTgt spid="28"/>
                                        </p:tgtEl>
                                        <p:attrNameLst>
                                          <p:attrName>ppt_w</p:attrName>
                                        </p:attrNameLst>
                                      </p:cBhvr>
                                      <p:tavLst>
                                        <p:tav tm="0">
                                          <p:val>
                                            <p:fltVal val="0"/>
                                          </p:val>
                                        </p:tav>
                                        <p:tav tm="100000">
                                          <p:val>
                                            <p:strVal val="#ppt_w"/>
                                          </p:val>
                                        </p:tav>
                                      </p:tavLst>
                                    </p:anim>
                                    <p:anim calcmode="lin" valueType="num">
                                      <p:cBhvr>
                                        <p:cTn id="53" dur="100" fill="hold"/>
                                        <p:tgtEl>
                                          <p:spTgt spid="28"/>
                                        </p:tgtEl>
                                        <p:attrNameLst>
                                          <p:attrName>ppt_h</p:attrName>
                                        </p:attrNameLst>
                                      </p:cBhvr>
                                      <p:tavLst>
                                        <p:tav tm="0">
                                          <p:val>
                                            <p:fltVal val="0"/>
                                          </p:val>
                                        </p:tav>
                                        <p:tav tm="100000">
                                          <p:val>
                                            <p:strVal val="#ppt_h"/>
                                          </p:val>
                                        </p:tav>
                                      </p:tavLst>
                                    </p:anim>
                                    <p:animEffect transition="in" filter="fade">
                                      <p:cBhvr>
                                        <p:cTn id="54" dur="100"/>
                                        <p:tgtEl>
                                          <p:spTgt spid="28"/>
                                        </p:tgtEl>
                                      </p:cBhvr>
                                    </p:animEffect>
                                  </p:childTnLst>
                                </p:cTn>
                              </p:par>
                              <p:par>
                                <p:cTn id="55" presetID="6" presetClass="emph" presetSubtype="0" fill="hold" grpId="1" nodeType="withEffect">
                                  <p:stCondLst>
                                    <p:cond delay="100"/>
                                  </p:stCondLst>
                                  <p:childTnLst>
                                    <p:animScale>
                                      <p:cBhvr>
                                        <p:cTn id="56" dur="100" fill="hold"/>
                                        <p:tgtEl>
                                          <p:spTgt spid="28"/>
                                        </p:tgtEl>
                                      </p:cBhvr>
                                      <p:by x="110000" y="110000"/>
                                    </p:animScale>
                                  </p:childTnLst>
                                </p:cTn>
                              </p:par>
                              <p:par>
                                <p:cTn id="57" presetID="6" presetClass="emph" presetSubtype="0" fill="hold" grpId="2" nodeType="withEffect">
                                  <p:stCondLst>
                                    <p:cond delay="200"/>
                                  </p:stCondLst>
                                  <p:childTnLst>
                                    <p:animScale>
                                      <p:cBhvr>
                                        <p:cTn id="58" dur="200" fill="hold"/>
                                        <p:tgtEl>
                                          <p:spTgt spid="28"/>
                                        </p:tgtEl>
                                      </p:cBhvr>
                                      <p:by x="90000" y="90000"/>
                                    </p:animScale>
                                  </p:childTnLst>
                                </p:cTn>
                              </p:par>
                              <p:par>
                                <p:cTn id="59" presetID="6" presetClass="emph" presetSubtype="0" fill="hold" grpId="3" nodeType="withEffect">
                                  <p:stCondLst>
                                    <p:cond delay="400"/>
                                  </p:stCondLst>
                                  <p:childTnLst>
                                    <p:animScale>
                                      <p:cBhvr>
                                        <p:cTn id="60" dur="100" fill="hold"/>
                                        <p:tgtEl>
                                          <p:spTgt spid="28"/>
                                        </p:tgtEl>
                                      </p:cBhvr>
                                      <p:by x="105000" y="105000"/>
                                    </p:animScale>
                                  </p:childTnLst>
                                </p:cTn>
                              </p:par>
                              <p:par>
                                <p:cTn id="61" presetID="6" presetClass="emph" presetSubtype="0" fill="hold" grpId="4" nodeType="withEffect">
                                  <p:stCondLst>
                                    <p:cond delay="500"/>
                                  </p:stCondLst>
                                  <p:childTnLst>
                                    <p:animScale>
                                      <p:cBhvr>
                                        <p:cTn id="62" dur="200" fill="hold"/>
                                        <p:tgtEl>
                                          <p:spTgt spid="28"/>
                                        </p:tgtEl>
                                      </p:cBhvr>
                                      <p:by x="95000" y="95000"/>
                                    </p:animScale>
                                  </p:childTnLst>
                                </p:cTn>
                              </p:par>
                            </p:childTnLst>
                          </p:cTn>
                        </p:par>
                        <p:par>
                          <p:cTn id="63" fill="hold">
                            <p:stCondLst>
                              <p:cond delay="2600"/>
                            </p:stCondLst>
                            <p:childTnLst>
                              <p:par>
                                <p:cTn id="64" presetID="53" presetClass="entr" presetSubtype="16"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p:cTn id="66" dur="100" fill="hold"/>
                                        <p:tgtEl>
                                          <p:spTgt spid="29"/>
                                        </p:tgtEl>
                                        <p:attrNameLst>
                                          <p:attrName>ppt_w</p:attrName>
                                        </p:attrNameLst>
                                      </p:cBhvr>
                                      <p:tavLst>
                                        <p:tav tm="0">
                                          <p:val>
                                            <p:fltVal val="0"/>
                                          </p:val>
                                        </p:tav>
                                        <p:tav tm="100000">
                                          <p:val>
                                            <p:strVal val="#ppt_w"/>
                                          </p:val>
                                        </p:tav>
                                      </p:tavLst>
                                    </p:anim>
                                    <p:anim calcmode="lin" valueType="num">
                                      <p:cBhvr>
                                        <p:cTn id="67" dur="100" fill="hold"/>
                                        <p:tgtEl>
                                          <p:spTgt spid="29"/>
                                        </p:tgtEl>
                                        <p:attrNameLst>
                                          <p:attrName>ppt_h</p:attrName>
                                        </p:attrNameLst>
                                      </p:cBhvr>
                                      <p:tavLst>
                                        <p:tav tm="0">
                                          <p:val>
                                            <p:fltVal val="0"/>
                                          </p:val>
                                        </p:tav>
                                        <p:tav tm="100000">
                                          <p:val>
                                            <p:strVal val="#ppt_h"/>
                                          </p:val>
                                        </p:tav>
                                      </p:tavLst>
                                    </p:anim>
                                    <p:animEffect transition="in" filter="fade">
                                      <p:cBhvr>
                                        <p:cTn id="68" dur="100"/>
                                        <p:tgtEl>
                                          <p:spTgt spid="29"/>
                                        </p:tgtEl>
                                      </p:cBhvr>
                                    </p:animEffect>
                                  </p:childTnLst>
                                </p:cTn>
                              </p:par>
                              <p:par>
                                <p:cTn id="69" presetID="6" presetClass="emph" presetSubtype="0" fill="hold" grpId="1" nodeType="withEffect">
                                  <p:stCondLst>
                                    <p:cond delay="100"/>
                                  </p:stCondLst>
                                  <p:childTnLst>
                                    <p:animScale>
                                      <p:cBhvr>
                                        <p:cTn id="70" dur="100" fill="hold"/>
                                        <p:tgtEl>
                                          <p:spTgt spid="29"/>
                                        </p:tgtEl>
                                      </p:cBhvr>
                                      <p:by x="110000" y="110000"/>
                                    </p:animScale>
                                  </p:childTnLst>
                                </p:cTn>
                              </p:par>
                              <p:par>
                                <p:cTn id="71" presetID="6" presetClass="emph" presetSubtype="0" fill="hold" grpId="2" nodeType="withEffect">
                                  <p:stCondLst>
                                    <p:cond delay="200"/>
                                  </p:stCondLst>
                                  <p:childTnLst>
                                    <p:animScale>
                                      <p:cBhvr>
                                        <p:cTn id="72" dur="200" fill="hold"/>
                                        <p:tgtEl>
                                          <p:spTgt spid="29"/>
                                        </p:tgtEl>
                                      </p:cBhvr>
                                      <p:by x="90000" y="90000"/>
                                    </p:animScale>
                                  </p:childTnLst>
                                </p:cTn>
                              </p:par>
                              <p:par>
                                <p:cTn id="73" presetID="6" presetClass="emph" presetSubtype="0" fill="hold" grpId="3" nodeType="withEffect">
                                  <p:stCondLst>
                                    <p:cond delay="400"/>
                                  </p:stCondLst>
                                  <p:childTnLst>
                                    <p:animScale>
                                      <p:cBhvr>
                                        <p:cTn id="74" dur="100" fill="hold"/>
                                        <p:tgtEl>
                                          <p:spTgt spid="29"/>
                                        </p:tgtEl>
                                      </p:cBhvr>
                                      <p:by x="105000" y="105000"/>
                                    </p:animScale>
                                  </p:childTnLst>
                                </p:cTn>
                              </p:par>
                              <p:par>
                                <p:cTn id="75" presetID="6" presetClass="emph" presetSubtype="0" fill="hold" grpId="4" nodeType="withEffect">
                                  <p:stCondLst>
                                    <p:cond delay="500"/>
                                  </p:stCondLst>
                                  <p:childTnLst>
                                    <p:animScale>
                                      <p:cBhvr>
                                        <p:cTn id="76" dur="200" fill="hold"/>
                                        <p:tgtEl>
                                          <p:spTgt spid="29"/>
                                        </p:tgtEl>
                                      </p:cBhvr>
                                      <p:by x="95000" y="95000"/>
                                    </p:animScale>
                                  </p:childTnLst>
                                </p:cTn>
                              </p:par>
                            </p:childTnLst>
                          </p:cTn>
                        </p:par>
                        <p:par>
                          <p:cTn id="77" fill="hold">
                            <p:stCondLst>
                              <p:cond delay="3300"/>
                            </p:stCondLst>
                            <p:childTnLst>
                              <p:par>
                                <p:cTn id="78" presetID="14" presetClass="entr" presetSubtype="1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randombar(horizontal)">
                                      <p:cBhvr>
                                        <p:cTn id="83" dur="500"/>
                                        <p:tgtEl>
                                          <p:spTgt spid="31"/>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randombar(horizontal)">
                                      <p:cBhvr>
                                        <p:cTn id="86" dur="500"/>
                                        <p:tgtEl>
                                          <p:spTgt spid="32"/>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randombar(horizontal)">
                                      <p:cBhvr>
                                        <p:cTn id="89" dur="500"/>
                                        <p:tgtEl>
                                          <p:spTgt spid="33"/>
                                        </p:tgtEl>
                                      </p:cBhvr>
                                    </p:animEffect>
                                  </p:childTnLst>
                                </p:cTn>
                              </p:par>
                            </p:childTnLst>
                          </p:cTn>
                        </p:par>
                        <p:par>
                          <p:cTn id="90" fill="hold">
                            <p:stCondLst>
                              <p:cond delay="3800"/>
                            </p:stCondLst>
                            <p:childTnLst>
                              <p:par>
                                <p:cTn id="91" presetID="16" presetClass="entr" presetSubtype="37"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barn(outVertical)">
                                      <p:cBhvr>
                                        <p:cTn id="93" dur="500"/>
                                        <p:tgtEl>
                                          <p:spTgt spid="42"/>
                                        </p:tgtEl>
                                      </p:cBhvr>
                                    </p:animEffect>
                                  </p:childTnLst>
                                </p:cTn>
                              </p:par>
                              <p:par>
                                <p:cTn id="94" presetID="16" presetClass="entr" presetSubtype="37"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barn(outVertical)">
                                      <p:cBhvr>
                                        <p:cTn id="96" dur="500"/>
                                        <p:tgtEl>
                                          <p:spTgt spid="43"/>
                                        </p:tgtEl>
                                      </p:cBhvr>
                                    </p:animEffect>
                                  </p:childTnLst>
                                </p:cTn>
                              </p:par>
                              <p:par>
                                <p:cTn id="97" presetID="16" presetClass="entr" presetSubtype="37"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arn(outVertical)">
                                      <p:cBhvr>
                                        <p:cTn id="99" dur="500"/>
                                        <p:tgtEl>
                                          <p:spTgt spid="44"/>
                                        </p:tgtEl>
                                      </p:cBhvr>
                                    </p:animEffect>
                                  </p:childTnLst>
                                </p:cTn>
                              </p:par>
                              <p:par>
                                <p:cTn id="100" presetID="16" presetClass="entr" presetSubtype="37"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barn(outVertical)">
                                      <p:cBhvr>
                                        <p:cTn id="102" dur="500"/>
                                        <p:tgtEl>
                                          <p:spTgt spid="45"/>
                                        </p:tgtEl>
                                      </p:cBhvr>
                                    </p:animEffect>
                                  </p:childTnLst>
                                </p:cTn>
                              </p:par>
                            </p:childTnLst>
                          </p:cTn>
                        </p:par>
                        <p:par>
                          <p:cTn id="103" fill="hold">
                            <p:stCondLst>
                              <p:cond delay="4300"/>
                            </p:stCondLst>
                            <p:childTnLst>
                              <p:par>
                                <p:cTn id="104" presetID="42" presetClass="entr" presetSubtype="0" fill="hold" grpId="0" nodeType="after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anim calcmode="lin" valueType="num">
                                      <p:cBhvr>
                                        <p:cTn id="107" dur="500" fill="hold"/>
                                        <p:tgtEl>
                                          <p:spTgt spid="34"/>
                                        </p:tgtEl>
                                        <p:attrNameLst>
                                          <p:attrName>ppt_x</p:attrName>
                                        </p:attrNameLst>
                                      </p:cBhvr>
                                      <p:tavLst>
                                        <p:tav tm="0">
                                          <p:val>
                                            <p:strVal val="#ppt_x"/>
                                          </p:val>
                                        </p:tav>
                                        <p:tav tm="100000">
                                          <p:val>
                                            <p:strVal val="#ppt_x"/>
                                          </p:val>
                                        </p:tav>
                                      </p:tavLst>
                                    </p:anim>
                                    <p:anim calcmode="lin" valueType="num">
                                      <p:cBhvr>
                                        <p:cTn id="108" dur="500" fill="hold"/>
                                        <p:tgtEl>
                                          <p:spTgt spid="3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anim calcmode="lin" valueType="num">
                                      <p:cBhvr>
                                        <p:cTn id="112" dur="500" fill="hold"/>
                                        <p:tgtEl>
                                          <p:spTgt spid="35"/>
                                        </p:tgtEl>
                                        <p:attrNameLst>
                                          <p:attrName>ppt_x</p:attrName>
                                        </p:attrNameLst>
                                      </p:cBhvr>
                                      <p:tavLst>
                                        <p:tav tm="0">
                                          <p:val>
                                            <p:strVal val="#ppt_x"/>
                                          </p:val>
                                        </p:tav>
                                        <p:tav tm="100000">
                                          <p:val>
                                            <p:strVal val="#ppt_x"/>
                                          </p:val>
                                        </p:tav>
                                      </p:tavLst>
                                    </p:anim>
                                    <p:anim calcmode="lin" valueType="num">
                                      <p:cBhvr>
                                        <p:cTn id="113" dur="500" fill="hold"/>
                                        <p:tgtEl>
                                          <p:spTgt spid="35"/>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500"/>
                                        <p:tgtEl>
                                          <p:spTgt spid="36"/>
                                        </p:tgtEl>
                                      </p:cBhvr>
                                    </p:animEffect>
                                    <p:anim calcmode="lin" valueType="num">
                                      <p:cBhvr>
                                        <p:cTn id="117" dur="500" fill="hold"/>
                                        <p:tgtEl>
                                          <p:spTgt spid="36"/>
                                        </p:tgtEl>
                                        <p:attrNameLst>
                                          <p:attrName>ppt_x</p:attrName>
                                        </p:attrNameLst>
                                      </p:cBhvr>
                                      <p:tavLst>
                                        <p:tav tm="0">
                                          <p:val>
                                            <p:strVal val="#ppt_x"/>
                                          </p:val>
                                        </p:tav>
                                        <p:tav tm="100000">
                                          <p:val>
                                            <p:strVal val="#ppt_x"/>
                                          </p:val>
                                        </p:tav>
                                      </p:tavLst>
                                    </p:anim>
                                    <p:anim calcmode="lin" valueType="num">
                                      <p:cBhvr>
                                        <p:cTn id="118" dur="500" fill="hold"/>
                                        <p:tgtEl>
                                          <p:spTgt spid="3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anim calcmode="lin" valueType="num">
                                      <p:cBhvr>
                                        <p:cTn id="122" dur="500" fill="hold"/>
                                        <p:tgtEl>
                                          <p:spTgt spid="37"/>
                                        </p:tgtEl>
                                        <p:attrNameLst>
                                          <p:attrName>ppt_x</p:attrName>
                                        </p:attrNameLst>
                                      </p:cBhvr>
                                      <p:tavLst>
                                        <p:tav tm="0">
                                          <p:val>
                                            <p:strVal val="#ppt_x"/>
                                          </p:val>
                                        </p:tav>
                                        <p:tav tm="100000">
                                          <p:val>
                                            <p:strVal val="#ppt_x"/>
                                          </p:val>
                                        </p:tav>
                                      </p:tavLst>
                                    </p:anim>
                                    <p:anim calcmode="lin" valueType="num">
                                      <p:cBhvr>
                                        <p:cTn id="123" dur="500" fill="hold"/>
                                        <p:tgtEl>
                                          <p:spTgt spid="37"/>
                                        </p:tgtEl>
                                        <p:attrNameLst>
                                          <p:attrName>ppt_y</p:attrName>
                                        </p:attrNameLst>
                                      </p:cBhvr>
                                      <p:tavLst>
                                        <p:tav tm="0">
                                          <p:val>
                                            <p:strVal val="#ppt_y+.1"/>
                                          </p:val>
                                        </p:tav>
                                        <p:tav tm="100000">
                                          <p:val>
                                            <p:strVal val="#ppt_y"/>
                                          </p:val>
                                        </p:tav>
                                      </p:tavLst>
                                    </p:anim>
                                  </p:childTnLst>
                                </p:cTn>
                              </p:par>
                              <p:par>
                                <p:cTn id="124" presetID="47" presetClass="entr" presetSubtype="0" fill="hold" grpId="0" nodeType="with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anim calcmode="lin" valueType="num">
                                      <p:cBhvr>
                                        <p:cTn id="127" dur="500" fill="hold"/>
                                        <p:tgtEl>
                                          <p:spTgt spid="41"/>
                                        </p:tgtEl>
                                        <p:attrNameLst>
                                          <p:attrName>ppt_x</p:attrName>
                                        </p:attrNameLst>
                                      </p:cBhvr>
                                      <p:tavLst>
                                        <p:tav tm="0">
                                          <p:val>
                                            <p:strVal val="#ppt_x"/>
                                          </p:val>
                                        </p:tav>
                                        <p:tav tm="100000">
                                          <p:val>
                                            <p:strVal val="#ppt_x"/>
                                          </p:val>
                                        </p:tav>
                                      </p:tavLst>
                                    </p:anim>
                                    <p:anim calcmode="lin" valueType="num">
                                      <p:cBhvr>
                                        <p:cTn id="128" dur="500" fill="hold"/>
                                        <p:tgtEl>
                                          <p:spTgt spid="41"/>
                                        </p:tgtEl>
                                        <p:attrNameLst>
                                          <p:attrName>ppt_y</p:attrName>
                                        </p:attrNameLst>
                                      </p:cBhvr>
                                      <p:tavLst>
                                        <p:tav tm="0">
                                          <p:val>
                                            <p:strVal val="#ppt_y-.1"/>
                                          </p:val>
                                        </p:tav>
                                        <p:tav tm="100000">
                                          <p:val>
                                            <p:strVal val="#ppt_y"/>
                                          </p:val>
                                        </p:tav>
                                      </p:tavLst>
                                    </p:anim>
                                  </p:childTnLst>
                                </p:cTn>
                              </p:par>
                              <p:par>
                                <p:cTn id="129" presetID="47"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anim calcmode="lin" valueType="num">
                                      <p:cBhvr>
                                        <p:cTn id="132" dur="500" fill="hold"/>
                                        <p:tgtEl>
                                          <p:spTgt spid="40"/>
                                        </p:tgtEl>
                                        <p:attrNameLst>
                                          <p:attrName>ppt_x</p:attrName>
                                        </p:attrNameLst>
                                      </p:cBhvr>
                                      <p:tavLst>
                                        <p:tav tm="0">
                                          <p:val>
                                            <p:strVal val="#ppt_x"/>
                                          </p:val>
                                        </p:tav>
                                        <p:tav tm="100000">
                                          <p:val>
                                            <p:strVal val="#ppt_x"/>
                                          </p:val>
                                        </p:tav>
                                      </p:tavLst>
                                    </p:anim>
                                    <p:anim calcmode="lin" valueType="num">
                                      <p:cBhvr>
                                        <p:cTn id="133" dur="500" fill="hold"/>
                                        <p:tgtEl>
                                          <p:spTgt spid="40"/>
                                        </p:tgtEl>
                                        <p:attrNameLst>
                                          <p:attrName>ppt_y</p:attrName>
                                        </p:attrNameLst>
                                      </p:cBhvr>
                                      <p:tavLst>
                                        <p:tav tm="0">
                                          <p:val>
                                            <p:strVal val="#ppt_y-.1"/>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500"/>
                                        <p:tgtEl>
                                          <p:spTgt spid="39"/>
                                        </p:tgtEl>
                                      </p:cBhvr>
                                    </p:animEffect>
                                    <p:anim calcmode="lin" valueType="num">
                                      <p:cBhvr>
                                        <p:cTn id="137" dur="500" fill="hold"/>
                                        <p:tgtEl>
                                          <p:spTgt spid="39"/>
                                        </p:tgtEl>
                                        <p:attrNameLst>
                                          <p:attrName>ppt_x</p:attrName>
                                        </p:attrNameLst>
                                      </p:cBhvr>
                                      <p:tavLst>
                                        <p:tav tm="0">
                                          <p:val>
                                            <p:strVal val="#ppt_x"/>
                                          </p:val>
                                        </p:tav>
                                        <p:tav tm="100000">
                                          <p:val>
                                            <p:strVal val="#ppt_x"/>
                                          </p:val>
                                        </p:tav>
                                      </p:tavLst>
                                    </p:anim>
                                    <p:anim calcmode="lin" valueType="num">
                                      <p:cBhvr>
                                        <p:cTn id="138" dur="500" fill="hold"/>
                                        <p:tgtEl>
                                          <p:spTgt spid="39"/>
                                        </p:tgtEl>
                                        <p:attrNameLst>
                                          <p:attrName>ppt_y</p:attrName>
                                        </p:attrNameLst>
                                      </p:cBhvr>
                                      <p:tavLst>
                                        <p:tav tm="0">
                                          <p:val>
                                            <p:strVal val="#ppt_y-.1"/>
                                          </p:val>
                                        </p:tav>
                                        <p:tav tm="100000">
                                          <p:val>
                                            <p:strVal val="#ppt_y"/>
                                          </p:val>
                                        </p:tav>
                                      </p:tavLst>
                                    </p:anim>
                                  </p:childTnLst>
                                </p:cTn>
                              </p:par>
                              <p:par>
                                <p:cTn id="139" presetID="47"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anim calcmode="lin" valueType="num">
                                      <p:cBhvr>
                                        <p:cTn id="142" dur="500" fill="hold"/>
                                        <p:tgtEl>
                                          <p:spTgt spid="38"/>
                                        </p:tgtEl>
                                        <p:attrNameLst>
                                          <p:attrName>ppt_x</p:attrName>
                                        </p:attrNameLst>
                                      </p:cBhvr>
                                      <p:tavLst>
                                        <p:tav tm="0">
                                          <p:val>
                                            <p:strVal val="#ppt_x"/>
                                          </p:val>
                                        </p:tav>
                                        <p:tav tm="100000">
                                          <p:val>
                                            <p:strVal val="#ppt_x"/>
                                          </p:val>
                                        </p:tav>
                                      </p:tavLst>
                                    </p:anim>
                                    <p:anim calcmode="lin" valueType="num">
                                      <p:cBhvr>
                                        <p:cTn id="143"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Graphic spid="26" grpId="0">
        <p:bldAsOne/>
      </p:bldGraphic>
      <p:bldGraphic spid="26" grpId="1">
        <p:bldAsOne/>
      </p:bldGraphic>
      <p:bldGraphic spid="26" grpId="2">
        <p:bldAsOne/>
      </p:bldGraphic>
      <p:bldGraphic spid="26" grpId="3">
        <p:bldAsOne/>
      </p:bldGraphic>
      <p:bldGraphic spid="26" grpId="4">
        <p:bldAsOne/>
      </p:bldGraphic>
      <p:bldGraphic spid="27" grpId="0">
        <p:bldAsOne/>
      </p:bldGraphic>
      <p:bldGraphic spid="27" grpId="1">
        <p:bldAsOne/>
      </p:bldGraphic>
      <p:bldGraphic spid="27" grpId="2">
        <p:bldAsOne/>
      </p:bldGraphic>
      <p:bldGraphic spid="27" grpId="3">
        <p:bldAsOne/>
      </p:bldGraphic>
      <p:bldGraphic spid="27" grpId="4">
        <p:bldAsOne/>
      </p:bldGraphic>
      <p:bldGraphic spid="28" grpId="0">
        <p:bldAsOne/>
      </p:bldGraphic>
      <p:bldGraphic spid="28" grpId="1">
        <p:bldAsOne/>
      </p:bldGraphic>
      <p:bldGraphic spid="28" grpId="2">
        <p:bldAsOne/>
      </p:bldGraphic>
      <p:bldGraphic spid="28" grpId="3">
        <p:bldAsOne/>
      </p:bldGraphic>
      <p:bldGraphic spid="28" grpId="4">
        <p:bldAsOne/>
      </p:bldGraphic>
      <p:bldGraphic spid="29" grpId="0">
        <p:bldAsOne/>
      </p:bldGraphic>
      <p:bldGraphic spid="29" grpId="1">
        <p:bldAsOne/>
      </p:bldGraphic>
      <p:bldGraphic spid="29" grpId="2">
        <p:bldAsOne/>
      </p:bldGraphic>
      <p:bldGraphic spid="29" grpId="3">
        <p:bldAsOne/>
      </p:bldGraphic>
      <p:bldGraphic spid="29" grpId="4">
        <p:bldAsOne/>
      </p:bldGraphic>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46115" y="2101481"/>
            <a:ext cx="2605410" cy="507831"/>
          </a:xfrm>
          <a:prstGeom prst="rect">
            <a:avLst/>
          </a:prstGeom>
        </p:spPr>
        <p:txBody>
          <a:bodyPr wrap="square">
            <a:spAutoFit/>
          </a:bodyPr>
          <a:lstStyle/>
          <a:p>
            <a:r>
              <a:rPr lang="en-US" altLang="zh-CN" sz="2700" dirty="0">
                <a:solidFill>
                  <a:srgbClr val="AE002B"/>
                </a:solidFill>
                <a:latin typeface="微软雅黑" panose="020B0503020204020204" pitchFamily="34" charset="-122"/>
                <a:ea typeface="微软雅黑" panose="020B0503020204020204" pitchFamily="34" charset="-122"/>
                <a:cs typeface="Times New Roman" panose="02020603050405020304" pitchFamily="18" charset="0"/>
              </a:rPr>
              <a:t>Add title text</a:t>
            </a:r>
            <a:endParaRPr lang="zh-CN" altLang="en-US" sz="2700" dirty="0">
              <a:solidFill>
                <a:srgbClr val="AE002B"/>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46114" y="2563562"/>
            <a:ext cx="3851844" cy="683072"/>
          </a:xfrm>
          <a:prstGeom prst="rect">
            <a:avLst/>
          </a:prstGeom>
          <a:noFill/>
        </p:spPr>
        <p:txBody>
          <a:bodyPr wrap="square" rtlCol="0">
            <a:spAutoFit/>
          </a:bodyPr>
          <a:lstStyle/>
          <a:p>
            <a:pPr>
              <a:lnSpc>
                <a:spcPct val="150000"/>
              </a:lnSpc>
            </a:pPr>
            <a:r>
              <a:rPr lang="en-US" altLang="zh-CN" sz="853" dirty="0">
                <a:solidFill>
                  <a:srgbClr val="AE002B"/>
                </a:solidFill>
                <a:latin typeface="Arial" panose="020B0604020202020204" pitchFamily="34" charset="0"/>
                <a:cs typeface="Arial" panose="020B0604020202020204" pitchFamily="34" charset="0"/>
              </a:rPr>
              <a:t>CLICK ADD RELATED TITLE TEXT, AND CLICK ADD RELATED TITLE TEXT, CLICK ADD RELATED TITLE TEXT, CLICK ON ADD RELATED TITLE WORDS.</a:t>
            </a:r>
            <a:endParaRPr lang="zh-CN" altLang="en-US" sz="853" dirty="0">
              <a:solidFill>
                <a:srgbClr val="AE002B"/>
              </a:solidFill>
              <a:latin typeface="Arial" panose="020B0604020202020204" pitchFamily="34" charset="0"/>
              <a:cs typeface="Arial" panose="020B0604020202020204" pitchFamily="34" charset="0"/>
            </a:endParaRPr>
          </a:p>
        </p:txBody>
      </p:sp>
      <p:sp>
        <p:nvSpPr>
          <p:cNvPr id="6" name="Freeform 15"/>
          <p:cNvSpPr>
            <a:spLocks/>
          </p:cNvSpPr>
          <p:nvPr/>
        </p:nvSpPr>
        <p:spPr bwMode="auto">
          <a:xfrm>
            <a:off x="2106525" y="1881304"/>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7" name="文本框 6"/>
          <p:cNvSpPr txBox="1"/>
          <p:nvPr/>
        </p:nvSpPr>
        <p:spPr>
          <a:xfrm>
            <a:off x="2353458" y="2073193"/>
            <a:ext cx="1086732" cy="1142942"/>
          </a:xfrm>
          <a:prstGeom prst="rect">
            <a:avLst/>
          </a:prstGeom>
          <a:noFill/>
        </p:spPr>
        <p:txBody>
          <a:bodyPr wrap="square" rtlCol="0">
            <a:spAutoFit/>
          </a:bodyPr>
          <a:lstStyle/>
          <a:p>
            <a:pPr algn="ctr"/>
            <a:r>
              <a:rPr lang="en-US" altLang="zh-CN" sz="6827" dirty="0">
                <a:solidFill>
                  <a:srgbClr val="AE002B"/>
                </a:solidFill>
                <a:latin typeface="Impact" panose="020B0806030902050204" pitchFamily="34" charset="0"/>
              </a:rPr>
              <a:t>04</a:t>
            </a:r>
            <a:endParaRPr lang="zh-CN" altLang="en-US" sz="6827" dirty="0">
              <a:solidFill>
                <a:srgbClr val="AE002B"/>
              </a:solidFill>
              <a:latin typeface="Impact" panose="020B0806030902050204" pitchFamily="34" charset="0"/>
            </a:endParaRPr>
          </a:p>
        </p:txBody>
      </p:sp>
    </p:spTree>
    <p:extLst>
      <p:ext uri="{BB962C8B-B14F-4D97-AF65-F5344CB8AC3E}">
        <p14:creationId xmlns:p14="http://schemas.microsoft.com/office/powerpoint/2010/main" val="287800968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par>
                                <p:cTn id="18" presetID="23" presetClass="entr" presetSubtype="3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strVal val="4*#ppt_w"/>
                                          </p:val>
                                        </p:tav>
                                        <p:tav tm="100000">
                                          <p:val>
                                            <p:strVal val="#ppt_w"/>
                                          </p:val>
                                        </p:tav>
                                      </p:tavLst>
                                    </p:anim>
                                    <p:anim calcmode="lin" valueType="num">
                                      <p:cBhvr>
                                        <p:cTn id="21" dur="500" fill="hold"/>
                                        <p:tgtEl>
                                          <p:spTgt spid="4"/>
                                        </p:tgtEl>
                                        <p:attrNameLst>
                                          <p:attrName>ppt_h</p:attrName>
                                        </p:attrNameLst>
                                      </p:cBhvr>
                                      <p:tavLst>
                                        <p:tav tm="0">
                                          <p:val>
                                            <p:strVal val="4*#ppt_h"/>
                                          </p:val>
                                        </p:tav>
                                        <p:tav tm="100000">
                                          <p:val>
                                            <p:strVal val="#ppt_h"/>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1297598" y="2161778"/>
            <a:ext cx="963909" cy="923289"/>
            <a:chOff x="1664154" y="1934950"/>
            <a:chExt cx="963741" cy="897257"/>
          </a:xfrm>
        </p:grpSpPr>
        <p:grpSp>
          <p:nvGrpSpPr>
            <p:cNvPr id="8" name="组合 7"/>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9" name="TextBox 44"/>
            <p:cNvSpPr txBox="1"/>
            <p:nvPr/>
          </p:nvSpPr>
          <p:spPr>
            <a:xfrm>
              <a:off x="1807549" y="2188595"/>
              <a:ext cx="820346"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45%</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251170" y="2171861"/>
            <a:ext cx="897415" cy="923289"/>
            <a:chOff x="3293884" y="1912625"/>
            <a:chExt cx="897259" cy="897258"/>
          </a:xfrm>
        </p:grpSpPr>
        <p:grpSp>
          <p:nvGrpSpPr>
            <p:cNvPr id="13" name="组合 12"/>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椭圆 15"/>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4" name="TextBox 49"/>
            <p:cNvSpPr txBox="1"/>
            <p:nvPr/>
          </p:nvSpPr>
          <p:spPr>
            <a:xfrm>
              <a:off x="3404406" y="2201081"/>
              <a:ext cx="753231" cy="388829"/>
            </a:xfrm>
            <a:prstGeom prst="rect">
              <a:avLst/>
            </a:prstGeom>
            <a:noFill/>
          </p:spPr>
          <p:txBody>
            <a:bodyPr wrap="square" rtlCol="0">
              <a:spAutoFit/>
            </a:bodyPr>
            <a:lstStyle/>
            <a:p>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68%</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056952" y="2166347"/>
            <a:ext cx="942085" cy="923289"/>
            <a:chOff x="4849324" y="1995712"/>
            <a:chExt cx="941921" cy="897257"/>
          </a:xfrm>
        </p:grpSpPr>
        <p:grpSp>
          <p:nvGrpSpPr>
            <p:cNvPr id="18" name="组合 17"/>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椭圆 20"/>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9" name="TextBox 54"/>
            <p:cNvSpPr txBox="1"/>
            <p:nvPr/>
          </p:nvSpPr>
          <p:spPr>
            <a:xfrm>
              <a:off x="4963049" y="2222298"/>
              <a:ext cx="828196"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79%</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906248" y="2160328"/>
            <a:ext cx="951205" cy="923289"/>
            <a:chOff x="6380261" y="2029113"/>
            <a:chExt cx="951040" cy="897257"/>
          </a:xfrm>
        </p:grpSpPr>
        <p:grpSp>
          <p:nvGrpSpPr>
            <p:cNvPr id="23" name="组合 22"/>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6" name="椭圆 25"/>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TextBox 59"/>
            <p:cNvSpPr txBox="1"/>
            <p:nvPr/>
          </p:nvSpPr>
          <p:spPr>
            <a:xfrm>
              <a:off x="6501314" y="2303662"/>
              <a:ext cx="829987"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92%</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7" name="Freeform 8"/>
          <p:cNvSpPr>
            <a:spLocks/>
          </p:cNvSpPr>
          <p:nvPr/>
        </p:nvSpPr>
        <p:spPr bwMode="auto">
          <a:xfrm rot="18900000">
            <a:off x="1341353" y="2504132"/>
            <a:ext cx="1215555" cy="660729"/>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rgbClr val="C00002"/>
          </a:solidFill>
          <a:ln w="3175" cap="flat">
            <a:noFill/>
            <a:prstDash val="solid"/>
            <a:miter lim="800000"/>
            <a:headEnd/>
            <a:tailEnd/>
          </a:ln>
        </p:spPr>
        <p:txBody>
          <a:bodyPr vert="horz" wrap="square" lIns="92354" tIns="46177" rIns="92354" bIns="46177"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8" name="Freeform 7"/>
          <p:cNvSpPr>
            <a:spLocks/>
          </p:cNvSpPr>
          <p:nvPr/>
        </p:nvSpPr>
        <p:spPr bwMode="auto">
          <a:xfrm rot="19087048">
            <a:off x="3249735" y="2401123"/>
            <a:ext cx="1187878" cy="802771"/>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rgbClr val="C00002"/>
          </a:solidFill>
          <a:ln w="3175" cap="flat">
            <a:noFill/>
            <a:prstDash val="solid"/>
            <a:miter lim="800000"/>
            <a:headEnd/>
            <a:tailEnd/>
          </a:ln>
        </p:spPr>
        <p:txBody>
          <a:bodyPr vert="horz" wrap="square" lIns="92354" tIns="46177" rIns="92354" bIns="46177"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6"/>
          <p:cNvSpPr>
            <a:spLocks/>
          </p:cNvSpPr>
          <p:nvPr/>
        </p:nvSpPr>
        <p:spPr bwMode="auto">
          <a:xfrm rot="19290703">
            <a:off x="4990126" y="2259796"/>
            <a:ext cx="1214489" cy="945740"/>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rgbClr val="C00002"/>
          </a:solidFill>
          <a:ln w="3175" cap="flat">
            <a:noFill/>
            <a:prstDash val="solid"/>
            <a:miter lim="800000"/>
            <a:headEnd/>
            <a:tailEnd/>
          </a:ln>
        </p:spPr>
        <p:txBody>
          <a:bodyPr vert="horz" wrap="square" lIns="92354" tIns="46177" rIns="92354" bIns="46177"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5"/>
          <p:cNvSpPr>
            <a:spLocks/>
          </p:cNvSpPr>
          <p:nvPr/>
        </p:nvSpPr>
        <p:spPr bwMode="auto">
          <a:xfrm rot="19810786">
            <a:off x="6789359" y="2063648"/>
            <a:ext cx="1169909" cy="1141444"/>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rgbClr val="C00002"/>
          </a:solidFill>
          <a:ln w="3175" cap="flat">
            <a:noFill/>
            <a:prstDash val="solid"/>
            <a:miter lim="800000"/>
            <a:headEnd/>
            <a:tailEnd/>
          </a:ln>
        </p:spPr>
        <p:txBody>
          <a:bodyPr vert="horz" wrap="square" lIns="92354" tIns="46177" rIns="92354" bIns="46177"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251246" y="1416283"/>
            <a:ext cx="1064715" cy="261610"/>
            <a:chOff x="3296890" y="8005745"/>
            <a:chExt cx="2808439" cy="676230"/>
          </a:xfrm>
          <a:effectLst>
            <a:outerShdw blurRad="203200" dist="114300" dir="5400000" sx="102000" sy="102000" algn="t" rotWithShape="0">
              <a:prstClr val="black">
                <a:alpha val="29000"/>
              </a:prstClr>
            </a:outerShdw>
          </a:effectLst>
        </p:grpSpPr>
        <p:sp>
          <p:nvSpPr>
            <p:cNvPr id="32" name="流程图: 可选过程 31"/>
            <p:cNvSpPr/>
            <p:nvPr/>
          </p:nvSpPr>
          <p:spPr>
            <a:xfrm>
              <a:off x="3477359" y="8032286"/>
              <a:ext cx="2534423" cy="584775"/>
            </a:xfrm>
            <a:prstGeom prst="flowChartAlternateProcess">
              <a:avLst/>
            </a:prstGeom>
            <a:solidFill>
              <a:srgbClr val="C0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TextBox 72"/>
            <p:cNvSpPr txBox="1"/>
            <p:nvPr/>
          </p:nvSpPr>
          <p:spPr>
            <a:xfrm>
              <a:off x="3296890" y="8005745"/>
              <a:ext cx="2808439" cy="67623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Add title text</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067029" y="1416283"/>
            <a:ext cx="1064715" cy="261610"/>
            <a:chOff x="3296890" y="8005745"/>
            <a:chExt cx="2808439" cy="676230"/>
          </a:xfrm>
          <a:effectLst>
            <a:outerShdw blurRad="203200" dist="114300" dir="5400000" sx="102000" sy="102000" algn="t" rotWithShape="0">
              <a:prstClr val="black">
                <a:alpha val="29000"/>
              </a:prstClr>
            </a:outerShdw>
          </a:effectLst>
        </p:grpSpPr>
        <p:sp>
          <p:nvSpPr>
            <p:cNvPr id="35" name="流程图: 可选过程 34"/>
            <p:cNvSpPr/>
            <p:nvPr/>
          </p:nvSpPr>
          <p:spPr>
            <a:xfrm>
              <a:off x="3477359" y="8032286"/>
              <a:ext cx="2534423" cy="584775"/>
            </a:xfrm>
            <a:prstGeom prst="flowChartAlternateProcess">
              <a:avLst/>
            </a:prstGeom>
            <a:solidFill>
              <a:srgbClr val="C0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TextBox 75"/>
            <p:cNvSpPr txBox="1"/>
            <p:nvPr/>
          </p:nvSpPr>
          <p:spPr>
            <a:xfrm>
              <a:off x="3296890" y="8005745"/>
              <a:ext cx="2808439" cy="67623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Add title text</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4857461" y="1416283"/>
            <a:ext cx="1064715" cy="261610"/>
            <a:chOff x="3296890" y="8005745"/>
            <a:chExt cx="2808439" cy="676230"/>
          </a:xfrm>
          <a:effectLst>
            <a:outerShdw blurRad="203200" dist="114300" dir="5400000" sx="102000" sy="102000" algn="t" rotWithShape="0">
              <a:prstClr val="black">
                <a:alpha val="29000"/>
              </a:prstClr>
            </a:outerShdw>
          </a:effectLst>
        </p:grpSpPr>
        <p:sp>
          <p:nvSpPr>
            <p:cNvPr id="38" name="流程图: 可选过程 37"/>
            <p:cNvSpPr/>
            <p:nvPr/>
          </p:nvSpPr>
          <p:spPr>
            <a:xfrm>
              <a:off x="3477359" y="8032286"/>
              <a:ext cx="2534423" cy="584775"/>
            </a:xfrm>
            <a:prstGeom prst="flowChartAlternateProcess">
              <a:avLst/>
            </a:prstGeom>
            <a:solidFill>
              <a:srgbClr val="C0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TextBox 78"/>
            <p:cNvSpPr txBox="1"/>
            <p:nvPr/>
          </p:nvSpPr>
          <p:spPr>
            <a:xfrm>
              <a:off x="3296890" y="8005745"/>
              <a:ext cx="2808439" cy="67623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Add title text</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753029" y="1416283"/>
            <a:ext cx="1064715" cy="261610"/>
            <a:chOff x="3296890" y="8005745"/>
            <a:chExt cx="2808439" cy="676230"/>
          </a:xfrm>
          <a:effectLst>
            <a:outerShdw blurRad="203200" dist="114300" dir="5400000" sx="102000" sy="102000" algn="t" rotWithShape="0">
              <a:prstClr val="black">
                <a:alpha val="29000"/>
              </a:prstClr>
            </a:outerShdw>
          </a:effectLst>
        </p:grpSpPr>
        <p:sp>
          <p:nvSpPr>
            <p:cNvPr id="41" name="流程图: 可选过程 40"/>
            <p:cNvSpPr/>
            <p:nvPr/>
          </p:nvSpPr>
          <p:spPr>
            <a:xfrm>
              <a:off x="3477359" y="8032286"/>
              <a:ext cx="2534423" cy="584775"/>
            </a:xfrm>
            <a:prstGeom prst="flowChartAlternateProcess">
              <a:avLst/>
            </a:prstGeom>
            <a:solidFill>
              <a:srgbClr val="C0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TextBox 81"/>
            <p:cNvSpPr txBox="1"/>
            <p:nvPr/>
          </p:nvSpPr>
          <p:spPr>
            <a:xfrm>
              <a:off x="3296890" y="8005745"/>
              <a:ext cx="2808439" cy="67623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Add title text</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43" name="TextBox 83"/>
          <p:cNvSpPr txBox="1"/>
          <p:nvPr/>
        </p:nvSpPr>
        <p:spPr>
          <a:xfrm>
            <a:off x="1117286" y="3459484"/>
            <a:ext cx="1647706" cy="889044"/>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Click here to add text content, such as keywords, some brief introductions, etc.</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4" name="TextBox 84"/>
          <p:cNvSpPr txBox="1"/>
          <p:nvPr/>
        </p:nvSpPr>
        <p:spPr>
          <a:xfrm>
            <a:off x="2956937" y="3459484"/>
            <a:ext cx="1647706" cy="889044"/>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Click here to add text content, such as keywords, some brief introductions, etc.</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5" name="TextBox 85"/>
          <p:cNvSpPr txBox="1"/>
          <p:nvPr/>
        </p:nvSpPr>
        <p:spPr>
          <a:xfrm>
            <a:off x="4726164" y="3459484"/>
            <a:ext cx="1647706" cy="889044"/>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Click here to add text content, such as keywords, some brief introductions, etc.</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6" name="TextBox 86"/>
          <p:cNvSpPr txBox="1"/>
          <p:nvPr/>
        </p:nvSpPr>
        <p:spPr>
          <a:xfrm>
            <a:off x="6670380" y="3459484"/>
            <a:ext cx="1647706" cy="889044"/>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Click here to add text content, such as keywords, some brief introductions, etc.</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986383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7"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anim calcmode="lin" valueType="num">
                                      <p:cBhvr>
                                        <p:cTn id="25" dur="500" fill="hold"/>
                                        <p:tgtEl>
                                          <p:spTgt spid="31"/>
                                        </p:tgtEl>
                                        <p:attrNameLst>
                                          <p:attrName>ppt_x</p:attrName>
                                        </p:attrNameLst>
                                      </p:cBhvr>
                                      <p:tavLst>
                                        <p:tav tm="0">
                                          <p:val>
                                            <p:strVal val="#ppt_x"/>
                                          </p:val>
                                        </p:tav>
                                        <p:tav tm="100000">
                                          <p:val>
                                            <p:strVal val="#ppt_x"/>
                                          </p:val>
                                        </p:tav>
                                      </p:tavLst>
                                    </p:anim>
                                    <p:anim calcmode="lin" valueType="num">
                                      <p:cBhvr>
                                        <p:cTn id="26" dur="500" fill="hold"/>
                                        <p:tgtEl>
                                          <p:spTgt spid="31"/>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7"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anim calcmode="lin" valueType="num">
                                      <p:cBhvr>
                                        <p:cTn id="37" dur="500" fill="hold"/>
                                        <p:tgtEl>
                                          <p:spTgt spid="37"/>
                                        </p:tgtEl>
                                        <p:attrNameLst>
                                          <p:attrName>ppt_x</p:attrName>
                                        </p:attrNameLst>
                                      </p:cBhvr>
                                      <p:tavLst>
                                        <p:tav tm="0">
                                          <p:val>
                                            <p:strVal val="#ppt_x"/>
                                          </p:val>
                                        </p:tav>
                                        <p:tav tm="100000">
                                          <p:val>
                                            <p:strVal val="#ppt_x"/>
                                          </p:val>
                                        </p:tav>
                                      </p:tavLst>
                                    </p:anim>
                                    <p:anim calcmode="lin" valueType="num">
                                      <p:cBhvr>
                                        <p:cTn id="38" dur="500" fill="hold"/>
                                        <p:tgtEl>
                                          <p:spTgt spid="37"/>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7"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anim calcmode="lin" valueType="num">
                                      <p:cBhvr>
                                        <p:cTn id="43" dur="500" fill="hold"/>
                                        <p:tgtEl>
                                          <p:spTgt spid="40"/>
                                        </p:tgtEl>
                                        <p:attrNameLst>
                                          <p:attrName>ppt_x</p:attrName>
                                        </p:attrNameLst>
                                      </p:cBhvr>
                                      <p:tavLst>
                                        <p:tav tm="0">
                                          <p:val>
                                            <p:strVal val="#ppt_x"/>
                                          </p:val>
                                        </p:tav>
                                        <p:tav tm="100000">
                                          <p:val>
                                            <p:strVal val="#ppt_x"/>
                                          </p:val>
                                        </p:tav>
                                      </p:tavLst>
                                    </p:anim>
                                    <p:anim calcmode="lin" valueType="num">
                                      <p:cBhvr>
                                        <p:cTn id="44" dur="500" fill="hold"/>
                                        <p:tgtEl>
                                          <p:spTgt spid="4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23" presetClass="entr" presetSubtype="272"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strVal val="2/3*#ppt_w"/>
                                          </p:val>
                                        </p:tav>
                                        <p:tav tm="100000">
                                          <p:val>
                                            <p:strVal val="#ppt_w"/>
                                          </p:val>
                                        </p:tav>
                                      </p:tavLst>
                                    </p:anim>
                                    <p:anim calcmode="lin" valueType="num">
                                      <p:cBhvr>
                                        <p:cTn id="49" dur="500" fill="hold"/>
                                        <p:tgtEl>
                                          <p:spTgt spid="7"/>
                                        </p:tgtEl>
                                        <p:attrNameLst>
                                          <p:attrName>ppt_h</p:attrName>
                                        </p:attrNameLst>
                                      </p:cBhvr>
                                      <p:tavLst>
                                        <p:tav tm="0">
                                          <p:val>
                                            <p:strVal val="2/3*#ppt_h"/>
                                          </p:val>
                                        </p:tav>
                                        <p:tav tm="100000">
                                          <p:val>
                                            <p:strVal val="#ppt_h"/>
                                          </p:val>
                                        </p:tav>
                                      </p:tavLst>
                                    </p:anim>
                                  </p:childTnLst>
                                </p:cTn>
                              </p:par>
                              <p:par>
                                <p:cTn id="50" presetID="21"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1000"/>
                                        <p:tgtEl>
                                          <p:spTgt spid="27"/>
                                        </p:tgtEl>
                                      </p:cBhvr>
                                    </p:animEffect>
                                  </p:childTnLst>
                                </p:cTn>
                              </p:par>
                            </p:childTnLst>
                          </p:cTn>
                        </p:par>
                        <p:par>
                          <p:cTn id="53" fill="hold">
                            <p:stCondLst>
                              <p:cond delay="3500"/>
                            </p:stCondLst>
                            <p:childTnLst>
                              <p:par>
                                <p:cTn id="54" presetID="23" presetClass="entr" presetSubtype="272"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strVal val="2/3*#ppt_w"/>
                                          </p:val>
                                        </p:tav>
                                        <p:tav tm="100000">
                                          <p:val>
                                            <p:strVal val="#ppt_w"/>
                                          </p:val>
                                        </p:tav>
                                      </p:tavLst>
                                    </p:anim>
                                    <p:anim calcmode="lin" valueType="num">
                                      <p:cBhvr>
                                        <p:cTn id="57" dur="500" fill="hold"/>
                                        <p:tgtEl>
                                          <p:spTgt spid="12"/>
                                        </p:tgtEl>
                                        <p:attrNameLst>
                                          <p:attrName>ppt_h</p:attrName>
                                        </p:attrNameLst>
                                      </p:cBhvr>
                                      <p:tavLst>
                                        <p:tav tm="0">
                                          <p:val>
                                            <p:strVal val="2/3*#ppt_h"/>
                                          </p:val>
                                        </p:tav>
                                        <p:tav tm="100000">
                                          <p:val>
                                            <p:strVal val="#ppt_h"/>
                                          </p:val>
                                        </p:tav>
                                      </p:tavLst>
                                    </p:anim>
                                  </p:childTnLst>
                                </p:cTn>
                              </p:par>
                              <p:par>
                                <p:cTn id="58" presetID="21" presetClass="entr" presetSubtype="1"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heel(1)">
                                      <p:cBhvr>
                                        <p:cTn id="60" dur="1000"/>
                                        <p:tgtEl>
                                          <p:spTgt spid="28"/>
                                        </p:tgtEl>
                                      </p:cBhvr>
                                    </p:animEffect>
                                  </p:childTnLst>
                                </p:cTn>
                              </p:par>
                            </p:childTnLst>
                          </p:cTn>
                        </p:par>
                        <p:par>
                          <p:cTn id="61" fill="hold">
                            <p:stCondLst>
                              <p:cond delay="4500"/>
                            </p:stCondLst>
                            <p:childTnLst>
                              <p:par>
                                <p:cTn id="62" presetID="23" presetClass="entr" presetSubtype="272"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strVal val="2/3*#ppt_w"/>
                                          </p:val>
                                        </p:tav>
                                        <p:tav tm="100000">
                                          <p:val>
                                            <p:strVal val="#ppt_w"/>
                                          </p:val>
                                        </p:tav>
                                      </p:tavLst>
                                    </p:anim>
                                    <p:anim calcmode="lin" valueType="num">
                                      <p:cBhvr>
                                        <p:cTn id="65" dur="500" fill="hold"/>
                                        <p:tgtEl>
                                          <p:spTgt spid="17"/>
                                        </p:tgtEl>
                                        <p:attrNameLst>
                                          <p:attrName>ppt_h</p:attrName>
                                        </p:attrNameLst>
                                      </p:cBhvr>
                                      <p:tavLst>
                                        <p:tav tm="0">
                                          <p:val>
                                            <p:strVal val="2/3*#ppt_h"/>
                                          </p:val>
                                        </p:tav>
                                        <p:tav tm="100000">
                                          <p:val>
                                            <p:strVal val="#ppt_h"/>
                                          </p:val>
                                        </p:tav>
                                      </p:tavLst>
                                    </p:anim>
                                  </p:childTnLst>
                                </p:cTn>
                              </p:par>
                              <p:par>
                                <p:cTn id="66" presetID="21" presetClass="entr" presetSubtype="1"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heel(1)">
                                      <p:cBhvr>
                                        <p:cTn id="68" dur="1000"/>
                                        <p:tgtEl>
                                          <p:spTgt spid="29"/>
                                        </p:tgtEl>
                                      </p:cBhvr>
                                    </p:animEffect>
                                  </p:childTnLst>
                                </p:cTn>
                              </p:par>
                            </p:childTnLst>
                          </p:cTn>
                        </p:par>
                        <p:par>
                          <p:cTn id="69" fill="hold">
                            <p:stCondLst>
                              <p:cond delay="5500"/>
                            </p:stCondLst>
                            <p:childTnLst>
                              <p:par>
                                <p:cTn id="70" presetID="23" presetClass="entr" presetSubtype="272" fill="hold"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strVal val="2/3*#ppt_w"/>
                                          </p:val>
                                        </p:tav>
                                        <p:tav tm="100000">
                                          <p:val>
                                            <p:strVal val="#ppt_w"/>
                                          </p:val>
                                        </p:tav>
                                      </p:tavLst>
                                    </p:anim>
                                    <p:anim calcmode="lin" valueType="num">
                                      <p:cBhvr>
                                        <p:cTn id="73" dur="500" fill="hold"/>
                                        <p:tgtEl>
                                          <p:spTgt spid="22"/>
                                        </p:tgtEl>
                                        <p:attrNameLst>
                                          <p:attrName>ppt_h</p:attrName>
                                        </p:attrNameLst>
                                      </p:cBhvr>
                                      <p:tavLst>
                                        <p:tav tm="0">
                                          <p:val>
                                            <p:strVal val="2/3*#ppt_h"/>
                                          </p:val>
                                        </p:tav>
                                        <p:tav tm="100000">
                                          <p:val>
                                            <p:strVal val="#ppt_h"/>
                                          </p:val>
                                        </p:tav>
                                      </p:tavLst>
                                    </p:anim>
                                  </p:childTnLst>
                                </p:cTn>
                              </p:par>
                              <p:par>
                                <p:cTn id="74" presetID="21" presetClass="entr" presetSubtype="1"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heel(1)">
                                      <p:cBhvr>
                                        <p:cTn id="76" dur="1000"/>
                                        <p:tgtEl>
                                          <p:spTgt spid="30"/>
                                        </p:tgtEl>
                                      </p:cBhvr>
                                    </p:animEffect>
                                  </p:childTnLst>
                                </p:cTn>
                              </p:par>
                            </p:childTnLst>
                          </p:cTn>
                        </p:par>
                        <p:par>
                          <p:cTn id="77" fill="hold">
                            <p:stCondLst>
                              <p:cond delay="6500"/>
                            </p:stCondLst>
                            <p:childTnLst>
                              <p:par>
                                <p:cTn id="78" presetID="14" presetClass="entr" presetSubtype="10" fill="hold" grpId="0"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randombar(horizontal)">
                                      <p:cBhvr>
                                        <p:cTn id="80" dur="500"/>
                                        <p:tgtEl>
                                          <p:spTgt spid="43"/>
                                        </p:tgtEl>
                                      </p:cBhvr>
                                    </p:animEffect>
                                  </p:childTnLst>
                                </p:cTn>
                              </p:par>
                            </p:childTnLst>
                          </p:cTn>
                        </p:par>
                        <p:par>
                          <p:cTn id="81" fill="hold">
                            <p:stCondLst>
                              <p:cond delay="7000"/>
                            </p:stCondLst>
                            <p:childTnLst>
                              <p:par>
                                <p:cTn id="82" presetID="14" presetClass="entr" presetSubtype="1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childTnLst>
                          </p:cTn>
                        </p:par>
                        <p:par>
                          <p:cTn id="85" fill="hold">
                            <p:stCondLst>
                              <p:cond delay="7500"/>
                            </p:stCondLst>
                            <p:childTnLst>
                              <p:par>
                                <p:cTn id="86" presetID="14" presetClass="entr" presetSubtype="10" fill="hold" grpId="0"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randombar(horizontal)">
                                      <p:cBhvr>
                                        <p:cTn id="88" dur="500"/>
                                        <p:tgtEl>
                                          <p:spTgt spid="45"/>
                                        </p:tgtEl>
                                      </p:cBhvr>
                                    </p:animEffect>
                                  </p:childTnLst>
                                </p:cTn>
                              </p:par>
                            </p:childTnLst>
                          </p:cTn>
                        </p:par>
                        <p:par>
                          <p:cTn id="89" fill="hold">
                            <p:stCondLst>
                              <p:cond delay="8000"/>
                            </p:stCondLst>
                            <p:childTnLst>
                              <p:par>
                                <p:cTn id="90" presetID="14" presetClass="entr" presetSubtype="10" fill="hold" grpId="0"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randombar(horizontal)">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27" grpId="0" animBg="1"/>
      <p:bldP spid="28" grpId="0" animBg="1"/>
      <p:bldP spid="29" grpId="0" animBg="1"/>
      <p:bldP spid="30" grpId="0" animBg="1"/>
      <p:bldP spid="43" grpId="0"/>
      <p:bldP spid="44" grpId="0"/>
      <p:bldP spid="45"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原创设计师QQ598969553      _4"/>
          <p:cNvSpPr/>
          <p:nvPr/>
        </p:nvSpPr>
        <p:spPr>
          <a:xfrm>
            <a:off x="6168865" y="1493071"/>
            <a:ext cx="1770245"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Agency FB"/>
              <a:ea typeface="造字工房悦黑（非商用）常规体"/>
            </a:endParaRPr>
          </a:p>
        </p:txBody>
      </p:sp>
      <p:sp>
        <p:nvSpPr>
          <p:cNvPr id="8" name="原创设计师QQ598969553      _5"/>
          <p:cNvSpPr/>
          <p:nvPr/>
        </p:nvSpPr>
        <p:spPr>
          <a:xfrm>
            <a:off x="2328337" y="1407975"/>
            <a:ext cx="1770245"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Agency FB"/>
              <a:ea typeface="造字工房悦黑（非商用）常规体"/>
            </a:endParaRPr>
          </a:p>
        </p:txBody>
      </p:sp>
      <p:grpSp>
        <p:nvGrpSpPr>
          <p:cNvPr id="9" name="原创设计师QQ598969553      _6"/>
          <p:cNvGrpSpPr/>
          <p:nvPr/>
        </p:nvGrpSpPr>
        <p:grpSpPr>
          <a:xfrm>
            <a:off x="2454288" y="1489651"/>
            <a:ext cx="1669321" cy="804540"/>
            <a:chOff x="6084168" y="1274556"/>
            <a:chExt cx="1669538" cy="804355"/>
          </a:xfrm>
        </p:grpSpPr>
        <p:sp>
          <p:nvSpPr>
            <p:cNvPr id="10" name="TextBox 106"/>
            <p:cNvSpPr txBox="1"/>
            <p:nvPr/>
          </p:nvSpPr>
          <p:spPr>
            <a:xfrm>
              <a:off x="6084168" y="1514664"/>
              <a:ext cx="1669538" cy="564247"/>
            </a:xfrm>
            <a:prstGeom prst="rect">
              <a:avLst/>
            </a:prstGeom>
            <a:noFill/>
          </p:spPr>
          <p:txBody>
            <a:bodyPr wrap="square" lIns="68573" tIns="34286" rIns="68573" bIns="34286" rtlCol="0">
              <a:spAutoFit/>
            </a:bodyPr>
            <a:lstStyle/>
            <a:p>
              <a:pPr>
                <a:lnSpc>
                  <a:spcPct val="130000"/>
                </a:lnSpc>
              </a:pPr>
              <a:r>
                <a:rPr lang="en-US" altLang="zh-CN" sz="825" dirty="0">
                  <a:solidFill>
                    <a:schemeClr val="tx1">
                      <a:lumMod val="75000"/>
                      <a:lumOff val="25000"/>
                    </a:schemeClr>
                  </a:solidFill>
                  <a:latin typeface="微软雅黑" pitchFamily="34" charset="-122"/>
                  <a:ea typeface="微软雅黑" pitchFamily="34" charset="-122"/>
                </a:rPr>
                <a:t>Click here to add text content, such as keywords, some brief introductions, etc.</a:t>
              </a:r>
              <a:endParaRPr lang="zh-CN" altLang="en-US" sz="825" dirty="0">
                <a:solidFill>
                  <a:schemeClr val="tx1">
                    <a:lumMod val="75000"/>
                    <a:lumOff val="25000"/>
                  </a:schemeClr>
                </a:solidFill>
                <a:latin typeface="微软雅黑" pitchFamily="34" charset="-122"/>
                <a:ea typeface="微软雅黑" pitchFamily="34" charset="-122"/>
              </a:endParaRPr>
            </a:p>
          </p:txBody>
        </p:sp>
        <p:sp>
          <p:nvSpPr>
            <p:cNvPr id="11" name="TextBox 107"/>
            <p:cNvSpPr txBox="1"/>
            <p:nvPr/>
          </p:nvSpPr>
          <p:spPr>
            <a:xfrm>
              <a:off x="6282936" y="1274556"/>
              <a:ext cx="1257520" cy="244306"/>
            </a:xfrm>
            <a:prstGeom prst="rect">
              <a:avLst/>
            </a:prstGeom>
            <a:noFill/>
          </p:spPr>
          <p:txBody>
            <a:bodyPr wrap="square" lIns="68573" tIns="0" rIns="68573" bIns="0" rtlCol="0" anchor="t">
              <a:spAutoFit/>
            </a:bodyPr>
            <a:lstStyle/>
            <a:p>
              <a:pPr>
                <a:lnSpc>
                  <a:spcPct val="150000"/>
                </a:lnSpc>
              </a:pPr>
              <a:r>
                <a:rPr lang="en-US" altLang="zh-CN" sz="1200" dirty="0">
                  <a:solidFill>
                    <a:schemeClr val="tx1">
                      <a:lumMod val="75000"/>
                      <a:lumOff val="25000"/>
                    </a:schemeClr>
                  </a:solidFill>
                  <a:latin typeface="微软雅黑" pitchFamily="34" charset="-122"/>
                  <a:ea typeface="微软雅黑" pitchFamily="34" charset="-122"/>
                  <a:cs typeface="华文黑体" pitchFamily="2" charset="-122"/>
                </a:rPr>
                <a:t>Add title text</a:t>
              </a:r>
              <a:endParaRPr lang="zh-CN" altLang="en-US"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nvGrpSpPr>
          <p:cNvPr id="12" name="原创设计师QQ598969553      _7"/>
          <p:cNvGrpSpPr/>
          <p:nvPr/>
        </p:nvGrpSpPr>
        <p:grpSpPr>
          <a:xfrm>
            <a:off x="6301876" y="1603001"/>
            <a:ext cx="1669321" cy="804540"/>
            <a:chOff x="6084168" y="1274556"/>
            <a:chExt cx="1669538" cy="804355"/>
          </a:xfrm>
        </p:grpSpPr>
        <p:sp>
          <p:nvSpPr>
            <p:cNvPr id="13" name="TextBox 109"/>
            <p:cNvSpPr txBox="1"/>
            <p:nvPr/>
          </p:nvSpPr>
          <p:spPr>
            <a:xfrm>
              <a:off x="6084168" y="1514664"/>
              <a:ext cx="1669538" cy="564247"/>
            </a:xfrm>
            <a:prstGeom prst="rect">
              <a:avLst/>
            </a:prstGeom>
            <a:noFill/>
          </p:spPr>
          <p:txBody>
            <a:bodyPr wrap="square" lIns="68573" tIns="34286" rIns="68573" bIns="34286" rtlCol="0">
              <a:spAutoFit/>
            </a:bodyPr>
            <a:lstStyle/>
            <a:p>
              <a:pPr>
                <a:lnSpc>
                  <a:spcPct val="130000"/>
                </a:lnSpc>
              </a:pPr>
              <a:r>
                <a:rPr lang="en-US" altLang="zh-CN" sz="825" dirty="0">
                  <a:solidFill>
                    <a:schemeClr val="tx1">
                      <a:lumMod val="75000"/>
                      <a:lumOff val="25000"/>
                    </a:schemeClr>
                  </a:solidFill>
                  <a:latin typeface="微软雅黑" pitchFamily="34" charset="-122"/>
                  <a:ea typeface="微软雅黑" pitchFamily="34" charset="-122"/>
                </a:rPr>
                <a:t>Click here to add text content, such as keywords, some brief introductions, etc.</a:t>
              </a:r>
              <a:endParaRPr lang="zh-CN" altLang="en-US" sz="825" dirty="0">
                <a:solidFill>
                  <a:schemeClr val="tx1">
                    <a:lumMod val="75000"/>
                    <a:lumOff val="25000"/>
                  </a:schemeClr>
                </a:solidFill>
                <a:latin typeface="微软雅黑" pitchFamily="34" charset="-122"/>
                <a:ea typeface="微软雅黑" pitchFamily="34" charset="-122"/>
              </a:endParaRPr>
            </a:p>
          </p:txBody>
        </p:sp>
        <p:sp>
          <p:nvSpPr>
            <p:cNvPr id="14" name="TextBox 110"/>
            <p:cNvSpPr txBox="1"/>
            <p:nvPr/>
          </p:nvSpPr>
          <p:spPr>
            <a:xfrm>
              <a:off x="6383247" y="1274556"/>
              <a:ext cx="1157210" cy="244306"/>
            </a:xfrm>
            <a:prstGeom prst="rect">
              <a:avLst/>
            </a:prstGeom>
            <a:noFill/>
          </p:spPr>
          <p:txBody>
            <a:bodyPr wrap="square" lIns="68573" tIns="0" rIns="68573" bIns="0" rtlCol="0" anchor="t">
              <a:spAutoFit/>
            </a:bodyPr>
            <a:lstStyle/>
            <a:p>
              <a:pPr>
                <a:lnSpc>
                  <a:spcPct val="150000"/>
                </a:lnSpc>
              </a:pPr>
              <a:r>
                <a:rPr lang="en-US" altLang="zh-CN" sz="1200" dirty="0">
                  <a:solidFill>
                    <a:schemeClr val="tx1">
                      <a:lumMod val="75000"/>
                      <a:lumOff val="25000"/>
                    </a:schemeClr>
                  </a:solidFill>
                  <a:latin typeface="微软雅黑" pitchFamily="34" charset="-122"/>
                  <a:ea typeface="微软雅黑" pitchFamily="34" charset="-122"/>
                  <a:cs typeface="华文黑体" pitchFamily="2" charset="-122"/>
                </a:rPr>
                <a:t>Add title text</a:t>
              </a:r>
              <a:endParaRPr lang="zh-CN" altLang="en-US"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nvGrpSpPr>
          <p:cNvPr id="15" name="原创设计师QQ598969553      _8"/>
          <p:cNvGrpSpPr/>
          <p:nvPr/>
        </p:nvGrpSpPr>
        <p:grpSpPr>
          <a:xfrm>
            <a:off x="998472" y="1340955"/>
            <a:ext cx="1206440" cy="1172864"/>
            <a:chOff x="2201071" y="3406041"/>
            <a:chExt cx="1805286" cy="1805938"/>
          </a:xfrm>
        </p:grpSpPr>
        <p:grpSp>
          <p:nvGrpSpPr>
            <p:cNvPr id="16" name="组合 15"/>
            <p:cNvGrpSpPr/>
            <p:nvPr/>
          </p:nvGrpSpPr>
          <p:grpSpPr>
            <a:xfrm>
              <a:off x="2201071" y="3406041"/>
              <a:ext cx="1805286" cy="1805938"/>
              <a:chOff x="4345444" y="2542859"/>
              <a:chExt cx="1810550" cy="1811205"/>
            </a:xfrm>
          </p:grpSpPr>
          <p:grpSp>
            <p:nvGrpSpPr>
              <p:cNvPr id="18" name="组合 1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0" name="同心圆 6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21" name="椭圆 20"/>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9" name="椭圆 18"/>
              <p:cNvSpPr/>
              <p:nvPr/>
            </p:nvSpPr>
            <p:spPr>
              <a:xfrm>
                <a:off x="4565570" y="2763062"/>
                <a:ext cx="1370298" cy="1370793"/>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7" name="TextBox 69"/>
            <p:cNvSpPr txBox="1"/>
            <p:nvPr/>
          </p:nvSpPr>
          <p:spPr>
            <a:xfrm>
              <a:off x="2694008" y="3876616"/>
              <a:ext cx="1023614" cy="80563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Add</a:t>
              </a:r>
            </a:p>
            <a:p>
              <a:r>
                <a:rPr lang="en-US" altLang="zh-CN" sz="1400" dirty="0">
                  <a:solidFill>
                    <a:schemeClr val="bg1"/>
                  </a:solidFill>
                  <a:latin typeface="微软雅黑" panose="020B0503020204020204" pitchFamily="34" charset="-122"/>
                  <a:ea typeface="微软雅黑" panose="020B0503020204020204" pitchFamily="34" charset="-122"/>
                </a:rPr>
                <a:t>text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2" name="原创设计师QQ598969553      _9"/>
          <p:cNvGrpSpPr/>
          <p:nvPr/>
        </p:nvGrpSpPr>
        <p:grpSpPr>
          <a:xfrm>
            <a:off x="4895440" y="1389991"/>
            <a:ext cx="1206440" cy="1172864"/>
            <a:chOff x="4811090" y="3406041"/>
            <a:chExt cx="1805286" cy="1805938"/>
          </a:xfrm>
        </p:grpSpPr>
        <p:grpSp>
          <p:nvGrpSpPr>
            <p:cNvPr id="23" name="组合 22"/>
            <p:cNvGrpSpPr/>
            <p:nvPr/>
          </p:nvGrpSpPr>
          <p:grpSpPr>
            <a:xfrm>
              <a:off x="4811090" y="3406041"/>
              <a:ext cx="1805286" cy="1805938"/>
              <a:chOff x="4345444" y="2542859"/>
              <a:chExt cx="1810550" cy="1811205"/>
            </a:xfrm>
          </p:grpSpPr>
          <p:grpSp>
            <p:nvGrpSpPr>
              <p:cNvPr id="25" name="组合 2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7" name="同心圆 8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28" name="椭圆 2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26" name="椭圆 25"/>
              <p:cNvSpPr/>
              <p:nvPr/>
            </p:nvSpPr>
            <p:spPr>
              <a:xfrm>
                <a:off x="4565570" y="2763062"/>
                <a:ext cx="1370298" cy="1370793"/>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zh-CN" altLang="en-US" sz="1400">
                  <a:solidFill>
                    <a:prstClr val="black"/>
                  </a:solidFill>
                </a:endParaRPr>
              </a:p>
            </p:txBody>
          </p:sp>
        </p:grpSp>
        <p:sp>
          <p:nvSpPr>
            <p:cNvPr id="24" name="TextBox 117"/>
            <p:cNvSpPr txBox="1"/>
            <p:nvPr/>
          </p:nvSpPr>
          <p:spPr>
            <a:xfrm>
              <a:off x="5304027" y="3876616"/>
              <a:ext cx="1023614" cy="80563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Add</a:t>
              </a:r>
            </a:p>
            <a:p>
              <a:r>
                <a:rPr lang="en-US" altLang="zh-CN" sz="1400" dirty="0">
                  <a:solidFill>
                    <a:schemeClr val="bg1"/>
                  </a:solidFill>
                  <a:latin typeface="微软雅黑" panose="020B0503020204020204" pitchFamily="34" charset="-122"/>
                  <a:ea typeface="微软雅黑" panose="020B0503020204020204" pitchFamily="34" charset="-122"/>
                </a:rPr>
                <a:t>text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29" name="原创设计师QQ598969553      _10"/>
          <p:cNvSpPr/>
          <p:nvPr/>
        </p:nvSpPr>
        <p:spPr>
          <a:xfrm>
            <a:off x="6168865" y="3383281"/>
            <a:ext cx="1770245"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Agency FB"/>
              <a:ea typeface="造字工房悦黑（非商用）常规体"/>
            </a:endParaRPr>
          </a:p>
        </p:txBody>
      </p:sp>
      <p:sp>
        <p:nvSpPr>
          <p:cNvPr id="30" name="原创设计师QQ598969553      _11"/>
          <p:cNvSpPr/>
          <p:nvPr/>
        </p:nvSpPr>
        <p:spPr>
          <a:xfrm>
            <a:off x="2328337" y="3298185"/>
            <a:ext cx="1770245"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Agency FB"/>
              <a:ea typeface="造字工房悦黑（非商用）常规体"/>
            </a:endParaRPr>
          </a:p>
        </p:txBody>
      </p:sp>
      <p:grpSp>
        <p:nvGrpSpPr>
          <p:cNvPr id="31" name="原创设计师QQ598969553      _12"/>
          <p:cNvGrpSpPr/>
          <p:nvPr/>
        </p:nvGrpSpPr>
        <p:grpSpPr>
          <a:xfrm>
            <a:off x="2454288" y="3379861"/>
            <a:ext cx="1669321" cy="804540"/>
            <a:chOff x="6084168" y="1274556"/>
            <a:chExt cx="1669538" cy="804355"/>
          </a:xfrm>
        </p:grpSpPr>
        <p:sp>
          <p:nvSpPr>
            <p:cNvPr id="32" name="TextBox 58"/>
            <p:cNvSpPr txBox="1"/>
            <p:nvPr/>
          </p:nvSpPr>
          <p:spPr>
            <a:xfrm>
              <a:off x="6084168" y="1514664"/>
              <a:ext cx="1669538" cy="564247"/>
            </a:xfrm>
            <a:prstGeom prst="rect">
              <a:avLst/>
            </a:prstGeom>
            <a:noFill/>
          </p:spPr>
          <p:txBody>
            <a:bodyPr wrap="square" lIns="68573" tIns="34286" rIns="68573" bIns="34286" rtlCol="0">
              <a:spAutoFit/>
            </a:bodyPr>
            <a:lstStyle/>
            <a:p>
              <a:pPr>
                <a:lnSpc>
                  <a:spcPct val="130000"/>
                </a:lnSpc>
              </a:pPr>
              <a:r>
                <a:rPr lang="en-US" altLang="zh-CN" sz="825" dirty="0">
                  <a:solidFill>
                    <a:schemeClr val="tx1">
                      <a:lumMod val="75000"/>
                      <a:lumOff val="25000"/>
                    </a:schemeClr>
                  </a:solidFill>
                  <a:latin typeface="微软雅黑" pitchFamily="34" charset="-122"/>
                  <a:ea typeface="微软雅黑" pitchFamily="34" charset="-122"/>
                </a:rPr>
                <a:t>Click here to add text content, such as keywords, some brief introductions, etc.</a:t>
              </a:r>
              <a:endParaRPr lang="zh-CN" altLang="en-US" sz="825" dirty="0">
                <a:solidFill>
                  <a:schemeClr val="tx1">
                    <a:lumMod val="75000"/>
                    <a:lumOff val="25000"/>
                  </a:schemeClr>
                </a:solidFill>
                <a:latin typeface="微软雅黑" pitchFamily="34" charset="-122"/>
                <a:ea typeface="微软雅黑" pitchFamily="34" charset="-122"/>
              </a:endParaRPr>
            </a:p>
          </p:txBody>
        </p:sp>
        <p:sp>
          <p:nvSpPr>
            <p:cNvPr id="33" name="TextBox 59"/>
            <p:cNvSpPr txBox="1"/>
            <p:nvPr/>
          </p:nvSpPr>
          <p:spPr>
            <a:xfrm>
              <a:off x="6266632" y="1274556"/>
              <a:ext cx="1273825" cy="244306"/>
            </a:xfrm>
            <a:prstGeom prst="rect">
              <a:avLst/>
            </a:prstGeom>
            <a:noFill/>
          </p:spPr>
          <p:txBody>
            <a:bodyPr wrap="square" lIns="68573" tIns="0" rIns="68573" bIns="0" rtlCol="0" anchor="t">
              <a:spAutoFit/>
            </a:bodyPr>
            <a:lstStyle/>
            <a:p>
              <a:pPr>
                <a:lnSpc>
                  <a:spcPct val="150000"/>
                </a:lnSpc>
              </a:pPr>
              <a:r>
                <a:rPr lang="en-US" altLang="zh-CN" sz="1200" dirty="0">
                  <a:solidFill>
                    <a:schemeClr val="tx1">
                      <a:lumMod val="75000"/>
                      <a:lumOff val="25000"/>
                    </a:schemeClr>
                  </a:solidFill>
                  <a:latin typeface="微软雅黑" pitchFamily="34" charset="-122"/>
                  <a:ea typeface="微软雅黑" pitchFamily="34" charset="-122"/>
                  <a:cs typeface="华文黑体" pitchFamily="2" charset="-122"/>
                </a:rPr>
                <a:t>Add title text</a:t>
              </a:r>
              <a:endParaRPr lang="zh-CN" altLang="en-US"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nvGrpSpPr>
          <p:cNvPr id="34" name="原创设计师QQ598969553      _13"/>
          <p:cNvGrpSpPr/>
          <p:nvPr/>
        </p:nvGrpSpPr>
        <p:grpSpPr>
          <a:xfrm>
            <a:off x="6301876" y="3493211"/>
            <a:ext cx="1669321" cy="804540"/>
            <a:chOff x="6084168" y="1274556"/>
            <a:chExt cx="1669538" cy="804355"/>
          </a:xfrm>
        </p:grpSpPr>
        <p:sp>
          <p:nvSpPr>
            <p:cNvPr id="35" name="TextBox 66"/>
            <p:cNvSpPr txBox="1"/>
            <p:nvPr/>
          </p:nvSpPr>
          <p:spPr>
            <a:xfrm>
              <a:off x="6084168" y="1514664"/>
              <a:ext cx="1669538" cy="564247"/>
            </a:xfrm>
            <a:prstGeom prst="rect">
              <a:avLst/>
            </a:prstGeom>
            <a:noFill/>
          </p:spPr>
          <p:txBody>
            <a:bodyPr wrap="square" lIns="68573" tIns="34286" rIns="68573" bIns="34286" rtlCol="0">
              <a:spAutoFit/>
            </a:bodyPr>
            <a:lstStyle/>
            <a:p>
              <a:pPr>
                <a:lnSpc>
                  <a:spcPct val="130000"/>
                </a:lnSpc>
              </a:pPr>
              <a:r>
                <a:rPr lang="en-US" altLang="zh-CN" sz="825" dirty="0">
                  <a:solidFill>
                    <a:schemeClr val="tx1">
                      <a:lumMod val="75000"/>
                      <a:lumOff val="25000"/>
                    </a:schemeClr>
                  </a:solidFill>
                  <a:latin typeface="微软雅黑" pitchFamily="34" charset="-122"/>
                  <a:ea typeface="微软雅黑" pitchFamily="34" charset="-122"/>
                </a:rPr>
                <a:t>Click here to add text content, such as keywords, some brief introductions, etc.</a:t>
              </a:r>
              <a:endParaRPr lang="zh-CN" altLang="en-US" sz="825" dirty="0">
                <a:solidFill>
                  <a:schemeClr val="tx1">
                    <a:lumMod val="75000"/>
                    <a:lumOff val="25000"/>
                  </a:schemeClr>
                </a:solidFill>
                <a:latin typeface="微软雅黑" pitchFamily="34" charset="-122"/>
                <a:ea typeface="微软雅黑" pitchFamily="34" charset="-122"/>
              </a:endParaRPr>
            </a:p>
          </p:txBody>
        </p:sp>
        <p:sp>
          <p:nvSpPr>
            <p:cNvPr id="36" name="TextBox 67"/>
            <p:cNvSpPr txBox="1"/>
            <p:nvPr/>
          </p:nvSpPr>
          <p:spPr>
            <a:xfrm>
              <a:off x="6383247" y="1274556"/>
              <a:ext cx="1157210" cy="244306"/>
            </a:xfrm>
            <a:prstGeom prst="rect">
              <a:avLst/>
            </a:prstGeom>
            <a:noFill/>
          </p:spPr>
          <p:txBody>
            <a:bodyPr wrap="square" lIns="68573" tIns="0" rIns="68573" bIns="0" rtlCol="0" anchor="t">
              <a:spAutoFit/>
            </a:bodyPr>
            <a:lstStyle/>
            <a:p>
              <a:pPr>
                <a:lnSpc>
                  <a:spcPct val="150000"/>
                </a:lnSpc>
              </a:pPr>
              <a:r>
                <a:rPr lang="en-US" altLang="zh-CN" sz="1200" dirty="0">
                  <a:solidFill>
                    <a:schemeClr val="tx1">
                      <a:lumMod val="75000"/>
                      <a:lumOff val="25000"/>
                    </a:schemeClr>
                  </a:solidFill>
                  <a:latin typeface="微软雅黑" pitchFamily="34" charset="-122"/>
                  <a:ea typeface="微软雅黑" pitchFamily="34" charset="-122"/>
                  <a:cs typeface="华文黑体" pitchFamily="2" charset="-122"/>
                </a:rPr>
                <a:t>Add title text</a:t>
              </a:r>
              <a:endParaRPr lang="zh-CN" altLang="en-US"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nvGrpSpPr>
          <p:cNvPr id="37" name="原创设计师QQ598969553      _14"/>
          <p:cNvGrpSpPr/>
          <p:nvPr/>
        </p:nvGrpSpPr>
        <p:grpSpPr>
          <a:xfrm>
            <a:off x="998472" y="3231165"/>
            <a:ext cx="1206440" cy="1172864"/>
            <a:chOff x="2201071" y="3406041"/>
            <a:chExt cx="1805286" cy="1805938"/>
          </a:xfrm>
        </p:grpSpPr>
        <p:grpSp>
          <p:nvGrpSpPr>
            <p:cNvPr id="38" name="组合 37"/>
            <p:cNvGrpSpPr/>
            <p:nvPr/>
          </p:nvGrpSpPr>
          <p:grpSpPr>
            <a:xfrm>
              <a:off x="2201071" y="3406041"/>
              <a:ext cx="1805286" cy="1805938"/>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8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3" name="椭圆 4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41" name="椭圆 40"/>
              <p:cNvSpPr/>
              <p:nvPr/>
            </p:nvSpPr>
            <p:spPr>
              <a:xfrm>
                <a:off x="4565570" y="2763062"/>
                <a:ext cx="1370298" cy="1370793"/>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39" name="TextBox 76"/>
            <p:cNvSpPr txBox="1"/>
            <p:nvPr/>
          </p:nvSpPr>
          <p:spPr>
            <a:xfrm>
              <a:off x="2694008" y="3876616"/>
              <a:ext cx="1023614" cy="80563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Add</a:t>
              </a:r>
            </a:p>
            <a:p>
              <a:r>
                <a:rPr lang="en-US" altLang="zh-CN" sz="1400" dirty="0">
                  <a:solidFill>
                    <a:schemeClr val="bg1"/>
                  </a:solidFill>
                  <a:latin typeface="微软雅黑" panose="020B0503020204020204" pitchFamily="34" charset="-122"/>
                  <a:ea typeface="微软雅黑" panose="020B0503020204020204" pitchFamily="34" charset="-122"/>
                </a:rPr>
                <a:t>text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4" name="原创设计师QQ598969553      _15"/>
          <p:cNvGrpSpPr/>
          <p:nvPr/>
        </p:nvGrpSpPr>
        <p:grpSpPr>
          <a:xfrm>
            <a:off x="4895440" y="3280201"/>
            <a:ext cx="1206440" cy="1172864"/>
            <a:chOff x="4811090" y="3406041"/>
            <a:chExt cx="1805286" cy="1805938"/>
          </a:xfrm>
        </p:grpSpPr>
        <p:grpSp>
          <p:nvGrpSpPr>
            <p:cNvPr id="45" name="组合 44"/>
            <p:cNvGrpSpPr/>
            <p:nvPr/>
          </p:nvGrpSpPr>
          <p:grpSpPr>
            <a:xfrm>
              <a:off x="4811090" y="3406041"/>
              <a:ext cx="1805286" cy="1805938"/>
              <a:chOff x="4345444" y="2542859"/>
              <a:chExt cx="1810550" cy="1811205"/>
            </a:xfrm>
          </p:grpSpPr>
          <p:grpSp>
            <p:nvGrpSpPr>
              <p:cNvPr id="47" name="组合 4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9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50" name="椭圆 4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48" name="椭圆 47"/>
              <p:cNvSpPr/>
              <p:nvPr/>
            </p:nvSpPr>
            <p:spPr>
              <a:xfrm>
                <a:off x="4565570" y="2763062"/>
                <a:ext cx="1370298" cy="1370793"/>
              </a:xfrm>
              <a:prstGeom prst="ellipse">
                <a:avLst/>
              </a:prstGeom>
              <a:solidFill>
                <a:srgbClr val="AE002B"/>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zh-CN" altLang="en-US" sz="1400">
                  <a:solidFill>
                    <a:prstClr val="black"/>
                  </a:solidFill>
                </a:endParaRPr>
              </a:p>
            </p:txBody>
          </p:sp>
        </p:grpSp>
        <p:sp>
          <p:nvSpPr>
            <p:cNvPr id="46" name="TextBox 89"/>
            <p:cNvSpPr txBox="1"/>
            <p:nvPr/>
          </p:nvSpPr>
          <p:spPr>
            <a:xfrm>
              <a:off x="5304027" y="3876616"/>
              <a:ext cx="1023614" cy="80563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Add</a:t>
              </a:r>
            </a:p>
            <a:p>
              <a:r>
                <a:rPr lang="en-US" altLang="zh-CN" sz="1400" dirty="0">
                  <a:solidFill>
                    <a:schemeClr val="bg1"/>
                  </a:solidFill>
                  <a:latin typeface="微软雅黑" panose="020B0503020204020204" pitchFamily="34" charset="-122"/>
                  <a:ea typeface="微软雅黑" panose="020B0503020204020204" pitchFamily="34" charset="-122"/>
                </a:rPr>
                <a:t>text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3289884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3" presetClass="entr" presetSubtype="16"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23" presetClass="entr" presetSubtype="16"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par>
                          <p:cTn id="53" fill="hold">
                            <p:stCondLst>
                              <p:cond delay="2000"/>
                            </p:stCondLst>
                            <p:childTnLst>
                              <p:par>
                                <p:cTn id="54" presetID="23" presetClass="entr" presetSubtype="16"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childTnLst>
                                </p:cTn>
                              </p:par>
                              <p:par>
                                <p:cTn id="58" presetID="23" presetClass="entr" presetSubtype="16"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500" fill="hold"/>
                                        <p:tgtEl>
                                          <p:spTgt spid="44"/>
                                        </p:tgtEl>
                                        <p:attrNameLst>
                                          <p:attrName>ppt_w</p:attrName>
                                        </p:attrNameLst>
                                      </p:cBhvr>
                                      <p:tavLst>
                                        <p:tav tm="0">
                                          <p:val>
                                            <p:fltVal val="0"/>
                                          </p:val>
                                        </p:tav>
                                        <p:tav tm="100000">
                                          <p:val>
                                            <p:strVal val="#ppt_w"/>
                                          </p:val>
                                        </p:tav>
                                      </p:tavLst>
                                    </p:anim>
                                    <p:anim calcmode="lin" valueType="num">
                                      <p:cBhvr>
                                        <p:cTn id="61" dur="500" fill="hold"/>
                                        <p:tgtEl>
                                          <p:spTgt spid="44"/>
                                        </p:tgtEl>
                                        <p:attrNameLst>
                                          <p:attrName>ppt_h</p:attrName>
                                        </p:attrNameLst>
                                      </p:cBhvr>
                                      <p:tavLst>
                                        <p:tav tm="0">
                                          <p:val>
                                            <p:fltVal val="0"/>
                                          </p:val>
                                        </p:tav>
                                        <p:tav tm="100000">
                                          <p:val>
                                            <p:strVal val="#ppt_h"/>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29"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p:nvPr/>
        </p:nvSpPr>
        <p:spPr>
          <a:xfrm>
            <a:off x="762897" y="257399"/>
            <a:ext cx="1175065" cy="311175"/>
          </a:xfrm>
          <a:prstGeom prst="rect">
            <a:avLst/>
          </a:prstGeom>
        </p:spPr>
        <p:txBody>
          <a:bodyPr wrap="none">
            <a:spAutoFit/>
          </a:bodyPr>
          <a:lstStyle/>
          <a:p>
            <a:r>
              <a:rPr lang="en-US" altLang="zh-CN" sz="1422" b="1" dirty="0">
                <a:solidFill>
                  <a:schemeClr val="tx1">
                    <a:lumMod val="65000"/>
                    <a:lumOff val="35000"/>
                  </a:schemeClr>
                </a:solidFill>
                <a:ea typeface="微软雅黑" panose="020B0503020204020204" pitchFamily="34" charset="-122"/>
              </a:rPr>
              <a:t>Add title text</a:t>
            </a:r>
            <a:endParaRPr lang="zh-CN" altLang="en-US" sz="1422" b="1" dirty="0">
              <a:solidFill>
                <a:schemeClr val="tx1">
                  <a:lumMod val="65000"/>
                  <a:lumOff val="35000"/>
                </a:schemeClr>
              </a:solidFill>
              <a:ea typeface="微软雅黑" panose="020B0503020204020204" pitchFamily="34" charset="-122"/>
            </a:endParaRPr>
          </a:p>
        </p:txBody>
      </p:sp>
      <p:sp>
        <p:nvSpPr>
          <p:cNvPr id="5" name="Oval 11"/>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组合 6"/>
          <p:cNvGrpSpPr/>
          <p:nvPr/>
        </p:nvGrpSpPr>
        <p:grpSpPr>
          <a:xfrm>
            <a:off x="2691864" y="1292235"/>
            <a:ext cx="4074164" cy="3708832"/>
            <a:chOff x="2638696" y="526547"/>
            <a:chExt cx="6346736" cy="5779709"/>
          </a:xfrm>
        </p:grpSpPr>
        <p:grpSp>
          <p:nvGrpSpPr>
            <p:cNvPr id="8" name="组合 7"/>
            <p:cNvGrpSpPr/>
            <p:nvPr/>
          </p:nvGrpSpPr>
          <p:grpSpPr>
            <a:xfrm>
              <a:off x="2638696" y="526547"/>
              <a:ext cx="3383280" cy="3383640"/>
              <a:chOff x="2987040" y="1497648"/>
              <a:chExt cx="3383280" cy="3383640"/>
            </a:xfrm>
          </p:grpSpPr>
          <p:sp>
            <p:nvSpPr>
              <p:cNvPr id="22" name="任意多边形 21"/>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23" name="椭圆 22"/>
              <p:cNvSpPr/>
              <p:nvPr/>
            </p:nvSpPr>
            <p:spPr>
              <a:xfrm>
                <a:off x="3197860" y="1708648"/>
                <a:ext cx="2961640" cy="2961640"/>
              </a:xfrm>
              <a:prstGeom prst="ellipse">
                <a:avLst/>
              </a:prstGeom>
              <a:solidFill>
                <a:srgbClr val="AE002B"/>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grpSp>
        <p:grpSp>
          <p:nvGrpSpPr>
            <p:cNvPr id="9" name="组合 8"/>
            <p:cNvGrpSpPr/>
            <p:nvPr/>
          </p:nvGrpSpPr>
          <p:grpSpPr>
            <a:xfrm flipH="1">
              <a:off x="6145712" y="1070165"/>
              <a:ext cx="2839720" cy="2840022"/>
              <a:chOff x="6748780" y="1497648"/>
              <a:chExt cx="3383280" cy="3383640"/>
            </a:xfrm>
          </p:grpSpPr>
          <p:sp>
            <p:nvSpPr>
              <p:cNvPr id="20" name="任意多边形 19"/>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21" name="椭圆 20"/>
              <p:cNvSpPr/>
              <p:nvPr/>
            </p:nvSpPr>
            <p:spPr>
              <a:xfrm>
                <a:off x="6959600" y="1708648"/>
                <a:ext cx="2961640" cy="2961640"/>
              </a:xfrm>
              <a:prstGeom prst="ellipse">
                <a:avLst/>
              </a:prstGeom>
              <a:solidFill>
                <a:srgbClr val="AE002B"/>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grpSp>
        <p:grpSp>
          <p:nvGrpSpPr>
            <p:cNvPr id="10" name="组合 9"/>
            <p:cNvGrpSpPr/>
            <p:nvPr/>
          </p:nvGrpSpPr>
          <p:grpSpPr>
            <a:xfrm flipH="1" flipV="1">
              <a:off x="6145712" y="4029232"/>
              <a:ext cx="2276782" cy="2277024"/>
              <a:chOff x="6748780" y="1497648"/>
              <a:chExt cx="3383280" cy="3383640"/>
            </a:xfrm>
          </p:grpSpPr>
          <p:sp>
            <p:nvSpPr>
              <p:cNvPr id="18" name="任意多边形 17"/>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19" name="椭圆 18"/>
              <p:cNvSpPr/>
              <p:nvPr/>
            </p:nvSpPr>
            <p:spPr>
              <a:xfrm>
                <a:off x="6959600" y="1708648"/>
                <a:ext cx="2961640" cy="2961640"/>
              </a:xfrm>
              <a:prstGeom prst="ellipse">
                <a:avLst/>
              </a:prstGeom>
              <a:solidFill>
                <a:srgbClr val="AE002B"/>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grpSp>
        <p:grpSp>
          <p:nvGrpSpPr>
            <p:cNvPr id="11" name="组合 10"/>
            <p:cNvGrpSpPr/>
            <p:nvPr/>
          </p:nvGrpSpPr>
          <p:grpSpPr>
            <a:xfrm flipV="1">
              <a:off x="4310634" y="4018644"/>
              <a:ext cx="1708764" cy="1708946"/>
              <a:chOff x="6748780" y="1497648"/>
              <a:chExt cx="3383280" cy="3383640"/>
            </a:xfrm>
          </p:grpSpPr>
          <p:sp>
            <p:nvSpPr>
              <p:cNvPr id="16" name="任意多边形 15"/>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sp>
            <p:nvSpPr>
              <p:cNvPr id="17" name="椭圆 16"/>
              <p:cNvSpPr/>
              <p:nvPr/>
            </p:nvSpPr>
            <p:spPr>
              <a:xfrm>
                <a:off x="6959600" y="1708648"/>
                <a:ext cx="2961640" cy="2961640"/>
              </a:xfrm>
              <a:prstGeom prst="ellipse">
                <a:avLst/>
              </a:prstGeom>
              <a:solidFill>
                <a:srgbClr val="AE002B"/>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solidFill>
                </a:endParaRPr>
              </a:p>
            </p:txBody>
          </p:sp>
        </p:grpSp>
        <p:sp>
          <p:nvSpPr>
            <p:cNvPr id="12" name="文本框 40"/>
            <p:cNvSpPr txBox="1"/>
            <p:nvPr/>
          </p:nvSpPr>
          <p:spPr>
            <a:xfrm>
              <a:off x="3520710" y="1665289"/>
              <a:ext cx="1619250" cy="1223051"/>
            </a:xfrm>
            <a:prstGeom prst="rect">
              <a:avLst/>
            </a:prstGeom>
            <a:noFill/>
          </p:spPr>
          <p:txBody>
            <a:bodyPr wrap="square" rtlCol="0">
              <a:spAutoFit/>
            </a:bodyPr>
            <a:lstStyle/>
            <a:p>
              <a:pPr algn="ctr"/>
              <a:r>
                <a:rPr lang="en-US" altLang="zh-CN" sz="4500" dirty="0">
                  <a:solidFill>
                    <a:schemeClr val="bg1"/>
                  </a:solidFill>
                  <a:latin typeface="Impact" panose="020B0806030902050204" pitchFamily="34" charset="0"/>
                </a:rPr>
                <a:t>95</a:t>
              </a:r>
              <a:r>
                <a:rPr lang="en-US" altLang="zh-CN" sz="2700" dirty="0">
                  <a:solidFill>
                    <a:schemeClr val="bg1"/>
                  </a:solidFill>
                  <a:latin typeface="Impact" panose="020B0806030902050204" pitchFamily="34" charset="0"/>
                </a:rPr>
                <a:t>%</a:t>
              </a:r>
              <a:endParaRPr lang="zh-CN" altLang="en-US" sz="2700" dirty="0">
                <a:solidFill>
                  <a:schemeClr val="bg1"/>
                </a:solidFill>
                <a:latin typeface="Impact" panose="020B0806030902050204" pitchFamily="34" charset="0"/>
              </a:endParaRPr>
            </a:p>
          </p:txBody>
        </p:sp>
        <p:sp>
          <p:nvSpPr>
            <p:cNvPr id="13" name="文本框 41"/>
            <p:cNvSpPr txBox="1"/>
            <p:nvPr/>
          </p:nvSpPr>
          <p:spPr>
            <a:xfrm>
              <a:off x="6755946" y="1982344"/>
              <a:ext cx="1619250" cy="1115135"/>
            </a:xfrm>
            <a:prstGeom prst="rect">
              <a:avLst/>
            </a:prstGeom>
            <a:noFill/>
          </p:spPr>
          <p:txBody>
            <a:bodyPr wrap="square" rtlCol="0">
              <a:spAutoFit/>
            </a:bodyPr>
            <a:lstStyle/>
            <a:p>
              <a:pPr algn="ctr"/>
              <a:r>
                <a:rPr lang="en-US" altLang="zh-CN" sz="4050" dirty="0">
                  <a:solidFill>
                    <a:schemeClr val="bg1"/>
                  </a:solidFill>
                  <a:latin typeface="Impact" panose="020B0806030902050204" pitchFamily="34" charset="0"/>
                </a:rPr>
                <a:t>77</a:t>
              </a:r>
              <a:r>
                <a:rPr lang="en-US" altLang="zh-CN" sz="2400" dirty="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14" name="文本框 42"/>
            <p:cNvSpPr txBox="1"/>
            <p:nvPr/>
          </p:nvSpPr>
          <p:spPr>
            <a:xfrm>
              <a:off x="6474478" y="4706078"/>
              <a:ext cx="1619250" cy="1007219"/>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56</a:t>
              </a:r>
              <a:r>
                <a:rPr lang="en-US" altLang="zh-CN" sz="2100" dirty="0">
                  <a:solidFill>
                    <a:schemeClr val="bg1"/>
                  </a:solidFill>
                  <a:latin typeface="Impact" panose="020B0806030902050204" pitchFamily="34" charset="0"/>
                </a:rPr>
                <a:t>%</a:t>
              </a:r>
              <a:endParaRPr lang="zh-CN" altLang="en-US" sz="2100" dirty="0">
                <a:solidFill>
                  <a:schemeClr val="bg1"/>
                </a:solidFill>
                <a:latin typeface="Impact" panose="020B0806030902050204" pitchFamily="34" charset="0"/>
              </a:endParaRPr>
            </a:p>
          </p:txBody>
        </p:sp>
        <p:sp>
          <p:nvSpPr>
            <p:cNvPr id="15" name="文本框 43"/>
            <p:cNvSpPr txBox="1"/>
            <p:nvPr/>
          </p:nvSpPr>
          <p:spPr>
            <a:xfrm>
              <a:off x="4381056" y="4491775"/>
              <a:ext cx="1619250" cy="935274"/>
            </a:xfrm>
            <a:prstGeom prst="rect">
              <a:avLst/>
            </a:prstGeom>
            <a:noFill/>
          </p:spPr>
          <p:txBody>
            <a:bodyPr wrap="square" rtlCol="0">
              <a:spAutoFit/>
            </a:bodyPr>
            <a:lstStyle/>
            <a:p>
              <a:pPr algn="ctr"/>
              <a:r>
                <a:rPr lang="en-US" altLang="zh-CN" sz="3300" dirty="0">
                  <a:solidFill>
                    <a:schemeClr val="bg1"/>
                  </a:solidFill>
                  <a:latin typeface="Impact" panose="020B0806030902050204" pitchFamily="34" charset="0"/>
                </a:rPr>
                <a:t>36</a:t>
              </a:r>
              <a:r>
                <a:rPr lang="en-US" altLang="zh-CN" sz="1800" dirty="0">
                  <a:solidFill>
                    <a:schemeClr val="bg1"/>
                  </a:solidFill>
                  <a:latin typeface="Impact" panose="020B0806030902050204" pitchFamily="34" charset="0"/>
                </a:rPr>
                <a:t>%</a:t>
              </a:r>
              <a:endParaRPr lang="zh-CN" altLang="en-US" sz="1800" dirty="0">
                <a:solidFill>
                  <a:schemeClr val="bg1"/>
                </a:solidFill>
                <a:latin typeface="Impact" panose="020B0806030902050204" pitchFamily="34" charset="0"/>
              </a:endParaRPr>
            </a:p>
          </p:txBody>
        </p:sp>
      </p:grpSp>
      <p:sp>
        <p:nvSpPr>
          <p:cNvPr id="24" name="文本框 96"/>
          <p:cNvSpPr txBox="1"/>
          <p:nvPr/>
        </p:nvSpPr>
        <p:spPr>
          <a:xfrm>
            <a:off x="6897362" y="2024168"/>
            <a:ext cx="1461535" cy="276999"/>
          </a:xfrm>
          <a:prstGeom prst="rect">
            <a:avLst/>
          </a:prstGeom>
          <a:noFill/>
        </p:spPr>
        <p:txBody>
          <a:bodyPr wrap="square" rtlCol="0">
            <a:spAutoFit/>
          </a:bodyPr>
          <a:lstStyle/>
          <a:p>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113"/>
          <p:cNvSpPr txBox="1"/>
          <p:nvPr/>
        </p:nvSpPr>
        <p:spPr>
          <a:xfrm>
            <a:off x="827767" y="2325922"/>
            <a:ext cx="1685936" cy="496098"/>
          </a:xfrm>
          <a:prstGeom prst="rect">
            <a:avLst/>
          </a:prstGeom>
          <a:noFill/>
        </p:spPr>
        <p:txBody>
          <a:bodyPr wrap="square" rtlCol="0">
            <a:spAutoFit/>
          </a:bodyPr>
          <a:lstStyle/>
          <a:p>
            <a:pPr algn="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100"/>
          <p:cNvSpPr txBox="1"/>
          <p:nvPr/>
        </p:nvSpPr>
        <p:spPr>
          <a:xfrm>
            <a:off x="6519271" y="3967934"/>
            <a:ext cx="1461535" cy="276999"/>
          </a:xfrm>
          <a:prstGeom prst="rect">
            <a:avLst/>
          </a:prstGeom>
          <a:noFill/>
        </p:spPr>
        <p:txBody>
          <a:bodyPr wrap="square" rtlCol="0">
            <a:spAutoFit/>
          </a:bodyPr>
          <a:lstStyle/>
          <a:p>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113"/>
          <p:cNvSpPr txBox="1"/>
          <p:nvPr/>
        </p:nvSpPr>
        <p:spPr>
          <a:xfrm>
            <a:off x="1941904" y="4085281"/>
            <a:ext cx="1685936" cy="496098"/>
          </a:xfrm>
          <a:prstGeom prst="rect">
            <a:avLst/>
          </a:prstGeom>
          <a:noFill/>
        </p:spPr>
        <p:txBody>
          <a:bodyPr wrap="square" rtlCol="0">
            <a:spAutoFit/>
          </a:bodyPr>
          <a:lstStyle/>
          <a:p>
            <a:pPr algn="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104"/>
          <p:cNvSpPr txBox="1"/>
          <p:nvPr/>
        </p:nvSpPr>
        <p:spPr>
          <a:xfrm>
            <a:off x="2381459" y="3859947"/>
            <a:ext cx="1329135" cy="276999"/>
          </a:xfrm>
          <a:prstGeom prst="rect">
            <a:avLst/>
          </a:prstGeom>
          <a:noFill/>
        </p:spPr>
        <p:txBody>
          <a:bodyPr wrap="square" rtlCol="0">
            <a:spAutoFit/>
          </a:bodyPr>
          <a:lstStyle/>
          <a:p>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113"/>
          <p:cNvSpPr txBox="1"/>
          <p:nvPr/>
        </p:nvSpPr>
        <p:spPr>
          <a:xfrm>
            <a:off x="6897362" y="2272333"/>
            <a:ext cx="1685936" cy="496098"/>
          </a:xfrm>
          <a:prstGeom prst="rect">
            <a:avLst/>
          </a:prstGeom>
          <a:noFill/>
        </p:spPr>
        <p:txBody>
          <a:bodyPr wrap="square" rtlCol="0">
            <a:spAutoFit/>
          </a:bodyPr>
          <a:lstStyle/>
          <a:p>
            <a:pP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文本框 108"/>
          <p:cNvSpPr txBox="1"/>
          <p:nvPr/>
        </p:nvSpPr>
        <p:spPr>
          <a:xfrm>
            <a:off x="1247185" y="2051893"/>
            <a:ext cx="1329135" cy="276999"/>
          </a:xfrm>
          <a:prstGeom prst="rect">
            <a:avLst/>
          </a:prstGeom>
          <a:noFill/>
        </p:spPr>
        <p:txBody>
          <a:bodyPr wrap="square" rtlCol="0">
            <a:spAutoFit/>
          </a:bodyPr>
          <a:lstStyle/>
          <a:p>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Add title text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文本框 113"/>
          <p:cNvSpPr txBox="1"/>
          <p:nvPr/>
        </p:nvSpPr>
        <p:spPr>
          <a:xfrm>
            <a:off x="6548011" y="4228320"/>
            <a:ext cx="1685936" cy="496098"/>
          </a:xfrm>
          <a:prstGeom prst="rect">
            <a:avLst/>
          </a:prstGeom>
          <a:noFill/>
        </p:spPr>
        <p:txBody>
          <a:bodyPr wrap="square" rtlCol="0">
            <a:spAutoFit/>
          </a:bodyPr>
          <a:lstStyle/>
          <a:p>
            <a:pPr>
              <a:lnSpc>
                <a:spcPct val="120000"/>
              </a:lnSpc>
            </a:pPr>
            <a:r>
              <a:rPr lang="en-US" altLang="zh-CN" sz="750" dirty="0">
                <a:solidFill>
                  <a:schemeClr val="tx1">
                    <a:lumMod val="65000"/>
                    <a:lumOff val="35000"/>
                  </a:schemeClr>
                </a:solidFill>
                <a:latin typeface="微软雅黑" panose="020B0503020204020204" pitchFamily="34" charset="-122"/>
                <a:ea typeface="微软雅黑" panose="020B0503020204020204" pitchFamily="34" charset="-122"/>
              </a:rPr>
              <a:t>Click here to add text content, such as keywords, some brief introductions, etc.</a:t>
            </a:r>
            <a:endParaRPr lang="zh-CN" altLang="en-US" sz="7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54919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anim calcmode="lin" valueType="num">
                                      <p:cBhvr>
                                        <p:cTn id="25" dur="2000" fill="hold"/>
                                        <p:tgtEl>
                                          <p:spTgt spid="7"/>
                                        </p:tgtEl>
                                        <p:attrNameLst>
                                          <p:attrName>ppt_w</p:attrName>
                                        </p:attrNameLst>
                                      </p:cBhvr>
                                      <p:tavLst>
                                        <p:tav tm="0" fmla="#ppt_w*sin(2.5*pi*$)">
                                          <p:val>
                                            <p:fltVal val="0"/>
                                          </p:val>
                                        </p:tav>
                                        <p:tav tm="100000">
                                          <p:val>
                                            <p:fltVal val="1"/>
                                          </p:val>
                                        </p:tav>
                                      </p:tavLst>
                                    </p:anim>
                                    <p:anim calcmode="lin" valueType="num">
                                      <p:cBhvr>
                                        <p:cTn id="26" dur="2000" fill="hold"/>
                                        <p:tgtEl>
                                          <p:spTgt spid="7"/>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3000"/>
                            </p:stCondLst>
                            <p:childTnLst>
                              <p:par>
                                <p:cTn id="41" presetID="22" presetClass="entr" presetSubtype="2"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24" grpId="0"/>
      <p:bldP spid="25" grpId="0"/>
      <p:bldP spid="26" grpId="0"/>
      <p:bldP spid="27" grpId="0"/>
      <p:bldP spid="28"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6"/>
          <p:cNvSpPr>
            <a:spLocks/>
          </p:cNvSpPr>
          <p:nvPr/>
        </p:nvSpPr>
        <p:spPr bwMode="auto">
          <a:xfrm>
            <a:off x="3502997" y="646219"/>
            <a:ext cx="784182" cy="781007"/>
          </a:xfrm>
          <a:custGeom>
            <a:avLst/>
            <a:gdLst>
              <a:gd name="T0" fmla="*/ 67 w 494"/>
              <a:gd name="T1" fmla="*/ 0 h 492"/>
              <a:gd name="T2" fmla="*/ 429 w 494"/>
              <a:gd name="T3" fmla="*/ 0 h 492"/>
              <a:gd name="T4" fmla="*/ 454 w 494"/>
              <a:gd name="T5" fmla="*/ 5 h 492"/>
              <a:gd name="T6" fmla="*/ 475 w 494"/>
              <a:gd name="T7" fmla="*/ 19 h 492"/>
              <a:gd name="T8" fmla="*/ 489 w 494"/>
              <a:gd name="T9" fmla="*/ 40 h 492"/>
              <a:gd name="T10" fmla="*/ 494 w 494"/>
              <a:gd name="T11" fmla="*/ 65 h 492"/>
              <a:gd name="T12" fmla="*/ 494 w 494"/>
              <a:gd name="T13" fmla="*/ 427 h 492"/>
              <a:gd name="T14" fmla="*/ 489 w 494"/>
              <a:gd name="T15" fmla="*/ 452 h 492"/>
              <a:gd name="T16" fmla="*/ 475 w 494"/>
              <a:gd name="T17" fmla="*/ 473 h 492"/>
              <a:gd name="T18" fmla="*/ 454 w 494"/>
              <a:gd name="T19" fmla="*/ 487 h 492"/>
              <a:gd name="T20" fmla="*/ 429 w 494"/>
              <a:gd name="T21" fmla="*/ 492 h 492"/>
              <a:gd name="T22" fmla="*/ 67 w 494"/>
              <a:gd name="T23" fmla="*/ 492 h 492"/>
              <a:gd name="T24" fmla="*/ 41 w 494"/>
              <a:gd name="T25" fmla="*/ 487 h 492"/>
              <a:gd name="T26" fmla="*/ 20 w 494"/>
              <a:gd name="T27" fmla="*/ 473 h 492"/>
              <a:gd name="T28" fmla="*/ 6 w 494"/>
              <a:gd name="T29" fmla="*/ 452 h 492"/>
              <a:gd name="T30" fmla="*/ 0 w 494"/>
              <a:gd name="T31" fmla="*/ 427 h 492"/>
              <a:gd name="T32" fmla="*/ 0 w 494"/>
              <a:gd name="T33" fmla="*/ 65 h 492"/>
              <a:gd name="T34" fmla="*/ 6 w 494"/>
              <a:gd name="T35" fmla="*/ 40 h 492"/>
              <a:gd name="T36" fmla="*/ 20 w 494"/>
              <a:gd name="T37" fmla="*/ 19 h 492"/>
              <a:gd name="T38" fmla="*/ 41 w 494"/>
              <a:gd name="T39" fmla="*/ 5 h 492"/>
              <a:gd name="T40" fmla="*/ 67 w 494"/>
              <a:gd name="T4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4" h="492">
                <a:moveTo>
                  <a:pt x="67" y="0"/>
                </a:moveTo>
                <a:lnTo>
                  <a:pt x="429" y="0"/>
                </a:lnTo>
                <a:lnTo>
                  <a:pt x="454" y="5"/>
                </a:lnTo>
                <a:lnTo>
                  <a:pt x="475" y="19"/>
                </a:lnTo>
                <a:lnTo>
                  <a:pt x="489" y="40"/>
                </a:lnTo>
                <a:lnTo>
                  <a:pt x="494" y="65"/>
                </a:lnTo>
                <a:lnTo>
                  <a:pt x="494" y="427"/>
                </a:lnTo>
                <a:lnTo>
                  <a:pt x="489" y="452"/>
                </a:lnTo>
                <a:lnTo>
                  <a:pt x="475" y="473"/>
                </a:lnTo>
                <a:lnTo>
                  <a:pt x="454" y="487"/>
                </a:lnTo>
                <a:lnTo>
                  <a:pt x="429" y="492"/>
                </a:lnTo>
                <a:lnTo>
                  <a:pt x="67" y="492"/>
                </a:lnTo>
                <a:lnTo>
                  <a:pt x="41" y="487"/>
                </a:lnTo>
                <a:lnTo>
                  <a:pt x="20" y="473"/>
                </a:lnTo>
                <a:lnTo>
                  <a:pt x="6" y="452"/>
                </a:lnTo>
                <a:lnTo>
                  <a:pt x="0" y="427"/>
                </a:lnTo>
                <a:lnTo>
                  <a:pt x="0" y="65"/>
                </a:lnTo>
                <a:lnTo>
                  <a:pt x="6" y="40"/>
                </a:lnTo>
                <a:lnTo>
                  <a:pt x="20" y="19"/>
                </a:lnTo>
                <a:lnTo>
                  <a:pt x="41" y="5"/>
                </a:lnTo>
                <a:lnTo>
                  <a:pt x="67" y="0"/>
                </a:lnTo>
                <a:close/>
              </a:path>
            </a:pathLst>
          </a:custGeom>
          <a:solidFill>
            <a:srgbClr val="AE002B"/>
          </a:solidFill>
          <a:ln w="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18" name="Freeform 9"/>
          <p:cNvSpPr>
            <a:spLocks/>
          </p:cNvSpPr>
          <p:nvPr/>
        </p:nvSpPr>
        <p:spPr bwMode="auto">
          <a:xfrm>
            <a:off x="1166325" y="2041555"/>
            <a:ext cx="1477882" cy="1477882"/>
          </a:xfrm>
          <a:custGeom>
            <a:avLst/>
            <a:gdLst>
              <a:gd name="T0" fmla="*/ 66 w 931"/>
              <a:gd name="T1" fmla="*/ 0 h 931"/>
              <a:gd name="T2" fmla="*/ 867 w 931"/>
              <a:gd name="T3" fmla="*/ 0 h 931"/>
              <a:gd name="T4" fmla="*/ 891 w 931"/>
              <a:gd name="T5" fmla="*/ 5 h 931"/>
              <a:gd name="T6" fmla="*/ 912 w 931"/>
              <a:gd name="T7" fmla="*/ 19 h 931"/>
              <a:gd name="T8" fmla="*/ 926 w 931"/>
              <a:gd name="T9" fmla="*/ 40 h 931"/>
              <a:gd name="T10" fmla="*/ 931 w 931"/>
              <a:gd name="T11" fmla="*/ 64 h 931"/>
              <a:gd name="T12" fmla="*/ 931 w 931"/>
              <a:gd name="T13" fmla="*/ 864 h 931"/>
              <a:gd name="T14" fmla="*/ 926 w 931"/>
              <a:gd name="T15" fmla="*/ 891 h 931"/>
              <a:gd name="T16" fmla="*/ 912 w 931"/>
              <a:gd name="T17" fmla="*/ 912 h 931"/>
              <a:gd name="T18" fmla="*/ 891 w 931"/>
              <a:gd name="T19" fmla="*/ 926 h 931"/>
              <a:gd name="T20" fmla="*/ 867 w 931"/>
              <a:gd name="T21" fmla="*/ 931 h 931"/>
              <a:gd name="T22" fmla="*/ 66 w 931"/>
              <a:gd name="T23" fmla="*/ 931 h 931"/>
              <a:gd name="T24" fmla="*/ 40 w 931"/>
              <a:gd name="T25" fmla="*/ 926 h 931"/>
              <a:gd name="T26" fmla="*/ 19 w 931"/>
              <a:gd name="T27" fmla="*/ 912 h 931"/>
              <a:gd name="T28" fmla="*/ 5 w 931"/>
              <a:gd name="T29" fmla="*/ 891 h 931"/>
              <a:gd name="T30" fmla="*/ 0 w 931"/>
              <a:gd name="T31" fmla="*/ 864 h 931"/>
              <a:gd name="T32" fmla="*/ 0 w 931"/>
              <a:gd name="T33" fmla="*/ 64 h 931"/>
              <a:gd name="T34" fmla="*/ 5 w 931"/>
              <a:gd name="T35" fmla="*/ 40 h 931"/>
              <a:gd name="T36" fmla="*/ 19 w 931"/>
              <a:gd name="T37" fmla="*/ 19 h 931"/>
              <a:gd name="T38" fmla="*/ 40 w 931"/>
              <a:gd name="T39" fmla="*/ 5 h 931"/>
              <a:gd name="T40" fmla="*/ 66 w 931"/>
              <a:gd name="T4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1" h="931">
                <a:moveTo>
                  <a:pt x="66" y="0"/>
                </a:moveTo>
                <a:lnTo>
                  <a:pt x="867" y="0"/>
                </a:lnTo>
                <a:lnTo>
                  <a:pt x="891" y="5"/>
                </a:lnTo>
                <a:lnTo>
                  <a:pt x="912" y="19"/>
                </a:lnTo>
                <a:lnTo>
                  <a:pt x="926" y="40"/>
                </a:lnTo>
                <a:lnTo>
                  <a:pt x="931" y="64"/>
                </a:lnTo>
                <a:lnTo>
                  <a:pt x="931" y="864"/>
                </a:lnTo>
                <a:lnTo>
                  <a:pt x="926" y="891"/>
                </a:lnTo>
                <a:lnTo>
                  <a:pt x="912" y="912"/>
                </a:lnTo>
                <a:lnTo>
                  <a:pt x="891" y="926"/>
                </a:lnTo>
                <a:lnTo>
                  <a:pt x="867" y="931"/>
                </a:lnTo>
                <a:lnTo>
                  <a:pt x="66" y="931"/>
                </a:lnTo>
                <a:lnTo>
                  <a:pt x="40" y="926"/>
                </a:lnTo>
                <a:lnTo>
                  <a:pt x="19" y="912"/>
                </a:lnTo>
                <a:lnTo>
                  <a:pt x="5" y="891"/>
                </a:lnTo>
                <a:lnTo>
                  <a:pt x="0" y="864"/>
                </a:lnTo>
                <a:lnTo>
                  <a:pt x="0" y="64"/>
                </a:lnTo>
                <a:lnTo>
                  <a:pt x="5" y="40"/>
                </a:lnTo>
                <a:lnTo>
                  <a:pt x="19" y="19"/>
                </a:lnTo>
                <a:lnTo>
                  <a:pt x="40" y="5"/>
                </a:lnTo>
                <a:lnTo>
                  <a:pt x="66" y="0"/>
                </a:lnTo>
                <a:close/>
              </a:path>
            </a:pathLst>
          </a:custGeom>
          <a:solidFill>
            <a:srgbClr val="AE002B"/>
          </a:solidFill>
          <a:ln w="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19" name="Freeform 10"/>
          <p:cNvSpPr>
            <a:spLocks/>
          </p:cNvSpPr>
          <p:nvPr/>
        </p:nvSpPr>
        <p:spPr bwMode="auto">
          <a:xfrm>
            <a:off x="2502927" y="2352688"/>
            <a:ext cx="847679" cy="849266"/>
          </a:xfrm>
          <a:custGeom>
            <a:avLst/>
            <a:gdLst>
              <a:gd name="T0" fmla="*/ 65 w 534"/>
              <a:gd name="T1" fmla="*/ 0 h 535"/>
              <a:gd name="T2" fmla="*/ 468 w 534"/>
              <a:gd name="T3" fmla="*/ 0 h 535"/>
              <a:gd name="T4" fmla="*/ 494 w 534"/>
              <a:gd name="T5" fmla="*/ 5 h 535"/>
              <a:gd name="T6" fmla="*/ 515 w 534"/>
              <a:gd name="T7" fmla="*/ 19 h 535"/>
              <a:gd name="T8" fmla="*/ 529 w 534"/>
              <a:gd name="T9" fmla="*/ 40 h 535"/>
              <a:gd name="T10" fmla="*/ 534 w 534"/>
              <a:gd name="T11" fmla="*/ 66 h 535"/>
              <a:gd name="T12" fmla="*/ 534 w 534"/>
              <a:gd name="T13" fmla="*/ 469 h 535"/>
              <a:gd name="T14" fmla="*/ 529 w 534"/>
              <a:gd name="T15" fmla="*/ 495 h 535"/>
              <a:gd name="T16" fmla="*/ 515 w 534"/>
              <a:gd name="T17" fmla="*/ 516 h 535"/>
              <a:gd name="T18" fmla="*/ 494 w 534"/>
              <a:gd name="T19" fmla="*/ 530 h 535"/>
              <a:gd name="T20" fmla="*/ 468 w 534"/>
              <a:gd name="T21" fmla="*/ 535 h 535"/>
              <a:gd name="T22" fmla="*/ 65 w 534"/>
              <a:gd name="T23" fmla="*/ 535 h 535"/>
              <a:gd name="T24" fmla="*/ 40 w 534"/>
              <a:gd name="T25" fmla="*/ 530 h 535"/>
              <a:gd name="T26" fmla="*/ 19 w 534"/>
              <a:gd name="T27" fmla="*/ 516 h 535"/>
              <a:gd name="T28" fmla="*/ 5 w 534"/>
              <a:gd name="T29" fmla="*/ 495 h 535"/>
              <a:gd name="T30" fmla="*/ 0 w 534"/>
              <a:gd name="T31" fmla="*/ 469 h 535"/>
              <a:gd name="T32" fmla="*/ 0 w 534"/>
              <a:gd name="T33" fmla="*/ 66 h 535"/>
              <a:gd name="T34" fmla="*/ 5 w 534"/>
              <a:gd name="T35" fmla="*/ 40 h 535"/>
              <a:gd name="T36" fmla="*/ 19 w 534"/>
              <a:gd name="T37" fmla="*/ 19 h 535"/>
              <a:gd name="T38" fmla="*/ 40 w 534"/>
              <a:gd name="T39" fmla="*/ 5 h 535"/>
              <a:gd name="T40" fmla="*/ 65 w 534"/>
              <a:gd name="T41"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4" h="535">
                <a:moveTo>
                  <a:pt x="65" y="0"/>
                </a:moveTo>
                <a:lnTo>
                  <a:pt x="468" y="0"/>
                </a:lnTo>
                <a:lnTo>
                  <a:pt x="494" y="5"/>
                </a:lnTo>
                <a:lnTo>
                  <a:pt x="515" y="19"/>
                </a:lnTo>
                <a:lnTo>
                  <a:pt x="529" y="40"/>
                </a:lnTo>
                <a:lnTo>
                  <a:pt x="534" y="66"/>
                </a:lnTo>
                <a:lnTo>
                  <a:pt x="534" y="469"/>
                </a:lnTo>
                <a:lnTo>
                  <a:pt x="529" y="495"/>
                </a:lnTo>
                <a:lnTo>
                  <a:pt x="515" y="516"/>
                </a:lnTo>
                <a:lnTo>
                  <a:pt x="494" y="530"/>
                </a:lnTo>
                <a:lnTo>
                  <a:pt x="468" y="535"/>
                </a:lnTo>
                <a:lnTo>
                  <a:pt x="65" y="535"/>
                </a:lnTo>
                <a:lnTo>
                  <a:pt x="40" y="530"/>
                </a:lnTo>
                <a:lnTo>
                  <a:pt x="19" y="516"/>
                </a:lnTo>
                <a:lnTo>
                  <a:pt x="5" y="495"/>
                </a:lnTo>
                <a:lnTo>
                  <a:pt x="0" y="469"/>
                </a:lnTo>
                <a:lnTo>
                  <a:pt x="0" y="66"/>
                </a:lnTo>
                <a:lnTo>
                  <a:pt x="5" y="40"/>
                </a:lnTo>
                <a:lnTo>
                  <a:pt x="19" y="19"/>
                </a:lnTo>
                <a:lnTo>
                  <a:pt x="40" y="5"/>
                </a:lnTo>
                <a:lnTo>
                  <a:pt x="65" y="0"/>
                </a:lnTo>
                <a:close/>
              </a:path>
            </a:pathLst>
          </a:custGeom>
          <a:solidFill>
            <a:srgbClr val="AE002B"/>
          </a:solidFill>
          <a:ln w="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20" name="Freeform 11"/>
          <p:cNvSpPr>
            <a:spLocks/>
          </p:cNvSpPr>
          <p:nvPr/>
        </p:nvSpPr>
        <p:spPr bwMode="auto">
          <a:xfrm>
            <a:off x="510723" y="3594045"/>
            <a:ext cx="793707" cy="798469"/>
          </a:xfrm>
          <a:custGeom>
            <a:avLst/>
            <a:gdLst>
              <a:gd name="T0" fmla="*/ 65 w 500"/>
              <a:gd name="T1" fmla="*/ 0 h 503"/>
              <a:gd name="T2" fmla="*/ 436 w 500"/>
              <a:gd name="T3" fmla="*/ 0 h 503"/>
              <a:gd name="T4" fmla="*/ 460 w 500"/>
              <a:gd name="T5" fmla="*/ 5 h 503"/>
              <a:gd name="T6" fmla="*/ 481 w 500"/>
              <a:gd name="T7" fmla="*/ 19 h 503"/>
              <a:gd name="T8" fmla="*/ 495 w 500"/>
              <a:gd name="T9" fmla="*/ 40 h 503"/>
              <a:gd name="T10" fmla="*/ 500 w 500"/>
              <a:gd name="T11" fmla="*/ 67 h 503"/>
              <a:gd name="T12" fmla="*/ 500 w 500"/>
              <a:gd name="T13" fmla="*/ 436 h 503"/>
              <a:gd name="T14" fmla="*/ 495 w 500"/>
              <a:gd name="T15" fmla="*/ 462 h 503"/>
              <a:gd name="T16" fmla="*/ 481 w 500"/>
              <a:gd name="T17" fmla="*/ 483 h 503"/>
              <a:gd name="T18" fmla="*/ 460 w 500"/>
              <a:gd name="T19" fmla="*/ 497 h 503"/>
              <a:gd name="T20" fmla="*/ 436 w 500"/>
              <a:gd name="T21" fmla="*/ 503 h 503"/>
              <a:gd name="T22" fmla="*/ 65 w 500"/>
              <a:gd name="T23" fmla="*/ 503 h 503"/>
              <a:gd name="T24" fmla="*/ 40 w 500"/>
              <a:gd name="T25" fmla="*/ 497 h 503"/>
              <a:gd name="T26" fmla="*/ 19 w 500"/>
              <a:gd name="T27" fmla="*/ 483 h 503"/>
              <a:gd name="T28" fmla="*/ 5 w 500"/>
              <a:gd name="T29" fmla="*/ 462 h 503"/>
              <a:gd name="T30" fmla="*/ 0 w 500"/>
              <a:gd name="T31" fmla="*/ 436 h 503"/>
              <a:gd name="T32" fmla="*/ 0 w 500"/>
              <a:gd name="T33" fmla="*/ 67 h 503"/>
              <a:gd name="T34" fmla="*/ 5 w 500"/>
              <a:gd name="T35" fmla="*/ 40 h 503"/>
              <a:gd name="T36" fmla="*/ 19 w 500"/>
              <a:gd name="T37" fmla="*/ 19 h 503"/>
              <a:gd name="T38" fmla="*/ 40 w 500"/>
              <a:gd name="T39" fmla="*/ 5 h 503"/>
              <a:gd name="T40" fmla="*/ 65 w 500"/>
              <a:gd name="T41"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 h="503">
                <a:moveTo>
                  <a:pt x="65" y="0"/>
                </a:moveTo>
                <a:lnTo>
                  <a:pt x="436" y="0"/>
                </a:lnTo>
                <a:lnTo>
                  <a:pt x="460" y="5"/>
                </a:lnTo>
                <a:lnTo>
                  <a:pt x="481" y="19"/>
                </a:lnTo>
                <a:lnTo>
                  <a:pt x="495" y="40"/>
                </a:lnTo>
                <a:lnTo>
                  <a:pt x="500" y="67"/>
                </a:lnTo>
                <a:lnTo>
                  <a:pt x="500" y="436"/>
                </a:lnTo>
                <a:lnTo>
                  <a:pt x="495" y="462"/>
                </a:lnTo>
                <a:lnTo>
                  <a:pt x="481" y="483"/>
                </a:lnTo>
                <a:lnTo>
                  <a:pt x="460" y="497"/>
                </a:lnTo>
                <a:lnTo>
                  <a:pt x="436" y="503"/>
                </a:lnTo>
                <a:lnTo>
                  <a:pt x="65" y="503"/>
                </a:lnTo>
                <a:lnTo>
                  <a:pt x="40" y="497"/>
                </a:lnTo>
                <a:lnTo>
                  <a:pt x="19" y="483"/>
                </a:lnTo>
                <a:lnTo>
                  <a:pt x="5" y="462"/>
                </a:lnTo>
                <a:lnTo>
                  <a:pt x="0" y="436"/>
                </a:lnTo>
                <a:lnTo>
                  <a:pt x="0" y="67"/>
                </a:lnTo>
                <a:lnTo>
                  <a:pt x="5" y="40"/>
                </a:lnTo>
                <a:lnTo>
                  <a:pt x="19" y="19"/>
                </a:lnTo>
                <a:lnTo>
                  <a:pt x="40" y="5"/>
                </a:lnTo>
                <a:lnTo>
                  <a:pt x="65" y="0"/>
                </a:lnTo>
                <a:close/>
              </a:path>
            </a:pathLst>
          </a:custGeom>
          <a:solidFill>
            <a:srgbClr val="AE002B"/>
          </a:solidFill>
          <a:ln w="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21" name="Freeform 13"/>
          <p:cNvSpPr>
            <a:spLocks/>
          </p:cNvSpPr>
          <p:nvPr/>
        </p:nvSpPr>
        <p:spPr bwMode="auto">
          <a:xfrm>
            <a:off x="1394913" y="2251093"/>
            <a:ext cx="612742" cy="617504"/>
          </a:xfrm>
          <a:custGeom>
            <a:avLst/>
            <a:gdLst>
              <a:gd name="T0" fmla="*/ 75 w 386"/>
              <a:gd name="T1" fmla="*/ 0 h 389"/>
              <a:gd name="T2" fmla="*/ 311 w 386"/>
              <a:gd name="T3" fmla="*/ 0 h 389"/>
              <a:gd name="T4" fmla="*/ 336 w 386"/>
              <a:gd name="T5" fmla="*/ 4 h 389"/>
              <a:gd name="T6" fmla="*/ 357 w 386"/>
              <a:gd name="T7" fmla="*/ 14 h 389"/>
              <a:gd name="T8" fmla="*/ 372 w 386"/>
              <a:gd name="T9" fmla="*/ 32 h 389"/>
              <a:gd name="T10" fmla="*/ 383 w 386"/>
              <a:gd name="T11" fmla="*/ 53 h 389"/>
              <a:gd name="T12" fmla="*/ 386 w 386"/>
              <a:gd name="T13" fmla="*/ 76 h 389"/>
              <a:gd name="T14" fmla="*/ 386 w 386"/>
              <a:gd name="T15" fmla="*/ 312 h 389"/>
              <a:gd name="T16" fmla="*/ 383 w 386"/>
              <a:gd name="T17" fmla="*/ 337 h 389"/>
              <a:gd name="T18" fmla="*/ 372 w 386"/>
              <a:gd name="T19" fmla="*/ 358 h 389"/>
              <a:gd name="T20" fmla="*/ 357 w 386"/>
              <a:gd name="T21" fmla="*/ 373 h 389"/>
              <a:gd name="T22" fmla="*/ 336 w 386"/>
              <a:gd name="T23" fmla="*/ 384 h 389"/>
              <a:gd name="T24" fmla="*/ 311 w 386"/>
              <a:gd name="T25" fmla="*/ 389 h 389"/>
              <a:gd name="T26" fmla="*/ 75 w 386"/>
              <a:gd name="T27" fmla="*/ 389 h 389"/>
              <a:gd name="T28" fmla="*/ 50 w 386"/>
              <a:gd name="T29" fmla="*/ 384 h 389"/>
              <a:gd name="T30" fmla="*/ 29 w 386"/>
              <a:gd name="T31" fmla="*/ 373 h 389"/>
              <a:gd name="T32" fmla="*/ 14 w 386"/>
              <a:gd name="T33" fmla="*/ 358 h 389"/>
              <a:gd name="T34" fmla="*/ 3 w 386"/>
              <a:gd name="T35" fmla="*/ 337 h 389"/>
              <a:gd name="T36" fmla="*/ 0 w 386"/>
              <a:gd name="T37" fmla="*/ 312 h 389"/>
              <a:gd name="T38" fmla="*/ 0 w 386"/>
              <a:gd name="T39" fmla="*/ 76 h 389"/>
              <a:gd name="T40" fmla="*/ 3 w 386"/>
              <a:gd name="T41" fmla="*/ 53 h 389"/>
              <a:gd name="T42" fmla="*/ 14 w 386"/>
              <a:gd name="T43" fmla="*/ 32 h 389"/>
              <a:gd name="T44" fmla="*/ 29 w 386"/>
              <a:gd name="T45" fmla="*/ 14 h 389"/>
              <a:gd name="T46" fmla="*/ 50 w 386"/>
              <a:gd name="T47" fmla="*/ 4 h 389"/>
              <a:gd name="T48" fmla="*/ 75 w 386"/>
              <a:gd name="T49"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6" h="389">
                <a:moveTo>
                  <a:pt x="75" y="0"/>
                </a:moveTo>
                <a:lnTo>
                  <a:pt x="311" y="0"/>
                </a:lnTo>
                <a:lnTo>
                  <a:pt x="336" y="4"/>
                </a:lnTo>
                <a:lnTo>
                  <a:pt x="357" y="14"/>
                </a:lnTo>
                <a:lnTo>
                  <a:pt x="372" y="32"/>
                </a:lnTo>
                <a:lnTo>
                  <a:pt x="383" y="53"/>
                </a:lnTo>
                <a:lnTo>
                  <a:pt x="386" y="76"/>
                </a:lnTo>
                <a:lnTo>
                  <a:pt x="386" y="312"/>
                </a:lnTo>
                <a:lnTo>
                  <a:pt x="383" y="337"/>
                </a:lnTo>
                <a:lnTo>
                  <a:pt x="372" y="358"/>
                </a:lnTo>
                <a:lnTo>
                  <a:pt x="357" y="373"/>
                </a:lnTo>
                <a:lnTo>
                  <a:pt x="336" y="384"/>
                </a:lnTo>
                <a:lnTo>
                  <a:pt x="311" y="389"/>
                </a:lnTo>
                <a:lnTo>
                  <a:pt x="75" y="389"/>
                </a:lnTo>
                <a:lnTo>
                  <a:pt x="50" y="384"/>
                </a:lnTo>
                <a:lnTo>
                  <a:pt x="29" y="373"/>
                </a:lnTo>
                <a:lnTo>
                  <a:pt x="14" y="358"/>
                </a:lnTo>
                <a:lnTo>
                  <a:pt x="3" y="337"/>
                </a:lnTo>
                <a:lnTo>
                  <a:pt x="0" y="312"/>
                </a:lnTo>
                <a:lnTo>
                  <a:pt x="0" y="76"/>
                </a:lnTo>
                <a:lnTo>
                  <a:pt x="3" y="53"/>
                </a:lnTo>
                <a:lnTo>
                  <a:pt x="14" y="32"/>
                </a:lnTo>
                <a:lnTo>
                  <a:pt x="29" y="14"/>
                </a:lnTo>
                <a:lnTo>
                  <a:pt x="50" y="4"/>
                </a:lnTo>
                <a:lnTo>
                  <a:pt x="75" y="0"/>
                </a:lnTo>
                <a:close/>
              </a:path>
            </a:pathLst>
          </a:custGeom>
          <a:gradFill flip="none" rotWithShape="1">
            <a:gsLst>
              <a:gs pos="3000">
                <a:schemeClr val="bg1">
                  <a:lumMod val="75000"/>
                </a:schemeClr>
              </a:gs>
              <a:gs pos="59000">
                <a:srgbClr val="FBFBFB"/>
              </a:gs>
            </a:gsLst>
            <a:lin ang="2700000" scaled="1"/>
            <a:tileRect/>
          </a:gradFill>
          <a:ln w="5715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22" name="Freeform 14"/>
          <p:cNvSpPr>
            <a:spLocks/>
          </p:cNvSpPr>
          <p:nvPr/>
        </p:nvSpPr>
        <p:spPr bwMode="auto">
          <a:xfrm>
            <a:off x="701214" y="2930506"/>
            <a:ext cx="1306441" cy="1306441"/>
          </a:xfrm>
          <a:custGeom>
            <a:avLst/>
            <a:gdLst>
              <a:gd name="T0" fmla="*/ 77 w 823"/>
              <a:gd name="T1" fmla="*/ 0 h 823"/>
              <a:gd name="T2" fmla="*/ 746 w 823"/>
              <a:gd name="T3" fmla="*/ 0 h 823"/>
              <a:gd name="T4" fmla="*/ 770 w 823"/>
              <a:gd name="T5" fmla="*/ 3 h 823"/>
              <a:gd name="T6" fmla="*/ 791 w 823"/>
              <a:gd name="T7" fmla="*/ 16 h 823"/>
              <a:gd name="T8" fmla="*/ 807 w 823"/>
              <a:gd name="T9" fmla="*/ 31 h 823"/>
              <a:gd name="T10" fmla="*/ 819 w 823"/>
              <a:gd name="T11" fmla="*/ 52 h 823"/>
              <a:gd name="T12" fmla="*/ 823 w 823"/>
              <a:gd name="T13" fmla="*/ 77 h 823"/>
              <a:gd name="T14" fmla="*/ 823 w 823"/>
              <a:gd name="T15" fmla="*/ 746 h 823"/>
              <a:gd name="T16" fmla="*/ 819 w 823"/>
              <a:gd name="T17" fmla="*/ 770 h 823"/>
              <a:gd name="T18" fmla="*/ 807 w 823"/>
              <a:gd name="T19" fmla="*/ 791 h 823"/>
              <a:gd name="T20" fmla="*/ 791 w 823"/>
              <a:gd name="T21" fmla="*/ 807 h 823"/>
              <a:gd name="T22" fmla="*/ 770 w 823"/>
              <a:gd name="T23" fmla="*/ 817 h 823"/>
              <a:gd name="T24" fmla="*/ 746 w 823"/>
              <a:gd name="T25" fmla="*/ 823 h 823"/>
              <a:gd name="T26" fmla="*/ 77 w 823"/>
              <a:gd name="T27" fmla="*/ 823 h 823"/>
              <a:gd name="T28" fmla="*/ 53 w 823"/>
              <a:gd name="T29" fmla="*/ 817 h 823"/>
              <a:gd name="T30" fmla="*/ 32 w 823"/>
              <a:gd name="T31" fmla="*/ 807 h 823"/>
              <a:gd name="T32" fmla="*/ 16 w 823"/>
              <a:gd name="T33" fmla="*/ 791 h 823"/>
              <a:gd name="T34" fmla="*/ 4 w 823"/>
              <a:gd name="T35" fmla="*/ 770 h 823"/>
              <a:gd name="T36" fmla="*/ 0 w 823"/>
              <a:gd name="T37" fmla="*/ 746 h 823"/>
              <a:gd name="T38" fmla="*/ 0 w 823"/>
              <a:gd name="T39" fmla="*/ 77 h 823"/>
              <a:gd name="T40" fmla="*/ 4 w 823"/>
              <a:gd name="T41" fmla="*/ 52 h 823"/>
              <a:gd name="T42" fmla="*/ 16 w 823"/>
              <a:gd name="T43" fmla="*/ 31 h 823"/>
              <a:gd name="T44" fmla="*/ 32 w 823"/>
              <a:gd name="T45" fmla="*/ 16 h 823"/>
              <a:gd name="T46" fmla="*/ 53 w 823"/>
              <a:gd name="T47" fmla="*/ 3 h 823"/>
              <a:gd name="T48" fmla="*/ 77 w 823"/>
              <a:gd name="T49"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3" h="823">
                <a:moveTo>
                  <a:pt x="77" y="0"/>
                </a:moveTo>
                <a:lnTo>
                  <a:pt x="746" y="0"/>
                </a:lnTo>
                <a:lnTo>
                  <a:pt x="770" y="3"/>
                </a:lnTo>
                <a:lnTo>
                  <a:pt x="791" y="16"/>
                </a:lnTo>
                <a:lnTo>
                  <a:pt x="807" y="31"/>
                </a:lnTo>
                <a:lnTo>
                  <a:pt x="819" y="52"/>
                </a:lnTo>
                <a:lnTo>
                  <a:pt x="823" y="77"/>
                </a:lnTo>
                <a:lnTo>
                  <a:pt x="823" y="746"/>
                </a:lnTo>
                <a:lnTo>
                  <a:pt x="819" y="770"/>
                </a:lnTo>
                <a:lnTo>
                  <a:pt x="807" y="791"/>
                </a:lnTo>
                <a:lnTo>
                  <a:pt x="791" y="807"/>
                </a:lnTo>
                <a:lnTo>
                  <a:pt x="770" y="817"/>
                </a:lnTo>
                <a:lnTo>
                  <a:pt x="746" y="823"/>
                </a:lnTo>
                <a:lnTo>
                  <a:pt x="77" y="823"/>
                </a:lnTo>
                <a:lnTo>
                  <a:pt x="53" y="817"/>
                </a:lnTo>
                <a:lnTo>
                  <a:pt x="32" y="807"/>
                </a:lnTo>
                <a:lnTo>
                  <a:pt x="16" y="791"/>
                </a:lnTo>
                <a:lnTo>
                  <a:pt x="4" y="770"/>
                </a:lnTo>
                <a:lnTo>
                  <a:pt x="0" y="746"/>
                </a:lnTo>
                <a:lnTo>
                  <a:pt x="0" y="77"/>
                </a:lnTo>
                <a:lnTo>
                  <a:pt x="4" y="52"/>
                </a:lnTo>
                <a:lnTo>
                  <a:pt x="16" y="31"/>
                </a:lnTo>
                <a:lnTo>
                  <a:pt x="32" y="16"/>
                </a:lnTo>
                <a:lnTo>
                  <a:pt x="53" y="3"/>
                </a:lnTo>
                <a:lnTo>
                  <a:pt x="77" y="0"/>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w="5715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4267" dirty="0">
              <a:solidFill>
                <a:srgbClr val="AE002B"/>
              </a:solidFill>
              <a:latin typeface="Impact" panose="020B0806030902050204" pitchFamily="34" charset="0"/>
            </a:endParaRPr>
          </a:p>
        </p:txBody>
      </p:sp>
      <p:sp>
        <p:nvSpPr>
          <p:cNvPr id="23" name="Freeform 15"/>
          <p:cNvSpPr>
            <a:spLocks/>
          </p:cNvSpPr>
          <p:nvPr/>
        </p:nvSpPr>
        <p:spPr bwMode="auto">
          <a:xfrm>
            <a:off x="2066388" y="795436"/>
            <a:ext cx="2073161" cy="207316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24" name="Freeform 16"/>
          <p:cNvSpPr>
            <a:spLocks/>
          </p:cNvSpPr>
          <p:nvPr/>
        </p:nvSpPr>
        <p:spPr bwMode="auto">
          <a:xfrm>
            <a:off x="2066387" y="2930506"/>
            <a:ext cx="1009594" cy="1008008"/>
          </a:xfrm>
          <a:custGeom>
            <a:avLst/>
            <a:gdLst>
              <a:gd name="T0" fmla="*/ 62 w 636"/>
              <a:gd name="T1" fmla="*/ 0 h 635"/>
              <a:gd name="T2" fmla="*/ 574 w 636"/>
              <a:gd name="T3" fmla="*/ 0 h 635"/>
              <a:gd name="T4" fmla="*/ 597 w 636"/>
              <a:gd name="T5" fmla="*/ 5 h 635"/>
              <a:gd name="T6" fmla="*/ 618 w 636"/>
              <a:gd name="T7" fmla="*/ 17 h 635"/>
              <a:gd name="T8" fmla="*/ 631 w 636"/>
              <a:gd name="T9" fmla="*/ 37 h 635"/>
              <a:gd name="T10" fmla="*/ 636 w 636"/>
              <a:gd name="T11" fmla="*/ 61 h 635"/>
              <a:gd name="T12" fmla="*/ 636 w 636"/>
              <a:gd name="T13" fmla="*/ 574 h 635"/>
              <a:gd name="T14" fmla="*/ 631 w 636"/>
              <a:gd name="T15" fmla="*/ 597 h 635"/>
              <a:gd name="T16" fmla="*/ 618 w 636"/>
              <a:gd name="T17" fmla="*/ 616 h 635"/>
              <a:gd name="T18" fmla="*/ 597 w 636"/>
              <a:gd name="T19" fmla="*/ 630 h 635"/>
              <a:gd name="T20" fmla="*/ 574 w 636"/>
              <a:gd name="T21" fmla="*/ 635 h 635"/>
              <a:gd name="T22" fmla="*/ 62 w 636"/>
              <a:gd name="T23" fmla="*/ 635 h 635"/>
              <a:gd name="T24" fmla="*/ 39 w 636"/>
              <a:gd name="T25" fmla="*/ 630 h 635"/>
              <a:gd name="T26" fmla="*/ 18 w 636"/>
              <a:gd name="T27" fmla="*/ 616 h 635"/>
              <a:gd name="T28" fmla="*/ 5 w 636"/>
              <a:gd name="T29" fmla="*/ 597 h 635"/>
              <a:gd name="T30" fmla="*/ 0 w 636"/>
              <a:gd name="T31" fmla="*/ 574 h 635"/>
              <a:gd name="T32" fmla="*/ 0 w 636"/>
              <a:gd name="T33" fmla="*/ 61 h 635"/>
              <a:gd name="T34" fmla="*/ 5 w 636"/>
              <a:gd name="T35" fmla="*/ 37 h 635"/>
              <a:gd name="T36" fmla="*/ 18 w 636"/>
              <a:gd name="T37" fmla="*/ 17 h 635"/>
              <a:gd name="T38" fmla="*/ 39 w 636"/>
              <a:gd name="T39" fmla="*/ 5 h 635"/>
              <a:gd name="T40" fmla="*/ 62 w 636"/>
              <a:gd name="T4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6" h="635">
                <a:moveTo>
                  <a:pt x="62" y="0"/>
                </a:moveTo>
                <a:lnTo>
                  <a:pt x="574" y="0"/>
                </a:lnTo>
                <a:lnTo>
                  <a:pt x="597" y="5"/>
                </a:lnTo>
                <a:lnTo>
                  <a:pt x="618" y="17"/>
                </a:lnTo>
                <a:lnTo>
                  <a:pt x="631" y="37"/>
                </a:lnTo>
                <a:lnTo>
                  <a:pt x="636" y="61"/>
                </a:lnTo>
                <a:lnTo>
                  <a:pt x="636" y="574"/>
                </a:lnTo>
                <a:lnTo>
                  <a:pt x="631" y="597"/>
                </a:lnTo>
                <a:lnTo>
                  <a:pt x="618" y="616"/>
                </a:lnTo>
                <a:lnTo>
                  <a:pt x="597" y="630"/>
                </a:lnTo>
                <a:lnTo>
                  <a:pt x="574" y="635"/>
                </a:lnTo>
                <a:lnTo>
                  <a:pt x="62" y="635"/>
                </a:lnTo>
                <a:lnTo>
                  <a:pt x="39" y="630"/>
                </a:lnTo>
                <a:lnTo>
                  <a:pt x="18" y="616"/>
                </a:lnTo>
                <a:lnTo>
                  <a:pt x="5" y="597"/>
                </a:lnTo>
                <a:lnTo>
                  <a:pt x="0" y="574"/>
                </a:lnTo>
                <a:lnTo>
                  <a:pt x="0" y="61"/>
                </a:lnTo>
                <a:lnTo>
                  <a:pt x="5" y="37"/>
                </a:lnTo>
                <a:lnTo>
                  <a:pt x="18" y="17"/>
                </a:lnTo>
                <a:lnTo>
                  <a:pt x="39" y="5"/>
                </a:lnTo>
                <a:lnTo>
                  <a:pt x="62" y="0"/>
                </a:lnTo>
                <a:close/>
              </a:path>
            </a:pathLst>
          </a:custGeom>
          <a:gradFill flip="none" rotWithShape="1">
            <a:gsLst>
              <a:gs pos="3000">
                <a:schemeClr val="bg1">
                  <a:lumMod val="75000"/>
                </a:schemeClr>
              </a:gs>
              <a:gs pos="59000">
                <a:srgbClr val="FBFBFB"/>
              </a:gs>
            </a:gsLst>
            <a:lin ang="2700000" scaled="1"/>
            <a:tileRect/>
          </a:gradFill>
          <a:ln w="57150">
            <a:no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t" anchorCtr="0" compatLnSpc="1">
            <a:prstTxWarp prst="textNoShape">
              <a:avLst/>
            </a:prstTxWarp>
          </a:bodyPr>
          <a:lstStyle/>
          <a:p>
            <a:endParaRPr lang="zh-CN" altLang="en-US"/>
          </a:p>
        </p:txBody>
      </p:sp>
      <p:sp>
        <p:nvSpPr>
          <p:cNvPr id="25" name="文本框 24"/>
          <p:cNvSpPr txBox="1"/>
          <p:nvPr/>
        </p:nvSpPr>
        <p:spPr>
          <a:xfrm>
            <a:off x="4687208" y="2232736"/>
            <a:ext cx="3635604" cy="830997"/>
          </a:xfrm>
          <a:prstGeom prst="rect">
            <a:avLst/>
          </a:prstGeom>
          <a:noFill/>
        </p:spPr>
        <p:txBody>
          <a:bodyPr wrap="square" rtlCol="0">
            <a:spAutoFit/>
          </a:bodyPr>
          <a:lstStyle/>
          <a:p>
            <a:pPr algn="dist">
              <a:buNone/>
            </a:pPr>
            <a:r>
              <a:rPr lang="en-US" altLang="zh-CN" sz="4800" b="1" cap="all" spc="300" dirty="0">
                <a:solidFill>
                  <a:srgbClr val="AE002B"/>
                </a:solidFill>
                <a:latin typeface="Abadi Extra Light" panose="020B0204020104020204" pitchFamily="34" charset="0"/>
                <a:ea typeface="+mj-ea"/>
                <a:cs typeface="Arial" panose="020B0604020202020204" pitchFamily="34" charset="0"/>
              </a:rPr>
              <a:t>thanks</a:t>
            </a:r>
            <a:endParaRPr lang="zh-CN" altLang="en-US" sz="4800" b="1" cap="all" spc="300" dirty="0">
              <a:solidFill>
                <a:srgbClr val="AE002B"/>
              </a:solidFill>
              <a:latin typeface="Abadi Extra Light" panose="020B0204020104020204" pitchFamily="34" charset="0"/>
              <a:ea typeface="+mj-ea"/>
              <a:cs typeface="Arial" panose="020B0604020202020204" pitchFamily="34" charset="0"/>
            </a:endParaRPr>
          </a:p>
        </p:txBody>
      </p:sp>
      <p:sp>
        <p:nvSpPr>
          <p:cNvPr id="29" name="文本框 28"/>
          <p:cNvSpPr txBox="1"/>
          <p:nvPr/>
        </p:nvSpPr>
        <p:spPr>
          <a:xfrm>
            <a:off x="2172946" y="1348415"/>
            <a:ext cx="1920417" cy="1142942"/>
          </a:xfrm>
          <a:prstGeom prst="rect">
            <a:avLst/>
          </a:prstGeom>
          <a:noFill/>
          <a:effectLst/>
        </p:spPr>
        <p:txBody>
          <a:bodyPr wrap="square" rtlCol="0">
            <a:spAutoFit/>
          </a:bodyPr>
          <a:lstStyle/>
          <a:p>
            <a:pPr algn="ctr"/>
            <a:r>
              <a:rPr lang="en-US" altLang="zh-CN" sz="6827" dirty="0">
                <a:solidFill>
                  <a:srgbClr val="AE002B"/>
                </a:solidFill>
                <a:latin typeface="Impact" panose="020B0806030902050204" pitchFamily="34" charset="0"/>
              </a:rPr>
              <a:t>20XX</a:t>
            </a:r>
            <a:endParaRPr lang="zh-CN" altLang="en-US" sz="6827" dirty="0">
              <a:solidFill>
                <a:srgbClr val="AE002B"/>
              </a:solidFill>
              <a:latin typeface="Impact" panose="020B0806030902050204" pitchFamily="34" charset="0"/>
            </a:endParaRPr>
          </a:p>
        </p:txBody>
      </p:sp>
      <p:sp>
        <p:nvSpPr>
          <p:cNvPr id="15" name="矩形 259">
            <a:extLst>
              <a:ext uri="{FF2B5EF4-FFF2-40B4-BE49-F238E27FC236}">
                <a16:creationId xmlns:a16="http://schemas.microsoft.com/office/drawing/2014/main" id="{1599FD6D-D15D-19C2-A340-9F30278199C3}"/>
              </a:ext>
            </a:extLst>
          </p:cNvPr>
          <p:cNvSpPr>
            <a:spLocks noChangeArrowheads="1"/>
          </p:cNvSpPr>
          <p:nvPr/>
        </p:nvSpPr>
        <p:spPr bwMode="auto">
          <a:xfrm>
            <a:off x="4796177" y="3699268"/>
            <a:ext cx="364660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50" dirty="0">
                <a:solidFill>
                  <a:srgbClr val="AE002B"/>
                </a:solidFill>
                <a:latin typeface="Arial" panose="020B0604020202020204" pitchFamily="34" charset="0"/>
                <a:cs typeface="Arial" panose="020B0604020202020204" pitchFamily="34" charset="0"/>
              </a:rPr>
              <a:t>REPORT </a:t>
            </a:r>
            <a:r>
              <a:rPr lang="zh-CN" altLang="en-US" sz="1050" dirty="0">
                <a:solidFill>
                  <a:srgbClr val="AE002B"/>
                </a:solidFill>
                <a:latin typeface="Arial" panose="020B0604020202020204" pitchFamily="34" charset="0"/>
                <a:cs typeface="Arial" panose="020B0604020202020204" pitchFamily="34" charset="0"/>
              </a:rPr>
              <a:t>：</a:t>
            </a:r>
            <a:r>
              <a:rPr lang="en-US" altLang="zh-CN" sz="1050" dirty="0">
                <a:solidFill>
                  <a:srgbClr val="AE002B"/>
                </a:solidFill>
                <a:latin typeface="Arial" panose="020B0604020202020204" pitchFamily="34" charset="0"/>
                <a:cs typeface="Arial" panose="020B0604020202020204" pitchFamily="34" charset="0"/>
              </a:rPr>
              <a:t>FREEPPT7.COM  PERSON: SHEJISHI</a:t>
            </a:r>
            <a:endParaRPr lang="zh-CN" altLang="en-US" sz="1050" dirty="0">
              <a:solidFill>
                <a:srgbClr val="AE002B"/>
              </a:solidFill>
              <a:latin typeface="Arial" panose="020B0604020202020204" pitchFamily="34" charset="0"/>
              <a:cs typeface="Arial" panose="020B0604020202020204" pitchFamily="34" charset="0"/>
            </a:endParaRPr>
          </a:p>
        </p:txBody>
      </p:sp>
      <p:sp>
        <p:nvSpPr>
          <p:cNvPr id="16" name="Rounded Rectangle 7">
            <a:extLst>
              <a:ext uri="{FF2B5EF4-FFF2-40B4-BE49-F238E27FC236}">
                <a16:creationId xmlns:a16="http://schemas.microsoft.com/office/drawing/2014/main" id="{924CEC23-CBB8-2B27-CE82-B8A137DC35B2}"/>
              </a:ext>
            </a:extLst>
          </p:cNvPr>
          <p:cNvSpPr/>
          <p:nvPr/>
        </p:nvSpPr>
        <p:spPr>
          <a:xfrm>
            <a:off x="7186814" y="434773"/>
            <a:ext cx="1301347" cy="355999"/>
          </a:xfrm>
          <a:prstGeom prst="roundRect">
            <a:avLst>
              <a:gd name="adj" fmla="val 50000"/>
            </a:avLst>
          </a:prstGeom>
          <a:solidFill>
            <a:schemeClr val="bg1">
              <a:alpha val="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bg1">
                    <a:lumMod val="65000"/>
                  </a:schemeClr>
                </a:solidFill>
              </a:rPr>
              <a:t>LOGO</a:t>
            </a:r>
            <a:endParaRPr lang="ko-KR" altLang="en-US" sz="2200" dirty="0">
              <a:solidFill>
                <a:schemeClr val="bg1">
                  <a:lumMod val="65000"/>
                </a:schemeClr>
              </a:solidFill>
            </a:endParaRPr>
          </a:p>
        </p:txBody>
      </p:sp>
      <p:sp>
        <p:nvSpPr>
          <p:cNvPr id="30" name="TextBox 3">
            <a:hlinkClick r:id="rId3"/>
            <a:extLst>
              <a:ext uri="{FF2B5EF4-FFF2-40B4-BE49-F238E27FC236}">
                <a16:creationId xmlns:a16="http://schemas.microsoft.com/office/drawing/2014/main" id="{6EBD4D8B-333B-C673-E26E-674EC6EB9FE4}"/>
              </a:ext>
            </a:extLst>
          </p:cNvPr>
          <p:cNvSpPr txBox="1"/>
          <p:nvPr/>
        </p:nvSpPr>
        <p:spPr>
          <a:xfrm>
            <a:off x="4034674" y="4146293"/>
            <a:ext cx="5169613" cy="246221"/>
          </a:xfrm>
          <a:prstGeom prst="rect">
            <a:avLst/>
          </a:prstGeom>
          <a:noFill/>
        </p:spPr>
        <p:txBody>
          <a:bodyPr wrap="square" rtlCol="0">
            <a:spAutoFit/>
          </a:bodyPr>
          <a:lstStyle/>
          <a:p>
            <a:pPr algn="ctr"/>
            <a:r>
              <a:rPr lang="en-US" altLang="zh-CN" sz="1000" dirty="0">
                <a:solidFill>
                  <a:schemeClr val="bg1">
                    <a:lumMod val="65000"/>
                  </a:schemeClr>
                </a:solidFill>
                <a:cs typeface="Arial" panose="020B0604020202020204" pitchFamily="34" charset="0"/>
                <a:hlinkClick r:id="rId3">
                  <a:extLst>
                    <a:ext uri="{A12FA001-AC4F-418D-AE19-62706E023703}">
                      <ahyp:hlinkClr xmlns:ahyp="http://schemas.microsoft.com/office/drawing/2018/hyperlinkcolor" val="tx"/>
                    </a:ext>
                  </a:extLst>
                </a:hlinkClick>
              </a:rPr>
              <a:t>https://www.freeppt7.com</a:t>
            </a:r>
            <a:endParaRPr lang="ko-KR" altLang="en-US" sz="1000" dirty="0">
              <a:solidFill>
                <a:schemeClr val="bg1">
                  <a:lumMod val="65000"/>
                </a:schemeClr>
              </a:solidFill>
              <a:cs typeface="Arial" panose="020B0604020202020204" pitchFamily="34" charset="0"/>
            </a:endParaRPr>
          </a:p>
        </p:txBody>
      </p:sp>
    </p:spTree>
    <p:extLst>
      <p:ext uri="{BB962C8B-B14F-4D97-AF65-F5344CB8AC3E}">
        <p14:creationId xmlns:p14="http://schemas.microsoft.com/office/powerpoint/2010/main" val="3066859445"/>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anim calcmode="lin" valueType="num">
                                      <p:cBhvr>
                                        <p:cTn id="19" dur="500" fill="hold"/>
                                        <p:tgtEl>
                                          <p:spTgt spid="18"/>
                                        </p:tgtEl>
                                        <p:attrNameLst>
                                          <p:attrName>ppt_x</p:attrName>
                                        </p:attrNameLst>
                                      </p:cBhvr>
                                      <p:tavLst>
                                        <p:tav tm="0">
                                          <p:val>
                                            <p:fltVal val="0.5"/>
                                          </p:val>
                                        </p:tav>
                                        <p:tav tm="100000">
                                          <p:val>
                                            <p:strVal val="#ppt_x"/>
                                          </p:val>
                                        </p:tav>
                                      </p:tavLst>
                                    </p:anim>
                                    <p:anim calcmode="lin" valueType="num">
                                      <p:cBhvr>
                                        <p:cTn id="2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fltVal val="0.5"/>
                                          </p:val>
                                        </p:tav>
                                        <p:tav tm="100000">
                                          <p:val>
                                            <p:strVal val="#ppt_x"/>
                                          </p:val>
                                        </p:tav>
                                      </p:tavLst>
                                    </p:anim>
                                    <p:anim calcmode="lin" valueType="num">
                                      <p:cBhvr>
                                        <p:cTn id="29"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52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anim calcmode="lin" valueType="num">
                                      <p:cBhvr>
                                        <p:cTn id="37" dur="500" fill="hold"/>
                                        <p:tgtEl>
                                          <p:spTgt spid="20"/>
                                        </p:tgtEl>
                                        <p:attrNameLst>
                                          <p:attrName>ppt_x</p:attrName>
                                        </p:attrNameLst>
                                      </p:cBhvr>
                                      <p:tavLst>
                                        <p:tav tm="0">
                                          <p:val>
                                            <p:fltVal val="0.5"/>
                                          </p:val>
                                        </p:tav>
                                        <p:tav tm="100000">
                                          <p:val>
                                            <p:strVal val="#ppt_x"/>
                                          </p:val>
                                        </p:tav>
                                      </p:tavLst>
                                    </p:anim>
                                    <p:anim calcmode="lin" valueType="num">
                                      <p:cBhvr>
                                        <p:cTn id="38" dur="500" fill="hold"/>
                                        <p:tgtEl>
                                          <p:spTgt spid="20"/>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52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anim calcmode="lin" valueType="num">
                                      <p:cBhvr>
                                        <p:cTn id="46" dur="500" fill="hold"/>
                                        <p:tgtEl>
                                          <p:spTgt spid="21"/>
                                        </p:tgtEl>
                                        <p:attrNameLst>
                                          <p:attrName>ppt_x</p:attrName>
                                        </p:attrNameLst>
                                      </p:cBhvr>
                                      <p:tavLst>
                                        <p:tav tm="0">
                                          <p:val>
                                            <p:fltVal val="0.5"/>
                                          </p:val>
                                        </p:tav>
                                        <p:tav tm="100000">
                                          <p:val>
                                            <p:strVal val="#ppt_x"/>
                                          </p:val>
                                        </p:tav>
                                      </p:tavLst>
                                    </p:anim>
                                    <p:anim calcmode="lin" valueType="num">
                                      <p:cBhvr>
                                        <p:cTn id="47" dur="500" fill="hold"/>
                                        <p:tgtEl>
                                          <p:spTgt spid="21"/>
                                        </p:tgtEl>
                                        <p:attrNameLst>
                                          <p:attrName>ppt_y</p:attrName>
                                        </p:attrNameLst>
                                      </p:cBhvr>
                                      <p:tavLst>
                                        <p:tav tm="0">
                                          <p:val>
                                            <p:fltVal val="0.5"/>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52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fltVal val="0.5"/>
                                          </p:val>
                                        </p:tav>
                                        <p:tav tm="100000">
                                          <p:val>
                                            <p:strVal val="#ppt_x"/>
                                          </p:val>
                                        </p:tav>
                                      </p:tavLst>
                                    </p:anim>
                                    <p:anim calcmode="lin" valueType="num">
                                      <p:cBhvr>
                                        <p:cTn id="56"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528"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ppt_w</p:attrName>
                                        </p:attrNameLst>
                                      </p:cBhvr>
                                      <p:tavLst>
                                        <p:tav tm="0">
                                          <p:val>
                                            <p:fltVal val="0"/>
                                          </p:val>
                                        </p:tav>
                                        <p:tav tm="100000">
                                          <p:val>
                                            <p:strVal val="#ppt_w"/>
                                          </p:val>
                                        </p:tav>
                                      </p:tavLst>
                                    </p:anim>
                                    <p:anim calcmode="lin" valueType="num">
                                      <p:cBhvr>
                                        <p:cTn id="62" dur="500" fill="hold"/>
                                        <p:tgtEl>
                                          <p:spTgt spid="23"/>
                                        </p:tgtEl>
                                        <p:attrNameLst>
                                          <p:attrName>ppt_h</p:attrName>
                                        </p:attrNameLst>
                                      </p:cBhvr>
                                      <p:tavLst>
                                        <p:tav tm="0">
                                          <p:val>
                                            <p:fltVal val="0"/>
                                          </p:val>
                                        </p:tav>
                                        <p:tav tm="100000">
                                          <p:val>
                                            <p:strVal val="#ppt_h"/>
                                          </p:val>
                                        </p:tav>
                                      </p:tavLst>
                                    </p:anim>
                                    <p:animEffect transition="in" filter="fade">
                                      <p:cBhvr>
                                        <p:cTn id="63" dur="500"/>
                                        <p:tgtEl>
                                          <p:spTgt spid="23"/>
                                        </p:tgtEl>
                                      </p:cBhvr>
                                    </p:animEffect>
                                    <p:anim calcmode="lin" valueType="num">
                                      <p:cBhvr>
                                        <p:cTn id="64" dur="500" fill="hold"/>
                                        <p:tgtEl>
                                          <p:spTgt spid="23"/>
                                        </p:tgtEl>
                                        <p:attrNameLst>
                                          <p:attrName>ppt_x</p:attrName>
                                        </p:attrNameLst>
                                      </p:cBhvr>
                                      <p:tavLst>
                                        <p:tav tm="0">
                                          <p:val>
                                            <p:fltVal val="0.5"/>
                                          </p:val>
                                        </p:tav>
                                        <p:tav tm="100000">
                                          <p:val>
                                            <p:strVal val="#ppt_x"/>
                                          </p:val>
                                        </p:tav>
                                      </p:tavLst>
                                    </p:anim>
                                    <p:anim calcmode="lin" valueType="num">
                                      <p:cBhvr>
                                        <p:cTn id="65" dur="500" fill="hold"/>
                                        <p:tgtEl>
                                          <p:spTgt spid="23"/>
                                        </p:tgtEl>
                                        <p:attrNameLst>
                                          <p:attrName>ppt_y</p:attrName>
                                        </p:attrNameLst>
                                      </p:cBhvr>
                                      <p:tavLst>
                                        <p:tav tm="0">
                                          <p:val>
                                            <p:fltVal val="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528"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animEffect transition="in" filter="fade">
                                      <p:cBhvr>
                                        <p:cTn id="72" dur="500"/>
                                        <p:tgtEl>
                                          <p:spTgt spid="24"/>
                                        </p:tgtEl>
                                      </p:cBhvr>
                                    </p:animEffect>
                                    <p:anim calcmode="lin" valueType="num">
                                      <p:cBhvr>
                                        <p:cTn id="73" dur="500" fill="hold"/>
                                        <p:tgtEl>
                                          <p:spTgt spid="24"/>
                                        </p:tgtEl>
                                        <p:attrNameLst>
                                          <p:attrName>ppt_x</p:attrName>
                                        </p:attrNameLst>
                                      </p:cBhvr>
                                      <p:tavLst>
                                        <p:tav tm="0">
                                          <p:val>
                                            <p:fltVal val="0.5"/>
                                          </p:val>
                                        </p:tav>
                                        <p:tav tm="100000">
                                          <p:val>
                                            <p:strVal val="#ppt_x"/>
                                          </p:val>
                                        </p:tav>
                                      </p:tavLst>
                                    </p:anim>
                                    <p:anim calcmode="lin" valueType="num">
                                      <p:cBhvr>
                                        <p:cTn id="74" dur="500" fill="hold"/>
                                        <p:tgtEl>
                                          <p:spTgt spid="24"/>
                                        </p:tgtEl>
                                        <p:attrNameLst>
                                          <p:attrName>ppt_y</p:attrName>
                                        </p:attrNameLst>
                                      </p:cBhvr>
                                      <p:tavLst>
                                        <p:tav tm="0">
                                          <p:val>
                                            <p:fltVal val="0.5"/>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1"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grpId="0" nodeType="clickEffect">
                                  <p:stCondLst>
                                    <p:cond delay="0"/>
                                  </p:stCondLst>
                                  <p:childTnLst>
                                    <p:animEffect transition="out" filter="fade">
                                      <p:cBhvr>
                                        <p:cTn id="83" dur="500" tmFilter="0, 0; .2, .5; .8, .5; 1, 0"/>
                                        <p:tgtEl>
                                          <p:spTgt spid="25"/>
                                        </p:tgtEl>
                                      </p:cBhvr>
                                    </p:animEffect>
                                    <p:animScale>
                                      <p:cBhvr>
                                        <p:cTn id="84" dur="250" autoRev="1" fill="hold"/>
                                        <p:tgtEl>
                                          <p:spTgt spid="25"/>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56" presetClass="entr" presetSubtype="0" fill="hold" grpId="0" nodeType="clickEffect">
                                  <p:stCondLst>
                                    <p:cond delay="0"/>
                                  </p:stCondLst>
                                  <p:iterate type="lt">
                                    <p:tmPct val="10000"/>
                                  </p:iterate>
                                  <p:childTnLst>
                                    <p:set>
                                      <p:cBhvr>
                                        <p:cTn id="88" dur="1" fill="hold">
                                          <p:stCondLst>
                                            <p:cond delay="0"/>
                                          </p:stCondLst>
                                        </p:cTn>
                                        <p:tgtEl>
                                          <p:spTgt spid="29"/>
                                        </p:tgtEl>
                                        <p:attrNameLst>
                                          <p:attrName>style.visibility</p:attrName>
                                        </p:attrNameLst>
                                      </p:cBhvr>
                                      <p:to>
                                        <p:strVal val="visible"/>
                                      </p:to>
                                    </p:set>
                                    <p:anim by="(-#ppt_w*2)" calcmode="lin" valueType="num">
                                      <p:cBhvr rctx="PPT">
                                        <p:cTn id="89" dur="500" autoRev="1" fill="hold">
                                          <p:stCondLst>
                                            <p:cond delay="0"/>
                                          </p:stCondLst>
                                        </p:cTn>
                                        <p:tgtEl>
                                          <p:spTgt spid="29"/>
                                        </p:tgtEl>
                                        <p:attrNameLst>
                                          <p:attrName>ppt_w</p:attrName>
                                        </p:attrNameLst>
                                      </p:cBhvr>
                                    </p:anim>
                                    <p:anim by="(#ppt_w*0.50)" calcmode="lin" valueType="num">
                                      <p:cBhvr>
                                        <p:cTn id="90" dur="500" decel="50000" autoRev="1" fill="hold">
                                          <p:stCondLst>
                                            <p:cond delay="0"/>
                                          </p:stCondLst>
                                        </p:cTn>
                                        <p:tgtEl>
                                          <p:spTgt spid="29"/>
                                        </p:tgtEl>
                                        <p:attrNameLst>
                                          <p:attrName>ppt_x</p:attrName>
                                        </p:attrNameLst>
                                      </p:cBhvr>
                                    </p:anim>
                                    <p:anim from="(-#ppt_h/2)" to="(#ppt_y)" calcmode="lin" valueType="num">
                                      <p:cBhvr>
                                        <p:cTn id="91" dur="1000" fill="hold">
                                          <p:stCondLst>
                                            <p:cond delay="0"/>
                                          </p:stCondLst>
                                        </p:cTn>
                                        <p:tgtEl>
                                          <p:spTgt spid="29"/>
                                        </p:tgtEl>
                                        <p:attrNameLst>
                                          <p:attrName>ppt_y</p:attrName>
                                        </p:attrNameLst>
                                      </p:cBhvr>
                                    </p:anim>
                                    <p:animRot by="21600000">
                                      <p:cBhvr>
                                        <p:cTn id="92" dur="1000" fill="hold">
                                          <p:stCondLst>
                                            <p:cond delay="0"/>
                                          </p:stCondLst>
                                        </p:cTn>
                                        <p:tgtEl>
                                          <p:spTgt spid="29"/>
                                        </p:tgtEl>
                                        <p:attrNameLst>
                                          <p:attrName>r</p:attrName>
                                        </p:attrNameLst>
                                      </p:cBhvr>
                                    </p:animRot>
                                  </p:childTnLst>
                                </p:cTn>
                              </p:par>
                            </p:childTnLst>
                          </p:cTn>
                        </p:par>
                        <p:par>
                          <p:cTn id="93" fill="hold">
                            <p:stCondLst>
                              <p:cond delay="1300"/>
                            </p:stCondLst>
                            <p:childTnLst>
                              <p:par>
                                <p:cTn id="94" presetID="53" presetClass="entr" presetSubtype="16" fill="hold" grpId="0" nodeType="after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p:cTn id="96" dur="500" fill="hold"/>
                                        <p:tgtEl>
                                          <p:spTgt spid="15"/>
                                        </p:tgtEl>
                                        <p:attrNameLst>
                                          <p:attrName>ppt_w</p:attrName>
                                        </p:attrNameLst>
                                      </p:cBhvr>
                                      <p:tavLst>
                                        <p:tav tm="0">
                                          <p:val>
                                            <p:fltVal val="0"/>
                                          </p:val>
                                        </p:tav>
                                        <p:tav tm="100000">
                                          <p:val>
                                            <p:strVal val="#ppt_w"/>
                                          </p:val>
                                        </p:tav>
                                      </p:tavLst>
                                    </p:anim>
                                    <p:anim calcmode="lin" valueType="num">
                                      <p:cBhvr>
                                        <p:cTn id="97" dur="500" fill="hold"/>
                                        <p:tgtEl>
                                          <p:spTgt spid="15"/>
                                        </p:tgtEl>
                                        <p:attrNameLst>
                                          <p:attrName>ppt_h</p:attrName>
                                        </p:attrNameLst>
                                      </p:cBhvr>
                                      <p:tavLst>
                                        <p:tav tm="0">
                                          <p:val>
                                            <p:fltVal val="0"/>
                                          </p:val>
                                        </p:tav>
                                        <p:tav tm="100000">
                                          <p:val>
                                            <p:strVal val="#ppt_h"/>
                                          </p:val>
                                        </p:tav>
                                      </p:tavLst>
                                    </p:anim>
                                    <p:animEffect transition="in" filter="fade">
                                      <p:cBhvr>
                                        <p:cTn id="9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p:bldP spid="25" grpId="1"/>
      <p:bldP spid="29"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345239"/>
            <a:ext cx="9144000" cy="792956"/>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1412234" y="1145347"/>
            <a:ext cx="6172200" cy="1612106"/>
          </a:xfrm>
        </p:spPr>
        <p:txBody>
          <a:bodyPr/>
          <a:lstStyle/>
          <a:p>
            <a:pPr marL="0" indent="0" algn="ctr">
              <a:buNone/>
            </a:pPr>
            <a:r>
              <a:rPr lang="en-US" sz="1800" dirty="0">
                <a:solidFill>
                  <a:schemeClr val="tx1">
                    <a:lumMod val="65000"/>
                    <a:lumOff val="35000"/>
                  </a:schemeClr>
                </a:solidFill>
                <a:hlinkClick r:id="rId2"/>
              </a:rPr>
              <a:t>https://www.jpppt.com/ </a:t>
            </a:r>
            <a:endParaRPr lang="en-US" sz="1800" dirty="0">
              <a:solidFill>
                <a:schemeClr val="tx1">
                  <a:lumMod val="65000"/>
                  <a:lumOff val="35000"/>
                </a:schemeClr>
              </a:solidFill>
            </a:endParaRPr>
          </a:p>
          <a:p>
            <a:pPr marL="0" indent="0" algn="ctr">
              <a:buNone/>
            </a:pPr>
            <a:r>
              <a:rPr lang="en-US" sz="1800" dirty="0">
                <a:solidFill>
                  <a:schemeClr val="tx1">
                    <a:lumMod val="65000"/>
                    <a:lumOff val="35000"/>
                  </a:schemeClr>
                </a:solidFill>
                <a:hlinkClick r:id="rId3"/>
              </a:rPr>
              <a:t>www.freeppt7.com</a:t>
            </a:r>
            <a:endParaRPr lang="en-US" sz="1800" dirty="0">
              <a:solidFill>
                <a:schemeClr val="tx1">
                  <a:lumMod val="65000"/>
                  <a:lumOff val="35000"/>
                </a:schemeClr>
              </a:solidFill>
            </a:endParaRPr>
          </a:p>
          <a:p>
            <a:pPr marL="0" indent="0" algn="ctr">
              <a:buNone/>
            </a:pPr>
            <a:r>
              <a:rPr lang="en-US" altLang="ja-JP" sz="1800" dirty="0">
                <a:solidFill>
                  <a:schemeClr val="tx1">
                    <a:lumMod val="65000"/>
                    <a:lumOff val="35000"/>
                  </a:schemeClr>
                </a:solidFill>
                <a:cs typeface="Arial" panose="020B0604020202020204" pitchFamily="34" charset="0"/>
              </a:rPr>
              <a:t>Pics: </a:t>
            </a:r>
            <a:r>
              <a:rPr lang="en-US" altLang="ja-JP" sz="1800" dirty="0">
                <a:solidFill>
                  <a:schemeClr val="tx1">
                    <a:lumMod val="65000"/>
                    <a:lumOff val="35000"/>
                  </a:schemeClr>
                </a:solidFill>
                <a:cs typeface="Arial" panose="020B0604020202020204" pitchFamily="34" charset="0"/>
                <a:hlinkClick r:id="rId4"/>
              </a:rPr>
              <a:t>www.Pixabay.com</a:t>
            </a:r>
            <a:r>
              <a:rPr lang="en-US" altLang="ja-JP" sz="1800" dirty="0">
                <a:solidFill>
                  <a:schemeClr val="tx1">
                    <a:lumMod val="65000"/>
                    <a:lumOff val="35000"/>
                  </a:schemeClr>
                </a:solidFill>
                <a:cs typeface="Arial" panose="020B0604020202020204" pitchFamily="34" charset="0"/>
              </a:rPr>
              <a:t> </a:t>
            </a:r>
          </a:p>
          <a:p>
            <a:pPr marL="0" indent="0" algn="ctr">
              <a:buNone/>
            </a:pPr>
            <a:br>
              <a:rPr lang="en-US" altLang="ja-JP" sz="1200" dirty="0">
                <a:solidFill>
                  <a:schemeClr val="tx1">
                    <a:lumMod val="65000"/>
                    <a:lumOff val="35000"/>
                  </a:schemeClr>
                </a:solidFill>
                <a:cs typeface="Arial" panose="020B0604020202020204" pitchFamily="34" charset="0"/>
              </a:rPr>
            </a:br>
            <a:endParaRPr lang="en-US" altLang="ja-JP" sz="1200" dirty="0">
              <a:solidFill>
                <a:schemeClr val="tx1">
                  <a:lumMod val="65000"/>
                  <a:lumOff val="35000"/>
                </a:schemeClr>
              </a:solidFill>
              <a:cs typeface="Arial" panose="020B0604020202020204" pitchFamily="34" charset="0"/>
            </a:endParaRPr>
          </a:p>
        </p:txBody>
      </p:sp>
      <p:sp>
        <p:nvSpPr>
          <p:cNvPr id="4" name="CuadroTexto 3"/>
          <p:cNvSpPr txBox="1"/>
          <p:nvPr/>
        </p:nvSpPr>
        <p:spPr>
          <a:xfrm>
            <a:off x="1880235" y="2208126"/>
            <a:ext cx="5704199" cy="2533450"/>
          </a:xfrm>
          <a:prstGeom prst="rect">
            <a:avLst/>
          </a:prstGeom>
          <a:noFill/>
        </p:spPr>
        <p:txBody>
          <a:bodyPr wrap="square" rtlCol="0">
            <a:spAutoFit/>
          </a:bodyPr>
          <a:lstStyle/>
          <a:p>
            <a:pPr algn="ctr" defTabSz="342900">
              <a:defRPr/>
            </a:pPr>
            <a:r>
              <a:rPr lang="en-US" altLang="ja-JP" dirty="0">
                <a:solidFill>
                  <a:srgbClr val="4472C4"/>
                </a:solidFill>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lang="es-CO" altLang="ja-JP" dirty="0">
                <a:solidFill>
                  <a:srgbClr val="4472C4"/>
                </a:solidFill>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p>
          <a:p>
            <a:pPr algn="ctr" defTabSz="342900">
              <a:defRPr/>
            </a:pPr>
            <a:endParaRPr lang="es-CO" altLang="ja-JP" dirty="0">
              <a:solidFill>
                <a:srgbClr val="4472C4"/>
              </a:solidFill>
              <a:latin typeface="Calibri" panose="020F0502020204030204"/>
              <a:ea typeface="游ゴシック" panose="020B0400000000000000" pitchFamily="34" charset="-128"/>
              <a:cs typeface="Arial" panose="020B0604020202020204" pitchFamily="34" charset="0"/>
              <a:sym typeface="Wingdings" panose="05000000000000000000" pitchFamily="2" charset="2"/>
            </a:endParaRPr>
          </a:p>
          <a:p>
            <a:pPr algn="ctr" defTabSz="342900">
              <a:defRPr/>
            </a:pPr>
            <a:r>
              <a:rPr lang="es-CO" altLang="ja-JP" sz="1013" b="1" dirty="0">
                <a:solidFill>
                  <a:schemeClr val="accent2"/>
                </a:solidFill>
                <a:cs typeface="Arial" panose="020B0604020202020204" pitchFamily="34" charset="0"/>
                <a:hlinkClick r:id="rId5">
                  <a:extLst>
                    <a:ext uri="{A12FA001-AC4F-418D-AE19-62706E023703}">
                      <ahyp:hlinkClr xmlns:ahyp="http://schemas.microsoft.com/office/drawing/2018/hyperlinkcolor" val="tx"/>
                    </a:ext>
                  </a:extLst>
                </a:hlinkClick>
              </a:rPr>
              <a:t>https://www.youtube.com/c/S</a:t>
            </a:r>
            <a:r>
              <a:rPr lang="en-US" altLang="zh-CN" sz="1013" b="1" dirty="0" err="1">
                <a:solidFill>
                  <a:schemeClr val="accent2"/>
                </a:solidFill>
                <a:cs typeface="Arial" panose="020B0604020202020204" pitchFamily="34" charset="0"/>
                <a:hlinkClick r:id="rId5">
                  <a:extLst>
                    <a:ext uri="{A12FA001-AC4F-418D-AE19-62706E023703}">
                      <ahyp:hlinkClr xmlns:ahyp="http://schemas.microsoft.com/office/drawing/2018/hyperlinkcolor" val="tx"/>
                    </a:ext>
                  </a:extLst>
                </a:hlinkClick>
              </a:rPr>
              <a:t>lidesfree</a:t>
            </a:r>
            <a:endParaRPr lang="es-CO" altLang="ja-JP" sz="1013" b="1" dirty="0">
              <a:solidFill>
                <a:srgbClr val="4472C4"/>
              </a:solidFill>
              <a:latin typeface="Calibri" panose="020F0502020204030204"/>
              <a:ea typeface="游ゴシック" panose="020B0400000000000000" pitchFamily="34" charset="-128"/>
              <a:cs typeface="Arial" panose="020B0604020202020204" pitchFamily="34" charset="0"/>
              <a:sym typeface="Wingdings" panose="05000000000000000000" pitchFamily="2" charset="2"/>
            </a:endParaRPr>
          </a:p>
          <a:p>
            <a:pPr algn="ctr" defTabSz="342900">
              <a:defRPr/>
            </a:pPr>
            <a:endParaRPr lang="es-CO" altLang="ja-JP" dirty="0">
              <a:solidFill>
                <a:srgbClr val="4472C4"/>
              </a:solidFill>
              <a:latin typeface="Calibri" panose="020F0502020204030204"/>
              <a:ea typeface="游ゴシック" panose="020B0400000000000000" pitchFamily="34" charset="-128"/>
              <a:cs typeface="Arial" panose="020B0604020202020204" pitchFamily="34" charset="0"/>
            </a:endParaRPr>
          </a:p>
          <a:p>
            <a:pPr algn="ctr" defTabSz="342900">
              <a:defRPr/>
            </a:pPr>
            <a:r>
              <a:rPr lang="es-CO" altLang="ja-JP" dirty="0">
                <a:solidFill>
                  <a:srgbClr val="4472C4"/>
                </a:solidFill>
                <a:latin typeface="Calibri" panose="020F0502020204030204"/>
                <a:ea typeface="游ゴシック" panose="020B0400000000000000" pitchFamily="34" charset="-128"/>
                <a:cs typeface="Arial" panose="020B0604020202020204" pitchFamily="34" charset="0"/>
                <a:hlinkClick r:id="rId6"/>
              </a:rPr>
              <a:t>https://www.instagram.com/</a:t>
            </a:r>
            <a:r>
              <a:rPr lang="en-US" altLang="zh-CN" dirty="0" err="1">
                <a:solidFill>
                  <a:srgbClr val="4472C4"/>
                </a:solidFill>
                <a:latin typeface="Calibri" panose="020F0502020204030204"/>
                <a:ea typeface="等线" panose="02010600030101010101" pitchFamily="2" charset="-122"/>
                <a:cs typeface="Arial" panose="020B0604020202020204" pitchFamily="34" charset="0"/>
                <a:hlinkClick r:id="rId6"/>
              </a:rPr>
              <a:t>slidesfree</a:t>
            </a:r>
            <a:r>
              <a:rPr lang="es-CO" altLang="ja-JP" dirty="0">
                <a:solidFill>
                  <a:srgbClr val="4472C4"/>
                </a:solidFill>
                <a:latin typeface="Calibri" panose="020F0502020204030204"/>
                <a:ea typeface="游ゴシック" panose="020B0400000000000000" pitchFamily="34" charset="-128"/>
                <a:cs typeface="Arial" panose="020B0604020202020204" pitchFamily="34" charset="0"/>
                <a:hlinkClick r:id="rId6"/>
              </a:rPr>
              <a:t>/ </a:t>
            </a:r>
            <a:endParaRPr lang="es-CO" altLang="ja-JP" dirty="0">
              <a:solidFill>
                <a:srgbClr val="4472C4"/>
              </a:solidFill>
              <a:latin typeface="Calibri" panose="020F0502020204030204"/>
              <a:ea typeface="游ゴシック" panose="020B0400000000000000" pitchFamily="34" charset="-128"/>
              <a:cs typeface="Arial" panose="020B0604020202020204" pitchFamily="34" charset="0"/>
            </a:endParaRPr>
          </a:p>
          <a:p>
            <a:pPr algn="ctr" defTabSz="342900">
              <a:defRPr/>
            </a:pPr>
            <a:endParaRPr lang="es-CO" altLang="ja-JP" dirty="0">
              <a:solidFill>
                <a:prstClr val="white"/>
              </a:solidFill>
              <a:latin typeface="Calibri" panose="020F0502020204030204"/>
              <a:ea typeface="游ゴシック" panose="020B0400000000000000" pitchFamily="34" charset="-128"/>
              <a:cs typeface="Arial" panose="020B0604020202020204" pitchFamily="34" charset="0"/>
            </a:endParaRPr>
          </a:p>
          <a:p>
            <a:pPr algn="ctr" defTabSz="342900">
              <a:defRPr/>
            </a:pPr>
            <a:r>
              <a:rPr lang="es-CO" altLang="ja-JP" dirty="0">
                <a:solidFill>
                  <a:srgbClr val="FFC000"/>
                </a:solidFill>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https://www.facebook.com/freeppt7/</a:t>
            </a:r>
            <a:endParaRPr lang="es-CO" altLang="ja-JP" dirty="0">
              <a:solidFill>
                <a:srgbClr val="FFC000"/>
              </a:solidFill>
              <a:latin typeface="Calibri" panose="020F0502020204030204"/>
              <a:ea typeface="游ゴシック" panose="020B0400000000000000" pitchFamily="34" charset="-128"/>
              <a:cs typeface="Arial" panose="020B0604020202020204" pitchFamily="34" charset="0"/>
            </a:endParaRPr>
          </a:p>
          <a:p>
            <a:pPr algn="ctr" defTabSz="342900">
              <a:defRPr/>
            </a:pPr>
            <a:endParaRPr lang="es-CO" altLang="ja-JP" dirty="0">
              <a:solidFill>
                <a:prstClr val="white"/>
              </a:solidFill>
              <a:latin typeface="Calibri" panose="020F0502020204030204"/>
              <a:ea typeface="游ゴシック" panose="020B0400000000000000" pitchFamily="34" charset="-128"/>
              <a:cs typeface="Arial" panose="020B0604020202020204" pitchFamily="34" charset="0"/>
            </a:endParaRPr>
          </a:p>
          <a:p>
            <a:pPr algn="ctr" defTabSz="342900">
              <a:defRPr/>
            </a:pPr>
            <a:r>
              <a:rPr lang="es-CO" altLang="ja-JP" dirty="0">
                <a:solidFill>
                  <a:schemeClr val="tx1">
                    <a:lumMod val="85000"/>
                    <a:lumOff val="15000"/>
                  </a:schemeClr>
                </a:solidFill>
                <a:latin typeface="Calibri" panose="020F0502020204030204"/>
                <a:ea typeface="游ゴシック" panose="020B0400000000000000" pitchFamily="34" charset="-128"/>
                <a:cs typeface="Arial" panose="020B0604020202020204" pitchFamily="34" charset="0"/>
                <a:hlinkClick r:id="rId8">
                  <a:extLst>
                    <a:ext uri="{A12FA001-AC4F-418D-AE19-62706E023703}">
                      <ahyp:hlinkClr xmlns:ahyp="http://schemas.microsoft.com/office/drawing/2018/hyperlinkcolor" val="tx"/>
                    </a:ext>
                  </a:extLst>
                </a:hlinkClick>
              </a:rPr>
              <a:t>https://www.facebook.com/groups/best.PowerPoint.templates</a:t>
            </a:r>
            <a:endParaRPr lang="es-CO" altLang="ja-JP" dirty="0">
              <a:solidFill>
                <a:schemeClr val="tx1">
                  <a:lumMod val="85000"/>
                  <a:lumOff val="15000"/>
                </a:schemeClr>
              </a:solidFill>
              <a:latin typeface="Calibri" panose="020F0502020204030204"/>
              <a:ea typeface="游ゴシック" panose="020B0400000000000000" pitchFamily="34" charset="-128"/>
              <a:cs typeface="Arial" panose="020B0604020202020204" pitchFamily="34" charset="0"/>
            </a:endParaRPr>
          </a:p>
          <a:p>
            <a:pPr algn="ctr" defTabSz="342900">
              <a:defRPr/>
            </a:pPr>
            <a:endParaRPr lang="es-CO" altLang="ja-JP" dirty="0">
              <a:solidFill>
                <a:prstClr val="white"/>
              </a:solidFill>
              <a:latin typeface="Calibri" panose="020F0502020204030204"/>
              <a:ea typeface="游ゴシック" panose="020B0400000000000000" pitchFamily="34" charset="-128"/>
              <a:cs typeface="Arial" panose="020B0604020202020204" pitchFamily="34" charset="0"/>
            </a:endParaRPr>
          </a:p>
          <a:p>
            <a:pPr algn="ctr" defTabSz="342900">
              <a:defRPr/>
            </a:pPr>
            <a:r>
              <a:rPr lang="es-CO" altLang="ja-JP" dirty="0">
                <a:solidFill>
                  <a:srgbClr val="106ABE"/>
                </a:solidFill>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https://twitter.com/freeppt7_com</a:t>
            </a:r>
            <a:endParaRPr lang="es-CO" altLang="ja-JP" dirty="0">
              <a:solidFill>
                <a:srgbClr val="106ABE"/>
              </a:solidFill>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a:t>Fully Editable Icon Sets: A</a:t>
            </a:r>
          </a:p>
        </p:txBody>
      </p:sp>
      <p:sp>
        <p:nvSpPr>
          <p:cNvPr id="54" name="Diamond 5"/>
          <p:cNvSpPr/>
          <p:nvPr/>
        </p:nvSpPr>
        <p:spPr>
          <a:xfrm>
            <a:off x="4584053" y="1119115"/>
            <a:ext cx="392362" cy="393521"/>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5" name="Isosceles Triangle 51"/>
          <p:cNvSpPr/>
          <p:nvPr/>
        </p:nvSpPr>
        <p:spPr>
          <a:xfrm>
            <a:off x="3954988" y="1172014"/>
            <a:ext cx="392360" cy="287720"/>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6" name="Isosceles Triangle 57"/>
          <p:cNvSpPr/>
          <p:nvPr/>
        </p:nvSpPr>
        <p:spPr>
          <a:xfrm>
            <a:off x="4585617" y="3390155"/>
            <a:ext cx="234850" cy="530924"/>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dirty="0"/>
          </a:p>
        </p:txBody>
      </p:sp>
      <p:sp>
        <p:nvSpPr>
          <p:cNvPr id="57" name="Rectangle 7"/>
          <p:cNvSpPr/>
          <p:nvPr/>
        </p:nvSpPr>
        <p:spPr>
          <a:xfrm rot="18900000">
            <a:off x="7189301" y="2740919"/>
            <a:ext cx="169248" cy="377049"/>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8" name="Parallelogram 15"/>
          <p:cNvSpPr/>
          <p:nvPr/>
        </p:nvSpPr>
        <p:spPr>
          <a:xfrm flipH="1">
            <a:off x="3950270" y="3481432"/>
            <a:ext cx="348370" cy="348370"/>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9" name="Freeform 19"/>
          <p:cNvSpPr/>
          <p:nvPr/>
        </p:nvSpPr>
        <p:spPr>
          <a:xfrm>
            <a:off x="5809057" y="2731880"/>
            <a:ext cx="345584" cy="340042"/>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0" name="Rectangle 30"/>
          <p:cNvSpPr/>
          <p:nvPr/>
        </p:nvSpPr>
        <p:spPr>
          <a:xfrm>
            <a:off x="8297776" y="2700425"/>
            <a:ext cx="348370" cy="34735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1" name="Rectangle 7"/>
          <p:cNvSpPr/>
          <p:nvPr/>
        </p:nvSpPr>
        <p:spPr>
          <a:xfrm>
            <a:off x="5213119" y="1139038"/>
            <a:ext cx="353675" cy="353675"/>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2" name="Rectangle 15"/>
          <p:cNvSpPr/>
          <p:nvPr/>
        </p:nvSpPr>
        <p:spPr>
          <a:xfrm rot="5400000">
            <a:off x="5803264" y="1139036"/>
            <a:ext cx="354146" cy="353676"/>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3" name="Pie 24"/>
          <p:cNvSpPr/>
          <p:nvPr/>
        </p:nvSpPr>
        <p:spPr>
          <a:xfrm>
            <a:off x="5107446" y="3464238"/>
            <a:ext cx="384887" cy="382757"/>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64" name="Parallelogram 30"/>
          <p:cNvSpPr/>
          <p:nvPr/>
        </p:nvSpPr>
        <p:spPr>
          <a:xfrm flipH="1">
            <a:off x="8278844" y="1895824"/>
            <a:ext cx="386232" cy="387188"/>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5" name="Block Arc 14"/>
          <p:cNvSpPr/>
          <p:nvPr/>
        </p:nvSpPr>
        <p:spPr>
          <a:xfrm rot="16200000">
            <a:off x="6394019" y="1102959"/>
            <a:ext cx="425550" cy="42583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66" name="Block Arc 41"/>
          <p:cNvSpPr/>
          <p:nvPr/>
        </p:nvSpPr>
        <p:spPr>
          <a:xfrm>
            <a:off x="7056414" y="1068226"/>
            <a:ext cx="354976" cy="495296"/>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67" name="Right Triangle 17"/>
          <p:cNvSpPr/>
          <p:nvPr/>
        </p:nvSpPr>
        <p:spPr>
          <a:xfrm>
            <a:off x="5779309" y="3450719"/>
            <a:ext cx="289343" cy="409794"/>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8" name="Oval 27"/>
          <p:cNvSpPr/>
          <p:nvPr/>
        </p:nvSpPr>
        <p:spPr>
          <a:xfrm>
            <a:off x="3313872" y="4101888"/>
            <a:ext cx="307299" cy="584412"/>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9" name="Parallelogram 15"/>
          <p:cNvSpPr/>
          <p:nvPr/>
        </p:nvSpPr>
        <p:spPr>
          <a:xfrm rot="16200000">
            <a:off x="6402647" y="2658849"/>
            <a:ext cx="449073" cy="486106"/>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0" name="Round Same Side Corner Rectangle 21"/>
          <p:cNvSpPr/>
          <p:nvPr/>
        </p:nvSpPr>
        <p:spPr>
          <a:xfrm rot="10800000">
            <a:off x="6983298" y="1907950"/>
            <a:ext cx="289999" cy="32747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1" name="Oval 26"/>
          <p:cNvSpPr/>
          <p:nvPr/>
        </p:nvSpPr>
        <p:spPr>
          <a:xfrm>
            <a:off x="5225206" y="2690456"/>
            <a:ext cx="354362" cy="422889"/>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2" name="Freeform 32"/>
          <p:cNvSpPr/>
          <p:nvPr/>
        </p:nvSpPr>
        <p:spPr>
          <a:xfrm>
            <a:off x="3270168" y="1110645"/>
            <a:ext cx="448115" cy="410459"/>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3" name="Rounded Rectangle 10"/>
          <p:cNvSpPr/>
          <p:nvPr/>
        </p:nvSpPr>
        <p:spPr>
          <a:xfrm>
            <a:off x="6400652" y="1886990"/>
            <a:ext cx="279127" cy="369393"/>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4" name="Rounded Rectangle 32"/>
          <p:cNvSpPr/>
          <p:nvPr/>
        </p:nvSpPr>
        <p:spPr>
          <a:xfrm>
            <a:off x="7634696" y="2717591"/>
            <a:ext cx="368619" cy="368619"/>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5" name="Trapezoid 13"/>
          <p:cNvSpPr/>
          <p:nvPr/>
        </p:nvSpPr>
        <p:spPr>
          <a:xfrm>
            <a:off x="3993162" y="1903683"/>
            <a:ext cx="397383" cy="33601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6" name="Rounded Rectangle 7"/>
          <p:cNvSpPr/>
          <p:nvPr/>
        </p:nvSpPr>
        <p:spPr>
          <a:xfrm>
            <a:off x="5893662" y="1895629"/>
            <a:ext cx="203471" cy="35212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7" name="Rectangle 18"/>
          <p:cNvSpPr/>
          <p:nvPr/>
        </p:nvSpPr>
        <p:spPr>
          <a:xfrm>
            <a:off x="4694064" y="1925382"/>
            <a:ext cx="368291" cy="29261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8" name="Rounded Rectangle 25"/>
          <p:cNvSpPr/>
          <p:nvPr/>
        </p:nvSpPr>
        <p:spPr>
          <a:xfrm>
            <a:off x="5365873" y="1914017"/>
            <a:ext cx="224270" cy="315343"/>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9" name="Chord 14"/>
          <p:cNvSpPr/>
          <p:nvPr/>
        </p:nvSpPr>
        <p:spPr>
          <a:xfrm>
            <a:off x="4439959" y="4151504"/>
            <a:ext cx="384479" cy="485182"/>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0" name="Rounded Rectangle 6"/>
          <p:cNvSpPr/>
          <p:nvPr/>
        </p:nvSpPr>
        <p:spPr>
          <a:xfrm>
            <a:off x="3308530" y="1853727"/>
            <a:ext cx="381115" cy="387475"/>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1" name="Oval 66"/>
          <p:cNvSpPr/>
          <p:nvPr/>
        </p:nvSpPr>
        <p:spPr>
          <a:xfrm rot="20700000">
            <a:off x="4603152" y="2725655"/>
            <a:ext cx="411510" cy="352491"/>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2" name="Isosceles Triangle 13"/>
          <p:cNvSpPr/>
          <p:nvPr/>
        </p:nvSpPr>
        <p:spPr>
          <a:xfrm rot="10800000">
            <a:off x="3891165" y="4114458"/>
            <a:ext cx="282411" cy="559276"/>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3" name="Smiley Face 14"/>
          <p:cNvSpPr/>
          <p:nvPr/>
        </p:nvSpPr>
        <p:spPr>
          <a:xfrm>
            <a:off x="5712781" y="4184119"/>
            <a:ext cx="419951" cy="419951"/>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4" name="Smiley Face 12"/>
          <p:cNvSpPr/>
          <p:nvPr/>
        </p:nvSpPr>
        <p:spPr>
          <a:xfrm>
            <a:off x="7620466" y="4184119"/>
            <a:ext cx="419951" cy="419951"/>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5" name="Smiley Face 15"/>
          <p:cNvSpPr/>
          <p:nvPr/>
        </p:nvSpPr>
        <p:spPr>
          <a:xfrm>
            <a:off x="6351746" y="4186423"/>
            <a:ext cx="415344" cy="415344"/>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6" name="Oval 37"/>
          <p:cNvSpPr/>
          <p:nvPr/>
        </p:nvSpPr>
        <p:spPr>
          <a:xfrm>
            <a:off x="8259432" y="4181568"/>
            <a:ext cx="425054" cy="42505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7" name="Smiley Face 14"/>
          <p:cNvSpPr/>
          <p:nvPr/>
        </p:nvSpPr>
        <p:spPr>
          <a:xfrm>
            <a:off x="6986106" y="4186423"/>
            <a:ext cx="415344" cy="41534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8" name="Rectangle 16"/>
          <p:cNvSpPr/>
          <p:nvPr/>
        </p:nvSpPr>
        <p:spPr>
          <a:xfrm rot="2700000">
            <a:off x="3994273" y="2640113"/>
            <a:ext cx="292043" cy="52357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9" name="Rectangle 9"/>
          <p:cNvSpPr/>
          <p:nvPr/>
        </p:nvSpPr>
        <p:spPr>
          <a:xfrm>
            <a:off x="3300881" y="2658936"/>
            <a:ext cx="395501" cy="37022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0" name="Round Same Side Corner Rectangle 6"/>
          <p:cNvSpPr/>
          <p:nvPr/>
        </p:nvSpPr>
        <p:spPr>
          <a:xfrm rot="2700000">
            <a:off x="5234271" y="4107361"/>
            <a:ext cx="143041" cy="57346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1" name="Frame 17"/>
          <p:cNvSpPr/>
          <p:nvPr/>
        </p:nvSpPr>
        <p:spPr>
          <a:xfrm>
            <a:off x="3282177" y="3460063"/>
            <a:ext cx="381115" cy="38111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2" name="Rounded Rectangle 5"/>
          <p:cNvSpPr/>
          <p:nvPr/>
        </p:nvSpPr>
        <p:spPr>
          <a:xfrm flipH="1">
            <a:off x="7576815" y="1915580"/>
            <a:ext cx="378475" cy="31221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3" name="Teardrop 1"/>
          <p:cNvSpPr/>
          <p:nvPr/>
        </p:nvSpPr>
        <p:spPr>
          <a:xfrm rot="18805991">
            <a:off x="7595020" y="1154511"/>
            <a:ext cx="413882" cy="40956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94" name="Rectangle 130"/>
          <p:cNvSpPr/>
          <p:nvPr/>
        </p:nvSpPr>
        <p:spPr>
          <a:xfrm>
            <a:off x="8199615" y="1154561"/>
            <a:ext cx="408433" cy="4102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5" name="Right Triangle 17"/>
          <p:cNvSpPr>
            <a:spLocks noChangeAspect="1"/>
          </p:cNvSpPr>
          <p:nvPr/>
        </p:nvSpPr>
        <p:spPr>
          <a:xfrm>
            <a:off x="7022605" y="3433520"/>
            <a:ext cx="358611" cy="426993"/>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6" name="Right Triangle 17"/>
          <p:cNvSpPr>
            <a:spLocks noChangeAspect="1"/>
          </p:cNvSpPr>
          <p:nvPr/>
        </p:nvSpPr>
        <p:spPr>
          <a:xfrm>
            <a:off x="6366323" y="3433520"/>
            <a:ext cx="358611" cy="426993"/>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7" name="Right Triangle 17"/>
          <p:cNvSpPr>
            <a:spLocks noChangeAspect="1"/>
          </p:cNvSpPr>
          <p:nvPr/>
        </p:nvSpPr>
        <p:spPr>
          <a:xfrm>
            <a:off x="7678886" y="3433520"/>
            <a:ext cx="358611" cy="426993"/>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8" name="Oval 44"/>
          <p:cNvSpPr>
            <a:spLocks noChangeAspect="1"/>
          </p:cNvSpPr>
          <p:nvPr/>
        </p:nvSpPr>
        <p:spPr>
          <a:xfrm>
            <a:off x="8335167" y="3433520"/>
            <a:ext cx="358611" cy="426993"/>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a:t>Fully Editable Icon Sets: B</a:t>
            </a:r>
          </a:p>
        </p:txBody>
      </p:sp>
      <p:sp>
        <p:nvSpPr>
          <p:cNvPr id="54" name="Freeform 47"/>
          <p:cNvSpPr>
            <a:spLocks noChangeAspect="1"/>
          </p:cNvSpPr>
          <p:nvPr/>
        </p:nvSpPr>
        <p:spPr>
          <a:xfrm>
            <a:off x="3323145" y="1057922"/>
            <a:ext cx="397601" cy="397359"/>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55" name="Freeform 48"/>
          <p:cNvSpPr>
            <a:spLocks noChangeAspect="1"/>
          </p:cNvSpPr>
          <p:nvPr/>
        </p:nvSpPr>
        <p:spPr>
          <a:xfrm>
            <a:off x="3958502" y="1091138"/>
            <a:ext cx="397359" cy="330927"/>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6" name="Freeform 49"/>
          <p:cNvSpPr>
            <a:spLocks noChangeAspect="1"/>
          </p:cNvSpPr>
          <p:nvPr/>
        </p:nvSpPr>
        <p:spPr>
          <a:xfrm>
            <a:off x="5246575" y="1080013"/>
            <a:ext cx="353180" cy="353180"/>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7" name="Freeform 50"/>
          <p:cNvSpPr>
            <a:spLocks noChangeAspect="1"/>
          </p:cNvSpPr>
          <p:nvPr/>
        </p:nvSpPr>
        <p:spPr>
          <a:xfrm>
            <a:off x="4586990" y="1088828"/>
            <a:ext cx="397359" cy="335547"/>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8" name="Teardrop 9"/>
          <p:cNvSpPr>
            <a:spLocks noChangeAspect="1"/>
          </p:cNvSpPr>
          <p:nvPr/>
        </p:nvSpPr>
        <p:spPr>
          <a:xfrm rot="18900000">
            <a:off x="5880567" y="1856358"/>
            <a:ext cx="384658" cy="328295"/>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59" name="Freeform 97"/>
          <p:cNvSpPr>
            <a:spLocks noChangeAspect="1"/>
          </p:cNvSpPr>
          <p:nvPr/>
        </p:nvSpPr>
        <p:spPr>
          <a:xfrm>
            <a:off x="6420607" y="1083113"/>
            <a:ext cx="464330" cy="346977"/>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0" name="Donut 22"/>
          <p:cNvSpPr>
            <a:spLocks noChangeAspect="1"/>
          </p:cNvSpPr>
          <p:nvPr/>
        </p:nvSpPr>
        <p:spPr>
          <a:xfrm>
            <a:off x="7708072" y="1154838"/>
            <a:ext cx="397359" cy="203528"/>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61" name="Freeform 99"/>
          <p:cNvSpPr>
            <a:spLocks noChangeAspect="1"/>
          </p:cNvSpPr>
          <p:nvPr/>
        </p:nvSpPr>
        <p:spPr>
          <a:xfrm>
            <a:off x="5927108" y="1074186"/>
            <a:ext cx="291575" cy="36483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2" name="Oval 10"/>
          <p:cNvSpPr/>
          <p:nvPr/>
        </p:nvSpPr>
        <p:spPr>
          <a:xfrm>
            <a:off x="7095227" y="1074949"/>
            <a:ext cx="364990" cy="363305"/>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3" name="Freeform 101"/>
          <p:cNvSpPr/>
          <p:nvPr/>
        </p:nvSpPr>
        <p:spPr>
          <a:xfrm>
            <a:off x="8385402" y="1114467"/>
            <a:ext cx="213518" cy="284272"/>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64" name="Group 102"/>
          <p:cNvGrpSpPr>
            <a:grpSpLocks noChangeAspect="1"/>
          </p:cNvGrpSpPr>
          <p:nvPr/>
        </p:nvGrpSpPr>
        <p:grpSpPr>
          <a:xfrm>
            <a:off x="6530620" y="1821826"/>
            <a:ext cx="244301" cy="397359"/>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sp>
        <p:nvSpPr>
          <p:cNvPr id="69" name="Freeform 107"/>
          <p:cNvSpPr>
            <a:spLocks noChangeAspect="1"/>
          </p:cNvSpPr>
          <p:nvPr/>
        </p:nvSpPr>
        <p:spPr>
          <a:xfrm>
            <a:off x="7214011" y="1821826"/>
            <a:ext cx="127421" cy="397359"/>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0" name="Freeform 108"/>
          <p:cNvSpPr/>
          <p:nvPr/>
        </p:nvSpPr>
        <p:spPr>
          <a:xfrm>
            <a:off x="4597476" y="1812547"/>
            <a:ext cx="376393" cy="41591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1" name="Oval 8"/>
          <p:cNvSpPr/>
          <p:nvPr/>
        </p:nvSpPr>
        <p:spPr>
          <a:xfrm>
            <a:off x="5225481" y="1821804"/>
            <a:ext cx="395364" cy="397403"/>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nvGrpSpPr>
          <p:cNvPr id="72" name="Group 110"/>
          <p:cNvGrpSpPr/>
          <p:nvPr/>
        </p:nvGrpSpPr>
        <p:grpSpPr>
          <a:xfrm>
            <a:off x="3968986" y="1812547"/>
            <a:ext cx="376393" cy="415916"/>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grpSp>
      <p:sp>
        <p:nvSpPr>
          <p:cNvPr id="75" name="Rectangle 19"/>
          <p:cNvSpPr/>
          <p:nvPr/>
        </p:nvSpPr>
        <p:spPr>
          <a:xfrm>
            <a:off x="3353290" y="1835116"/>
            <a:ext cx="337313" cy="37077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6" name="Freeform 114"/>
          <p:cNvSpPr>
            <a:spLocks noChangeAspect="1"/>
          </p:cNvSpPr>
          <p:nvPr/>
        </p:nvSpPr>
        <p:spPr>
          <a:xfrm>
            <a:off x="7700735" y="1821826"/>
            <a:ext cx="412034" cy="397359"/>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7" name="Rounded Rectangle 31"/>
          <p:cNvSpPr>
            <a:spLocks noChangeAspect="1"/>
          </p:cNvSpPr>
          <p:nvPr/>
        </p:nvSpPr>
        <p:spPr>
          <a:xfrm>
            <a:off x="3382207" y="2678255"/>
            <a:ext cx="279476" cy="397359"/>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8" name="Oval 47"/>
          <p:cNvSpPr>
            <a:spLocks noChangeAspect="1"/>
          </p:cNvSpPr>
          <p:nvPr/>
        </p:nvSpPr>
        <p:spPr>
          <a:xfrm>
            <a:off x="8293481" y="1821826"/>
            <a:ext cx="397359" cy="397359"/>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9" name="Oval 50"/>
          <p:cNvSpPr>
            <a:spLocks noChangeAspect="1"/>
          </p:cNvSpPr>
          <p:nvPr/>
        </p:nvSpPr>
        <p:spPr>
          <a:xfrm>
            <a:off x="3981271" y="2678255"/>
            <a:ext cx="351821" cy="397359"/>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0" name="Heart 17"/>
          <p:cNvSpPr/>
          <p:nvPr/>
        </p:nvSpPr>
        <p:spPr>
          <a:xfrm>
            <a:off x="5884909" y="2691372"/>
            <a:ext cx="375974" cy="36863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1" name="Rounded Rectangle 25"/>
          <p:cNvSpPr/>
          <p:nvPr/>
        </p:nvSpPr>
        <p:spPr>
          <a:xfrm>
            <a:off x="5236536" y="2719648"/>
            <a:ext cx="373253" cy="314575"/>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2" name="Chord 32"/>
          <p:cNvSpPr/>
          <p:nvPr/>
        </p:nvSpPr>
        <p:spPr>
          <a:xfrm>
            <a:off x="4599043" y="2691945"/>
            <a:ext cx="373253" cy="369979"/>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3" name="Rounded Rectangle 40"/>
          <p:cNvSpPr/>
          <p:nvPr/>
        </p:nvSpPr>
        <p:spPr>
          <a:xfrm rot="2942052">
            <a:off x="6479294" y="2692382"/>
            <a:ext cx="346953" cy="36910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4" name="Rounded Rectangle 7"/>
          <p:cNvSpPr>
            <a:spLocks noChangeAspect="1"/>
          </p:cNvSpPr>
          <p:nvPr/>
        </p:nvSpPr>
        <p:spPr>
          <a:xfrm rot="18924894" flipH="1">
            <a:off x="4724712" y="3466491"/>
            <a:ext cx="121917" cy="476831"/>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85" name="Rounded Rectangle 17"/>
          <p:cNvSpPr>
            <a:spLocks noChangeAspect="1"/>
          </p:cNvSpPr>
          <p:nvPr/>
        </p:nvSpPr>
        <p:spPr>
          <a:xfrm>
            <a:off x="8367289" y="2678255"/>
            <a:ext cx="249743" cy="397359"/>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6" name="Oval 21"/>
          <p:cNvSpPr>
            <a:spLocks noChangeAspect="1"/>
          </p:cNvSpPr>
          <p:nvPr/>
        </p:nvSpPr>
        <p:spPr>
          <a:xfrm>
            <a:off x="7079041" y="2678255"/>
            <a:ext cx="397359" cy="397359"/>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7" name="Oval 25"/>
          <p:cNvSpPr>
            <a:spLocks noChangeAspect="1"/>
          </p:cNvSpPr>
          <p:nvPr/>
        </p:nvSpPr>
        <p:spPr>
          <a:xfrm>
            <a:off x="7708342" y="2678255"/>
            <a:ext cx="396818" cy="397359"/>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8" name="Block Arc 20"/>
          <p:cNvSpPr>
            <a:spLocks noChangeAspect="1"/>
          </p:cNvSpPr>
          <p:nvPr/>
        </p:nvSpPr>
        <p:spPr>
          <a:xfrm rot="10800000">
            <a:off x="3973951" y="3506226"/>
            <a:ext cx="366464" cy="397359"/>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89" name="Block Arc 11"/>
          <p:cNvSpPr/>
          <p:nvPr/>
        </p:nvSpPr>
        <p:spPr>
          <a:xfrm rot="10800000">
            <a:off x="6532732" y="3494484"/>
            <a:ext cx="240079" cy="390638"/>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0" name="Rectangle 21"/>
          <p:cNvSpPr/>
          <p:nvPr/>
        </p:nvSpPr>
        <p:spPr>
          <a:xfrm>
            <a:off x="5233452" y="3598633"/>
            <a:ext cx="379424" cy="21254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1" name="Round Same Side Corner Rectangle 8"/>
          <p:cNvSpPr/>
          <p:nvPr/>
        </p:nvSpPr>
        <p:spPr>
          <a:xfrm>
            <a:off x="8296245" y="3525067"/>
            <a:ext cx="391831" cy="39243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2" name="Rounded Rectangle 51"/>
          <p:cNvSpPr/>
          <p:nvPr/>
        </p:nvSpPr>
        <p:spPr>
          <a:xfrm rot="16200000" flipH="1">
            <a:off x="7082052" y="4221169"/>
            <a:ext cx="406175" cy="38252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93" name="Isosceles Triangle 5"/>
          <p:cNvSpPr>
            <a:spLocks noChangeAspect="1"/>
          </p:cNvSpPr>
          <p:nvPr/>
        </p:nvSpPr>
        <p:spPr>
          <a:xfrm>
            <a:off x="5921312" y="3553489"/>
            <a:ext cx="303165" cy="302837"/>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4" name="Trapezoid 22"/>
          <p:cNvSpPr>
            <a:spLocks noChangeAspect="1"/>
          </p:cNvSpPr>
          <p:nvPr/>
        </p:nvSpPr>
        <p:spPr>
          <a:xfrm>
            <a:off x="7079041" y="3603835"/>
            <a:ext cx="397359" cy="202144"/>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5" name="Rounded Rectangle 20"/>
          <p:cNvSpPr>
            <a:spLocks noChangeAspect="1"/>
          </p:cNvSpPr>
          <p:nvPr/>
        </p:nvSpPr>
        <p:spPr>
          <a:xfrm rot="2160000">
            <a:off x="7722617" y="3506226"/>
            <a:ext cx="368271" cy="397359"/>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6" name="Trapezoid 28"/>
          <p:cNvSpPr>
            <a:spLocks noChangeAspect="1"/>
          </p:cNvSpPr>
          <p:nvPr/>
        </p:nvSpPr>
        <p:spPr>
          <a:xfrm>
            <a:off x="3358006" y="3506226"/>
            <a:ext cx="327881" cy="397359"/>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7" name="Rounded Rectangle 2"/>
          <p:cNvSpPr/>
          <p:nvPr/>
        </p:nvSpPr>
        <p:spPr>
          <a:xfrm>
            <a:off x="3962457" y="4226067"/>
            <a:ext cx="389449" cy="389449"/>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98" name="Rounded Rectangle 8"/>
          <p:cNvSpPr/>
          <p:nvPr/>
        </p:nvSpPr>
        <p:spPr>
          <a:xfrm>
            <a:off x="3327201" y="4226067"/>
            <a:ext cx="389492" cy="389449"/>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99" name="Rounded Rectangle 2"/>
          <p:cNvSpPr/>
          <p:nvPr/>
        </p:nvSpPr>
        <p:spPr>
          <a:xfrm>
            <a:off x="5228439" y="4226067"/>
            <a:ext cx="389449" cy="389449"/>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100" name="Rounded Rectangle 3"/>
          <p:cNvSpPr>
            <a:spLocks noChangeAspect="1"/>
          </p:cNvSpPr>
          <p:nvPr/>
        </p:nvSpPr>
        <p:spPr>
          <a:xfrm>
            <a:off x="4590947" y="4226067"/>
            <a:ext cx="389449" cy="389449"/>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101" name="Rounded Rectangle 10"/>
          <p:cNvSpPr>
            <a:spLocks noChangeAspect="1"/>
          </p:cNvSpPr>
          <p:nvPr/>
        </p:nvSpPr>
        <p:spPr>
          <a:xfrm>
            <a:off x="5877478" y="4218156"/>
            <a:ext cx="390836" cy="397359"/>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02" name="Block Arc 6"/>
          <p:cNvSpPr/>
          <p:nvPr/>
        </p:nvSpPr>
        <p:spPr>
          <a:xfrm>
            <a:off x="6469577" y="4245523"/>
            <a:ext cx="366387" cy="36999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103" name="Left Arrow 1"/>
          <p:cNvSpPr>
            <a:spLocks noChangeAspect="1"/>
          </p:cNvSpPr>
          <p:nvPr/>
        </p:nvSpPr>
        <p:spPr>
          <a:xfrm>
            <a:off x="8316735" y="4218156"/>
            <a:ext cx="408255" cy="397359"/>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04" name="Oval 35"/>
          <p:cNvSpPr/>
          <p:nvPr/>
        </p:nvSpPr>
        <p:spPr>
          <a:xfrm>
            <a:off x="7769397" y="4218956"/>
            <a:ext cx="319660" cy="40305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6CA76A2-DBE4-45D6-BF17-9278BE56F25A}"/>
              </a:ext>
            </a:extLst>
          </p:cNvPr>
          <p:cNvSpPr/>
          <p:nvPr/>
        </p:nvSpPr>
        <p:spPr>
          <a:xfrm>
            <a:off x="782798" y="236848"/>
            <a:ext cx="2074333"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INTRODUCTION</a:t>
            </a:r>
            <a:endParaRPr lang="zh-CN" altLang="en-US" sz="18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5" name="Oval 11">
            <a:extLst>
              <a:ext uri="{FF2B5EF4-FFF2-40B4-BE49-F238E27FC236}">
                <a16:creationId xmlns:a16="http://schemas.microsoft.com/office/drawing/2014/main" id="{CCD325F0-15AB-49F2-B390-3DDA93EDCD27}"/>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a:extLst>
              <a:ext uri="{FF2B5EF4-FFF2-40B4-BE49-F238E27FC236}">
                <a16:creationId xmlns:a16="http://schemas.microsoft.com/office/drawing/2014/main" id="{28930603-B8B0-4153-ACF0-482A4C01B672}"/>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ZoneTexte 7">
            <a:extLst>
              <a:ext uri="{FF2B5EF4-FFF2-40B4-BE49-F238E27FC236}">
                <a16:creationId xmlns:a16="http://schemas.microsoft.com/office/drawing/2014/main" id="{A483B317-7480-4C20-A105-47836E28435F}"/>
              </a:ext>
            </a:extLst>
          </p:cNvPr>
          <p:cNvSpPr txBox="1"/>
          <p:nvPr/>
        </p:nvSpPr>
        <p:spPr>
          <a:xfrm>
            <a:off x="1656245" y="1550207"/>
            <a:ext cx="6611402" cy="461665"/>
          </a:xfrm>
          <a:prstGeom prst="rect">
            <a:avLst/>
          </a:prstGeom>
          <a:noFill/>
        </p:spPr>
        <p:txBody>
          <a:bodyPr wrap="square">
            <a:spAutoFit/>
          </a:bodyPr>
          <a:lstStyle/>
          <a:p>
            <a:r>
              <a:rPr lang="fr-FR" sz="2400" dirty="0">
                <a:solidFill>
                  <a:schemeClr val="accent5">
                    <a:lumMod val="75000"/>
                  </a:schemeClr>
                </a:solidFill>
                <a:latin typeface="Microsoft YaHei" panose="020B0503020204020204" pitchFamily="34" charset="-122"/>
                <a:ea typeface="Microsoft YaHei" panose="020B0503020204020204" pitchFamily="34" charset="-122"/>
              </a:rPr>
              <a:t>Gestion des transactions mobiles</a:t>
            </a:r>
          </a:p>
        </p:txBody>
      </p:sp>
      <p:sp>
        <p:nvSpPr>
          <p:cNvPr id="9" name="ZoneTexte 8">
            <a:extLst>
              <a:ext uri="{FF2B5EF4-FFF2-40B4-BE49-F238E27FC236}">
                <a16:creationId xmlns:a16="http://schemas.microsoft.com/office/drawing/2014/main" id="{6305759F-1F0B-4B1B-B2BC-BF7B84FAFD01}"/>
              </a:ext>
            </a:extLst>
          </p:cNvPr>
          <p:cNvSpPr txBox="1"/>
          <p:nvPr/>
        </p:nvSpPr>
        <p:spPr>
          <a:xfrm>
            <a:off x="1662234" y="3303643"/>
            <a:ext cx="6605413" cy="461665"/>
          </a:xfrm>
          <a:prstGeom prst="rect">
            <a:avLst/>
          </a:prstGeom>
          <a:noFill/>
        </p:spPr>
        <p:txBody>
          <a:bodyPr wrap="square">
            <a:spAutoFit/>
          </a:bodyPr>
          <a:lstStyle/>
          <a:p>
            <a:r>
              <a:rPr lang="fr-FR" sz="2400" dirty="0">
                <a:solidFill>
                  <a:schemeClr val="accent5">
                    <a:lumMod val="75000"/>
                  </a:schemeClr>
                </a:solidFill>
                <a:latin typeface="Microsoft YaHei" panose="020B0503020204020204" pitchFamily="34" charset="-122"/>
                <a:ea typeface="Microsoft YaHei" panose="020B0503020204020204" pitchFamily="34" charset="-122"/>
              </a:rPr>
              <a:t>Application web de gestion de transactions</a:t>
            </a:r>
          </a:p>
        </p:txBody>
      </p:sp>
      <p:sp>
        <p:nvSpPr>
          <p:cNvPr id="16" name="Flèche : courbe vers la droite 15">
            <a:extLst>
              <a:ext uri="{FF2B5EF4-FFF2-40B4-BE49-F238E27FC236}">
                <a16:creationId xmlns:a16="http://schemas.microsoft.com/office/drawing/2014/main" id="{2157EB35-521B-48ED-A130-7A3DEC3C778D}"/>
              </a:ext>
            </a:extLst>
          </p:cNvPr>
          <p:cNvSpPr/>
          <p:nvPr/>
        </p:nvSpPr>
        <p:spPr>
          <a:xfrm>
            <a:off x="679070" y="1667902"/>
            <a:ext cx="1005569" cy="2097406"/>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5">
                  <a:lumMod val="75000"/>
                </a:schemeClr>
              </a:solidFill>
            </a:endParaRPr>
          </a:p>
        </p:txBody>
      </p:sp>
      <p:sp>
        <p:nvSpPr>
          <p:cNvPr id="10" name="缺角矩形 58">
            <a:extLst>
              <a:ext uri="{FF2B5EF4-FFF2-40B4-BE49-F238E27FC236}">
                <a16:creationId xmlns:a16="http://schemas.microsoft.com/office/drawing/2014/main" id="{1E2CE2F9-E2E9-4C3E-9634-8F7E75C755D3}"/>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03</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54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down)">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ppt_x</p:attrName>
                                        </p:attrNameLst>
                                      </p:cBhvr>
                                      <p:tavLst>
                                        <p:tav tm="0">
                                          <p:val>
                                            <p:strVal val="#ppt_x-#ppt_w*1.125000"/>
                                          </p:val>
                                        </p:tav>
                                        <p:tav tm="100000">
                                          <p:val>
                                            <p:strVal val="#ppt_x"/>
                                          </p:val>
                                        </p:tav>
                                      </p:tavLst>
                                    </p:anim>
                                    <p:animEffect transition="in" filter="wipe(righ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dirty="0"/>
              <a:t>Fully Editable Icon Sets: C</a:t>
            </a:r>
          </a:p>
        </p:txBody>
      </p:sp>
      <p:sp>
        <p:nvSpPr>
          <p:cNvPr id="54" name="Isosceles Triangle 68"/>
          <p:cNvSpPr/>
          <p:nvPr/>
        </p:nvSpPr>
        <p:spPr>
          <a:xfrm rot="10800000">
            <a:off x="5903951" y="3457680"/>
            <a:ext cx="165527" cy="515483"/>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5" name="Rectangle 9"/>
          <p:cNvSpPr/>
          <p:nvPr/>
        </p:nvSpPr>
        <p:spPr>
          <a:xfrm>
            <a:off x="6326655" y="3517196"/>
            <a:ext cx="397100" cy="3964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6" name="Isosceles Triangle 8"/>
          <p:cNvSpPr/>
          <p:nvPr/>
        </p:nvSpPr>
        <p:spPr>
          <a:xfrm rot="16200000">
            <a:off x="3269481" y="2725779"/>
            <a:ext cx="333112" cy="397157"/>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7" name="Donut 8"/>
          <p:cNvSpPr/>
          <p:nvPr/>
        </p:nvSpPr>
        <p:spPr>
          <a:xfrm>
            <a:off x="7106351" y="2706411"/>
            <a:ext cx="364662" cy="43588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58" name="Freeform 18"/>
          <p:cNvSpPr/>
          <p:nvPr/>
        </p:nvSpPr>
        <p:spPr>
          <a:xfrm>
            <a:off x="7578705" y="3560670"/>
            <a:ext cx="383494" cy="30950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59" name="Oval 7"/>
          <p:cNvSpPr/>
          <p:nvPr/>
        </p:nvSpPr>
        <p:spPr>
          <a:xfrm>
            <a:off x="7689204" y="2731417"/>
            <a:ext cx="385879" cy="38587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0" name="Freeform 20"/>
          <p:cNvSpPr/>
          <p:nvPr/>
        </p:nvSpPr>
        <p:spPr>
          <a:xfrm>
            <a:off x="8248663" y="4239579"/>
            <a:ext cx="402320" cy="429973"/>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1" name="Rounded Rectangle 25"/>
          <p:cNvSpPr/>
          <p:nvPr/>
        </p:nvSpPr>
        <p:spPr>
          <a:xfrm>
            <a:off x="8229704" y="1980614"/>
            <a:ext cx="440235" cy="32262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2" name="Block Arc 41"/>
          <p:cNvSpPr/>
          <p:nvPr/>
        </p:nvSpPr>
        <p:spPr>
          <a:xfrm>
            <a:off x="7090564" y="4240644"/>
            <a:ext cx="422493" cy="42784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63" name="Round Same Side Corner Rectangle 11"/>
          <p:cNvSpPr/>
          <p:nvPr/>
        </p:nvSpPr>
        <p:spPr>
          <a:xfrm rot="9900000">
            <a:off x="7656683" y="1151241"/>
            <a:ext cx="434900" cy="369364"/>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4" name="Donut 39"/>
          <p:cNvSpPr/>
          <p:nvPr/>
        </p:nvSpPr>
        <p:spPr>
          <a:xfrm>
            <a:off x="3184726" y="3499596"/>
            <a:ext cx="431652" cy="43165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solidFill>
                <a:schemeClr val="tx1"/>
              </a:solidFill>
            </a:endParaRPr>
          </a:p>
        </p:txBody>
      </p:sp>
      <p:sp>
        <p:nvSpPr>
          <p:cNvPr id="65" name="Freeform 25"/>
          <p:cNvSpPr/>
          <p:nvPr/>
        </p:nvSpPr>
        <p:spPr>
          <a:xfrm>
            <a:off x="6574769" y="2730455"/>
            <a:ext cx="313393" cy="387803"/>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6" name="Rectangle 36"/>
          <p:cNvSpPr/>
          <p:nvPr/>
        </p:nvSpPr>
        <p:spPr>
          <a:xfrm>
            <a:off x="3873555" y="3531687"/>
            <a:ext cx="439602" cy="36747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7" name="Rounded Rectangle 27"/>
          <p:cNvSpPr/>
          <p:nvPr/>
        </p:nvSpPr>
        <p:spPr>
          <a:xfrm>
            <a:off x="6237342" y="1161560"/>
            <a:ext cx="453986" cy="34872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8" name="Rounded Rectangle 7"/>
          <p:cNvSpPr/>
          <p:nvPr/>
        </p:nvSpPr>
        <p:spPr>
          <a:xfrm>
            <a:off x="6943223" y="1136760"/>
            <a:ext cx="461562" cy="3983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69" name="Chord 15"/>
          <p:cNvSpPr/>
          <p:nvPr/>
        </p:nvSpPr>
        <p:spPr>
          <a:xfrm>
            <a:off x="8343480" y="1104066"/>
            <a:ext cx="212685" cy="46371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0" name="Rectangle 16"/>
          <p:cNvSpPr/>
          <p:nvPr/>
        </p:nvSpPr>
        <p:spPr>
          <a:xfrm>
            <a:off x="4570335" y="3563750"/>
            <a:ext cx="461562" cy="30334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1" name="Rounded Rectangle 6"/>
          <p:cNvSpPr/>
          <p:nvPr/>
        </p:nvSpPr>
        <p:spPr>
          <a:xfrm>
            <a:off x="3852804" y="2813018"/>
            <a:ext cx="462302" cy="222675"/>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2" name="Rounded Rectangle 6"/>
          <p:cNvSpPr/>
          <p:nvPr/>
        </p:nvSpPr>
        <p:spPr>
          <a:xfrm>
            <a:off x="4533295" y="2813018"/>
            <a:ext cx="462302" cy="222675"/>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3" name="Rounded Rectangle 6"/>
          <p:cNvSpPr/>
          <p:nvPr/>
        </p:nvSpPr>
        <p:spPr>
          <a:xfrm>
            <a:off x="5213787" y="2813018"/>
            <a:ext cx="462302" cy="222675"/>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4" name="Rounded Rectangle 6"/>
          <p:cNvSpPr/>
          <p:nvPr/>
        </p:nvSpPr>
        <p:spPr>
          <a:xfrm>
            <a:off x="5894277" y="2813018"/>
            <a:ext cx="462302" cy="222675"/>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5" name="Teardrop 6"/>
          <p:cNvSpPr/>
          <p:nvPr/>
        </p:nvSpPr>
        <p:spPr>
          <a:xfrm rot="8100000">
            <a:off x="8293270" y="2767802"/>
            <a:ext cx="313106" cy="313107"/>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76" name="Donut 24"/>
          <p:cNvSpPr/>
          <p:nvPr/>
        </p:nvSpPr>
        <p:spPr>
          <a:xfrm>
            <a:off x="4330203" y="1908477"/>
            <a:ext cx="463131" cy="466901"/>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77" name="Chord 38"/>
          <p:cNvSpPr/>
          <p:nvPr/>
        </p:nvSpPr>
        <p:spPr>
          <a:xfrm>
            <a:off x="5050087" y="1908081"/>
            <a:ext cx="363695" cy="467691"/>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8" name="Heart 38"/>
          <p:cNvSpPr/>
          <p:nvPr/>
        </p:nvSpPr>
        <p:spPr>
          <a:xfrm>
            <a:off x="5577238" y="1131820"/>
            <a:ext cx="408206" cy="408206"/>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79" name="Round Same Side Corner Rectangle 19"/>
          <p:cNvSpPr/>
          <p:nvPr/>
        </p:nvSpPr>
        <p:spPr>
          <a:xfrm>
            <a:off x="7726470" y="4263814"/>
            <a:ext cx="308780" cy="381506"/>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0" name="Rectangle 23"/>
          <p:cNvSpPr/>
          <p:nvPr/>
        </p:nvSpPr>
        <p:spPr>
          <a:xfrm>
            <a:off x="3181747" y="4304987"/>
            <a:ext cx="508577" cy="29915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1" name="Oval 31"/>
          <p:cNvSpPr/>
          <p:nvPr/>
        </p:nvSpPr>
        <p:spPr>
          <a:xfrm>
            <a:off x="6498773" y="4263595"/>
            <a:ext cx="378379" cy="381941"/>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2" name="Rectangle 23"/>
          <p:cNvSpPr/>
          <p:nvPr/>
        </p:nvSpPr>
        <p:spPr>
          <a:xfrm>
            <a:off x="4472380" y="4287356"/>
            <a:ext cx="518912" cy="334419"/>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3" name="Oval 31"/>
          <p:cNvSpPr/>
          <p:nvPr/>
        </p:nvSpPr>
        <p:spPr>
          <a:xfrm>
            <a:off x="5204705" y="4240036"/>
            <a:ext cx="434905" cy="429062"/>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4" name="Teardrop 17"/>
          <p:cNvSpPr/>
          <p:nvPr/>
        </p:nvSpPr>
        <p:spPr>
          <a:xfrm rot="18900000">
            <a:off x="3903737" y="4274160"/>
            <a:ext cx="355230" cy="36081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5" name="Rectangle 23"/>
          <p:cNvSpPr/>
          <p:nvPr/>
        </p:nvSpPr>
        <p:spPr>
          <a:xfrm>
            <a:off x="5853023" y="4237119"/>
            <a:ext cx="432337" cy="434894"/>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6" name="Round Same Side Corner Rectangle 8"/>
          <p:cNvSpPr/>
          <p:nvPr/>
        </p:nvSpPr>
        <p:spPr>
          <a:xfrm>
            <a:off x="3341797" y="1087722"/>
            <a:ext cx="188477" cy="4964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7" name="Round Same Side Corner Rectangle 20"/>
          <p:cNvSpPr/>
          <p:nvPr/>
        </p:nvSpPr>
        <p:spPr>
          <a:xfrm rot="10800000">
            <a:off x="3782170" y="1085430"/>
            <a:ext cx="234852" cy="50098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88" name="Donut 87"/>
          <p:cNvSpPr/>
          <p:nvPr/>
        </p:nvSpPr>
        <p:spPr>
          <a:xfrm>
            <a:off x="4268920" y="1154956"/>
            <a:ext cx="380746" cy="391286"/>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89" name="Donut 90"/>
          <p:cNvSpPr/>
          <p:nvPr/>
        </p:nvSpPr>
        <p:spPr>
          <a:xfrm>
            <a:off x="4926302" y="1126408"/>
            <a:ext cx="399039" cy="407818"/>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0" name="Oval 6"/>
          <p:cNvSpPr/>
          <p:nvPr/>
        </p:nvSpPr>
        <p:spPr>
          <a:xfrm>
            <a:off x="5670533" y="1953438"/>
            <a:ext cx="380970" cy="37697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1" name="Block Arc 25"/>
          <p:cNvSpPr/>
          <p:nvPr/>
        </p:nvSpPr>
        <p:spPr>
          <a:xfrm>
            <a:off x="3811348" y="1952595"/>
            <a:ext cx="262105" cy="378663"/>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2" name="Block Arc 31"/>
          <p:cNvSpPr/>
          <p:nvPr/>
        </p:nvSpPr>
        <p:spPr>
          <a:xfrm>
            <a:off x="6308254" y="1952595"/>
            <a:ext cx="341969" cy="378663"/>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3" name="Freeform 53"/>
          <p:cNvSpPr/>
          <p:nvPr/>
        </p:nvSpPr>
        <p:spPr>
          <a:xfrm>
            <a:off x="7598204" y="1949811"/>
            <a:ext cx="374748" cy="38423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4" name="Block Arc 10"/>
          <p:cNvSpPr/>
          <p:nvPr/>
        </p:nvSpPr>
        <p:spPr>
          <a:xfrm>
            <a:off x="8219376" y="3559330"/>
            <a:ext cx="460894" cy="312185"/>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sp>
        <p:nvSpPr>
          <p:cNvPr id="95" name="Freeform 55"/>
          <p:cNvSpPr/>
          <p:nvPr/>
        </p:nvSpPr>
        <p:spPr>
          <a:xfrm>
            <a:off x="3317475" y="1851413"/>
            <a:ext cx="237122" cy="581029"/>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6" name="Round Same Side Corner Rectangle 36"/>
          <p:cNvSpPr/>
          <p:nvPr/>
        </p:nvSpPr>
        <p:spPr>
          <a:xfrm>
            <a:off x="6906975" y="1970174"/>
            <a:ext cx="434480" cy="343507"/>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97" name="Oval 21"/>
          <p:cNvSpPr>
            <a:spLocks noChangeAspect="1"/>
          </p:cNvSpPr>
          <p:nvPr/>
        </p:nvSpPr>
        <p:spPr>
          <a:xfrm>
            <a:off x="5289076" y="3535078"/>
            <a:ext cx="357698" cy="36068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
        <p:nvSpPr>
          <p:cNvPr id="98" name="Oval 32"/>
          <p:cNvSpPr/>
          <p:nvPr/>
        </p:nvSpPr>
        <p:spPr>
          <a:xfrm>
            <a:off x="6980931" y="3510550"/>
            <a:ext cx="340596" cy="40974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20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0519" y="2406732"/>
            <a:ext cx="5350286" cy="646331"/>
          </a:xfrm>
          <a:prstGeom prst="rect">
            <a:avLst/>
          </a:prstGeom>
        </p:spPr>
        <p:txBody>
          <a:bodyPr wrap="square">
            <a:spAutoFit/>
          </a:bodyPr>
          <a:lstStyle/>
          <a:p>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STUCTURE D’ACCUEIL</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2" name="Groupe 1">
            <a:extLst>
              <a:ext uri="{FF2B5EF4-FFF2-40B4-BE49-F238E27FC236}">
                <a16:creationId xmlns:a16="http://schemas.microsoft.com/office/drawing/2014/main" id="{7320AB5C-FDF0-42CA-AAF4-F3BFD97E23FB}"/>
              </a:ext>
            </a:extLst>
          </p:cNvPr>
          <p:cNvGrpSpPr/>
          <p:nvPr/>
        </p:nvGrpSpPr>
        <p:grpSpPr>
          <a:xfrm>
            <a:off x="897044" y="1979908"/>
            <a:ext cx="1499982" cy="1499981"/>
            <a:chOff x="2103544" y="1891008"/>
            <a:chExt cx="1499982" cy="1499981"/>
          </a:xfrm>
        </p:grpSpPr>
        <p:sp>
          <p:nvSpPr>
            <p:cNvPr id="6" name="Freeform 15"/>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7" name="文本框 6"/>
            <p:cNvSpPr txBox="1"/>
            <p:nvPr/>
          </p:nvSpPr>
          <p:spPr>
            <a:xfrm>
              <a:off x="2299695" y="2069528"/>
              <a:ext cx="1113642"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02</a:t>
              </a:r>
              <a:endParaRPr lang="zh-CN" altLang="en-US" sz="6827" dirty="0">
                <a:solidFill>
                  <a:schemeClr val="accent5">
                    <a:lumMod val="75000"/>
                  </a:schemeClr>
                </a:solidFill>
                <a:latin typeface="Impact" panose="020B0806030902050204" pitchFamily="34" charset="0"/>
              </a:endParaRPr>
            </a:p>
          </p:txBody>
        </p:sp>
      </p:grpSp>
      <p:sp>
        <p:nvSpPr>
          <p:cNvPr id="9" name="缺角矩形 58">
            <a:extLst>
              <a:ext uri="{FF2B5EF4-FFF2-40B4-BE49-F238E27FC236}">
                <a16:creationId xmlns:a16="http://schemas.microsoft.com/office/drawing/2014/main" id="{93CCBCBC-BC61-4AB4-85A1-619504D552F2}"/>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04</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5920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6CA76A2-DBE4-45D6-BF17-9278BE56F25A}"/>
              </a:ext>
            </a:extLst>
          </p:cNvPr>
          <p:cNvSpPr/>
          <p:nvPr/>
        </p:nvSpPr>
        <p:spPr>
          <a:xfrm>
            <a:off x="782798" y="236848"/>
            <a:ext cx="3028711"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STRUCTURE D’ACCUEIL</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5" name="Oval 11">
            <a:extLst>
              <a:ext uri="{FF2B5EF4-FFF2-40B4-BE49-F238E27FC236}">
                <a16:creationId xmlns:a16="http://schemas.microsoft.com/office/drawing/2014/main" id="{CCD325F0-15AB-49F2-B390-3DDA93EDCD27}"/>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a:extLst>
              <a:ext uri="{FF2B5EF4-FFF2-40B4-BE49-F238E27FC236}">
                <a16:creationId xmlns:a16="http://schemas.microsoft.com/office/drawing/2014/main" id="{28930603-B8B0-4153-ACF0-482A4C01B672}"/>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空心弧 3">
            <a:extLst>
              <a:ext uri="{FF2B5EF4-FFF2-40B4-BE49-F238E27FC236}">
                <a16:creationId xmlns:a16="http://schemas.microsoft.com/office/drawing/2014/main" id="{E96B4933-1228-4995-9863-A7A91CFD9373}"/>
              </a:ext>
            </a:extLst>
          </p:cNvPr>
          <p:cNvSpPr/>
          <p:nvPr>
            <p:custDataLst>
              <p:tags r:id="rId1"/>
            </p:custDataLst>
          </p:nvPr>
        </p:nvSpPr>
        <p:spPr>
          <a:xfrm rot="5400000">
            <a:off x="386026"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prstClr val="black"/>
              </a:solidFill>
              <a:latin typeface="微软雅黑" panose="020B0503020204020204" charset="-122"/>
              <a:cs typeface="Arial" panose="020B0604020202020204" pitchFamily="34" charset="0"/>
            </a:endParaRPr>
          </a:p>
        </p:txBody>
      </p:sp>
      <p:cxnSp>
        <p:nvCxnSpPr>
          <p:cNvPr id="45" name="直接连接符 4">
            <a:extLst>
              <a:ext uri="{FF2B5EF4-FFF2-40B4-BE49-F238E27FC236}">
                <a16:creationId xmlns:a16="http://schemas.microsoft.com/office/drawing/2014/main" id="{88D5B822-28DE-4CB2-A73A-CFE518CC005D}"/>
              </a:ext>
            </a:extLst>
          </p:cNvPr>
          <p:cNvCxnSpPr/>
          <p:nvPr>
            <p:custDataLst>
              <p:tags r:id="rId2"/>
            </p:custDataLst>
          </p:nvPr>
        </p:nvCxnSpPr>
        <p:spPr bwMode="auto">
          <a:xfrm>
            <a:off x="2566927"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6" name="直接连接符 5">
            <a:extLst>
              <a:ext uri="{FF2B5EF4-FFF2-40B4-BE49-F238E27FC236}">
                <a16:creationId xmlns:a16="http://schemas.microsoft.com/office/drawing/2014/main" id="{F5A055AC-823E-48FF-8A8B-D37B4CEEEA2D}"/>
              </a:ext>
            </a:extLst>
          </p:cNvPr>
          <p:cNvCxnSpPr/>
          <p:nvPr>
            <p:custDataLst>
              <p:tags r:id="rId3"/>
            </p:custDataLst>
          </p:nvPr>
        </p:nvCxnSpPr>
        <p:spPr bwMode="auto">
          <a:xfrm>
            <a:off x="2616574"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7" name="直接连接符 6">
            <a:extLst>
              <a:ext uri="{FF2B5EF4-FFF2-40B4-BE49-F238E27FC236}">
                <a16:creationId xmlns:a16="http://schemas.microsoft.com/office/drawing/2014/main" id="{34BE896D-F332-4F84-904B-856BA178755B}"/>
              </a:ext>
            </a:extLst>
          </p:cNvPr>
          <p:cNvCxnSpPr/>
          <p:nvPr>
            <p:custDataLst>
              <p:tags r:id="rId4"/>
            </p:custDataLst>
          </p:nvPr>
        </p:nvCxnSpPr>
        <p:spPr bwMode="auto">
          <a:xfrm>
            <a:off x="3438546"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8" name="直接连接符 7">
            <a:extLst>
              <a:ext uri="{FF2B5EF4-FFF2-40B4-BE49-F238E27FC236}">
                <a16:creationId xmlns:a16="http://schemas.microsoft.com/office/drawing/2014/main" id="{0008CF5A-4F70-48DE-865F-CE23C91538FC}"/>
              </a:ext>
            </a:extLst>
          </p:cNvPr>
          <p:cNvCxnSpPr>
            <a:endCxn id="73" idx="2"/>
          </p:cNvCxnSpPr>
          <p:nvPr>
            <p:custDataLst>
              <p:tags r:id="rId5"/>
            </p:custDataLst>
          </p:nvPr>
        </p:nvCxnSpPr>
        <p:spPr bwMode="auto">
          <a:xfrm>
            <a:off x="3294063"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9" name="矩形 8">
            <a:extLst>
              <a:ext uri="{FF2B5EF4-FFF2-40B4-BE49-F238E27FC236}">
                <a16:creationId xmlns:a16="http://schemas.microsoft.com/office/drawing/2014/main" id="{05322674-C5D0-4B7F-8115-46CF919419F4}"/>
              </a:ext>
            </a:extLst>
          </p:cNvPr>
          <p:cNvSpPr/>
          <p:nvPr>
            <p:custDataLst>
              <p:tags r:id="rId6"/>
            </p:custDataLst>
          </p:nvPr>
        </p:nvSpPr>
        <p:spPr>
          <a:xfrm>
            <a:off x="4961382" y="1136730"/>
            <a:ext cx="4030124" cy="307768"/>
          </a:xfrm>
          <a:prstGeom prst="rect">
            <a:avLst/>
          </a:prstGeom>
        </p:spPr>
        <p:txBody>
          <a:bodyPr wrap="none" lIns="91431" tIns="45716" rIns="91431" bIns="45716">
            <a:spAutoFit/>
          </a:bodyPr>
          <a:lstStyle/>
          <a:p>
            <a:r>
              <a:rPr lang="fr-FR" sz="1400" dirty="0">
                <a:solidFill>
                  <a:schemeClr val="accent5">
                    <a:lumMod val="75000"/>
                  </a:schemeClr>
                </a:solidFill>
                <a:latin typeface="Microsoft YaHei" panose="020B0503020204020204" pitchFamily="34" charset="-122"/>
                <a:ea typeface="Microsoft YaHei" panose="020B0503020204020204" pitchFamily="34" charset="-122"/>
              </a:rPr>
              <a:t>société privée à responsabilité limitée (SARL)</a:t>
            </a:r>
            <a:endParaRPr lang="zh-CN" altLang="en-US" sz="1400" dirty="0">
              <a:solidFill>
                <a:schemeClr val="accent5">
                  <a:lumMod val="75000"/>
                </a:schemeClr>
              </a:solidFill>
              <a:latin typeface="Microsoft YaHei" panose="020B0503020204020204" pitchFamily="34" charset="-122"/>
              <a:ea typeface="Microsoft YaHei" panose="020B0503020204020204" pitchFamily="34" charset="-122"/>
              <a:cs typeface="Tahoma" panose="020B0604030504040204" pitchFamily="34" charset="0"/>
            </a:endParaRPr>
          </a:p>
        </p:txBody>
      </p:sp>
      <p:sp>
        <p:nvSpPr>
          <p:cNvPr id="53" name="椭圆 13">
            <a:extLst>
              <a:ext uri="{FF2B5EF4-FFF2-40B4-BE49-F238E27FC236}">
                <a16:creationId xmlns:a16="http://schemas.microsoft.com/office/drawing/2014/main" id="{6B081B66-B5BF-4D6C-A8CC-FCD01CE8146F}"/>
              </a:ext>
            </a:extLst>
          </p:cNvPr>
          <p:cNvSpPr/>
          <p:nvPr>
            <p:custDataLst>
              <p:tags r:id="rId7"/>
            </p:custDataLst>
          </p:nvPr>
        </p:nvSpPr>
        <p:spPr>
          <a:xfrm>
            <a:off x="2339752" y="1275606"/>
            <a:ext cx="373310" cy="373310"/>
          </a:xfrm>
          <a:prstGeom prst="ellipse">
            <a:avLst/>
          </a:prstGeom>
          <a:solidFill>
            <a:schemeClr val="accent5">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rPr>
              <a:t>1</a:t>
            </a:r>
            <a:endParaRPr lang="zh-CN" altLang="en-US" dirty="0">
              <a:solidFill>
                <a:schemeClr val="bg1"/>
              </a:solidFill>
              <a:latin typeface="微软雅黑" panose="020B0503020204020204" charset="-122"/>
            </a:endParaRPr>
          </a:p>
        </p:txBody>
      </p:sp>
      <p:sp>
        <p:nvSpPr>
          <p:cNvPr id="54" name="椭圆 14">
            <a:extLst>
              <a:ext uri="{FF2B5EF4-FFF2-40B4-BE49-F238E27FC236}">
                <a16:creationId xmlns:a16="http://schemas.microsoft.com/office/drawing/2014/main" id="{4105BEEA-4499-4311-9969-481AFE3250D1}"/>
              </a:ext>
            </a:extLst>
          </p:cNvPr>
          <p:cNvSpPr/>
          <p:nvPr>
            <p:custDataLst>
              <p:tags r:id="rId8"/>
            </p:custDataLst>
          </p:nvPr>
        </p:nvSpPr>
        <p:spPr>
          <a:xfrm>
            <a:off x="3131840" y="2236528"/>
            <a:ext cx="373310" cy="373310"/>
          </a:xfrm>
          <a:prstGeom prst="ellipse">
            <a:avLst/>
          </a:prstGeom>
          <a:solidFill>
            <a:schemeClr val="accent5">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rPr>
              <a:t>2</a:t>
            </a:r>
            <a:endParaRPr lang="zh-CN" altLang="en-US" dirty="0">
              <a:solidFill>
                <a:schemeClr val="bg1"/>
              </a:solidFill>
              <a:latin typeface="微软雅黑" panose="020B0503020204020204" charset="-122"/>
            </a:endParaRPr>
          </a:p>
        </p:txBody>
      </p:sp>
      <p:sp>
        <p:nvSpPr>
          <p:cNvPr id="55" name="椭圆 15">
            <a:extLst>
              <a:ext uri="{FF2B5EF4-FFF2-40B4-BE49-F238E27FC236}">
                <a16:creationId xmlns:a16="http://schemas.microsoft.com/office/drawing/2014/main" id="{7D62023B-FA70-421C-96EA-93AA5EAF2FFC}"/>
              </a:ext>
            </a:extLst>
          </p:cNvPr>
          <p:cNvSpPr/>
          <p:nvPr>
            <p:custDataLst>
              <p:tags r:id="rId9"/>
            </p:custDataLst>
          </p:nvPr>
        </p:nvSpPr>
        <p:spPr>
          <a:xfrm>
            <a:off x="3110900" y="3218921"/>
            <a:ext cx="373310" cy="373310"/>
          </a:xfrm>
          <a:prstGeom prst="ellipse">
            <a:avLst/>
          </a:prstGeom>
          <a:solidFill>
            <a:schemeClr val="accent5">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rPr>
              <a:t>3</a:t>
            </a:r>
            <a:endParaRPr lang="zh-CN" altLang="en-US" dirty="0">
              <a:solidFill>
                <a:schemeClr val="bg1"/>
              </a:solidFill>
              <a:latin typeface="微软雅黑" panose="020B0503020204020204" charset="-122"/>
            </a:endParaRPr>
          </a:p>
        </p:txBody>
      </p:sp>
      <p:sp>
        <p:nvSpPr>
          <p:cNvPr id="56" name="椭圆 16">
            <a:extLst>
              <a:ext uri="{FF2B5EF4-FFF2-40B4-BE49-F238E27FC236}">
                <a16:creationId xmlns:a16="http://schemas.microsoft.com/office/drawing/2014/main" id="{9993E69B-8016-4A4B-9E6D-7E8478FE96F1}"/>
              </a:ext>
            </a:extLst>
          </p:cNvPr>
          <p:cNvSpPr/>
          <p:nvPr>
            <p:custDataLst>
              <p:tags r:id="rId10"/>
            </p:custDataLst>
          </p:nvPr>
        </p:nvSpPr>
        <p:spPr>
          <a:xfrm>
            <a:off x="2339752" y="4069127"/>
            <a:ext cx="373310" cy="373310"/>
          </a:xfrm>
          <a:prstGeom prst="ellipse">
            <a:avLst/>
          </a:prstGeom>
          <a:solidFill>
            <a:schemeClr val="accent5">
              <a:lumMod val="7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charset="-122"/>
              </a:rPr>
              <a:t>4</a:t>
            </a:r>
            <a:endParaRPr lang="zh-CN" altLang="en-US" dirty="0">
              <a:solidFill>
                <a:schemeClr val="bg1"/>
              </a:solidFill>
              <a:latin typeface="微软雅黑" panose="020B0503020204020204" charset="-122"/>
            </a:endParaRPr>
          </a:p>
        </p:txBody>
      </p:sp>
      <p:grpSp>
        <p:nvGrpSpPr>
          <p:cNvPr id="57" name="组合 17">
            <a:extLst>
              <a:ext uri="{FF2B5EF4-FFF2-40B4-BE49-F238E27FC236}">
                <a16:creationId xmlns:a16="http://schemas.microsoft.com/office/drawing/2014/main" id="{1BFF7B6C-12AD-4CBF-90A8-D23CD5A8DE91}"/>
              </a:ext>
            </a:extLst>
          </p:cNvPr>
          <p:cNvGrpSpPr/>
          <p:nvPr>
            <p:custDataLst>
              <p:tags r:id="rId11"/>
            </p:custDataLst>
          </p:nvPr>
        </p:nvGrpSpPr>
        <p:grpSpPr>
          <a:xfrm>
            <a:off x="3989630" y="1064722"/>
            <a:ext cx="858956" cy="858956"/>
            <a:chOff x="3989630" y="984316"/>
            <a:chExt cx="858956" cy="858956"/>
          </a:xfrm>
        </p:grpSpPr>
        <p:grpSp>
          <p:nvGrpSpPr>
            <p:cNvPr id="58" name="组合 18">
              <a:extLst>
                <a:ext uri="{FF2B5EF4-FFF2-40B4-BE49-F238E27FC236}">
                  <a16:creationId xmlns:a16="http://schemas.microsoft.com/office/drawing/2014/main" id="{0AF7376C-270A-4A1B-8E4C-E7314FBCA9E9}"/>
                </a:ext>
              </a:extLst>
            </p:cNvPr>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62" name="同心圆 22">
                <a:extLst>
                  <a:ext uri="{FF2B5EF4-FFF2-40B4-BE49-F238E27FC236}">
                    <a16:creationId xmlns:a16="http://schemas.microsoft.com/office/drawing/2014/main" id="{868D63C4-6767-4722-91FC-7ADFD385742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sp>
            <p:nvSpPr>
              <p:cNvPr id="63" name="椭圆 23">
                <a:extLst>
                  <a:ext uri="{FF2B5EF4-FFF2-40B4-BE49-F238E27FC236}">
                    <a16:creationId xmlns:a16="http://schemas.microsoft.com/office/drawing/2014/main" id="{D93E3C40-5EA7-4830-B398-C54626AB3095}"/>
                  </a:ext>
                </a:extLst>
              </p:cNvPr>
              <p:cNvSpPr/>
              <p:nvPr/>
            </p:nvSpPr>
            <p:spPr>
              <a:xfrm>
                <a:off x="392112" y="760412"/>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charset="-122"/>
                </a:endParaRPr>
              </a:p>
            </p:txBody>
          </p:sp>
        </p:grpSp>
        <p:grpSp>
          <p:nvGrpSpPr>
            <p:cNvPr id="59" name="组合 54">
              <a:extLst>
                <a:ext uri="{FF2B5EF4-FFF2-40B4-BE49-F238E27FC236}">
                  <a16:creationId xmlns:a16="http://schemas.microsoft.com/office/drawing/2014/main" id="{708B981C-61F8-4913-9695-C28B65D28B90}"/>
                </a:ext>
              </a:extLst>
            </p:cNvPr>
            <p:cNvGrpSpPr>
              <a:grpSpLocks noChangeAspect="1"/>
            </p:cNvGrpSpPr>
            <p:nvPr/>
          </p:nvGrpSpPr>
          <p:grpSpPr bwMode="auto">
            <a:xfrm>
              <a:off x="4230408" y="1145668"/>
              <a:ext cx="389996" cy="469766"/>
              <a:chOff x="3452849" y="2667439"/>
              <a:chExt cx="239345" cy="288607"/>
            </a:xfrm>
          </p:grpSpPr>
          <p:sp>
            <p:nvSpPr>
              <p:cNvPr id="60" name="Freeform 846">
                <a:extLst>
                  <a:ext uri="{FF2B5EF4-FFF2-40B4-BE49-F238E27FC236}">
                    <a16:creationId xmlns:a16="http://schemas.microsoft.com/office/drawing/2014/main" id="{F20B0DC6-6536-4114-95DE-8E8AA9783D8B}"/>
                  </a:ext>
                </a:extLst>
              </p:cNvPr>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accent5">
                  <a:lumMod val="75000"/>
                </a:schemeClr>
              </a:solidFill>
              <a:ln>
                <a:noFill/>
              </a:ln>
            </p:spPr>
            <p:txBody>
              <a:bodyPr lIns="121920" tIns="60960" rIns="121920" bIns="60960"/>
              <a:lstStyle/>
              <a:p>
                <a:pPr defTabSz="913765" fontAlgn="auto">
                  <a:spcBef>
                    <a:spcPts val="0"/>
                  </a:spcBef>
                  <a:spcAft>
                    <a:spcPts val="0"/>
                  </a:spcAft>
                  <a:defRPr/>
                </a:pPr>
                <a:endParaRPr lang="zh-CN" altLang="en-US" sz="249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61" name="Freeform 847">
                <a:extLst>
                  <a:ext uri="{FF2B5EF4-FFF2-40B4-BE49-F238E27FC236}">
                    <a16:creationId xmlns:a16="http://schemas.microsoft.com/office/drawing/2014/main" id="{6880B1F6-D681-4367-B96B-E07B02D6E543}"/>
                  </a:ext>
                </a:extLst>
              </p:cNvPr>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accent5">
                  <a:lumMod val="75000"/>
                </a:schemeClr>
              </a:solidFill>
              <a:ln>
                <a:noFill/>
              </a:ln>
            </p:spPr>
            <p:txBody>
              <a:bodyPr lIns="121920" tIns="60960" rIns="121920" bIns="60960"/>
              <a:lstStyle/>
              <a:p>
                <a:pPr defTabSz="913765" fontAlgn="auto">
                  <a:spcBef>
                    <a:spcPts val="0"/>
                  </a:spcBef>
                  <a:spcAft>
                    <a:spcPts val="0"/>
                  </a:spcAft>
                  <a:defRPr/>
                </a:pPr>
                <a:endParaRPr lang="zh-CN" altLang="en-US" sz="2490" dirty="0">
                  <a:solidFill>
                    <a:srgbClr val="FFFFFF"/>
                  </a:solidFill>
                  <a:latin typeface="微软雅黑" panose="020B0503020204020204" charset="-122"/>
                  <a:ea typeface="微软雅黑" panose="020B0503020204020204" charset="-122"/>
                  <a:cs typeface="Arial" panose="020B0604020202020204" pitchFamily="34" charset="0"/>
                </a:endParaRPr>
              </a:p>
            </p:txBody>
          </p:sp>
        </p:grpSp>
      </p:grpSp>
      <p:grpSp>
        <p:nvGrpSpPr>
          <p:cNvPr id="64" name="组合 24">
            <a:extLst>
              <a:ext uri="{FF2B5EF4-FFF2-40B4-BE49-F238E27FC236}">
                <a16:creationId xmlns:a16="http://schemas.microsoft.com/office/drawing/2014/main" id="{9FBB60C8-A80F-44FF-AEFE-B40F43FAFDF0}"/>
              </a:ext>
            </a:extLst>
          </p:cNvPr>
          <p:cNvGrpSpPr/>
          <p:nvPr>
            <p:custDataLst>
              <p:tags r:id="rId12"/>
            </p:custDataLst>
          </p:nvPr>
        </p:nvGrpSpPr>
        <p:grpSpPr>
          <a:xfrm>
            <a:off x="4684712" y="1948340"/>
            <a:ext cx="858956" cy="858956"/>
            <a:chOff x="4684712" y="1948340"/>
            <a:chExt cx="858956" cy="858956"/>
          </a:xfrm>
        </p:grpSpPr>
        <p:grpSp>
          <p:nvGrpSpPr>
            <p:cNvPr id="65" name="组合 25">
              <a:extLst>
                <a:ext uri="{FF2B5EF4-FFF2-40B4-BE49-F238E27FC236}">
                  <a16:creationId xmlns:a16="http://schemas.microsoft.com/office/drawing/2014/main" id="{E8C618EE-182A-4F62-91D1-6B991A65B467}"/>
                </a:ext>
              </a:extLst>
            </p:cNvPr>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67" name="同心圆 27">
                <a:extLst>
                  <a:ext uri="{FF2B5EF4-FFF2-40B4-BE49-F238E27FC236}">
                    <a16:creationId xmlns:a16="http://schemas.microsoft.com/office/drawing/2014/main" id="{08C93DD1-B1D5-4454-9278-22DA916BE0D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sp>
            <p:nvSpPr>
              <p:cNvPr id="68" name="椭圆 28">
                <a:extLst>
                  <a:ext uri="{FF2B5EF4-FFF2-40B4-BE49-F238E27FC236}">
                    <a16:creationId xmlns:a16="http://schemas.microsoft.com/office/drawing/2014/main" id="{D7A7FD02-44FE-4236-88C6-3698AC4AFFB5}"/>
                  </a:ext>
                </a:extLst>
              </p:cNvPr>
              <p:cNvSpPr/>
              <p:nvPr/>
            </p:nvSpPr>
            <p:spPr>
              <a:xfrm>
                <a:off x="392112" y="787635"/>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grpSp>
        <p:sp>
          <p:nvSpPr>
            <p:cNvPr id="66" name="Freeform 168">
              <a:extLst>
                <a:ext uri="{FF2B5EF4-FFF2-40B4-BE49-F238E27FC236}">
                  <a16:creationId xmlns:a16="http://schemas.microsoft.com/office/drawing/2014/main" id="{419FCCFC-F72F-49C7-87AD-D387F08D3852}"/>
                </a:ext>
              </a:extLst>
            </p:cNvPr>
            <p:cNvSpPr>
              <a:spLocks noChangeAspect="1" noEditPoints="1"/>
            </p:cNvSpPr>
            <p:nvPr/>
          </p:nvSpPr>
          <p:spPr bwMode="auto">
            <a:xfrm>
              <a:off x="4895995"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5">
                <a:lumMod val="75000"/>
              </a:schemeClr>
            </a:solidFill>
            <a:ln>
              <a:noFill/>
            </a:ln>
          </p:spPr>
          <p:txBody>
            <a:bodyPr lIns="121920" tIns="60960" rIns="121920" bIns="60960"/>
            <a:lstStyle/>
            <a:p>
              <a:pPr defTabSz="913765" fontAlgn="auto">
                <a:spcBef>
                  <a:spcPts val="0"/>
                </a:spcBef>
                <a:spcAft>
                  <a:spcPts val="0"/>
                </a:spcAft>
                <a:defRPr/>
              </a:pPr>
              <a:endParaRPr lang="zh-CN" altLang="en-US" sz="2490" dirty="0">
                <a:solidFill>
                  <a:srgbClr val="FFFFFF"/>
                </a:solidFill>
                <a:latin typeface="微软雅黑" panose="020B0503020204020204" charset="-122"/>
                <a:ea typeface="微软雅黑" panose="020B0503020204020204" charset="-122"/>
                <a:cs typeface="Arial" panose="020B0604020202020204" pitchFamily="34" charset="0"/>
              </a:endParaRPr>
            </a:p>
          </p:txBody>
        </p:sp>
      </p:grpSp>
      <p:grpSp>
        <p:nvGrpSpPr>
          <p:cNvPr id="69" name="组合 29">
            <a:extLst>
              <a:ext uri="{FF2B5EF4-FFF2-40B4-BE49-F238E27FC236}">
                <a16:creationId xmlns:a16="http://schemas.microsoft.com/office/drawing/2014/main" id="{98CDF904-06B2-44DA-A207-B61B8000946F}"/>
              </a:ext>
            </a:extLst>
          </p:cNvPr>
          <p:cNvGrpSpPr/>
          <p:nvPr>
            <p:custDataLst>
              <p:tags r:id="rId13"/>
            </p:custDataLst>
          </p:nvPr>
        </p:nvGrpSpPr>
        <p:grpSpPr>
          <a:xfrm>
            <a:off x="4716016" y="2993953"/>
            <a:ext cx="858956" cy="858956"/>
            <a:chOff x="4716016" y="2993953"/>
            <a:chExt cx="858956" cy="858956"/>
          </a:xfrm>
        </p:grpSpPr>
        <p:grpSp>
          <p:nvGrpSpPr>
            <p:cNvPr id="70" name="组合 30">
              <a:extLst>
                <a:ext uri="{FF2B5EF4-FFF2-40B4-BE49-F238E27FC236}">
                  <a16:creationId xmlns:a16="http://schemas.microsoft.com/office/drawing/2014/main" id="{7D08C794-EAF8-49EF-B1DB-6FE205A752CF}"/>
                </a:ext>
              </a:extLst>
            </p:cNvPr>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72" name="同心圆 32">
                <a:extLst>
                  <a:ext uri="{FF2B5EF4-FFF2-40B4-BE49-F238E27FC236}">
                    <a16:creationId xmlns:a16="http://schemas.microsoft.com/office/drawing/2014/main" id="{65AD4386-52D4-4B4A-81B2-FC6D38F2031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sp>
            <p:nvSpPr>
              <p:cNvPr id="73" name="椭圆 33">
                <a:extLst>
                  <a:ext uri="{FF2B5EF4-FFF2-40B4-BE49-F238E27FC236}">
                    <a16:creationId xmlns:a16="http://schemas.microsoft.com/office/drawing/2014/main" id="{F701F16C-4F56-4B12-9523-339DE90905AA}"/>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grpSp>
        <p:sp>
          <p:nvSpPr>
            <p:cNvPr id="71" name="Freeform 203">
              <a:extLst>
                <a:ext uri="{FF2B5EF4-FFF2-40B4-BE49-F238E27FC236}">
                  <a16:creationId xmlns:a16="http://schemas.microsoft.com/office/drawing/2014/main" id="{DF104E9C-3125-4F33-B2B4-AC4FA9EA0EBD}"/>
                </a:ext>
              </a:extLst>
            </p:cNvPr>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accent5">
                <a:lumMod val="75000"/>
              </a:schemeClr>
            </a:solidFill>
            <a:ln>
              <a:noFill/>
            </a:ln>
          </p:spPr>
          <p:txBody>
            <a:bodyPr lIns="121920" tIns="60960" rIns="121920" bIns="60960"/>
            <a:lstStyle/>
            <a:p>
              <a:pPr defTabSz="913765" fontAlgn="auto">
                <a:spcBef>
                  <a:spcPts val="0"/>
                </a:spcBef>
                <a:spcAft>
                  <a:spcPts val="0"/>
                </a:spcAft>
                <a:defRPr/>
              </a:pPr>
              <a:endParaRPr lang="zh-CN" altLang="en-US" sz="2490">
                <a:solidFill>
                  <a:srgbClr val="FFFFFF"/>
                </a:solidFill>
                <a:latin typeface="微软雅黑" panose="020B0503020204020204" charset="-122"/>
                <a:ea typeface="微软雅黑" panose="020B0503020204020204" charset="-122"/>
                <a:cs typeface="Arial" panose="020B0604020202020204" pitchFamily="34" charset="0"/>
              </a:endParaRPr>
            </a:p>
          </p:txBody>
        </p:sp>
      </p:grpSp>
      <p:sp>
        <p:nvSpPr>
          <p:cNvPr id="74" name="矩形 39">
            <a:extLst>
              <a:ext uri="{FF2B5EF4-FFF2-40B4-BE49-F238E27FC236}">
                <a16:creationId xmlns:a16="http://schemas.microsoft.com/office/drawing/2014/main" id="{C872F383-A03B-4718-9A0E-AB93BF1E1283}"/>
              </a:ext>
            </a:extLst>
          </p:cNvPr>
          <p:cNvSpPr/>
          <p:nvPr>
            <p:custDataLst>
              <p:tags r:id="rId14"/>
            </p:custDataLst>
          </p:nvPr>
        </p:nvSpPr>
        <p:spPr>
          <a:xfrm>
            <a:off x="5588590" y="2208545"/>
            <a:ext cx="2559978" cy="307768"/>
          </a:xfrm>
          <a:prstGeom prst="rect">
            <a:avLst/>
          </a:prstGeom>
        </p:spPr>
        <p:txBody>
          <a:bodyPr wrap="none" lIns="91431" tIns="45716" rIns="91431" bIns="45716">
            <a:spAutoFit/>
          </a:bodyPr>
          <a:lstStyle/>
          <a:p>
            <a:r>
              <a:rPr lang="fr-FR" altLang="zh-CN" sz="1400" dirty="0">
                <a:solidFill>
                  <a:schemeClr val="accent5">
                    <a:lumMod val="75000"/>
                  </a:schemeClr>
                </a:solidFill>
                <a:latin typeface="微软雅黑" panose="020B0503020204020204" charset="-122"/>
                <a:ea typeface="微软雅黑" panose="020B0503020204020204" charset="-122"/>
              </a:rPr>
              <a:t>Créé par M. Sylvain ZONGO</a:t>
            </a:r>
            <a:endParaRPr lang="zh-CN" altLang="en-US" sz="1400" dirty="0">
              <a:solidFill>
                <a:schemeClr val="accent5">
                  <a:lumMod val="75000"/>
                </a:schemeClr>
              </a:solidFill>
              <a:latin typeface="微软雅黑" panose="020B0503020204020204" charset="-122"/>
              <a:ea typeface="微软雅黑" panose="020B0503020204020204" charset="-122"/>
            </a:endParaRPr>
          </a:p>
        </p:txBody>
      </p:sp>
      <p:sp>
        <p:nvSpPr>
          <p:cNvPr id="75" name="矩形 41">
            <a:extLst>
              <a:ext uri="{FF2B5EF4-FFF2-40B4-BE49-F238E27FC236}">
                <a16:creationId xmlns:a16="http://schemas.microsoft.com/office/drawing/2014/main" id="{E5900EAD-DBC7-4F73-BC1A-405C1BEC9C32}"/>
              </a:ext>
            </a:extLst>
          </p:cNvPr>
          <p:cNvSpPr/>
          <p:nvPr>
            <p:custDataLst>
              <p:tags r:id="rId15"/>
            </p:custDataLst>
          </p:nvPr>
        </p:nvSpPr>
        <p:spPr>
          <a:xfrm>
            <a:off x="5574705" y="3251075"/>
            <a:ext cx="2417503" cy="307768"/>
          </a:xfrm>
          <a:prstGeom prst="rect">
            <a:avLst/>
          </a:prstGeom>
        </p:spPr>
        <p:txBody>
          <a:bodyPr wrap="square" lIns="91431" tIns="45716" rIns="91431" bIns="45716">
            <a:spAutoFit/>
          </a:bodyPr>
          <a:lstStyle/>
          <a:p>
            <a:r>
              <a:rPr lang="fr-FR" altLang="zh-CN" sz="1400" dirty="0">
                <a:solidFill>
                  <a:schemeClr val="accent5">
                    <a:lumMod val="75000"/>
                  </a:schemeClr>
                </a:solidFill>
                <a:latin typeface="微软雅黑" panose="020B0503020204020204" charset="-122"/>
                <a:ea typeface="微软雅黑" panose="020B0503020204020204" charset="-122"/>
              </a:rPr>
              <a:t>Crée en novembre 2021</a:t>
            </a:r>
            <a:r>
              <a:rPr lang="zh-CN" altLang="en-US" sz="1400" dirty="0">
                <a:solidFill>
                  <a:schemeClr val="accent5">
                    <a:lumMod val="75000"/>
                  </a:schemeClr>
                </a:solidFill>
                <a:latin typeface="微软雅黑" panose="020B0503020204020204" charset="-122"/>
                <a:ea typeface="微软雅黑" panose="020B0503020204020204" charset="-122"/>
              </a:rPr>
              <a:t>.</a:t>
            </a:r>
          </a:p>
        </p:txBody>
      </p:sp>
      <p:sp>
        <p:nvSpPr>
          <p:cNvPr id="76" name="矩形 43">
            <a:extLst>
              <a:ext uri="{FF2B5EF4-FFF2-40B4-BE49-F238E27FC236}">
                <a16:creationId xmlns:a16="http://schemas.microsoft.com/office/drawing/2014/main" id="{C8640A33-77F4-4C70-A208-73F098247BE0}"/>
              </a:ext>
            </a:extLst>
          </p:cNvPr>
          <p:cNvSpPr/>
          <p:nvPr>
            <p:custDataLst>
              <p:tags r:id="rId16"/>
            </p:custDataLst>
          </p:nvPr>
        </p:nvSpPr>
        <p:spPr>
          <a:xfrm>
            <a:off x="4897234" y="4119408"/>
            <a:ext cx="2664151" cy="307768"/>
          </a:xfrm>
          <a:prstGeom prst="rect">
            <a:avLst/>
          </a:prstGeom>
        </p:spPr>
        <p:txBody>
          <a:bodyPr wrap="square" lIns="91431" tIns="45716" rIns="91431" bIns="45716">
            <a:spAutoFit/>
          </a:bodyPr>
          <a:lstStyle/>
          <a:p>
            <a:r>
              <a:rPr lang="fr-FR" altLang="zh-CN" sz="1400" dirty="0">
                <a:solidFill>
                  <a:schemeClr val="accent5">
                    <a:lumMod val="75000"/>
                  </a:schemeClr>
                </a:solidFill>
                <a:latin typeface="Microsoft YaHei" panose="020B0503020204020204" pitchFamily="34" charset="-122"/>
                <a:ea typeface="Microsoft YaHei" panose="020B0503020204020204" pitchFamily="34" charset="-122"/>
              </a:rPr>
              <a:t>Domaine </a:t>
            </a:r>
            <a:r>
              <a:rPr lang="fr-FR" altLang="zh-CN" sz="1400" dirty="0">
                <a:solidFill>
                  <a:schemeClr val="accent5">
                    <a:lumMod val="75000"/>
                  </a:schemeClr>
                </a:solidFill>
                <a:latin typeface="Microsoft YaHei" panose="020B0503020204020204" pitchFamily="34" charset="-122"/>
                <a:ea typeface="Microsoft YaHei" panose="020B0503020204020204" pitchFamily="34" charset="-122"/>
                <a:cs typeface="Tahoma" panose="020B0604030504040204" pitchFamily="34" charset="0"/>
              </a:rPr>
              <a:t>d’intervention</a:t>
            </a:r>
            <a:endParaRPr lang="zh-CN" altLang="en-US" sz="1400" dirty="0">
              <a:solidFill>
                <a:schemeClr val="accent5">
                  <a:lumMod val="75000"/>
                </a:schemeClr>
              </a:solidFill>
              <a:latin typeface="Microsoft YaHei" panose="020B0503020204020204" pitchFamily="34" charset="-122"/>
              <a:ea typeface="Microsoft YaHei" panose="020B0503020204020204" pitchFamily="34" charset="-122"/>
              <a:cs typeface="Tahoma" panose="020B0604030504040204" pitchFamily="34" charset="0"/>
            </a:endParaRPr>
          </a:p>
        </p:txBody>
      </p:sp>
      <p:grpSp>
        <p:nvGrpSpPr>
          <p:cNvPr id="77" name="Groupe 76">
            <a:extLst>
              <a:ext uri="{FF2B5EF4-FFF2-40B4-BE49-F238E27FC236}">
                <a16:creationId xmlns:a16="http://schemas.microsoft.com/office/drawing/2014/main" id="{2FF1D08D-931A-4B8C-A4E5-5A52C033A417}"/>
              </a:ext>
            </a:extLst>
          </p:cNvPr>
          <p:cNvGrpSpPr/>
          <p:nvPr>
            <p:custDataLst>
              <p:tags r:id="rId17"/>
            </p:custDataLst>
          </p:nvPr>
        </p:nvGrpSpPr>
        <p:grpSpPr>
          <a:xfrm>
            <a:off x="4056437" y="3871993"/>
            <a:ext cx="859786" cy="858956"/>
            <a:chOff x="4056437" y="3871993"/>
            <a:chExt cx="859786" cy="858956"/>
          </a:xfrm>
        </p:grpSpPr>
        <p:grpSp>
          <p:nvGrpSpPr>
            <p:cNvPr id="78" name="Groupe 77">
              <a:extLst>
                <a:ext uri="{FF2B5EF4-FFF2-40B4-BE49-F238E27FC236}">
                  <a16:creationId xmlns:a16="http://schemas.microsoft.com/office/drawing/2014/main" id="{1E63A8C6-269F-488E-851D-B9CBA3A86414}"/>
                </a:ext>
              </a:extLst>
            </p:cNvPr>
            <p:cNvGrpSpPr/>
            <p:nvPr/>
          </p:nvGrpSpPr>
          <p:grpSpPr>
            <a:xfrm>
              <a:off x="4056437" y="3871993"/>
              <a:ext cx="859786" cy="858956"/>
              <a:chOff x="4015489" y="3859569"/>
              <a:chExt cx="859786" cy="858956"/>
            </a:xfrm>
          </p:grpSpPr>
          <p:sp>
            <p:nvSpPr>
              <p:cNvPr id="80" name="同心圆 37">
                <a:extLst>
                  <a:ext uri="{FF2B5EF4-FFF2-40B4-BE49-F238E27FC236}">
                    <a16:creationId xmlns:a16="http://schemas.microsoft.com/office/drawing/2014/main" id="{D0D1D8E9-75AE-4008-A4E9-2EAD59CFFB2D}"/>
                  </a:ext>
                </a:extLst>
              </p:cNvPr>
              <p:cNvSpPr/>
              <p:nvPr/>
            </p:nvSpPr>
            <p:spPr>
              <a:xfrm>
                <a:off x="4016319" y="3859569"/>
                <a:ext cx="858956" cy="858956"/>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ndParaRPr>
              </a:p>
            </p:txBody>
          </p:sp>
          <p:sp>
            <p:nvSpPr>
              <p:cNvPr id="81" name="椭圆 38">
                <a:extLst>
                  <a:ext uri="{FF2B5EF4-FFF2-40B4-BE49-F238E27FC236}">
                    <a16:creationId xmlns:a16="http://schemas.microsoft.com/office/drawing/2014/main" id="{A16B3C6F-6B5B-4858-BBB9-9FA2E2D02084}"/>
                  </a:ext>
                </a:extLst>
              </p:cNvPr>
              <p:cNvSpPr/>
              <p:nvPr/>
            </p:nvSpPr>
            <p:spPr>
              <a:xfrm>
                <a:off x="4015489" y="3872040"/>
                <a:ext cx="821462" cy="82146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charset="-122"/>
                </a:endParaRPr>
              </a:p>
            </p:txBody>
          </p:sp>
        </p:grpSp>
        <p:sp>
          <p:nvSpPr>
            <p:cNvPr id="79" name="Freeform 979">
              <a:extLst>
                <a:ext uri="{FF2B5EF4-FFF2-40B4-BE49-F238E27FC236}">
                  <a16:creationId xmlns:a16="http://schemas.microsoft.com/office/drawing/2014/main" id="{14FB5C49-67D4-4789-A2A6-AACCDCCE905F}"/>
                </a:ext>
              </a:extLst>
            </p:cNvPr>
            <p:cNvSpPr>
              <a:spLocks noEditPoints="1"/>
            </p:cNvSpPr>
            <p:nvPr/>
          </p:nvSpPr>
          <p:spPr bwMode="auto">
            <a:xfrm>
              <a:off x="4218994" y="4059669"/>
              <a:ext cx="482217" cy="431065"/>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accent5">
                <a:lumMod val="75000"/>
              </a:schemeClr>
            </a:solidFill>
            <a:ln>
              <a:noFill/>
            </a:ln>
          </p:spPr>
          <p:txBody>
            <a:bodyPr lIns="121920" tIns="60960" rIns="121920" bIns="60960"/>
            <a:lstStyle/>
            <a:p>
              <a:pPr defTabSz="913765" fontAlgn="auto">
                <a:spcBef>
                  <a:spcPts val="0"/>
                </a:spcBef>
                <a:spcAft>
                  <a:spcPts val="0"/>
                </a:spcAft>
              </a:pPr>
              <a:endParaRPr lang="zh-CN" altLang="en-US" sz="2490" dirty="0">
                <a:solidFill>
                  <a:srgbClr val="FFFFFF"/>
                </a:solidFill>
                <a:latin typeface="微软雅黑" panose="020B0503020204020204" charset="-122"/>
                <a:ea typeface="微软雅黑" panose="020B0503020204020204" charset="-122"/>
                <a:cs typeface="Arial" panose="020B0604020202020204" pitchFamily="34" charset="0"/>
              </a:endParaRPr>
            </a:p>
          </p:txBody>
        </p:sp>
      </p:grpSp>
      <p:grpSp>
        <p:nvGrpSpPr>
          <p:cNvPr id="2" name="Groupe 1">
            <a:extLst>
              <a:ext uri="{FF2B5EF4-FFF2-40B4-BE49-F238E27FC236}">
                <a16:creationId xmlns:a16="http://schemas.microsoft.com/office/drawing/2014/main" id="{2A8C0D06-2F3E-472F-BA54-F19719D9E4A5}"/>
              </a:ext>
            </a:extLst>
          </p:cNvPr>
          <p:cNvGrpSpPr/>
          <p:nvPr/>
        </p:nvGrpSpPr>
        <p:grpSpPr>
          <a:xfrm>
            <a:off x="852833" y="1846154"/>
            <a:ext cx="1643092" cy="1643092"/>
            <a:chOff x="852833" y="1846154"/>
            <a:chExt cx="1643092" cy="1643092"/>
          </a:xfrm>
        </p:grpSpPr>
        <p:sp>
          <p:nvSpPr>
            <p:cNvPr id="84" name="Ellipse 83">
              <a:extLst>
                <a:ext uri="{FF2B5EF4-FFF2-40B4-BE49-F238E27FC236}">
                  <a16:creationId xmlns:a16="http://schemas.microsoft.com/office/drawing/2014/main" id="{4CBB9C5B-7EE1-4D40-BC01-920066D228FD}"/>
                </a:ext>
              </a:extLst>
            </p:cNvPr>
            <p:cNvSpPr/>
            <p:nvPr/>
          </p:nvSpPr>
          <p:spPr>
            <a:xfrm>
              <a:off x="852833" y="1846154"/>
              <a:ext cx="1643092" cy="1643092"/>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5">
                    <a:lumMod val="75000"/>
                  </a:schemeClr>
                </a:solidFill>
              </a:endParaRPr>
            </a:p>
          </p:txBody>
        </p:sp>
        <p:pic>
          <p:nvPicPr>
            <p:cNvPr id="86" name="Image 85">
              <a:extLst>
                <a:ext uri="{FF2B5EF4-FFF2-40B4-BE49-F238E27FC236}">
                  <a16:creationId xmlns:a16="http://schemas.microsoft.com/office/drawing/2014/main" id="{25B95163-6B95-4188-B9F0-5F660C89B4EE}"/>
                </a:ext>
              </a:extLst>
            </p:cNvPr>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03051" y="1972932"/>
              <a:ext cx="1355014" cy="1391022"/>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50" name="缺角矩形 58">
            <a:extLst>
              <a:ext uri="{FF2B5EF4-FFF2-40B4-BE49-F238E27FC236}">
                <a16:creationId xmlns:a16="http://schemas.microsoft.com/office/drawing/2014/main" id="{85C3AB86-A3E1-4947-9466-71C42D1B2856}"/>
              </a:ext>
            </a:extLst>
          </p:cNvPr>
          <p:cNvSpPr/>
          <p:nvPr>
            <p:custDataLst>
              <p:tags r:id="rId18"/>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05</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9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53"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350"/>
                                        <p:tgtEl>
                                          <p:spTgt spid="44"/>
                                        </p:tgtEl>
                                      </p:cBhvr>
                                    </p:animEffect>
                                  </p:childTnLst>
                                </p:cTn>
                              </p:par>
                            </p:childTnLst>
                          </p:cTn>
                        </p:par>
                        <p:par>
                          <p:cTn id="18" fill="hold">
                            <p:stCondLst>
                              <p:cond delay="85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par>
                                <p:cTn id="24" presetID="22" presetClass="entr" presetSubtype="8"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par>
                                <p:cTn id="27" presetID="2" presetClass="entr" presetSubtype="2"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1+#ppt_w/2"/>
                                          </p:val>
                                        </p:tav>
                                        <p:tav tm="100000">
                                          <p:val>
                                            <p:strVal val="#ppt_x"/>
                                          </p:val>
                                        </p:tav>
                                      </p:tavLst>
                                    </p:anim>
                                    <p:anim calcmode="lin" valueType="num">
                                      <p:cBhvr additive="base">
                                        <p:cTn id="30" dur="500" fill="hold"/>
                                        <p:tgtEl>
                                          <p:spTgt spid="57"/>
                                        </p:tgtEl>
                                        <p:attrNameLst>
                                          <p:attrName>ppt_y</p:attrName>
                                        </p:attrNameLst>
                                      </p:cBhvr>
                                      <p:tavLst>
                                        <p:tav tm="0">
                                          <p:val>
                                            <p:strVal val="#ppt_y"/>
                                          </p:val>
                                        </p:tav>
                                        <p:tav tm="100000">
                                          <p:val>
                                            <p:strVal val="#ppt_y"/>
                                          </p:val>
                                        </p:tav>
                                      </p:tavLst>
                                    </p:anim>
                                  </p:childTnLst>
                                </p:cTn>
                              </p:par>
                            </p:childTnLst>
                          </p:cTn>
                        </p:par>
                        <p:par>
                          <p:cTn id="31" fill="hold">
                            <p:stCondLst>
                              <p:cond delay="1350"/>
                            </p:stCondLst>
                            <p:childTnLst>
                              <p:par>
                                <p:cTn id="32" presetID="22" presetClass="entr" presetSubtype="8"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par>
                                <p:cTn id="42" presetID="22" presetClass="entr" presetSubtype="8" fill="hold" nodeType="withEffect">
                                  <p:stCondLst>
                                    <p:cond delay="75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par>
                                <p:cTn id="45" presetID="2" presetClass="entr" presetSubtype="2" fill="hold" nodeType="withEffect">
                                  <p:stCondLst>
                                    <p:cond delay="7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fill="hold"/>
                                        <p:tgtEl>
                                          <p:spTgt spid="64"/>
                                        </p:tgtEl>
                                        <p:attrNameLst>
                                          <p:attrName>ppt_x</p:attrName>
                                        </p:attrNameLst>
                                      </p:cBhvr>
                                      <p:tavLst>
                                        <p:tav tm="0">
                                          <p:val>
                                            <p:strVal val="1+#ppt_w/2"/>
                                          </p:val>
                                        </p:tav>
                                        <p:tav tm="100000">
                                          <p:val>
                                            <p:strVal val="#ppt_x"/>
                                          </p:val>
                                        </p:tav>
                                      </p:tavLst>
                                    </p:anim>
                                    <p:anim calcmode="lin" valueType="num">
                                      <p:cBhvr additive="base">
                                        <p:cTn id="48" dur="500" fill="hold"/>
                                        <p:tgtEl>
                                          <p:spTgt spid="64"/>
                                        </p:tgtEl>
                                        <p:attrNameLst>
                                          <p:attrName>ppt_y</p:attrName>
                                        </p:attrNameLst>
                                      </p:cBhvr>
                                      <p:tavLst>
                                        <p:tav tm="0">
                                          <p:val>
                                            <p:strVal val="#ppt_y"/>
                                          </p:val>
                                        </p:tav>
                                        <p:tav tm="100000">
                                          <p:val>
                                            <p:strVal val="#ppt_y"/>
                                          </p:val>
                                        </p:tav>
                                      </p:tavLst>
                                    </p:anim>
                                  </p:childTnLst>
                                </p:cTn>
                              </p:par>
                            </p:childTnLst>
                          </p:cTn>
                        </p:par>
                        <p:par>
                          <p:cTn id="49" fill="hold">
                            <p:stCondLst>
                              <p:cond delay="1250"/>
                            </p:stCondLst>
                            <p:childTnLst>
                              <p:par>
                                <p:cTn id="50" presetID="22" presetClass="entr" presetSubtype="8" fill="hold" grpId="0" nodeType="after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left)">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par>
                                <p:cTn id="60" presetID="22" presetClass="entr" presetSubtype="8" fill="hold" nodeType="withEffect">
                                  <p:stCondLst>
                                    <p:cond delay="75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par>
                                <p:cTn id="63" presetID="2" presetClass="entr" presetSubtype="2" fill="hold" nodeType="withEffect">
                                  <p:stCondLst>
                                    <p:cond delay="75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fill="hold"/>
                                        <p:tgtEl>
                                          <p:spTgt spid="69"/>
                                        </p:tgtEl>
                                        <p:attrNameLst>
                                          <p:attrName>ppt_x</p:attrName>
                                        </p:attrNameLst>
                                      </p:cBhvr>
                                      <p:tavLst>
                                        <p:tav tm="0">
                                          <p:val>
                                            <p:strVal val="1+#ppt_w/2"/>
                                          </p:val>
                                        </p:tav>
                                        <p:tav tm="100000">
                                          <p:val>
                                            <p:strVal val="#ppt_x"/>
                                          </p:val>
                                        </p:tav>
                                      </p:tavLst>
                                    </p:anim>
                                    <p:anim calcmode="lin" valueType="num">
                                      <p:cBhvr additive="base">
                                        <p:cTn id="66" dur="500" fill="hold"/>
                                        <p:tgtEl>
                                          <p:spTgt spid="69"/>
                                        </p:tgtEl>
                                        <p:attrNameLst>
                                          <p:attrName>ppt_y</p:attrName>
                                        </p:attrNameLst>
                                      </p:cBhvr>
                                      <p:tavLst>
                                        <p:tav tm="0">
                                          <p:val>
                                            <p:strVal val="#ppt_y"/>
                                          </p:val>
                                        </p:tav>
                                        <p:tav tm="100000">
                                          <p:val>
                                            <p:strVal val="#ppt_y"/>
                                          </p:val>
                                        </p:tav>
                                      </p:tavLst>
                                    </p:anim>
                                  </p:childTnLst>
                                </p:cTn>
                              </p:par>
                            </p:childTnLst>
                          </p:cTn>
                        </p:par>
                        <p:par>
                          <p:cTn id="67" fill="hold">
                            <p:stCondLst>
                              <p:cond delay="1250"/>
                            </p:stCondLst>
                            <p:childTnLst>
                              <p:par>
                                <p:cTn id="68" presetID="22" presetClass="entr" presetSubtype="8" fill="hold" grpId="0" nodeType="after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left)">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ppt_w</p:attrName>
                                        </p:attrNameLst>
                                      </p:cBhvr>
                                      <p:tavLst>
                                        <p:tav tm="0">
                                          <p:val>
                                            <p:fltVal val="0"/>
                                          </p:val>
                                        </p:tav>
                                        <p:tav tm="100000">
                                          <p:val>
                                            <p:strVal val="#ppt_w"/>
                                          </p:val>
                                        </p:tav>
                                      </p:tavLst>
                                    </p:anim>
                                    <p:anim calcmode="lin" valueType="num">
                                      <p:cBhvr>
                                        <p:cTn id="76" dur="500" fill="hold"/>
                                        <p:tgtEl>
                                          <p:spTgt spid="56"/>
                                        </p:tgtEl>
                                        <p:attrNameLst>
                                          <p:attrName>ppt_h</p:attrName>
                                        </p:attrNameLst>
                                      </p:cBhvr>
                                      <p:tavLst>
                                        <p:tav tm="0">
                                          <p:val>
                                            <p:fltVal val="0"/>
                                          </p:val>
                                        </p:tav>
                                        <p:tav tm="100000">
                                          <p:val>
                                            <p:strVal val="#ppt_h"/>
                                          </p:val>
                                        </p:tav>
                                      </p:tavLst>
                                    </p:anim>
                                    <p:animEffect transition="in" filter="fade">
                                      <p:cBhvr>
                                        <p:cTn id="77" dur="500"/>
                                        <p:tgtEl>
                                          <p:spTgt spid="56"/>
                                        </p:tgtEl>
                                      </p:cBhvr>
                                    </p:animEffect>
                                  </p:childTnLst>
                                </p:cTn>
                              </p:par>
                              <p:par>
                                <p:cTn id="78" presetID="2" presetClass="entr" presetSubtype="2" fill="hold" nodeType="withEffect">
                                  <p:stCondLst>
                                    <p:cond delay="750"/>
                                  </p:stCondLst>
                                  <p:childTnLst>
                                    <p:set>
                                      <p:cBhvr>
                                        <p:cTn id="79" dur="1" fill="hold">
                                          <p:stCondLst>
                                            <p:cond delay="0"/>
                                          </p:stCondLst>
                                        </p:cTn>
                                        <p:tgtEl>
                                          <p:spTgt spid="77"/>
                                        </p:tgtEl>
                                        <p:attrNameLst>
                                          <p:attrName>style.visibility</p:attrName>
                                        </p:attrNameLst>
                                      </p:cBhvr>
                                      <p:to>
                                        <p:strVal val="visible"/>
                                      </p:to>
                                    </p:set>
                                    <p:anim calcmode="lin" valueType="num">
                                      <p:cBhvr additive="base">
                                        <p:cTn id="80" dur="500" fill="hold"/>
                                        <p:tgtEl>
                                          <p:spTgt spid="77"/>
                                        </p:tgtEl>
                                        <p:attrNameLst>
                                          <p:attrName>ppt_x</p:attrName>
                                        </p:attrNameLst>
                                      </p:cBhvr>
                                      <p:tavLst>
                                        <p:tav tm="0">
                                          <p:val>
                                            <p:strVal val="1+#ppt_w/2"/>
                                          </p:val>
                                        </p:tav>
                                        <p:tav tm="100000">
                                          <p:val>
                                            <p:strVal val="#ppt_x"/>
                                          </p:val>
                                        </p:tav>
                                      </p:tavLst>
                                    </p:anim>
                                    <p:anim calcmode="lin" valueType="num">
                                      <p:cBhvr additive="base">
                                        <p:cTn id="81" dur="500" fill="hold"/>
                                        <p:tgtEl>
                                          <p:spTgt spid="77"/>
                                        </p:tgtEl>
                                        <p:attrNameLst>
                                          <p:attrName>ppt_y</p:attrName>
                                        </p:attrNameLst>
                                      </p:cBhvr>
                                      <p:tavLst>
                                        <p:tav tm="0">
                                          <p:val>
                                            <p:strVal val="#ppt_y"/>
                                          </p:val>
                                        </p:tav>
                                        <p:tav tm="100000">
                                          <p:val>
                                            <p:strVal val="#ppt_y"/>
                                          </p:val>
                                        </p:tav>
                                      </p:tavLst>
                                    </p:anim>
                                  </p:childTnLst>
                                </p:cTn>
                              </p:par>
                              <p:par>
                                <p:cTn id="82" presetID="22" presetClass="entr" presetSubtype="8" fill="hold" nodeType="withEffect">
                                  <p:stCondLst>
                                    <p:cond delay="75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500"/>
                                        <p:tgtEl>
                                          <p:spTgt spid="46"/>
                                        </p:tgtEl>
                                      </p:cBhvr>
                                    </p:animEffect>
                                  </p:childTnLst>
                                </p:cTn>
                              </p:par>
                            </p:childTnLst>
                          </p:cTn>
                        </p:par>
                        <p:par>
                          <p:cTn id="85" fill="hold">
                            <p:stCondLst>
                              <p:cond delay="1250"/>
                            </p:stCondLst>
                            <p:childTnLst>
                              <p:par>
                                <p:cTn id="86" presetID="22" presetClass="entr" presetSubtype="8" fill="hold" grpId="0" nodeType="after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wipe(left)">
                                      <p:cBhvr>
                                        <p:cTn id="8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9" grpId="0"/>
      <p:bldP spid="53" grpId="0" animBg="1"/>
      <p:bldP spid="54" grpId="0" animBg="1"/>
      <p:bldP spid="55" grpId="0" animBg="1"/>
      <p:bldP spid="56" grpId="0" animBg="1"/>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3177" y="2000279"/>
            <a:ext cx="4203700" cy="1200329"/>
          </a:xfrm>
          <a:prstGeom prst="rect">
            <a:avLst/>
          </a:prstGeom>
        </p:spPr>
        <p:txBody>
          <a:bodyPr wrap="square">
            <a:spAutoFit/>
          </a:bodyPr>
          <a:lstStyle/>
          <a:p>
            <a:r>
              <a:rPr lang="en-US" altLang="zh-CN" sz="360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CONTEXTE &amp; PROBLEMATIQUE</a:t>
            </a:r>
            <a:endParaRPr lang="zh-CN" altLang="en-US" sz="2700"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Groupe 7">
            <a:extLst>
              <a:ext uri="{FF2B5EF4-FFF2-40B4-BE49-F238E27FC236}">
                <a16:creationId xmlns:a16="http://schemas.microsoft.com/office/drawing/2014/main" id="{0D55406B-F9FF-4DEB-B646-57A4124793CA}"/>
              </a:ext>
            </a:extLst>
          </p:cNvPr>
          <p:cNvGrpSpPr/>
          <p:nvPr/>
        </p:nvGrpSpPr>
        <p:grpSpPr>
          <a:xfrm>
            <a:off x="897044" y="1821759"/>
            <a:ext cx="1499982" cy="1499981"/>
            <a:chOff x="2103544" y="1891008"/>
            <a:chExt cx="1499982" cy="1499981"/>
          </a:xfrm>
        </p:grpSpPr>
        <p:sp>
          <p:nvSpPr>
            <p:cNvPr id="9" name="Freeform 15">
              <a:extLst>
                <a:ext uri="{FF2B5EF4-FFF2-40B4-BE49-F238E27FC236}">
                  <a16:creationId xmlns:a16="http://schemas.microsoft.com/office/drawing/2014/main" id="{A05FB7CB-A582-4587-9C69-D1AE614E6872}"/>
                </a:ext>
              </a:extLst>
            </p:cNvPr>
            <p:cNvSpPr>
              <a:spLocks/>
            </p:cNvSpPr>
            <p:nvPr/>
          </p:nvSpPr>
          <p:spPr bwMode="auto">
            <a:xfrm>
              <a:off x="2103544" y="1891008"/>
              <a:ext cx="1499982" cy="1499981"/>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headEnd/>
              <a:tailEnd/>
            </a:ln>
            <a:effectLst>
              <a:outerShdw blurRad="177800" dist="203200" dir="2700000" algn="tl" rotWithShape="0">
                <a:prstClr val="black">
                  <a:alpha val="40000"/>
                </a:prstClr>
              </a:outerShdw>
            </a:effectLst>
          </p:spPr>
          <p:txBody>
            <a:bodyPr vert="horz" wrap="square" lIns="91435" tIns="45717" rIns="91435" bIns="45717" numCol="1" anchor="ctr" anchorCtr="1" compatLnSpc="1">
              <a:prstTxWarp prst="textNoShape">
                <a:avLst/>
              </a:prstTxWarp>
            </a:bodyPr>
            <a:lstStyle/>
            <a:p>
              <a:endParaRPr lang="zh-CN" altLang="en-US" sz="6258" dirty="0">
                <a:solidFill>
                  <a:srgbClr val="AE002B"/>
                </a:solidFill>
                <a:latin typeface="Impact" panose="020B0806030902050204" pitchFamily="34" charset="0"/>
              </a:endParaRPr>
            </a:p>
          </p:txBody>
        </p:sp>
        <p:sp>
          <p:nvSpPr>
            <p:cNvPr id="10" name="文本框 6">
              <a:extLst>
                <a:ext uri="{FF2B5EF4-FFF2-40B4-BE49-F238E27FC236}">
                  <a16:creationId xmlns:a16="http://schemas.microsoft.com/office/drawing/2014/main" id="{F79E8573-6AA3-4682-820E-39BAD8993F22}"/>
                </a:ext>
              </a:extLst>
            </p:cNvPr>
            <p:cNvSpPr txBox="1"/>
            <p:nvPr/>
          </p:nvSpPr>
          <p:spPr>
            <a:xfrm>
              <a:off x="2299695" y="2069528"/>
              <a:ext cx="1113642" cy="1142942"/>
            </a:xfrm>
            <a:prstGeom prst="rect">
              <a:avLst/>
            </a:prstGeom>
            <a:noFill/>
          </p:spPr>
          <p:txBody>
            <a:bodyPr wrap="square" rtlCol="0">
              <a:spAutoFit/>
            </a:bodyPr>
            <a:lstStyle/>
            <a:p>
              <a:r>
                <a:rPr lang="en-US" altLang="zh-CN" sz="6827" dirty="0">
                  <a:solidFill>
                    <a:schemeClr val="accent5">
                      <a:lumMod val="75000"/>
                    </a:schemeClr>
                  </a:solidFill>
                  <a:latin typeface="Impact" panose="020B0806030902050204" pitchFamily="34" charset="0"/>
                </a:rPr>
                <a:t>03</a:t>
              </a:r>
              <a:endParaRPr lang="zh-CN" altLang="en-US" sz="6827" dirty="0">
                <a:solidFill>
                  <a:schemeClr val="accent5">
                    <a:lumMod val="75000"/>
                  </a:schemeClr>
                </a:solidFill>
                <a:latin typeface="Impact" panose="020B0806030902050204" pitchFamily="34" charset="0"/>
              </a:endParaRPr>
            </a:p>
          </p:txBody>
        </p:sp>
      </p:grpSp>
      <p:sp>
        <p:nvSpPr>
          <p:cNvPr id="7" name="缺角矩形 58">
            <a:extLst>
              <a:ext uri="{FF2B5EF4-FFF2-40B4-BE49-F238E27FC236}">
                <a16:creationId xmlns:a16="http://schemas.microsoft.com/office/drawing/2014/main" id="{77AF04E4-F213-4F00-9FBB-BA99C52EB862}"/>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06</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52677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6CA76A2-DBE4-45D6-BF17-9278BE56F25A}"/>
              </a:ext>
            </a:extLst>
          </p:cNvPr>
          <p:cNvSpPr/>
          <p:nvPr/>
        </p:nvSpPr>
        <p:spPr>
          <a:xfrm>
            <a:off x="782798" y="236848"/>
            <a:ext cx="3436196"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CONTEXTE &amp; PROBLEMATIQUE</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5" name="Oval 11">
            <a:extLst>
              <a:ext uri="{FF2B5EF4-FFF2-40B4-BE49-F238E27FC236}">
                <a16:creationId xmlns:a16="http://schemas.microsoft.com/office/drawing/2014/main" id="{CCD325F0-15AB-49F2-B390-3DDA93EDCD27}"/>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a:extLst>
              <a:ext uri="{FF2B5EF4-FFF2-40B4-BE49-F238E27FC236}">
                <a16:creationId xmlns:a16="http://schemas.microsoft.com/office/drawing/2014/main" id="{28930603-B8B0-4153-ACF0-482A4C01B672}"/>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51" name="Groupe 50">
            <a:extLst>
              <a:ext uri="{FF2B5EF4-FFF2-40B4-BE49-F238E27FC236}">
                <a16:creationId xmlns:a16="http://schemas.microsoft.com/office/drawing/2014/main" id="{B28747BA-174A-4627-A879-FBA678817ED3}"/>
              </a:ext>
            </a:extLst>
          </p:cNvPr>
          <p:cNvGrpSpPr/>
          <p:nvPr/>
        </p:nvGrpSpPr>
        <p:grpSpPr>
          <a:xfrm>
            <a:off x="7027706" y="107030"/>
            <a:ext cx="1825290" cy="543973"/>
            <a:chOff x="8764738" y="347556"/>
            <a:chExt cx="1962252" cy="543973"/>
          </a:xfrm>
        </p:grpSpPr>
        <p:grpSp>
          <p:nvGrpSpPr>
            <p:cNvPr id="52" name="Groupe 51">
              <a:extLst>
                <a:ext uri="{FF2B5EF4-FFF2-40B4-BE49-F238E27FC236}">
                  <a16:creationId xmlns:a16="http://schemas.microsoft.com/office/drawing/2014/main" id="{53A504C9-8D6E-41E2-962F-B60E3AC70A18}"/>
                </a:ext>
              </a:extLst>
            </p:cNvPr>
            <p:cNvGrpSpPr/>
            <p:nvPr/>
          </p:nvGrpSpPr>
          <p:grpSpPr>
            <a:xfrm>
              <a:off x="8846016" y="347556"/>
              <a:ext cx="1880974" cy="543973"/>
              <a:chOff x="9246848" y="698284"/>
              <a:chExt cx="1880974" cy="543973"/>
            </a:xfrm>
          </p:grpSpPr>
          <p:sp>
            <p:nvSpPr>
              <p:cNvPr id="87" name="矩形 72">
                <a:extLst>
                  <a:ext uri="{FF2B5EF4-FFF2-40B4-BE49-F238E27FC236}">
                    <a16:creationId xmlns:a16="http://schemas.microsoft.com/office/drawing/2014/main" id="{D8FBB445-A246-42F2-9D5F-3F1F283931C1}"/>
                  </a:ext>
                </a:extLst>
              </p:cNvPr>
              <p:cNvSpPr/>
              <p:nvPr/>
            </p:nvSpPr>
            <p:spPr>
              <a:xfrm>
                <a:off x="9246848" y="698284"/>
                <a:ext cx="1880974" cy="54397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85" name="文本框 7">
                <a:extLst>
                  <a:ext uri="{FF2B5EF4-FFF2-40B4-BE49-F238E27FC236}">
                    <a16:creationId xmlns:a16="http://schemas.microsoft.com/office/drawing/2014/main" id="{1F05C151-D1AB-492C-B611-7460BFBB79DF}"/>
                  </a:ext>
                </a:extLst>
              </p:cNvPr>
              <p:cNvSpPr txBox="1"/>
              <p:nvPr/>
            </p:nvSpPr>
            <p:spPr>
              <a:xfrm>
                <a:off x="9325071" y="792868"/>
                <a:ext cx="1741606" cy="373788"/>
              </a:xfrm>
              <a:prstGeom prst="rect">
                <a:avLst/>
              </a:prstGeom>
              <a:noFill/>
            </p:spPr>
            <p:txBody>
              <a:bodyPr wrap="square" rtlCol="0">
                <a:spAutoFit/>
              </a:bodyPr>
              <a:lstStyle/>
              <a:p>
                <a:pPr defTabSz="258089">
                  <a:defRPr/>
                </a:pPr>
                <a:r>
                  <a:rPr lang="en-US" altLang="zh-CN" sz="1800" b="1" dirty="0">
                    <a:solidFill>
                      <a:srgbClr val="3F5378"/>
                    </a:solidFill>
                    <a:latin typeface="Microsoft YaHei" panose="020B0503020204020204" pitchFamily="34" charset="-122"/>
                    <a:ea typeface="Microsoft YaHei" panose="020B0503020204020204" pitchFamily="34" charset="-122"/>
                    <a:cs typeface="+mn-ea"/>
                    <a:sym typeface="+mn-lt"/>
                  </a:rPr>
                  <a:t>CONTEXTE</a:t>
                </a:r>
                <a:endParaRPr lang="zh-CN" altLang="en-US" sz="2800" b="1" dirty="0">
                  <a:solidFill>
                    <a:srgbClr val="3F5378"/>
                  </a:solidFill>
                  <a:latin typeface="Microsoft YaHei" panose="020B0503020204020204" pitchFamily="34" charset="-122"/>
                  <a:ea typeface="Microsoft YaHei" panose="020B0503020204020204" pitchFamily="34" charset="-122"/>
                  <a:cs typeface="+mn-ea"/>
                  <a:sym typeface="+mn-lt"/>
                </a:endParaRPr>
              </a:p>
            </p:txBody>
          </p:sp>
        </p:grpSp>
        <p:sp>
          <p:nvSpPr>
            <p:cNvPr id="82" name="箭头: V 形 11">
              <a:extLst>
                <a:ext uri="{FF2B5EF4-FFF2-40B4-BE49-F238E27FC236}">
                  <a16:creationId xmlns:a16="http://schemas.microsoft.com/office/drawing/2014/main" id="{4745E798-36F3-4092-B618-2025E5F53E23}"/>
                </a:ext>
              </a:extLst>
            </p:cNvPr>
            <p:cNvSpPr/>
            <p:nvPr/>
          </p:nvSpPr>
          <p:spPr>
            <a:xfrm>
              <a:off x="8764738" y="541034"/>
              <a:ext cx="139369" cy="172697"/>
            </a:xfrm>
            <a:prstGeom prst="chevron">
              <a:avLst>
                <a:gd name="adj" fmla="val 57813"/>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11" name="缺角矩形 58">
            <a:extLst>
              <a:ext uri="{FF2B5EF4-FFF2-40B4-BE49-F238E27FC236}">
                <a16:creationId xmlns:a16="http://schemas.microsoft.com/office/drawing/2014/main" id="{E80F396A-8C12-4D38-B0BC-455BC8797C07}"/>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07</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26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12" presetClass="entr" presetSubtype="8" fill="hold" nodeType="withEffect">
                                  <p:stCondLst>
                                    <p:cond delay="50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ppt_x</p:attrName>
                                        </p:attrNameLst>
                                      </p:cBhvr>
                                      <p:tavLst>
                                        <p:tav tm="0">
                                          <p:val>
                                            <p:strVal val="#ppt_x-#ppt_w*1.125000"/>
                                          </p:val>
                                        </p:tav>
                                        <p:tav tm="100000">
                                          <p:val>
                                            <p:strVal val="#ppt_x"/>
                                          </p:val>
                                        </p:tav>
                                      </p:tavLst>
                                    </p:anim>
                                    <p:animEffect transition="in" filter="wipe(righ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6CA76A2-DBE4-45D6-BF17-9278BE56F25A}"/>
              </a:ext>
            </a:extLst>
          </p:cNvPr>
          <p:cNvSpPr/>
          <p:nvPr/>
        </p:nvSpPr>
        <p:spPr>
          <a:xfrm>
            <a:off x="782798" y="236848"/>
            <a:ext cx="3436196" cy="338554"/>
          </a:xfrm>
          <a:prstGeom prst="rect">
            <a:avLst/>
          </a:prstGeom>
        </p:spPr>
        <p:txBody>
          <a:bodyPr wrap="square">
            <a:spAutoFit/>
          </a:bodyPr>
          <a:lstStyle/>
          <a:p>
            <a:r>
              <a:rPr lang="en-US" altLang="zh-CN" sz="1600" b="1" dirty="0">
                <a:solidFill>
                  <a:schemeClr val="accent5">
                    <a:lumMod val="75000"/>
                  </a:schemeClr>
                </a:solidFill>
                <a:latin typeface="Microsoft YaHei" panose="020B0503020204020204" pitchFamily="34" charset="-122"/>
                <a:ea typeface="Microsoft YaHei" panose="020B0503020204020204" pitchFamily="34" charset="-122"/>
              </a:rPr>
              <a:t>CONTEXTE &amp; PROBLEMATIQUE</a:t>
            </a:r>
            <a:endParaRPr lang="zh-CN" altLang="en-US" sz="1600" b="1" dirty="0">
              <a:solidFill>
                <a:schemeClr val="accent5">
                  <a:lumMod val="75000"/>
                </a:schemeClr>
              </a:solidFill>
              <a:latin typeface="Microsoft YaHei" panose="020B0503020204020204" pitchFamily="34" charset="-122"/>
              <a:ea typeface="Microsoft YaHei" panose="020B0503020204020204" pitchFamily="34" charset="-122"/>
            </a:endParaRPr>
          </a:p>
        </p:txBody>
      </p:sp>
      <p:sp>
        <p:nvSpPr>
          <p:cNvPr id="5" name="Oval 11">
            <a:extLst>
              <a:ext uri="{FF2B5EF4-FFF2-40B4-BE49-F238E27FC236}">
                <a16:creationId xmlns:a16="http://schemas.microsoft.com/office/drawing/2014/main" id="{CCD325F0-15AB-49F2-B390-3DDA93EDCD27}"/>
              </a:ext>
            </a:extLst>
          </p:cNvPr>
          <p:cNvSpPr/>
          <p:nvPr/>
        </p:nvSpPr>
        <p:spPr>
          <a:xfrm>
            <a:off x="291004"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11">
            <a:extLst>
              <a:ext uri="{FF2B5EF4-FFF2-40B4-BE49-F238E27FC236}">
                <a16:creationId xmlns:a16="http://schemas.microsoft.com/office/drawing/2014/main" id="{28930603-B8B0-4153-ACF0-482A4C01B672}"/>
              </a:ext>
            </a:extLst>
          </p:cNvPr>
          <p:cNvSpPr/>
          <p:nvPr/>
        </p:nvSpPr>
        <p:spPr>
          <a:xfrm>
            <a:off x="394732" y="236848"/>
            <a:ext cx="284338" cy="284338"/>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51" name="Groupe 50">
            <a:extLst>
              <a:ext uri="{FF2B5EF4-FFF2-40B4-BE49-F238E27FC236}">
                <a16:creationId xmlns:a16="http://schemas.microsoft.com/office/drawing/2014/main" id="{B28747BA-174A-4627-A879-FBA678817ED3}"/>
              </a:ext>
            </a:extLst>
          </p:cNvPr>
          <p:cNvGrpSpPr/>
          <p:nvPr/>
        </p:nvGrpSpPr>
        <p:grpSpPr>
          <a:xfrm>
            <a:off x="7027706" y="107030"/>
            <a:ext cx="1825290" cy="543973"/>
            <a:chOff x="8764738" y="347556"/>
            <a:chExt cx="1962252" cy="543973"/>
          </a:xfrm>
        </p:grpSpPr>
        <p:grpSp>
          <p:nvGrpSpPr>
            <p:cNvPr id="52" name="Groupe 51">
              <a:extLst>
                <a:ext uri="{FF2B5EF4-FFF2-40B4-BE49-F238E27FC236}">
                  <a16:creationId xmlns:a16="http://schemas.microsoft.com/office/drawing/2014/main" id="{53A504C9-8D6E-41E2-962F-B60E3AC70A18}"/>
                </a:ext>
              </a:extLst>
            </p:cNvPr>
            <p:cNvGrpSpPr/>
            <p:nvPr/>
          </p:nvGrpSpPr>
          <p:grpSpPr>
            <a:xfrm>
              <a:off x="8846016" y="347556"/>
              <a:ext cx="1880974" cy="543973"/>
              <a:chOff x="9246848" y="698284"/>
              <a:chExt cx="1880974" cy="543973"/>
            </a:xfrm>
          </p:grpSpPr>
          <p:sp>
            <p:nvSpPr>
              <p:cNvPr id="87" name="矩形 72">
                <a:extLst>
                  <a:ext uri="{FF2B5EF4-FFF2-40B4-BE49-F238E27FC236}">
                    <a16:creationId xmlns:a16="http://schemas.microsoft.com/office/drawing/2014/main" id="{D8FBB445-A246-42F2-9D5F-3F1F283931C1}"/>
                  </a:ext>
                </a:extLst>
              </p:cNvPr>
              <p:cNvSpPr/>
              <p:nvPr/>
            </p:nvSpPr>
            <p:spPr>
              <a:xfrm>
                <a:off x="9246848" y="698284"/>
                <a:ext cx="1880974" cy="54397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85" name="文本框 7">
                <a:extLst>
                  <a:ext uri="{FF2B5EF4-FFF2-40B4-BE49-F238E27FC236}">
                    <a16:creationId xmlns:a16="http://schemas.microsoft.com/office/drawing/2014/main" id="{1F05C151-D1AB-492C-B611-7460BFBB79DF}"/>
                  </a:ext>
                </a:extLst>
              </p:cNvPr>
              <p:cNvSpPr txBox="1"/>
              <p:nvPr/>
            </p:nvSpPr>
            <p:spPr>
              <a:xfrm>
                <a:off x="9325071" y="792868"/>
                <a:ext cx="1741606" cy="373788"/>
              </a:xfrm>
              <a:prstGeom prst="rect">
                <a:avLst/>
              </a:prstGeom>
              <a:noFill/>
            </p:spPr>
            <p:txBody>
              <a:bodyPr wrap="square" rtlCol="0">
                <a:spAutoFit/>
              </a:bodyPr>
              <a:lstStyle/>
              <a:p>
                <a:pPr defTabSz="258089">
                  <a:defRPr/>
                </a:pPr>
                <a:r>
                  <a:rPr lang="en-US" altLang="zh-CN" sz="1800" b="1" dirty="0">
                    <a:solidFill>
                      <a:srgbClr val="3F5378"/>
                    </a:solidFill>
                    <a:latin typeface="Microsoft YaHei" panose="020B0503020204020204" pitchFamily="34" charset="-122"/>
                    <a:ea typeface="Microsoft YaHei" panose="020B0503020204020204" pitchFamily="34" charset="-122"/>
                    <a:cs typeface="+mn-ea"/>
                    <a:sym typeface="+mn-lt"/>
                  </a:rPr>
                  <a:t>CONTEXTE</a:t>
                </a:r>
                <a:endParaRPr lang="zh-CN" altLang="en-US" sz="2800" b="1" dirty="0">
                  <a:solidFill>
                    <a:srgbClr val="3F5378"/>
                  </a:solidFill>
                  <a:latin typeface="Microsoft YaHei" panose="020B0503020204020204" pitchFamily="34" charset="-122"/>
                  <a:ea typeface="Microsoft YaHei" panose="020B0503020204020204" pitchFamily="34" charset="-122"/>
                  <a:cs typeface="+mn-ea"/>
                  <a:sym typeface="+mn-lt"/>
                </a:endParaRPr>
              </a:p>
            </p:txBody>
          </p:sp>
        </p:grpSp>
        <p:sp>
          <p:nvSpPr>
            <p:cNvPr id="82" name="箭头: V 形 11">
              <a:extLst>
                <a:ext uri="{FF2B5EF4-FFF2-40B4-BE49-F238E27FC236}">
                  <a16:creationId xmlns:a16="http://schemas.microsoft.com/office/drawing/2014/main" id="{4745E798-36F3-4092-B618-2025E5F53E23}"/>
                </a:ext>
              </a:extLst>
            </p:cNvPr>
            <p:cNvSpPr/>
            <p:nvPr/>
          </p:nvSpPr>
          <p:spPr>
            <a:xfrm>
              <a:off x="8764738" y="541034"/>
              <a:ext cx="139369" cy="172697"/>
            </a:xfrm>
            <a:prstGeom prst="chevron">
              <a:avLst>
                <a:gd name="adj" fmla="val 57813"/>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11" name="缺角矩形 58">
            <a:extLst>
              <a:ext uri="{FF2B5EF4-FFF2-40B4-BE49-F238E27FC236}">
                <a16:creationId xmlns:a16="http://schemas.microsoft.com/office/drawing/2014/main" id="{E80F396A-8C12-4D38-B0BC-455BC8797C07}"/>
              </a:ext>
            </a:extLst>
          </p:cNvPr>
          <p:cNvSpPr/>
          <p:nvPr>
            <p:custDataLst>
              <p:tags r:id="rId1"/>
            </p:custDataLst>
          </p:nvPr>
        </p:nvSpPr>
        <p:spPr>
          <a:xfrm>
            <a:off x="8388625" y="4577587"/>
            <a:ext cx="680943" cy="548395"/>
          </a:xfrm>
          <a:prstGeom prst="plaqu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Arial" panose="020B0604020202020204" pitchFamily="34" charset="0"/>
                <a:cs typeface="Arial" panose="020B0604020202020204" pitchFamily="34" charset="0"/>
              </a:rPr>
              <a:t>08</a:t>
            </a:r>
            <a:endParaRPr lang="zh-CN" altLang="en-US" sz="2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5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12" presetClass="entr" presetSubtype="8" fill="hold" nodeType="withEffect">
                                  <p:stCondLst>
                                    <p:cond delay="50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ppt_x</p:attrName>
                                        </p:attrNameLst>
                                      </p:cBhvr>
                                      <p:tavLst>
                                        <p:tav tm="0">
                                          <p:val>
                                            <p:strVal val="#ppt_x-#ppt_w*1.125000"/>
                                          </p:val>
                                        </p:tav>
                                        <p:tav tm="100000">
                                          <p:val>
                                            <p:strVal val="#ppt_x"/>
                                          </p:val>
                                        </p:tav>
                                      </p:tavLst>
                                    </p:anim>
                                    <p:animEffect transition="in" filter="wipe(right)">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4.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15"/>
</p:tagLst>
</file>

<file path=ppt/tags/tag16.xml><?xml version="1.0" encoding="utf-8"?>
<p:tagLst xmlns:a="http://schemas.openxmlformats.org/drawingml/2006/main" xmlns:r="http://schemas.openxmlformats.org/officeDocument/2006/relationships" xmlns:p="http://schemas.openxmlformats.org/presentationml/2006/main">
  <p:tag name="NUM" val="16"/>
</p:tagLst>
</file>

<file path=ppt/tags/tag17.xml><?xml version="1.0" encoding="utf-8"?>
<p:tagLst xmlns:a="http://schemas.openxmlformats.org/drawingml/2006/main" xmlns:r="http://schemas.openxmlformats.org/officeDocument/2006/relationships" xmlns:p="http://schemas.openxmlformats.org/presentationml/2006/main">
  <p:tag name="NUM" val="17"/>
</p:tagLst>
</file>

<file path=ppt/tags/tag18.xml><?xml version="1.0" encoding="utf-8"?>
<p:tagLst xmlns:a="http://schemas.openxmlformats.org/drawingml/2006/main" xmlns:r="http://schemas.openxmlformats.org/officeDocument/2006/relationships" xmlns:p="http://schemas.openxmlformats.org/presentationml/2006/main">
  <p:tag name="NUM" val="18"/>
</p:tagLst>
</file>

<file path=ppt/tags/tag19.xml><?xml version="1.0" encoding="utf-8"?>
<p:tagLst xmlns:a="http://schemas.openxmlformats.org/drawingml/2006/main" xmlns:r="http://schemas.openxmlformats.org/officeDocument/2006/relationships" xmlns:p="http://schemas.openxmlformats.org/presentationml/2006/main">
  <p:tag name="NUM" val="19"/>
</p:tagLst>
</file>

<file path=ppt/tags/tag2.xml><?xml version="1.0" encoding="utf-8"?>
<p:tagLst xmlns:a="http://schemas.openxmlformats.org/drawingml/2006/main" xmlns:r="http://schemas.openxmlformats.org/officeDocument/2006/relationships" xmlns:p="http://schemas.openxmlformats.org/presentationml/2006/main">
  <p:tag name="NUM" val="7"/>
</p:tagLst>
</file>

<file path=ppt/tags/tag20.xml><?xml version="1.0" encoding="utf-8"?>
<p:tagLst xmlns:a="http://schemas.openxmlformats.org/drawingml/2006/main" xmlns:r="http://schemas.openxmlformats.org/officeDocument/2006/relationships" xmlns:p="http://schemas.openxmlformats.org/presentationml/2006/main">
  <p:tag name="NUM" val="20"/>
</p:tagLst>
</file>

<file path=ppt/tags/tag21.xml><?xml version="1.0" encoding="utf-8"?>
<p:tagLst xmlns:a="http://schemas.openxmlformats.org/drawingml/2006/main" xmlns:r="http://schemas.openxmlformats.org/officeDocument/2006/relationships" xmlns:p="http://schemas.openxmlformats.org/presentationml/2006/main">
  <p:tag name="NUM" val="21"/>
</p:tagLst>
</file>

<file path=ppt/tags/tag22.xml><?xml version="1.0" encoding="utf-8"?>
<p:tagLst xmlns:a="http://schemas.openxmlformats.org/drawingml/2006/main" xmlns:r="http://schemas.openxmlformats.org/officeDocument/2006/relationships" xmlns:p="http://schemas.openxmlformats.org/presentationml/2006/main">
  <p:tag name="NUM" val="23"/>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7"/>
</p:tagLst>
</file>

<file path=ppt/tags/tag25.xml><?xml version="1.0" encoding="utf-8"?>
<p:tagLst xmlns:a="http://schemas.openxmlformats.org/drawingml/2006/main" xmlns:r="http://schemas.openxmlformats.org/officeDocument/2006/relationships" xmlns:p="http://schemas.openxmlformats.org/presentationml/2006/main">
  <p:tag name="NUM" val="7"/>
</p:tagLst>
</file>

<file path=ppt/tags/tag26.xml><?xml version="1.0" encoding="utf-8"?>
<p:tagLst xmlns:a="http://schemas.openxmlformats.org/drawingml/2006/main" xmlns:r="http://schemas.openxmlformats.org/officeDocument/2006/relationships" xmlns:p="http://schemas.openxmlformats.org/presentationml/2006/main">
  <p:tag name="NUM" val="7"/>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7"/>
</p:tagLst>
</file>

<file path=ppt/tags/tag29.xml><?xml version="1.0" encoding="utf-8"?>
<p:tagLst xmlns:a="http://schemas.openxmlformats.org/drawingml/2006/main" xmlns:r="http://schemas.openxmlformats.org/officeDocument/2006/relationships" xmlns:p="http://schemas.openxmlformats.org/presentationml/2006/main">
  <p:tag name="NUM" val="7"/>
</p:tagLst>
</file>

<file path=ppt/tags/tag3.xml><?xml version="1.0" encoding="utf-8"?>
<p:tagLst xmlns:a="http://schemas.openxmlformats.org/drawingml/2006/main" xmlns:r="http://schemas.openxmlformats.org/officeDocument/2006/relationships" xmlns:p="http://schemas.openxmlformats.org/presentationml/2006/main">
  <p:tag name="NUM" val="7"/>
</p:tagLst>
</file>

<file path=ppt/tags/tag30.xml><?xml version="1.0" encoding="utf-8"?>
<p:tagLst xmlns:a="http://schemas.openxmlformats.org/drawingml/2006/main" xmlns:r="http://schemas.openxmlformats.org/officeDocument/2006/relationships" xmlns:p="http://schemas.openxmlformats.org/presentationml/2006/main">
  <p:tag name="NUM" val="7"/>
</p:tagLst>
</file>

<file path=ppt/tags/tag31.xml><?xml version="1.0" encoding="utf-8"?>
<p:tagLst xmlns:a="http://schemas.openxmlformats.org/drawingml/2006/main" xmlns:r="http://schemas.openxmlformats.org/officeDocument/2006/relationships" xmlns:p="http://schemas.openxmlformats.org/presentationml/2006/main">
  <p:tag name="NUM" val="7"/>
</p:tagLst>
</file>

<file path=ppt/tags/tag4.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7"/>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www.freeppt7.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4124</TotalTime>
  <Words>2580</Words>
  <Application>Microsoft Office PowerPoint</Application>
  <PresentationFormat>Affichage à l'écran (16:9)</PresentationFormat>
  <Paragraphs>409</Paragraphs>
  <Slides>40</Slides>
  <Notes>10</Notes>
  <HiddenSlides>0</HiddenSlides>
  <MMClips>0</MMClips>
  <ScaleCrop>false</ScaleCrop>
  <HeadingPairs>
    <vt:vector size="6" baseType="variant">
      <vt:variant>
        <vt:lpstr>Polices utilisées</vt:lpstr>
      </vt:variant>
      <vt:variant>
        <vt:i4>18</vt:i4>
      </vt:variant>
      <vt:variant>
        <vt:lpstr>Thème</vt:lpstr>
      </vt:variant>
      <vt:variant>
        <vt:i4>1</vt:i4>
      </vt:variant>
      <vt:variant>
        <vt:lpstr>Titres des diapositives</vt:lpstr>
      </vt:variant>
      <vt:variant>
        <vt:i4>40</vt:i4>
      </vt:variant>
    </vt:vector>
  </HeadingPairs>
  <TitlesOfParts>
    <vt:vector size="59" baseType="lpstr">
      <vt:lpstr>Microsoft YaHei</vt:lpstr>
      <vt:lpstr>Microsoft YaHei</vt:lpstr>
      <vt:lpstr>宋体</vt:lpstr>
      <vt:lpstr>微软雅黑 Light</vt:lpstr>
      <vt:lpstr>Abadi Extra Light</vt:lpstr>
      <vt:lpstr>Agency FB</vt:lpstr>
      <vt:lpstr>Arial</vt:lpstr>
      <vt:lpstr>Calibri</vt:lpstr>
      <vt:lpstr>Calibri Light</vt:lpstr>
      <vt:lpstr>Cambria</vt:lpstr>
      <vt:lpstr>Fira Sans Medium</vt:lpstr>
      <vt:lpstr>Impact</vt:lpstr>
      <vt:lpstr>Lato Light</vt:lpstr>
      <vt:lpstr>LiHei Pro</vt:lpstr>
      <vt:lpstr>Times New Roman</vt:lpstr>
      <vt:lpstr>Wingdings</vt:lpstr>
      <vt:lpstr>时尚中黑简体</vt:lpstr>
      <vt:lpstr>汉仪菱心体简</vt:lpstr>
      <vt:lpstr>www.freeppt7.com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Please follow us for more information:</vt:lpstr>
      <vt:lpstr>Présentation PowerPoint</vt:lpstr>
      <vt:lpstr>Présentation PowerPoint</vt:lpstr>
      <vt:lpstr>Présentation PowerPoint</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cp:lastModifiedBy>Issaka OUEDRAOGO</cp:lastModifiedBy>
  <cp:revision>121</cp:revision>
  <dcterms:created xsi:type="dcterms:W3CDTF">2016-12-24T04:18:46Z</dcterms:created>
  <dcterms:modified xsi:type="dcterms:W3CDTF">2023-07-15T13:55:31Z</dcterms:modified>
</cp:coreProperties>
</file>