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16D7-1BE4-42FF-915C-DF82BCB40BA1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-275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INTERNATIONAL CONFERENCE ON FUTURISTIC TECHNOLOGIES</a:t>
            </a:r>
            <a:b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(INCOFT 2022)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03177"/>
            <a:ext cx="9144000" cy="3854824"/>
          </a:xfrm>
        </p:spPr>
        <p:txBody>
          <a:bodyPr>
            <a:normAutofit lnSpcReduction="10000"/>
          </a:bodyPr>
          <a:lstStyle/>
          <a:p>
            <a:r>
              <a:rPr lang="en-GB" sz="4100" b="1" spc="-1" dirty="0" err="1">
                <a:solidFill>
                  <a:srgbClr val="4C4C4C"/>
                </a:solidFill>
                <a:latin typeface="Arial"/>
              </a:rPr>
              <a:t>CattleCare</a:t>
            </a:r>
            <a:r>
              <a:rPr lang="en-GB" sz="4100" b="1" spc="-1" dirty="0">
                <a:solidFill>
                  <a:srgbClr val="4C4C4C"/>
                </a:solidFill>
                <a:latin typeface="Arial"/>
              </a:rPr>
              <a:t>: IOT-Based Smart Collar for Automatic Continuous </a:t>
            </a:r>
            <a:br>
              <a:rPr lang="en-GB" sz="4100" b="1" dirty="0"/>
            </a:br>
            <a:r>
              <a:rPr lang="en-GB" sz="4100" b="1" dirty="0"/>
              <a:t>vital and Activity Monitoring of Cattle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b="1" spc="-1" dirty="0">
                <a:solidFill>
                  <a:srgbClr val="4C4C4C"/>
                </a:solidFill>
                <a:latin typeface="Arial"/>
              </a:rPr>
              <a:t>Paper ID: 390</a:t>
            </a:r>
          </a:p>
          <a:p>
            <a:r>
              <a:rPr lang="en-GB" b="1" spc="-1" dirty="0">
                <a:solidFill>
                  <a:srgbClr val="4C4C4C"/>
                </a:solidFill>
                <a:latin typeface="Arial"/>
              </a:rPr>
              <a:t>PRESENTER NAME</a:t>
            </a:r>
          </a:p>
          <a:p>
            <a:r>
              <a:rPr lang="en-GB" b="1" spc="-1" dirty="0">
                <a:solidFill>
                  <a:srgbClr val="4C4C4C"/>
                </a:solidFill>
                <a:latin typeface="Arial"/>
              </a:rPr>
              <a:t>Affiliation</a:t>
            </a:r>
          </a:p>
          <a:p>
            <a:endParaRPr lang="en-GB" b="1" spc="-1" dirty="0">
              <a:solidFill>
                <a:srgbClr val="4C4C4C"/>
              </a:solidFill>
              <a:latin typeface="Arial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75" y="5572125"/>
            <a:ext cx="3552825" cy="1285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9541C-DF94-1EEB-282A-922913783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55" y="157576"/>
            <a:ext cx="1544476" cy="11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6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17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29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158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299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087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second slide authors can add their index and further contents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18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00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092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375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36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95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413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4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</Words>
  <Application>Microsoft Office PowerPoint</Application>
  <PresentationFormat>Widescreen</PresentationFormat>
  <Paragraphs>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INTERNATIONAL CONFERENCE ON FUTURISTIC TECHNOLOGIES (INCOFT 2022)</vt:lpstr>
      <vt:lpstr>Contents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Shiva Teja Rapolu</cp:lastModifiedBy>
  <cp:revision>9</cp:revision>
  <dcterms:created xsi:type="dcterms:W3CDTF">2021-06-10T05:32:34Z</dcterms:created>
  <dcterms:modified xsi:type="dcterms:W3CDTF">2022-11-14T02:07:59Z</dcterms:modified>
</cp:coreProperties>
</file>