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4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7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7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4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4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2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2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12" y="-400049"/>
            <a:ext cx="11382375" cy="3200400"/>
          </a:xfrm>
        </p:spPr>
        <p:txBody>
          <a:bodyPr/>
          <a:lstStyle/>
          <a:p>
            <a:r>
              <a:rPr lang="en-CA" dirty="0"/>
              <a:t>An Intelligent Bangla Conversational Agent: TUNI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888" y="3181350"/>
            <a:ext cx="8676222" cy="27241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GROUP – 6</a:t>
            </a:r>
          </a:p>
          <a:p>
            <a:endParaRPr lang="en-US" dirty="0"/>
          </a:p>
          <a:p>
            <a:r>
              <a:rPr lang="en-US" dirty="0" err="1"/>
              <a:t>Ridah</a:t>
            </a:r>
            <a:r>
              <a:rPr lang="en-US" dirty="0"/>
              <a:t> Khurshid – 18101683</a:t>
            </a:r>
          </a:p>
          <a:p>
            <a:r>
              <a:rPr lang="en-CA" dirty="0" err="1"/>
              <a:t>Zarin</a:t>
            </a:r>
            <a:r>
              <a:rPr lang="en-CA" dirty="0"/>
              <a:t> </a:t>
            </a:r>
            <a:r>
              <a:rPr lang="en-CA" dirty="0" err="1"/>
              <a:t>Tasnim</a:t>
            </a:r>
            <a:r>
              <a:rPr lang="en-CA" dirty="0"/>
              <a:t> </a:t>
            </a:r>
            <a:r>
              <a:rPr lang="en-CA" dirty="0" err="1"/>
              <a:t>Promi</a:t>
            </a:r>
            <a:r>
              <a:rPr lang="en-CA" dirty="0"/>
              <a:t> - 18101589</a:t>
            </a:r>
          </a:p>
          <a:p>
            <a:r>
              <a:rPr lang="en-CA" dirty="0" err="1"/>
              <a:t>Fatin</a:t>
            </a:r>
            <a:r>
              <a:rPr lang="en-CA" dirty="0"/>
              <a:t> </a:t>
            </a:r>
            <a:r>
              <a:rPr lang="en-CA" dirty="0" err="1"/>
              <a:t>Ishrak</a:t>
            </a:r>
            <a:r>
              <a:rPr lang="en-CA" dirty="0"/>
              <a:t> - 21301716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1552831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001795"/>
            <a:ext cx="9906000" cy="37152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09" y="2001795"/>
            <a:ext cx="9906001" cy="3715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619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DEC0-9E3C-B614-99F7-FBDD94BC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7" y="-380999"/>
            <a:ext cx="9905999" cy="3124199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EB33-A0F2-B84C-4BF3-3837EE7D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686" y="2285999"/>
            <a:ext cx="11403013" cy="4238625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A new method for Bangla sentence processing and meaning parsing is proposed in this paper.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The primary complications of Bangla language, such as diverse person forms, sentence patterns, and suffixes, are solved using this strategy.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The approach was developed using a corpus and a variety of datasets.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The corpus contains certain terms and rules and datasets contain tags or mappings.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The dynamic mappings and keywords are also included in the datasets. It allows users to type and converse using TUNI.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The POS tag, suffix tag, </a:t>
            </a:r>
            <a:r>
              <a:rPr lang="en-CA" dirty="0" err="1"/>
              <a:t>PosNeg</a:t>
            </a:r>
            <a:r>
              <a:rPr lang="en-CA" dirty="0"/>
              <a:t> tag, and reassembly rules all affect TUNI's correctness.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 The more precise the tags and regulations, the more accurate and natural the responses  TUNI.</a:t>
            </a:r>
          </a:p>
        </p:txBody>
      </p:sp>
    </p:spTree>
    <p:extLst>
      <p:ext uri="{BB962C8B-B14F-4D97-AF65-F5344CB8AC3E}">
        <p14:creationId xmlns:p14="http://schemas.microsoft.com/office/powerpoint/2010/main" val="35561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B0E-F4C0-C55A-76C7-56A7CDB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66725"/>
            <a:ext cx="9905998" cy="1905000"/>
          </a:xfrm>
        </p:spPr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939A-6139-CEC3-B76D-71014AA3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2762249"/>
            <a:ext cx="9905998" cy="3124201"/>
          </a:xfrm>
        </p:spPr>
        <p:txBody>
          <a:bodyPr/>
          <a:lstStyle/>
          <a:p>
            <a:r>
              <a:rPr lang="en-CA" dirty="0"/>
              <a:t>1 Introduction and Abstract (</a:t>
            </a:r>
            <a:r>
              <a:rPr lang="en-CA" dirty="0" err="1"/>
              <a:t>Ridah</a:t>
            </a:r>
            <a:r>
              <a:rPr lang="en-CA" dirty="0"/>
              <a:t>)</a:t>
            </a:r>
          </a:p>
          <a:p>
            <a:r>
              <a:rPr lang="en-CA" dirty="0"/>
              <a:t>2 Related Works (</a:t>
            </a:r>
            <a:r>
              <a:rPr lang="en-CA" dirty="0" err="1"/>
              <a:t>ridah</a:t>
            </a:r>
            <a:r>
              <a:rPr lang="en-CA" dirty="0"/>
              <a:t>)</a:t>
            </a:r>
          </a:p>
          <a:p>
            <a:r>
              <a:rPr lang="en-CA" dirty="0"/>
              <a:t>3 Prerequisite Works (</a:t>
            </a:r>
            <a:r>
              <a:rPr lang="en-CA" dirty="0" err="1"/>
              <a:t>zarin</a:t>
            </a:r>
            <a:r>
              <a:rPr lang="en-CA" dirty="0"/>
              <a:t>)</a:t>
            </a:r>
          </a:p>
          <a:p>
            <a:r>
              <a:rPr lang="en-CA" dirty="0"/>
              <a:t>4 Corpus Structure (</a:t>
            </a:r>
            <a:r>
              <a:rPr lang="en-CA" dirty="0" err="1"/>
              <a:t>zarin</a:t>
            </a:r>
            <a:r>
              <a:rPr lang="en-CA" dirty="0"/>
              <a:t>)</a:t>
            </a:r>
          </a:p>
          <a:p>
            <a:r>
              <a:rPr lang="en-CA" dirty="0"/>
              <a:t>5 Methodology (</a:t>
            </a:r>
            <a:r>
              <a:rPr lang="en-CA" dirty="0" err="1"/>
              <a:t>fatin</a:t>
            </a:r>
            <a:r>
              <a:rPr lang="en-CA" dirty="0"/>
              <a:t>)</a:t>
            </a:r>
          </a:p>
          <a:p>
            <a:r>
              <a:rPr lang="en-CA" dirty="0"/>
              <a:t>6 Experimental Results (</a:t>
            </a:r>
            <a:r>
              <a:rPr lang="en-CA" dirty="0" err="1"/>
              <a:t>fatin</a:t>
            </a:r>
            <a:r>
              <a:rPr lang="en-CA" dirty="0"/>
              <a:t>)</a:t>
            </a:r>
          </a:p>
          <a:p>
            <a:r>
              <a:rPr lang="en-CA" dirty="0"/>
              <a:t>7 Conclusion (</a:t>
            </a:r>
            <a:r>
              <a:rPr lang="en-CA" dirty="0" err="1"/>
              <a:t>Ridah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36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54AE-BA34-44E4-BB42-657B58F2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-285750"/>
            <a:ext cx="9905999" cy="3124199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AC38E5-28D8-E032-3139-34B4C94A8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6" y="2305049"/>
            <a:ext cx="6411914" cy="3124200"/>
          </a:xfrm>
        </p:spPr>
        <p:txBody>
          <a:bodyPr/>
          <a:lstStyle/>
          <a:p>
            <a:pPr algn="just"/>
            <a:r>
              <a:rPr lang="en-CA" dirty="0"/>
              <a:t>This research paper represents a method of a man-machine communication system named “TUNI”, where TUNI acts like a psychologist and continuously asks questions based on the response of the user.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42241-E49D-B642-7A7A-447BD0BD30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845302" y="2305049"/>
            <a:ext cx="4727573" cy="3124200"/>
          </a:xfrm>
        </p:spPr>
      </p:pic>
    </p:spTree>
    <p:extLst>
      <p:ext uri="{BB962C8B-B14F-4D97-AF65-F5344CB8AC3E}">
        <p14:creationId xmlns:p14="http://schemas.microsoft.com/office/powerpoint/2010/main" val="16429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EA5-BDCD-D10B-F0A4-0EBE314B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46086" y="723900"/>
            <a:ext cx="11650664" cy="1200151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924F-EC27-FD9B-BB68-94F948E0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6" y="1771650"/>
            <a:ext cx="11307764" cy="436245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In this paper, a corpus-based method is proposed which establishes a natural language communication system between man and machine in Bangla language. The machine that have implemented in this paper, TUNI, imitates and responses like a psychologist who can communicate with a user through a comfortable terminal-like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Though the machine can mimic like a mock psychologist, the editing capabilities of TUNI “corpus” gives the ability to respond in various context.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Here, a new strategy was approached that included pattern matching with a Bangla POS tagger and very basic sentiment analysis. TUNI may provide natural and syntactically valid responses using this method, overcoming the complications.</a:t>
            </a:r>
          </a:p>
        </p:txBody>
      </p:sp>
    </p:spTree>
    <p:extLst>
      <p:ext uri="{BB962C8B-B14F-4D97-AF65-F5344CB8AC3E}">
        <p14:creationId xmlns:p14="http://schemas.microsoft.com/office/powerpoint/2010/main" val="12496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ABF8-36B9-4731-5737-F1DB5DC9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2" y="0"/>
            <a:ext cx="9905999" cy="2876550"/>
          </a:xfrm>
        </p:spPr>
        <p:txBody>
          <a:bodyPr/>
          <a:lstStyle/>
          <a:p>
            <a:r>
              <a:rPr lang="en-CA" dirty="0"/>
              <a:t>Related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59A4F-FB88-7847-91E3-5FB7D06A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2" y="2228850"/>
            <a:ext cx="11242676" cy="424815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ELIZA described by Joseph </a:t>
            </a:r>
            <a:r>
              <a:rPr lang="en-CA" dirty="0" err="1"/>
              <a:t>Weizenbaum</a:t>
            </a:r>
            <a:r>
              <a:rPr lang="en-CA" dirty="0"/>
              <a:t> in January 1966 was a domain-based system that uses some semantic rules that simply matches the keyword from an extensive collection of rules.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ALICE (Artificial Linguistic Internet Computer Entity) was invented by Richard Wallace in 1995, is a knowledge-based natural language processing system that can communicate with a human by processing the user input using some reasoning heuristically pattern matching rules.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PARRY was discussed by psychiatrist Kenneth Colby, at Stanford University in 1972, is used to simulate a paranoid schizophrenia patient.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DOLY is a man and machine communication system that was implemented to give replies to a user query in a human manner for the education system in the Bengali Language.</a:t>
            </a:r>
          </a:p>
        </p:txBody>
      </p:sp>
    </p:spTree>
    <p:extLst>
      <p:ext uri="{BB962C8B-B14F-4D97-AF65-F5344CB8AC3E}">
        <p14:creationId xmlns:p14="http://schemas.microsoft.com/office/powerpoint/2010/main" val="34961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809-CC5E-7044-D8E1-5000CBBA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2" y="-133349"/>
            <a:ext cx="9905999" cy="3124199"/>
          </a:xfrm>
        </p:spPr>
        <p:txBody>
          <a:bodyPr/>
          <a:lstStyle/>
          <a:p>
            <a:r>
              <a:rPr lang="en-CA" dirty="0"/>
              <a:t>Prerequisite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F9A0-7BA7-60F1-8E18-1D6BD7EA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261" y="2166938"/>
            <a:ext cx="9906000" cy="340042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Bangla pos tagging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Suffix processing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Person mapping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 err="1"/>
              <a:t>Posneg</a:t>
            </a:r>
            <a:r>
              <a:rPr lang="en-CA" dirty="0"/>
              <a:t> mapping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Sentence deviation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9326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584-6BE2-7FEB-19B7-153532C7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-266699"/>
            <a:ext cx="9905999" cy="3124199"/>
          </a:xfrm>
        </p:spPr>
        <p:txBody>
          <a:bodyPr/>
          <a:lstStyle/>
          <a:p>
            <a:r>
              <a:rPr lang="en-CA" dirty="0"/>
              <a:t>Corpus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42F6-74A0-47BD-E025-9F2ECF2A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6" y="1952625"/>
            <a:ext cx="9906000" cy="37623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Precedence of the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Decomposition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Reassembly rules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34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664042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187146"/>
            <a:ext cx="9906000" cy="36040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effectLst/>
              </a:rPr>
              <a:t>Preprocessing</a:t>
            </a:r>
          </a:p>
          <a:p>
            <a:r>
              <a:rPr lang="en-US" b="1" dirty="0">
                <a:effectLst/>
              </a:rPr>
              <a:t>	</a:t>
            </a:r>
            <a:r>
              <a:rPr lang="en-US" dirty="0">
                <a:effectLst/>
              </a:rPr>
              <a:t>Removing unnecessary </a:t>
            </a:r>
            <a:r>
              <a:rPr lang="en-US" dirty="0" smtClean="0">
                <a:effectLst/>
              </a:rPr>
              <a:t>spaces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Tokenization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Breaking Into Sub-sentence </a:t>
            </a:r>
            <a:endParaRPr lang="en-US" b="1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Adding </a:t>
            </a:r>
            <a:r>
              <a:rPr lang="en-US" b="1" dirty="0" smtClean="0">
                <a:effectLst/>
              </a:rPr>
              <a:t>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Removing Unnecessary </a:t>
            </a:r>
            <a:r>
              <a:rPr lang="en-US" b="1" dirty="0" smtClean="0">
                <a:effectLst/>
              </a:rPr>
              <a:t>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Finding </a:t>
            </a:r>
            <a:r>
              <a:rPr lang="en-US" b="1" dirty="0" smtClean="0">
                <a:effectLst/>
              </a:rPr>
              <a:t>Focus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97" y="2273645"/>
            <a:ext cx="3645714" cy="35175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59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50340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248930"/>
            <a:ext cx="9906000" cy="35422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Matching </a:t>
            </a:r>
            <a:endParaRPr lang="en-US" b="1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effectLst/>
              </a:rPr>
              <a:t>Parsing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Reassembly Rule Processing </a:t>
            </a:r>
            <a:endParaRPr lang="en-US" b="1" dirty="0" smtClean="0">
              <a:effectLst/>
            </a:endParaRPr>
          </a:p>
          <a:p>
            <a:r>
              <a:rPr lang="en-US" b="1" dirty="0">
                <a:effectLst/>
              </a:rPr>
              <a:t>	</a:t>
            </a:r>
            <a:r>
              <a:rPr lang="en-US" dirty="0">
                <a:effectLst/>
              </a:rPr>
              <a:t>Rule </a:t>
            </a:r>
            <a:r>
              <a:rPr lang="en-US" dirty="0" smtClean="0">
                <a:effectLst/>
              </a:rPr>
              <a:t>Selection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Placing Token</a:t>
            </a:r>
          </a:p>
          <a:p>
            <a:r>
              <a:rPr lang="en-US" b="1" dirty="0" smtClean="0">
                <a:effectLst/>
              </a:rPr>
              <a:t>	</a:t>
            </a:r>
            <a:r>
              <a:rPr lang="en-US" dirty="0" smtClean="0">
                <a:effectLst/>
              </a:rPr>
              <a:t>Evaluating </a:t>
            </a:r>
            <a:r>
              <a:rPr lang="en-US" dirty="0">
                <a:effectLst/>
              </a:rPr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174</TotalTime>
  <Words>406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An Intelligent Bangla Conversational Agent: TUNI </vt:lpstr>
      <vt:lpstr>content</vt:lpstr>
      <vt:lpstr>introduction</vt:lpstr>
      <vt:lpstr>introduction</vt:lpstr>
      <vt:lpstr>Related Works</vt:lpstr>
      <vt:lpstr>Prerequisite Works</vt:lpstr>
      <vt:lpstr>Corpus structure </vt:lpstr>
      <vt:lpstr>Methodology</vt:lpstr>
      <vt:lpstr>Methodology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Admin</dc:creator>
  <cp:lastModifiedBy>Fatin Ishrak</cp:lastModifiedBy>
  <cp:revision>8</cp:revision>
  <dcterms:created xsi:type="dcterms:W3CDTF">2022-05-11T11:11:44Z</dcterms:created>
  <dcterms:modified xsi:type="dcterms:W3CDTF">2022-05-11T15:09:53Z</dcterms:modified>
</cp:coreProperties>
</file>