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39640" y="2709000"/>
            <a:ext cx="788364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GB" sz="6600" strike="noStrike">
                <a:solidFill>
                  <a:srgbClr val="e0322d"/>
                </a:solidFill>
                <a:latin typeface="Castellar"/>
                <a:ea typeface="DejaVu Sans"/>
              </a:rPr>
              <a:t>S</a:t>
            </a:r>
            <a:r>
              <a:rPr b="1" lang="en-GB" sz="4800" strike="noStrike">
                <a:solidFill>
                  <a:srgbClr val="0070c0"/>
                </a:solidFill>
                <a:latin typeface="Castellar"/>
                <a:ea typeface="DejaVu Sans"/>
              </a:rPr>
              <a:t>ynaptic </a:t>
            </a:r>
            <a:r>
              <a:rPr lang="en-GB" sz="6600" strike="noStrike">
                <a:solidFill>
                  <a:srgbClr val="e0322d"/>
                </a:solidFill>
                <a:latin typeface="Castellar"/>
                <a:ea typeface="DejaVu Sans"/>
              </a:rPr>
              <a:t>A</a:t>
            </a:r>
            <a:r>
              <a:rPr b="1" lang="en-GB" sz="4800" strike="noStrike">
                <a:solidFill>
                  <a:srgbClr val="0070c0"/>
                </a:solidFill>
                <a:latin typeface="Castellar"/>
                <a:ea typeface="DejaVu Sans"/>
              </a:rPr>
              <a:t>ssimilator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870880" y="276480"/>
            <a:ext cx="1256400" cy="15228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200000" y="288000"/>
            <a:ext cx="1439280" cy="143928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2088000" y="4785840"/>
            <a:ext cx="48232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2400" strike="noStrike">
                <a:solidFill>
                  <a:srgbClr val="000000"/>
                </a:solidFill>
                <a:latin typeface="Calibri"/>
                <a:ea typeface="DejaVu Sans"/>
              </a:rPr>
              <a:t>Andreas F. Vermeulen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660960"/>
            <a:ext cx="777132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Scale the process out for Many processors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080000" y="1656000"/>
            <a:ext cx="6802560" cy="426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5800" y="660960"/>
            <a:ext cx="777132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R-A-P-T-O-R Pipeline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287520" y="1370880"/>
            <a:ext cx="5424120" cy="510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5800" y="660960"/>
            <a:ext cx="1329840" cy="53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R Farm</a:t>
            </a:r>
            <a:endParaRPr/>
          </a:p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A Farm</a:t>
            </a:r>
            <a:endParaRPr/>
          </a:p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P Farm</a:t>
            </a:r>
            <a:endParaRPr/>
          </a:p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T Farm</a:t>
            </a:r>
            <a:endParaRPr/>
          </a:p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O Farm</a:t>
            </a:r>
            <a:endParaRPr/>
          </a:p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R Farm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313000" y="399960"/>
            <a:ext cx="6149160" cy="579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728000" y="1261800"/>
            <a:ext cx="5255280" cy="50014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  <a:ea typeface="DejaVu Sans"/>
              </a:rPr>
              <a:t>Research Information Framework Cluster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  <a:ea typeface="DejaVu Sans"/>
              </a:rPr>
              <a:t>Jetson = CUDA 6.5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60000" y="1287000"/>
            <a:ext cx="8467920" cy="504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  <a:ea typeface="DejaVu Sans"/>
              </a:rPr>
              <a:t>Basic Process</a:t>
            </a:r>
            <a:endParaRPr/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619640" y="1700640"/>
            <a:ext cx="6119640" cy="45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"/>
                <a:ea typeface="DejaVu Sans"/>
              </a:rPr>
              <a:t>Matching Values</a:t>
            </a:r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2088000" y="1417320"/>
            <a:ext cx="4529520" cy="49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3960" y="762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3200" strike="noStrike">
                <a:solidFill>
                  <a:srgbClr val="000000"/>
                </a:solidFill>
                <a:latin typeface="Calibri"/>
                <a:ea typeface="DejaVu Sans"/>
              </a:rPr>
              <a:t>Sorting and matching data bigger than the system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232000" y="2572560"/>
            <a:ext cx="435240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50880" y="673560"/>
            <a:ext cx="77713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3200" strike="noStrike">
                <a:solidFill>
                  <a:srgbClr val="000000"/>
                </a:solidFill>
                <a:latin typeface="Calibri"/>
                <a:ea typeface="DejaVu Sans"/>
              </a:rPr>
              <a:t>Divide the data set into data sets that fit in processor.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07400" y="1551600"/>
            <a:ext cx="3828240" cy="25520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07400" y="3816000"/>
            <a:ext cx="3780720" cy="262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660960"/>
            <a:ext cx="777132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2800" strike="noStrike">
                <a:solidFill>
                  <a:srgbClr val="000000"/>
                </a:solidFill>
                <a:latin typeface="Calibri"/>
                <a:ea typeface="DejaVu Sans"/>
              </a:rPr>
              <a:t>Hash into Prefix and Suffix Keys</a:t>
            </a:r>
            <a:endParaRPr/>
          </a:p>
        </p:txBody>
      </p:sp>
      <p:graphicFrame>
        <p:nvGraphicFramePr>
          <p:cNvPr id="124" name="Table 2"/>
          <p:cNvGraphicFramePr/>
          <p:nvPr/>
        </p:nvGraphicFramePr>
        <p:xfrm>
          <a:off x="933840" y="1805400"/>
          <a:ext cx="7057440" cy="4334040"/>
        </p:xfrm>
        <a:graphic>
          <a:graphicData uri="http://schemas.openxmlformats.org/drawingml/2006/table">
            <a:tbl>
              <a:tblPr/>
              <a:tblGrid>
                <a:gridCol w="289440"/>
                <a:gridCol w="369360"/>
                <a:gridCol w="370080"/>
                <a:gridCol w="369360"/>
                <a:gridCol w="370080"/>
                <a:gridCol w="369360"/>
                <a:gridCol w="369360"/>
                <a:gridCol w="370080"/>
                <a:gridCol w="369360"/>
                <a:gridCol w="370080"/>
                <a:gridCol w="369360"/>
                <a:gridCol w="370080"/>
                <a:gridCol w="369360"/>
                <a:gridCol w="369360"/>
                <a:gridCol w="370080"/>
                <a:gridCol w="264960"/>
                <a:gridCol w="264960"/>
                <a:gridCol w="264960"/>
                <a:gridCol w="264960"/>
                <a:gridCol w="264960"/>
                <a:gridCol w="267840"/>
              </a:tblGrid>
              <a:tr h="431640"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8596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86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8596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83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 strike="noStrike"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85968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68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GB" strike="noStrike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" y="660960"/>
            <a:ext cx="777132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2800" strike="noStrike">
                <a:solidFill>
                  <a:srgbClr val="000000"/>
                </a:solidFill>
                <a:latin typeface="Calibri"/>
                <a:ea typeface="DejaVu Sans"/>
              </a:rPr>
              <a:t>Bucket Sort on Prefix Key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48000" y="2015280"/>
            <a:ext cx="475632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5800" y="660960"/>
            <a:ext cx="777132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GB" sz="2600" strike="noStrike">
                <a:solidFill>
                  <a:srgbClr val="000000"/>
                </a:solidFill>
                <a:latin typeface="Calibri"/>
                <a:ea typeface="DejaVu Sans"/>
              </a:rPr>
              <a:t>Radix Sort Suffix key fro each Prefix Key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 rot="21600">
            <a:off x="710280" y="1794600"/>
            <a:ext cx="6117120" cy="346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Application>LibreOffice/4.4.2.2$Linux_X86_64 LibreOffice_project/40m0$Build-2</Application>
  <Paragraphs>5</Paragraphs>
  <Company>Steria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2015-05-21T10:11:16Z</dcterms:created>
  <dc:creator>Windows User</dc:creator>
  <dc:language>en-GB</dc:language>
  <dcterms:modified xsi:type="dcterms:W3CDTF">2015-05-27T12:58:59Z</dcterms:modified>
  <cp:revision>7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Steria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