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 Light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Light-bold.fntdata"/><Relationship Id="rId16" Type="http://schemas.openxmlformats.org/officeDocument/2006/relationships/font" Target="fonts/Merriweather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Light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56958ad6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56958ad6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56958ad6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56958ad6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6958ad6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56958ad6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56958ad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56958ad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56958ad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56958ad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56958ad6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56958ad6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6958ad6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56958ad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2b35ec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2b35e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56958ad6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56958ad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93200" y="676100"/>
            <a:ext cx="45576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Presentación</a:t>
            </a:r>
            <a:r>
              <a:rPr b="1" lang="es" sz="35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s" sz="35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lab </a:t>
            </a:r>
            <a:r>
              <a:rPr b="1" lang="es" sz="35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02</a:t>
            </a:r>
            <a:endParaRPr b="1" sz="350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59550" y="2333250"/>
            <a:ext cx="650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b="1" lang="es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Simulación</a:t>
            </a:r>
            <a:r>
              <a:rPr b="1" lang="es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de </a:t>
            </a:r>
            <a:r>
              <a:rPr b="1" lang="es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comunicación</a:t>
            </a:r>
            <a:r>
              <a:rPr b="1" lang="es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cliente/servidor</a:t>
            </a:r>
            <a:endParaRPr b="1"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0000" y="4122775"/>
            <a:ext cx="61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040150" y="763200"/>
            <a:ext cx="48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Conclusiones</a:t>
            </a:r>
            <a:endParaRPr b="1" sz="315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05225" y="1578175"/>
            <a:ext cx="7874400" cy="25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Ahora sabemos ambas perspectiva en la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creación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de un servidor, tanto la del cliente como la del servidor mismo.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En el laboratorio 1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aprendimos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cómo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comunicarnos con un servidor para solicitar ciertos datos. En este laboratorio aprendimos a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implementar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un servidor para la transferencia de los datos pedidos, entendiendo la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abstracción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detrás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de un sistema de transferencia de archivos.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271100" y="763200"/>
            <a:ext cx="63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Desarrollo del proyecto</a:t>
            </a:r>
            <a:endParaRPr b="1" sz="315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97300" y="1404325"/>
            <a:ext cx="78387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 Light"/>
              <a:buChar char="●"/>
            </a:pP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Desarrollamos un servidor que permite transferencia total o parcial de archivos Servidor a Cliente</a:t>
            </a: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 sz="17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 Light"/>
              <a:buChar char="●"/>
            </a:pP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Para tal tarea usamos sockets para la </a:t>
            </a: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comunicación</a:t>
            </a: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y TCP como </a:t>
            </a: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protocolo de transferencia</a:t>
            </a: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 sz="17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41400" y="2664675"/>
            <a:ext cx="6509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El servidor le permite al cliente:</a:t>
            </a:r>
            <a:endParaRPr sz="17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 Light"/>
              <a:buChar char="❏"/>
            </a:pP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Mostrar archivos disponibles</a:t>
            </a:r>
            <a:endParaRPr sz="17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 Light"/>
              <a:buChar char="❏"/>
            </a:pP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Mostrar el tamaño de un archivo</a:t>
            </a:r>
            <a:endParaRPr sz="17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 Light"/>
              <a:buChar char="❏"/>
            </a:pPr>
            <a:r>
              <a:rPr lang="es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Transferir el contenido de un archivo al cliente</a:t>
            </a:r>
            <a:endParaRPr sz="17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040150" y="763200"/>
            <a:ext cx="48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Importancia</a:t>
            </a:r>
            <a:endParaRPr b="1" sz="315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07775" y="1710350"/>
            <a:ext cx="78294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Desarrollar un protocolo de transferencia de datos es importante porque permite conocer su funcionamiento y nos permite entender que podemos modificar para generar un grado mayor de eficiencia y seguridad para donde lo vayamos a aplicar.</a:t>
            </a:r>
            <a:endParaRPr sz="20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241525" y="763200"/>
            <a:ext cx="69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Funcionamiento cliente/servidor</a:t>
            </a:r>
            <a:endParaRPr b="1" sz="315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76325" y="1557475"/>
            <a:ext cx="7874400" cy="25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El servidor tiene un </a:t>
            </a:r>
            <a:r>
              <a:rPr b="1" lang="es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puerto</a:t>
            </a: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e </a:t>
            </a:r>
            <a:r>
              <a:rPr b="1" lang="es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ip </a:t>
            </a: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específicos donde el cliente puede conectarse.</a:t>
            </a:r>
            <a:endParaRPr sz="15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Los clientes dentro del servidor puede hacer alguna o varias </a:t>
            </a:r>
            <a:r>
              <a:rPr b="1" lang="es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request</a:t>
            </a: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, donde el servidor va a responder a las mismas en orden, </a:t>
            </a: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además</a:t>
            </a: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cualquier cliente puede desconectarse del servidor en cualquier momento.</a:t>
            </a:r>
            <a:endParaRPr sz="15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Para la comunicación entre ambos usamos sockets, donde el servidor al ser iniciado crea un socket que va a ser utilizado para escuchar </a:t>
            </a: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posibles</a:t>
            </a: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conexiones de clientes.</a:t>
            </a:r>
            <a:endParaRPr sz="15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Algo a agregar es que utilizamos el protocolo TCP para la comunicación y que se utilizan threads para atender a varios clientes a la vez.</a:t>
            </a:r>
            <a:endParaRPr sz="15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040150" y="763200"/>
            <a:ext cx="48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TCP y UDP</a:t>
            </a:r>
            <a:endParaRPr b="1" sz="315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34800" y="1563400"/>
            <a:ext cx="7874400" cy="259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La diferencia clave entre los sockets de flujo (TCP) y los sockets de datagrama (UDP) radica en la confiabilidad y la garantía de entrega de datos. TCP proporciona una comunicación confiable y orientada a la conexión, mientras que UDP ofrece una comunicación menos confiable pero más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rápida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chemeClr val="accent2"/>
              </a:highlight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Al momento de elegir uno u otro es importante saber que se prioriza en el proyecto a realizar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040150" y="763200"/>
            <a:ext cx="48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Protocolo FTP</a:t>
            </a:r>
            <a:endParaRPr b="1" sz="315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28750" y="1335900"/>
            <a:ext cx="7874400" cy="31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El protocolo FTP es un protocolo para transferencia de archivos entre sistemas conectados por una red TCP. Donde un equipo cliente puede conectarse a un servidor para descargar o enviar archivos.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El problema de FTP es que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está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pensado para ofrecer la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máxima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velocidad , perdiendo seguridad en el camino. Ya que toda la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información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se realiza en texto plano sin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ningún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tipo de cifrado. Para evitar este tipo de problemas se puede utilizar SCP , por ejemplo, que permite cifrar la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información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040150" y="763200"/>
            <a:ext cx="48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base64</a:t>
            </a:r>
            <a:endParaRPr b="1" sz="315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34800" y="1563400"/>
            <a:ext cx="7874400" cy="25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Base64 es una forma de codificar binarios en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código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ascii. En el laboratorio se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envían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datos codificados en base64 , luego se usa b64decode para decodificar los mismos.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Esto es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así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debido a que utilizamos los caracteres /r/n para separar cadenas de caracteres, lo cual se hace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automáticamente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 Si se hace manual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podríamos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tener un problema de “cortar” mal la cadena, por ende se codifica para luego ser decodificada. 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040150" y="763200"/>
            <a:ext cx="48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Funciones</a:t>
            </a:r>
            <a:endParaRPr b="1" sz="315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34800" y="1548625"/>
            <a:ext cx="7874400" cy="25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get_file_listing ()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: Lista todos los archivos disponibles en el servidor.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get_metadata (file_name)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: Devuelve el tamaño de un archivo específico en el servidor.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get_slice (file_name, offset, num_bytes)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: Devuelve una parte del archivo encodeado.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quit ()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: Termina la conexión con el servidor.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040150" y="763200"/>
            <a:ext cx="48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Problemas</a:t>
            </a:r>
            <a:endParaRPr b="1" sz="315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634800" y="1563400"/>
            <a:ext cx="7874400" cy="25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Manejo de comandos </a:t>
            </a: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múltiples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D0D0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Mantener el servidor activo a pesar de potenciales error</a:t>
            </a:r>
            <a:endParaRPr sz="1700">
              <a:solidFill>
                <a:srgbClr val="0D0D0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chemeClr val="accent2"/>
              </a:highlight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