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62" r:id="rId3"/>
    <p:sldId id="257" r:id="rId4"/>
    <p:sldId id="263" r:id="rId5"/>
    <p:sldId id="264" r:id="rId6"/>
    <p:sldId id="269" r:id="rId7"/>
    <p:sldId id="270" r:id="rId8"/>
    <p:sldId id="272" r:id="rId9"/>
    <p:sldId id="271" r:id="rId10"/>
    <p:sldId id="273" r:id="rId11"/>
    <p:sldId id="274" r:id="rId12"/>
    <p:sldId id="277" r:id="rId13"/>
    <p:sldId id="284" r:id="rId14"/>
    <p:sldId id="275" r:id="rId15"/>
    <p:sldId id="276" r:id="rId16"/>
    <p:sldId id="279" r:id="rId17"/>
    <p:sldId id="282" r:id="rId18"/>
    <p:sldId id="280" r:id="rId19"/>
    <p:sldId id="281" r:id="rId20"/>
    <p:sldId id="278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fr-fr/photo/poule-brune-et-noire-avec-peep-of-chick-outdoor-2134246/" TargetMode="External"/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opulationdata.net/cartes/monde-armes-exportations-2011-2015/" TargetMode="External"/><Relationship Id="rId1" Type="http://schemas.openxmlformats.org/officeDocument/2006/relationships/image" Target="../media/image4.jpg"/><Relationship Id="rId4" Type="http://schemas.openxmlformats.org/officeDocument/2006/relationships/hyperlink" Target="https://engineermadhawa.blogspot.com/2016/11/inputs-for-identification-of-risks-and-opportunities.html" TargetMode="External"/></Relationships>
</file>

<file path=ppt/diagrams/_rels/data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fr-fr/photo/poule-brune-et-noire-avec-peep-of-chick-outdoor-2134246/" TargetMode="External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fr-fr/photo/poule-brune-et-noire-avec-peep-of-chick-outdoor-2134246/" TargetMode="External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engineermadhawa.blogspot.com/2016/11/inputs-for-identification-of-risks-and-opportunities.html" TargetMode="External"/><Relationship Id="rId1" Type="http://schemas.openxmlformats.org/officeDocument/2006/relationships/image" Target="../media/image5.png"/><Relationship Id="rId4" Type="http://schemas.openxmlformats.org/officeDocument/2006/relationships/hyperlink" Target="https://www.populationdata.net/cartes/monde-armes-exportations-2011-2015/" TargetMode="External"/></Relationships>
</file>

<file path=ppt/diagrams/_rels/drawing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fr-fr/photo/poule-brune-et-noire-avec-peep-of-chick-outdoor-2134246/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9D533-0327-40F3-829E-6EA9168B31D1}" type="doc">
      <dgm:prSet loTypeId="urn:microsoft.com/office/officeart/2008/layout/HexagonCluster" loCatId="picture" qsTypeId="urn:microsoft.com/office/officeart/2005/8/quickstyle/simple1" qsCatId="simple" csTypeId="urn:microsoft.com/office/officeart/2005/8/colors/colorful2" csCatId="colorful" phldr="1"/>
      <dgm:spPr/>
    </dgm:pt>
    <dgm:pt modelId="{8F3793AB-BD5F-48CE-B2A0-14133B6FFA2E}">
      <dgm:prSet phldrT="[Texte]"/>
      <dgm:spPr/>
      <dgm:t>
        <a:bodyPr/>
        <a:lstStyle/>
        <a:p>
          <a:pPr algn="ctr"/>
          <a:r>
            <a:rPr lang="fr-FR" sz="4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Etude de marché à l’international</a:t>
          </a:r>
        </a:p>
      </dgm:t>
    </dgm:pt>
    <dgm:pt modelId="{18918FE3-A06C-445B-8D61-78F8E5A537ED}" type="parTrans" cxnId="{23BAA1F1-DB92-4B59-9E6E-149F7A9B2526}">
      <dgm:prSet/>
      <dgm:spPr/>
      <dgm:t>
        <a:bodyPr/>
        <a:lstStyle/>
        <a:p>
          <a:endParaRPr lang="fr-FR"/>
        </a:p>
      </dgm:t>
    </dgm:pt>
    <dgm:pt modelId="{1129AB6B-064E-4DBA-BC58-F99A860B8E20}" type="sibTrans" cxnId="{23BAA1F1-DB92-4B59-9E6E-149F7A9B252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fr-FR"/>
        </a:p>
      </dgm:t>
    </dgm:pt>
    <dgm:pt modelId="{CE96713B-B49F-4C78-86E8-16C27BAED62B}">
      <dgm:prSet custT="1"/>
      <dgm:spPr/>
      <dgm:t>
        <a:bodyPr/>
        <a:lstStyle/>
        <a:p>
          <a:pPr algn="ctr"/>
          <a:r>
            <a:rPr lang="fr-FR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Rita Arrondeau | Data </a:t>
          </a:r>
          <a:r>
            <a:rPr lang="fr-FR" sz="1800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Analyst</a:t>
          </a:r>
          <a:endParaRPr lang="fr-FR" sz="18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9463656-6A98-4585-99B9-06B8B3E6B674}" type="parTrans" cxnId="{2DBA6294-E5B3-4C19-93E7-1A21A2C375D4}">
      <dgm:prSet/>
      <dgm:spPr/>
      <dgm:t>
        <a:bodyPr/>
        <a:lstStyle/>
        <a:p>
          <a:endParaRPr lang="fr-FR"/>
        </a:p>
      </dgm:t>
    </dgm:pt>
    <dgm:pt modelId="{E449D1EA-7191-42D2-A568-F406CCF165D7}" type="sibTrans" cxnId="{2DBA6294-E5B3-4C19-93E7-1A21A2C375D4}">
      <dgm:prSet/>
      <dgm:spPr/>
      <dgm:t>
        <a:bodyPr/>
        <a:lstStyle/>
        <a:p>
          <a:endParaRPr lang="fr-FR"/>
        </a:p>
      </dgm:t>
    </dgm:pt>
    <dgm:pt modelId="{7631AB71-8D6A-4EC6-9231-48A2EEABA52B}" type="pres">
      <dgm:prSet presAssocID="{76E9D533-0327-40F3-829E-6EA9168B31D1}" presName="Name0" presStyleCnt="0">
        <dgm:presLayoutVars>
          <dgm:chMax val="21"/>
          <dgm:chPref val="21"/>
        </dgm:presLayoutVars>
      </dgm:prSet>
      <dgm:spPr/>
    </dgm:pt>
    <dgm:pt modelId="{DF4DCF00-EB59-487A-BED8-FE20CC0B946A}" type="pres">
      <dgm:prSet presAssocID="{8F3793AB-BD5F-48CE-B2A0-14133B6FFA2E}" presName="text1" presStyleCnt="0"/>
      <dgm:spPr/>
    </dgm:pt>
    <dgm:pt modelId="{5299952E-1A88-4A22-A0C8-27C6FD26AD7E}" type="pres">
      <dgm:prSet presAssocID="{8F3793AB-BD5F-48CE-B2A0-14133B6FFA2E}" presName="textRepeatNode" presStyleLbl="alignNode1" presStyleIdx="0" presStyleCnt="1" custScaleX="100001" custScaleY="100001">
        <dgm:presLayoutVars>
          <dgm:chMax val="0"/>
          <dgm:chPref val="0"/>
          <dgm:bulletEnabled val="1"/>
        </dgm:presLayoutVars>
      </dgm:prSet>
      <dgm:spPr/>
    </dgm:pt>
    <dgm:pt modelId="{13283835-D0A5-4DD6-85E6-FF02B0C95373}" type="pres">
      <dgm:prSet presAssocID="{8F3793AB-BD5F-48CE-B2A0-14133B6FFA2E}" presName="textaccent1" presStyleCnt="0"/>
      <dgm:spPr/>
    </dgm:pt>
    <dgm:pt modelId="{2A0574E1-AFD6-42B3-942F-F40C33EB8ADA}" type="pres">
      <dgm:prSet presAssocID="{8F3793AB-BD5F-48CE-B2A0-14133B6FFA2E}" presName="accentRepeatNode" presStyleLbl="solidAlignAcc1" presStyleIdx="0" presStyleCnt="2"/>
      <dgm:spPr/>
    </dgm:pt>
    <dgm:pt modelId="{D708D82C-CCC2-4D72-AABF-9CB22903D0CC}" type="pres">
      <dgm:prSet presAssocID="{1129AB6B-064E-4DBA-BC58-F99A860B8E20}" presName="image1" presStyleCnt="0"/>
      <dgm:spPr/>
    </dgm:pt>
    <dgm:pt modelId="{B5A1E718-A278-4743-AB9C-634190DAED9E}" type="pres">
      <dgm:prSet presAssocID="{1129AB6B-064E-4DBA-BC58-F99A860B8E20}" presName="imageRepeatNode" presStyleLbl="alignAcc1" presStyleIdx="0" presStyleCnt="1"/>
      <dgm:spPr/>
    </dgm:pt>
    <dgm:pt modelId="{3106EB86-82AD-47AD-905E-D037DABAF2D1}" type="pres">
      <dgm:prSet presAssocID="{1129AB6B-064E-4DBA-BC58-F99A860B8E20}" presName="imageaccent1" presStyleCnt="0"/>
      <dgm:spPr/>
    </dgm:pt>
    <dgm:pt modelId="{9D3FFBC3-6CDB-42BA-B7B9-E5907D6AF0D3}" type="pres">
      <dgm:prSet presAssocID="{1129AB6B-064E-4DBA-BC58-F99A860B8E20}" presName="accentRepeatNode" presStyleLbl="solidAlignAcc1" presStyleIdx="1" presStyleCnt="2"/>
      <dgm:spPr/>
    </dgm:pt>
  </dgm:ptLst>
  <dgm:cxnLst>
    <dgm:cxn modelId="{34C2DA10-DA01-40D8-887E-B0796164CD62}" type="presOf" srcId="{8F3793AB-BD5F-48CE-B2A0-14133B6FFA2E}" destId="{5299952E-1A88-4A22-A0C8-27C6FD26AD7E}" srcOrd="0" destOrd="0" presId="urn:microsoft.com/office/officeart/2008/layout/HexagonCluster"/>
    <dgm:cxn modelId="{51D1A442-C8AF-47D1-ADAE-7E9096BD4D0B}" type="presOf" srcId="{CE96713B-B49F-4C78-86E8-16C27BAED62B}" destId="{5299952E-1A88-4A22-A0C8-27C6FD26AD7E}" srcOrd="0" destOrd="1" presId="urn:microsoft.com/office/officeart/2008/layout/HexagonCluster"/>
    <dgm:cxn modelId="{CCEC297D-3685-46AC-997F-833874A85B0A}" type="presOf" srcId="{76E9D533-0327-40F3-829E-6EA9168B31D1}" destId="{7631AB71-8D6A-4EC6-9231-48A2EEABA52B}" srcOrd="0" destOrd="0" presId="urn:microsoft.com/office/officeart/2008/layout/HexagonCluster"/>
    <dgm:cxn modelId="{2DBA6294-E5B3-4C19-93E7-1A21A2C375D4}" srcId="{8F3793AB-BD5F-48CE-B2A0-14133B6FFA2E}" destId="{CE96713B-B49F-4C78-86E8-16C27BAED62B}" srcOrd="0" destOrd="0" parTransId="{69463656-6A98-4585-99B9-06B8B3E6B674}" sibTransId="{E449D1EA-7191-42D2-A568-F406CCF165D7}"/>
    <dgm:cxn modelId="{2DD4B7C6-440A-4A09-A1D2-563655826C99}" type="presOf" srcId="{1129AB6B-064E-4DBA-BC58-F99A860B8E20}" destId="{B5A1E718-A278-4743-AB9C-634190DAED9E}" srcOrd="0" destOrd="0" presId="urn:microsoft.com/office/officeart/2008/layout/HexagonCluster"/>
    <dgm:cxn modelId="{23BAA1F1-DB92-4B59-9E6E-149F7A9B2526}" srcId="{76E9D533-0327-40F3-829E-6EA9168B31D1}" destId="{8F3793AB-BD5F-48CE-B2A0-14133B6FFA2E}" srcOrd="0" destOrd="0" parTransId="{18918FE3-A06C-445B-8D61-78F8E5A537ED}" sibTransId="{1129AB6B-064E-4DBA-BC58-F99A860B8E20}"/>
    <dgm:cxn modelId="{1DA2F476-C38F-44A9-B0D8-735E6E135779}" type="presParOf" srcId="{7631AB71-8D6A-4EC6-9231-48A2EEABA52B}" destId="{DF4DCF00-EB59-487A-BED8-FE20CC0B946A}" srcOrd="0" destOrd="0" presId="urn:microsoft.com/office/officeart/2008/layout/HexagonCluster"/>
    <dgm:cxn modelId="{BFFDC080-7819-453B-B9BB-98D5CFA3023D}" type="presParOf" srcId="{DF4DCF00-EB59-487A-BED8-FE20CC0B946A}" destId="{5299952E-1A88-4A22-A0C8-27C6FD26AD7E}" srcOrd="0" destOrd="0" presId="urn:microsoft.com/office/officeart/2008/layout/HexagonCluster"/>
    <dgm:cxn modelId="{80927C05-53E7-4676-A83E-7121FF86ECE9}" type="presParOf" srcId="{7631AB71-8D6A-4EC6-9231-48A2EEABA52B}" destId="{13283835-D0A5-4DD6-85E6-FF02B0C95373}" srcOrd="1" destOrd="0" presId="urn:microsoft.com/office/officeart/2008/layout/HexagonCluster"/>
    <dgm:cxn modelId="{DDA6EFBB-3749-4420-BEB8-CEFFDB52F9A3}" type="presParOf" srcId="{13283835-D0A5-4DD6-85E6-FF02B0C95373}" destId="{2A0574E1-AFD6-42B3-942F-F40C33EB8ADA}" srcOrd="0" destOrd="0" presId="urn:microsoft.com/office/officeart/2008/layout/HexagonCluster"/>
    <dgm:cxn modelId="{4852BAEC-EB21-44E8-8594-226F7E8F84C6}" type="presParOf" srcId="{7631AB71-8D6A-4EC6-9231-48A2EEABA52B}" destId="{D708D82C-CCC2-4D72-AABF-9CB22903D0CC}" srcOrd="2" destOrd="0" presId="urn:microsoft.com/office/officeart/2008/layout/HexagonCluster"/>
    <dgm:cxn modelId="{0BF12C72-3ED8-4947-917E-47459E14260F}" type="presParOf" srcId="{D708D82C-CCC2-4D72-AABF-9CB22903D0CC}" destId="{B5A1E718-A278-4743-AB9C-634190DAED9E}" srcOrd="0" destOrd="0" presId="urn:microsoft.com/office/officeart/2008/layout/HexagonCluster"/>
    <dgm:cxn modelId="{B1CE729B-1960-4FBE-947B-949192A04F9E}" type="presParOf" srcId="{7631AB71-8D6A-4EC6-9231-48A2EEABA52B}" destId="{3106EB86-82AD-47AD-905E-D037DABAF2D1}" srcOrd="3" destOrd="0" presId="urn:microsoft.com/office/officeart/2008/layout/HexagonCluster"/>
    <dgm:cxn modelId="{57818CC2-1EED-4679-A016-4E13A9E5AD65}" type="presParOf" srcId="{3106EB86-82AD-47AD-905E-D037DABAF2D1}" destId="{9D3FFBC3-6CDB-42BA-B7B9-E5907D6AF0D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915216-588F-4B33-805E-CC813BCA6ED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B58005-5B68-42D5-A1DD-02A2CD4381CD}">
      <dgm:prSet phldrT="[Texte]"/>
      <dgm:spPr/>
      <dgm:t>
        <a:bodyPr/>
        <a:lstStyle/>
        <a:p>
          <a:r>
            <a:rPr lang="fr-FR" b="1" dirty="0"/>
            <a:t>Dimension 2</a:t>
          </a:r>
        </a:p>
      </dgm:t>
    </dgm:pt>
    <dgm:pt modelId="{032EBFC8-067C-4F0F-99E0-261B729988CA}" type="parTrans" cxnId="{F7B4E331-5BFD-4D1E-B20B-98D9A8CE1621}">
      <dgm:prSet/>
      <dgm:spPr/>
      <dgm:t>
        <a:bodyPr/>
        <a:lstStyle/>
        <a:p>
          <a:endParaRPr lang="fr-FR"/>
        </a:p>
      </dgm:t>
    </dgm:pt>
    <dgm:pt modelId="{3A40FA3B-C666-4CD4-A49E-92BDB41ED819}" type="sibTrans" cxnId="{F7B4E331-5BFD-4D1E-B20B-98D9A8CE1621}">
      <dgm:prSet/>
      <dgm:spPr/>
      <dgm:t>
        <a:bodyPr/>
        <a:lstStyle/>
        <a:p>
          <a:endParaRPr lang="fr-FR"/>
        </a:p>
      </dgm:t>
    </dgm:pt>
    <dgm:pt modelId="{EDF8C103-02E9-4AB1-89D2-0EBD38274244}">
      <dgm:prSet phldrT="[Texte]"/>
      <dgm:spPr/>
      <dgm:t>
        <a:bodyPr/>
        <a:lstStyle/>
        <a:p>
          <a:r>
            <a:rPr lang="fr-FR" b="0" i="0"/>
            <a:t>Sécurité du marché alimentaire % à la démographie</a:t>
          </a:r>
          <a:endParaRPr lang="fr-FR" dirty="0"/>
        </a:p>
      </dgm:t>
    </dgm:pt>
    <dgm:pt modelId="{9A719ECA-3BB1-4F66-A2B7-0FC44CCE54FF}" type="parTrans" cxnId="{CD50D40E-8BB0-4811-9E42-51DA5B7A32AF}">
      <dgm:prSet/>
      <dgm:spPr/>
      <dgm:t>
        <a:bodyPr/>
        <a:lstStyle/>
        <a:p>
          <a:endParaRPr lang="fr-FR"/>
        </a:p>
      </dgm:t>
    </dgm:pt>
    <dgm:pt modelId="{103C5DC0-A9C7-4EA0-809A-3C7ECD494F30}" type="sibTrans" cxnId="{CD50D40E-8BB0-4811-9E42-51DA5B7A32AF}">
      <dgm:prSet/>
      <dgm:spPr/>
      <dgm:t>
        <a:bodyPr/>
        <a:lstStyle/>
        <a:p>
          <a:endParaRPr lang="fr-FR"/>
        </a:p>
      </dgm:t>
    </dgm:pt>
    <dgm:pt modelId="{D0965DC5-FB0F-4CA8-B53C-DF99DA6DFE0C}">
      <dgm:prSet phldrT="[Texte]"/>
      <dgm:spPr/>
      <dgm:t>
        <a:bodyPr/>
        <a:lstStyle/>
        <a:p>
          <a:r>
            <a:rPr lang="fr-FR" b="0" i="0" dirty="0"/>
            <a:t>62- Mexique, 104-USA, 39-Inde, 15-Brésil</a:t>
          </a:r>
          <a:endParaRPr lang="fr-FR" dirty="0"/>
        </a:p>
      </dgm:t>
    </dgm:pt>
    <dgm:pt modelId="{37306605-FAA2-4714-974C-18302AB220C5}" type="parTrans" cxnId="{99045EE9-8058-421D-91AC-F43A8F772C3F}">
      <dgm:prSet/>
      <dgm:spPr/>
      <dgm:t>
        <a:bodyPr/>
        <a:lstStyle/>
        <a:p>
          <a:endParaRPr lang="fr-FR"/>
        </a:p>
      </dgm:t>
    </dgm:pt>
    <dgm:pt modelId="{E102816D-F3DA-4806-933C-48FD24A38F5E}" type="sibTrans" cxnId="{99045EE9-8058-421D-91AC-F43A8F772C3F}">
      <dgm:prSet/>
      <dgm:spPr/>
      <dgm:t>
        <a:bodyPr/>
        <a:lstStyle/>
        <a:p>
          <a:endParaRPr lang="fr-FR"/>
        </a:p>
      </dgm:t>
    </dgm:pt>
    <dgm:pt modelId="{8CB7DF8F-DD67-48D2-8FF1-F74E4AA79CF2}" type="pres">
      <dgm:prSet presAssocID="{61915216-588F-4B33-805E-CC813BCA6ED4}" presName="Name0" presStyleCnt="0">
        <dgm:presLayoutVars>
          <dgm:dir/>
        </dgm:presLayoutVars>
      </dgm:prSet>
      <dgm:spPr/>
    </dgm:pt>
    <dgm:pt modelId="{1688945D-BE73-4DDD-90BE-364E1AD91355}" type="pres">
      <dgm:prSet presAssocID="{F2B58005-5B68-42D5-A1DD-02A2CD4381CD}" presName="withChildren" presStyleCnt="0"/>
      <dgm:spPr/>
    </dgm:pt>
    <dgm:pt modelId="{25813EBE-D151-42FE-AA73-436CB8EB19F4}" type="pres">
      <dgm:prSet presAssocID="{F2B58005-5B68-42D5-A1DD-02A2CD4381CD}" presName="bigCircle" presStyleLbl="vennNode1" presStyleIdx="0" presStyleCnt="3"/>
      <dgm:spPr/>
    </dgm:pt>
    <dgm:pt modelId="{4891C89F-AE96-4E81-B23E-028C5BDD5E0C}" type="pres">
      <dgm:prSet presAssocID="{F2B58005-5B68-42D5-A1DD-02A2CD4381CD}" presName="medCircle" presStyleLbl="vennNode1" presStyleIdx="1" presStyleCnt="3"/>
      <dgm:spPr/>
    </dgm:pt>
    <dgm:pt modelId="{F8586AF6-B0E6-4D6C-9CE5-3C395FD3123D}" type="pres">
      <dgm:prSet presAssocID="{F2B58005-5B68-42D5-A1DD-02A2CD4381CD}" presName="txLvl1" presStyleLbl="revTx" presStyleIdx="0" presStyleCnt="3"/>
      <dgm:spPr/>
    </dgm:pt>
    <dgm:pt modelId="{452860C6-7E76-4D57-97AF-4A31D0652E8A}" type="pres">
      <dgm:prSet presAssocID="{F2B58005-5B68-42D5-A1DD-02A2CD4381CD}" presName="lin" presStyleCnt="0"/>
      <dgm:spPr/>
    </dgm:pt>
    <dgm:pt modelId="{31FD1770-E85B-45F0-9FA1-40EA22188B01}" type="pres">
      <dgm:prSet presAssocID="{EDF8C103-02E9-4AB1-89D2-0EBD38274244}" presName="txLvl2" presStyleLbl="revTx" presStyleIdx="1" presStyleCnt="3"/>
      <dgm:spPr/>
    </dgm:pt>
    <dgm:pt modelId="{3CA0F84A-6BDC-4C56-8304-C7E93D3A3434}" type="pres">
      <dgm:prSet presAssocID="{103C5DC0-A9C7-4EA0-809A-3C7ECD494F30}" presName="smCircle" presStyleLbl="vennNode1" presStyleIdx="2" presStyleCnt="3"/>
      <dgm:spPr/>
    </dgm:pt>
    <dgm:pt modelId="{65F7E063-8D66-4A55-AC29-7AF5524E6DAE}" type="pres">
      <dgm:prSet presAssocID="{D0965DC5-FB0F-4CA8-B53C-DF99DA6DFE0C}" presName="txLvl2" presStyleLbl="revTx" presStyleIdx="2" presStyleCnt="3"/>
      <dgm:spPr/>
    </dgm:pt>
  </dgm:ptLst>
  <dgm:cxnLst>
    <dgm:cxn modelId="{CD50D40E-8BB0-4811-9E42-51DA5B7A32AF}" srcId="{F2B58005-5B68-42D5-A1DD-02A2CD4381CD}" destId="{EDF8C103-02E9-4AB1-89D2-0EBD38274244}" srcOrd="0" destOrd="0" parTransId="{9A719ECA-3BB1-4F66-A2B7-0FC44CCE54FF}" sibTransId="{103C5DC0-A9C7-4EA0-809A-3C7ECD494F30}"/>
    <dgm:cxn modelId="{CCA87A26-B836-4132-9276-8219B194A321}" type="presOf" srcId="{61915216-588F-4B33-805E-CC813BCA6ED4}" destId="{8CB7DF8F-DD67-48D2-8FF1-F74E4AA79CF2}" srcOrd="0" destOrd="0" presId="urn:microsoft.com/office/officeart/2008/layout/VerticalCircleList"/>
    <dgm:cxn modelId="{F7B4E331-5BFD-4D1E-B20B-98D9A8CE1621}" srcId="{61915216-588F-4B33-805E-CC813BCA6ED4}" destId="{F2B58005-5B68-42D5-A1DD-02A2CD4381CD}" srcOrd="0" destOrd="0" parTransId="{032EBFC8-067C-4F0F-99E0-261B729988CA}" sibTransId="{3A40FA3B-C666-4CD4-A49E-92BDB41ED819}"/>
    <dgm:cxn modelId="{C5AD9E93-FFC8-4A09-B81C-52366067D1FD}" type="presOf" srcId="{D0965DC5-FB0F-4CA8-B53C-DF99DA6DFE0C}" destId="{65F7E063-8D66-4A55-AC29-7AF5524E6DAE}" srcOrd="0" destOrd="0" presId="urn:microsoft.com/office/officeart/2008/layout/VerticalCircleList"/>
    <dgm:cxn modelId="{BEBC26B0-1934-4E29-9B6B-E3EA08B70FA7}" type="presOf" srcId="{EDF8C103-02E9-4AB1-89D2-0EBD38274244}" destId="{31FD1770-E85B-45F0-9FA1-40EA22188B01}" srcOrd="0" destOrd="0" presId="urn:microsoft.com/office/officeart/2008/layout/VerticalCircleList"/>
    <dgm:cxn modelId="{C7DEB0E2-F49E-4349-82AE-83345C97BC51}" type="presOf" srcId="{F2B58005-5B68-42D5-A1DD-02A2CD4381CD}" destId="{F8586AF6-B0E6-4D6C-9CE5-3C395FD3123D}" srcOrd="0" destOrd="0" presId="urn:microsoft.com/office/officeart/2008/layout/VerticalCircleList"/>
    <dgm:cxn modelId="{99045EE9-8058-421D-91AC-F43A8F772C3F}" srcId="{F2B58005-5B68-42D5-A1DD-02A2CD4381CD}" destId="{D0965DC5-FB0F-4CA8-B53C-DF99DA6DFE0C}" srcOrd="1" destOrd="0" parTransId="{37306605-FAA2-4714-974C-18302AB220C5}" sibTransId="{E102816D-F3DA-4806-933C-48FD24A38F5E}"/>
    <dgm:cxn modelId="{882ECE15-8C1C-4328-B1D1-113DE34E61CB}" type="presParOf" srcId="{8CB7DF8F-DD67-48D2-8FF1-F74E4AA79CF2}" destId="{1688945D-BE73-4DDD-90BE-364E1AD91355}" srcOrd="0" destOrd="0" presId="urn:microsoft.com/office/officeart/2008/layout/VerticalCircleList"/>
    <dgm:cxn modelId="{E097A9C5-AEFE-4A91-A6F4-37FFC214C678}" type="presParOf" srcId="{1688945D-BE73-4DDD-90BE-364E1AD91355}" destId="{25813EBE-D151-42FE-AA73-436CB8EB19F4}" srcOrd="0" destOrd="0" presId="urn:microsoft.com/office/officeart/2008/layout/VerticalCircleList"/>
    <dgm:cxn modelId="{E05FBCC7-2EDD-4CB3-A749-BE17A8BB0725}" type="presParOf" srcId="{1688945D-BE73-4DDD-90BE-364E1AD91355}" destId="{4891C89F-AE96-4E81-B23E-028C5BDD5E0C}" srcOrd="1" destOrd="0" presId="urn:microsoft.com/office/officeart/2008/layout/VerticalCircleList"/>
    <dgm:cxn modelId="{74C9B628-F30B-4E6F-988F-3BD8F3DC1A12}" type="presParOf" srcId="{1688945D-BE73-4DDD-90BE-364E1AD91355}" destId="{F8586AF6-B0E6-4D6C-9CE5-3C395FD3123D}" srcOrd="2" destOrd="0" presId="urn:microsoft.com/office/officeart/2008/layout/VerticalCircleList"/>
    <dgm:cxn modelId="{34D27D79-2691-46AB-AA9C-2CEDD921EF57}" type="presParOf" srcId="{1688945D-BE73-4DDD-90BE-364E1AD91355}" destId="{452860C6-7E76-4D57-97AF-4A31D0652E8A}" srcOrd="3" destOrd="0" presId="urn:microsoft.com/office/officeart/2008/layout/VerticalCircleList"/>
    <dgm:cxn modelId="{1F1D0B9E-F0E2-40E8-88E4-16EB6F0E386B}" type="presParOf" srcId="{452860C6-7E76-4D57-97AF-4A31D0652E8A}" destId="{31FD1770-E85B-45F0-9FA1-40EA22188B01}" srcOrd="0" destOrd="0" presId="urn:microsoft.com/office/officeart/2008/layout/VerticalCircleList"/>
    <dgm:cxn modelId="{D889FBAD-ABB3-4975-97A0-838D1755EBFF}" type="presParOf" srcId="{452860C6-7E76-4D57-97AF-4A31D0652E8A}" destId="{3CA0F84A-6BDC-4C56-8304-C7E93D3A3434}" srcOrd="1" destOrd="0" presId="urn:microsoft.com/office/officeart/2008/layout/VerticalCircleList"/>
    <dgm:cxn modelId="{EF49B685-2AD4-4790-8DB4-7D936B5D17B2}" type="presParOf" srcId="{452860C6-7E76-4D57-97AF-4A31D0652E8A}" destId="{65F7E063-8D66-4A55-AC29-7AF5524E6DA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915216-588F-4B33-805E-CC813BCA6ED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B58005-5B68-42D5-A1DD-02A2CD4381CD}">
      <dgm:prSet phldrT="[Texte]"/>
      <dgm:spPr/>
      <dgm:t>
        <a:bodyPr/>
        <a:lstStyle/>
        <a:p>
          <a:r>
            <a:rPr lang="fr-FR" b="1" dirty="0"/>
            <a:t>Dimension 3</a:t>
          </a:r>
        </a:p>
      </dgm:t>
    </dgm:pt>
    <dgm:pt modelId="{032EBFC8-067C-4F0F-99E0-261B729988CA}" type="parTrans" cxnId="{F7B4E331-5BFD-4D1E-B20B-98D9A8CE1621}">
      <dgm:prSet/>
      <dgm:spPr/>
      <dgm:t>
        <a:bodyPr/>
        <a:lstStyle/>
        <a:p>
          <a:endParaRPr lang="fr-FR"/>
        </a:p>
      </dgm:t>
    </dgm:pt>
    <dgm:pt modelId="{3A40FA3B-C666-4CD4-A49E-92BDB41ED819}" type="sibTrans" cxnId="{F7B4E331-5BFD-4D1E-B20B-98D9A8CE1621}">
      <dgm:prSet/>
      <dgm:spPr/>
      <dgm:t>
        <a:bodyPr/>
        <a:lstStyle/>
        <a:p>
          <a:endParaRPr lang="fr-FR"/>
        </a:p>
      </dgm:t>
    </dgm:pt>
    <dgm:pt modelId="{EDF8C103-02E9-4AB1-89D2-0EBD38274244}">
      <dgm:prSet phldrT="[Texte]"/>
      <dgm:spPr/>
      <dgm:t>
        <a:bodyPr/>
        <a:lstStyle/>
        <a:p>
          <a:r>
            <a:rPr lang="fr-FR" b="0" i="0" dirty="0"/>
            <a:t>Flux d'importation de Poulet</a:t>
          </a:r>
          <a:endParaRPr lang="fr-FR" dirty="0"/>
        </a:p>
      </dgm:t>
    </dgm:pt>
    <dgm:pt modelId="{9A719ECA-3BB1-4F66-A2B7-0FC44CCE54FF}" type="parTrans" cxnId="{CD50D40E-8BB0-4811-9E42-51DA5B7A32AF}">
      <dgm:prSet/>
      <dgm:spPr/>
      <dgm:t>
        <a:bodyPr/>
        <a:lstStyle/>
        <a:p>
          <a:endParaRPr lang="fr-FR"/>
        </a:p>
      </dgm:t>
    </dgm:pt>
    <dgm:pt modelId="{103C5DC0-A9C7-4EA0-809A-3C7ECD494F30}" type="sibTrans" cxnId="{CD50D40E-8BB0-4811-9E42-51DA5B7A32AF}">
      <dgm:prSet/>
      <dgm:spPr/>
      <dgm:t>
        <a:bodyPr/>
        <a:lstStyle/>
        <a:p>
          <a:endParaRPr lang="fr-FR"/>
        </a:p>
      </dgm:t>
    </dgm:pt>
    <dgm:pt modelId="{D0965DC5-FB0F-4CA8-B53C-DF99DA6DFE0C}">
      <dgm:prSet phldrT="[Texte]"/>
      <dgm:spPr/>
      <dgm:t>
        <a:bodyPr/>
        <a:lstStyle/>
        <a:p>
          <a:r>
            <a:rPr lang="fr-FR" dirty="0"/>
            <a:t>62-Mexique, 4-Arabie saoudite</a:t>
          </a:r>
        </a:p>
      </dgm:t>
    </dgm:pt>
    <dgm:pt modelId="{37306605-FAA2-4714-974C-18302AB220C5}" type="parTrans" cxnId="{99045EE9-8058-421D-91AC-F43A8F772C3F}">
      <dgm:prSet/>
      <dgm:spPr/>
      <dgm:t>
        <a:bodyPr/>
        <a:lstStyle/>
        <a:p>
          <a:endParaRPr lang="fr-FR"/>
        </a:p>
      </dgm:t>
    </dgm:pt>
    <dgm:pt modelId="{E102816D-F3DA-4806-933C-48FD24A38F5E}" type="sibTrans" cxnId="{99045EE9-8058-421D-91AC-F43A8F772C3F}">
      <dgm:prSet/>
      <dgm:spPr/>
      <dgm:t>
        <a:bodyPr/>
        <a:lstStyle/>
        <a:p>
          <a:endParaRPr lang="fr-FR"/>
        </a:p>
      </dgm:t>
    </dgm:pt>
    <dgm:pt modelId="{8CB7DF8F-DD67-48D2-8FF1-F74E4AA79CF2}" type="pres">
      <dgm:prSet presAssocID="{61915216-588F-4B33-805E-CC813BCA6ED4}" presName="Name0" presStyleCnt="0">
        <dgm:presLayoutVars>
          <dgm:dir/>
        </dgm:presLayoutVars>
      </dgm:prSet>
      <dgm:spPr/>
    </dgm:pt>
    <dgm:pt modelId="{1688945D-BE73-4DDD-90BE-364E1AD91355}" type="pres">
      <dgm:prSet presAssocID="{F2B58005-5B68-42D5-A1DD-02A2CD4381CD}" presName="withChildren" presStyleCnt="0"/>
      <dgm:spPr/>
    </dgm:pt>
    <dgm:pt modelId="{25813EBE-D151-42FE-AA73-436CB8EB19F4}" type="pres">
      <dgm:prSet presAssocID="{F2B58005-5B68-42D5-A1DD-02A2CD4381CD}" presName="bigCircle" presStyleLbl="vennNode1" presStyleIdx="0" presStyleCnt="3"/>
      <dgm:spPr/>
    </dgm:pt>
    <dgm:pt modelId="{4891C89F-AE96-4E81-B23E-028C5BDD5E0C}" type="pres">
      <dgm:prSet presAssocID="{F2B58005-5B68-42D5-A1DD-02A2CD4381CD}" presName="medCircle" presStyleLbl="vennNode1" presStyleIdx="1" presStyleCnt="3"/>
      <dgm:spPr/>
    </dgm:pt>
    <dgm:pt modelId="{F8586AF6-B0E6-4D6C-9CE5-3C395FD3123D}" type="pres">
      <dgm:prSet presAssocID="{F2B58005-5B68-42D5-A1DD-02A2CD4381CD}" presName="txLvl1" presStyleLbl="revTx" presStyleIdx="0" presStyleCnt="3"/>
      <dgm:spPr/>
    </dgm:pt>
    <dgm:pt modelId="{452860C6-7E76-4D57-97AF-4A31D0652E8A}" type="pres">
      <dgm:prSet presAssocID="{F2B58005-5B68-42D5-A1DD-02A2CD4381CD}" presName="lin" presStyleCnt="0"/>
      <dgm:spPr/>
    </dgm:pt>
    <dgm:pt modelId="{31FD1770-E85B-45F0-9FA1-40EA22188B01}" type="pres">
      <dgm:prSet presAssocID="{EDF8C103-02E9-4AB1-89D2-0EBD38274244}" presName="txLvl2" presStyleLbl="revTx" presStyleIdx="1" presStyleCnt="3"/>
      <dgm:spPr/>
    </dgm:pt>
    <dgm:pt modelId="{3CA0F84A-6BDC-4C56-8304-C7E93D3A3434}" type="pres">
      <dgm:prSet presAssocID="{103C5DC0-A9C7-4EA0-809A-3C7ECD494F30}" presName="smCircle" presStyleLbl="vennNode1" presStyleIdx="2" presStyleCnt="3"/>
      <dgm:spPr/>
    </dgm:pt>
    <dgm:pt modelId="{65F7E063-8D66-4A55-AC29-7AF5524E6DAE}" type="pres">
      <dgm:prSet presAssocID="{D0965DC5-FB0F-4CA8-B53C-DF99DA6DFE0C}" presName="txLvl2" presStyleLbl="revTx" presStyleIdx="2" presStyleCnt="3"/>
      <dgm:spPr/>
    </dgm:pt>
  </dgm:ptLst>
  <dgm:cxnLst>
    <dgm:cxn modelId="{CD50D40E-8BB0-4811-9E42-51DA5B7A32AF}" srcId="{F2B58005-5B68-42D5-A1DD-02A2CD4381CD}" destId="{EDF8C103-02E9-4AB1-89D2-0EBD38274244}" srcOrd="0" destOrd="0" parTransId="{9A719ECA-3BB1-4F66-A2B7-0FC44CCE54FF}" sibTransId="{103C5DC0-A9C7-4EA0-809A-3C7ECD494F30}"/>
    <dgm:cxn modelId="{CCA87A26-B836-4132-9276-8219B194A321}" type="presOf" srcId="{61915216-588F-4B33-805E-CC813BCA6ED4}" destId="{8CB7DF8F-DD67-48D2-8FF1-F74E4AA79CF2}" srcOrd="0" destOrd="0" presId="urn:microsoft.com/office/officeart/2008/layout/VerticalCircleList"/>
    <dgm:cxn modelId="{F7B4E331-5BFD-4D1E-B20B-98D9A8CE1621}" srcId="{61915216-588F-4B33-805E-CC813BCA6ED4}" destId="{F2B58005-5B68-42D5-A1DD-02A2CD4381CD}" srcOrd="0" destOrd="0" parTransId="{032EBFC8-067C-4F0F-99E0-261B729988CA}" sibTransId="{3A40FA3B-C666-4CD4-A49E-92BDB41ED819}"/>
    <dgm:cxn modelId="{C5AD9E93-FFC8-4A09-B81C-52366067D1FD}" type="presOf" srcId="{D0965DC5-FB0F-4CA8-B53C-DF99DA6DFE0C}" destId="{65F7E063-8D66-4A55-AC29-7AF5524E6DAE}" srcOrd="0" destOrd="0" presId="urn:microsoft.com/office/officeart/2008/layout/VerticalCircleList"/>
    <dgm:cxn modelId="{BEBC26B0-1934-4E29-9B6B-E3EA08B70FA7}" type="presOf" srcId="{EDF8C103-02E9-4AB1-89D2-0EBD38274244}" destId="{31FD1770-E85B-45F0-9FA1-40EA22188B01}" srcOrd="0" destOrd="0" presId="urn:microsoft.com/office/officeart/2008/layout/VerticalCircleList"/>
    <dgm:cxn modelId="{C7DEB0E2-F49E-4349-82AE-83345C97BC51}" type="presOf" srcId="{F2B58005-5B68-42D5-A1DD-02A2CD4381CD}" destId="{F8586AF6-B0E6-4D6C-9CE5-3C395FD3123D}" srcOrd="0" destOrd="0" presId="urn:microsoft.com/office/officeart/2008/layout/VerticalCircleList"/>
    <dgm:cxn modelId="{99045EE9-8058-421D-91AC-F43A8F772C3F}" srcId="{F2B58005-5B68-42D5-A1DD-02A2CD4381CD}" destId="{D0965DC5-FB0F-4CA8-B53C-DF99DA6DFE0C}" srcOrd="1" destOrd="0" parTransId="{37306605-FAA2-4714-974C-18302AB220C5}" sibTransId="{E102816D-F3DA-4806-933C-48FD24A38F5E}"/>
    <dgm:cxn modelId="{882ECE15-8C1C-4328-B1D1-113DE34E61CB}" type="presParOf" srcId="{8CB7DF8F-DD67-48D2-8FF1-F74E4AA79CF2}" destId="{1688945D-BE73-4DDD-90BE-364E1AD91355}" srcOrd="0" destOrd="0" presId="urn:microsoft.com/office/officeart/2008/layout/VerticalCircleList"/>
    <dgm:cxn modelId="{E097A9C5-AEFE-4A91-A6F4-37FFC214C678}" type="presParOf" srcId="{1688945D-BE73-4DDD-90BE-364E1AD91355}" destId="{25813EBE-D151-42FE-AA73-436CB8EB19F4}" srcOrd="0" destOrd="0" presId="urn:microsoft.com/office/officeart/2008/layout/VerticalCircleList"/>
    <dgm:cxn modelId="{E05FBCC7-2EDD-4CB3-A749-BE17A8BB0725}" type="presParOf" srcId="{1688945D-BE73-4DDD-90BE-364E1AD91355}" destId="{4891C89F-AE96-4E81-B23E-028C5BDD5E0C}" srcOrd="1" destOrd="0" presId="urn:microsoft.com/office/officeart/2008/layout/VerticalCircleList"/>
    <dgm:cxn modelId="{74C9B628-F30B-4E6F-988F-3BD8F3DC1A12}" type="presParOf" srcId="{1688945D-BE73-4DDD-90BE-364E1AD91355}" destId="{F8586AF6-B0E6-4D6C-9CE5-3C395FD3123D}" srcOrd="2" destOrd="0" presId="urn:microsoft.com/office/officeart/2008/layout/VerticalCircleList"/>
    <dgm:cxn modelId="{34D27D79-2691-46AB-AA9C-2CEDD921EF57}" type="presParOf" srcId="{1688945D-BE73-4DDD-90BE-364E1AD91355}" destId="{452860C6-7E76-4D57-97AF-4A31D0652E8A}" srcOrd="3" destOrd="0" presId="urn:microsoft.com/office/officeart/2008/layout/VerticalCircleList"/>
    <dgm:cxn modelId="{1F1D0B9E-F0E2-40E8-88E4-16EB6F0E386B}" type="presParOf" srcId="{452860C6-7E76-4D57-97AF-4A31D0652E8A}" destId="{31FD1770-E85B-45F0-9FA1-40EA22188B01}" srcOrd="0" destOrd="0" presId="urn:microsoft.com/office/officeart/2008/layout/VerticalCircleList"/>
    <dgm:cxn modelId="{D889FBAD-ABB3-4975-97A0-838D1755EBFF}" type="presParOf" srcId="{452860C6-7E76-4D57-97AF-4A31D0652E8A}" destId="{3CA0F84A-6BDC-4C56-8304-C7E93D3A3434}" srcOrd="1" destOrd="0" presId="urn:microsoft.com/office/officeart/2008/layout/VerticalCircleList"/>
    <dgm:cxn modelId="{EF49B685-2AD4-4790-8DB4-7D936B5D17B2}" type="presParOf" srcId="{452860C6-7E76-4D57-97AF-4A31D0652E8A}" destId="{65F7E063-8D66-4A55-AC29-7AF5524E6DA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BF49D6B-FBA7-40FD-9DB1-700AEF8F839E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0030863C-1136-423C-8C39-04DB55502BB2}">
      <dgm:prSet phldrT="[Texte]"/>
      <dgm:spPr/>
      <dgm:t>
        <a:bodyPr/>
        <a:lstStyle/>
        <a:p>
          <a:r>
            <a:rPr lang="fr-FR" b="0" i="0" dirty="0"/>
            <a:t>Technique d'analyse statistique qui permet de regrouper des individus ayant les mêmes caractéristiques afin d’avoir des groupes homogènes</a:t>
          </a:r>
          <a:endParaRPr lang="fr-FR" dirty="0"/>
        </a:p>
      </dgm:t>
    </dgm:pt>
    <dgm:pt modelId="{F53D9FA5-ED46-4641-AD7C-9656F4A3243B}" type="parTrans" cxnId="{B8FFB523-FA01-4507-9508-61DB08DE1ECD}">
      <dgm:prSet/>
      <dgm:spPr/>
      <dgm:t>
        <a:bodyPr/>
        <a:lstStyle/>
        <a:p>
          <a:endParaRPr lang="fr-FR"/>
        </a:p>
      </dgm:t>
    </dgm:pt>
    <dgm:pt modelId="{1F630919-8B79-47AC-97EE-36CE4997EF5A}" type="sibTrans" cxnId="{B8FFB523-FA01-4507-9508-61DB08DE1ECD}">
      <dgm:prSet/>
      <dgm:spPr/>
      <dgm:t>
        <a:bodyPr/>
        <a:lstStyle/>
        <a:p>
          <a:endParaRPr lang="fr-FR"/>
        </a:p>
      </dgm:t>
    </dgm:pt>
    <dgm:pt modelId="{289520FE-7BA0-4035-8BA7-CCAB7A220829}">
      <dgm:prSet phldrT="[Texte]"/>
      <dgm:spPr/>
      <dgm:t>
        <a:bodyPr/>
        <a:lstStyle/>
        <a:p>
          <a:r>
            <a:rPr lang="fr-FR" b="0" i="0" dirty="0"/>
            <a:t>I- Classification ascendante hiérarchique</a:t>
          </a:r>
          <a:endParaRPr lang="fr-FR" b="0" dirty="0"/>
        </a:p>
      </dgm:t>
    </dgm:pt>
    <dgm:pt modelId="{AE205667-6907-43E2-8F6F-64B43E1A33DD}" type="parTrans" cxnId="{85E82537-F955-443B-BFBA-D607EBA354F3}">
      <dgm:prSet/>
      <dgm:spPr/>
      <dgm:t>
        <a:bodyPr/>
        <a:lstStyle/>
        <a:p>
          <a:endParaRPr lang="fr-FR"/>
        </a:p>
      </dgm:t>
    </dgm:pt>
    <dgm:pt modelId="{0DEE8347-DB2B-422A-8118-6DB378EC98F5}" type="sibTrans" cxnId="{85E82537-F955-443B-BFBA-D607EBA354F3}">
      <dgm:prSet/>
      <dgm:spPr/>
      <dgm:t>
        <a:bodyPr/>
        <a:lstStyle/>
        <a:p>
          <a:endParaRPr lang="fr-FR"/>
        </a:p>
      </dgm:t>
    </dgm:pt>
    <dgm:pt modelId="{86E48A60-6EE6-4EA6-AF20-0AFF78796D74}">
      <dgm:prSet phldrT="[Texte]"/>
      <dgm:spPr/>
      <dgm:t>
        <a:bodyPr/>
        <a:lstStyle/>
        <a:p>
          <a:r>
            <a:rPr lang="fr-FR" b="0" dirty="0"/>
            <a:t>II- </a:t>
          </a:r>
          <a:r>
            <a:rPr lang="fr-FR" b="0" i="0" dirty="0"/>
            <a:t>K-</a:t>
          </a:r>
          <a:r>
            <a:rPr lang="fr-FR" b="0" i="0" dirty="0" err="1"/>
            <a:t>means</a:t>
          </a:r>
          <a:endParaRPr lang="fr-FR" b="0" dirty="0"/>
        </a:p>
      </dgm:t>
    </dgm:pt>
    <dgm:pt modelId="{0E8114A8-4999-4A54-B9EE-E0B7DB5520B4}" type="parTrans" cxnId="{45D2061E-C73F-4120-8DC5-63E6E623EC67}">
      <dgm:prSet/>
      <dgm:spPr/>
      <dgm:t>
        <a:bodyPr/>
        <a:lstStyle/>
        <a:p>
          <a:endParaRPr lang="fr-FR"/>
        </a:p>
      </dgm:t>
    </dgm:pt>
    <dgm:pt modelId="{BC5CFC85-BDC4-4491-8991-26176C0E6680}" type="sibTrans" cxnId="{45D2061E-C73F-4120-8DC5-63E6E623EC67}">
      <dgm:prSet/>
      <dgm:spPr/>
      <dgm:t>
        <a:bodyPr/>
        <a:lstStyle/>
        <a:p>
          <a:endParaRPr lang="fr-FR"/>
        </a:p>
      </dgm:t>
    </dgm:pt>
    <dgm:pt modelId="{1E2341CB-76A1-4924-B8D9-1205EDB684BC}" type="pres">
      <dgm:prSet presAssocID="{EBF49D6B-FBA7-40FD-9DB1-700AEF8F839E}" presName="Name0" presStyleCnt="0">
        <dgm:presLayoutVars>
          <dgm:dir/>
          <dgm:animLvl val="lvl"/>
          <dgm:resizeHandles val="exact"/>
        </dgm:presLayoutVars>
      </dgm:prSet>
      <dgm:spPr/>
    </dgm:pt>
    <dgm:pt modelId="{799FB08D-9AC5-433E-BAE1-D828FE498302}" type="pres">
      <dgm:prSet presAssocID="{0030863C-1136-423C-8C39-04DB55502BB2}" presName="boxAndChildren" presStyleCnt="0"/>
      <dgm:spPr/>
    </dgm:pt>
    <dgm:pt modelId="{B1065EA4-4377-486A-8789-A3880C5C4F7C}" type="pres">
      <dgm:prSet presAssocID="{0030863C-1136-423C-8C39-04DB55502BB2}" presName="parentTextBox" presStyleLbl="node1" presStyleIdx="0" presStyleCnt="1"/>
      <dgm:spPr/>
    </dgm:pt>
    <dgm:pt modelId="{2665609B-D41E-4BEA-A9C3-6D71087B686B}" type="pres">
      <dgm:prSet presAssocID="{0030863C-1136-423C-8C39-04DB55502BB2}" presName="entireBox" presStyleLbl="node1" presStyleIdx="0" presStyleCnt="1"/>
      <dgm:spPr/>
    </dgm:pt>
    <dgm:pt modelId="{8D73B466-CB9B-4A04-88C3-AD9FA654FDF2}" type="pres">
      <dgm:prSet presAssocID="{0030863C-1136-423C-8C39-04DB55502BB2}" presName="descendantBox" presStyleCnt="0"/>
      <dgm:spPr/>
    </dgm:pt>
    <dgm:pt modelId="{D804136C-2B41-4CC1-9546-B5EC6D20168D}" type="pres">
      <dgm:prSet presAssocID="{289520FE-7BA0-4035-8BA7-CCAB7A220829}" presName="childTextBox" presStyleLbl="fgAccFollowNode1" presStyleIdx="0" presStyleCnt="2">
        <dgm:presLayoutVars>
          <dgm:bulletEnabled val="1"/>
        </dgm:presLayoutVars>
      </dgm:prSet>
      <dgm:spPr/>
    </dgm:pt>
    <dgm:pt modelId="{09D95BC5-0B1F-4DBD-93F7-E1B1A9F62DB2}" type="pres">
      <dgm:prSet presAssocID="{86E48A60-6EE6-4EA6-AF20-0AFF78796D74}" presName="childTextBox" presStyleLbl="fgAccFollowNode1" presStyleIdx="1" presStyleCnt="2" custLinFactNeighborY="468">
        <dgm:presLayoutVars>
          <dgm:bulletEnabled val="1"/>
        </dgm:presLayoutVars>
      </dgm:prSet>
      <dgm:spPr/>
    </dgm:pt>
  </dgm:ptLst>
  <dgm:cxnLst>
    <dgm:cxn modelId="{45D2061E-C73F-4120-8DC5-63E6E623EC67}" srcId="{0030863C-1136-423C-8C39-04DB55502BB2}" destId="{86E48A60-6EE6-4EA6-AF20-0AFF78796D74}" srcOrd="1" destOrd="0" parTransId="{0E8114A8-4999-4A54-B9EE-E0B7DB5520B4}" sibTransId="{BC5CFC85-BDC4-4491-8991-26176C0E6680}"/>
    <dgm:cxn modelId="{B8FFB523-FA01-4507-9508-61DB08DE1ECD}" srcId="{EBF49D6B-FBA7-40FD-9DB1-700AEF8F839E}" destId="{0030863C-1136-423C-8C39-04DB55502BB2}" srcOrd="0" destOrd="0" parTransId="{F53D9FA5-ED46-4641-AD7C-9656F4A3243B}" sibTransId="{1F630919-8B79-47AC-97EE-36CE4997EF5A}"/>
    <dgm:cxn modelId="{85E82537-F955-443B-BFBA-D607EBA354F3}" srcId="{0030863C-1136-423C-8C39-04DB55502BB2}" destId="{289520FE-7BA0-4035-8BA7-CCAB7A220829}" srcOrd="0" destOrd="0" parTransId="{AE205667-6907-43E2-8F6F-64B43E1A33DD}" sibTransId="{0DEE8347-DB2B-422A-8118-6DB378EC98F5}"/>
    <dgm:cxn modelId="{CB16EB42-AE92-4866-A5D4-C1EA310BE7CD}" type="presOf" srcId="{0030863C-1136-423C-8C39-04DB55502BB2}" destId="{B1065EA4-4377-486A-8789-A3880C5C4F7C}" srcOrd="0" destOrd="0" presId="urn:microsoft.com/office/officeart/2005/8/layout/process4"/>
    <dgm:cxn modelId="{50AAAD64-2050-43E6-B57E-A976CDD6FB59}" type="presOf" srcId="{86E48A60-6EE6-4EA6-AF20-0AFF78796D74}" destId="{09D95BC5-0B1F-4DBD-93F7-E1B1A9F62DB2}" srcOrd="0" destOrd="0" presId="urn:microsoft.com/office/officeart/2005/8/layout/process4"/>
    <dgm:cxn modelId="{0C60BBC0-D274-4BEA-8001-2871EF39E4BA}" type="presOf" srcId="{0030863C-1136-423C-8C39-04DB55502BB2}" destId="{2665609B-D41E-4BEA-A9C3-6D71087B686B}" srcOrd="1" destOrd="0" presId="urn:microsoft.com/office/officeart/2005/8/layout/process4"/>
    <dgm:cxn modelId="{58AB29D1-22BE-4911-BFF4-FE3F9F12E07B}" type="presOf" srcId="{289520FE-7BA0-4035-8BA7-CCAB7A220829}" destId="{D804136C-2B41-4CC1-9546-B5EC6D20168D}" srcOrd="0" destOrd="0" presId="urn:microsoft.com/office/officeart/2005/8/layout/process4"/>
    <dgm:cxn modelId="{68943AEA-3F06-4830-9468-B1D00878A723}" type="presOf" srcId="{EBF49D6B-FBA7-40FD-9DB1-700AEF8F839E}" destId="{1E2341CB-76A1-4924-B8D9-1205EDB684BC}" srcOrd="0" destOrd="0" presId="urn:microsoft.com/office/officeart/2005/8/layout/process4"/>
    <dgm:cxn modelId="{399A72E1-4287-44C6-A0FB-D42A7A5366AB}" type="presParOf" srcId="{1E2341CB-76A1-4924-B8D9-1205EDB684BC}" destId="{799FB08D-9AC5-433E-BAE1-D828FE498302}" srcOrd="0" destOrd="0" presId="urn:microsoft.com/office/officeart/2005/8/layout/process4"/>
    <dgm:cxn modelId="{216A8990-D616-46AD-905F-B62FBAC7D3F2}" type="presParOf" srcId="{799FB08D-9AC5-433E-BAE1-D828FE498302}" destId="{B1065EA4-4377-486A-8789-A3880C5C4F7C}" srcOrd="0" destOrd="0" presId="urn:microsoft.com/office/officeart/2005/8/layout/process4"/>
    <dgm:cxn modelId="{EEA34F81-F257-4539-8F29-B96889455FDF}" type="presParOf" srcId="{799FB08D-9AC5-433E-BAE1-D828FE498302}" destId="{2665609B-D41E-4BEA-A9C3-6D71087B686B}" srcOrd="1" destOrd="0" presId="urn:microsoft.com/office/officeart/2005/8/layout/process4"/>
    <dgm:cxn modelId="{1A33E6DE-530E-44AD-BA46-E95859509E90}" type="presParOf" srcId="{799FB08D-9AC5-433E-BAE1-D828FE498302}" destId="{8D73B466-CB9B-4A04-88C3-AD9FA654FDF2}" srcOrd="2" destOrd="0" presId="urn:microsoft.com/office/officeart/2005/8/layout/process4"/>
    <dgm:cxn modelId="{1DB44DD5-8C9C-47DE-BC0C-1CFA5B728992}" type="presParOf" srcId="{8D73B466-CB9B-4A04-88C3-AD9FA654FDF2}" destId="{D804136C-2B41-4CC1-9546-B5EC6D20168D}" srcOrd="0" destOrd="0" presId="urn:microsoft.com/office/officeart/2005/8/layout/process4"/>
    <dgm:cxn modelId="{F35B6F50-1749-4435-BAED-9357AE3F9FB4}" type="presParOf" srcId="{8D73B466-CB9B-4A04-88C3-AD9FA654FDF2}" destId="{09D95BC5-0B1F-4DBD-93F7-E1B1A9F62DB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326E75E-4BED-4386-A740-F69D8F1F9E8A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93A38F-3009-4B5B-805A-6201A36F6EA5}">
      <dgm:prSet phldrT="[Texte]"/>
      <dgm:spPr/>
      <dgm:t>
        <a:bodyPr/>
        <a:lstStyle/>
        <a:p>
          <a:r>
            <a:rPr lang="fr-FR" b="1" dirty="0"/>
            <a:t>Cluster optimal </a:t>
          </a:r>
          <a:endParaRPr lang="fr-FR" dirty="0"/>
        </a:p>
      </dgm:t>
    </dgm:pt>
    <dgm:pt modelId="{AF2FE787-152B-47FE-AC23-872C8FAC5FC3}" type="parTrans" cxnId="{FFDA99D6-1FE2-4453-908F-994D1FEFA84F}">
      <dgm:prSet/>
      <dgm:spPr/>
      <dgm:t>
        <a:bodyPr/>
        <a:lstStyle/>
        <a:p>
          <a:endParaRPr lang="fr-FR"/>
        </a:p>
      </dgm:t>
    </dgm:pt>
    <dgm:pt modelId="{00701E83-9A8F-43DC-9101-8004185C1B54}" type="sibTrans" cxnId="{FFDA99D6-1FE2-4453-908F-994D1FEFA84F}">
      <dgm:prSet/>
      <dgm:spPr/>
      <dgm:t>
        <a:bodyPr/>
        <a:lstStyle/>
        <a:p>
          <a:endParaRPr lang="fr-FR"/>
        </a:p>
      </dgm:t>
    </dgm:pt>
    <dgm:pt modelId="{26BD11F0-82FD-42E0-9211-D53342ADC601}">
      <dgm:prSet phldrT="[Texte]"/>
      <dgm:spPr/>
      <dgm:t>
        <a:bodyPr/>
        <a:lstStyle/>
        <a:p>
          <a:r>
            <a:rPr lang="fr-FR" dirty="0"/>
            <a:t>Méthode du Coude</a:t>
          </a:r>
        </a:p>
      </dgm:t>
    </dgm:pt>
    <dgm:pt modelId="{3AD82A8C-BC2E-4377-AE5F-7906F79F28ED}" type="parTrans" cxnId="{A3BCE62E-228D-4911-821B-A2C10ECFD393}">
      <dgm:prSet/>
      <dgm:spPr/>
      <dgm:t>
        <a:bodyPr/>
        <a:lstStyle/>
        <a:p>
          <a:endParaRPr lang="fr-FR"/>
        </a:p>
      </dgm:t>
    </dgm:pt>
    <dgm:pt modelId="{496EE6C5-692F-45DF-A43B-73EE9F78FC5B}" type="sibTrans" cxnId="{A3BCE62E-228D-4911-821B-A2C10ECFD393}">
      <dgm:prSet/>
      <dgm:spPr/>
      <dgm:t>
        <a:bodyPr/>
        <a:lstStyle/>
        <a:p>
          <a:endParaRPr lang="fr-FR"/>
        </a:p>
      </dgm:t>
    </dgm:pt>
    <dgm:pt modelId="{B4F931B2-25A0-4D24-AB91-9B779E38DC3E}">
      <dgm:prSet phldrT="[Texte]"/>
      <dgm:spPr/>
      <dgm:t>
        <a:bodyPr/>
        <a:lstStyle/>
        <a:p>
          <a:pPr algn="ctr"/>
          <a:r>
            <a:rPr lang="fr-FR" dirty="0"/>
            <a:t>Méthode stat Silhouette</a:t>
          </a:r>
        </a:p>
      </dgm:t>
    </dgm:pt>
    <dgm:pt modelId="{F97414AA-D29A-4F07-B125-EF5652974ABA}" type="parTrans" cxnId="{08BF6B99-F22C-4876-9EEB-09F6BAA3A075}">
      <dgm:prSet/>
      <dgm:spPr/>
      <dgm:t>
        <a:bodyPr/>
        <a:lstStyle/>
        <a:p>
          <a:endParaRPr lang="fr-FR"/>
        </a:p>
      </dgm:t>
    </dgm:pt>
    <dgm:pt modelId="{940EDBF3-BBEB-45C9-9A64-C1BC73BB2486}" type="sibTrans" cxnId="{08BF6B99-F22C-4876-9EEB-09F6BAA3A075}">
      <dgm:prSet/>
      <dgm:spPr/>
      <dgm:t>
        <a:bodyPr/>
        <a:lstStyle/>
        <a:p>
          <a:endParaRPr lang="fr-FR"/>
        </a:p>
      </dgm:t>
    </dgm:pt>
    <dgm:pt modelId="{57D541C1-8000-4ACF-BB7C-ABEB697C35B5}">
      <dgm:prSet phldrT="[Texte]"/>
      <dgm:spPr/>
      <dgm:t>
        <a:bodyPr/>
        <a:lstStyle/>
        <a:p>
          <a:r>
            <a:rPr lang="fr-F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rPr>
            <a:t>6 clusters</a:t>
          </a:r>
          <a:endParaRPr lang="fr-FR" b="1" dirty="0"/>
        </a:p>
      </dgm:t>
    </dgm:pt>
    <dgm:pt modelId="{DC0135DC-1026-4581-8667-7211ACCA117A}" type="parTrans" cxnId="{272B1A47-C910-4F6E-B435-528380EA5A78}">
      <dgm:prSet/>
      <dgm:spPr/>
      <dgm:t>
        <a:bodyPr/>
        <a:lstStyle/>
        <a:p>
          <a:endParaRPr lang="fr-FR"/>
        </a:p>
      </dgm:t>
    </dgm:pt>
    <dgm:pt modelId="{C20028DA-E27A-45A3-9A08-1D3E79511203}" type="sibTrans" cxnId="{272B1A47-C910-4F6E-B435-528380EA5A78}">
      <dgm:prSet/>
      <dgm:spPr/>
      <dgm:t>
        <a:bodyPr/>
        <a:lstStyle/>
        <a:p>
          <a:endParaRPr lang="fr-FR"/>
        </a:p>
      </dgm:t>
    </dgm:pt>
    <dgm:pt modelId="{DBD8FC9B-A888-452F-86FD-82DEB0CF3664}" type="pres">
      <dgm:prSet presAssocID="{F326E75E-4BED-4386-A740-F69D8F1F9E8A}" presName="Name0" presStyleCnt="0">
        <dgm:presLayoutVars>
          <dgm:dir/>
        </dgm:presLayoutVars>
      </dgm:prSet>
      <dgm:spPr/>
    </dgm:pt>
    <dgm:pt modelId="{EB5B717C-2F99-422C-BFB1-4FA764D7DD75}" type="pres">
      <dgm:prSet presAssocID="{8193A38F-3009-4B5B-805A-6201A36F6EA5}" presName="withChildren" presStyleCnt="0"/>
      <dgm:spPr/>
    </dgm:pt>
    <dgm:pt modelId="{2B124AFF-783C-42AA-8D70-678E47811502}" type="pres">
      <dgm:prSet presAssocID="{8193A38F-3009-4B5B-805A-6201A36F6EA5}" presName="bigCircle" presStyleLbl="vennNode1" presStyleIdx="0" presStyleCnt="4" custLinFactNeighborX="2202" custLinFactNeighborY="-8"/>
      <dgm:spPr/>
    </dgm:pt>
    <dgm:pt modelId="{151470D2-DC1D-4734-A56E-40977D7F47EE}" type="pres">
      <dgm:prSet presAssocID="{8193A38F-3009-4B5B-805A-6201A36F6EA5}" presName="medCircle" presStyleLbl="vennNode1" presStyleIdx="1" presStyleCnt="4"/>
      <dgm:spPr/>
    </dgm:pt>
    <dgm:pt modelId="{CCF30E52-6D14-43BE-A9F8-31525DB81F0B}" type="pres">
      <dgm:prSet presAssocID="{8193A38F-3009-4B5B-805A-6201A36F6EA5}" presName="txLvl1" presStyleLbl="revTx" presStyleIdx="0" presStyleCnt="4" custScaleX="79537"/>
      <dgm:spPr/>
    </dgm:pt>
    <dgm:pt modelId="{2A49F2A2-60EE-4C52-8973-EFDE5F9A70D5}" type="pres">
      <dgm:prSet presAssocID="{8193A38F-3009-4B5B-805A-6201A36F6EA5}" presName="lin" presStyleCnt="0"/>
      <dgm:spPr/>
    </dgm:pt>
    <dgm:pt modelId="{0678730F-9034-4A75-B56B-9BD6E95B87DD}" type="pres">
      <dgm:prSet presAssocID="{26BD11F0-82FD-42E0-9211-D53342ADC601}" presName="txLvl2" presStyleLbl="revTx" presStyleIdx="1" presStyleCnt="4" custLinFactY="100000" custLinFactNeighborX="10396" custLinFactNeighborY="169191"/>
      <dgm:spPr/>
    </dgm:pt>
    <dgm:pt modelId="{B42AD2CF-DA39-4079-8FB6-3A96855FEDBC}" type="pres">
      <dgm:prSet presAssocID="{496EE6C5-692F-45DF-A43B-73EE9F78FC5B}" presName="smCircle" presStyleLbl="vennNode1" presStyleIdx="2" presStyleCnt="4"/>
      <dgm:spPr/>
    </dgm:pt>
    <dgm:pt modelId="{73848827-02B2-487E-850C-680011F85AD9}" type="pres">
      <dgm:prSet presAssocID="{B4F931B2-25A0-4D24-AB91-9B779E38DC3E}" presName="txLvl2" presStyleLbl="revTx" presStyleIdx="2" presStyleCnt="4" custScaleX="73655" custScaleY="480691"/>
      <dgm:spPr/>
    </dgm:pt>
    <dgm:pt modelId="{304BAE93-30C3-4884-BD46-250BBA1C86E4}" type="pres">
      <dgm:prSet presAssocID="{940EDBF3-BBEB-45C9-9A64-C1BC73BB2486}" presName="smCircle" presStyleLbl="vennNode1" presStyleIdx="3" presStyleCnt="4"/>
      <dgm:spPr/>
    </dgm:pt>
    <dgm:pt modelId="{95DE9DB2-DD9F-4557-9A13-EBB53477E814}" type="pres">
      <dgm:prSet presAssocID="{57D541C1-8000-4ACF-BB7C-ABEB697C35B5}" presName="txLvl2" presStyleLbl="revTx" presStyleIdx="3" presStyleCnt="4" custLinFactY="-39726" custLinFactNeighborX="16413" custLinFactNeighborY="-100000"/>
      <dgm:spPr/>
    </dgm:pt>
  </dgm:ptLst>
  <dgm:cxnLst>
    <dgm:cxn modelId="{A88C4F1D-91E8-4442-B57A-3AE9DA044CBC}" type="presOf" srcId="{F326E75E-4BED-4386-A740-F69D8F1F9E8A}" destId="{DBD8FC9B-A888-452F-86FD-82DEB0CF3664}" srcOrd="0" destOrd="0" presId="urn:microsoft.com/office/officeart/2008/layout/VerticalCircleList"/>
    <dgm:cxn modelId="{A3BCE62E-228D-4911-821B-A2C10ECFD393}" srcId="{8193A38F-3009-4B5B-805A-6201A36F6EA5}" destId="{26BD11F0-82FD-42E0-9211-D53342ADC601}" srcOrd="0" destOrd="0" parTransId="{3AD82A8C-BC2E-4377-AE5F-7906F79F28ED}" sibTransId="{496EE6C5-692F-45DF-A43B-73EE9F78FC5B}"/>
    <dgm:cxn modelId="{272B1A47-C910-4F6E-B435-528380EA5A78}" srcId="{8193A38F-3009-4B5B-805A-6201A36F6EA5}" destId="{57D541C1-8000-4ACF-BB7C-ABEB697C35B5}" srcOrd="2" destOrd="0" parTransId="{DC0135DC-1026-4581-8667-7211ACCA117A}" sibTransId="{C20028DA-E27A-45A3-9A08-1D3E79511203}"/>
    <dgm:cxn modelId="{9D2F4B7B-68CE-49A6-8AAB-D23CDE28B76B}" type="presOf" srcId="{B4F931B2-25A0-4D24-AB91-9B779E38DC3E}" destId="{73848827-02B2-487E-850C-680011F85AD9}" srcOrd="0" destOrd="0" presId="urn:microsoft.com/office/officeart/2008/layout/VerticalCircleList"/>
    <dgm:cxn modelId="{8DECE394-46E3-49E1-B081-D3E167B026F9}" type="presOf" srcId="{26BD11F0-82FD-42E0-9211-D53342ADC601}" destId="{0678730F-9034-4A75-B56B-9BD6E95B87DD}" srcOrd="0" destOrd="0" presId="urn:microsoft.com/office/officeart/2008/layout/VerticalCircleList"/>
    <dgm:cxn modelId="{08BF6B99-F22C-4876-9EEB-09F6BAA3A075}" srcId="{8193A38F-3009-4B5B-805A-6201A36F6EA5}" destId="{B4F931B2-25A0-4D24-AB91-9B779E38DC3E}" srcOrd="1" destOrd="0" parTransId="{F97414AA-D29A-4F07-B125-EF5652974ABA}" sibTransId="{940EDBF3-BBEB-45C9-9A64-C1BC73BB2486}"/>
    <dgm:cxn modelId="{7EB906AF-A396-4770-ABC2-83DCE0658704}" type="presOf" srcId="{57D541C1-8000-4ACF-BB7C-ABEB697C35B5}" destId="{95DE9DB2-DD9F-4557-9A13-EBB53477E814}" srcOrd="0" destOrd="0" presId="urn:microsoft.com/office/officeart/2008/layout/VerticalCircleList"/>
    <dgm:cxn modelId="{FFDA99D6-1FE2-4453-908F-994D1FEFA84F}" srcId="{F326E75E-4BED-4386-A740-F69D8F1F9E8A}" destId="{8193A38F-3009-4B5B-805A-6201A36F6EA5}" srcOrd="0" destOrd="0" parTransId="{AF2FE787-152B-47FE-AC23-872C8FAC5FC3}" sibTransId="{00701E83-9A8F-43DC-9101-8004185C1B54}"/>
    <dgm:cxn modelId="{17260FE0-BEEB-4DE7-A05E-08531186196A}" type="presOf" srcId="{8193A38F-3009-4B5B-805A-6201A36F6EA5}" destId="{CCF30E52-6D14-43BE-A9F8-31525DB81F0B}" srcOrd="0" destOrd="0" presId="urn:microsoft.com/office/officeart/2008/layout/VerticalCircleList"/>
    <dgm:cxn modelId="{495CEE68-53F4-463E-B9DE-63C8EA36E0C3}" type="presParOf" srcId="{DBD8FC9B-A888-452F-86FD-82DEB0CF3664}" destId="{EB5B717C-2F99-422C-BFB1-4FA764D7DD75}" srcOrd="0" destOrd="0" presId="urn:microsoft.com/office/officeart/2008/layout/VerticalCircleList"/>
    <dgm:cxn modelId="{4B8DAB2B-7839-41D1-A000-4D157693197B}" type="presParOf" srcId="{EB5B717C-2F99-422C-BFB1-4FA764D7DD75}" destId="{2B124AFF-783C-42AA-8D70-678E47811502}" srcOrd="0" destOrd="0" presId="urn:microsoft.com/office/officeart/2008/layout/VerticalCircleList"/>
    <dgm:cxn modelId="{BB37BAEA-477C-4864-9B64-A8DCFF015B92}" type="presParOf" srcId="{EB5B717C-2F99-422C-BFB1-4FA764D7DD75}" destId="{151470D2-DC1D-4734-A56E-40977D7F47EE}" srcOrd="1" destOrd="0" presId="urn:microsoft.com/office/officeart/2008/layout/VerticalCircleList"/>
    <dgm:cxn modelId="{C15F8CB5-498C-4D6C-A5F8-87C64E505F45}" type="presParOf" srcId="{EB5B717C-2F99-422C-BFB1-4FA764D7DD75}" destId="{CCF30E52-6D14-43BE-A9F8-31525DB81F0B}" srcOrd="2" destOrd="0" presId="urn:microsoft.com/office/officeart/2008/layout/VerticalCircleList"/>
    <dgm:cxn modelId="{F70D7BDA-B261-4E67-AAE8-12236C6D7038}" type="presParOf" srcId="{EB5B717C-2F99-422C-BFB1-4FA764D7DD75}" destId="{2A49F2A2-60EE-4C52-8973-EFDE5F9A70D5}" srcOrd="3" destOrd="0" presId="urn:microsoft.com/office/officeart/2008/layout/VerticalCircleList"/>
    <dgm:cxn modelId="{48C7F69C-34FE-4110-9CBE-CD8B202CE850}" type="presParOf" srcId="{2A49F2A2-60EE-4C52-8973-EFDE5F9A70D5}" destId="{0678730F-9034-4A75-B56B-9BD6E95B87DD}" srcOrd="0" destOrd="0" presId="urn:microsoft.com/office/officeart/2008/layout/VerticalCircleList"/>
    <dgm:cxn modelId="{25EB184F-BACA-49C1-B83F-464C68E01813}" type="presParOf" srcId="{2A49F2A2-60EE-4C52-8973-EFDE5F9A70D5}" destId="{B42AD2CF-DA39-4079-8FB6-3A96855FEDBC}" srcOrd="1" destOrd="0" presId="urn:microsoft.com/office/officeart/2008/layout/VerticalCircleList"/>
    <dgm:cxn modelId="{7E599610-1510-432E-A478-17A3300FEAE9}" type="presParOf" srcId="{2A49F2A2-60EE-4C52-8973-EFDE5F9A70D5}" destId="{73848827-02B2-487E-850C-680011F85AD9}" srcOrd="2" destOrd="0" presId="urn:microsoft.com/office/officeart/2008/layout/VerticalCircleList"/>
    <dgm:cxn modelId="{EB29DB2F-DDD0-49BF-A2F3-6C1C0BC3C140}" type="presParOf" srcId="{2A49F2A2-60EE-4C52-8973-EFDE5F9A70D5}" destId="{304BAE93-30C3-4884-BD46-250BBA1C86E4}" srcOrd="3" destOrd="0" presId="urn:microsoft.com/office/officeart/2008/layout/VerticalCircleList"/>
    <dgm:cxn modelId="{37BF8D75-1817-4820-BF26-243E46F11FB2}" type="presParOf" srcId="{2A49F2A2-60EE-4C52-8973-EFDE5F9A70D5}" destId="{95DE9DB2-DD9F-4557-9A13-EBB53477E814}" srcOrd="4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B43C0D8-696E-484A-B8DA-C4E24BD98704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4355A01-5E95-4EB9-9288-2370BF73301D}">
      <dgm:prSet phldrT="[Texte]"/>
      <dgm:spPr/>
      <dgm:t>
        <a:bodyPr/>
        <a:lstStyle/>
        <a:p>
          <a:r>
            <a:rPr lang="fr-FR" dirty="0"/>
            <a:t>Arbre inversé (branche: tronc et feuilles: Pays)</a:t>
          </a:r>
        </a:p>
      </dgm:t>
    </dgm:pt>
    <dgm:pt modelId="{D96E65A2-6CAC-4FE8-BDB5-3ADBC3DD353A}" type="parTrans" cxnId="{23986DAC-ABA7-46F3-B862-4B70F5121F31}">
      <dgm:prSet/>
      <dgm:spPr/>
      <dgm:t>
        <a:bodyPr/>
        <a:lstStyle/>
        <a:p>
          <a:endParaRPr lang="fr-FR"/>
        </a:p>
      </dgm:t>
    </dgm:pt>
    <dgm:pt modelId="{F3779AF8-1F73-423D-A403-9819F1586979}" type="sibTrans" cxnId="{23986DAC-ABA7-46F3-B862-4B70F5121F31}">
      <dgm:prSet/>
      <dgm:spPr/>
      <dgm:t>
        <a:bodyPr/>
        <a:lstStyle/>
        <a:p>
          <a:endParaRPr lang="fr-FR"/>
        </a:p>
      </dgm:t>
    </dgm:pt>
    <dgm:pt modelId="{C850FBC4-430E-4808-89DB-906E64EFFE27}">
      <dgm:prSet phldrT="[Texte]"/>
      <dgm:spPr/>
      <dgm:t>
        <a:bodyPr/>
        <a:lstStyle/>
        <a:p>
          <a:r>
            <a:rPr lang="fr-FR" dirty="0"/>
            <a:t>6 rectangles : 6 clusters</a:t>
          </a:r>
        </a:p>
      </dgm:t>
    </dgm:pt>
    <dgm:pt modelId="{0CE5022E-2A37-4E0C-8067-258A70F83242}" type="parTrans" cxnId="{F7E4F89B-66F8-42EB-87B4-6D6D68663938}">
      <dgm:prSet/>
      <dgm:spPr/>
      <dgm:t>
        <a:bodyPr/>
        <a:lstStyle/>
        <a:p>
          <a:endParaRPr lang="fr-FR"/>
        </a:p>
      </dgm:t>
    </dgm:pt>
    <dgm:pt modelId="{D5CC9AAD-5FA6-4707-8603-398315461469}" type="sibTrans" cxnId="{F7E4F89B-66F8-42EB-87B4-6D6D68663938}">
      <dgm:prSet/>
      <dgm:spPr/>
      <dgm:t>
        <a:bodyPr/>
        <a:lstStyle/>
        <a:p>
          <a:endParaRPr lang="fr-FR"/>
        </a:p>
      </dgm:t>
    </dgm:pt>
    <dgm:pt modelId="{266D45AF-AE7A-410E-BB0B-8541B6CFF184}">
      <dgm:prSet phldrT="[Texte]"/>
      <dgm:spPr/>
      <dgm:t>
        <a:bodyPr/>
        <a:lstStyle/>
        <a:p>
          <a:r>
            <a:rPr lang="fr-FR" dirty="0"/>
            <a:t>Groupe rouge et jaune sont plus similaire (plus proche en termes de distances) que rouge et rose</a:t>
          </a:r>
        </a:p>
      </dgm:t>
    </dgm:pt>
    <dgm:pt modelId="{35DABDF8-6388-4471-86D4-FEA01FF0A7F5}" type="parTrans" cxnId="{A11B161C-BFEF-45AC-A18E-761CE1E0FCD8}">
      <dgm:prSet/>
      <dgm:spPr/>
      <dgm:t>
        <a:bodyPr/>
        <a:lstStyle/>
        <a:p>
          <a:endParaRPr lang="fr-FR"/>
        </a:p>
      </dgm:t>
    </dgm:pt>
    <dgm:pt modelId="{C54878CD-94C2-46B2-BB0F-B5F2D28C135B}" type="sibTrans" cxnId="{A11B161C-BFEF-45AC-A18E-761CE1E0FCD8}">
      <dgm:prSet/>
      <dgm:spPr/>
      <dgm:t>
        <a:bodyPr/>
        <a:lstStyle/>
        <a:p>
          <a:endParaRPr lang="fr-FR"/>
        </a:p>
      </dgm:t>
    </dgm:pt>
    <dgm:pt modelId="{ED7D74BC-61C7-4D2D-8EA1-EB3802BA09F5}">
      <dgm:prSet phldrT="[Texte]"/>
      <dgm:spPr/>
      <dgm:t>
        <a:bodyPr/>
        <a:lstStyle/>
        <a:p>
          <a:r>
            <a:rPr lang="fr-FR" b="0" i="0"/>
            <a:t>Les pays qui sont regroupés sur la même branche ou près l'un de l'autre sont plus similaires entre eux en termes de caractéristiques mesurées dans l'analyse.</a:t>
          </a:r>
          <a:endParaRPr lang="fr-FR" dirty="0"/>
        </a:p>
      </dgm:t>
    </dgm:pt>
    <dgm:pt modelId="{9CC3B302-A96D-416F-BB7E-20C507B89527}" type="parTrans" cxnId="{C1147EFC-5229-49A0-8EBE-42D69F7FC751}">
      <dgm:prSet/>
      <dgm:spPr/>
      <dgm:t>
        <a:bodyPr/>
        <a:lstStyle/>
        <a:p>
          <a:endParaRPr lang="fr-FR"/>
        </a:p>
      </dgm:t>
    </dgm:pt>
    <dgm:pt modelId="{9E626B07-8BA3-4AAE-9B24-3F3573A5AEC7}" type="sibTrans" cxnId="{C1147EFC-5229-49A0-8EBE-42D69F7FC751}">
      <dgm:prSet/>
      <dgm:spPr/>
      <dgm:t>
        <a:bodyPr/>
        <a:lstStyle/>
        <a:p>
          <a:endParaRPr lang="fr-FR"/>
        </a:p>
      </dgm:t>
    </dgm:pt>
    <dgm:pt modelId="{1E5BB2B8-141F-409B-8C1C-6F9C37010677}" type="pres">
      <dgm:prSet presAssocID="{DB43C0D8-696E-484A-B8DA-C4E24BD98704}" presName="Name0" presStyleCnt="0">
        <dgm:presLayoutVars>
          <dgm:dir/>
          <dgm:animLvl val="lvl"/>
          <dgm:resizeHandles val="exact"/>
        </dgm:presLayoutVars>
      </dgm:prSet>
      <dgm:spPr/>
    </dgm:pt>
    <dgm:pt modelId="{89A17B69-E715-45EB-B92A-83762F1E9562}" type="pres">
      <dgm:prSet presAssocID="{266D45AF-AE7A-410E-BB0B-8541B6CFF184}" presName="boxAndChildren" presStyleCnt="0"/>
      <dgm:spPr/>
    </dgm:pt>
    <dgm:pt modelId="{BCF2692C-1639-4B91-AC13-131C5E55ABCC}" type="pres">
      <dgm:prSet presAssocID="{266D45AF-AE7A-410E-BB0B-8541B6CFF184}" presName="parentTextBox" presStyleLbl="node1" presStyleIdx="0" presStyleCnt="4"/>
      <dgm:spPr/>
    </dgm:pt>
    <dgm:pt modelId="{DC284F68-DAF5-4D4F-8021-9CF7201ACBF8}" type="pres">
      <dgm:prSet presAssocID="{9E626B07-8BA3-4AAE-9B24-3F3573A5AEC7}" presName="sp" presStyleCnt="0"/>
      <dgm:spPr/>
    </dgm:pt>
    <dgm:pt modelId="{5F469D4E-A4E4-49D3-A3CA-3C8635B8313A}" type="pres">
      <dgm:prSet presAssocID="{ED7D74BC-61C7-4D2D-8EA1-EB3802BA09F5}" presName="arrowAndChildren" presStyleCnt="0"/>
      <dgm:spPr/>
    </dgm:pt>
    <dgm:pt modelId="{F7D73A9B-A5AA-4CB3-AC0E-AA733F6C68AF}" type="pres">
      <dgm:prSet presAssocID="{ED7D74BC-61C7-4D2D-8EA1-EB3802BA09F5}" presName="parentTextArrow" presStyleLbl="node1" presStyleIdx="1" presStyleCnt="4"/>
      <dgm:spPr/>
    </dgm:pt>
    <dgm:pt modelId="{CAB33792-F12C-42B0-944B-BCC885C44076}" type="pres">
      <dgm:prSet presAssocID="{D5CC9AAD-5FA6-4707-8603-398315461469}" presName="sp" presStyleCnt="0"/>
      <dgm:spPr/>
    </dgm:pt>
    <dgm:pt modelId="{8BBA9FE4-BDAE-4B0F-B071-E9F37E0CB039}" type="pres">
      <dgm:prSet presAssocID="{C850FBC4-430E-4808-89DB-906E64EFFE27}" presName="arrowAndChildren" presStyleCnt="0"/>
      <dgm:spPr/>
    </dgm:pt>
    <dgm:pt modelId="{8B521E0A-C15B-4D9B-925E-EED64D4F3396}" type="pres">
      <dgm:prSet presAssocID="{C850FBC4-430E-4808-89DB-906E64EFFE27}" presName="parentTextArrow" presStyleLbl="node1" presStyleIdx="2" presStyleCnt="4"/>
      <dgm:spPr/>
    </dgm:pt>
    <dgm:pt modelId="{365E70B4-4C41-4747-AE19-761994ABB85E}" type="pres">
      <dgm:prSet presAssocID="{F3779AF8-1F73-423D-A403-9819F1586979}" presName="sp" presStyleCnt="0"/>
      <dgm:spPr/>
    </dgm:pt>
    <dgm:pt modelId="{3D51A5A8-5A3D-4B8D-A097-2C6418A15A45}" type="pres">
      <dgm:prSet presAssocID="{24355A01-5E95-4EB9-9288-2370BF73301D}" presName="arrowAndChildren" presStyleCnt="0"/>
      <dgm:spPr/>
    </dgm:pt>
    <dgm:pt modelId="{9B8002D6-8E04-4B74-8594-B0259735D24E}" type="pres">
      <dgm:prSet presAssocID="{24355A01-5E95-4EB9-9288-2370BF73301D}" presName="parentTextArrow" presStyleLbl="node1" presStyleIdx="3" presStyleCnt="4"/>
      <dgm:spPr/>
    </dgm:pt>
  </dgm:ptLst>
  <dgm:cxnLst>
    <dgm:cxn modelId="{A11B161C-BFEF-45AC-A18E-761CE1E0FCD8}" srcId="{DB43C0D8-696E-484A-B8DA-C4E24BD98704}" destId="{266D45AF-AE7A-410E-BB0B-8541B6CFF184}" srcOrd="3" destOrd="0" parTransId="{35DABDF8-6388-4471-86D4-FEA01FF0A7F5}" sibTransId="{C54878CD-94C2-46B2-BB0F-B5F2D28C135B}"/>
    <dgm:cxn modelId="{08D4935D-B587-456F-A387-EFDB49227D59}" type="presOf" srcId="{266D45AF-AE7A-410E-BB0B-8541B6CFF184}" destId="{BCF2692C-1639-4B91-AC13-131C5E55ABCC}" srcOrd="0" destOrd="0" presId="urn:microsoft.com/office/officeart/2005/8/layout/process4"/>
    <dgm:cxn modelId="{90C02464-8CDA-4077-A8EE-1A138056836C}" type="presOf" srcId="{DB43C0D8-696E-484A-B8DA-C4E24BD98704}" destId="{1E5BB2B8-141F-409B-8C1C-6F9C37010677}" srcOrd="0" destOrd="0" presId="urn:microsoft.com/office/officeart/2005/8/layout/process4"/>
    <dgm:cxn modelId="{24D72752-5878-4188-84F1-AAA4FE7A5B10}" type="presOf" srcId="{C850FBC4-430E-4808-89DB-906E64EFFE27}" destId="{8B521E0A-C15B-4D9B-925E-EED64D4F3396}" srcOrd="0" destOrd="0" presId="urn:microsoft.com/office/officeart/2005/8/layout/process4"/>
    <dgm:cxn modelId="{F7E4F89B-66F8-42EB-87B4-6D6D68663938}" srcId="{DB43C0D8-696E-484A-B8DA-C4E24BD98704}" destId="{C850FBC4-430E-4808-89DB-906E64EFFE27}" srcOrd="1" destOrd="0" parTransId="{0CE5022E-2A37-4E0C-8067-258A70F83242}" sibTransId="{D5CC9AAD-5FA6-4707-8603-398315461469}"/>
    <dgm:cxn modelId="{23986DAC-ABA7-46F3-B862-4B70F5121F31}" srcId="{DB43C0D8-696E-484A-B8DA-C4E24BD98704}" destId="{24355A01-5E95-4EB9-9288-2370BF73301D}" srcOrd="0" destOrd="0" parTransId="{D96E65A2-6CAC-4FE8-BDB5-3ADBC3DD353A}" sibTransId="{F3779AF8-1F73-423D-A403-9819F1586979}"/>
    <dgm:cxn modelId="{9FBD94C9-B50D-44A8-A597-FF5158B1B590}" type="presOf" srcId="{ED7D74BC-61C7-4D2D-8EA1-EB3802BA09F5}" destId="{F7D73A9B-A5AA-4CB3-AC0E-AA733F6C68AF}" srcOrd="0" destOrd="0" presId="urn:microsoft.com/office/officeart/2005/8/layout/process4"/>
    <dgm:cxn modelId="{7D38FFDA-0736-44D2-8956-9446E2E701C3}" type="presOf" srcId="{24355A01-5E95-4EB9-9288-2370BF73301D}" destId="{9B8002D6-8E04-4B74-8594-B0259735D24E}" srcOrd="0" destOrd="0" presId="urn:microsoft.com/office/officeart/2005/8/layout/process4"/>
    <dgm:cxn modelId="{C1147EFC-5229-49A0-8EBE-42D69F7FC751}" srcId="{DB43C0D8-696E-484A-B8DA-C4E24BD98704}" destId="{ED7D74BC-61C7-4D2D-8EA1-EB3802BA09F5}" srcOrd="2" destOrd="0" parTransId="{9CC3B302-A96D-416F-BB7E-20C507B89527}" sibTransId="{9E626B07-8BA3-4AAE-9B24-3F3573A5AEC7}"/>
    <dgm:cxn modelId="{59E49A8D-AB29-4AA6-8A67-0F9A8014D25B}" type="presParOf" srcId="{1E5BB2B8-141F-409B-8C1C-6F9C37010677}" destId="{89A17B69-E715-45EB-B92A-83762F1E9562}" srcOrd="0" destOrd="0" presId="urn:microsoft.com/office/officeart/2005/8/layout/process4"/>
    <dgm:cxn modelId="{8579BC05-96F7-44C8-A7F8-0D465DE29A9C}" type="presParOf" srcId="{89A17B69-E715-45EB-B92A-83762F1E9562}" destId="{BCF2692C-1639-4B91-AC13-131C5E55ABCC}" srcOrd="0" destOrd="0" presId="urn:microsoft.com/office/officeart/2005/8/layout/process4"/>
    <dgm:cxn modelId="{D1118C7B-3092-44DA-8C10-9859D0B89A0B}" type="presParOf" srcId="{1E5BB2B8-141F-409B-8C1C-6F9C37010677}" destId="{DC284F68-DAF5-4D4F-8021-9CF7201ACBF8}" srcOrd="1" destOrd="0" presId="urn:microsoft.com/office/officeart/2005/8/layout/process4"/>
    <dgm:cxn modelId="{0C27AB9C-2340-4FBC-9077-47885B09F2AD}" type="presParOf" srcId="{1E5BB2B8-141F-409B-8C1C-6F9C37010677}" destId="{5F469D4E-A4E4-49D3-A3CA-3C8635B8313A}" srcOrd="2" destOrd="0" presId="urn:microsoft.com/office/officeart/2005/8/layout/process4"/>
    <dgm:cxn modelId="{3B8676F6-74C3-4750-ABE9-DC816462B054}" type="presParOf" srcId="{5F469D4E-A4E4-49D3-A3CA-3C8635B8313A}" destId="{F7D73A9B-A5AA-4CB3-AC0E-AA733F6C68AF}" srcOrd="0" destOrd="0" presId="urn:microsoft.com/office/officeart/2005/8/layout/process4"/>
    <dgm:cxn modelId="{739F32F6-172A-49C1-A232-69F6FE51B115}" type="presParOf" srcId="{1E5BB2B8-141F-409B-8C1C-6F9C37010677}" destId="{CAB33792-F12C-42B0-944B-BCC885C44076}" srcOrd="3" destOrd="0" presId="urn:microsoft.com/office/officeart/2005/8/layout/process4"/>
    <dgm:cxn modelId="{6A5D00D8-045D-45D1-8027-A370CB7C1326}" type="presParOf" srcId="{1E5BB2B8-141F-409B-8C1C-6F9C37010677}" destId="{8BBA9FE4-BDAE-4B0F-B071-E9F37E0CB039}" srcOrd="4" destOrd="0" presId="urn:microsoft.com/office/officeart/2005/8/layout/process4"/>
    <dgm:cxn modelId="{5215E132-C7FA-4D3E-955F-780B29FBAD7D}" type="presParOf" srcId="{8BBA9FE4-BDAE-4B0F-B071-E9F37E0CB039}" destId="{8B521E0A-C15B-4D9B-925E-EED64D4F3396}" srcOrd="0" destOrd="0" presId="urn:microsoft.com/office/officeart/2005/8/layout/process4"/>
    <dgm:cxn modelId="{2954CC4C-136C-429D-8151-AEAD73CE469A}" type="presParOf" srcId="{1E5BB2B8-141F-409B-8C1C-6F9C37010677}" destId="{365E70B4-4C41-4747-AE19-761994ABB85E}" srcOrd="5" destOrd="0" presId="urn:microsoft.com/office/officeart/2005/8/layout/process4"/>
    <dgm:cxn modelId="{B4F40A5A-CE9B-4013-935D-B7E0CC6C904A}" type="presParOf" srcId="{1E5BB2B8-141F-409B-8C1C-6F9C37010677}" destId="{3D51A5A8-5A3D-4B8D-A097-2C6418A15A45}" srcOrd="6" destOrd="0" presId="urn:microsoft.com/office/officeart/2005/8/layout/process4"/>
    <dgm:cxn modelId="{B2CDB40D-C11B-4C1A-8081-78EEB39530F0}" type="presParOf" srcId="{3D51A5A8-5A3D-4B8D-A097-2C6418A15A45}" destId="{9B8002D6-8E04-4B74-8594-B0259735D24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1915216-588F-4B33-805E-CC813BCA6ED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B58005-5B68-42D5-A1DD-02A2CD4381CD}">
      <dgm:prSet phldrT="[Texte]"/>
      <dgm:spPr/>
      <dgm:t>
        <a:bodyPr/>
        <a:lstStyle/>
        <a:p>
          <a:r>
            <a:rPr lang="fr-FR" b="1" dirty="0"/>
            <a:t>Dimension 1</a:t>
          </a:r>
        </a:p>
      </dgm:t>
    </dgm:pt>
    <dgm:pt modelId="{032EBFC8-067C-4F0F-99E0-261B729988CA}" type="parTrans" cxnId="{F7B4E331-5BFD-4D1E-B20B-98D9A8CE1621}">
      <dgm:prSet/>
      <dgm:spPr/>
      <dgm:t>
        <a:bodyPr/>
        <a:lstStyle/>
        <a:p>
          <a:endParaRPr lang="fr-FR"/>
        </a:p>
      </dgm:t>
    </dgm:pt>
    <dgm:pt modelId="{3A40FA3B-C666-4CD4-A49E-92BDB41ED819}" type="sibTrans" cxnId="{F7B4E331-5BFD-4D1E-B20B-98D9A8CE1621}">
      <dgm:prSet/>
      <dgm:spPr/>
      <dgm:t>
        <a:bodyPr/>
        <a:lstStyle/>
        <a:p>
          <a:endParaRPr lang="fr-FR"/>
        </a:p>
      </dgm:t>
    </dgm:pt>
    <dgm:pt modelId="{EDF8C103-02E9-4AB1-89D2-0EBD38274244}">
      <dgm:prSet phldrT="[Texte]"/>
      <dgm:spPr/>
      <dgm:t>
        <a:bodyPr/>
        <a:lstStyle/>
        <a:p>
          <a:r>
            <a:rPr lang="fr-FR" b="0" i="0" dirty="0"/>
            <a:t>Regroupe les aspects économiques des Pays</a:t>
          </a:r>
          <a:endParaRPr lang="fr-FR" dirty="0"/>
        </a:p>
      </dgm:t>
    </dgm:pt>
    <dgm:pt modelId="{9A719ECA-3BB1-4F66-A2B7-0FC44CCE54FF}" type="parTrans" cxnId="{CD50D40E-8BB0-4811-9E42-51DA5B7A32AF}">
      <dgm:prSet/>
      <dgm:spPr/>
      <dgm:t>
        <a:bodyPr/>
        <a:lstStyle/>
        <a:p>
          <a:endParaRPr lang="fr-FR"/>
        </a:p>
      </dgm:t>
    </dgm:pt>
    <dgm:pt modelId="{103C5DC0-A9C7-4EA0-809A-3C7ECD494F30}" type="sibTrans" cxnId="{CD50D40E-8BB0-4811-9E42-51DA5B7A32AF}">
      <dgm:prSet/>
      <dgm:spPr/>
      <dgm:t>
        <a:bodyPr/>
        <a:lstStyle/>
        <a:p>
          <a:endParaRPr lang="fr-FR"/>
        </a:p>
      </dgm:t>
    </dgm:pt>
    <dgm:pt modelId="{D55AF48E-D6F2-4F61-A155-B2632FCFB6FB}">
      <dgm:prSet phldrT="[Texte]"/>
      <dgm:spPr/>
      <dgm:t>
        <a:bodyPr/>
        <a:lstStyle/>
        <a:p>
          <a:r>
            <a:rPr lang="fr-FR" dirty="0"/>
            <a:t>Cluster 5 et 6 qui ont des valeurs élevés </a:t>
          </a:r>
        </a:p>
      </dgm:t>
    </dgm:pt>
    <dgm:pt modelId="{8D8AA80B-F3B9-450F-9286-2D3B50DE29B5}" type="parTrans" cxnId="{3ABC660E-1A48-462C-B2EF-FD7BC8786A62}">
      <dgm:prSet/>
      <dgm:spPr/>
      <dgm:t>
        <a:bodyPr/>
        <a:lstStyle/>
        <a:p>
          <a:endParaRPr lang="fr-FR"/>
        </a:p>
      </dgm:t>
    </dgm:pt>
    <dgm:pt modelId="{1E802806-4271-45F3-9888-ACE2D38D89DF}" type="sibTrans" cxnId="{3ABC660E-1A48-462C-B2EF-FD7BC8786A62}">
      <dgm:prSet/>
      <dgm:spPr/>
      <dgm:t>
        <a:bodyPr/>
        <a:lstStyle/>
        <a:p>
          <a:endParaRPr lang="fr-FR"/>
        </a:p>
      </dgm:t>
    </dgm:pt>
    <dgm:pt modelId="{8CB7DF8F-DD67-48D2-8FF1-F74E4AA79CF2}" type="pres">
      <dgm:prSet presAssocID="{61915216-588F-4B33-805E-CC813BCA6ED4}" presName="Name0" presStyleCnt="0">
        <dgm:presLayoutVars>
          <dgm:dir/>
        </dgm:presLayoutVars>
      </dgm:prSet>
      <dgm:spPr/>
    </dgm:pt>
    <dgm:pt modelId="{1688945D-BE73-4DDD-90BE-364E1AD91355}" type="pres">
      <dgm:prSet presAssocID="{F2B58005-5B68-42D5-A1DD-02A2CD4381CD}" presName="withChildren" presStyleCnt="0"/>
      <dgm:spPr/>
    </dgm:pt>
    <dgm:pt modelId="{25813EBE-D151-42FE-AA73-436CB8EB19F4}" type="pres">
      <dgm:prSet presAssocID="{F2B58005-5B68-42D5-A1DD-02A2CD4381CD}" presName="bigCircle" presStyleLbl="vennNode1" presStyleIdx="0" presStyleCnt="3"/>
      <dgm:spPr/>
    </dgm:pt>
    <dgm:pt modelId="{4891C89F-AE96-4E81-B23E-028C5BDD5E0C}" type="pres">
      <dgm:prSet presAssocID="{F2B58005-5B68-42D5-A1DD-02A2CD4381CD}" presName="medCircle" presStyleLbl="vennNode1" presStyleIdx="1" presStyleCnt="3"/>
      <dgm:spPr/>
    </dgm:pt>
    <dgm:pt modelId="{F8586AF6-B0E6-4D6C-9CE5-3C395FD3123D}" type="pres">
      <dgm:prSet presAssocID="{F2B58005-5B68-42D5-A1DD-02A2CD4381CD}" presName="txLvl1" presStyleLbl="revTx" presStyleIdx="0" presStyleCnt="3"/>
      <dgm:spPr/>
    </dgm:pt>
    <dgm:pt modelId="{452860C6-7E76-4D57-97AF-4A31D0652E8A}" type="pres">
      <dgm:prSet presAssocID="{F2B58005-5B68-42D5-A1DD-02A2CD4381CD}" presName="lin" presStyleCnt="0"/>
      <dgm:spPr/>
    </dgm:pt>
    <dgm:pt modelId="{31FD1770-E85B-45F0-9FA1-40EA22188B01}" type="pres">
      <dgm:prSet presAssocID="{EDF8C103-02E9-4AB1-89D2-0EBD38274244}" presName="txLvl2" presStyleLbl="revTx" presStyleIdx="1" presStyleCnt="3"/>
      <dgm:spPr/>
    </dgm:pt>
    <dgm:pt modelId="{5AAA40BA-29A4-4AD2-9853-D71AA022CA47}" type="pres">
      <dgm:prSet presAssocID="{103C5DC0-A9C7-4EA0-809A-3C7ECD494F30}" presName="smCircle" presStyleLbl="vennNode1" presStyleIdx="2" presStyleCnt="3"/>
      <dgm:spPr/>
    </dgm:pt>
    <dgm:pt modelId="{944EB52C-8EAB-4092-8A27-837E5D895B45}" type="pres">
      <dgm:prSet presAssocID="{D55AF48E-D6F2-4F61-A155-B2632FCFB6FB}" presName="txLvl2" presStyleLbl="revTx" presStyleIdx="2" presStyleCnt="3"/>
      <dgm:spPr/>
    </dgm:pt>
  </dgm:ptLst>
  <dgm:cxnLst>
    <dgm:cxn modelId="{3ABC660E-1A48-462C-B2EF-FD7BC8786A62}" srcId="{F2B58005-5B68-42D5-A1DD-02A2CD4381CD}" destId="{D55AF48E-D6F2-4F61-A155-B2632FCFB6FB}" srcOrd="1" destOrd="0" parTransId="{8D8AA80B-F3B9-450F-9286-2D3B50DE29B5}" sibTransId="{1E802806-4271-45F3-9888-ACE2D38D89DF}"/>
    <dgm:cxn modelId="{CD50D40E-8BB0-4811-9E42-51DA5B7A32AF}" srcId="{F2B58005-5B68-42D5-A1DD-02A2CD4381CD}" destId="{EDF8C103-02E9-4AB1-89D2-0EBD38274244}" srcOrd="0" destOrd="0" parTransId="{9A719ECA-3BB1-4F66-A2B7-0FC44CCE54FF}" sibTransId="{103C5DC0-A9C7-4EA0-809A-3C7ECD494F30}"/>
    <dgm:cxn modelId="{CCA87A26-B836-4132-9276-8219B194A321}" type="presOf" srcId="{61915216-588F-4B33-805E-CC813BCA6ED4}" destId="{8CB7DF8F-DD67-48D2-8FF1-F74E4AA79CF2}" srcOrd="0" destOrd="0" presId="urn:microsoft.com/office/officeart/2008/layout/VerticalCircleList"/>
    <dgm:cxn modelId="{F7B4E331-5BFD-4D1E-B20B-98D9A8CE1621}" srcId="{61915216-588F-4B33-805E-CC813BCA6ED4}" destId="{F2B58005-5B68-42D5-A1DD-02A2CD4381CD}" srcOrd="0" destOrd="0" parTransId="{032EBFC8-067C-4F0F-99E0-261B729988CA}" sibTransId="{3A40FA3B-C666-4CD4-A49E-92BDB41ED819}"/>
    <dgm:cxn modelId="{BEBC26B0-1934-4E29-9B6B-E3EA08B70FA7}" type="presOf" srcId="{EDF8C103-02E9-4AB1-89D2-0EBD38274244}" destId="{31FD1770-E85B-45F0-9FA1-40EA22188B01}" srcOrd="0" destOrd="0" presId="urn:microsoft.com/office/officeart/2008/layout/VerticalCircleList"/>
    <dgm:cxn modelId="{9795F6B4-8B58-4027-82CC-5DD47D017071}" type="presOf" srcId="{D55AF48E-D6F2-4F61-A155-B2632FCFB6FB}" destId="{944EB52C-8EAB-4092-8A27-837E5D895B45}" srcOrd="0" destOrd="0" presId="urn:microsoft.com/office/officeart/2008/layout/VerticalCircleList"/>
    <dgm:cxn modelId="{C7DEB0E2-F49E-4349-82AE-83345C97BC51}" type="presOf" srcId="{F2B58005-5B68-42D5-A1DD-02A2CD4381CD}" destId="{F8586AF6-B0E6-4D6C-9CE5-3C395FD3123D}" srcOrd="0" destOrd="0" presId="urn:microsoft.com/office/officeart/2008/layout/VerticalCircleList"/>
    <dgm:cxn modelId="{882ECE15-8C1C-4328-B1D1-113DE34E61CB}" type="presParOf" srcId="{8CB7DF8F-DD67-48D2-8FF1-F74E4AA79CF2}" destId="{1688945D-BE73-4DDD-90BE-364E1AD91355}" srcOrd="0" destOrd="0" presId="urn:microsoft.com/office/officeart/2008/layout/VerticalCircleList"/>
    <dgm:cxn modelId="{E097A9C5-AEFE-4A91-A6F4-37FFC214C678}" type="presParOf" srcId="{1688945D-BE73-4DDD-90BE-364E1AD91355}" destId="{25813EBE-D151-42FE-AA73-436CB8EB19F4}" srcOrd="0" destOrd="0" presId="urn:microsoft.com/office/officeart/2008/layout/VerticalCircleList"/>
    <dgm:cxn modelId="{E05FBCC7-2EDD-4CB3-A749-BE17A8BB0725}" type="presParOf" srcId="{1688945D-BE73-4DDD-90BE-364E1AD91355}" destId="{4891C89F-AE96-4E81-B23E-028C5BDD5E0C}" srcOrd="1" destOrd="0" presId="urn:microsoft.com/office/officeart/2008/layout/VerticalCircleList"/>
    <dgm:cxn modelId="{74C9B628-F30B-4E6F-988F-3BD8F3DC1A12}" type="presParOf" srcId="{1688945D-BE73-4DDD-90BE-364E1AD91355}" destId="{F8586AF6-B0E6-4D6C-9CE5-3C395FD3123D}" srcOrd="2" destOrd="0" presId="urn:microsoft.com/office/officeart/2008/layout/VerticalCircleList"/>
    <dgm:cxn modelId="{34D27D79-2691-46AB-AA9C-2CEDD921EF57}" type="presParOf" srcId="{1688945D-BE73-4DDD-90BE-364E1AD91355}" destId="{452860C6-7E76-4D57-97AF-4A31D0652E8A}" srcOrd="3" destOrd="0" presId="urn:microsoft.com/office/officeart/2008/layout/VerticalCircleList"/>
    <dgm:cxn modelId="{1F1D0B9E-F0E2-40E8-88E4-16EB6F0E386B}" type="presParOf" srcId="{452860C6-7E76-4D57-97AF-4A31D0652E8A}" destId="{31FD1770-E85B-45F0-9FA1-40EA22188B01}" srcOrd="0" destOrd="0" presId="urn:microsoft.com/office/officeart/2008/layout/VerticalCircleList"/>
    <dgm:cxn modelId="{0C02D488-32A8-4160-840B-484309773274}" type="presParOf" srcId="{452860C6-7E76-4D57-97AF-4A31D0652E8A}" destId="{5AAA40BA-29A4-4AD2-9853-D71AA022CA47}" srcOrd="1" destOrd="0" presId="urn:microsoft.com/office/officeart/2008/layout/VerticalCircleList"/>
    <dgm:cxn modelId="{9C11E239-75A3-4E9A-9E71-F50524B4ABC6}" type="presParOf" srcId="{452860C6-7E76-4D57-97AF-4A31D0652E8A}" destId="{944EB52C-8EAB-4092-8A27-837E5D895B4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1915216-588F-4B33-805E-CC813BCA6ED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B58005-5B68-42D5-A1DD-02A2CD4381CD}">
      <dgm:prSet phldrT="[Texte]"/>
      <dgm:spPr/>
      <dgm:t>
        <a:bodyPr/>
        <a:lstStyle/>
        <a:p>
          <a:r>
            <a:rPr lang="fr-FR" b="1" dirty="0"/>
            <a:t>Dimension 2</a:t>
          </a:r>
        </a:p>
      </dgm:t>
    </dgm:pt>
    <dgm:pt modelId="{032EBFC8-067C-4F0F-99E0-261B729988CA}" type="parTrans" cxnId="{F7B4E331-5BFD-4D1E-B20B-98D9A8CE1621}">
      <dgm:prSet/>
      <dgm:spPr/>
      <dgm:t>
        <a:bodyPr/>
        <a:lstStyle/>
        <a:p>
          <a:endParaRPr lang="fr-FR"/>
        </a:p>
      </dgm:t>
    </dgm:pt>
    <dgm:pt modelId="{3A40FA3B-C666-4CD4-A49E-92BDB41ED819}" type="sibTrans" cxnId="{F7B4E331-5BFD-4D1E-B20B-98D9A8CE1621}">
      <dgm:prSet/>
      <dgm:spPr/>
      <dgm:t>
        <a:bodyPr/>
        <a:lstStyle/>
        <a:p>
          <a:endParaRPr lang="fr-FR"/>
        </a:p>
      </dgm:t>
    </dgm:pt>
    <dgm:pt modelId="{EDF8C103-02E9-4AB1-89D2-0EBD38274244}">
      <dgm:prSet phldrT="[Texte]"/>
      <dgm:spPr/>
      <dgm:t>
        <a:bodyPr/>
        <a:lstStyle/>
        <a:p>
          <a:r>
            <a:rPr lang="fr-FR" b="0" i="0"/>
            <a:t>Sécurité du marché alimentaire % à la démographie</a:t>
          </a:r>
          <a:endParaRPr lang="fr-FR" dirty="0"/>
        </a:p>
      </dgm:t>
    </dgm:pt>
    <dgm:pt modelId="{9A719ECA-3BB1-4F66-A2B7-0FC44CCE54FF}" type="parTrans" cxnId="{CD50D40E-8BB0-4811-9E42-51DA5B7A32AF}">
      <dgm:prSet/>
      <dgm:spPr/>
      <dgm:t>
        <a:bodyPr/>
        <a:lstStyle/>
        <a:p>
          <a:endParaRPr lang="fr-FR"/>
        </a:p>
      </dgm:t>
    </dgm:pt>
    <dgm:pt modelId="{103C5DC0-A9C7-4EA0-809A-3C7ECD494F30}" type="sibTrans" cxnId="{CD50D40E-8BB0-4811-9E42-51DA5B7A32AF}">
      <dgm:prSet/>
      <dgm:spPr/>
      <dgm:t>
        <a:bodyPr/>
        <a:lstStyle/>
        <a:p>
          <a:endParaRPr lang="fr-FR"/>
        </a:p>
      </dgm:t>
    </dgm:pt>
    <dgm:pt modelId="{D0965DC5-FB0F-4CA8-B53C-DF99DA6DFE0C}">
      <dgm:prSet phldrT="[Texte]"/>
      <dgm:spPr/>
      <dgm:t>
        <a:bodyPr/>
        <a:lstStyle/>
        <a:p>
          <a:r>
            <a:rPr lang="fr-FR" dirty="0"/>
            <a:t>Cluster 4 en rouge qui a une valeur élevé</a:t>
          </a:r>
        </a:p>
      </dgm:t>
    </dgm:pt>
    <dgm:pt modelId="{37306605-FAA2-4714-974C-18302AB220C5}" type="parTrans" cxnId="{99045EE9-8058-421D-91AC-F43A8F772C3F}">
      <dgm:prSet/>
      <dgm:spPr/>
      <dgm:t>
        <a:bodyPr/>
        <a:lstStyle/>
        <a:p>
          <a:endParaRPr lang="fr-FR"/>
        </a:p>
      </dgm:t>
    </dgm:pt>
    <dgm:pt modelId="{E102816D-F3DA-4806-933C-48FD24A38F5E}" type="sibTrans" cxnId="{99045EE9-8058-421D-91AC-F43A8F772C3F}">
      <dgm:prSet/>
      <dgm:spPr/>
      <dgm:t>
        <a:bodyPr/>
        <a:lstStyle/>
        <a:p>
          <a:endParaRPr lang="fr-FR"/>
        </a:p>
      </dgm:t>
    </dgm:pt>
    <dgm:pt modelId="{8CB7DF8F-DD67-48D2-8FF1-F74E4AA79CF2}" type="pres">
      <dgm:prSet presAssocID="{61915216-588F-4B33-805E-CC813BCA6ED4}" presName="Name0" presStyleCnt="0">
        <dgm:presLayoutVars>
          <dgm:dir/>
        </dgm:presLayoutVars>
      </dgm:prSet>
      <dgm:spPr/>
    </dgm:pt>
    <dgm:pt modelId="{1688945D-BE73-4DDD-90BE-364E1AD91355}" type="pres">
      <dgm:prSet presAssocID="{F2B58005-5B68-42D5-A1DD-02A2CD4381CD}" presName="withChildren" presStyleCnt="0"/>
      <dgm:spPr/>
    </dgm:pt>
    <dgm:pt modelId="{25813EBE-D151-42FE-AA73-436CB8EB19F4}" type="pres">
      <dgm:prSet presAssocID="{F2B58005-5B68-42D5-A1DD-02A2CD4381CD}" presName="bigCircle" presStyleLbl="vennNode1" presStyleIdx="0" presStyleCnt="3"/>
      <dgm:spPr/>
    </dgm:pt>
    <dgm:pt modelId="{4891C89F-AE96-4E81-B23E-028C5BDD5E0C}" type="pres">
      <dgm:prSet presAssocID="{F2B58005-5B68-42D5-A1DD-02A2CD4381CD}" presName="medCircle" presStyleLbl="vennNode1" presStyleIdx="1" presStyleCnt="3"/>
      <dgm:spPr/>
    </dgm:pt>
    <dgm:pt modelId="{F8586AF6-B0E6-4D6C-9CE5-3C395FD3123D}" type="pres">
      <dgm:prSet presAssocID="{F2B58005-5B68-42D5-A1DD-02A2CD4381CD}" presName="txLvl1" presStyleLbl="revTx" presStyleIdx="0" presStyleCnt="3"/>
      <dgm:spPr/>
    </dgm:pt>
    <dgm:pt modelId="{452860C6-7E76-4D57-97AF-4A31D0652E8A}" type="pres">
      <dgm:prSet presAssocID="{F2B58005-5B68-42D5-A1DD-02A2CD4381CD}" presName="lin" presStyleCnt="0"/>
      <dgm:spPr/>
    </dgm:pt>
    <dgm:pt modelId="{31FD1770-E85B-45F0-9FA1-40EA22188B01}" type="pres">
      <dgm:prSet presAssocID="{EDF8C103-02E9-4AB1-89D2-0EBD38274244}" presName="txLvl2" presStyleLbl="revTx" presStyleIdx="1" presStyleCnt="3"/>
      <dgm:spPr/>
    </dgm:pt>
    <dgm:pt modelId="{3CA0F84A-6BDC-4C56-8304-C7E93D3A3434}" type="pres">
      <dgm:prSet presAssocID="{103C5DC0-A9C7-4EA0-809A-3C7ECD494F30}" presName="smCircle" presStyleLbl="vennNode1" presStyleIdx="2" presStyleCnt="3"/>
      <dgm:spPr/>
    </dgm:pt>
    <dgm:pt modelId="{65F7E063-8D66-4A55-AC29-7AF5524E6DAE}" type="pres">
      <dgm:prSet presAssocID="{D0965DC5-FB0F-4CA8-B53C-DF99DA6DFE0C}" presName="txLvl2" presStyleLbl="revTx" presStyleIdx="2" presStyleCnt="3"/>
      <dgm:spPr/>
    </dgm:pt>
  </dgm:ptLst>
  <dgm:cxnLst>
    <dgm:cxn modelId="{CD50D40E-8BB0-4811-9E42-51DA5B7A32AF}" srcId="{F2B58005-5B68-42D5-A1DD-02A2CD4381CD}" destId="{EDF8C103-02E9-4AB1-89D2-0EBD38274244}" srcOrd="0" destOrd="0" parTransId="{9A719ECA-3BB1-4F66-A2B7-0FC44CCE54FF}" sibTransId="{103C5DC0-A9C7-4EA0-809A-3C7ECD494F30}"/>
    <dgm:cxn modelId="{CCA87A26-B836-4132-9276-8219B194A321}" type="presOf" srcId="{61915216-588F-4B33-805E-CC813BCA6ED4}" destId="{8CB7DF8F-DD67-48D2-8FF1-F74E4AA79CF2}" srcOrd="0" destOrd="0" presId="urn:microsoft.com/office/officeart/2008/layout/VerticalCircleList"/>
    <dgm:cxn modelId="{F7B4E331-5BFD-4D1E-B20B-98D9A8CE1621}" srcId="{61915216-588F-4B33-805E-CC813BCA6ED4}" destId="{F2B58005-5B68-42D5-A1DD-02A2CD4381CD}" srcOrd="0" destOrd="0" parTransId="{032EBFC8-067C-4F0F-99E0-261B729988CA}" sibTransId="{3A40FA3B-C666-4CD4-A49E-92BDB41ED819}"/>
    <dgm:cxn modelId="{C5AD9E93-FFC8-4A09-B81C-52366067D1FD}" type="presOf" srcId="{D0965DC5-FB0F-4CA8-B53C-DF99DA6DFE0C}" destId="{65F7E063-8D66-4A55-AC29-7AF5524E6DAE}" srcOrd="0" destOrd="0" presId="urn:microsoft.com/office/officeart/2008/layout/VerticalCircleList"/>
    <dgm:cxn modelId="{BEBC26B0-1934-4E29-9B6B-E3EA08B70FA7}" type="presOf" srcId="{EDF8C103-02E9-4AB1-89D2-0EBD38274244}" destId="{31FD1770-E85B-45F0-9FA1-40EA22188B01}" srcOrd="0" destOrd="0" presId="urn:microsoft.com/office/officeart/2008/layout/VerticalCircleList"/>
    <dgm:cxn modelId="{C7DEB0E2-F49E-4349-82AE-83345C97BC51}" type="presOf" srcId="{F2B58005-5B68-42D5-A1DD-02A2CD4381CD}" destId="{F8586AF6-B0E6-4D6C-9CE5-3C395FD3123D}" srcOrd="0" destOrd="0" presId="urn:microsoft.com/office/officeart/2008/layout/VerticalCircleList"/>
    <dgm:cxn modelId="{99045EE9-8058-421D-91AC-F43A8F772C3F}" srcId="{F2B58005-5B68-42D5-A1DD-02A2CD4381CD}" destId="{D0965DC5-FB0F-4CA8-B53C-DF99DA6DFE0C}" srcOrd="1" destOrd="0" parTransId="{37306605-FAA2-4714-974C-18302AB220C5}" sibTransId="{E102816D-F3DA-4806-933C-48FD24A38F5E}"/>
    <dgm:cxn modelId="{882ECE15-8C1C-4328-B1D1-113DE34E61CB}" type="presParOf" srcId="{8CB7DF8F-DD67-48D2-8FF1-F74E4AA79CF2}" destId="{1688945D-BE73-4DDD-90BE-364E1AD91355}" srcOrd="0" destOrd="0" presId="urn:microsoft.com/office/officeart/2008/layout/VerticalCircleList"/>
    <dgm:cxn modelId="{E097A9C5-AEFE-4A91-A6F4-37FFC214C678}" type="presParOf" srcId="{1688945D-BE73-4DDD-90BE-364E1AD91355}" destId="{25813EBE-D151-42FE-AA73-436CB8EB19F4}" srcOrd="0" destOrd="0" presId="urn:microsoft.com/office/officeart/2008/layout/VerticalCircleList"/>
    <dgm:cxn modelId="{E05FBCC7-2EDD-4CB3-A749-BE17A8BB0725}" type="presParOf" srcId="{1688945D-BE73-4DDD-90BE-364E1AD91355}" destId="{4891C89F-AE96-4E81-B23E-028C5BDD5E0C}" srcOrd="1" destOrd="0" presId="urn:microsoft.com/office/officeart/2008/layout/VerticalCircleList"/>
    <dgm:cxn modelId="{74C9B628-F30B-4E6F-988F-3BD8F3DC1A12}" type="presParOf" srcId="{1688945D-BE73-4DDD-90BE-364E1AD91355}" destId="{F8586AF6-B0E6-4D6C-9CE5-3C395FD3123D}" srcOrd="2" destOrd="0" presId="urn:microsoft.com/office/officeart/2008/layout/VerticalCircleList"/>
    <dgm:cxn modelId="{34D27D79-2691-46AB-AA9C-2CEDD921EF57}" type="presParOf" srcId="{1688945D-BE73-4DDD-90BE-364E1AD91355}" destId="{452860C6-7E76-4D57-97AF-4A31D0652E8A}" srcOrd="3" destOrd="0" presId="urn:microsoft.com/office/officeart/2008/layout/VerticalCircleList"/>
    <dgm:cxn modelId="{1F1D0B9E-F0E2-40E8-88E4-16EB6F0E386B}" type="presParOf" srcId="{452860C6-7E76-4D57-97AF-4A31D0652E8A}" destId="{31FD1770-E85B-45F0-9FA1-40EA22188B01}" srcOrd="0" destOrd="0" presId="urn:microsoft.com/office/officeart/2008/layout/VerticalCircleList"/>
    <dgm:cxn modelId="{D889FBAD-ABB3-4975-97A0-838D1755EBFF}" type="presParOf" srcId="{452860C6-7E76-4D57-97AF-4A31D0652E8A}" destId="{3CA0F84A-6BDC-4C56-8304-C7E93D3A3434}" srcOrd="1" destOrd="0" presId="urn:microsoft.com/office/officeart/2008/layout/VerticalCircleList"/>
    <dgm:cxn modelId="{EF49B685-2AD4-4790-8DB4-7D936B5D17B2}" type="presParOf" srcId="{452860C6-7E76-4D57-97AF-4A31D0652E8A}" destId="{65F7E063-8D66-4A55-AC29-7AF5524E6DA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1915216-588F-4B33-805E-CC813BCA6ED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B58005-5B68-42D5-A1DD-02A2CD4381CD}">
      <dgm:prSet phldrT="[Texte]"/>
      <dgm:spPr/>
      <dgm:t>
        <a:bodyPr/>
        <a:lstStyle/>
        <a:p>
          <a:r>
            <a:rPr lang="fr-FR" b="1" dirty="0"/>
            <a:t>Dimension 3</a:t>
          </a:r>
        </a:p>
      </dgm:t>
    </dgm:pt>
    <dgm:pt modelId="{032EBFC8-067C-4F0F-99E0-261B729988CA}" type="parTrans" cxnId="{F7B4E331-5BFD-4D1E-B20B-98D9A8CE1621}">
      <dgm:prSet/>
      <dgm:spPr/>
      <dgm:t>
        <a:bodyPr/>
        <a:lstStyle/>
        <a:p>
          <a:endParaRPr lang="fr-FR"/>
        </a:p>
      </dgm:t>
    </dgm:pt>
    <dgm:pt modelId="{3A40FA3B-C666-4CD4-A49E-92BDB41ED819}" type="sibTrans" cxnId="{F7B4E331-5BFD-4D1E-B20B-98D9A8CE1621}">
      <dgm:prSet/>
      <dgm:spPr/>
      <dgm:t>
        <a:bodyPr/>
        <a:lstStyle/>
        <a:p>
          <a:endParaRPr lang="fr-FR"/>
        </a:p>
      </dgm:t>
    </dgm:pt>
    <dgm:pt modelId="{EDF8C103-02E9-4AB1-89D2-0EBD38274244}">
      <dgm:prSet phldrT="[Texte]"/>
      <dgm:spPr/>
      <dgm:t>
        <a:bodyPr/>
        <a:lstStyle/>
        <a:p>
          <a:r>
            <a:rPr lang="fr-FR" b="0" i="0" dirty="0"/>
            <a:t>Flux d'importation de Poulet</a:t>
          </a:r>
          <a:endParaRPr lang="fr-FR" dirty="0"/>
        </a:p>
      </dgm:t>
    </dgm:pt>
    <dgm:pt modelId="{9A719ECA-3BB1-4F66-A2B7-0FC44CCE54FF}" type="parTrans" cxnId="{CD50D40E-8BB0-4811-9E42-51DA5B7A32AF}">
      <dgm:prSet/>
      <dgm:spPr/>
      <dgm:t>
        <a:bodyPr/>
        <a:lstStyle/>
        <a:p>
          <a:endParaRPr lang="fr-FR"/>
        </a:p>
      </dgm:t>
    </dgm:pt>
    <dgm:pt modelId="{103C5DC0-A9C7-4EA0-809A-3C7ECD494F30}" type="sibTrans" cxnId="{CD50D40E-8BB0-4811-9E42-51DA5B7A32AF}">
      <dgm:prSet/>
      <dgm:spPr/>
      <dgm:t>
        <a:bodyPr/>
        <a:lstStyle/>
        <a:p>
          <a:endParaRPr lang="fr-FR"/>
        </a:p>
      </dgm:t>
    </dgm:pt>
    <dgm:pt modelId="{772E3A3F-EBB7-47AD-8A07-E6BD6C8851F8}">
      <dgm:prSet phldrT="[Texte]"/>
      <dgm:spPr/>
      <dgm:t>
        <a:bodyPr/>
        <a:lstStyle/>
        <a:p>
          <a:r>
            <a:rPr lang="fr-FR" dirty="0"/>
            <a:t>Cluster 6 qui est les plus contributeur</a:t>
          </a:r>
        </a:p>
      </dgm:t>
    </dgm:pt>
    <dgm:pt modelId="{C102086B-7874-4059-8416-96EB39E8862F}" type="parTrans" cxnId="{FA113492-5CCF-4E2A-8352-A09B1092B2B7}">
      <dgm:prSet/>
      <dgm:spPr/>
      <dgm:t>
        <a:bodyPr/>
        <a:lstStyle/>
        <a:p>
          <a:endParaRPr lang="fr-FR"/>
        </a:p>
      </dgm:t>
    </dgm:pt>
    <dgm:pt modelId="{4F4143FC-0A7E-489D-8008-FB8CE9D647FE}" type="sibTrans" cxnId="{FA113492-5CCF-4E2A-8352-A09B1092B2B7}">
      <dgm:prSet/>
      <dgm:spPr/>
      <dgm:t>
        <a:bodyPr/>
        <a:lstStyle/>
        <a:p>
          <a:endParaRPr lang="fr-FR"/>
        </a:p>
      </dgm:t>
    </dgm:pt>
    <dgm:pt modelId="{8CB7DF8F-DD67-48D2-8FF1-F74E4AA79CF2}" type="pres">
      <dgm:prSet presAssocID="{61915216-588F-4B33-805E-CC813BCA6ED4}" presName="Name0" presStyleCnt="0">
        <dgm:presLayoutVars>
          <dgm:dir/>
        </dgm:presLayoutVars>
      </dgm:prSet>
      <dgm:spPr/>
    </dgm:pt>
    <dgm:pt modelId="{1688945D-BE73-4DDD-90BE-364E1AD91355}" type="pres">
      <dgm:prSet presAssocID="{F2B58005-5B68-42D5-A1DD-02A2CD4381CD}" presName="withChildren" presStyleCnt="0"/>
      <dgm:spPr/>
    </dgm:pt>
    <dgm:pt modelId="{25813EBE-D151-42FE-AA73-436CB8EB19F4}" type="pres">
      <dgm:prSet presAssocID="{F2B58005-5B68-42D5-A1DD-02A2CD4381CD}" presName="bigCircle" presStyleLbl="vennNode1" presStyleIdx="0" presStyleCnt="3"/>
      <dgm:spPr/>
    </dgm:pt>
    <dgm:pt modelId="{4891C89F-AE96-4E81-B23E-028C5BDD5E0C}" type="pres">
      <dgm:prSet presAssocID="{F2B58005-5B68-42D5-A1DD-02A2CD4381CD}" presName="medCircle" presStyleLbl="vennNode1" presStyleIdx="1" presStyleCnt="3"/>
      <dgm:spPr/>
    </dgm:pt>
    <dgm:pt modelId="{F8586AF6-B0E6-4D6C-9CE5-3C395FD3123D}" type="pres">
      <dgm:prSet presAssocID="{F2B58005-5B68-42D5-A1DD-02A2CD4381CD}" presName="txLvl1" presStyleLbl="revTx" presStyleIdx="0" presStyleCnt="3"/>
      <dgm:spPr/>
    </dgm:pt>
    <dgm:pt modelId="{452860C6-7E76-4D57-97AF-4A31D0652E8A}" type="pres">
      <dgm:prSet presAssocID="{F2B58005-5B68-42D5-A1DD-02A2CD4381CD}" presName="lin" presStyleCnt="0"/>
      <dgm:spPr/>
    </dgm:pt>
    <dgm:pt modelId="{31FD1770-E85B-45F0-9FA1-40EA22188B01}" type="pres">
      <dgm:prSet presAssocID="{EDF8C103-02E9-4AB1-89D2-0EBD38274244}" presName="txLvl2" presStyleLbl="revTx" presStyleIdx="1" presStyleCnt="3"/>
      <dgm:spPr/>
    </dgm:pt>
    <dgm:pt modelId="{2A2E40B2-E2BC-45DD-9E5A-9D45FEDF59DD}" type="pres">
      <dgm:prSet presAssocID="{103C5DC0-A9C7-4EA0-809A-3C7ECD494F30}" presName="smCircle" presStyleLbl="vennNode1" presStyleIdx="2" presStyleCnt="3"/>
      <dgm:spPr/>
    </dgm:pt>
    <dgm:pt modelId="{37DC372D-5095-4B2D-9350-72D837204092}" type="pres">
      <dgm:prSet presAssocID="{772E3A3F-EBB7-47AD-8A07-E6BD6C8851F8}" presName="txLvl2" presStyleLbl="revTx" presStyleIdx="2" presStyleCnt="3"/>
      <dgm:spPr/>
    </dgm:pt>
  </dgm:ptLst>
  <dgm:cxnLst>
    <dgm:cxn modelId="{78A42404-EEB7-4AAC-90DE-7B21D2082897}" type="presOf" srcId="{772E3A3F-EBB7-47AD-8A07-E6BD6C8851F8}" destId="{37DC372D-5095-4B2D-9350-72D837204092}" srcOrd="0" destOrd="0" presId="urn:microsoft.com/office/officeart/2008/layout/VerticalCircleList"/>
    <dgm:cxn modelId="{CD50D40E-8BB0-4811-9E42-51DA5B7A32AF}" srcId="{F2B58005-5B68-42D5-A1DD-02A2CD4381CD}" destId="{EDF8C103-02E9-4AB1-89D2-0EBD38274244}" srcOrd="0" destOrd="0" parTransId="{9A719ECA-3BB1-4F66-A2B7-0FC44CCE54FF}" sibTransId="{103C5DC0-A9C7-4EA0-809A-3C7ECD494F30}"/>
    <dgm:cxn modelId="{CCA87A26-B836-4132-9276-8219B194A321}" type="presOf" srcId="{61915216-588F-4B33-805E-CC813BCA6ED4}" destId="{8CB7DF8F-DD67-48D2-8FF1-F74E4AA79CF2}" srcOrd="0" destOrd="0" presId="urn:microsoft.com/office/officeart/2008/layout/VerticalCircleList"/>
    <dgm:cxn modelId="{F7B4E331-5BFD-4D1E-B20B-98D9A8CE1621}" srcId="{61915216-588F-4B33-805E-CC813BCA6ED4}" destId="{F2B58005-5B68-42D5-A1DD-02A2CD4381CD}" srcOrd="0" destOrd="0" parTransId="{032EBFC8-067C-4F0F-99E0-261B729988CA}" sibTransId="{3A40FA3B-C666-4CD4-A49E-92BDB41ED819}"/>
    <dgm:cxn modelId="{FA113492-5CCF-4E2A-8352-A09B1092B2B7}" srcId="{F2B58005-5B68-42D5-A1DD-02A2CD4381CD}" destId="{772E3A3F-EBB7-47AD-8A07-E6BD6C8851F8}" srcOrd="1" destOrd="0" parTransId="{C102086B-7874-4059-8416-96EB39E8862F}" sibTransId="{4F4143FC-0A7E-489D-8008-FB8CE9D647FE}"/>
    <dgm:cxn modelId="{BEBC26B0-1934-4E29-9B6B-E3EA08B70FA7}" type="presOf" srcId="{EDF8C103-02E9-4AB1-89D2-0EBD38274244}" destId="{31FD1770-E85B-45F0-9FA1-40EA22188B01}" srcOrd="0" destOrd="0" presId="urn:microsoft.com/office/officeart/2008/layout/VerticalCircleList"/>
    <dgm:cxn modelId="{C7DEB0E2-F49E-4349-82AE-83345C97BC51}" type="presOf" srcId="{F2B58005-5B68-42D5-A1DD-02A2CD4381CD}" destId="{F8586AF6-B0E6-4D6C-9CE5-3C395FD3123D}" srcOrd="0" destOrd="0" presId="urn:microsoft.com/office/officeart/2008/layout/VerticalCircleList"/>
    <dgm:cxn modelId="{882ECE15-8C1C-4328-B1D1-113DE34E61CB}" type="presParOf" srcId="{8CB7DF8F-DD67-48D2-8FF1-F74E4AA79CF2}" destId="{1688945D-BE73-4DDD-90BE-364E1AD91355}" srcOrd="0" destOrd="0" presId="urn:microsoft.com/office/officeart/2008/layout/VerticalCircleList"/>
    <dgm:cxn modelId="{E097A9C5-AEFE-4A91-A6F4-37FFC214C678}" type="presParOf" srcId="{1688945D-BE73-4DDD-90BE-364E1AD91355}" destId="{25813EBE-D151-42FE-AA73-436CB8EB19F4}" srcOrd="0" destOrd="0" presId="urn:microsoft.com/office/officeart/2008/layout/VerticalCircleList"/>
    <dgm:cxn modelId="{E05FBCC7-2EDD-4CB3-A749-BE17A8BB0725}" type="presParOf" srcId="{1688945D-BE73-4DDD-90BE-364E1AD91355}" destId="{4891C89F-AE96-4E81-B23E-028C5BDD5E0C}" srcOrd="1" destOrd="0" presId="urn:microsoft.com/office/officeart/2008/layout/VerticalCircleList"/>
    <dgm:cxn modelId="{74C9B628-F30B-4E6F-988F-3BD8F3DC1A12}" type="presParOf" srcId="{1688945D-BE73-4DDD-90BE-364E1AD91355}" destId="{F8586AF6-B0E6-4D6C-9CE5-3C395FD3123D}" srcOrd="2" destOrd="0" presId="urn:microsoft.com/office/officeart/2008/layout/VerticalCircleList"/>
    <dgm:cxn modelId="{34D27D79-2691-46AB-AA9C-2CEDD921EF57}" type="presParOf" srcId="{1688945D-BE73-4DDD-90BE-364E1AD91355}" destId="{452860C6-7E76-4D57-97AF-4A31D0652E8A}" srcOrd="3" destOrd="0" presId="urn:microsoft.com/office/officeart/2008/layout/VerticalCircleList"/>
    <dgm:cxn modelId="{1F1D0B9E-F0E2-40E8-88E4-16EB6F0E386B}" type="presParOf" srcId="{452860C6-7E76-4D57-97AF-4A31D0652E8A}" destId="{31FD1770-E85B-45F0-9FA1-40EA22188B01}" srcOrd="0" destOrd="0" presId="urn:microsoft.com/office/officeart/2008/layout/VerticalCircleList"/>
    <dgm:cxn modelId="{A969D88F-418B-4B3F-8D64-A2EBC6341E20}" type="presParOf" srcId="{452860C6-7E76-4D57-97AF-4A31D0652E8A}" destId="{2A2E40B2-E2BC-45DD-9E5A-9D45FEDF59DD}" srcOrd="1" destOrd="0" presId="urn:microsoft.com/office/officeart/2008/layout/VerticalCircleList"/>
    <dgm:cxn modelId="{890A4425-A5C2-4084-8194-4A0B686258C0}" type="presParOf" srcId="{452860C6-7E76-4D57-97AF-4A31D0652E8A}" destId="{37DC372D-5095-4B2D-9350-72D837204092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B43C0D8-696E-484A-B8DA-C4E24BD98704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24355A01-5E95-4EB9-9288-2370BF73301D}">
      <dgm:prSet phldrT="[Texte]"/>
      <dgm:spPr/>
      <dgm:t>
        <a:bodyPr/>
        <a:lstStyle/>
        <a:p>
          <a:r>
            <a:rPr lang="fr-FR" b="0" i="0" dirty="0"/>
            <a:t>Identifier les variables qui contribuent à la segmentation des clusters et les caractériser</a:t>
          </a:r>
          <a:endParaRPr lang="fr-FR" dirty="0"/>
        </a:p>
      </dgm:t>
    </dgm:pt>
    <dgm:pt modelId="{D96E65A2-6CAC-4FE8-BDB5-3ADBC3DD353A}" type="parTrans" cxnId="{23986DAC-ABA7-46F3-B862-4B70F5121F31}">
      <dgm:prSet/>
      <dgm:spPr/>
      <dgm:t>
        <a:bodyPr/>
        <a:lstStyle/>
        <a:p>
          <a:endParaRPr lang="fr-FR"/>
        </a:p>
      </dgm:t>
    </dgm:pt>
    <dgm:pt modelId="{F3779AF8-1F73-423D-A403-9819F1586979}" type="sibTrans" cxnId="{23986DAC-ABA7-46F3-B862-4B70F5121F31}">
      <dgm:prSet/>
      <dgm:spPr/>
      <dgm:t>
        <a:bodyPr/>
        <a:lstStyle/>
        <a:p>
          <a:endParaRPr lang="fr-FR"/>
        </a:p>
      </dgm:t>
    </dgm:pt>
    <dgm:pt modelId="{C850FBC4-430E-4808-89DB-906E64EFFE27}">
      <dgm:prSet phldrT="[Texte]"/>
      <dgm:spPr/>
      <dgm:t>
        <a:bodyPr/>
        <a:lstStyle/>
        <a:p>
          <a:r>
            <a:rPr lang="fr-FR" b="0" i="0" dirty="0"/>
            <a:t>Cluster 4 : les variables populations et </a:t>
          </a:r>
          <a:r>
            <a:rPr lang="fr-FR" b="0" i="0" dirty="0" err="1"/>
            <a:t>dispo_poulet</a:t>
          </a:r>
          <a:r>
            <a:rPr lang="fr-FR" b="0" i="0" dirty="0"/>
            <a:t> sont les plus contributeurs du cluster </a:t>
          </a:r>
          <a:r>
            <a:rPr lang="fr-FR" b="0" i="0" dirty="0">
              <a:sym typeface="Wingdings" panose="05000000000000000000" pitchFamily="2" charset="2"/>
            </a:rPr>
            <a:t></a:t>
          </a:r>
          <a:r>
            <a:rPr lang="fr-FR" b="0" i="0" dirty="0"/>
            <a:t> la taille des boites</a:t>
          </a:r>
          <a:endParaRPr lang="fr-FR" dirty="0"/>
        </a:p>
      </dgm:t>
    </dgm:pt>
    <dgm:pt modelId="{0CE5022E-2A37-4E0C-8067-258A70F83242}" type="parTrans" cxnId="{F7E4F89B-66F8-42EB-87B4-6D6D68663938}">
      <dgm:prSet/>
      <dgm:spPr/>
      <dgm:t>
        <a:bodyPr/>
        <a:lstStyle/>
        <a:p>
          <a:endParaRPr lang="fr-FR"/>
        </a:p>
      </dgm:t>
    </dgm:pt>
    <dgm:pt modelId="{D5CC9AAD-5FA6-4707-8603-398315461469}" type="sibTrans" cxnId="{F7E4F89B-66F8-42EB-87B4-6D6D68663938}">
      <dgm:prSet/>
      <dgm:spPr/>
      <dgm:t>
        <a:bodyPr/>
        <a:lstStyle/>
        <a:p>
          <a:endParaRPr lang="fr-FR"/>
        </a:p>
      </dgm:t>
    </dgm:pt>
    <dgm:pt modelId="{ED7D74BC-61C7-4D2D-8EA1-EB3802BA09F5}">
      <dgm:prSet phldrT="[Texte]"/>
      <dgm:spPr/>
      <dgm:t>
        <a:bodyPr/>
        <a:lstStyle/>
        <a:p>
          <a:r>
            <a:rPr lang="fr-FR" b="0" i="0" dirty="0"/>
            <a:t>La répartition des valeurs concernant les variables économiques type PIB: la </a:t>
          </a:r>
          <a:r>
            <a:rPr lang="fr-FR" b="1" i="0" dirty="0"/>
            <a:t>médiane</a:t>
          </a:r>
          <a:r>
            <a:rPr lang="fr-FR" b="0" i="0" dirty="0"/>
            <a:t> monte à mesure que l'on passe du cluster 1 au cluster 6 </a:t>
          </a:r>
          <a:r>
            <a:rPr lang="fr-FR" b="0" i="0" dirty="0">
              <a:sym typeface="Wingdings" panose="05000000000000000000" pitchFamily="2" charset="2"/>
            </a:rPr>
            <a:t></a:t>
          </a:r>
          <a:r>
            <a:rPr lang="fr-FR" b="0" i="0" dirty="0"/>
            <a:t> tri naturel qui indique que les pays les plus pauvres se retrouvent dans les premiers clusters pour terminer par les pays riches.</a:t>
          </a:r>
          <a:endParaRPr lang="fr-FR" dirty="0"/>
        </a:p>
      </dgm:t>
    </dgm:pt>
    <dgm:pt modelId="{9CC3B302-A96D-416F-BB7E-20C507B89527}" type="parTrans" cxnId="{C1147EFC-5229-49A0-8EBE-42D69F7FC751}">
      <dgm:prSet/>
      <dgm:spPr/>
      <dgm:t>
        <a:bodyPr/>
        <a:lstStyle/>
        <a:p>
          <a:endParaRPr lang="fr-FR"/>
        </a:p>
      </dgm:t>
    </dgm:pt>
    <dgm:pt modelId="{9E626B07-8BA3-4AAE-9B24-3F3573A5AEC7}" type="sibTrans" cxnId="{C1147EFC-5229-49A0-8EBE-42D69F7FC751}">
      <dgm:prSet/>
      <dgm:spPr/>
      <dgm:t>
        <a:bodyPr/>
        <a:lstStyle/>
        <a:p>
          <a:endParaRPr lang="fr-FR"/>
        </a:p>
      </dgm:t>
    </dgm:pt>
    <dgm:pt modelId="{1E5BB2B8-141F-409B-8C1C-6F9C37010677}" type="pres">
      <dgm:prSet presAssocID="{DB43C0D8-696E-484A-B8DA-C4E24BD98704}" presName="Name0" presStyleCnt="0">
        <dgm:presLayoutVars>
          <dgm:dir/>
          <dgm:animLvl val="lvl"/>
          <dgm:resizeHandles val="exact"/>
        </dgm:presLayoutVars>
      </dgm:prSet>
      <dgm:spPr/>
    </dgm:pt>
    <dgm:pt modelId="{8808FE3D-2FD7-4FD3-9D45-D8B2A2CB082F}" type="pres">
      <dgm:prSet presAssocID="{ED7D74BC-61C7-4D2D-8EA1-EB3802BA09F5}" presName="boxAndChildren" presStyleCnt="0"/>
      <dgm:spPr/>
    </dgm:pt>
    <dgm:pt modelId="{592B5029-0569-4BA7-A4C8-4D7B02DD8C41}" type="pres">
      <dgm:prSet presAssocID="{ED7D74BC-61C7-4D2D-8EA1-EB3802BA09F5}" presName="parentTextBox" presStyleLbl="node1" presStyleIdx="0" presStyleCnt="3"/>
      <dgm:spPr/>
    </dgm:pt>
    <dgm:pt modelId="{CAB33792-F12C-42B0-944B-BCC885C44076}" type="pres">
      <dgm:prSet presAssocID="{D5CC9AAD-5FA6-4707-8603-398315461469}" presName="sp" presStyleCnt="0"/>
      <dgm:spPr/>
    </dgm:pt>
    <dgm:pt modelId="{8BBA9FE4-BDAE-4B0F-B071-E9F37E0CB039}" type="pres">
      <dgm:prSet presAssocID="{C850FBC4-430E-4808-89DB-906E64EFFE27}" presName="arrowAndChildren" presStyleCnt="0"/>
      <dgm:spPr/>
    </dgm:pt>
    <dgm:pt modelId="{8B521E0A-C15B-4D9B-925E-EED64D4F3396}" type="pres">
      <dgm:prSet presAssocID="{C850FBC4-430E-4808-89DB-906E64EFFE27}" presName="parentTextArrow" presStyleLbl="node1" presStyleIdx="1" presStyleCnt="3"/>
      <dgm:spPr/>
    </dgm:pt>
    <dgm:pt modelId="{365E70B4-4C41-4747-AE19-761994ABB85E}" type="pres">
      <dgm:prSet presAssocID="{F3779AF8-1F73-423D-A403-9819F1586979}" presName="sp" presStyleCnt="0"/>
      <dgm:spPr/>
    </dgm:pt>
    <dgm:pt modelId="{3D51A5A8-5A3D-4B8D-A097-2C6418A15A45}" type="pres">
      <dgm:prSet presAssocID="{24355A01-5E95-4EB9-9288-2370BF73301D}" presName="arrowAndChildren" presStyleCnt="0"/>
      <dgm:spPr/>
    </dgm:pt>
    <dgm:pt modelId="{9B8002D6-8E04-4B74-8594-B0259735D24E}" type="pres">
      <dgm:prSet presAssocID="{24355A01-5E95-4EB9-9288-2370BF73301D}" presName="parentTextArrow" presStyleLbl="node1" presStyleIdx="2" presStyleCnt="3"/>
      <dgm:spPr/>
    </dgm:pt>
  </dgm:ptLst>
  <dgm:cxnLst>
    <dgm:cxn modelId="{2DAE6862-95B9-4D9F-9B2E-88C51D92B299}" type="presOf" srcId="{ED7D74BC-61C7-4D2D-8EA1-EB3802BA09F5}" destId="{592B5029-0569-4BA7-A4C8-4D7B02DD8C41}" srcOrd="0" destOrd="0" presId="urn:microsoft.com/office/officeart/2005/8/layout/process4"/>
    <dgm:cxn modelId="{90C02464-8CDA-4077-A8EE-1A138056836C}" type="presOf" srcId="{DB43C0D8-696E-484A-B8DA-C4E24BD98704}" destId="{1E5BB2B8-141F-409B-8C1C-6F9C37010677}" srcOrd="0" destOrd="0" presId="urn:microsoft.com/office/officeart/2005/8/layout/process4"/>
    <dgm:cxn modelId="{24D72752-5878-4188-84F1-AAA4FE7A5B10}" type="presOf" srcId="{C850FBC4-430E-4808-89DB-906E64EFFE27}" destId="{8B521E0A-C15B-4D9B-925E-EED64D4F3396}" srcOrd="0" destOrd="0" presId="urn:microsoft.com/office/officeart/2005/8/layout/process4"/>
    <dgm:cxn modelId="{F7E4F89B-66F8-42EB-87B4-6D6D68663938}" srcId="{DB43C0D8-696E-484A-B8DA-C4E24BD98704}" destId="{C850FBC4-430E-4808-89DB-906E64EFFE27}" srcOrd="1" destOrd="0" parTransId="{0CE5022E-2A37-4E0C-8067-258A70F83242}" sibTransId="{D5CC9AAD-5FA6-4707-8603-398315461469}"/>
    <dgm:cxn modelId="{23986DAC-ABA7-46F3-B862-4B70F5121F31}" srcId="{DB43C0D8-696E-484A-B8DA-C4E24BD98704}" destId="{24355A01-5E95-4EB9-9288-2370BF73301D}" srcOrd="0" destOrd="0" parTransId="{D96E65A2-6CAC-4FE8-BDB5-3ADBC3DD353A}" sibTransId="{F3779AF8-1F73-423D-A403-9819F1586979}"/>
    <dgm:cxn modelId="{7D38FFDA-0736-44D2-8956-9446E2E701C3}" type="presOf" srcId="{24355A01-5E95-4EB9-9288-2370BF73301D}" destId="{9B8002D6-8E04-4B74-8594-B0259735D24E}" srcOrd="0" destOrd="0" presId="urn:microsoft.com/office/officeart/2005/8/layout/process4"/>
    <dgm:cxn modelId="{C1147EFC-5229-49A0-8EBE-42D69F7FC751}" srcId="{DB43C0D8-696E-484A-B8DA-C4E24BD98704}" destId="{ED7D74BC-61C7-4D2D-8EA1-EB3802BA09F5}" srcOrd="2" destOrd="0" parTransId="{9CC3B302-A96D-416F-BB7E-20C507B89527}" sibTransId="{9E626B07-8BA3-4AAE-9B24-3F3573A5AEC7}"/>
    <dgm:cxn modelId="{FC9282FF-91B4-4B69-A0C5-1078A27BB822}" type="presParOf" srcId="{1E5BB2B8-141F-409B-8C1C-6F9C37010677}" destId="{8808FE3D-2FD7-4FD3-9D45-D8B2A2CB082F}" srcOrd="0" destOrd="0" presId="urn:microsoft.com/office/officeart/2005/8/layout/process4"/>
    <dgm:cxn modelId="{D53E5451-5293-4DE1-95FB-F15440A52C41}" type="presParOf" srcId="{8808FE3D-2FD7-4FD3-9D45-D8B2A2CB082F}" destId="{592B5029-0569-4BA7-A4C8-4D7B02DD8C41}" srcOrd="0" destOrd="0" presId="urn:microsoft.com/office/officeart/2005/8/layout/process4"/>
    <dgm:cxn modelId="{739F32F6-172A-49C1-A232-69F6FE51B115}" type="presParOf" srcId="{1E5BB2B8-141F-409B-8C1C-6F9C37010677}" destId="{CAB33792-F12C-42B0-944B-BCC885C44076}" srcOrd="1" destOrd="0" presId="urn:microsoft.com/office/officeart/2005/8/layout/process4"/>
    <dgm:cxn modelId="{6A5D00D8-045D-45D1-8027-A370CB7C1326}" type="presParOf" srcId="{1E5BB2B8-141F-409B-8C1C-6F9C37010677}" destId="{8BBA9FE4-BDAE-4B0F-B071-E9F37E0CB039}" srcOrd="2" destOrd="0" presId="urn:microsoft.com/office/officeart/2005/8/layout/process4"/>
    <dgm:cxn modelId="{5215E132-C7FA-4D3E-955F-780B29FBAD7D}" type="presParOf" srcId="{8BBA9FE4-BDAE-4B0F-B071-E9F37E0CB039}" destId="{8B521E0A-C15B-4D9B-925E-EED64D4F3396}" srcOrd="0" destOrd="0" presId="urn:microsoft.com/office/officeart/2005/8/layout/process4"/>
    <dgm:cxn modelId="{2954CC4C-136C-429D-8151-AEAD73CE469A}" type="presParOf" srcId="{1E5BB2B8-141F-409B-8C1C-6F9C37010677}" destId="{365E70B4-4C41-4747-AE19-761994ABB85E}" srcOrd="3" destOrd="0" presId="urn:microsoft.com/office/officeart/2005/8/layout/process4"/>
    <dgm:cxn modelId="{B4F40A5A-CE9B-4013-935D-B7E0CC6C904A}" type="presParOf" srcId="{1E5BB2B8-141F-409B-8C1C-6F9C37010677}" destId="{3D51A5A8-5A3D-4B8D-A097-2C6418A15A45}" srcOrd="4" destOrd="0" presId="urn:microsoft.com/office/officeart/2005/8/layout/process4"/>
    <dgm:cxn modelId="{B2CDB40D-C11B-4C1A-8081-78EEB39530F0}" type="presParOf" srcId="{3D51A5A8-5A3D-4B8D-A097-2C6418A15A45}" destId="{9B8002D6-8E04-4B74-8594-B0259735D24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B1A549F-11B8-43D8-939C-F48EDD5B1390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10566F9A-7314-4C7C-904E-98CA57C7CF3E}">
      <dgm:prSet phldrT="[Texte]"/>
      <dgm:spPr/>
      <dgm:t>
        <a:bodyPr/>
        <a:lstStyle/>
        <a:p>
          <a:r>
            <a:rPr lang="fr-FR" dirty="0"/>
            <a:t>Cluster 1</a:t>
          </a:r>
        </a:p>
      </dgm:t>
    </dgm:pt>
    <dgm:pt modelId="{8FADAB66-C6A5-41F4-AB97-28C94EC2F458}" type="parTrans" cxnId="{3B4631ED-0416-4E74-AF76-CD7B136844B7}">
      <dgm:prSet/>
      <dgm:spPr/>
      <dgm:t>
        <a:bodyPr/>
        <a:lstStyle/>
        <a:p>
          <a:endParaRPr lang="fr-FR"/>
        </a:p>
      </dgm:t>
    </dgm:pt>
    <dgm:pt modelId="{ABB8BDBA-9200-43B2-9621-30DCA4801810}" type="sibTrans" cxnId="{3B4631ED-0416-4E74-AF76-CD7B136844B7}">
      <dgm:prSet/>
      <dgm:spPr/>
      <dgm:t>
        <a:bodyPr/>
        <a:lstStyle/>
        <a:p>
          <a:endParaRPr lang="fr-FR"/>
        </a:p>
      </dgm:t>
    </dgm:pt>
    <dgm:pt modelId="{D9FABC7D-50A9-47EE-AE95-159042FD487D}">
      <dgm:prSet phldrT="[Texte]"/>
      <dgm:spPr/>
      <dgm:t>
        <a:bodyPr/>
        <a:lstStyle/>
        <a:p>
          <a:r>
            <a:rPr lang="fr-FR" b="0" i="0" dirty="0"/>
            <a:t>Niveau économique faible</a:t>
          </a:r>
          <a:endParaRPr lang="fr-FR" dirty="0"/>
        </a:p>
      </dgm:t>
    </dgm:pt>
    <dgm:pt modelId="{A3866A6B-BE7E-4927-981A-5A53C8EE547B}" type="parTrans" cxnId="{575CE1ED-D4DC-47DE-A420-E785266EC576}">
      <dgm:prSet/>
      <dgm:spPr/>
      <dgm:t>
        <a:bodyPr/>
        <a:lstStyle/>
        <a:p>
          <a:endParaRPr lang="fr-FR"/>
        </a:p>
      </dgm:t>
    </dgm:pt>
    <dgm:pt modelId="{696DB724-709E-4D36-90FD-451E4197CA34}" type="sibTrans" cxnId="{575CE1ED-D4DC-47DE-A420-E785266EC576}">
      <dgm:prSet/>
      <dgm:spPr/>
      <dgm:t>
        <a:bodyPr/>
        <a:lstStyle/>
        <a:p>
          <a:endParaRPr lang="fr-FR"/>
        </a:p>
      </dgm:t>
    </dgm:pt>
    <dgm:pt modelId="{E0154E09-0943-4AFA-BD27-18E6B3E6819F}">
      <dgm:prSet phldrT="[Texte]"/>
      <dgm:spPr/>
      <dgm:t>
        <a:bodyPr/>
        <a:lstStyle/>
        <a:p>
          <a:r>
            <a:rPr lang="it-IT" b="0" i="0" dirty="0"/>
            <a:t>Mali, Togo, Zimbabwe, Madagascar, Tanzanie</a:t>
          </a:r>
          <a:endParaRPr lang="fr-FR" dirty="0"/>
        </a:p>
      </dgm:t>
    </dgm:pt>
    <dgm:pt modelId="{0D715107-8F20-4954-AA4A-0F8D7F26D507}" type="parTrans" cxnId="{9F9F7351-F557-4CB2-BEE8-8A1BC85972DD}">
      <dgm:prSet/>
      <dgm:spPr/>
      <dgm:t>
        <a:bodyPr/>
        <a:lstStyle/>
        <a:p>
          <a:endParaRPr lang="fr-FR"/>
        </a:p>
      </dgm:t>
    </dgm:pt>
    <dgm:pt modelId="{F8BBE2F9-682C-41DB-8B40-2A3CDA1F51D6}" type="sibTrans" cxnId="{9F9F7351-F557-4CB2-BEE8-8A1BC85972DD}">
      <dgm:prSet/>
      <dgm:spPr/>
      <dgm:t>
        <a:bodyPr/>
        <a:lstStyle/>
        <a:p>
          <a:endParaRPr lang="fr-FR"/>
        </a:p>
      </dgm:t>
    </dgm:pt>
    <dgm:pt modelId="{1618E5E1-1B40-4EBC-AF73-A1600D4DF3D5}">
      <dgm:prSet phldrT="[Texte]"/>
      <dgm:spPr/>
      <dgm:t>
        <a:bodyPr/>
        <a:lstStyle/>
        <a:p>
          <a:r>
            <a:rPr lang="fr-FR" dirty="0"/>
            <a:t>Cluster 2</a:t>
          </a:r>
        </a:p>
      </dgm:t>
    </dgm:pt>
    <dgm:pt modelId="{04F76333-F027-4151-831B-47F5EBA20058}" type="parTrans" cxnId="{41841CB0-AA59-4B5A-B98B-745C0F8359A3}">
      <dgm:prSet/>
      <dgm:spPr/>
      <dgm:t>
        <a:bodyPr/>
        <a:lstStyle/>
        <a:p>
          <a:endParaRPr lang="fr-FR"/>
        </a:p>
      </dgm:t>
    </dgm:pt>
    <dgm:pt modelId="{3E03BC61-E94E-4C16-ACCC-63F126844A2C}" type="sibTrans" cxnId="{41841CB0-AA59-4B5A-B98B-745C0F8359A3}">
      <dgm:prSet/>
      <dgm:spPr/>
      <dgm:t>
        <a:bodyPr/>
        <a:lstStyle/>
        <a:p>
          <a:endParaRPr lang="fr-FR"/>
        </a:p>
      </dgm:t>
    </dgm:pt>
    <dgm:pt modelId="{1CFE4C2D-DE73-4F3C-83B8-1BFE60AE6678}">
      <dgm:prSet phldrT="[Texte]"/>
      <dgm:spPr/>
      <dgm:t>
        <a:bodyPr/>
        <a:lstStyle/>
        <a:p>
          <a:r>
            <a:rPr lang="fr-FR" dirty="0"/>
            <a:t>Pays moyennement développé</a:t>
          </a:r>
        </a:p>
      </dgm:t>
    </dgm:pt>
    <dgm:pt modelId="{74A7E24E-70E5-48A8-AD40-DFA706937E84}" type="parTrans" cxnId="{6C24AC6A-D9BF-4907-BC4C-594E5949B981}">
      <dgm:prSet/>
      <dgm:spPr/>
      <dgm:t>
        <a:bodyPr/>
        <a:lstStyle/>
        <a:p>
          <a:endParaRPr lang="fr-FR"/>
        </a:p>
      </dgm:t>
    </dgm:pt>
    <dgm:pt modelId="{506EF889-15F7-4DFB-B731-805FE920B2DE}" type="sibTrans" cxnId="{6C24AC6A-D9BF-4907-BC4C-594E5949B981}">
      <dgm:prSet/>
      <dgm:spPr/>
      <dgm:t>
        <a:bodyPr/>
        <a:lstStyle/>
        <a:p>
          <a:endParaRPr lang="fr-FR"/>
        </a:p>
      </dgm:t>
    </dgm:pt>
    <dgm:pt modelId="{395C9DC9-9CCE-4F48-A30A-FC9544F45ED8}">
      <dgm:prSet phldrT="[Texte]"/>
      <dgm:spPr/>
      <dgm:t>
        <a:bodyPr/>
        <a:lstStyle/>
        <a:p>
          <a:r>
            <a:rPr lang="fr-FR" b="0" i="0" dirty="0"/>
            <a:t>Bosnie, Géorgie, Honduras, Serbie, Macédoine</a:t>
          </a:r>
          <a:endParaRPr lang="fr-FR" dirty="0"/>
        </a:p>
      </dgm:t>
    </dgm:pt>
    <dgm:pt modelId="{C95C0E1B-727D-470B-9B08-3A221DCFF315}" type="parTrans" cxnId="{F99002B6-B8BF-43B1-9965-8ADFDD664AEC}">
      <dgm:prSet/>
      <dgm:spPr/>
      <dgm:t>
        <a:bodyPr/>
        <a:lstStyle/>
        <a:p>
          <a:endParaRPr lang="fr-FR"/>
        </a:p>
      </dgm:t>
    </dgm:pt>
    <dgm:pt modelId="{5C53B799-67CC-4215-B180-74563170B9AC}" type="sibTrans" cxnId="{F99002B6-B8BF-43B1-9965-8ADFDD664AEC}">
      <dgm:prSet/>
      <dgm:spPr/>
      <dgm:t>
        <a:bodyPr/>
        <a:lstStyle/>
        <a:p>
          <a:endParaRPr lang="fr-FR"/>
        </a:p>
      </dgm:t>
    </dgm:pt>
    <dgm:pt modelId="{08E882EE-4C77-4B8E-B392-0A7F6720BD26}">
      <dgm:prSet phldrT="[Texte]"/>
      <dgm:spPr/>
      <dgm:t>
        <a:bodyPr/>
        <a:lstStyle/>
        <a:p>
          <a:r>
            <a:rPr lang="fr-FR" dirty="0"/>
            <a:t>Cluster 3</a:t>
          </a:r>
        </a:p>
      </dgm:t>
    </dgm:pt>
    <dgm:pt modelId="{C9F5B62D-B833-4522-8506-FD583DA99C1D}" type="parTrans" cxnId="{C8908821-36CD-419B-934F-157F781B13CC}">
      <dgm:prSet/>
      <dgm:spPr/>
      <dgm:t>
        <a:bodyPr/>
        <a:lstStyle/>
        <a:p>
          <a:endParaRPr lang="fr-FR"/>
        </a:p>
      </dgm:t>
    </dgm:pt>
    <dgm:pt modelId="{E39F8AC1-A5A4-46FC-971B-0962AB5EF49E}" type="sibTrans" cxnId="{C8908821-36CD-419B-934F-157F781B13CC}">
      <dgm:prSet/>
      <dgm:spPr/>
      <dgm:t>
        <a:bodyPr/>
        <a:lstStyle/>
        <a:p>
          <a:endParaRPr lang="fr-FR"/>
        </a:p>
      </dgm:t>
    </dgm:pt>
    <dgm:pt modelId="{CFFFB1CC-C00E-404B-8D8A-7A014AB416A4}">
      <dgm:prSet phldrT="[Texte]"/>
      <dgm:spPr/>
      <dgm:t>
        <a:bodyPr/>
        <a:lstStyle/>
        <a:p>
          <a:r>
            <a:rPr lang="fr-FR" b="0" i="0" dirty="0"/>
            <a:t>Pays riche qui importe beaucoup de poulet</a:t>
          </a:r>
          <a:endParaRPr lang="fr-FR" dirty="0"/>
        </a:p>
      </dgm:t>
    </dgm:pt>
    <dgm:pt modelId="{BDDA6A13-3712-433D-8BA7-19B6857E0A30}" type="parTrans" cxnId="{795DB2AF-5E6D-4983-8121-E80925CA1E6C}">
      <dgm:prSet/>
      <dgm:spPr/>
      <dgm:t>
        <a:bodyPr/>
        <a:lstStyle/>
        <a:p>
          <a:endParaRPr lang="fr-FR"/>
        </a:p>
      </dgm:t>
    </dgm:pt>
    <dgm:pt modelId="{0E305F60-AFFB-45F7-86A7-B7B697B11A3C}" type="sibTrans" cxnId="{795DB2AF-5E6D-4983-8121-E80925CA1E6C}">
      <dgm:prSet/>
      <dgm:spPr/>
      <dgm:t>
        <a:bodyPr/>
        <a:lstStyle/>
        <a:p>
          <a:endParaRPr lang="fr-FR"/>
        </a:p>
      </dgm:t>
    </dgm:pt>
    <dgm:pt modelId="{F2B5D867-06B4-410E-A196-2EA4847BAF54}">
      <dgm:prSet phldrT="[Texte]"/>
      <dgm:spPr/>
      <dgm:t>
        <a:bodyPr/>
        <a:lstStyle/>
        <a:p>
          <a:r>
            <a:rPr lang="fr-FR" b="0" i="0" dirty="0"/>
            <a:t>Japon, Allemagne, Hong-Kong Chine, France, Royaume-Uni</a:t>
          </a:r>
          <a:endParaRPr lang="fr-FR" dirty="0"/>
        </a:p>
      </dgm:t>
    </dgm:pt>
    <dgm:pt modelId="{35A38012-B778-43E9-9B0F-60E2DF8F8B91}" type="parTrans" cxnId="{7D73BAB9-B0F6-45EB-8DFC-DD6AB9DCEA81}">
      <dgm:prSet/>
      <dgm:spPr/>
      <dgm:t>
        <a:bodyPr/>
        <a:lstStyle/>
        <a:p>
          <a:endParaRPr lang="fr-FR"/>
        </a:p>
      </dgm:t>
    </dgm:pt>
    <dgm:pt modelId="{615444B5-4400-46B4-9BCF-511F8BC27913}" type="sibTrans" cxnId="{7D73BAB9-B0F6-45EB-8DFC-DD6AB9DCEA81}">
      <dgm:prSet/>
      <dgm:spPr/>
      <dgm:t>
        <a:bodyPr/>
        <a:lstStyle/>
        <a:p>
          <a:endParaRPr lang="fr-FR"/>
        </a:p>
      </dgm:t>
    </dgm:pt>
    <dgm:pt modelId="{A43A0D48-471E-4EE1-864A-83CC5C5E54C4}">
      <dgm:prSet phldrT="[Texte]"/>
      <dgm:spPr/>
      <dgm:t>
        <a:bodyPr/>
        <a:lstStyle/>
        <a:p>
          <a:r>
            <a:rPr lang="fr-FR" dirty="0"/>
            <a:t>Cluster 4</a:t>
          </a:r>
        </a:p>
      </dgm:t>
    </dgm:pt>
    <dgm:pt modelId="{8F30058E-9F9B-4879-9865-DEADEECC826E}" type="parTrans" cxnId="{E987DF4C-D2E3-47E9-BEA7-8CA63A97436D}">
      <dgm:prSet/>
      <dgm:spPr/>
      <dgm:t>
        <a:bodyPr/>
        <a:lstStyle/>
        <a:p>
          <a:endParaRPr lang="fr-FR"/>
        </a:p>
      </dgm:t>
    </dgm:pt>
    <dgm:pt modelId="{44F248F2-D340-48D8-A2FB-838B2BF784B1}" type="sibTrans" cxnId="{E987DF4C-D2E3-47E9-BEA7-8CA63A97436D}">
      <dgm:prSet/>
      <dgm:spPr/>
      <dgm:t>
        <a:bodyPr/>
        <a:lstStyle/>
        <a:p>
          <a:endParaRPr lang="fr-FR"/>
        </a:p>
      </dgm:t>
    </dgm:pt>
    <dgm:pt modelId="{0573C82C-704E-49A3-AFF2-15E8A44E573E}">
      <dgm:prSet phldrT="[Texte]"/>
      <dgm:spPr/>
      <dgm:t>
        <a:bodyPr/>
        <a:lstStyle/>
        <a:p>
          <a:r>
            <a:rPr lang="fr-FR" dirty="0"/>
            <a:t>Cluster 5</a:t>
          </a:r>
        </a:p>
      </dgm:t>
    </dgm:pt>
    <dgm:pt modelId="{EE7DB332-5253-42EB-AE57-0FB8C903980D}" type="parTrans" cxnId="{9BA24D1B-DC1F-46BA-AF7E-668E7DFFE077}">
      <dgm:prSet/>
      <dgm:spPr/>
      <dgm:t>
        <a:bodyPr/>
        <a:lstStyle/>
        <a:p>
          <a:endParaRPr lang="fr-FR"/>
        </a:p>
      </dgm:t>
    </dgm:pt>
    <dgm:pt modelId="{3D37EEEA-5FC3-4DC4-A7EF-B25796E666F0}" type="sibTrans" cxnId="{9BA24D1B-DC1F-46BA-AF7E-668E7DFFE077}">
      <dgm:prSet/>
      <dgm:spPr/>
      <dgm:t>
        <a:bodyPr/>
        <a:lstStyle/>
        <a:p>
          <a:endParaRPr lang="fr-FR"/>
        </a:p>
      </dgm:t>
    </dgm:pt>
    <dgm:pt modelId="{ADFC8544-2FE8-4F0A-8099-3381B06F3B00}">
      <dgm:prSet phldrT="[Texte]"/>
      <dgm:spPr/>
      <dgm:t>
        <a:bodyPr/>
        <a:lstStyle/>
        <a:p>
          <a:r>
            <a:rPr lang="fr-FR" dirty="0"/>
            <a:t>Cluster 6</a:t>
          </a:r>
        </a:p>
      </dgm:t>
    </dgm:pt>
    <dgm:pt modelId="{0040D34C-E9E0-4B99-990A-9371484B07E2}" type="parTrans" cxnId="{098F09E6-9278-4FEA-AEE8-96CAB7568490}">
      <dgm:prSet/>
      <dgm:spPr/>
      <dgm:t>
        <a:bodyPr/>
        <a:lstStyle/>
        <a:p>
          <a:endParaRPr lang="fr-FR"/>
        </a:p>
      </dgm:t>
    </dgm:pt>
    <dgm:pt modelId="{A9E1ACF8-82F6-420E-A462-9A823A0B5740}" type="sibTrans" cxnId="{098F09E6-9278-4FEA-AEE8-96CAB7568490}">
      <dgm:prSet/>
      <dgm:spPr/>
      <dgm:t>
        <a:bodyPr/>
        <a:lstStyle/>
        <a:p>
          <a:endParaRPr lang="fr-FR"/>
        </a:p>
      </dgm:t>
    </dgm:pt>
    <dgm:pt modelId="{9E3BEA09-AA79-4263-A494-857D19E0AE41}">
      <dgm:prSet/>
      <dgm:spPr/>
      <dgm:t>
        <a:bodyPr/>
        <a:lstStyle/>
        <a:p>
          <a:r>
            <a:rPr lang="fr-FR" b="0" i="0" dirty="0"/>
            <a:t>Pays moyennement développé avec une disponibilité en poulet élevé</a:t>
          </a:r>
          <a:endParaRPr lang="fr-FR" dirty="0"/>
        </a:p>
      </dgm:t>
    </dgm:pt>
    <dgm:pt modelId="{684296CD-78BC-49CE-8FEC-62F9D61B296B}" type="parTrans" cxnId="{E7F29C3F-09B3-47F2-A624-4EAEBB9481C6}">
      <dgm:prSet/>
      <dgm:spPr/>
      <dgm:t>
        <a:bodyPr/>
        <a:lstStyle/>
        <a:p>
          <a:endParaRPr lang="fr-FR"/>
        </a:p>
      </dgm:t>
    </dgm:pt>
    <dgm:pt modelId="{31B109E6-1EAA-455D-B05E-1CFA7BB1441C}" type="sibTrans" cxnId="{E7F29C3F-09B3-47F2-A624-4EAEBB9481C6}">
      <dgm:prSet/>
      <dgm:spPr/>
      <dgm:t>
        <a:bodyPr/>
        <a:lstStyle/>
        <a:p>
          <a:endParaRPr lang="fr-FR"/>
        </a:p>
      </dgm:t>
    </dgm:pt>
    <dgm:pt modelId="{B3E8FB09-DCAC-4A87-A2F7-7EC420EB3D04}">
      <dgm:prSet/>
      <dgm:spPr/>
      <dgm:t>
        <a:bodyPr/>
        <a:lstStyle/>
        <a:p>
          <a:r>
            <a:rPr lang="fr-FR" dirty="0"/>
            <a:t>Population élevé dépendant de la disponibilité en poulet</a:t>
          </a:r>
        </a:p>
      </dgm:t>
    </dgm:pt>
    <dgm:pt modelId="{25825F81-A241-4FFD-95F8-482EFAF57210}" type="parTrans" cxnId="{EC9B6300-0312-4BA8-9DB8-0E3C5F3F90E1}">
      <dgm:prSet/>
      <dgm:spPr/>
      <dgm:t>
        <a:bodyPr/>
        <a:lstStyle/>
        <a:p>
          <a:endParaRPr lang="fr-FR"/>
        </a:p>
      </dgm:t>
    </dgm:pt>
    <dgm:pt modelId="{4B2E1981-01AF-4D13-96B4-561B0B8AE5B1}" type="sibTrans" cxnId="{EC9B6300-0312-4BA8-9DB8-0E3C5F3F90E1}">
      <dgm:prSet/>
      <dgm:spPr/>
      <dgm:t>
        <a:bodyPr/>
        <a:lstStyle/>
        <a:p>
          <a:endParaRPr lang="fr-FR"/>
        </a:p>
      </dgm:t>
    </dgm:pt>
    <dgm:pt modelId="{9FDB6232-6462-4364-8980-20B3E7F40281}">
      <dgm:prSet/>
      <dgm:spPr/>
      <dgm:t>
        <a:bodyPr/>
        <a:lstStyle/>
        <a:p>
          <a:r>
            <a:rPr lang="fr-FR" b="0" i="0" dirty="0"/>
            <a:t>Niveau infrastructure et économique élevé</a:t>
          </a:r>
          <a:endParaRPr lang="fr-FR" dirty="0"/>
        </a:p>
      </dgm:t>
    </dgm:pt>
    <dgm:pt modelId="{69995DCA-69C1-42B9-91F9-6FBF13CA3E82}" type="parTrans" cxnId="{6344F90A-D17A-44BB-BEF2-F13B833363C0}">
      <dgm:prSet/>
      <dgm:spPr/>
      <dgm:t>
        <a:bodyPr/>
        <a:lstStyle/>
        <a:p>
          <a:endParaRPr lang="fr-FR"/>
        </a:p>
      </dgm:t>
    </dgm:pt>
    <dgm:pt modelId="{A7E45B8F-7149-41FD-BCF6-39324A20887C}" type="sibTrans" cxnId="{6344F90A-D17A-44BB-BEF2-F13B833363C0}">
      <dgm:prSet/>
      <dgm:spPr/>
      <dgm:t>
        <a:bodyPr/>
        <a:lstStyle/>
        <a:p>
          <a:endParaRPr lang="fr-FR"/>
        </a:p>
      </dgm:t>
    </dgm:pt>
    <dgm:pt modelId="{565CE2F1-28B8-446C-B09C-1C3DB234EE9A}">
      <dgm:prSet/>
      <dgm:spPr/>
      <dgm:t>
        <a:bodyPr/>
        <a:lstStyle/>
        <a:p>
          <a:r>
            <a:rPr lang="fr-FR" b="0" i="0"/>
            <a:t>Russie, Brésil</a:t>
          </a:r>
          <a:endParaRPr lang="fr-FR" dirty="0"/>
        </a:p>
      </dgm:t>
    </dgm:pt>
    <dgm:pt modelId="{1529D81C-7193-4DF2-A462-B816982112A3}" type="parTrans" cxnId="{BF2BFDFA-C5B7-4FC2-8F5A-3C833B042ED1}">
      <dgm:prSet/>
      <dgm:spPr/>
      <dgm:t>
        <a:bodyPr/>
        <a:lstStyle/>
        <a:p>
          <a:endParaRPr lang="fr-FR"/>
        </a:p>
      </dgm:t>
    </dgm:pt>
    <dgm:pt modelId="{1C18D971-A9F8-40ED-BC9F-025734B2425C}" type="sibTrans" cxnId="{BF2BFDFA-C5B7-4FC2-8F5A-3C833B042ED1}">
      <dgm:prSet/>
      <dgm:spPr/>
      <dgm:t>
        <a:bodyPr/>
        <a:lstStyle/>
        <a:p>
          <a:endParaRPr lang="fr-FR"/>
        </a:p>
      </dgm:t>
    </dgm:pt>
    <dgm:pt modelId="{AEC31067-1DB5-4029-B97D-3E08BC3FB970}">
      <dgm:prSet/>
      <dgm:spPr/>
      <dgm:t>
        <a:bodyPr/>
        <a:lstStyle/>
        <a:p>
          <a:r>
            <a:rPr lang="fr-FR" b="0" i="0"/>
            <a:t>USA, Inde</a:t>
          </a:r>
          <a:endParaRPr lang="fr-FR" dirty="0"/>
        </a:p>
      </dgm:t>
    </dgm:pt>
    <dgm:pt modelId="{440A886E-AF36-46E0-85B6-0BBC014613DB}" type="parTrans" cxnId="{593D2ACC-6721-484B-BB19-0B97EB2B557D}">
      <dgm:prSet/>
      <dgm:spPr/>
      <dgm:t>
        <a:bodyPr/>
        <a:lstStyle/>
        <a:p>
          <a:endParaRPr lang="fr-FR"/>
        </a:p>
      </dgm:t>
    </dgm:pt>
    <dgm:pt modelId="{1B96BED5-0724-4D9E-AD89-B39A1ACBCE6B}" type="sibTrans" cxnId="{593D2ACC-6721-484B-BB19-0B97EB2B557D}">
      <dgm:prSet/>
      <dgm:spPr/>
      <dgm:t>
        <a:bodyPr/>
        <a:lstStyle/>
        <a:p>
          <a:endParaRPr lang="fr-FR"/>
        </a:p>
      </dgm:t>
    </dgm:pt>
    <dgm:pt modelId="{3FF04584-C0B9-4FCD-99C5-2F204EDE40B5}">
      <dgm:prSet/>
      <dgm:spPr/>
      <dgm:t>
        <a:bodyPr/>
        <a:lstStyle/>
        <a:p>
          <a:r>
            <a:rPr lang="fr-FR" b="0" i="0"/>
            <a:t>Tchéquie, Portugal, Lituanie, Estonie, Hongrie</a:t>
          </a:r>
          <a:endParaRPr lang="fr-FR" dirty="0"/>
        </a:p>
      </dgm:t>
    </dgm:pt>
    <dgm:pt modelId="{D24DABF5-FFDE-471F-9580-FFF86EB86DBF}" type="parTrans" cxnId="{56E1E9A1-CCC2-436F-8727-172E3828687C}">
      <dgm:prSet/>
      <dgm:spPr/>
      <dgm:t>
        <a:bodyPr/>
        <a:lstStyle/>
        <a:p>
          <a:endParaRPr lang="fr-FR"/>
        </a:p>
      </dgm:t>
    </dgm:pt>
    <dgm:pt modelId="{56A0A881-DBDA-41A4-B593-2DB76A328BD5}" type="sibTrans" cxnId="{56E1E9A1-CCC2-436F-8727-172E3828687C}">
      <dgm:prSet/>
      <dgm:spPr/>
      <dgm:t>
        <a:bodyPr/>
        <a:lstStyle/>
        <a:p>
          <a:endParaRPr lang="fr-FR"/>
        </a:p>
      </dgm:t>
    </dgm:pt>
    <dgm:pt modelId="{B3FBD57B-5A1E-4BFF-9E3D-3BBE381D678F}" type="pres">
      <dgm:prSet presAssocID="{4B1A549F-11B8-43D8-939C-F48EDD5B1390}" presName="Name0" presStyleCnt="0">
        <dgm:presLayoutVars>
          <dgm:dir/>
          <dgm:animLvl val="lvl"/>
          <dgm:resizeHandles val="exact"/>
        </dgm:presLayoutVars>
      </dgm:prSet>
      <dgm:spPr/>
    </dgm:pt>
    <dgm:pt modelId="{005C431A-F542-47B0-95B3-CBF55925C706}" type="pres">
      <dgm:prSet presAssocID="{10566F9A-7314-4C7C-904E-98CA57C7CF3E}" presName="linNode" presStyleCnt="0"/>
      <dgm:spPr/>
    </dgm:pt>
    <dgm:pt modelId="{9F8EDDB6-CCC9-40B5-9045-9C415DF57519}" type="pres">
      <dgm:prSet presAssocID="{10566F9A-7314-4C7C-904E-98CA57C7CF3E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D6C0CEF-8AED-4B32-BC43-A109B82538FD}" type="pres">
      <dgm:prSet presAssocID="{10566F9A-7314-4C7C-904E-98CA57C7CF3E}" presName="descendantText" presStyleLbl="alignAccFollowNode1" presStyleIdx="0" presStyleCnt="6">
        <dgm:presLayoutVars>
          <dgm:bulletEnabled val="1"/>
        </dgm:presLayoutVars>
      </dgm:prSet>
      <dgm:spPr/>
    </dgm:pt>
    <dgm:pt modelId="{403D8B3B-D72D-49DA-A35E-E9E79F423BF9}" type="pres">
      <dgm:prSet presAssocID="{ABB8BDBA-9200-43B2-9621-30DCA4801810}" presName="sp" presStyleCnt="0"/>
      <dgm:spPr/>
    </dgm:pt>
    <dgm:pt modelId="{9912C130-AAB1-4A47-AC5A-4CC082AFA146}" type="pres">
      <dgm:prSet presAssocID="{1618E5E1-1B40-4EBC-AF73-A1600D4DF3D5}" presName="linNode" presStyleCnt="0"/>
      <dgm:spPr/>
    </dgm:pt>
    <dgm:pt modelId="{F4E65515-7353-42DE-B5C2-83C694DFFDE8}" type="pres">
      <dgm:prSet presAssocID="{1618E5E1-1B40-4EBC-AF73-A1600D4DF3D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854FBFF-A697-49F7-A78C-1A074FE3BAE7}" type="pres">
      <dgm:prSet presAssocID="{1618E5E1-1B40-4EBC-AF73-A1600D4DF3D5}" presName="descendantText" presStyleLbl="alignAccFollowNode1" presStyleIdx="1" presStyleCnt="6">
        <dgm:presLayoutVars>
          <dgm:bulletEnabled val="1"/>
        </dgm:presLayoutVars>
      </dgm:prSet>
      <dgm:spPr/>
    </dgm:pt>
    <dgm:pt modelId="{01E83351-A20F-4700-BD22-727E348AFE83}" type="pres">
      <dgm:prSet presAssocID="{3E03BC61-E94E-4C16-ACCC-63F126844A2C}" presName="sp" presStyleCnt="0"/>
      <dgm:spPr/>
    </dgm:pt>
    <dgm:pt modelId="{CF5230CC-F200-44F3-A6EA-838FDE413C8E}" type="pres">
      <dgm:prSet presAssocID="{08E882EE-4C77-4B8E-B392-0A7F6720BD26}" presName="linNode" presStyleCnt="0"/>
      <dgm:spPr/>
    </dgm:pt>
    <dgm:pt modelId="{93CC8034-7A68-4CF0-BF4A-78DFBE4FE53C}" type="pres">
      <dgm:prSet presAssocID="{08E882EE-4C77-4B8E-B392-0A7F6720BD26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17C9D0B-275B-4031-B018-666B0882FAB8}" type="pres">
      <dgm:prSet presAssocID="{08E882EE-4C77-4B8E-B392-0A7F6720BD26}" presName="descendantText" presStyleLbl="alignAccFollowNode1" presStyleIdx="2" presStyleCnt="6" custLinFactNeighborY="0">
        <dgm:presLayoutVars>
          <dgm:bulletEnabled val="1"/>
        </dgm:presLayoutVars>
      </dgm:prSet>
      <dgm:spPr/>
    </dgm:pt>
    <dgm:pt modelId="{E9FC77DB-4340-4EC3-9902-BAD26F8BC229}" type="pres">
      <dgm:prSet presAssocID="{E39F8AC1-A5A4-46FC-971B-0962AB5EF49E}" presName="sp" presStyleCnt="0"/>
      <dgm:spPr/>
    </dgm:pt>
    <dgm:pt modelId="{D8520579-EBDB-4863-BE30-491EDBA88107}" type="pres">
      <dgm:prSet presAssocID="{A43A0D48-471E-4EE1-864A-83CC5C5E54C4}" presName="linNode" presStyleCnt="0"/>
      <dgm:spPr/>
    </dgm:pt>
    <dgm:pt modelId="{70A1AA5D-EB1F-476A-B672-9EBD30D6BF95}" type="pres">
      <dgm:prSet presAssocID="{A43A0D48-471E-4EE1-864A-83CC5C5E54C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84F75CA-C029-48E9-AAC8-DBFBB1559A70}" type="pres">
      <dgm:prSet presAssocID="{A43A0D48-471E-4EE1-864A-83CC5C5E54C4}" presName="descendantText" presStyleLbl="alignAccFollowNode1" presStyleIdx="3" presStyleCnt="6">
        <dgm:presLayoutVars>
          <dgm:bulletEnabled val="1"/>
        </dgm:presLayoutVars>
      </dgm:prSet>
      <dgm:spPr/>
    </dgm:pt>
    <dgm:pt modelId="{BF0DC1BE-4068-48B5-BFD1-2DFC418DF7D4}" type="pres">
      <dgm:prSet presAssocID="{44F248F2-D340-48D8-A2FB-838B2BF784B1}" presName="sp" presStyleCnt="0"/>
      <dgm:spPr/>
    </dgm:pt>
    <dgm:pt modelId="{5FA547FC-C76C-4B36-9D2D-AD1F279CFF3F}" type="pres">
      <dgm:prSet presAssocID="{0573C82C-704E-49A3-AFF2-15E8A44E573E}" presName="linNode" presStyleCnt="0"/>
      <dgm:spPr/>
    </dgm:pt>
    <dgm:pt modelId="{992DE476-8916-4F62-8E0A-5A832809881D}" type="pres">
      <dgm:prSet presAssocID="{0573C82C-704E-49A3-AFF2-15E8A44E573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A58579B-6456-422E-B68F-A9CBA7028D40}" type="pres">
      <dgm:prSet presAssocID="{0573C82C-704E-49A3-AFF2-15E8A44E573E}" presName="descendantText" presStyleLbl="alignAccFollowNode1" presStyleIdx="4" presStyleCnt="6" custLinFactNeighborX="-1903" custLinFactNeighborY="0">
        <dgm:presLayoutVars>
          <dgm:bulletEnabled val="1"/>
        </dgm:presLayoutVars>
      </dgm:prSet>
      <dgm:spPr/>
    </dgm:pt>
    <dgm:pt modelId="{BED8A63A-0901-4095-A33B-B5B4E75E76A7}" type="pres">
      <dgm:prSet presAssocID="{3D37EEEA-5FC3-4DC4-A7EF-B25796E666F0}" presName="sp" presStyleCnt="0"/>
      <dgm:spPr/>
    </dgm:pt>
    <dgm:pt modelId="{543B2EB4-F693-4181-AED2-0F0F513188C0}" type="pres">
      <dgm:prSet presAssocID="{ADFC8544-2FE8-4F0A-8099-3381B06F3B00}" presName="linNode" presStyleCnt="0"/>
      <dgm:spPr/>
    </dgm:pt>
    <dgm:pt modelId="{C422E550-3458-42C3-9B7B-B2A1190925B6}" type="pres">
      <dgm:prSet presAssocID="{ADFC8544-2FE8-4F0A-8099-3381B06F3B00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2AA5290-385D-4496-B82C-FE4DAE9CFE40}" type="pres">
      <dgm:prSet presAssocID="{ADFC8544-2FE8-4F0A-8099-3381B06F3B00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C9B6300-0312-4BA8-9DB8-0E3C5F3F90E1}" srcId="{A43A0D48-471E-4EE1-864A-83CC5C5E54C4}" destId="{B3E8FB09-DCAC-4A87-A2F7-7EC420EB3D04}" srcOrd="0" destOrd="0" parTransId="{25825F81-A241-4FFD-95F8-482EFAF57210}" sibTransId="{4B2E1981-01AF-4D13-96B4-561B0B8AE5B1}"/>
    <dgm:cxn modelId="{6344F90A-D17A-44BB-BEF2-F13B833363C0}" srcId="{0573C82C-704E-49A3-AFF2-15E8A44E573E}" destId="{9FDB6232-6462-4364-8980-20B3E7F40281}" srcOrd="0" destOrd="0" parTransId="{69995DCA-69C1-42B9-91F9-6FBF13CA3E82}" sibTransId="{A7E45B8F-7149-41FD-BCF6-39324A20887C}"/>
    <dgm:cxn modelId="{F4537C1A-3518-40F9-9815-8F8CE195F641}" type="presOf" srcId="{9FDB6232-6462-4364-8980-20B3E7F40281}" destId="{6A58579B-6456-422E-B68F-A9CBA7028D40}" srcOrd="0" destOrd="0" presId="urn:microsoft.com/office/officeart/2005/8/layout/vList5"/>
    <dgm:cxn modelId="{9BA24D1B-DC1F-46BA-AF7E-668E7DFFE077}" srcId="{4B1A549F-11B8-43D8-939C-F48EDD5B1390}" destId="{0573C82C-704E-49A3-AFF2-15E8A44E573E}" srcOrd="4" destOrd="0" parTransId="{EE7DB332-5253-42EB-AE57-0FB8C903980D}" sibTransId="{3D37EEEA-5FC3-4DC4-A7EF-B25796E666F0}"/>
    <dgm:cxn modelId="{D4056C1E-DF2D-42C8-867D-B02FC7FC8460}" type="presOf" srcId="{B3E8FB09-DCAC-4A87-A2F7-7EC420EB3D04}" destId="{784F75CA-C029-48E9-AAC8-DBFBB1559A70}" srcOrd="0" destOrd="0" presId="urn:microsoft.com/office/officeart/2005/8/layout/vList5"/>
    <dgm:cxn modelId="{C8908821-36CD-419B-934F-157F781B13CC}" srcId="{4B1A549F-11B8-43D8-939C-F48EDD5B1390}" destId="{08E882EE-4C77-4B8E-B392-0A7F6720BD26}" srcOrd="2" destOrd="0" parTransId="{C9F5B62D-B833-4522-8506-FD583DA99C1D}" sibTransId="{E39F8AC1-A5A4-46FC-971B-0962AB5EF49E}"/>
    <dgm:cxn modelId="{EC3DB634-119D-4318-958C-123616393C57}" type="presOf" srcId="{10566F9A-7314-4C7C-904E-98CA57C7CF3E}" destId="{9F8EDDB6-CCC9-40B5-9045-9C415DF57519}" srcOrd="0" destOrd="0" presId="urn:microsoft.com/office/officeart/2005/8/layout/vList5"/>
    <dgm:cxn modelId="{E7F29C3F-09B3-47F2-A624-4EAEBB9481C6}" srcId="{08E882EE-4C77-4B8E-B392-0A7F6720BD26}" destId="{9E3BEA09-AA79-4263-A494-857D19E0AE41}" srcOrd="0" destOrd="0" parTransId="{684296CD-78BC-49CE-8FEC-62F9D61B296B}" sibTransId="{31B109E6-1EAA-455D-B05E-1CFA7BB1441C}"/>
    <dgm:cxn modelId="{52649463-ADCE-417D-8A87-F512FF020A63}" type="presOf" srcId="{0573C82C-704E-49A3-AFF2-15E8A44E573E}" destId="{992DE476-8916-4F62-8E0A-5A832809881D}" srcOrd="0" destOrd="0" presId="urn:microsoft.com/office/officeart/2005/8/layout/vList5"/>
    <dgm:cxn modelId="{6C24AC6A-D9BF-4907-BC4C-594E5949B981}" srcId="{1618E5E1-1B40-4EBC-AF73-A1600D4DF3D5}" destId="{1CFE4C2D-DE73-4F3C-83B8-1BFE60AE6678}" srcOrd="0" destOrd="0" parTransId="{74A7E24E-70E5-48A8-AD40-DFA706937E84}" sibTransId="{506EF889-15F7-4DFB-B731-805FE920B2DE}"/>
    <dgm:cxn modelId="{E987DF4C-D2E3-47E9-BEA7-8CA63A97436D}" srcId="{4B1A549F-11B8-43D8-939C-F48EDD5B1390}" destId="{A43A0D48-471E-4EE1-864A-83CC5C5E54C4}" srcOrd="3" destOrd="0" parTransId="{8F30058E-9F9B-4879-9865-DEADEECC826E}" sibTransId="{44F248F2-D340-48D8-A2FB-838B2BF784B1}"/>
    <dgm:cxn modelId="{3186BE6E-2782-450D-8EDF-A4D60C7E69F7}" type="presOf" srcId="{565CE2F1-28B8-446C-B09C-1C3DB234EE9A}" destId="{617C9D0B-275B-4031-B018-666B0882FAB8}" srcOrd="0" destOrd="1" presId="urn:microsoft.com/office/officeart/2005/8/layout/vList5"/>
    <dgm:cxn modelId="{E8B42571-C711-4463-AB5D-9C9FD336E691}" type="presOf" srcId="{CFFFB1CC-C00E-404B-8D8A-7A014AB416A4}" destId="{D2AA5290-385D-4496-B82C-FE4DAE9CFE40}" srcOrd="0" destOrd="0" presId="urn:microsoft.com/office/officeart/2005/8/layout/vList5"/>
    <dgm:cxn modelId="{9F9F7351-F557-4CB2-BEE8-8A1BC85972DD}" srcId="{10566F9A-7314-4C7C-904E-98CA57C7CF3E}" destId="{E0154E09-0943-4AFA-BD27-18E6B3E6819F}" srcOrd="1" destOrd="0" parTransId="{0D715107-8F20-4954-AA4A-0F8D7F26D507}" sibTransId="{F8BBE2F9-682C-41DB-8B40-2A3CDA1F51D6}"/>
    <dgm:cxn modelId="{03B14974-9E8C-4EE5-BAD4-99C7C7F44793}" type="presOf" srcId="{1618E5E1-1B40-4EBC-AF73-A1600D4DF3D5}" destId="{F4E65515-7353-42DE-B5C2-83C694DFFDE8}" srcOrd="0" destOrd="0" presId="urn:microsoft.com/office/officeart/2005/8/layout/vList5"/>
    <dgm:cxn modelId="{979B8B54-9E73-43BE-A26F-FCB62B6B1F6B}" type="presOf" srcId="{395C9DC9-9CCE-4F48-A30A-FC9544F45ED8}" destId="{1854FBFF-A697-49F7-A78C-1A074FE3BAE7}" srcOrd="0" destOrd="1" presId="urn:microsoft.com/office/officeart/2005/8/layout/vList5"/>
    <dgm:cxn modelId="{3CDD1999-9527-405C-8BD3-AA3D0D6EE64B}" type="presOf" srcId="{08E882EE-4C77-4B8E-B392-0A7F6720BD26}" destId="{93CC8034-7A68-4CF0-BF4A-78DFBE4FE53C}" srcOrd="0" destOrd="0" presId="urn:microsoft.com/office/officeart/2005/8/layout/vList5"/>
    <dgm:cxn modelId="{56E1E9A1-CCC2-436F-8727-172E3828687C}" srcId="{0573C82C-704E-49A3-AFF2-15E8A44E573E}" destId="{3FF04584-C0B9-4FCD-99C5-2F204EDE40B5}" srcOrd="1" destOrd="0" parTransId="{D24DABF5-FFDE-471F-9580-FFF86EB86DBF}" sibTransId="{56A0A881-DBDA-41A4-B593-2DB76A328BD5}"/>
    <dgm:cxn modelId="{795DB2AF-5E6D-4983-8121-E80925CA1E6C}" srcId="{ADFC8544-2FE8-4F0A-8099-3381B06F3B00}" destId="{CFFFB1CC-C00E-404B-8D8A-7A014AB416A4}" srcOrd="0" destOrd="0" parTransId="{BDDA6A13-3712-433D-8BA7-19B6857E0A30}" sibTransId="{0E305F60-AFFB-45F7-86A7-B7B697B11A3C}"/>
    <dgm:cxn modelId="{B194B6AF-D7C2-4FB3-BAAF-BA5F2FC7F329}" type="presOf" srcId="{ADFC8544-2FE8-4F0A-8099-3381B06F3B00}" destId="{C422E550-3458-42C3-9B7B-B2A1190925B6}" srcOrd="0" destOrd="0" presId="urn:microsoft.com/office/officeart/2005/8/layout/vList5"/>
    <dgm:cxn modelId="{41841CB0-AA59-4B5A-B98B-745C0F8359A3}" srcId="{4B1A549F-11B8-43D8-939C-F48EDD5B1390}" destId="{1618E5E1-1B40-4EBC-AF73-A1600D4DF3D5}" srcOrd="1" destOrd="0" parTransId="{04F76333-F027-4151-831B-47F5EBA20058}" sibTransId="{3E03BC61-E94E-4C16-ACCC-63F126844A2C}"/>
    <dgm:cxn modelId="{D499D7B1-FD6A-47D2-94C9-21D696A433F7}" type="presOf" srcId="{AEC31067-1DB5-4029-B97D-3E08BC3FB970}" destId="{784F75CA-C029-48E9-AAC8-DBFBB1559A70}" srcOrd="0" destOrd="1" presId="urn:microsoft.com/office/officeart/2005/8/layout/vList5"/>
    <dgm:cxn modelId="{F99002B6-B8BF-43B1-9965-8ADFDD664AEC}" srcId="{1618E5E1-1B40-4EBC-AF73-A1600D4DF3D5}" destId="{395C9DC9-9CCE-4F48-A30A-FC9544F45ED8}" srcOrd="1" destOrd="0" parTransId="{C95C0E1B-727D-470B-9B08-3A221DCFF315}" sibTransId="{5C53B799-67CC-4215-B180-74563170B9AC}"/>
    <dgm:cxn modelId="{7D73BAB9-B0F6-45EB-8DFC-DD6AB9DCEA81}" srcId="{ADFC8544-2FE8-4F0A-8099-3381B06F3B00}" destId="{F2B5D867-06B4-410E-A196-2EA4847BAF54}" srcOrd="1" destOrd="0" parTransId="{35A38012-B778-43E9-9B0F-60E2DF8F8B91}" sibTransId="{615444B5-4400-46B4-9BCF-511F8BC27913}"/>
    <dgm:cxn modelId="{E5A195BB-F428-40C3-B486-7229D8B55C4A}" type="presOf" srcId="{1CFE4C2D-DE73-4F3C-83B8-1BFE60AE6678}" destId="{1854FBFF-A697-49F7-A78C-1A074FE3BAE7}" srcOrd="0" destOrd="0" presId="urn:microsoft.com/office/officeart/2005/8/layout/vList5"/>
    <dgm:cxn modelId="{F4389FBD-A24E-499D-86A4-66FBD7B39ACF}" type="presOf" srcId="{E0154E09-0943-4AFA-BD27-18E6B3E6819F}" destId="{DD6C0CEF-8AED-4B32-BC43-A109B82538FD}" srcOrd="0" destOrd="1" presId="urn:microsoft.com/office/officeart/2005/8/layout/vList5"/>
    <dgm:cxn modelId="{593D2ACC-6721-484B-BB19-0B97EB2B557D}" srcId="{A43A0D48-471E-4EE1-864A-83CC5C5E54C4}" destId="{AEC31067-1DB5-4029-B97D-3E08BC3FB970}" srcOrd="1" destOrd="0" parTransId="{440A886E-AF36-46E0-85B6-0BBC014613DB}" sibTransId="{1B96BED5-0724-4D9E-AD89-B39A1ACBCE6B}"/>
    <dgm:cxn modelId="{D01BC9D8-DFFE-4872-B2BF-CF678ACAC0F5}" type="presOf" srcId="{4B1A549F-11B8-43D8-939C-F48EDD5B1390}" destId="{B3FBD57B-5A1E-4BFF-9E3D-3BBE381D678F}" srcOrd="0" destOrd="0" presId="urn:microsoft.com/office/officeart/2005/8/layout/vList5"/>
    <dgm:cxn modelId="{098F09E6-9278-4FEA-AEE8-96CAB7568490}" srcId="{4B1A549F-11B8-43D8-939C-F48EDD5B1390}" destId="{ADFC8544-2FE8-4F0A-8099-3381B06F3B00}" srcOrd="5" destOrd="0" parTransId="{0040D34C-E9E0-4B99-990A-9371484B07E2}" sibTransId="{A9E1ACF8-82F6-420E-A462-9A823A0B5740}"/>
    <dgm:cxn modelId="{521DCDE7-1C47-4D4C-827A-481EF130BC04}" type="presOf" srcId="{A43A0D48-471E-4EE1-864A-83CC5C5E54C4}" destId="{70A1AA5D-EB1F-476A-B672-9EBD30D6BF95}" srcOrd="0" destOrd="0" presId="urn:microsoft.com/office/officeart/2005/8/layout/vList5"/>
    <dgm:cxn modelId="{3B4631ED-0416-4E74-AF76-CD7B136844B7}" srcId="{4B1A549F-11B8-43D8-939C-F48EDD5B1390}" destId="{10566F9A-7314-4C7C-904E-98CA57C7CF3E}" srcOrd="0" destOrd="0" parTransId="{8FADAB66-C6A5-41F4-AB97-28C94EC2F458}" sibTransId="{ABB8BDBA-9200-43B2-9621-30DCA4801810}"/>
    <dgm:cxn modelId="{575CE1ED-D4DC-47DE-A420-E785266EC576}" srcId="{10566F9A-7314-4C7C-904E-98CA57C7CF3E}" destId="{D9FABC7D-50A9-47EE-AE95-159042FD487D}" srcOrd="0" destOrd="0" parTransId="{A3866A6B-BE7E-4927-981A-5A53C8EE547B}" sibTransId="{696DB724-709E-4D36-90FD-451E4197CA34}"/>
    <dgm:cxn modelId="{DEC940F2-5723-4BF2-BE71-07E7889D60F6}" type="presOf" srcId="{F2B5D867-06B4-410E-A196-2EA4847BAF54}" destId="{D2AA5290-385D-4496-B82C-FE4DAE9CFE40}" srcOrd="0" destOrd="1" presId="urn:microsoft.com/office/officeart/2005/8/layout/vList5"/>
    <dgm:cxn modelId="{0DA62FF4-CF96-453F-AD76-E7641C7C29AD}" type="presOf" srcId="{3FF04584-C0B9-4FCD-99C5-2F204EDE40B5}" destId="{6A58579B-6456-422E-B68F-A9CBA7028D40}" srcOrd="0" destOrd="1" presId="urn:microsoft.com/office/officeart/2005/8/layout/vList5"/>
    <dgm:cxn modelId="{78494FF7-629F-4C06-85E5-EC3E94812015}" type="presOf" srcId="{9E3BEA09-AA79-4263-A494-857D19E0AE41}" destId="{617C9D0B-275B-4031-B018-666B0882FAB8}" srcOrd="0" destOrd="0" presId="urn:microsoft.com/office/officeart/2005/8/layout/vList5"/>
    <dgm:cxn modelId="{811DD6F8-6ECF-4004-B477-36BE6F0779A2}" type="presOf" srcId="{D9FABC7D-50A9-47EE-AE95-159042FD487D}" destId="{DD6C0CEF-8AED-4B32-BC43-A109B82538FD}" srcOrd="0" destOrd="0" presId="urn:microsoft.com/office/officeart/2005/8/layout/vList5"/>
    <dgm:cxn modelId="{BF2BFDFA-C5B7-4FC2-8F5A-3C833B042ED1}" srcId="{08E882EE-4C77-4B8E-B392-0A7F6720BD26}" destId="{565CE2F1-28B8-446C-B09C-1C3DB234EE9A}" srcOrd="1" destOrd="0" parTransId="{1529D81C-7193-4DF2-A462-B816982112A3}" sibTransId="{1C18D971-A9F8-40ED-BC9F-025734B2425C}"/>
    <dgm:cxn modelId="{7C5CB7E6-87E1-47CB-8C87-2A4518F98DAE}" type="presParOf" srcId="{B3FBD57B-5A1E-4BFF-9E3D-3BBE381D678F}" destId="{005C431A-F542-47B0-95B3-CBF55925C706}" srcOrd="0" destOrd="0" presId="urn:microsoft.com/office/officeart/2005/8/layout/vList5"/>
    <dgm:cxn modelId="{54899E9E-B1A0-40AC-B882-8F55399AC676}" type="presParOf" srcId="{005C431A-F542-47B0-95B3-CBF55925C706}" destId="{9F8EDDB6-CCC9-40B5-9045-9C415DF57519}" srcOrd="0" destOrd="0" presId="urn:microsoft.com/office/officeart/2005/8/layout/vList5"/>
    <dgm:cxn modelId="{F7AB8278-A3B7-41EC-8D21-5350B4303D4F}" type="presParOf" srcId="{005C431A-F542-47B0-95B3-CBF55925C706}" destId="{DD6C0CEF-8AED-4B32-BC43-A109B82538FD}" srcOrd="1" destOrd="0" presId="urn:microsoft.com/office/officeart/2005/8/layout/vList5"/>
    <dgm:cxn modelId="{9B05FF51-652A-47DB-BB59-D3B4B701FA11}" type="presParOf" srcId="{B3FBD57B-5A1E-4BFF-9E3D-3BBE381D678F}" destId="{403D8B3B-D72D-49DA-A35E-E9E79F423BF9}" srcOrd="1" destOrd="0" presId="urn:microsoft.com/office/officeart/2005/8/layout/vList5"/>
    <dgm:cxn modelId="{6DBD7358-B274-412E-BCF3-1F5DAAFA32EE}" type="presParOf" srcId="{B3FBD57B-5A1E-4BFF-9E3D-3BBE381D678F}" destId="{9912C130-AAB1-4A47-AC5A-4CC082AFA146}" srcOrd="2" destOrd="0" presId="urn:microsoft.com/office/officeart/2005/8/layout/vList5"/>
    <dgm:cxn modelId="{45325F6D-7C8C-40DD-8714-FBB66220E729}" type="presParOf" srcId="{9912C130-AAB1-4A47-AC5A-4CC082AFA146}" destId="{F4E65515-7353-42DE-B5C2-83C694DFFDE8}" srcOrd="0" destOrd="0" presId="urn:microsoft.com/office/officeart/2005/8/layout/vList5"/>
    <dgm:cxn modelId="{6F61E81E-DF0A-4828-8F27-B42C41BF463F}" type="presParOf" srcId="{9912C130-AAB1-4A47-AC5A-4CC082AFA146}" destId="{1854FBFF-A697-49F7-A78C-1A074FE3BAE7}" srcOrd="1" destOrd="0" presId="urn:microsoft.com/office/officeart/2005/8/layout/vList5"/>
    <dgm:cxn modelId="{808F8BB8-E52E-4780-9EFD-F8CCBFF0D5B6}" type="presParOf" srcId="{B3FBD57B-5A1E-4BFF-9E3D-3BBE381D678F}" destId="{01E83351-A20F-4700-BD22-727E348AFE83}" srcOrd="3" destOrd="0" presId="urn:microsoft.com/office/officeart/2005/8/layout/vList5"/>
    <dgm:cxn modelId="{582BEE26-8EE4-45CE-B607-049655CBBF06}" type="presParOf" srcId="{B3FBD57B-5A1E-4BFF-9E3D-3BBE381D678F}" destId="{CF5230CC-F200-44F3-A6EA-838FDE413C8E}" srcOrd="4" destOrd="0" presId="urn:microsoft.com/office/officeart/2005/8/layout/vList5"/>
    <dgm:cxn modelId="{D0DA788A-9E5E-4ED2-B606-8415BBB664B4}" type="presParOf" srcId="{CF5230CC-F200-44F3-A6EA-838FDE413C8E}" destId="{93CC8034-7A68-4CF0-BF4A-78DFBE4FE53C}" srcOrd="0" destOrd="0" presId="urn:microsoft.com/office/officeart/2005/8/layout/vList5"/>
    <dgm:cxn modelId="{5661B009-DDB4-4A84-96FC-0B61095DB68D}" type="presParOf" srcId="{CF5230CC-F200-44F3-A6EA-838FDE413C8E}" destId="{617C9D0B-275B-4031-B018-666B0882FAB8}" srcOrd="1" destOrd="0" presId="urn:microsoft.com/office/officeart/2005/8/layout/vList5"/>
    <dgm:cxn modelId="{16F61C7C-252C-4A11-A5FA-52996F99BE3A}" type="presParOf" srcId="{B3FBD57B-5A1E-4BFF-9E3D-3BBE381D678F}" destId="{E9FC77DB-4340-4EC3-9902-BAD26F8BC229}" srcOrd="5" destOrd="0" presId="urn:microsoft.com/office/officeart/2005/8/layout/vList5"/>
    <dgm:cxn modelId="{279883D9-7FF2-4BCF-8050-CF54F659586C}" type="presParOf" srcId="{B3FBD57B-5A1E-4BFF-9E3D-3BBE381D678F}" destId="{D8520579-EBDB-4863-BE30-491EDBA88107}" srcOrd="6" destOrd="0" presId="urn:microsoft.com/office/officeart/2005/8/layout/vList5"/>
    <dgm:cxn modelId="{42E03981-DBC6-4A58-8B32-C9C10AB114A4}" type="presParOf" srcId="{D8520579-EBDB-4863-BE30-491EDBA88107}" destId="{70A1AA5D-EB1F-476A-B672-9EBD30D6BF95}" srcOrd="0" destOrd="0" presId="urn:microsoft.com/office/officeart/2005/8/layout/vList5"/>
    <dgm:cxn modelId="{72A6CE0A-EDEE-4BA9-87C9-B08819685D30}" type="presParOf" srcId="{D8520579-EBDB-4863-BE30-491EDBA88107}" destId="{784F75CA-C029-48E9-AAC8-DBFBB1559A70}" srcOrd="1" destOrd="0" presId="urn:microsoft.com/office/officeart/2005/8/layout/vList5"/>
    <dgm:cxn modelId="{957BD3A2-F035-4D73-9CF4-60FD072EACA8}" type="presParOf" srcId="{B3FBD57B-5A1E-4BFF-9E3D-3BBE381D678F}" destId="{BF0DC1BE-4068-48B5-BFD1-2DFC418DF7D4}" srcOrd="7" destOrd="0" presId="urn:microsoft.com/office/officeart/2005/8/layout/vList5"/>
    <dgm:cxn modelId="{419FB7CD-CBA5-4884-87FB-D1D324F0F206}" type="presParOf" srcId="{B3FBD57B-5A1E-4BFF-9E3D-3BBE381D678F}" destId="{5FA547FC-C76C-4B36-9D2D-AD1F279CFF3F}" srcOrd="8" destOrd="0" presId="urn:microsoft.com/office/officeart/2005/8/layout/vList5"/>
    <dgm:cxn modelId="{234CAA91-8802-4EDD-80D9-B3F7561F50CB}" type="presParOf" srcId="{5FA547FC-C76C-4B36-9D2D-AD1F279CFF3F}" destId="{992DE476-8916-4F62-8E0A-5A832809881D}" srcOrd="0" destOrd="0" presId="urn:microsoft.com/office/officeart/2005/8/layout/vList5"/>
    <dgm:cxn modelId="{20D35016-3D90-4D8D-AB8A-664BCE683E1C}" type="presParOf" srcId="{5FA547FC-C76C-4B36-9D2D-AD1F279CFF3F}" destId="{6A58579B-6456-422E-B68F-A9CBA7028D40}" srcOrd="1" destOrd="0" presId="urn:microsoft.com/office/officeart/2005/8/layout/vList5"/>
    <dgm:cxn modelId="{4323D703-B331-4E2A-9122-65D21C6AD09F}" type="presParOf" srcId="{B3FBD57B-5A1E-4BFF-9E3D-3BBE381D678F}" destId="{BED8A63A-0901-4095-A33B-B5B4E75E76A7}" srcOrd="9" destOrd="0" presId="urn:microsoft.com/office/officeart/2005/8/layout/vList5"/>
    <dgm:cxn modelId="{C28DF126-DCE8-4465-9D51-2876AF609B74}" type="presParOf" srcId="{B3FBD57B-5A1E-4BFF-9E3D-3BBE381D678F}" destId="{543B2EB4-F693-4181-AED2-0F0F513188C0}" srcOrd="10" destOrd="0" presId="urn:microsoft.com/office/officeart/2005/8/layout/vList5"/>
    <dgm:cxn modelId="{3A98FEEA-80DF-465F-81A9-009AE2E4CDF8}" type="presParOf" srcId="{543B2EB4-F693-4181-AED2-0F0F513188C0}" destId="{C422E550-3458-42C3-9B7B-B2A1190925B6}" srcOrd="0" destOrd="0" presId="urn:microsoft.com/office/officeart/2005/8/layout/vList5"/>
    <dgm:cxn modelId="{688CE56B-8C5F-4E46-8336-E52CDBCAA39D}" type="presParOf" srcId="{543B2EB4-F693-4181-AED2-0F0F513188C0}" destId="{D2AA5290-385D-4496-B82C-FE4DAE9CFE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2146F-A115-4F6C-94DE-06F53AFEAAF7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2_2" csCatId="accent2" phldr="1"/>
      <dgm:spPr/>
    </dgm:pt>
    <dgm:pt modelId="{7A70F89E-F35C-42BB-9DB6-222CDE79FD21}">
      <dgm:prSet phldrT="[Texte]"/>
      <dgm:spPr/>
      <dgm:t>
        <a:bodyPr/>
        <a:lstStyle/>
        <a:p>
          <a:r>
            <a:rPr lang="fr-FR" dirty="0"/>
            <a:t>Proposer un groupement de pays que l’on peut cibler pour exporter nos poulets</a:t>
          </a:r>
        </a:p>
      </dgm:t>
    </dgm:pt>
    <dgm:pt modelId="{C5023950-EEBF-4076-9CF4-1C2280029212}" type="parTrans" cxnId="{FBD2E74C-0DF5-446A-8C27-E647CA31D9DE}">
      <dgm:prSet/>
      <dgm:spPr/>
      <dgm:t>
        <a:bodyPr/>
        <a:lstStyle/>
        <a:p>
          <a:endParaRPr lang="fr-FR"/>
        </a:p>
      </dgm:t>
    </dgm:pt>
    <dgm:pt modelId="{7ACCC868-E6B4-426E-A852-EC691D537FA9}" type="sibTrans" cxnId="{FBD2E74C-0DF5-446A-8C27-E647CA31D9D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fr-FR"/>
        </a:p>
      </dgm:t>
    </dgm:pt>
    <dgm:pt modelId="{3099D34E-A862-496A-B4F0-B82C72D83692}">
      <dgm:prSet/>
      <dgm:spPr/>
      <dgm:t>
        <a:bodyPr/>
        <a:lstStyle/>
        <a:p>
          <a:r>
            <a:rPr lang="fr-FR" dirty="0"/>
            <a:t>Créer un jeux de données : 5 dernières années (2017-2022 sur FAO)</a:t>
          </a:r>
        </a:p>
      </dgm:t>
    </dgm:pt>
    <dgm:pt modelId="{C72036FE-3F77-4DF8-87C1-A22823A46CFB}" type="parTrans" cxnId="{9500D835-F75B-492F-AC3D-429C36706AC1}">
      <dgm:prSet/>
      <dgm:spPr/>
      <dgm:t>
        <a:bodyPr/>
        <a:lstStyle/>
        <a:p>
          <a:endParaRPr lang="fr-FR"/>
        </a:p>
      </dgm:t>
    </dgm:pt>
    <dgm:pt modelId="{6585209C-3E4E-48FC-8FC8-A417A2FE7259}" type="sibTrans" cxnId="{9500D835-F75B-492F-AC3D-429C36706AC1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fr-FR"/>
        </a:p>
      </dgm:t>
    </dgm:pt>
    <dgm:pt modelId="{394C4988-E72D-4A71-B15C-055265EEDDDA}">
      <dgm:prSet/>
      <dgm:spPr/>
      <dgm:t>
        <a:bodyPr/>
        <a:lstStyle/>
        <a:p>
          <a:r>
            <a:rPr lang="fr-FR" dirty="0"/>
            <a:t>PIB, infrastructures, stabilité politique</a:t>
          </a:r>
        </a:p>
      </dgm:t>
    </dgm:pt>
    <dgm:pt modelId="{62E8C954-116F-4338-8B34-EF5AA1E30FFA}" type="parTrans" cxnId="{79521481-451D-4D6F-BB77-39FD2D7659DE}">
      <dgm:prSet/>
      <dgm:spPr/>
      <dgm:t>
        <a:bodyPr/>
        <a:lstStyle/>
        <a:p>
          <a:endParaRPr lang="fr-FR"/>
        </a:p>
      </dgm:t>
    </dgm:pt>
    <dgm:pt modelId="{8CD37BF8-EAA3-46C8-BD70-D9AECD92D25A}" type="sibTrans" cxnId="{79521481-451D-4D6F-BB77-39FD2D7659DE}">
      <dgm:prSet/>
      <dgm:spPr/>
      <dgm:t>
        <a:bodyPr/>
        <a:lstStyle/>
        <a:p>
          <a:endParaRPr lang="fr-FR"/>
        </a:p>
      </dgm:t>
    </dgm:pt>
    <dgm:pt modelId="{CE9A4284-807F-4055-AD79-1098ECA14497}">
      <dgm:prSet/>
      <dgm:spPr/>
      <dgm:t>
        <a:bodyPr/>
        <a:lstStyle/>
        <a:p>
          <a:r>
            <a:rPr lang="fr-FR" dirty="0"/>
            <a:t>Population et habitude alimentaire: Dispo et importation de poulet ou encore besoin énergétique</a:t>
          </a:r>
        </a:p>
      </dgm:t>
    </dgm:pt>
    <dgm:pt modelId="{1A5B8A62-2D44-4775-9B6D-060152B61AF0}" type="parTrans" cxnId="{B83CB506-504E-4C1C-98A8-B251D99EAE57}">
      <dgm:prSet/>
      <dgm:spPr/>
      <dgm:t>
        <a:bodyPr/>
        <a:lstStyle/>
        <a:p>
          <a:endParaRPr lang="fr-FR"/>
        </a:p>
      </dgm:t>
    </dgm:pt>
    <dgm:pt modelId="{F66DFE18-88BD-4759-92E9-75244DD75F54}" type="sibTrans" cxnId="{B83CB506-504E-4C1C-98A8-B251D99EAE57}">
      <dgm:prSet/>
      <dgm:spPr/>
      <dgm:t>
        <a:bodyPr/>
        <a:lstStyle/>
        <a:p>
          <a:endParaRPr lang="fr-FR"/>
        </a:p>
      </dgm:t>
    </dgm:pt>
    <dgm:pt modelId="{27E88FCD-7E7B-42CC-9FF3-4842ACE07D24}">
      <dgm:prSet/>
      <dgm:spPr/>
      <dgm:t>
        <a:bodyPr/>
        <a:lstStyle/>
        <a:p>
          <a:r>
            <a:rPr lang="fr-FR" dirty="0"/>
            <a:t>Barrières à l’entrée :Taux de change, mesures phytosanitaires</a:t>
          </a:r>
        </a:p>
      </dgm:t>
    </dgm:pt>
    <dgm:pt modelId="{C4D235BA-A3DB-4FE6-BB96-3E504EF2E095}" type="parTrans" cxnId="{0DD3B034-A440-4BFE-848E-5D596F93FA17}">
      <dgm:prSet/>
      <dgm:spPr/>
      <dgm:t>
        <a:bodyPr/>
        <a:lstStyle/>
        <a:p>
          <a:endParaRPr lang="fr-FR"/>
        </a:p>
      </dgm:t>
    </dgm:pt>
    <dgm:pt modelId="{5C326C00-5778-4843-9FE7-56630D59B542}" type="sibTrans" cxnId="{0DD3B034-A440-4BFE-848E-5D596F93FA17}">
      <dgm:prSet/>
      <dgm:spPr/>
      <dgm:t>
        <a:bodyPr/>
        <a:lstStyle/>
        <a:p>
          <a:endParaRPr lang="fr-FR"/>
        </a:p>
      </dgm:t>
    </dgm:pt>
    <dgm:pt modelId="{9038DCDD-2771-42AE-9650-3FE492294E20}" type="pres">
      <dgm:prSet presAssocID="{9802146F-A115-4F6C-94DE-06F53AFEAAF7}" presName="Name0" presStyleCnt="0">
        <dgm:presLayoutVars>
          <dgm:chMax val="7"/>
          <dgm:chPref val="7"/>
          <dgm:dir/>
        </dgm:presLayoutVars>
      </dgm:prSet>
      <dgm:spPr/>
    </dgm:pt>
    <dgm:pt modelId="{085B3028-4702-4F26-AE92-6C31F1AAA0F1}" type="pres">
      <dgm:prSet presAssocID="{9802146F-A115-4F6C-94DE-06F53AFEAAF7}" presName="dot1" presStyleLbl="alignNode1" presStyleIdx="0" presStyleCnt="10"/>
      <dgm:spPr/>
    </dgm:pt>
    <dgm:pt modelId="{A695BEA3-BDDB-4010-AD25-58B463D09011}" type="pres">
      <dgm:prSet presAssocID="{9802146F-A115-4F6C-94DE-06F53AFEAAF7}" presName="dot2" presStyleLbl="alignNode1" presStyleIdx="1" presStyleCnt="10"/>
      <dgm:spPr/>
    </dgm:pt>
    <dgm:pt modelId="{079AC7DE-F102-4533-B979-606B1E6138A2}" type="pres">
      <dgm:prSet presAssocID="{9802146F-A115-4F6C-94DE-06F53AFEAAF7}" presName="dot3" presStyleLbl="alignNode1" presStyleIdx="2" presStyleCnt="10"/>
      <dgm:spPr/>
    </dgm:pt>
    <dgm:pt modelId="{C85BE62A-4A92-4304-A625-240AC75AD8FF}" type="pres">
      <dgm:prSet presAssocID="{9802146F-A115-4F6C-94DE-06F53AFEAAF7}" presName="dotArrow1" presStyleLbl="alignNode1" presStyleIdx="3" presStyleCnt="10"/>
      <dgm:spPr/>
    </dgm:pt>
    <dgm:pt modelId="{C711B2F8-72DB-44E4-BB21-072BDD81FA2F}" type="pres">
      <dgm:prSet presAssocID="{9802146F-A115-4F6C-94DE-06F53AFEAAF7}" presName="dotArrow2" presStyleLbl="alignNode1" presStyleIdx="4" presStyleCnt="10"/>
      <dgm:spPr/>
    </dgm:pt>
    <dgm:pt modelId="{0242D745-68DF-4385-B9AD-A1247DDAC0F5}" type="pres">
      <dgm:prSet presAssocID="{9802146F-A115-4F6C-94DE-06F53AFEAAF7}" presName="dotArrow3" presStyleLbl="alignNode1" presStyleIdx="5" presStyleCnt="10"/>
      <dgm:spPr/>
    </dgm:pt>
    <dgm:pt modelId="{6EF6EBB2-ABBF-42D8-B9DA-E19A95D92BFE}" type="pres">
      <dgm:prSet presAssocID="{9802146F-A115-4F6C-94DE-06F53AFEAAF7}" presName="dotArrow4" presStyleLbl="alignNode1" presStyleIdx="6" presStyleCnt="10"/>
      <dgm:spPr/>
    </dgm:pt>
    <dgm:pt modelId="{08DD622F-71C4-4947-88D3-93AEC6AB7EDB}" type="pres">
      <dgm:prSet presAssocID="{9802146F-A115-4F6C-94DE-06F53AFEAAF7}" presName="dotArrow5" presStyleLbl="alignNode1" presStyleIdx="7" presStyleCnt="10"/>
      <dgm:spPr/>
    </dgm:pt>
    <dgm:pt modelId="{607BAA61-0728-4DD6-84A4-AAEA81E54264}" type="pres">
      <dgm:prSet presAssocID="{9802146F-A115-4F6C-94DE-06F53AFEAAF7}" presName="dotArrow6" presStyleLbl="alignNode1" presStyleIdx="8" presStyleCnt="10"/>
      <dgm:spPr/>
    </dgm:pt>
    <dgm:pt modelId="{F7DCE0DF-A10E-4D12-9C6D-2D2E95CEB1C7}" type="pres">
      <dgm:prSet presAssocID="{9802146F-A115-4F6C-94DE-06F53AFEAAF7}" presName="dotArrow7" presStyleLbl="alignNode1" presStyleIdx="9" presStyleCnt="10"/>
      <dgm:spPr/>
    </dgm:pt>
    <dgm:pt modelId="{F075348D-47ED-42A9-AE73-639671B35866}" type="pres">
      <dgm:prSet presAssocID="{3099D34E-A862-496A-B4F0-B82C72D83692}" presName="parTx1" presStyleLbl="node1" presStyleIdx="0" presStyleCnt="2"/>
      <dgm:spPr/>
    </dgm:pt>
    <dgm:pt modelId="{7B554548-DAB4-47A4-BA3B-F86DFE4A4663}" type="pres">
      <dgm:prSet presAssocID="{3099D34E-A862-496A-B4F0-B82C72D83692}" presName="desTx1" presStyleLbl="revTx" presStyleIdx="0" presStyleCnt="1">
        <dgm:presLayoutVars>
          <dgm:bulletEnabled val="1"/>
        </dgm:presLayoutVars>
      </dgm:prSet>
      <dgm:spPr/>
    </dgm:pt>
    <dgm:pt modelId="{64589ACA-FD74-4A9C-B2B8-1771C37BF03F}" type="pres">
      <dgm:prSet presAssocID="{6585209C-3E4E-48FC-8FC8-A417A2FE7259}" presName="picture1" presStyleCnt="0"/>
      <dgm:spPr/>
    </dgm:pt>
    <dgm:pt modelId="{23500C51-95A1-44D5-B357-908F2F35493D}" type="pres">
      <dgm:prSet presAssocID="{6585209C-3E4E-48FC-8FC8-A417A2FE7259}" presName="imageRepeatNode" presStyleLbl="fgImgPlace1" presStyleIdx="0" presStyleCnt="2" custScaleX="107343" custScaleY="92679" custLinFactNeighborX="-18043" custLinFactNeighborY="0"/>
      <dgm:spPr/>
    </dgm:pt>
    <dgm:pt modelId="{42AF20B8-4AFA-4533-A7D5-BBCC5B702C92}" type="pres">
      <dgm:prSet presAssocID="{7A70F89E-F35C-42BB-9DB6-222CDE79FD21}" presName="parTx2" presStyleLbl="node1" presStyleIdx="1" presStyleCnt="2"/>
      <dgm:spPr/>
    </dgm:pt>
    <dgm:pt modelId="{BFED78E7-5765-4C36-9BE8-721436F0C30A}" type="pres">
      <dgm:prSet presAssocID="{7ACCC868-E6B4-426E-A852-EC691D537FA9}" presName="picture2" presStyleCnt="0"/>
      <dgm:spPr/>
    </dgm:pt>
    <dgm:pt modelId="{0BD4FEB9-53EB-4EBA-9787-489EDF44B121}" type="pres">
      <dgm:prSet presAssocID="{7ACCC868-E6B4-426E-A852-EC691D537FA9}" presName="imageRepeatNode" presStyleLbl="fgImgPlace1" presStyleIdx="1" presStyleCnt="2" custScaleX="120645" custScaleY="118807" custLinFactNeighborY="1510"/>
      <dgm:spPr/>
    </dgm:pt>
  </dgm:ptLst>
  <dgm:cxnLst>
    <dgm:cxn modelId="{0B939F02-7B11-4FFD-AD62-62AB6C6504C8}" type="presOf" srcId="{3099D34E-A862-496A-B4F0-B82C72D83692}" destId="{F075348D-47ED-42A9-AE73-639671B35866}" srcOrd="0" destOrd="0" presId="urn:microsoft.com/office/officeart/2008/layout/AscendingPictureAccentProcess"/>
    <dgm:cxn modelId="{CA33AF05-3FD7-46F8-9BDD-3B3ACD6903C7}" type="presOf" srcId="{CE9A4284-807F-4055-AD79-1098ECA14497}" destId="{7B554548-DAB4-47A4-BA3B-F86DFE4A4663}" srcOrd="0" destOrd="1" presId="urn:microsoft.com/office/officeart/2008/layout/AscendingPictureAccentProcess"/>
    <dgm:cxn modelId="{B83CB506-504E-4C1C-98A8-B251D99EAE57}" srcId="{3099D34E-A862-496A-B4F0-B82C72D83692}" destId="{CE9A4284-807F-4055-AD79-1098ECA14497}" srcOrd="1" destOrd="0" parTransId="{1A5B8A62-2D44-4775-9B6D-060152B61AF0}" sibTransId="{F66DFE18-88BD-4759-92E9-75244DD75F54}"/>
    <dgm:cxn modelId="{EFD4020E-DD5C-489B-83A1-3C69881DA427}" type="presOf" srcId="{7ACCC868-E6B4-426E-A852-EC691D537FA9}" destId="{0BD4FEB9-53EB-4EBA-9787-489EDF44B121}" srcOrd="0" destOrd="0" presId="urn:microsoft.com/office/officeart/2008/layout/AscendingPictureAccentProcess"/>
    <dgm:cxn modelId="{D579C617-AB4C-4D10-99A9-2BDC68B41E0F}" type="presOf" srcId="{27E88FCD-7E7B-42CC-9FF3-4842ACE07D24}" destId="{7B554548-DAB4-47A4-BA3B-F86DFE4A4663}" srcOrd="0" destOrd="2" presId="urn:microsoft.com/office/officeart/2008/layout/AscendingPictureAccentProcess"/>
    <dgm:cxn modelId="{0DD3B034-A440-4BFE-848E-5D596F93FA17}" srcId="{3099D34E-A862-496A-B4F0-B82C72D83692}" destId="{27E88FCD-7E7B-42CC-9FF3-4842ACE07D24}" srcOrd="2" destOrd="0" parTransId="{C4D235BA-A3DB-4FE6-BB96-3E504EF2E095}" sibTransId="{5C326C00-5778-4843-9FE7-56630D59B542}"/>
    <dgm:cxn modelId="{9500D835-F75B-492F-AC3D-429C36706AC1}" srcId="{9802146F-A115-4F6C-94DE-06F53AFEAAF7}" destId="{3099D34E-A862-496A-B4F0-B82C72D83692}" srcOrd="0" destOrd="0" parTransId="{C72036FE-3F77-4DF8-87C1-A22823A46CFB}" sibTransId="{6585209C-3E4E-48FC-8FC8-A417A2FE7259}"/>
    <dgm:cxn modelId="{140F386C-3097-48B7-AE9D-F09F857E0E30}" type="presOf" srcId="{7A70F89E-F35C-42BB-9DB6-222CDE79FD21}" destId="{42AF20B8-4AFA-4533-A7D5-BBCC5B702C92}" srcOrd="0" destOrd="0" presId="urn:microsoft.com/office/officeart/2008/layout/AscendingPictureAccentProcess"/>
    <dgm:cxn modelId="{FBD2E74C-0DF5-446A-8C27-E647CA31D9DE}" srcId="{9802146F-A115-4F6C-94DE-06F53AFEAAF7}" destId="{7A70F89E-F35C-42BB-9DB6-222CDE79FD21}" srcOrd="1" destOrd="0" parTransId="{C5023950-EEBF-4076-9CF4-1C2280029212}" sibTransId="{7ACCC868-E6B4-426E-A852-EC691D537FA9}"/>
    <dgm:cxn modelId="{90322880-DA24-4356-BF28-DA2C1040DCB8}" type="presOf" srcId="{6585209C-3E4E-48FC-8FC8-A417A2FE7259}" destId="{23500C51-95A1-44D5-B357-908F2F35493D}" srcOrd="0" destOrd="0" presId="urn:microsoft.com/office/officeart/2008/layout/AscendingPictureAccentProcess"/>
    <dgm:cxn modelId="{79521481-451D-4D6F-BB77-39FD2D7659DE}" srcId="{3099D34E-A862-496A-B4F0-B82C72D83692}" destId="{394C4988-E72D-4A71-B15C-055265EEDDDA}" srcOrd="0" destOrd="0" parTransId="{62E8C954-116F-4338-8B34-EF5AA1E30FFA}" sibTransId="{8CD37BF8-EAA3-46C8-BD70-D9AECD92D25A}"/>
    <dgm:cxn modelId="{106D48E2-5DCF-41AE-8B19-CFC2293D720A}" type="presOf" srcId="{394C4988-E72D-4A71-B15C-055265EEDDDA}" destId="{7B554548-DAB4-47A4-BA3B-F86DFE4A4663}" srcOrd="0" destOrd="0" presId="urn:microsoft.com/office/officeart/2008/layout/AscendingPictureAccentProcess"/>
    <dgm:cxn modelId="{C50C36EA-948D-40E8-B670-D165E323F7AF}" type="presOf" srcId="{9802146F-A115-4F6C-94DE-06F53AFEAAF7}" destId="{9038DCDD-2771-42AE-9650-3FE492294E20}" srcOrd="0" destOrd="0" presId="urn:microsoft.com/office/officeart/2008/layout/AscendingPictureAccentProcess"/>
    <dgm:cxn modelId="{E5EBC21B-924F-468C-9808-485F28C87BB5}" type="presParOf" srcId="{9038DCDD-2771-42AE-9650-3FE492294E20}" destId="{085B3028-4702-4F26-AE92-6C31F1AAA0F1}" srcOrd="0" destOrd="0" presId="urn:microsoft.com/office/officeart/2008/layout/AscendingPictureAccentProcess"/>
    <dgm:cxn modelId="{BBF8AE38-8C4D-4550-AA3B-69B6877F9E67}" type="presParOf" srcId="{9038DCDD-2771-42AE-9650-3FE492294E20}" destId="{A695BEA3-BDDB-4010-AD25-58B463D09011}" srcOrd="1" destOrd="0" presId="urn:microsoft.com/office/officeart/2008/layout/AscendingPictureAccentProcess"/>
    <dgm:cxn modelId="{7466DA74-74D9-45DE-8200-A663F2E6C472}" type="presParOf" srcId="{9038DCDD-2771-42AE-9650-3FE492294E20}" destId="{079AC7DE-F102-4533-B979-606B1E6138A2}" srcOrd="2" destOrd="0" presId="urn:microsoft.com/office/officeart/2008/layout/AscendingPictureAccentProcess"/>
    <dgm:cxn modelId="{2E55605A-E52B-4372-9E03-4D11F74BB73C}" type="presParOf" srcId="{9038DCDD-2771-42AE-9650-3FE492294E20}" destId="{C85BE62A-4A92-4304-A625-240AC75AD8FF}" srcOrd="3" destOrd="0" presId="urn:microsoft.com/office/officeart/2008/layout/AscendingPictureAccentProcess"/>
    <dgm:cxn modelId="{1488FF0E-4A25-4657-BE5E-5E93C6950C90}" type="presParOf" srcId="{9038DCDD-2771-42AE-9650-3FE492294E20}" destId="{C711B2F8-72DB-44E4-BB21-072BDD81FA2F}" srcOrd="4" destOrd="0" presId="urn:microsoft.com/office/officeart/2008/layout/AscendingPictureAccentProcess"/>
    <dgm:cxn modelId="{DF358912-4C55-430D-9767-7232A24FE2B6}" type="presParOf" srcId="{9038DCDD-2771-42AE-9650-3FE492294E20}" destId="{0242D745-68DF-4385-B9AD-A1247DDAC0F5}" srcOrd="5" destOrd="0" presId="urn:microsoft.com/office/officeart/2008/layout/AscendingPictureAccentProcess"/>
    <dgm:cxn modelId="{79382060-610B-4D5D-8B91-391967548057}" type="presParOf" srcId="{9038DCDD-2771-42AE-9650-3FE492294E20}" destId="{6EF6EBB2-ABBF-42D8-B9DA-E19A95D92BFE}" srcOrd="6" destOrd="0" presId="urn:microsoft.com/office/officeart/2008/layout/AscendingPictureAccentProcess"/>
    <dgm:cxn modelId="{A266CFAE-2006-4D8C-B8D5-E1D297869451}" type="presParOf" srcId="{9038DCDD-2771-42AE-9650-3FE492294E20}" destId="{08DD622F-71C4-4947-88D3-93AEC6AB7EDB}" srcOrd="7" destOrd="0" presId="urn:microsoft.com/office/officeart/2008/layout/AscendingPictureAccentProcess"/>
    <dgm:cxn modelId="{3E5E0A0D-48A4-47D2-A143-677CB7F6ED18}" type="presParOf" srcId="{9038DCDD-2771-42AE-9650-3FE492294E20}" destId="{607BAA61-0728-4DD6-84A4-AAEA81E54264}" srcOrd="8" destOrd="0" presId="urn:microsoft.com/office/officeart/2008/layout/AscendingPictureAccentProcess"/>
    <dgm:cxn modelId="{562C4EA2-DD96-4862-AD0D-25BA852B5A33}" type="presParOf" srcId="{9038DCDD-2771-42AE-9650-3FE492294E20}" destId="{F7DCE0DF-A10E-4D12-9C6D-2D2E95CEB1C7}" srcOrd="9" destOrd="0" presId="urn:microsoft.com/office/officeart/2008/layout/AscendingPictureAccentProcess"/>
    <dgm:cxn modelId="{AC4C1039-B87D-480B-8E4F-EAD761767D6C}" type="presParOf" srcId="{9038DCDD-2771-42AE-9650-3FE492294E20}" destId="{F075348D-47ED-42A9-AE73-639671B35866}" srcOrd="10" destOrd="0" presId="urn:microsoft.com/office/officeart/2008/layout/AscendingPictureAccentProcess"/>
    <dgm:cxn modelId="{27008B04-5788-46A7-B7C5-11F143C6F996}" type="presParOf" srcId="{9038DCDD-2771-42AE-9650-3FE492294E20}" destId="{7B554548-DAB4-47A4-BA3B-F86DFE4A4663}" srcOrd="11" destOrd="0" presId="urn:microsoft.com/office/officeart/2008/layout/AscendingPictureAccentProcess"/>
    <dgm:cxn modelId="{BA8F1C4B-5F41-43DC-8977-9AACF889CF01}" type="presParOf" srcId="{9038DCDD-2771-42AE-9650-3FE492294E20}" destId="{64589ACA-FD74-4A9C-B2B8-1771C37BF03F}" srcOrd="12" destOrd="0" presId="urn:microsoft.com/office/officeart/2008/layout/AscendingPictureAccentProcess"/>
    <dgm:cxn modelId="{C7ECEC59-5E63-4EF2-8C23-86F9FB168EDE}" type="presParOf" srcId="{64589ACA-FD74-4A9C-B2B8-1771C37BF03F}" destId="{23500C51-95A1-44D5-B357-908F2F35493D}" srcOrd="0" destOrd="0" presId="urn:microsoft.com/office/officeart/2008/layout/AscendingPictureAccentProcess"/>
    <dgm:cxn modelId="{E11D4E94-7970-481B-825F-E983660CE7B2}" type="presParOf" srcId="{9038DCDD-2771-42AE-9650-3FE492294E20}" destId="{42AF20B8-4AFA-4533-A7D5-BBCC5B702C92}" srcOrd="13" destOrd="0" presId="urn:microsoft.com/office/officeart/2008/layout/AscendingPictureAccentProcess"/>
    <dgm:cxn modelId="{63492A1A-DA92-474A-B847-3971F07F0D3F}" type="presParOf" srcId="{9038DCDD-2771-42AE-9650-3FE492294E20}" destId="{BFED78E7-5765-4C36-9BE8-721436F0C30A}" srcOrd="14" destOrd="0" presId="urn:microsoft.com/office/officeart/2008/layout/AscendingPictureAccentProcess"/>
    <dgm:cxn modelId="{7DAAB20B-6679-47B1-9082-0B27E9A48EE5}" type="presParOf" srcId="{BFED78E7-5765-4C36-9BE8-721436F0C30A}" destId="{0BD4FEB9-53EB-4EBA-9787-489EDF44B12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25BC95-157D-474B-8E90-223DBB70008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9A682B-02D8-4F40-8897-CFED0275D133}">
      <dgm:prSet phldrT="[Texte]"/>
      <dgm:spPr/>
      <dgm:t>
        <a:bodyPr/>
        <a:lstStyle/>
        <a:p>
          <a:r>
            <a:rPr lang="fr-FR" dirty="0"/>
            <a:t>CA le plus important?</a:t>
          </a:r>
        </a:p>
      </dgm:t>
    </dgm:pt>
    <dgm:pt modelId="{83E586C3-A880-4840-8A0C-FCD7003681FF}" type="parTrans" cxnId="{54449DA9-49D7-4B90-8F1C-9AECC2A7BC33}">
      <dgm:prSet/>
      <dgm:spPr/>
      <dgm:t>
        <a:bodyPr/>
        <a:lstStyle/>
        <a:p>
          <a:endParaRPr lang="fr-FR"/>
        </a:p>
      </dgm:t>
    </dgm:pt>
    <dgm:pt modelId="{35182B3F-E9B3-4276-9F66-2E831803525A}" type="sibTrans" cxnId="{54449DA9-49D7-4B90-8F1C-9AECC2A7BC33}">
      <dgm:prSet/>
      <dgm:spPr/>
      <dgm:t>
        <a:bodyPr/>
        <a:lstStyle/>
        <a:p>
          <a:endParaRPr lang="fr-FR"/>
        </a:p>
      </dgm:t>
    </dgm:pt>
    <dgm:pt modelId="{756A9657-36CB-47A2-BF94-1E7379E322AF}">
      <dgm:prSet phldrT="[Texte]"/>
      <dgm:spPr/>
      <dgm:t>
        <a:bodyPr/>
        <a:lstStyle/>
        <a:p>
          <a:r>
            <a:rPr lang="fr-FR" dirty="0"/>
            <a:t>Cluster 6</a:t>
          </a:r>
        </a:p>
        <a:p>
          <a:r>
            <a:rPr lang="fr-FR" dirty="0"/>
            <a:t>9 pays</a:t>
          </a:r>
        </a:p>
      </dgm:t>
    </dgm:pt>
    <dgm:pt modelId="{D9102045-D301-41C6-90D0-FAD6CF49E86F}" type="parTrans" cxnId="{427D860B-DE45-46B0-A1A0-5C6FE16BA39D}">
      <dgm:prSet/>
      <dgm:spPr/>
      <dgm:t>
        <a:bodyPr/>
        <a:lstStyle/>
        <a:p>
          <a:endParaRPr lang="fr-FR"/>
        </a:p>
      </dgm:t>
    </dgm:pt>
    <dgm:pt modelId="{7FBEBC88-53A9-4AD5-9690-38E1CC389F7E}" type="sibTrans" cxnId="{427D860B-DE45-46B0-A1A0-5C6FE16BA39D}">
      <dgm:prSet/>
      <dgm:spPr/>
      <dgm:t>
        <a:bodyPr/>
        <a:lstStyle/>
        <a:p>
          <a:endParaRPr lang="fr-FR"/>
        </a:p>
      </dgm:t>
    </dgm:pt>
    <dgm:pt modelId="{E72B0CF2-1D58-4CE3-B957-DAA961E0BD4C}">
      <dgm:prSet phldrT="[Texte]"/>
      <dgm:spPr/>
      <dgm:t>
        <a:bodyPr/>
        <a:lstStyle/>
        <a:p>
          <a:r>
            <a:rPr lang="fr-FR" dirty="0"/>
            <a:t>Sécurité employé important?</a:t>
          </a:r>
        </a:p>
      </dgm:t>
    </dgm:pt>
    <dgm:pt modelId="{508CA707-496B-4EC5-A6F8-8EF2C2429D53}" type="parTrans" cxnId="{8508440B-D468-4B57-9172-F7FA537558BF}">
      <dgm:prSet/>
      <dgm:spPr/>
      <dgm:t>
        <a:bodyPr/>
        <a:lstStyle/>
        <a:p>
          <a:endParaRPr lang="fr-FR"/>
        </a:p>
      </dgm:t>
    </dgm:pt>
    <dgm:pt modelId="{73DA2EEA-7E6F-4DCA-9FCD-F7D67549B690}" type="sibTrans" cxnId="{8508440B-D468-4B57-9172-F7FA537558BF}">
      <dgm:prSet/>
      <dgm:spPr/>
      <dgm:t>
        <a:bodyPr/>
        <a:lstStyle/>
        <a:p>
          <a:endParaRPr lang="fr-FR"/>
        </a:p>
      </dgm:t>
    </dgm:pt>
    <dgm:pt modelId="{BBFF0FF0-4578-4006-9AA6-C9E559FF2B0A}">
      <dgm:prSet phldrT="[Texte]"/>
      <dgm:spPr/>
      <dgm:t>
        <a:bodyPr/>
        <a:lstStyle/>
        <a:p>
          <a:r>
            <a:rPr lang="fr-FR" dirty="0"/>
            <a:t>Cluster 5</a:t>
          </a:r>
        </a:p>
        <a:p>
          <a:r>
            <a:rPr lang="fr-FR" dirty="0"/>
            <a:t>36 pays</a:t>
          </a:r>
        </a:p>
      </dgm:t>
    </dgm:pt>
    <dgm:pt modelId="{AC24465A-2435-4AE6-B8FC-CA6545821D2B}" type="parTrans" cxnId="{DC4A1955-D617-4A36-95AC-8D2D74AD85D2}">
      <dgm:prSet/>
      <dgm:spPr/>
      <dgm:t>
        <a:bodyPr/>
        <a:lstStyle/>
        <a:p>
          <a:endParaRPr lang="fr-FR"/>
        </a:p>
      </dgm:t>
    </dgm:pt>
    <dgm:pt modelId="{3046E74B-2CC8-4996-97B5-E309A03B2481}" type="sibTrans" cxnId="{DC4A1955-D617-4A36-95AC-8D2D74AD85D2}">
      <dgm:prSet/>
      <dgm:spPr/>
      <dgm:t>
        <a:bodyPr/>
        <a:lstStyle/>
        <a:p>
          <a:endParaRPr lang="fr-FR"/>
        </a:p>
      </dgm:t>
    </dgm:pt>
    <dgm:pt modelId="{E1B130DE-7935-46FD-B213-7FAE791BC0D7}" type="pres">
      <dgm:prSet presAssocID="{C725BC95-157D-474B-8E90-223DBB70008A}" presName="theList" presStyleCnt="0">
        <dgm:presLayoutVars>
          <dgm:dir/>
          <dgm:animLvl val="lvl"/>
          <dgm:resizeHandles val="exact"/>
        </dgm:presLayoutVars>
      </dgm:prSet>
      <dgm:spPr/>
    </dgm:pt>
    <dgm:pt modelId="{81BD3FEF-9C98-4B77-BA14-E4CBB31A2825}" type="pres">
      <dgm:prSet presAssocID="{F49A682B-02D8-4F40-8897-CFED0275D133}" presName="compNode" presStyleCnt="0"/>
      <dgm:spPr/>
    </dgm:pt>
    <dgm:pt modelId="{67D7DC39-B905-417C-B890-560DA0B289B6}" type="pres">
      <dgm:prSet presAssocID="{F49A682B-02D8-4F40-8897-CFED0275D133}" presName="noGeometry" presStyleCnt="0"/>
      <dgm:spPr/>
    </dgm:pt>
    <dgm:pt modelId="{C648B43F-9A48-4A7E-9FE3-685581E03968}" type="pres">
      <dgm:prSet presAssocID="{F49A682B-02D8-4F40-8897-CFED0275D133}" presName="childTextVisible" presStyleLbl="bgAccFollowNode1" presStyleIdx="0" presStyleCnt="2">
        <dgm:presLayoutVars>
          <dgm:bulletEnabled val="1"/>
        </dgm:presLayoutVars>
      </dgm:prSet>
      <dgm:spPr/>
    </dgm:pt>
    <dgm:pt modelId="{C46FBA1A-782E-4B67-BAD2-EC5763C201DA}" type="pres">
      <dgm:prSet presAssocID="{F49A682B-02D8-4F40-8897-CFED0275D133}" presName="childTextHidden" presStyleLbl="bgAccFollowNode1" presStyleIdx="0" presStyleCnt="2"/>
      <dgm:spPr/>
    </dgm:pt>
    <dgm:pt modelId="{D1AFFD9A-B426-44C0-8CFE-CE6B238EA053}" type="pres">
      <dgm:prSet presAssocID="{F49A682B-02D8-4F40-8897-CFED0275D13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1522D51-8DFC-4841-9600-AD50FF09FD6D}" type="pres">
      <dgm:prSet presAssocID="{F49A682B-02D8-4F40-8897-CFED0275D133}" presName="aSpace" presStyleCnt="0"/>
      <dgm:spPr/>
    </dgm:pt>
    <dgm:pt modelId="{6BFECF9E-908E-477B-944B-DE71F6C9F2BE}" type="pres">
      <dgm:prSet presAssocID="{E72B0CF2-1D58-4CE3-B957-DAA961E0BD4C}" presName="compNode" presStyleCnt="0"/>
      <dgm:spPr/>
    </dgm:pt>
    <dgm:pt modelId="{F5871A81-D815-4C8A-AA85-CC635146FDDD}" type="pres">
      <dgm:prSet presAssocID="{E72B0CF2-1D58-4CE3-B957-DAA961E0BD4C}" presName="noGeometry" presStyleCnt="0"/>
      <dgm:spPr/>
    </dgm:pt>
    <dgm:pt modelId="{857B9010-0F17-4640-8838-6401ABE4B9A0}" type="pres">
      <dgm:prSet presAssocID="{E72B0CF2-1D58-4CE3-B957-DAA961E0BD4C}" presName="childTextVisible" presStyleLbl="bgAccFollowNode1" presStyleIdx="1" presStyleCnt="2">
        <dgm:presLayoutVars>
          <dgm:bulletEnabled val="1"/>
        </dgm:presLayoutVars>
      </dgm:prSet>
      <dgm:spPr/>
    </dgm:pt>
    <dgm:pt modelId="{5804DB6D-E4BC-441F-A10F-23BB6255AB53}" type="pres">
      <dgm:prSet presAssocID="{E72B0CF2-1D58-4CE3-B957-DAA961E0BD4C}" presName="childTextHidden" presStyleLbl="bgAccFollowNode1" presStyleIdx="1" presStyleCnt="2"/>
      <dgm:spPr/>
    </dgm:pt>
    <dgm:pt modelId="{D7C6301C-F0EA-4636-A6D5-47DEC44E2955}" type="pres">
      <dgm:prSet presAssocID="{E72B0CF2-1D58-4CE3-B957-DAA961E0BD4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8508440B-D468-4B57-9172-F7FA537558BF}" srcId="{C725BC95-157D-474B-8E90-223DBB70008A}" destId="{E72B0CF2-1D58-4CE3-B957-DAA961E0BD4C}" srcOrd="1" destOrd="0" parTransId="{508CA707-496B-4EC5-A6F8-8EF2C2429D53}" sibTransId="{73DA2EEA-7E6F-4DCA-9FCD-F7D67549B690}"/>
    <dgm:cxn modelId="{427D860B-DE45-46B0-A1A0-5C6FE16BA39D}" srcId="{F49A682B-02D8-4F40-8897-CFED0275D133}" destId="{756A9657-36CB-47A2-BF94-1E7379E322AF}" srcOrd="0" destOrd="0" parTransId="{D9102045-D301-41C6-90D0-FAD6CF49E86F}" sibTransId="{7FBEBC88-53A9-4AD5-9690-38E1CC389F7E}"/>
    <dgm:cxn modelId="{368DE511-2D53-462A-8A70-B52C751F158C}" type="presOf" srcId="{C725BC95-157D-474B-8E90-223DBB70008A}" destId="{E1B130DE-7935-46FD-B213-7FAE791BC0D7}" srcOrd="0" destOrd="0" presId="urn:microsoft.com/office/officeart/2005/8/layout/hProcess6"/>
    <dgm:cxn modelId="{71C3952B-6B76-4210-B083-EA04843C115C}" type="presOf" srcId="{756A9657-36CB-47A2-BF94-1E7379E322AF}" destId="{C648B43F-9A48-4A7E-9FE3-685581E03968}" srcOrd="0" destOrd="0" presId="urn:microsoft.com/office/officeart/2005/8/layout/hProcess6"/>
    <dgm:cxn modelId="{56D33B31-449E-4034-9921-95C5E515512D}" type="presOf" srcId="{BBFF0FF0-4578-4006-9AA6-C9E559FF2B0A}" destId="{5804DB6D-E4BC-441F-A10F-23BB6255AB53}" srcOrd="1" destOrd="0" presId="urn:microsoft.com/office/officeart/2005/8/layout/hProcess6"/>
    <dgm:cxn modelId="{20F8304B-FFDC-4992-A28B-1CDE2269FF18}" type="presOf" srcId="{E72B0CF2-1D58-4CE3-B957-DAA961E0BD4C}" destId="{D7C6301C-F0EA-4636-A6D5-47DEC44E2955}" srcOrd="0" destOrd="0" presId="urn:microsoft.com/office/officeart/2005/8/layout/hProcess6"/>
    <dgm:cxn modelId="{DC4A1955-D617-4A36-95AC-8D2D74AD85D2}" srcId="{E72B0CF2-1D58-4CE3-B957-DAA961E0BD4C}" destId="{BBFF0FF0-4578-4006-9AA6-C9E559FF2B0A}" srcOrd="0" destOrd="0" parTransId="{AC24465A-2435-4AE6-B8FC-CA6545821D2B}" sibTransId="{3046E74B-2CC8-4996-97B5-E309A03B2481}"/>
    <dgm:cxn modelId="{A85B7394-2DE3-4630-B8B8-3A3FFB9857DF}" type="presOf" srcId="{BBFF0FF0-4578-4006-9AA6-C9E559FF2B0A}" destId="{857B9010-0F17-4640-8838-6401ABE4B9A0}" srcOrd="0" destOrd="0" presId="urn:microsoft.com/office/officeart/2005/8/layout/hProcess6"/>
    <dgm:cxn modelId="{5E12C6A6-94D6-4710-8F2C-674399BDA7DC}" type="presOf" srcId="{F49A682B-02D8-4F40-8897-CFED0275D133}" destId="{D1AFFD9A-B426-44C0-8CFE-CE6B238EA053}" srcOrd="0" destOrd="0" presId="urn:microsoft.com/office/officeart/2005/8/layout/hProcess6"/>
    <dgm:cxn modelId="{54449DA9-49D7-4B90-8F1C-9AECC2A7BC33}" srcId="{C725BC95-157D-474B-8E90-223DBB70008A}" destId="{F49A682B-02D8-4F40-8897-CFED0275D133}" srcOrd="0" destOrd="0" parTransId="{83E586C3-A880-4840-8A0C-FCD7003681FF}" sibTransId="{35182B3F-E9B3-4276-9F66-2E831803525A}"/>
    <dgm:cxn modelId="{756402BC-666F-49B7-AFEB-E4777481818C}" type="presOf" srcId="{756A9657-36CB-47A2-BF94-1E7379E322AF}" destId="{C46FBA1A-782E-4B67-BAD2-EC5763C201DA}" srcOrd="1" destOrd="0" presId="urn:microsoft.com/office/officeart/2005/8/layout/hProcess6"/>
    <dgm:cxn modelId="{1727269B-4B03-402A-8A5F-ECA20E10B279}" type="presParOf" srcId="{E1B130DE-7935-46FD-B213-7FAE791BC0D7}" destId="{81BD3FEF-9C98-4B77-BA14-E4CBB31A2825}" srcOrd="0" destOrd="0" presId="urn:microsoft.com/office/officeart/2005/8/layout/hProcess6"/>
    <dgm:cxn modelId="{1013DB9B-5E6F-4BD4-A316-F75F77059119}" type="presParOf" srcId="{81BD3FEF-9C98-4B77-BA14-E4CBB31A2825}" destId="{67D7DC39-B905-417C-B890-560DA0B289B6}" srcOrd="0" destOrd="0" presId="urn:microsoft.com/office/officeart/2005/8/layout/hProcess6"/>
    <dgm:cxn modelId="{1A1D67FC-1796-46D8-819A-5E5608F1B9CE}" type="presParOf" srcId="{81BD3FEF-9C98-4B77-BA14-E4CBB31A2825}" destId="{C648B43F-9A48-4A7E-9FE3-685581E03968}" srcOrd="1" destOrd="0" presId="urn:microsoft.com/office/officeart/2005/8/layout/hProcess6"/>
    <dgm:cxn modelId="{064245D6-FB0C-4556-9252-A391A10741CD}" type="presParOf" srcId="{81BD3FEF-9C98-4B77-BA14-E4CBB31A2825}" destId="{C46FBA1A-782E-4B67-BAD2-EC5763C201DA}" srcOrd="2" destOrd="0" presId="urn:microsoft.com/office/officeart/2005/8/layout/hProcess6"/>
    <dgm:cxn modelId="{F8A07303-5503-4CDA-A3C8-1F86CA064995}" type="presParOf" srcId="{81BD3FEF-9C98-4B77-BA14-E4CBB31A2825}" destId="{D1AFFD9A-B426-44C0-8CFE-CE6B238EA053}" srcOrd="3" destOrd="0" presId="urn:microsoft.com/office/officeart/2005/8/layout/hProcess6"/>
    <dgm:cxn modelId="{8F3D41A6-9F01-4C00-ADBF-E7697BFEEF54}" type="presParOf" srcId="{E1B130DE-7935-46FD-B213-7FAE791BC0D7}" destId="{41522D51-8DFC-4841-9600-AD50FF09FD6D}" srcOrd="1" destOrd="0" presId="urn:microsoft.com/office/officeart/2005/8/layout/hProcess6"/>
    <dgm:cxn modelId="{ADD875BD-03A2-463D-81F6-D9293DDC38CC}" type="presParOf" srcId="{E1B130DE-7935-46FD-B213-7FAE791BC0D7}" destId="{6BFECF9E-908E-477B-944B-DE71F6C9F2BE}" srcOrd="2" destOrd="0" presId="urn:microsoft.com/office/officeart/2005/8/layout/hProcess6"/>
    <dgm:cxn modelId="{6C496088-CDB2-4B74-B465-60B101EE766E}" type="presParOf" srcId="{6BFECF9E-908E-477B-944B-DE71F6C9F2BE}" destId="{F5871A81-D815-4C8A-AA85-CC635146FDDD}" srcOrd="0" destOrd="0" presId="urn:microsoft.com/office/officeart/2005/8/layout/hProcess6"/>
    <dgm:cxn modelId="{A661FB37-EE4C-431C-AE87-70CB04BFA2A1}" type="presParOf" srcId="{6BFECF9E-908E-477B-944B-DE71F6C9F2BE}" destId="{857B9010-0F17-4640-8838-6401ABE4B9A0}" srcOrd="1" destOrd="0" presId="urn:microsoft.com/office/officeart/2005/8/layout/hProcess6"/>
    <dgm:cxn modelId="{C0092157-BFDD-406C-9C0D-8F229B65D02A}" type="presParOf" srcId="{6BFECF9E-908E-477B-944B-DE71F6C9F2BE}" destId="{5804DB6D-E4BC-441F-A10F-23BB6255AB53}" srcOrd="2" destOrd="0" presId="urn:microsoft.com/office/officeart/2005/8/layout/hProcess6"/>
    <dgm:cxn modelId="{1153F930-B7CE-404B-B83D-5075ACCCE44F}" type="presParOf" srcId="{6BFECF9E-908E-477B-944B-DE71F6C9F2BE}" destId="{D7C6301C-F0EA-4636-A6D5-47DEC44E295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326E75E-4BED-4386-A740-F69D8F1F9E8A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93A38F-3009-4B5B-805A-6201A36F6EA5}">
      <dgm:prSet phldrT="[Texte]"/>
      <dgm:spPr/>
      <dgm:t>
        <a:bodyPr/>
        <a:lstStyle/>
        <a:p>
          <a:r>
            <a:rPr lang="fr-FR" b="1" dirty="0"/>
            <a:t>Cluster optimal </a:t>
          </a:r>
          <a:endParaRPr lang="fr-FR" dirty="0"/>
        </a:p>
      </dgm:t>
    </dgm:pt>
    <dgm:pt modelId="{AF2FE787-152B-47FE-AC23-872C8FAC5FC3}" type="parTrans" cxnId="{FFDA99D6-1FE2-4453-908F-994D1FEFA84F}">
      <dgm:prSet/>
      <dgm:spPr/>
      <dgm:t>
        <a:bodyPr/>
        <a:lstStyle/>
        <a:p>
          <a:endParaRPr lang="fr-FR"/>
        </a:p>
      </dgm:t>
    </dgm:pt>
    <dgm:pt modelId="{00701E83-9A8F-43DC-9101-8004185C1B54}" type="sibTrans" cxnId="{FFDA99D6-1FE2-4453-908F-994D1FEFA84F}">
      <dgm:prSet/>
      <dgm:spPr/>
      <dgm:t>
        <a:bodyPr/>
        <a:lstStyle/>
        <a:p>
          <a:endParaRPr lang="fr-FR"/>
        </a:p>
      </dgm:t>
    </dgm:pt>
    <dgm:pt modelId="{26BD11F0-82FD-42E0-9211-D53342ADC601}">
      <dgm:prSet phldrT="[Texte]"/>
      <dgm:spPr/>
      <dgm:t>
        <a:bodyPr/>
        <a:lstStyle/>
        <a:p>
          <a:r>
            <a:rPr lang="fr-FR" dirty="0"/>
            <a:t>Méthode du Coude</a:t>
          </a:r>
        </a:p>
      </dgm:t>
    </dgm:pt>
    <dgm:pt modelId="{3AD82A8C-BC2E-4377-AE5F-7906F79F28ED}" type="parTrans" cxnId="{A3BCE62E-228D-4911-821B-A2C10ECFD393}">
      <dgm:prSet/>
      <dgm:spPr/>
      <dgm:t>
        <a:bodyPr/>
        <a:lstStyle/>
        <a:p>
          <a:endParaRPr lang="fr-FR"/>
        </a:p>
      </dgm:t>
    </dgm:pt>
    <dgm:pt modelId="{496EE6C5-692F-45DF-A43B-73EE9F78FC5B}" type="sibTrans" cxnId="{A3BCE62E-228D-4911-821B-A2C10ECFD393}">
      <dgm:prSet/>
      <dgm:spPr/>
      <dgm:t>
        <a:bodyPr/>
        <a:lstStyle/>
        <a:p>
          <a:endParaRPr lang="fr-FR"/>
        </a:p>
      </dgm:t>
    </dgm:pt>
    <dgm:pt modelId="{B4F931B2-25A0-4D24-AB91-9B779E38DC3E}">
      <dgm:prSet phldrT="[Texte]"/>
      <dgm:spPr/>
      <dgm:t>
        <a:bodyPr/>
        <a:lstStyle/>
        <a:p>
          <a:pPr algn="ctr"/>
          <a:r>
            <a:rPr lang="fr-FR" dirty="0"/>
            <a:t>Méthode stat Silhouette</a:t>
          </a:r>
        </a:p>
      </dgm:t>
    </dgm:pt>
    <dgm:pt modelId="{F97414AA-D29A-4F07-B125-EF5652974ABA}" type="parTrans" cxnId="{08BF6B99-F22C-4876-9EEB-09F6BAA3A075}">
      <dgm:prSet/>
      <dgm:spPr/>
      <dgm:t>
        <a:bodyPr/>
        <a:lstStyle/>
        <a:p>
          <a:endParaRPr lang="fr-FR"/>
        </a:p>
      </dgm:t>
    </dgm:pt>
    <dgm:pt modelId="{940EDBF3-BBEB-45C9-9A64-C1BC73BB2486}" type="sibTrans" cxnId="{08BF6B99-F22C-4876-9EEB-09F6BAA3A075}">
      <dgm:prSet/>
      <dgm:spPr/>
      <dgm:t>
        <a:bodyPr/>
        <a:lstStyle/>
        <a:p>
          <a:endParaRPr lang="fr-FR"/>
        </a:p>
      </dgm:t>
    </dgm:pt>
    <dgm:pt modelId="{57D541C1-8000-4ACF-BB7C-ABEB697C35B5}">
      <dgm:prSet phldrT="[Texte]"/>
      <dgm:spPr/>
      <dgm:t>
        <a:bodyPr/>
        <a:lstStyle/>
        <a:p>
          <a:r>
            <a:rPr lang="fr-FR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rPr>
            <a:t>5 clusters</a:t>
          </a:r>
          <a:endParaRPr lang="fr-FR" b="1" dirty="0"/>
        </a:p>
      </dgm:t>
    </dgm:pt>
    <dgm:pt modelId="{DC0135DC-1026-4581-8667-7211ACCA117A}" type="parTrans" cxnId="{272B1A47-C910-4F6E-B435-528380EA5A78}">
      <dgm:prSet/>
      <dgm:spPr/>
      <dgm:t>
        <a:bodyPr/>
        <a:lstStyle/>
        <a:p>
          <a:endParaRPr lang="fr-FR"/>
        </a:p>
      </dgm:t>
    </dgm:pt>
    <dgm:pt modelId="{C20028DA-E27A-45A3-9A08-1D3E79511203}" type="sibTrans" cxnId="{272B1A47-C910-4F6E-B435-528380EA5A78}">
      <dgm:prSet/>
      <dgm:spPr/>
      <dgm:t>
        <a:bodyPr/>
        <a:lstStyle/>
        <a:p>
          <a:endParaRPr lang="fr-FR"/>
        </a:p>
      </dgm:t>
    </dgm:pt>
    <dgm:pt modelId="{DBD8FC9B-A888-452F-86FD-82DEB0CF3664}" type="pres">
      <dgm:prSet presAssocID="{F326E75E-4BED-4386-A740-F69D8F1F9E8A}" presName="Name0" presStyleCnt="0">
        <dgm:presLayoutVars>
          <dgm:dir/>
        </dgm:presLayoutVars>
      </dgm:prSet>
      <dgm:spPr/>
    </dgm:pt>
    <dgm:pt modelId="{EB5B717C-2F99-422C-BFB1-4FA764D7DD75}" type="pres">
      <dgm:prSet presAssocID="{8193A38F-3009-4B5B-805A-6201A36F6EA5}" presName="withChildren" presStyleCnt="0"/>
      <dgm:spPr/>
    </dgm:pt>
    <dgm:pt modelId="{2B124AFF-783C-42AA-8D70-678E47811502}" type="pres">
      <dgm:prSet presAssocID="{8193A38F-3009-4B5B-805A-6201A36F6EA5}" presName="bigCircle" presStyleLbl="vennNode1" presStyleIdx="0" presStyleCnt="4" custLinFactNeighborX="2339" custLinFactNeighborY="-8"/>
      <dgm:spPr/>
    </dgm:pt>
    <dgm:pt modelId="{151470D2-DC1D-4734-A56E-40977D7F47EE}" type="pres">
      <dgm:prSet presAssocID="{8193A38F-3009-4B5B-805A-6201A36F6EA5}" presName="medCircle" presStyleLbl="vennNode1" presStyleIdx="1" presStyleCnt="4"/>
      <dgm:spPr/>
    </dgm:pt>
    <dgm:pt modelId="{CCF30E52-6D14-43BE-A9F8-31525DB81F0B}" type="pres">
      <dgm:prSet presAssocID="{8193A38F-3009-4B5B-805A-6201A36F6EA5}" presName="txLvl1" presStyleLbl="revTx" presStyleIdx="0" presStyleCnt="4" custScaleX="79537"/>
      <dgm:spPr/>
    </dgm:pt>
    <dgm:pt modelId="{2A49F2A2-60EE-4C52-8973-EFDE5F9A70D5}" type="pres">
      <dgm:prSet presAssocID="{8193A38F-3009-4B5B-805A-6201A36F6EA5}" presName="lin" presStyleCnt="0"/>
      <dgm:spPr/>
    </dgm:pt>
    <dgm:pt modelId="{0678730F-9034-4A75-B56B-9BD6E95B87DD}" type="pres">
      <dgm:prSet presAssocID="{26BD11F0-82FD-42E0-9211-D53342ADC601}" presName="txLvl2" presStyleLbl="revTx" presStyleIdx="1" presStyleCnt="4" custLinFactY="100000" custLinFactNeighborX="10396" custLinFactNeighborY="169191"/>
      <dgm:spPr/>
    </dgm:pt>
    <dgm:pt modelId="{B42AD2CF-DA39-4079-8FB6-3A96855FEDBC}" type="pres">
      <dgm:prSet presAssocID="{496EE6C5-692F-45DF-A43B-73EE9F78FC5B}" presName="smCircle" presStyleLbl="vennNode1" presStyleIdx="2" presStyleCnt="4"/>
      <dgm:spPr/>
    </dgm:pt>
    <dgm:pt modelId="{73848827-02B2-487E-850C-680011F85AD9}" type="pres">
      <dgm:prSet presAssocID="{B4F931B2-25A0-4D24-AB91-9B779E38DC3E}" presName="txLvl2" presStyleLbl="revTx" presStyleIdx="2" presStyleCnt="4" custScaleX="73655" custScaleY="480691"/>
      <dgm:spPr/>
    </dgm:pt>
    <dgm:pt modelId="{304BAE93-30C3-4884-BD46-250BBA1C86E4}" type="pres">
      <dgm:prSet presAssocID="{940EDBF3-BBEB-45C9-9A64-C1BC73BB2486}" presName="smCircle" presStyleLbl="vennNode1" presStyleIdx="3" presStyleCnt="4"/>
      <dgm:spPr/>
    </dgm:pt>
    <dgm:pt modelId="{95DE9DB2-DD9F-4557-9A13-EBB53477E814}" type="pres">
      <dgm:prSet presAssocID="{57D541C1-8000-4ACF-BB7C-ABEB697C35B5}" presName="txLvl2" presStyleLbl="revTx" presStyleIdx="3" presStyleCnt="4" custLinFactY="-39726" custLinFactNeighborX="16413" custLinFactNeighborY="-100000"/>
      <dgm:spPr/>
    </dgm:pt>
  </dgm:ptLst>
  <dgm:cxnLst>
    <dgm:cxn modelId="{A88C4F1D-91E8-4442-B57A-3AE9DA044CBC}" type="presOf" srcId="{F326E75E-4BED-4386-A740-F69D8F1F9E8A}" destId="{DBD8FC9B-A888-452F-86FD-82DEB0CF3664}" srcOrd="0" destOrd="0" presId="urn:microsoft.com/office/officeart/2008/layout/VerticalCircleList"/>
    <dgm:cxn modelId="{A3BCE62E-228D-4911-821B-A2C10ECFD393}" srcId="{8193A38F-3009-4B5B-805A-6201A36F6EA5}" destId="{26BD11F0-82FD-42E0-9211-D53342ADC601}" srcOrd="0" destOrd="0" parTransId="{3AD82A8C-BC2E-4377-AE5F-7906F79F28ED}" sibTransId="{496EE6C5-692F-45DF-A43B-73EE9F78FC5B}"/>
    <dgm:cxn modelId="{272B1A47-C910-4F6E-B435-528380EA5A78}" srcId="{8193A38F-3009-4B5B-805A-6201A36F6EA5}" destId="{57D541C1-8000-4ACF-BB7C-ABEB697C35B5}" srcOrd="2" destOrd="0" parTransId="{DC0135DC-1026-4581-8667-7211ACCA117A}" sibTransId="{C20028DA-E27A-45A3-9A08-1D3E79511203}"/>
    <dgm:cxn modelId="{9D2F4B7B-68CE-49A6-8AAB-D23CDE28B76B}" type="presOf" srcId="{B4F931B2-25A0-4D24-AB91-9B779E38DC3E}" destId="{73848827-02B2-487E-850C-680011F85AD9}" srcOrd="0" destOrd="0" presId="urn:microsoft.com/office/officeart/2008/layout/VerticalCircleList"/>
    <dgm:cxn modelId="{8DECE394-46E3-49E1-B081-D3E167B026F9}" type="presOf" srcId="{26BD11F0-82FD-42E0-9211-D53342ADC601}" destId="{0678730F-9034-4A75-B56B-9BD6E95B87DD}" srcOrd="0" destOrd="0" presId="urn:microsoft.com/office/officeart/2008/layout/VerticalCircleList"/>
    <dgm:cxn modelId="{08BF6B99-F22C-4876-9EEB-09F6BAA3A075}" srcId="{8193A38F-3009-4B5B-805A-6201A36F6EA5}" destId="{B4F931B2-25A0-4D24-AB91-9B779E38DC3E}" srcOrd="1" destOrd="0" parTransId="{F97414AA-D29A-4F07-B125-EF5652974ABA}" sibTransId="{940EDBF3-BBEB-45C9-9A64-C1BC73BB2486}"/>
    <dgm:cxn modelId="{7EB906AF-A396-4770-ABC2-83DCE0658704}" type="presOf" srcId="{57D541C1-8000-4ACF-BB7C-ABEB697C35B5}" destId="{95DE9DB2-DD9F-4557-9A13-EBB53477E814}" srcOrd="0" destOrd="0" presId="urn:microsoft.com/office/officeart/2008/layout/VerticalCircleList"/>
    <dgm:cxn modelId="{FFDA99D6-1FE2-4453-908F-994D1FEFA84F}" srcId="{F326E75E-4BED-4386-A740-F69D8F1F9E8A}" destId="{8193A38F-3009-4B5B-805A-6201A36F6EA5}" srcOrd="0" destOrd="0" parTransId="{AF2FE787-152B-47FE-AC23-872C8FAC5FC3}" sibTransId="{00701E83-9A8F-43DC-9101-8004185C1B54}"/>
    <dgm:cxn modelId="{17260FE0-BEEB-4DE7-A05E-08531186196A}" type="presOf" srcId="{8193A38F-3009-4B5B-805A-6201A36F6EA5}" destId="{CCF30E52-6D14-43BE-A9F8-31525DB81F0B}" srcOrd="0" destOrd="0" presId="urn:microsoft.com/office/officeart/2008/layout/VerticalCircleList"/>
    <dgm:cxn modelId="{495CEE68-53F4-463E-B9DE-63C8EA36E0C3}" type="presParOf" srcId="{DBD8FC9B-A888-452F-86FD-82DEB0CF3664}" destId="{EB5B717C-2F99-422C-BFB1-4FA764D7DD75}" srcOrd="0" destOrd="0" presId="urn:microsoft.com/office/officeart/2008/layout/VerticalCircleList"/>
    <dgm:cxn modelId="{4B8DAB2B-7839-41D1-A000-4D157693197B}" type="presParOf" srcId="{EB5B717C-2F99-422C-BFB1-4FA764D7DD75}" destId="{2B124AFF-783C-42AA-8D70-678E47811502}" srcOrd="0" destOrd="0" presId="urn:microsoft.com/office/officeart/2008/layout/VerticalCircleList"/>
    <dgm:cxn modelId="{BB37BAEA-477C-4864-9B64-A8DCFF015B92}" type="presParOf" srcId="{EB5B717C-2F99-422C-BFB1-4FA764D7DD75}" destId="{151470D2-DC1D-4734-A56E-40977D7F47EE}" srcOrd="1" destOrd="0" presId="urn:microsoft.com/office/officeart/2008/layout/VerticalCircleList"/>
    <dgm:cxn modelId="{C15F8CB5-498C-4D6C-A5F8-87C64E505F45}" type="presParOf" srcId="{EB5B717C-2F99-422C-BFB1-4FA764D7DD75}" destId="{CCF30E52-6D14-43BE-A9F8-31525DB81F0B}" srcOrd="2" destOrd="0" presId="urn:microsoft.com/office/officeart/2008/layout/VerticalCircleList"/>
    <dgm:cxn modelId="{F70D7BDA-B261-4E67-AAE8-12236C6D7038}" type="presParOf" srcId="{EB5B717C-2F99-422C-BFB1-4FA764D7DD75}" destId="{2A49F2A2-60EE-4C52-8973-EFDE5F9A70D5}" srcOrd="3" destOrd="0" presId="urn:microsoft.com/office/officeart/2008/layout/VerticalCircleList"/>
    <dgm:cxn modelId="{48C7F69C-34FE-4110-9CBE-CD8B202CE850}" type="presParOf" srcId="{2A49F2A2-60EE-4C52-8973-EFDE5F9A70D5}" destId="{0678730F-9034-4A75-B56B-9BD6E95B87DD}" srcOrd="0" destOrd="0" presId="urn:microsoft.com/office/officeart/2008/layout/VerticalCircleList"/>
    <dgm:cxn modelId="{25EB184F-BACA-49C1-B83F-464C68E01813}" type="presParOf" srcId="{2A49F2A2-60EE-4C52-8973-EFDE5F9A70D5}" destId="{B42AD2CF-DA39-4079-8FB6-3A96855FEDBC}" srcOrd="1" destOrd="0" presId="urn:microsoft.com/office/officeart/2008/layout/VerticalCircleList"/>
    <dgm:cxn modelId="{7E599610-1510-432E-A478-17A3300FEAE9}" type="presParOf" srcId="{2A49F2A2-60EE-4C52-8973-EFDE5F9A70D5}" destId="{73848827-02B2-487E-850C-680011F85AD9}" srcOrd="2" destOrd="0" presId="urn:microsoft.com/office/officeart/2008/layout/VerticalCircleList"/>
    <dgm:cxn modelId="{EB29DB2F-DDD0-49BF-A2F3-6C1C0BC3C140}" type="presParOf" srcId="{2A49F2A2-60EE-4C52-8973-EFDE5F9A70D5}" destId="{304BAE93-30C3-4884-BD46-250BBA1C86E4}" srcOrd="3" destOrd="0" presId="urn:microsoft.com/office/officeart/2008/layout/VerticalCircleList"/>
    <dgm:cxn modelId="{37BF8D75-1817-4820-BF26-243E46F11FB2}" type="presParOf" srcId="{2A49F2A2-60EE-4C52-8973-EFDE5F9A70D5}" destId="{95DE9DB2-DD9F-4557-9A13-EBB53477E814}" srcOrd="4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326E75E-4BED-4386-A740-F69D8F1F9E8A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93A38F-3009-4B5B-805A-6201A36F6EA5}">
      <dgm:prSet phldrT="[Texte]"/>
      <dgm:spPr/>
      <dgm:t>
        <a:bodyPr/>
        <a:lstStyle/>
        <a:p>
          <a:r>
            <a:rPr lang="fr-FR" dirty="0"/>
            <a:t>Résultat assez similaire entre les 2 types de clustering</a:t>
          </a:r>
        </a:p>
      </dgm:t>
    </dgm:pt>
    <dgm:pt modelId="{AF2FE787-152B-47FE-AC23-872C8FAC5FC3}" type="parTrans" cxnId="{FFDA99D6-1FE2-4453-908F-994D1FEFA84F}">
      <dgm:prSet/>
      <dgm:spPr/>
      <dgm:t>
        <a:bodyPr/>
        <a:lstStyle/>
        <a:p>
          <a:endParaRPr lang="fr-FR"/>
        </a:p>
      </dgm:t>
    </dgm:pt>
    <dgm:pt modelId="{00701E83-9A8F-43DC-9101-8004185C1B54}" type="sibTrans" cxnId="{FFDA99D6-1FE2-4453-908F-994D1FEFA84F}">
      <dgm:prSet/>
      <dgm:spPr/>
      <dgm:t>
        <a:bodyPr/>
        <a:lstStyle/>
        <a:p>
          <a:endParaRPr lang="fr-FR"/>
        </a:p>
      </dgm:t>
    </dgm:pt>
    <dgm:pt modelId="{26BD11F0-82FD-42E0-9211-D53342ADC601}">
      <dgm:prSet phldrT="[Texte]"/>
      <dgm:spPr/>
      <dgm:t>
        <a:bodyPr/>
        <a:lstStyle/>
        <a:p>
          <a:r>
            <a:rPr lang="fr-FR" b="0" i="0" dirty="0"/>
            <a:t>On a une distribution assez homogène au moins sur 3 clusters (4, 5 et 6).</a:t>
          </a:r>
          <a:endParaRPr lang="fr-FR" dirty="0"/>
        </a:p>
      </dgm:t>
    </dgm:pt>
    <dgm:pt modelId="{3AD82A8C-BC2E-4377-AE5F-7906F79F28ED}" type="parTrans" cxnId="{A3BCE62E-228D-4911-821B-A2C10ECFD393}">
      <dgm:prSet/>
      <dgm:spPr/>
      <dgm:t>
        <a:bodyPr/>
        <a:lstStyle/>
        <a:p>
          <a:endParaRPr lang="fr-FR"/>
        </a:p>
      </dgm:t>
    </dgm:pt>
    <dgm:pt modelId="{496EE6C5-692F-45DF-A43B-73EE9F78FC5B}" type="sibTrans" cxnId="{A3BCE62E-228D-4911-821B-A2C10ECFD393}">
      <dgm:prSet/>
      <dgm:spPr/>
      <dgm:t>
        <a:bodyPr/>
        <a:lstStyle/>
        <a:p>
          <a:endParaRPr lang="fr-FR"/>
        </a:p>
      </dgm:t>
    </dgm:pt>
    <dgm:pt modelId="{986E84CB-07EB-4642-B95D-0845000A7C8C}">
      <dgm:prSet phldrT="[Texte]"/>
      <dgm:spPr/>
      <dgm:t>
        <a:bodyPr/>
        <a:lstStyle/>
        <a:p>
          <a:r>
            <a:rPr lang="fr-FR" b="0" i="0" dirty="0"/>
            <a:t>On retrouve les mêmes pays quand on compare la constitution des groupes pour les 2 méthodes à quelques pays près</a:t>
          </a:r>
          <a:endParaRPr lang="fr-FR" dirty="0"/>
        </a:p>
      </dgm:t>
    </dgm:pt>
    <dgm:pt modelId="{0CBCC901-ABC5-40ED-88CD-DAA0B13400B4}" type="parTrans" cxnId="{B7D9E2E2-84DD-41FE-AA9F-862DFB1E7981}">
      <dgm:prSet/>
      <dgm:spPr/>
      <dgm:t>
        <a:bodyPr/>
        <a:lstStyle/>
        <a:p>
          <a:endParaRPr lang="fr-FR"/>
        </a:p>
      </dgm:t>
    </dgm:pt>
    <dgm:pt modelId="{D9A04AC1-9A47-48BF-9956-52521B4020C6}" type="sibTrans" cxnId="{B7D9E2E2-84DD-41FE-AA9F-862DFB1E7981}">
      <dgm:prSet/>
      <dgm:spPr/>
      <dgm:t>
        <a:bodyPr/>
        <a:lstStyle/>
        <a:p>
          <a:endParaRPr lang="fr-FR"/>
        </a:p>
      </dgm:t>
    </dgm:pt>
    <dgm:pt modelId="{DBD8FC9B-A888-452F-86FD-82DEB0CF3664}" type="pres">
      <dgm:prSet presAssocID="{F326E75E-4BED-4386-A740-F69D8F1F9E8A}" presName="Name0" presStyleCnt="0">
        <dgm:presLayoutVars>
          <dgm:dir/>
        </dgm:presLayoutVars>
      </dgm:prSet>
      <dgm:spPr/>
    </dgm:pt>
    <dgm:pt modelId="{EB5B717C-2F99-422C-BFB1-4FA764D7DD75}" type="pres">
      <dgm:prSet presAssocID="{8193A38F-3009-4B5B-805A-6201A36F6EA5}" presName="withChildren" presStyleCnt="0"/>
      <dgm:spPr/>
    </dgm:pt>
    <dgm:pt modelId="{2B124AFF-783C-42AA-8D70-678E47811502}" type="pres">
      <dgm:prSet presAssocID="{8193A38F-3009-4B5B-805A-6201A36F6EA5}" presName="bigCircle" presStyleLbl="vennNode1" presStyleIdx="0" presStyleCnt="3" custLinFactNeighborX="2339" custLinFactNeighborY="-8"/>
      <dgm:spPr/>
    </dgm:pt>
    <dgm:pt modelId="{151470D2-DC1D-4734-A56E-40977D7F47EE}" type="pres">
      <dgm:prSet presAssocID="{8193A38F-3009-4B5B-805A-6201A36F6EA5}" presName="medCircle" presStyleLbl="vennNode1" presStyleIdx="1" presStyleCnt="3"/>
      <dgm:spPr/>
    </dgm:pt>
    <dgm:pt modelId="{CCF30E52-6D14-43BE-A9F8-31525DB81F0B}" type="pres">
      <dgm:prSet presAssocID="{8193A38F-3009-4B5B-805A-6201A36F6EA5}" presName="txLvl1" presStyleLbl="revTx" presStyleIdx="0" presStyleCnt="3" custScaleX="79537"/>
      <dgm:spPr/>
    </dgm:pt>
    <dgm:pt modelId="{2A49F2A2-60EE-4C52-8973-EFDE5F9A70D5}" type="pres">
      <dgm:prSet presAssocID="{8193A38F-3009-4B5B-805A-6201A36F6EA5}" presName="lin" presStyleCnt="0"/>
      <dgm:spPr/>
    </dgm:pt>
    <dgm:pt modelId="{0678730F-9034-4A75-B56B-9BD6E95B87DD}" type="pres">
      <dgm:prSet presAssocID="{26BD11F0-82FD-42E0-9211-D53342ADC601}" presName="txLvl2" presStyleLbl="revTx" presStyleIdx="1" presStyleCnt="3" custLinFactY="100000" custLinFactNeighborX="10396" custLinFactNeighborY="169191"/>
      <dgm:spPr/>
    </dgm:pt>
    <dgm:pt modelId="{E2646187-ABCA-4072-9C26-A63560918B8A}" type="pres">
      <dgm:prSet presAssocID="{496EE6C5-692F-45DF-A43B-73EE9F78FC5B}" presName="smCircle" presStyleLbl="vennNode1" presStyleIdx="2" presStyleCnt="3"/>
      <dgm:spPr/>
    </dgm:pt>
    <dgm:pt modelId="{0D3B8340-7A43-4F93-90FF-9650C9AD1116}" type="pres">
      <dgm:prSet presAssocID="{986E84CB-07EB-4642-B95D-0845000A7C8C}" presName="txLvl2" presStyleLbl="revTx" presStyleIdx="2" presStyleCnt="3" custLinFactY="95109" custLinFactNeighborX="9848" custLinFactNeighborY="100000"/>
      <dgm:spPr/>
    </dgm:pt>
  </dgm:ptLst>
  <dgm:cxnLst>
    <dgm:cxn modelId="{A88C4F1D-91E8-4442-B57A-3AE9DA044CBC}" type="presOf" srcId="{F326E75E-4BED-4386-A740-F69D8F1F9E8A}" destId="{DBD8FC9B-A888-452F-86FD-82DEB0CF3664}" srcOrd="0" destOrd="0" presId="urn:microsoft.com/office/officeart/2008/layout/VerticalCircleList"/>
    <dgm:cxn modelId="{A3BCE62E-228D-4911-821B-A2C10ECFD393}" srcId="{8193A38F-3009-4B5B-805A-6201A36F6EA5}" destId="{26BD11F0-82FD-42E0-9211-D53342ADC601}" srcOrd="0" destOrd="0" parTransId="{3AD82A8C-BC2E-4377-AE5F-7906F79F28ED}" sibTransId="{496EE6C5-692F-45DF-A43B-73EE9F78FC5B}"/>
    <dgm:cxn modelId="{8DECE394-46E3-49E1-B081-D3E167B026F9}" type="presOf" srcId="{26BD11F0-82FD-42E0-9211-D53342ADC601}" destId="{0678730F-9034-4A75-B56B-9BD6E95B87DD}" srcOrd="0" destOrd="0" presId="urn:microsoft.com/office/officeart/2008/layout/VerticalCircleList"/>
    <dgm:cxn modelId="{FFDA99D6-1FE2-4453-908F-994D1FEFA84F}" srcId="{F326E75E-4BED-4386-A740-F69D8F1F9E8A}" destId="{8193A38F-3009-4B5B-805A-6201A36F6EA5}" srcOrd="0" destOrd="0" parTransId="{AF2FE787-152B-47FE-AC23-872C8FAC5FC3}" sibTransId="{00701E83-9A8F-43DC-9101-8004185C1B54}"/>
    <dgm:cxn modelId="{17260FE0-BEEB-4DE7-A05E-08531186196A}" type="presOf" srcId="{8193A38F-3009-4B5B-805A-6201A36F6EA5}" destId="{CCF30E52-6D14-43BE-A9F8-31525DB81F0B}" srcOrd="0" destOrd="0" presId="urn:microsoft.com/office/officeart/2008/layout/VerticalCircleList"/>
    <dgm:cxn modelId="{B7D9E2E2-84DD-41FE-AA9F-862DFB1E7981}" srcId="{8193A38F-3009-4B5B-805A-6201A36F6EA5}" destId="{986E84CB-07EB-4642-B95D-0845000A7C8C}" srcOrd="1" destOrd="0" parTransId="{0CBCC901-ABC5-40ED-88CD-DAA0B13400B4}" sibTransId="{D9A04AC1-9A47-48BF-9956-52521B4020C6}"/>
    <dgm:cxn modelId="{E6426BF9-1B3F-45C8-A994-754E2D64F4CD}" type="presOf" srcId="{986E84CB-07EB-4642-B95D-0845000A7C8C}" destId="{0D3B8340-7A43-4F93-90FF-9650C9AD1116}" srcOrd="0" destOrd="0" presId="urn:microsoft.com/office/officeart/2008/layout/VerticalCircleList"/>
    <dgm:cxn modelId="{495CEE68-53F4-463E-B9DE-63C8EA36E0C3}" type="presParOf" srcId="{DBD8FC9B-A888-452F-86FD-82DEB0CF3664}" destId="{EB5B717C-2F99-422C-BFB1-4FA764D7DD75}" srcOrd="0" destOrd="0" presId="urn:microsoft.com/office/officeart/2008/layout/VerticalCircleList"/>
    <dgm:cxn modelId="{4B8DAB2B-7839-41D1-A000-4D157693197B}" type="presParOf" srcId="{EB5B717C-2F99-422C-BFB1-4FA764D7DD75}" destId="{2B124AFF-783C-42AA-8D70-678E47811502}" srcOrd="0" destOrd="0" presId="urn:microsoft.com/office/officeart/2008/layout/VerticalCircleList"/>
    <dgm:cxn modelId="{BB37BAEA-477C-4864-9B64-A8DCFF015B92}" type="presParOf" srcId="{EB5B717C-2F99-422C-BFB1-4FA764D7DD75}" destId="{151470D2-DC1D-4734-A56E-40977D7F47EE}" srcOrd="1" destOrd="0" presId="urn:microsoft.com/office/officeart/2008/layout/VerticalCircleList"/>
    <dgm:cxn modelId="{C15F8CB5-498C-4D6C-A5F8-87C64E505F45}" type="presParOf" srcId="{EB5B717C-2F99-422C-BFB1-4FA764D7DD75}" destId="{CCF30E52-6D14-43BE-A9F8-31525DB81F0B}" srcOrd="2" destOrd="0" presId="urn:microsoft.com/office/officeart/2008/layout/VerticalCircleList"/>
    <dgm:cxn modelId="{F70D7BDA-B261-4E67-AAE8-12236C6D7038}" type="presParOf" srcId="{EB5B717C-2F99-422C-BFB1-4FA764D7DD75}" destId="{2A49F2A2-60EE-4C52-8973-EFDE5F9A70D5}" srcOrd="3" destOrd="0" presId="urn:microsoft.com/office/officeart/2008/layout/VerticalCircleList"/>
    <dgm:cxn modelId="{48C7F69C-34FE-4110-9CBE-CD8B202CE850}" type="presParOf" srcId="{2A49F2A2-60EE-4C52-8973-EFDE5F9A70D5}" destId="{0678730F-9034-4A75-B56B-9BD6E95B87DD}" srcOrd="0" destOrd="0" presId="urn:microsoft.com/office/officeart/2008/layout/VerticalCircleList"/>
    <dgm:cxn modelId="{ED389C95-774B-4CF0-9E14-487644157315}" type="presParOf" srcId="{2A49F2A2-60EE-4C52-8973-EFDE5F9A70D5}" destId="{E2646187-ABCA-4072-9C26-A63560918B8A}" srcOrd="1" destOrd="0" presId="urn:microsoft.com/office/officeart/2008/layout/VerticalCircleList"/>
    <dgm:cxn modelId="{A2B9901A-1BC7-47BC-8FDF-097BD8318396}" type="presParOf" srcId="{2A49F2A2-60EE-4C52-8973-EFDE5F9A70D5}" destId="{0D3B8340-7A43-4F93-90FF-9650C9AD1116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725BC95-157D-474B-8E90-223DBB70008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9A682B-02D8-4F40-8897-CFED0275D133}">
      <dgm:prSet phldrT="[Texte]"/>
      <dgm:spPr/>
      <dgm:t>
        <a:bodyPr/>
        <a:lstStyle/>
        <a:p>
          <a:r>
            <a:rPr lang="fr-FR" dirty="0"/>
            <a:t>CA le plus important?</a:t>
          </a:r>
        </a:p>
      </dgm:t>
    </dgm:pt>
    <dgm:pt modelId="{83E586C3-A880-4840-8A0C-FCD7003681FF}" type="parTrans" cxnId="{54449DA9-49D7-4B90-8F1C-9AECC2A7BC33}">
      <dgm:prSet/>
      <dgm:spPr/>
      <dgm:t>
        <a:bodyPr/>
        <a:lstStyle/>
        <a:p>
          <a:endParaRPr lang="fr-FR"/>
        </a:p>
      </dgm:t>
    </dgm:pt>
    <dgm:pt modelId="{35182B3F-E9B3-4276-9F66-2E831803525A}" type="sibTrans" cxnId="{54449DA9-49D7-4B90-8F1C-9AECC2A7BC33}">
      <dgm:prSet/>
      <dgm:spPr/>
      <dgm:t>
        <a:bodyPr/>
        <a:lstStyle/>
        <a:p>
          <a:endParaRPr lang="fr-FR"/>
        </a:p>
      </dgm:t>
    </dgm:pt>
    <dgm:pt modelId="{756A9657-36CB-47A2-BF94-1E7379E322AF}">
      <dgm:prSet phldrT="[Texte]"/>
      <dgm:spPr/>
      <dgm:t>
        <a:bodyPr/>
        <a:lstStyle/>
        <a:p>
          <a:r>
            <a:rPr lang="fr-FR" dirty="0"/>
            <a:t>Cluster 5</a:t>
          </a:r>
        </a:p>
      </dgm:t>
    </dgm:pt>
    <dgm:pt modelId="{D9102045-D301-41C6-90D0-FAD6CF49E86F}" type="parTrans" cxnId="{427D860B-DE45-46B0-A1A0-5C6FE16BA39D}">
      <dgm:prSet/>
      <dgm:spPr/>
      <dgm:t>
        <a:bodyPr/>
        <a:lstStyle/>
        <a:p>
          <a:endParaRPr lang="fr-FR"/>
        </a:p>
      </dgm:t>
    </dgm:pt>
    <dgm:pt modelId="{7FBEBC88-53A9-4AD5-9690-38E1CC389F7E}" type="sibTrans" cxnId="{427D860B-DE45-46B0-A1A0-5C6FE16BA39D}">
      <dgm:prSet/>
      <dgm:spPr/>
      <dgm:t>
        <a:bodyPr/>
        <a:lstStyle/>
        <a:p>
          <a:endParaRPr lang="fr-FR"/>
        </a:p>
      </dgm:t>
    </dgm:pt>
    <dgm:pt modelId="{E72B0CF2-1D58-4CE3-B957-DAA961E0BD4C}">
      <dgm:prSet phldrT="[Texte]"/>
      <dgm:spPr/>
      <dgm:t>
        <a:bodyPr/>
        <a:lstStyle/>
        <a:p>
          <a:r>
            <a:rPr lang="fr-FR" dirty="0"/>
            <a:t>Sécurité employé important?</a:t>
          </a:r>
        </a:p>
      </dgm:t>
    </dgm:pt>
    <dgm:pt modelId="{508CA707-496B-4EC5-A6F8-8EF2C2429D53}" type="parTrans" cxnId="{8508440B-D468-4B57-9172-F7FA537558BF}">
      <dgm:prSet/>
      <dgm:spPr/>
      <dgm:t>
        <a:bodyPr/>
        <a:lstStyle/>
        <a:p>
          <a:endParaRPr lang="fr-FR"/>
        </a:p>
      </dgm:t>
    </dgm:pt>
    <dgm:pt modelId="{73DA2EEA-7E6F-4DCA-9FCD-F7D67549B690}" type="sibTrans" cxnId="{8508440B-D468-4B57-9172-F7FA537558BF}">
      <dgm:prSet/>
      <dgm:spPr/>
      <dgm:t>
        <a:bodyPr/>
        <a:lstStyle/>
        <a:p>
          <a:endParaRPr lang="fr-FR"/>
        </a:p>
      </dgm:t>
    </dgm:pt>
    <dgm:pt modelId="{BBFF0FF0-4578-4006-9AA6-C9E559FF2B0A}">
      <dgm:prSet phldrT="[Texte]"/>
      <dgm:spPr/>
      <dgm:t>
        <a:bodyPr/>
        <a:lstStyle/>
        <a:p>
          <a:r>
            <a:rPr lang="fr-FR" dirty="0"/>
            <a:t>Cluster 4</a:t>
          </a:r>
        </a:p>
      </dgm:t>
    </dgm:pt>
    <dgm:pt modelId="{AC24465A-2435-4AE6-B8FC-CA6545821D2B}" type="parTrans" cxnId="{DC4A1955-D617-4A36-95AC-8D2D74AD85D2}">
      <dgm:prSet/>
      <dgm:spPr/>
      <dgm:t>
        <a:bodyPr/>
        <a:lstStyle/>
        <a:p>
          <a:endParaRPr lang="fr-FR"/>
        </a:p>
      </dgm:t>
    </dgm:pt>
    <dgm:pt modelId="{3046E74B-2CC8-4996-97B5-E309A03B2481}" type="sibTrans" cxnId="{DC4A1955-D617-4A36-95AC-8D2D74AD85D2}">
      <dgm:prSet/>
      <dgm:spPr/>
      <dgm:t>
        <a:bodyPr/>
        <a:lstStyle/>
        <a:p>
          <a:endParaRPr lang="fr-FR"/>
        </a:p>
      </dgm:t>
    </dgm:pt>
    <dgm:pt modelId="{086797F8-E7D4-44C2-B621-294B01BFA72C}">
      <dgm:prSet phldrT="[Texte]"/>
      <dgm:spPr/>
      <dgm:t>
        <a:bodyPr/>
        <a:lstStyle/>
        <a:p>
          <a:r>
            <a:rPr lang="fr-FR" dirty="0"/>
            <a:t>9 pays</a:t>
          </a:r>
        </a:p>
      </dgm:t>
    </dgm:pt>
    <dgm:pt modelId="{E430640D-B581-43A7-86E5-F19EC5500E28}" type="parTrans" cxnId="{949D70D9-0AD9-4138-A52A-35F9FCF937D1}">
      <dgm:prSet/>
      <dgm:spPr/>
      <dgm:t>
        <a:bodyPr/>
        <a:lstStyle/>
        <a:p>
          <a:endParaRPr lang="fr-FR"/>
        </a:p>
      </dgm:t>
    </dgm:pt>
    <dgm:pt modelId="{7E126CD9-F99C-4261-9417-3F81DA72B7BE}" type="sibTrans" cxnId="{949D70D9-0AD9-4138-A52A-35F9FCF937D1}">
      <dgm:prSet/>
      <dgm:spPr/>
      <dgm:t>
        <a:bodyPr/>
        <a:lstStyle/>
        <a:p>
          <a:endParaRPr lang="fr-FR"/>
        </a:p>
      </dgm:t>
    </dgm:pt>
    <dgm:pt modelId="{D7B614CF-6BD5-40E1-8992-F4BB106EC78D}">
      <dgm:prSet phldrT="[Texte]"/>
      <dgm:spPr/>
      <dgm:t>
        <a:bodyPr/>
        <a:lstStyle/>
        <a:p>
          <a:r>
            <a:rPr lang="fr-FR" dirty="0"/>
            <a:t>37 pays</a:t>
          </a:r>
        </a:p>
      </dgm:t>
    </dgm:pt>
    <dgm:pt modelId="{749E6A1C-B627-4FDB-B422-8E3AB293A31B}" type="parTrans" cxnId="{58511501-404A-45CE-9946-E0159959A695}">
      <dgm:prSet/>
      <dgm:spPr/>
      <dgm:t>
        <a:bodyPr/>
        <a:lstStyle/>
        <a:p>
          <a:endParaRPr lang="fr-FR"/>
        </a:p>
      </dgm:t>
    </dgm:pt>
    <dgm:pt modelId="{A42B7A1A-2D22-49E5-ADB2-1712D21F6338}" type="sibTrans" cxnId="{58511501-404A-45CE-9946-E0159959A695}">
      <dgm:prSet/>
      <dgm:spPr/>
      <dgm:t>
        <a:bodyPr/>
        <a:lstStyle/>
        <a:p>
          <a:endParaRPr lang="fr-FR"/>
        </a:p>
      </dgm:t>
    </dgm:pt>
    <dgm:pt modelId="{50775C9B-4DE9-422B-916A-F7B97C774F81}">
      <dgm:prSet phldrT="[Texte]"/>
      <dgm:spPr/>
      <dgm:t>
        <a:bodyPr/>
        <a:lstStyle/>
        <a:p>
          <a:endParaRPr lang="fr-FR" dirty="0"/>
        </a:p>
      </dgm:t>
    </dgm:pt>
    <dgm:pt modelId="{0949A4DE-7F22-4A2E-A322-FB66ACE9AC6E}" type="parTrans" cxnId="{37C7BAC6-8885-4385-97D4-CC1F7700AACC}">
      <dgm:prSet/>
      <dgm:spPr/>
      <dgm:t>
        <a:bodyPr/>
        <a:lstStyle/>
        <a:p>
          <a:endParaRPr lang="fr-FR"/>
        </a:p>
      </dgm:t>
    </dgm:pt>
    <dgm:pt modelId="{16B92922-2FA9-4C54-804A-3DC54E9DB395}" type="sibTrans" cxnId="{37C7BAC6-8885-4385-97D4-CC1F7700AACC}">
      <dgm:prSet/>
      <dgm:spPr/>
      <dgm:t>
        <a:bodyPr/>
        <a:lstStyle/>
        <a:p>
          <a:endParaRPr lang="fr-FR"/>
        </a:p>
      </dgm:t>
    </dgm:pt>
    <dgm:pt modelId="{E1B130DE-7935-46FD-B213-7FAE791BC0D7}" type="pres">
      <dgm:prSet presAssocID="{C725BC95-157D-474B-8E90-223DBB70008A}" presName="theList" presStyleCnt="0">
        <dgm:presLayoutVars>
          <dgm:dir/>
          <dgm:animLvl val="lvl"/>
          <dgm:resizeHandles val="exact"/>
        </dgm:presLayoutVars>
      </dgm:prSet>
      <dgm:spPr/>
    </dgm:pt>
    <dgm:pt modelId="{81BD3FEF-9C98-4B77-BA14-E4CBB31A2825}" type="pres">
      <dgm:prSet presAssocID="{F49A682B-02D8-4F40-8897-CFED0275D133}" presName="compNode" presStyleCnt="0"/>
      <dgm:spPr/>
    </dgm:pt>
    <dgm:pt modelId="{67D7DC39-B905-417C-B890-560DA0B289B6}" type="pres">
      <dgm:prSet presAssocID="{F49A682B-02D8-4F40-8897-CFED0275D133}" presName="noGeometry" presStyleCnt="0"/>
      <dgm:spPr/>
    </dgm:pt>
    <dgm:pt modelId="{C648B43F-9A48-4A7E-9FE3-685581E03968}" type="pres">
      <dgm:prSet presAssocID="{F49A682B-02D8-4F40-8897-CFED0275D133}" presName="childTextVisible" presStyleLbl="bgAccFollowNode1" presStyleIdx="0" presStyleCnt="2">
        <dgm:presLayoutVars>
          <dgm:bulletEnabled val="1"/>
        </dgm:presLayoutVars>
      </dgm:prSet>
      <dgm:spPr/>
    </dgm:pt>
    <dgm:pt modelId="{C46FBA1A-782E-4B67-BAD2-EC5763C201DA}" type="pres">
      <dgm:prSet presAssocID="{F49A682B-02D8-4F40-8897-CFED0275D133}" presName="childTextHidden" presStyleLbl="bgAccFollowNode1" presStyleIdx="0" presStyleCnt="2"/>
      <dgm:spPr/>
    </dgm:pt>
    <dgm:pt modelId="{D1AFFD9A-B426-44C0-8CFE-CE6B238EA053}" type="pres">
      <dgm:prSet presAssocID="{F49A682B-02D8-4F40-8897-CFED0275D13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1522D51-8DFC-4841-9600-AD50FF09FD6D}" type="pres">
      <dgm:prSet presAssocID="{F49A682B-02D8-4F40-8897-CFED0275D133}" presName="aSpace" presStyleCnt="0"/>
      <dgm:spPr/>
    </dgm:pt>
    <dgm:pt modelId="{6BFECF9E-908E-477B-944B-DE71F6C9F2BE}" type="pres">
      <dgm:prSet presAssocID="{E72B0CF2-1D58-4CE3-B957-DAA961E0BD4C}" presName="compNode" presStyleCnt="0"/>
      <dgm:spPr/>
    </dgm:pt>
    <dgm:pt modelId="{F5871A81-D815-4C8A-AA85-CC635146FDDD}" type="pres">
      <dgm:prSet presAssocID="{E72B0CF2-1D58-4CE3-B957-DAA961E0BD4C}" presName="noGeometry" presStyleCnt="0"/>
      <dgm:spPr/>
    </dgm:pt>
    <dgm:pt modelId="{857B9010-0F17-4640-8838-6401ABE4B9A0}" type="pres">
      <dgm:prSet presAssocID="{E72B0CF2-1D58-4CE3-B957-DAA961E0BD4C}" presName="childTextVisible" presStyleLbl="bgAccFollowNode1" presStyleIdx="1" presStyleCnt="2" custLinFactNeighborX="3316" custLinFactNeighborY="646">
        <dgm:presLayoutVars>
          <dgm:bulletEnabled val="1"/>
        </dgm:presLayoutVars>
      </dgm:prSet>
      <dgm:spPr/>
    </dgm:pt>
    <dgm:pt modelId="{5804DB6D-E4BC-441F-A10F-23BB6255AB53}" type="pres">
      <dgm:prSet presAssocID="{E72B0CF2-1D58-4CE3-B957-DAA961E0BD4C}" presName="childTextHidden" presStyleLbl="bgAccFollowNode1" presStyleIdx="1" presStyleCnt="2"/>
      <dgm:spPr/>
    </dgm:pt>
    <dgm:pt modelId="{D7C6301C-F0EA-4636-A6D5-47DEC44E2955}" type="pres">
      <dgm:prSet presAssocID="{E72B0CF2-1D58-4CE3-B957-DAA961E0BD4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58511501-404A-45CE-9946-E0159959A695}" srcId="{E72B0CF2-1D58-4CE3-B957-DAA961E0BD4C}" destId="{D7B614CF-6BD5-40E1-8992-F4BB106EC78D}" srcOrd="1" destOrd="0" parTransId="{749E6A1C-B627-4FDB-B422-8E3AB293A31B}" sibTransId="{A42B7A1A-2D22-49E5-ADB2-1712D21F6338}"/>
    <dgm:cxn modelId="{8508440B-D468-4B57-9172-F7FA537558BF}" srcId="{C725BC95-157D-474B-8E90-223DBB70008A}" destId="{E72B0CF2-1D58-4CE3-B957-DAA961E0BD4C}" srcOrd="1" destOrd="0" parTransId="{508CA707-496B-4EC5-A6F8-8EF2C2429D53}" sibTransId="{73DA2EEA-7E6F-4DCA-9FCD-F7D67549B690}"/>
    <dgm:cxn modelId="{427D860B-DE45-46B0-A1A0-5C6FE16BA39D}" srcId="{F49A682B-02D8-4F40-8897-CFED0275D133}" destId="{756A9657-36CB-47A2-BF94-1E7379E322AF}" srcOrd="0" destOrd="0" parTransId="{D9102045-D301-41C6-90D0-FAD6CF49E86F}" sibTransId="{7FBEBC88-53A9-4AD5-9690-38E1CC389F7E}"/>
    <dgm:cxn modelId="{368DE511-2D53-462A-8A70-B52C751F158C}" type="presOf" srcId="{C725BC95-157D-474B-8E90-223DBB70008A}" destId="{E1B130DE-7935-46FD-B213-7FAE791BC0D7}" srcOrd="0" destOrd="0" presId="urn:microsoft.com/office/officeart/2005/8/layout/hProcess6"/>
    <dgm:cxn modelId="{F00F0A13-D157-4426-BE39-71582DEC1437}" type="presOf" srcId="{D7B614CF-6BD5-40E1-8992-F4BB106EC78D}" destId="{857B9010-0F17-4640-8838-6401ABE4B9A0}" srcOrd="0" destOrd="1" presId="urn:microsoft.com/office/officeart/2005/8/layout/hProcess6"/>
    <dgm:cxn modelId="{71C3952B-6B76-4210-B083-EA04843C115C}" type="presOf" srcId="{756A9657-36CB-47A2-BF94-1E7379E322AF}" destId="{C648B43F-9A48-4A7E-9FE3-685581E03968}" srcOrd="0" destOrd="0" presId="urn:microsoft.com/office/officeart/2005/8/layout/hProcess6"/>
    <dgm:cxn modelId="{A049AA2C-0662-498B-ACA5-0D25B37743E5}" type="presOf" srcId="{086797F8-E7D4-44C2-B621-294B01BFA72C}" destId="{C46FBA1A-782E-4B67-BAD2-EC5763C201DA}" srcOrd="1" destOrd="1" presId="urn:microsoft.com/office/officeart/2005/8/layout/hProcess6"/>
    <dgm:cxn modelId="{56D33B31-449E-4034-9921-95C5E515512D}" type="presOf" srcId="{BBFF0FF0-4578-4006-9AA6-C9E559FF2B0A}" destId="{5804DB6D-E4BC-441F-A10F-23BB6255AB53}" srcOrd="1" destOrd="0" presId="urn:microsoft.com/office/officeart/2005/8/layout/hProcess6"/>
    <dgm:cxn modelId="{20F8304B-FFDC-4992-A28B-1CDE2269FF18}" type="presOf" srcId="{E72B0CF2-1D58-4CE3-B957-DAA961E0BD4C}" destId="{D7C6301C-F0EA-4636-A6D5-47DEC44E2955}" srcOrd="0" destOrd="0" presId="urn:microsoft.com/office/officeart/2005/8/layout/hProcess6"/>
    <dgm:cxn modelId="{DC4A1955-D617-4A36-95AC-8D2D74AD85D2}" srcId="{E72B0CF2-1D58-4CE3-B957-DAA961E0BD4C}" destId="{BBFF0FF0-4578-4006-9AA6-C9E559FF2B0A}" srcOrd="0" destOrd="0" parTransId="{AC24465A-2435-4AE6-B8FC-CA6545821D2B}" sibTransId="{3046E74B-2CC8-4996-97B5-E309A03B2481}"/>
    <dgm:cxn modelId="{A85B7394-2DE3-4630-B8B8-3A3FFB9857DF}" type="presOf" srcId="{BBFF0FF0-4578-4006-9AA6-C9E559FF2B0A}" destId="{857B9010-0F17-4640-8838-6401ABE4B9A0}" srcOrd="0" destOrd="0" presId="urn:microsoft.com/office/officeart/2005/8/layout/hProcess6"/>
    <dgm:cxn modelId="{5E12C6A6-94D6-4710-8F2C-674399BDA7DC}" type="presOf" srcId="{F49A682B-02D8-4F40-8897-CFED0275D133}" destId="{D1AFFD9A-B426-44C0-8CFE-CE6B238EA053}" srcOrd="0" destOrd="0" presId="urn:microsoft.com/office/officeart/2005/8/layout/hProcess6"/>
    <dgm:cxn modelId="{54449DA9-49D7-4B90-8F1C-9AECC2A7BC33}" srcId="{C725BC95-157D-474B-8E90-223DBB70008A}" destId="{F49A682B-02D8-4F40-8897-CFED0275D133}" srcOrd="0" destOrd="0" parTransId="{83E586C3-A880-4840-8A0C-FCD7003681FF}" sibTransId="{35182B3F-E9B3-4276-9F66-2E831803525A}"/>
    <dgm:cxn modelId="{2347DEAA-8BE6-4154-8D5C-47B1DD7FF179}" type="presOf" srcId="{086797F8-E7D4-44C2-B621-294B01BFA72C}" destId="{C648B43F-9A48-4A7E-9FE3-685581E03968}" srcOrd="0" destOrd="1" presId="urn:microsoft.com/office/officeart/2005/8/layout/hProcess6"/>
    <dgm:cxn modelId="{001380B9-18D3-4CFB-80CB-CEF7BF4AEB25}" type="presOf" srcId="{50775C9B-4DE9-422B-916A-F7B97C774F81}" destId="{5804DB6D-E4BC-441F-A10F-23BB6255AB53}" srcOrd="1" destOrd="2" presId="urn:microsoft.com/office/officeart/2005/8/layout/hProcess6"/>
    <dgm:cxn modelId="{47ADBDBA-001F-46CD-BA6B-F3EDFF6CD591}" type="presOf" srcId="{D7B614CF-6BD5-40E1-8992-F4BB106EC78D}" destId="{5804DB6D-E4BC-441F-A10F-23BB6255AB53}" srcOrd="1" destOrd="1" presId="urn:microsoft.com/office/officeart/2005/8/layout/hProcess6"/>
    <dgm:cxn modelId="{756402BC-666F-49B7-AFEB-E4777481818C}" type="presOf" srcId="{756A9657-36CB-47A2-BF94-1E7379E322AF}" destId="{C46FBA1A-782E-4B67-BAD2-EC5763C201DA}" srcOrd="1" destOrd="0" presId="urn:microsoft.com/office/officeart/2005/8/layout/hProcess6"/>
    <dgm:cxn modelId="{37C7BAC6-8885-4385-97D4-CC1F7700AACC}" srcId="{E72B0CF2-1D58-4CE3-B957-DAA961E0BD4C}" destId="{50775C9B-4DE9-422B-916A-F7B97C774F81}" srcOrd="2" destOrd="0" parTransId="{0949A4DE-7F22-4A2E-A322-FB66ACE9AC6E}" sibTransId="{16B92922-2FA9-4C54-804A-3DC54E9DB395}"/>
    <dgm:cxn modelId="{949D70D9-0AD9-4138-A52A-35F9FCF937D1}" srcId="{F49A682B-02D8-4F40-8897-CFED0275D133}" destId="{086797F8-E7D4-44C2-B621-294B01BFA72C}" srcOrd="1" destOrd="0" parTransId="{E430640D-B581-43A7-86E5-F19EC5500E28}" sibTransId="{7E126CD9-F99C-4261-9417-3F81DA72B7BE}"/>
    <dgm:cxn modelId="{995658E6-3AA0-46E2-A193-8E2C15375209}" type="presOf" srcId="{50775C9B-4DE9-422B-916A-F7B97C774F81}" destId="{857B9010-0F17-4640-8838-6401ABE4B9A0}" srcOrd="0" destOrd="2" presId="urn:microsoft.com/office/officeart/2005/8/layout/hProcess6"/>
    <dgm:cxn modelId="{1727269B-4B03-402A-8A5F-ECA20E10B279}" type="presParOf" srcId="{E1B130DE-7935-46FD-B213-7FAE791BC0D7}" destId="{81BD3FEF-9C98-4B77-BA14-E4CBB31A2825}" srcOrd="0" destOrd="0" presId="urn:microsoft.com/office/officeart/2005/8/layout/hProcess6"/>
    <dgm:cxn modelId="{1013DB9B-5E6F-4BD4-A316-F75F77059119}" type="presParOf" srcId="{81BD3FEF-9C98-4B77-BA14-E4CBB31A2825}" destId="{67D7DC39-B905-417C-B890-560DA0B289B6}" srcOrd="0" destOrd="0" presId="urn:microsoft.com/office/officeart/2005/8/layout/hProcess6"/>
    <dgm:cxn modelId="{1A1D67FC-1796-46D8-819A-5E5608F1B9CE}" type="presParOf" srcId="{81BD3FEF-9C98-4B77-BA14-E4CBB31A2825}" destId="{C648B43F-9A48-4A7E-9FE3-685581E03968}" srcOrd="1" destOrd="0" presId="urn:microsoft.com/office/officeart/2005/8/layout/hProcess6"/>
    <dgm:cxn modelId="{064245D6-FB0C-4556-9252-A391A10741CD}" type="presParOf" srcId="{81BD3FEF-9C98-4B77-BA14-E4CBB31A2825}" destId="{C46FBA1A-782E-4B67-BAD2-EC5763C201DA}" srcOrd="2" destOrd="0" presId="urn:microsoft.com/office/officeart/2005/8/layout/hProcess6"/>
    <dgm:cxn modelId="{F8A07303-5503-4CDA-A3C8-1F86CA064995}" type="presParOf" srcId="{81BD3FEF-9C98-4B77-BA14-E4CBB31A2825}" destId="{D1AFFD9A-B426-44C0-8CFE-CE6B238EA053}" srcOrd="3" destOrd="0" presId="urn:microsoft.com/office/officeart/2005/8/layout/hProcess6"/>
    <dgm:cxn modelId="{8F3D41A6-9F01-4C00-ADBF-E7697BFEEF54}" type="presParOf" srcId="{E1B130DE-7935-46FD-B213-7FAE791BC0D7}" destId="{41522D51-8DFC-4841-9600-AD50FF09FD6D}" srcOrd="1" destOrd="0" presId="urn:microsoft.com/office/officeart/2005/8/layout/hProcess6"/>
    <dgm:cxn modelId="{ADD875BD-03A2-463D-81F6-D9293DDC38CC}" type="presParOf" srcId="{E1B130DE-7935-46FD-B213-7FAE791BC0D7}" destId="{6BFECF9E-908E-477B-944B-DE71F6C9F2BE}" srcOrd="2" destOrd="0" presId="urn:microsoft.com/office/officeart/2005/8/layout/hProcess6"/>
    <dgm:cxn modelId="{6C496088-CDB2-4B74-B465-60B101EE766E}" type="presParOf" srcId="{6BFECF9E-908E-477B-944B-DE71F6C9F2BE}" destId="{F5871A81-D815-4C8A-AA85-CC635146FDDD}" srcOrd="0" destOrd="0" presId="urn:microsoft.com/office/officeart/2005/8/layout/hProcess6"/>
    <dgm:cxn modelId="{A661FB37-EE4C-431C-AE87-70CB04BFA2A1}" type="presParOf" srcId="{6BFECF9E-908E-477B-944B-DE71F6C9F2BE}" destId="{857B9010-0F17-4640-8838-6401ABE4B9A0}" srcOrd="1" destOrd="0" presId="urn:microsoft.com/office/officeart/2005/8/layout/hProcess6"/>
    <dgm:cxn modelId="{C0092157-BFDD-406C-9C0D-8F229B65D02A}" type="presParOf" srcId="{6BFECF9E-908E-477B-944B-DE71F6C9F2BE}" destId="{5804DB6D-E4BC-441F-A10F-23BB6255AB53}" srcOrd="2" destOrd="0" presId="urn:microsoft.com/office/officeart/2005/8/layout/hProcess6"/>
    <dgm:cxn modelId="{1153F930-B7CE-404B-B83D-5075ACCCE44F}" type="presParOf" srcId="{6BFECF9E-908E-477B-944B-DE71F6C9F2BE}" destId="{D7C6301C-F0EA-4636-A6D5-47DEC44E295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725BC95-157D-474B-8E90-223DBB70008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9A682B-02D8-4F40-8897-CFED0275D133}">
      <dgm:prSet phldrT="[Texte]"/>
      <dgm:spPr/>
      <dgm:t>
        <a:bodyPr/>
        <a:lstStyle/>
        <a:p>
          <a:r>
            <a:rPr lang="fr-FR" dirty="0"/>
            <a:t>1</a:t>
          </a:r>
          <a:r>
            <a:rPr lang="fr-FR" baseline="30000" dirty="0"/>
            <a:t>er</a:t>
          </a:r>
          <a:r>
            <a:rPr lang="fr-FR" dirty="0"/>
            <a:t> Cluster </a:t>
          </a:r>
        </a:p>
      </dgm:t>
    </dgm:pt>
    <dgm:pt modelId="{83E586C3-A880-4840-8A0C-FCD7003681FF}" type="parTrans" cxnId="{54449DA9-49D7-4B90-8F1C-9AECC2A7BC33}">
      <dgm:prSet/>
      <dgm:spPr/>
      <dgm:t>
        <a:bodyPr/>
        <a:lstStyle/>
        <a:p>
          <a:endParaRPr lang="fr-FR"/>
        </a:p>
      </dgm:t>
    </dgm:pt>
    <dgm:pt modelId="{35182B3F-E9B3-4276-9F66-2E831803525A}" type="sibTrans" cxnId="{54449DA9-49D7-4B90-8F1C-9AECC2A7BC33}">
      <dgm:prSet/>
      <dgm:spPr/>
      <dgm:t>
        <a:bodyPr/>
        <a:lstStyle/>
        <a:p>
          <a:endParaRPr lang="fr-FR"/>
        </a:p>
      </dgm:t>
    </dgm:pt>
    <dgm:pt modelId="{756A9657-36CB-47A2-BF94-1E7379E322AF}">
      <dgm:prSet phldrT="[Texte]"/>
      <dgm:spPr/>
      <dgm:t>
        <a:bodyPr/>
        <a:lstStyle/>
        <a:p>
          <a:r>
            <a:rPr lang="fr-FR" dirty="0"/>
            <a:t>Même résultats 2 méthodes (9 pays)</a:t>
          </a:r>
        </a:p>
      </dgm:t>
    </dgm:pt>
    <dgm:pt modelId="{D9102045-D301-41C6-90D0-FAD6CF49E86F}" type="parTrans" cxnId="{427D860B-DE45-46B0-A1A0-5C6FE16BA39D}">
      <dgm:prSet/>
      <dgm:spPr/>
      <dgm:t>
        <a:bodyPr/>
        <a:lstStyle/>
        <a:p>
          <a:endParaRPr lang="fr-FR"/>
        </a:p>
      </dgm:t>
    </dgm:pt>
    <dgm:pt modelId="{7FBEBC88-53A9-4AD5-9690-38E1CC389F7E}" type="sibTrans" cxnId="{427D860B-DE45-46B0-A1A0-5C6FE16BA39D}">
      <dgm:prSet/>
      <dgm:spPr/>
      <dgm:t>
        <a:bodyPr/>
        <a:lstStyle/>
        <a:p>
          <a:endParaRPr lang="fr-FR"/>
        </a:p>
      </dgm:t>
    </dgm:pt>
    <dgm:pt modelId="{6933F87C-94AA-4506-B0F7-31BD1A9AFB5C}">
      <dgm:prSet phldrT="[Texte]"/>
      <dgm:spPr/>
      <dgm:t>
        <a:bodyPr/>
        <a:lstStyle/>
        <a:p>
          <a:r>
            <a:rPr lang="fr-FR" dirty="0"/>
            <a:t>Choix</a:t>
          </a:r>
        </a:p>
      </dgm:t>
    </dgm:pt>
    <dgm:pt modelId="{EBD47179-5156-4E2A-BCFA-53FAB5DFD0D9}" type="parTrans" cxnId="{9BC0B503-58D4-413D-8C61-2F94E42FF6FE}">
      <dgm:prSet/>
      <dgm:spPr/>
      <dgm:t>
        <a:bodyPr/>
        <a:lstStyle/>
        <a:p>
          <a:endParaRPr lang="fr-FR"/>
        </a:p>
      </dgm:t>
    </dgm:pt>
    <dgm:pt modelId="{55CC81A4-F533-46F9-9D7C-7E0BE2A2C0BA}" type="sibTrans" cxnId="{9BC0B503-58D4-413D-8C61-2F94E42FF6FE}">
      <dgm:prSet/>
      <dgm:spPr/>
      <dgm:t>
        <a:bodyPr/>
        <a:lstStyle/>
        <a:p>
          <a:endParaRPr lang="fr-FR"/>
        </a:p>
      </dgm:t>
    </dgm:pt>
    <dgm:pt modelId="{BA8F281E-C64E-4B93-B2E2-104904C686E6}">
      <dgm:prSet phldrT="[Texte]"/>
      <dgm:spPr/>
      <dgm:t>
        <a:bodyPr/>
        <a:lstStyle/>
        <a:p>
          <a:r>
            <a:rPr lang="fr-FR" b="0" i="0" dirty="0"/>
            <a:t>Allemagne, Pays-Bas, en termes de distances</a:t>
          </a:r>
          <a:endParaRPr lang="fr-FR" dirty="0"/>
        </a:p>
      </dgm:t>
    </dgm:pt>
    <dgm:pt modelId="{C04AFCFA-72D1-45A3-8BBF-B176F7070587}" type="parTrans" cxnId="{BD1DA0EC-6A24-47B4-85E0-234F1FBC2010}">
      <dgm:prSet/>
      <dgm:spPr/>
      <dgm:t>
        <a:bodyPr/>
        <a:lstStyle/>
        <a:p>
          <a:endParaRPr lang="fr-FR"/>
        </a:p>
      </dgm:t>
    </dgm:pt>
    <dgm:pt modelId="{CEFB1F96-E816-4B38-9705-19563853919B}" type="sibTrans" cxnId="{BD1DA0EC-6A24-47B4-85E0-234F1FBC2010}">
      <dgm:prSet/>
      <dgm:spPr/>
      <dgm:t>
        <a:bodyPr/>
        <a:lstStyle/>
        <a:p>
          <a:endParaRPr lang="fr-FR"/>
        </a:p>
      </dgm:t>
    </dgm:pt>
    <dgm:pt modelId="{E1B130DE-7935-46FD-B213-7FAE791BC0D7}" type="pres">
      <dgm:prSet presAssocID="{C725BC95-157D-474B-8E90-223DBB70008A}" presName="theList" presStyleCnt="0">
        <dgm:presLayoutVars>
          <dgm:dir/>
          <dgm:animLvl val="lvl"/>
          <dgm:resizeHandles val="exact"/>
        </dgm:presLayoutVars>
      </dgm:prSet>
      <dgm:spPr/>
    </dgm:pt>
    <dgm:pt modelId="{81BD3FEF-9C98-4B77-BA14-E4CBB31A2825}" type="pres">
      <dgm:prSet presAssocID="{F49A682B-02D8-4F40-8897-CFED0275D133}" presName="compNode" presStyleCnt="0"/>
      <dgm:spPr/>
    </dgm:pt>
    <dgm:pt modelId="{67D7DC39-B905-417C-B890-560DA0B289B6}" type="pres">
      <dgm:prSet presAssocID="{F49A682B-02D8-4F40-8897-CFED0275D133}" presName="noGeometry" presStyleCnt="0"/>
      <dgm:spPr/>
    </dgm:pt>
    <dgm:pt modelId="{C648B43F-9A48-4A7E-9FE3-685581E03968}" type="pres">
      <dgm:prSet presAssocID="{F49A682B-02D8-4F40-8897-CFED0275D133}" presName="childTextVisible" presStyleLbl="bgAccFollowNode1" presStyleIdx="0" presStyleCnt="2">
        <dgm:presLayoutVars>
          <dgm:bulletEnabled val="1"/>
        </dgm:presLayoutVars>
      </dgm:prSet>
      <dgm:spPr/>
    </dgm:pt>
    <dgm:pt modelId="{C46FBA1A-782E-4B67-BAD2-EC5763C201DA}" type="pres">
      <dgm:prSet presAssocID="{F49A682B-02D8-4F40-8897-CFED0275D133}" presName="childTextHidden" presStyleLbl="bgAccFollowNode1" presStyleIdx="0" presStyleCnt="2"/>
      <dgm:spPr/>
    </dgm:pt>
    <dgm:pt modelId="{D1AFFD9A-B426-44C0-8CFE-CE6B238EA053}" type="pres">
      <dgm:prSet presAssocID="{F49A682B-02D8-4F40-8897-CFED0275D13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2CCA8F2-B9B4-4619-8B58-152CBCD4C024}" type="pres">
      <dgm:prSet presAssocID="{F49A682B-02D8-4F40-8897-CFED0275D133}" presName="aSpace" presStyleCnt="0"/>
      <dgm:spPr/>
    </dgm:pt>
    <dgm:pt modelId="{022408CA-F7E8-47E4-86CD-B203D621DE07}" type="pres">
      <dgm:prSet presAssocID="{6933F87C-94AA-4506-B0F7-31BD1A9AFB5C}" presName="compNode" presStyleCnt="0"/>
      <dgm:spPr/>
    </dgm:pt>
    <dgm:pt modelId="{FAD10E4F-35C7-44C9-A4E1-D734D12D2616}" type="pres">
      <dgm:prSet presAssocID="{6933F87C-94AA-4506-B0F7-31BD1A9AFB5C}" presName="noGeometry" presStyleCnt="0"/>
      <dgm:spPr/>
    </dgm:pt>
    <dgm:pt modelId="{C1DD4299-1CA5-41D3-A052-F80E3CCD060B}" type="pres">
      <dgm:prSet presAssocID="{6933F87C-94AA-4506-B0F7-31BD1A9AFB5C}" presName="childTextVisible" presStyleLbl="bgAccFollowNode1" presStyleIdx="1" presStyleCnt="2" custLinFactNeighborY="-4682">
        <dgm:presLayoutVars>
          <dgm:bulletEnabled val="1"/>
        </dgm:presLayoutVars>
      </dgm:prSet>
      <dgm:spPr/>
    </dgm:pt>
    <dgm:pt modelId="{F6AA96B5-9EDC-47F3-AED1-54AE5C5640C8}" type="pres">
      <dgm:prSet presAssocID="{6933F87C-94AA-4506-B0F7-31BD1A9AFB5C}" presName="childTextHidden" presStyleLbl="bgAccFollowNode1" presStyleIdx="1" presStyleCnt="2"/>
      <dgm:spPr/>
    </dgm:pt>
    <dgm:pt modelId="{75557C88-AE85-4879-8578-306A6A784AEF}" type="pres">
      <dgm:prSet presAssocID="{6933F87C-94AA-4506-B0F7-31BD1A9AFB5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9BC0B503-58D4-413D-8C61-2F94E42FF6FE}" srcId="{C725BC95-157D-474B-8E90-223DBB70008A}" destId="{6933F87C-94AA-4506-B0F7-31BD1A9AFB5C}" srcOrd="1" destOrd="0" parTransId="{EBD47179-5156-4E2A-BCFA-53FAB5DFD0D9}" sibTransId="{55CC81A4-F533-46F9-9D7C-7E0BE2A2C0BA}"/>
    <dgm:cxn modelId="{427D860B-DE45-46B0-A1A0-5C6FE16BA39D}" srcId="{F49A682B-02D8-4F40-8897-CFED0275D133}" destId="{756A9657-36CB-47A2-BF94-1E7379E322AF}" srcOrd="0" destOrd="0" parTransId="{D9102045-D301-41C6-90D0-FAD6CF49E86F}" sibTransId="{7FBEBC88-53A9-4AD5-9690-38E1CC389F7E}"/>
    <dgm:cxn modelId="{368DE511-2D53-462A-8A70-B52C751F158C}" type="presOf" srcId="{C725BC95-157D-474B-8E90-223DBB70008A}" destId="{E1B130DE-7935-46FD-B213-7FAE791BC0D7}" srcOrd="0" destOrd="0" presId="urn:microsoft.com/office/officeart/2005/8/layout/hProcess6"/>
    <dgm:cxn modelId="{71C3952B-6B76-4210-B083-EA04843C115C}" type="presOf" srcId="{756A9657-36CB-47A2-BF94-1E7379E322AF}" destId="{C648B43F-9A48-4A7E-9FE3-685581E03968}" srcOrd="0" destOrd="0" presId="urn:microsoft.com/office/officeart/2005/8/layout/hProcess6"/>
    <dgm:cxn modelId="{5F7DE23C-8733-4373-BDF4-94A14FBCA991}" type="presOf" srcId="{6933F87C-94AA-4506-B0F7-31BD1A9AFB5C}" destId="{75557C88-AE85-4879-8578-306A6A784AEF}" srcOrd="0" destOrd="0" presId="urn:microsoft.com/office/officeart/2005/8/layout/hProcess6"/>
    <dgm:cxn modelId="{BF5B1985-4F4D-4D11-9517-0579BFDDE924}" type="presOf" srcId="{BA8F281E-C64E-4B93-B2E2-104904C686E6}" destId="{F6AA96B5-9EDC-47F3-AED1-54AE5C5640C8}" srcOrd="1" destOrd="0" presId="urn:microsoft.com/office/officeart/2005/8/layout/hProcess6"/>
    <dgm:cxn modelId="{CE8AA699-661B-4A02-973D-B3FE78FBA18B}" type="presOf" srcId="{BA8F281E-C64E-4B93-B2E2-104904C686E6}" destId="{C1DD4299-1CA5-41D3-A052-F80E3CCD060B}" srcOrd="0" destOrd="0" presId="urn:microsoft.com/office/officeart/2005/8/layout/hProcess6"/>
    <dgm:cxn modelId="{5E12C6A6-94D6-4710-8F2C-674399BDA7DC}" type="presOf" srcId="{F49A682B-02D8-4F40-8897-CFED0275D133}" destId="{D1AFFD9A-B426-44C0-8CFE-CE6B238EA053}" srcOrd="0" destOrd="0" presId="urn:microsoft.com/office/officeart/2005/8/layout/hProcess6"/>
    <dgm:cxn modelId="{54449DA9-49D7-4B90-8F1C-9AECC2A7BC33}" srcId="{C725BC95-157D-474B-8E90-223DBB70008A}" destId="{F49A682B-02D8-4F40-8897-CFED0275D133}" srcOrd="0" destOrd="0" parTransId="{83E586C3-A880-4840-8A0C-FCD7003681FF}" sibTransId="{35182B3F-E9B3-4276-9F66-2E831803525A}"/>
    <dgm:cxn modelId="{756402BC-666F-49B7-AFEB-E4777481818C}" type="presOf" srcId="{756A9657-36CB-47A2-BF94-1E7379E322AF}" destId="{C46FBA1A-782E-4B67-BAD2-EC5763C201DA}" srcOrd="1" destOrd="0" presId="urn:microsoft.com/office/officeart/2005/8/layout/hProcess6"/>
    <dgm:cxn modelId="{BD1DA0EC-6A24-47B4-85E0-234F1FBC2010}" srcId="{6933F87C-94AA-4506-B0F7-31BD1A9AFB5C}" destId="{BA8F281E-C64E-4B93-B2E2-104904C686E6}" srcOrd="0" destOrd="0" parTransId="{C04AFCFA-72D1-45A3-8BBF-B176F7070587}" sibTransId="{CEFB1F96-E816-4B38-9705-19563853919B}"/>
    <dgm:cxn modelId="{1727269B-4B03-402A-8A5F-ECA20E10B279}" type="presParOf" srcId="{E1B130DE-7935-46FD-B213-7FAE791BC0D7}" destId="{81BD3FEF-9C98-4B77-BA14-E4CBB31A2825}" srcOrd="0" destOrd="0" presId="urn:microsoft.com/office/officeart/2005/8/layout/hProcess6"/>
    <dgm:cxn modelId="{1013DB9B-5E6F-4BD4-A316-F75F77059119}" type="presParOf" srcId="{81BD3FEF-9C98-4B77-BA14-E4CBB31A2825}" destId="{67D7DC39-B905-417C-B890-560DA0B289B6}" srcOrd="0" destOrd="0" presId="urn:microsoft.com/office/officeart/2005/8/layout/hProcess6"/>
    <dgm:cxn modelId="{1A1D67FC-1796-46D8-819A-5E5608F1B9CE}" type="presParOf" srcId="{81BD3FEF-9C98-4B77-BA14-E4CBB31A2825}" destId="{C648B43F-9A48-4A7E-9FE3-685581E03968}" srcOrd="1" destOrd="0" presId="urn:microsoft.com/office/officeart/2005/8/layout/hProcess6"/>
    <dgm:cxn modelId="{064245D6-FB0C-4556-9252-A391A10741CD}" type="presParOf" srcId="{81BD3FEF-9C98-4B77-BA14-E4CBB31A2825}" destId="{C46FBA1A-782E-4B67-BAD2-EC5763C201DA}" srcOrd="2" destOrd="0" presId="urn:microsoft.com/office/officeart/2005/8/layout/hProcess6"/>
    <dgm:cxn modelId="{F8A07303-5503-4CDA-A3C8-1F86CA064995}" type="presParOf" srcId="{81BD3FEF-9C98-4B77-BA14-E4CBB31A2825}" destId="{D1AFFD9A-B426-44C0-8CFE-CE6B238EA053}" srcOrd="3" destOrd="0" presId="urn:microsoft.com/office/officeart/2005/8/layout/hProcess6"/>
    <dgm:cxn modelId="{E073B0E5-CC36-4DE2-A598-D6FD7C11FB97}" type="presParOf" srcId="{E1B130DE-7935-46FD-B213-7FAE791BC0D7}" destId="{72CCA8F2-B9B4-4619-8B58-152CBCD4C024}" srcOrd="1" destOrd="0" presId="urn:microsoft.com/office/officeart/2005/8/layout/hProcess6"/>
    <dgm:cxn modelId="{179CECCD-28EC-4912-83AF-3539FA841A14}" type="presParOf" srcId="{E1B130DE-7935-46FD-B213-7FAE791BC0D7}" destId="{022408CA-F7E8-47E4-86CD-B203D621DE07}" srcOrd="2" destOrd="0" presId="urn:microsoft.com/office/officeart/2005/8/layout/hProcess6"/>
    <dgm:cxn modelId="{40E8DEE0-B68C-4115-BF01-E4BD4F8080F2}" type="presParOf" srcId="{022408CA-F7E8-47E4-86CD-B203D621DE07}" destId="{FAD10E4F-35C7-44C9-A4E1-D734D12D2616}" srcOrd="0" destOrd="0" presId="urn:microsoft.com/office/officeart/2005/8/layout/hProcess6"/>
    <dgm:cxn modelId="{6CDDF2C2-930A-4919-B60F-83495B05E354}" type="presParOf" srcId="{022408CA-F7E8-47E4-86CD-B203D621DE07}" destId="{C1DD4299-1CA5-41D3-A052-F80E3CCD060B}" srcOrd="1" destOrd="0" presId="urn:microsoft.com/office/officeart/2005/8/layout/hProcess6"/>
    <dgm:cxn modelId="{BFEF739C-9801-4523-8680-D0C8C6CBA417}" type="presParOf" srcId="{022408CA-F7E8-47E4-86CD-B203D621DE07}" destId="{F6AA96B5-9EDC-47F3-AED1-54AE5C5640C8}" srcOrd="2" destOrd="0" presId="urn:microsoft.com/office/officeart/2005/8/layout/hProcess6"/>
    <dgm:cxn modelId="{E6E11A97-2A85-4958-8715-D4AFEDE8ABAF}" type="presParOf" srcId="{022408CA-F7E8-47E4-86CD-B203D621DE07}" destId="{75557C88-AE85-4879-8578-306A6A784AE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DDA20BE-100C-400C-99DE-CA30C4B9B00D}" type="doc">
      <dgm:prSet loTypeId="urn:microsoft.com/office/officeart/2005/8/layout/hList6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C2B37D5B-40A5-479E-A0FA-A3207D217BA1}">
      <dgm:prSet phldrT="[Texte]"/>
      <dgm:spPr/>
      <dgm:t>
        <a:bodyPr/>
        <a:lstStyle/>
        <a:p>
          <a:r>
            <a:rPr lang="fr-FR" dirty="0"/>
            <a:t>Résultat des 2 méthodes</a:t>
          </a:r>
        </a:p>
      </dgm:t>
    </dgm:pt>
    <dgm:pt modelId="{1EF38D6B-B0E7-43B4-9606-97755C79BB2B}" type="parTrans" cxnId="{62D41FBF-410A-4E25-9783-F139940163FE}">
      <dgm:prSet/>
      <dgm:spPr/>
      <dgm:t>
        <a:bodyPr/>
        <a:lstStyle/>
        <a:p>
          <a:endParaRPr lang="fr-FR"/>
        </a:p>
      </dgm:t>
    </dgm:pt>
    <dgm:pt modelId="{525C746E-8415-4455-B97E-3A022A7BB7F9}" type="sibTrans" cxnId="{62D41FBF-410A-4E25-9783-F139940163FE}">
      <dgm:prSet/>
      <dgm:spPr/>
      <dgm:t>
        <a:bodyPr/>
        <a:lstStyle/>
        <a:p>
          <a:endParaRPr lang="fr-FR"/>
        </a:p>
      </dgm:t>
    </dgm:pt>
    <dgm:pt modelId="{7E40D265-93A2-4502-858C-297D2F0146DE}">
      <dgm:prSet phldrT="[Texte]"/>
      <dgm:spPr/>
      <dgm:t>
        <a:bodyPr/>
        <a:lstStyle/>
        <a:p>
          <a:r>
            <a:rPr lang="fr-FR" dirty="0"/>
            <a:t>Même pays pour les 2</a:t>
          </a:r>
        </a:p>
      </dgm:t>
    </dgm:pt>
    <dgm:pt modelId="{325DB119-3144-4B91-B207-AC06C9E6EAB9}" type="parTrans" cxnId="{64EE922F-CF2F-4565-9957-D6B0DA625B8D}">
      <dgm:prSet/>
      <dgm:spPr/>
      <dgm:t>
        <a:bodyPr/>
        <a:lstStyle/>
        <a:p>
          <a:endParaRPr lang="fr-FR"/>
        </a:p>
      </dgm:t>
    </dgm:pt>
    <dgm:pt modelId="{B86A8517-8939-43A1-B528-17E572BFCF69}" type="sibTrans" cxnId="{64EE922F-CF2F-4565-9957-D6B0DA625B8D}">
      <dgm:prSet/>
      <dgm:spPr/>
      <dgm:t>
        <a:bodyPr/>
        <a:lstStyle/>
        <a:p>
          <a:endParaRPr lang="fr-FR"/>
        </a:p>
      </dgm:t>
    </dgm:pt>
    <dgm:pt modelId="{2ECEA6ED-4A44-4454-95AE-E4CBAFD23ABD}">
      <dgm:prSet phldrT="[Texte]"/>
      <dgm:spPr/>
      <dgm:t>
        <a:bodyPr/>
        <a:lstStyle/>
        <a:p>
          <a:r>
            <a:rPr lang="fr-FR" dirty="0"/>
            <a:t>Sous-clustering</a:t>
          </a:r>
        </a:p>
      </dgm:t>
    </dgm:pt>
    <dgm:pt modelId="{44A09F93-B097-4D87-9B31-C03112703AF3}" type="parTrans" cxnId="{8CC5B2C5-EA9D-437F-8AE2-76824A6D7514}">
      <dgm:prSet/>
      <dgm:spPr/>
      <dgm:t>
        <a:bodyPr/>
        <a:lstStyle/>
        <a:p>
          <a:endParaRPr lang="fr-FR"/>
        </a:p>
      </dgm:t>
    </dgm:pt>
    <dgm:pt modelId="{AC1F73E8-F884-41C0-97F1-10D56BCC9304}" type="sibTrans" cxnId="{8CC5B2C5-EA9D-437F-8AE2-76824A6D7514}">
      <dgm:prSet/>
      <dgm:spPr/>
      <dgm:t>
        <a:bodyPr/>
        <a:lstStyle/>
        <a:p>
          <a:endParaRPr lang="fr-FR"/>
        </a:p>
      </dgm:t>
    </dgm:pt>
    <dgm:pt modelId="{58963CE2-0493-43C7-AC79-0B4395BE0166}">
      <dgm:prSet phldrT="[Texte]"/>
      <dgm:spPr/>
      <dgm:t>
        <a:bodyPr/>
        <a:lstStyle/>
        <a:p>
          <a:r>
            <a:rPr lang="fr-FR" dirty="0"/>
            <a:t>Refaire les différentes étapes </a:t>
          </a:r>
        </a:p>
      </dgm:t>
    </dgm:pt>
    <dgm:pt modelId="{0817AA6D-FC48-4309-9BAF-2ECF90BF9AA4}" type="parTrans" cxnId="{8068FEC0-CC62-426C-AD4B-31C15BEA9432}">
      <dgm:prSet/>
      <dgm:spPr/>
      <dgm:t>
        <a:bodyPr/>
        <a:lstStyle/>
        <a:p>
          <a:endParaRPr lang="fr-FR"/>
        </a:p>
      </dgm:t>
    </dgm:pt>
    <dgm:pt modelId="{BCD20853-9AC2-4086-B836-14AC180D8778}" type="sibTrans" cxnId="{8068FEC0-CC62-426C-AD4B-31C15BEA9432}">
      <dgm:prSet/>
      <dgm:spPr/>
      <dgm:t>
        <a:bodyPr/>
        <a:lstStyle/>
        <a:p>
          <a:endParaRPr lang="fr-FR"/>
        </a:p>
      </dgm:t>
    </dgm:pt>
    <dgm:pt modelId="{5790375E-FB10-4ED3-BADC-048C4FFA8EB5}">
      <dgm:prSet phldrT="[Texte]"/>
      <dgm:spPr/>
      <dgm:t>
        <a:bodyPr/>
        <a:lstStyle/>
        <a:p>
          <a:r>
            <a:rPr lang="fr-FR" dirty="0"/>
            <a:t>37 </a:t>
          </a:r>
          <a:r>
            <a:rPr lang="fr-FR" dirty="0" err="1"/>
            <a:t>Kmeans</a:t>
          </a:r>
          <a:r>
            <a:rPr lang="fr-FR" dirty="0"/>
            <a:t> + Bulgarie</a:t>
          </a:r>
        </a:p>
      </dgm:t>
    </dgm:pt>
    <dgm:pt modelId="{449E5787-E80A-4DDF-97C4-1090156E2268}" type="parTrans" cxnId="{D0F74EC7-CB91-4F68-85D2-7091F5E2C80F}">
      <dgm:prSet/>
      <dgm:spPr/>
      <dgm:t>
        <a:bodyPr/>
        <a:lstStyle/>
        <a:p>
          <a:endParaRPr lang="fr-FR"/>
        </a:p>
      </dgm:t>
    </dgm:pt>
    <dgm:pt modelId="{60771100-CA81-4C67-A626-37801F90690F}" type="sibTrans" cxnId="{D0F74EC7-CB91-4F68-85D2-7091F5E2C80F}">
      <dgm:prSet/>
      <dgm:spPr/>
      <dgm:t>
        <a:bodyPr/>
        <a:lstStyle/>
        <a:p>
          <a:endParaRPr lang="fr-FR"/>
        </a:p>
      </dgm:t>
    </dgm:pt>
    <dgm:pt modelId="{112D98C5-8928-410B-B048-47A71B436660}">
      <dgm:prSet phldrT="[Texte]"/>
      <dgm:spPr/>
      <dgm:t>
        <a:bodyPr/>
        <a:lstStyle/>
        <a:p>
          <a:r>
            <a:rPr lang="fr-FR" dirty="0"/>
            <a:t>36 CAH</a:t>
          </a:r>
        </a:p>
      </dgm:t>
    </dgm:pt>
    <dgm:pt modelId="{F4B59C74-C67F-4A4A-880E-2BF73A361CBB}" type="parTrans" cxnId="{09BA6DA1-B4CF-4D7D-BE50-2D635651B17A}">
      <dgm:prSet/>
      <dgm:spPr/>
      <dgm:t>
        <a:bodyPr/>
        <a:lstStyle/>
        <a:p>
          <a:endParaRPr lang="fr-FR"/>
        </a:p>
      </dgm:t>
    </dgm:pt>
    <dgm:pt modelId="{285B81A8-E7B9-4B32-B8DC-C1476D61C48C}" type="sibTrans" cxnId="{09BA6DA1-B4CF-4D7D-BE50-2D635651B17A}">
      <dgm:prSet/>
      <dgm:spPr/>
      <dgm:t>
        <a:bodyPr/>
        <a:lstStyle/>
        <a:p>
          <a:endParaRPr lang="fr-FR"/>
        </a:p>
      </dgm:t>
    </dgm:pt>
    <dgm:pt modelId="{F43C30D4-961D-49D3-BCA2-4324B059BD8F}" type="pres">
      <dgm:prSet presAssocID="{6DDA20BE-100C-400C-99DE-CA30C4B9B00D}" presName="Name0" presStyleCnt="0">
        <dgm:presLayoutVars>
          <dgm:dir/>
          <dgm:resizeHandles val="exact"/>
        </dgm:presLayoutVars>
      </dgm:prSet>
      <dgm:spPr/>
    </dgm:pt>
    <dgm:pt modelId="{5F07672E-1455-4D0C-A6FE-46E2781A0994}" type="pres">
      <dgm:prSet presAssocID="{C2B37D5B-40A5-479E-A0FA-A3207D217BA1}" presName="node" presStyleLbl="node1" presStyleIdx="0" presStyleCnt="2" custLinFactNeighborY="0">
        <dgm:presLayoutVars>
          <dgm:bulletEnabled val="1"/>
        </dgm:presLayoutVars>
      </dgm:prSet>
      <dgm:spPr/>
    </dgm:pt>
    <dgm:pt modelId="{BD416DF9-6567-4454-96BB-BC8650473A54}" type="pres">
      <dgm:prSet presAssocID="{525C746E-8415-4455-B97E-3A022A7BB7F9}" presName="sibTrans" presStyleCnt="0"/>
      <dgm:spPr/>
    </dgm:pt>
    <dgm:pt modelId="{22FBD196-C830-447F-B6E3-DED62A4BCD26}" type="pres">
      <dgm:prSet presAssocID="{2ECEA6ED-4A44-4454-95AE-E4CBAFD23ABD}" presName="node" presStyleLbl="node1" presStyleIdx="1" presStyleCnt="2">
        <dgm:presLayoutVars>
          <dgm:bulletEnabled val="1"/>
        </dgm:presLayoutVars>
      </dgm:prSet>
      <dgm:spPr/>
    </dgm:pt>
  </dgm:ptLst>
  <dgm:cxnLst>
    <dgm:cxn modelId="{C9A64506-A46F-448D-BA0C-7EE3F0EEE80B}" type="presOf" srcId="{6DDA20BE-100C-400C-99DE-CA30C4B9B00D}" destId="{F43C30D4-961D-49D3-BCA2-4324B059BD8F}" srcOrd="0" destOrd="0" presId="urn:microsoft.com/office/officeart/2005/8/layout/hList6"/>
    <dgm:cxn modelId="{64EE922F-CF2F-4565-9957-D6B0DA625B8D}" srcId="{C2B37D5B-40A5-479E-A0FA-A3207D217BA1}" destId="{7E40D265-93A2-4502-858C-297D2F0146DE}" srcOrd="0" destOrd="0" parTransId="{325DB119-3144-4B91-B207-AC06C9E6EAB9}" sibTransId="{B86A8517-8939-43A1-B528-17E572BFCF69}"/>
    <dgm:cxn modelId="{3EF23174-916B-499F-917F-490788EE41F8}" type="presOf" srcId="{7E40D265-93A2-4502-858C-297D2F0146DE}" destId="{5F07672E-1455-4D0C-A6FE-46E2781A0994}" srcOrd="0" destOrd="1" presId="urn:microsoft.com/office/officeart/2005/8/layout/hList6"/>
    <dgm:cxn modelId="{87CE3D78-E19E-43A3-B4B8-5F1E76FFA139}" type="presOf" srcId="{5790375E-FB10-4ED3-BADC-048C4FFA8EB5}" destId="{5F07672E-1455-4D0C-A6FE-46E2781A0994}" srcOrd="0" destOrd="2" presId="urn:microsoft.com/office/officeart/2005/8/layout/hList6"/>
    <dgm:cxn modelId="{09BA6DA1-B4CF-4D7D-BE50-2D635651B17A}" srcId="{C2B37D5B-40A5-479E-A0FA-A3207D217BA1}" destId="{112D98C5-8928-410B-B048-47A71B436660}" srcOrd="2" destOrd="0" parTransId="{F4B59C74-C67F-4A4A-880E-2BF73A361CBB}" sibTransId="{285B81A8-E7B9-4B32-B8DC-C1476D61C48C}"/>
    <dgm:cxn modelId="{62D41FBF-410A-4E25-9783-F139940163FE}" srcId="{6DDA20BE-100C-400C-99DE-CA30C4B9B00D}" destId="{C2B37D5B-40A5-479E-A0FA-A3207D217BA1}" srcOrd="0" destOrd="0" parTransId="{1EF38D6B-B0E7-43B4-9606-97755C79BB2B}" sibTransId="{525C746E-8415-4455-B97E-3A022A7BB7F9}"/>
    <dgm:cxn modelId="{8068FEC0-CC62-426C-AD4B-31C15BEA9432}" srcId="{2ECEA6ED-4A44-4454-95AE-E4CBAFD23ABD}" destId="{58963CE2-0493-43C7-AC79-0B4395BE0166}" srcOrd="0" destOrd="0" parTransId="{0817AA6D-FC48-4309-9BAF-2ECF90BF9AA4}" sibTransId="{BCD20853-9AC2-4086-B836-14AC180D8778}"/>
    <dgm:cxn modelId="{8CC5B2C5-EA9D-437F-8AE2-76824A6D7514}" srcId="{6DDA20BE-100C-400C-99DE-CA30C4B9B00D}" destId="{2ECEA6ED-4A44-4454-95AE-E4CBAFD23ABD}" srcOrd="1" destOrd="0" parTransId="{44A09F93-B097-4D87-9B31-C03112703AF3}" sibTransId="{AC1F73E8-F884-41C0-97F1-10D56BCC9304}"/>
    <dgm:cxn modelId="{D0F74EC7-CB91-4F68-85D2-7091F5E2C80F}" srcId="{C2B37D5B-40A5-479E-A0FA-A3207D217BA1}" destId="{5790375E-FB10-4ED3-BADC-048C4FFA8EB5}" srcOrd="1" destOrd="0" parTransId="{449E5787-E80A-4DDF-97C4-1090156E2268}" sibTransId="{60771100-CA81-4C67-A626-37801F90690F}"/>
    <dgm:cxn modelId="{152DABC7-14AF-4459-8901-20DDDF006BC5}" type="presOf" srcId="{C2B37D5B-40A5-479E-A0FA-A3207D217BA1}" destId="{5F07672E-1455-4D0C-A6FE-46E2781A0994}" srcOrd="0" destOrd="0" presId="urn:microsoft.com/office/officeart/2005/8/layout/hList6"/>
    <dgm:cxn modelId="{367712E0-E118-4E0F-BD5C-E21D273EEF84}" type="presOf" srcId="{2ECEA6ED-4A44-4454-95AE-E4CBAFD23ABD}" destId="{22FBD196-C830-447F-B6E3-DED62A4BCD26}" srcOrd="0" destOrd="0" presId="urn:microsoft.com/office/officeart/2005/8/layout/hList6"/>
    <dgm:cxn modelId="{A59FFAE4-BB35-4F8A-99B2-05CC327A7088}" type="presOf" srcId="{112D98C5-8928-410B-B048-47A71B436660}" destId="{5F07672E-1455-4D0C-A6FE-46E2781A0994}" srcOrd="0" destOrd="3" presId="urn:microsoft.com/office/officeart/2005/8/layout/hList6"/>
    <dgm:cxn modelId="{37953FE5-6929-47C2-B3F2-BDED5F6C71DB}" type="presOf" srcId="{58963CE2-0493-43C7-AC79-0B4395BE0166}" destId="{22FBD196-C830-447F-B6E3-DED62A4BCD26}" srcOrd="0" destOrd="1" presId="urn:microsoft.com/office/officeart/2005/8/layout/hList6"/>
    <dgm:cxn modelId="{596B86F0-7442-422B-AF8F-6C563806595D}" type="presParOf" srcId="{F43C30D4-961D-49D3-BCA2-4324B059BD8F}" destId="{5F07672E-1455-4D0C-A6FE-46E2781A0994}" srcOrd="0" destOrd="0" presId="urn:microsoft.com/office/officeart/2005/8/layout/hList6"/>
    <dgm:cxn modelId="{9924859B-727F-4D00-9EC0-CFDA0B65890D}" type="presParOf" srcId="{F43C30D4-961D-49D3-BCA2-4324B059BD8F}" destId="{BD416DF9-6567-4454-96BB-BC8650473A54}" srcOrd="1" destOrd="0" presId="urn:microsoft.com/office/officeart/2005/8/layout/hList6"/>
    <dgm:cxn modelId="{5FB5E5C2-F023-4E65-BB0D-7A47ABB14707}" type="presParOf" srcId="{F43C30D4-961D-49D3-BCA2-4324B059BD8F}" destId="{22FBD196-C830-447F-B6E3-DED62A4BCD26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725BC95-157D-474B-8E90-223DBB70008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9A682B-02D8-4F40-8897-CFED0275D133}">
      <dgm:prSet phldrT="[Texte]"/>
      <dgm:spPr/>
      <dgm:t>
        <a:bodyPr/>
        <a:lstStyle/>
        <a:p>
          <a:r>
            <a:rPr lang="fr-FR" dirty="0"/>
            <a:t>CA le plus important?</a:t>
          </a:r>
        </a:p>
      </dgm:t>
    </dgm:pt>
    <dgm:pt modelId="{83E586C3-A880-4840-8A0C-FCD7003681FF}" type="parTrans" cxnId="{54449DA9-49D7-4B90-8F1C-9AECC2A7BC33}">
      <dgm:prSet/>
      <dgm:spPr/>
      <dgm:t>
        <a:bodyPr/>
        <a:lstStyle/>
        <a:p>
          <a:endParaRPr lang="fr-FR"/>
        </a:p>
      </dgm:t>
    </dgm:pt>
    <dgm:pt modelId="{35182B3F-E9B3-4276-9F66-2E831803525A}" type="sibTrans" cxnId="{54449DA9-49D7-4B90-8F1C-9AECC2A7BC33}">
      <dgm:prSet/>
      <dgm:spPr/>
      <dgm:t>
        <a:bodyPr/>
        <a:lstStyle/>
        <a:p>
          <a:endParaRPr lang="fr-FR"/>
        </a:p>
      </dgm:t>
    </dgm:pt>
    <dgm:pt modelId="{756A9657-36CB-47A2-BF94-1E7379E322AF}">
      <dgm:prSet phldrT="[Texte]" custT="1"/>
      <dgm:spPr/>
      <dgm:t>
        <a:bodyPr/>
        <a:lstStyle/>
        <a:p>
          <a:r>
            <a:rPr lang="fr-FR" sz="1200" dirty="0"/>
            <a:t>Groupe 3:</a:t>
          </a:r>
        </a:p>
      </dgm:t>
    </dgm:pt>
    <dgm:pt modelId="{D9102045-D301-41C6-90D0-FAD6CF49E86F}" type="parTrans" cxnId="{427D860B-DE45-46B0-A1A0-5C6FE16BA39D}">
      <dgm:prSet/>
      <dgm:spPr/>
      <dgm:t>
        <a:bodyPr/>
        <a:lstStyle/>
        <a:p>
          <a:endParaRPr lang="fr-FR"/>
        </a:p>
      </dgm:t>
    </dgm:pt>
    <dgm:pt modelId="{7FBEBC88-53A9-4AD5-9690-38E1CC389F7E}" type="sibTrans" cxnId="{427D860B-DE45-46B0-A1A0-5C6FE16BA39D}">
      <dgm:prSet/>
      <dgm:spPr/>
      <dgm:t>
        <a:bodyPr/>
        <a:lstStyle/>
        <a:p>
          <a:endParaRPr lang="fr-FR"/>
        </a:p>
      </dgm:t>
    </dgm:pt>
    <dgm:pt modelId="{6933F87C-94AA-4506-B0F7-31BD1A9AFB5C}">
      <dgm:prSet phldrT="[Texte]"/>
      <dgm:spPr/>
      <dgm:t>
        <a:bodyPr/>
        <a:lstStyle/>
        <a:p>
          <a:r>
            <a:rPr lang="fr-FR" dirty="0"/>
            <a:t>Sécurité employé?</a:t>
          </a:r>
        </a:p>
      </dgm:t>
    </dgm:pt>
    <dgm:pt modelId="{EBD47179-5156-4E2A-BCFA-53FAB5DFD0D9}" type="parTrans" cxnId="{9BC0B503-58D4-413D-8C61-2F94E42FF6FE}">
      <dgm:prSet/>
      <dgm:spPr/>
      <dgm:t>
        <a:bodyPr/>
        <a:lstStyle/>
        <a:p>
          <a:endParaRPr lang="fr-FR"/>
        </a:p>
      </dgm:t>
    </dgm:pt>
    <dgm:pt modelId="{55CC81A4-F533-46F9-9D7C-7E0BE2A2C0BA}" type="sibTrans" cxnId="{9BC0B503-58D4-413D-8C61-2F94E42FF6FE}">
      <dgm:prSet/>
      <dgm:spPr/>
      <dgm:t>
        <a:bodyPr/>
        <a:lstStyle/>
        <a:p>
          <a:endParaRPr lang="fr-FR"/>
        </a:p>
      </dgm:t>
    </dgm:pt>
    <dgm:pt modelId="{BA8F281E-C64E-4B93-B2E2-104904C686E6}">
      <dgm:prSet phldrT="[Texte]"/>
      <dgm:spPr/>
      <dgm:t>
        <a:bodyPr/>
        <a:lstStyle/>
        <a:p>
          <a:r>
            <a:rPr lang="fr-FR" b="0" i="0" dirty="0"/>
            <a:t>Groupe 2</a:t>
          </a:r>
          <a:endParaRPr lang="fr-FR" dirty="0"/>
        </a:p>
      </dgm:t>
    </dgm:pt>
    <dgm:pt modelId="{C04AFCFA-72D1-45A3-8BBF-B176F7070587}" type="parTrans" cxnId="{BD1DA0EC-6A24-47B4-85E0-234F1FBC2010}">
      <dgm:prSet/>
      <dgm:spPr/>
      <dgm:t>
        <a:bodyPr/>
        <a:lstStyle/>
        <a:p>
          <a:endParaRPr lang="fr-FR"/>
        </a:p>
      </dgm:t>
    </dgm:pt>
    <dgm:pt modelId="{CEFB1F96-E816-4B38-9705-19563853919B}" type="sibTrans" cxnId="{BD1DA0EC-6A24-47B4-85E0-234F1FBC2010}">
      <dgm:prSet/>
      <dgm:spPr/>
      <dgm:t>
        <a:bodyPr/>
        <a:lstStyle/>
        <a:p>
          <a:endParaRPr lang="fr-FR"/>
        </a:p>
      </dgm:t>
    </dgm:pt>
    <dgm:pt modelId="{DED2FA94-7C04-4D19-8213-4C08B555A37E}">
      <dgm:prSet phldrT="[Texte]" custT="1"/>
      <dgm:spPr/>
      <dgm:t>
        <a:bodyPr/>
        <a:lstStyle/>
        <a:p>
          <a:r>
            <a:rPr lang="fr-FR" sz="1200" b="0" i="0" dirty="0"/>
            <a:t>Pays à importation de poulet et population élevé notamment en Roumanie (le marché est grand)</a:t>
          </a:r>
          <a:endParaRPr lang="fr-FR" sz="1200" dirty="0"/>
        </a:p>
      </dgm:t>
    </dgm:pt>
    <dgm:pt modelId="{EEE19C7D-10C5-4200-A953-362DD6DD4D3B}" type="parTrans" cxnId="{61F89AC1-3371-4449-A90B-E6DA377E9EE9}">
      <dgm:prSet/>
      <dgm:spPr/>
      <dgm:t>
        <a:bodyPr/>
        <a:lstStyle/>
        <a:p>
          <a:endParaRPr lang="fr-FR"/>
        </a:p>
      </dgm:t>
    </dgm:pt>
    <dgm:pt modelId="{134198A4-B687-43CE-94A9-919AB912D193}" type="sibTrans" cxnId="{61F89AC1-3371-4449-A90B-E6DA377E9EE9}">
      <dgm:prSet/>
      <dgm:spPr/>
      <dgm:t>
        <a:bodyPr/>
        <a:lstStyle/>
        <a:p>
          <a:endParaRPr lang="fr-FR"/>
        </a:p>
      </dgm:t>
    </dgm:pt>
    <dgm:pt modelId="{A754B0A6-534A-4C78-8CC6-2E36CF94C753}">
      <dgm:prSet phldrT="[Texte]"/>
      <dgm:spPr/>
      <dgm:t>
        <a:bodyPr/>
        <a:lstStyle/>
        <a:p>
          <a:r>
            <a:rPr lang="fr-FR" dirty="0"/>
            <a:t>Je favorise les pays les plus proche</a:t>
          </a:r>
        </a:p>
      </dgm:t>
    </dgm:pt>
    <dgm:pt modelId="{3CC0B993-54B7-4A9E-BB80-52407590BFDB}" type="parTrans" cxnId="{0AA0F8CE-7732-4FCF-9EEE-067C0D00903E}">
      <dgm:prSet/>
      <dgm:spPr/>
      <dgm:t>
        <a:bodyPr/>
        <a:lstStyle/>
        <a:p>
          <a:endParaRPr lang="fr-FR"/>
        </a:p>
      </dgm:t>
    </dgm:pt>
    <dgm:pt modelId="{9B6A7B8D-B511-4D4E-BB15-A64FB573F053}" type="sibTrans" cxnId="{0AA0F8CE-7732-4FCF-9EEE-067C0D00903E}">
      <dgm:prSet/>
      <dgm:spPr/>
      <dgm:t>
        <a:bodyPr/>
        <a:lstStyle/>
        <a:p>
          <a:endParaRPr lang="fr-FR"/>
        </a:p>
      </dgm:t>
    </dgm:pt>
    <dgm:pt modelId="{E1B130DE-7935-46FD-B213-7FAE791BC0D7}" type="pres">
      <dgm:prSet presAssocID="{C725BC95-157D-474B-8E90-223DBB70008A}" presName="theList" presStyleCnt="0">
        <dgm:presLayoutVars>
          <dgm:dir/>
          <dgm:animLvl val="lvl"/>
          <dgm:resizeHandles val="exact"/>
        </dgm:presLayoutVars>
      </dgm:prSet>
      <dgm:spPr/>
    </dgm:pt>
    <dgm:pt modelId="{81BD3FEF-9C98-4B77-BA14-E4CBB31A2825}" type="pres">
      <dgm:prSet presAssocID="{F49A682B-02D8-4F40-8897-CFED0275D133}" presName="compNode" presStyleCnt="0"/>
      <dgm:spPr/>
    </dgm:pt>
    <dgm:pt modelId="{67D7DC39-B905-417C-B890-560DA0B289B6}" type="pres">
      <dgm:prSet presAssocID="{F49A682B-02D8-4F40-8897-CFED0275D133}" presName="noGeometry" presStyleCnt="0"/>
      <dgm:spPr/>
    </dgm:pt>
    <dgm:pt modelId="{C648B43F-9A48-4A7E-9FE3-685581E03968}" type="pres">
      <dgm:prSet presAssocID="{F49A682B-02D8-4F40-8897-CFED0275D133}" presName="childTextVisible" presStyleLbl="bgAccFollowNode1" presStyleIdx="0" presStyleCnt="2" custScaleX="167485">
        <dgm:presLayoutVars>
          <dgm:bulletEnabled val="1"/>
        </dgm:presLayoutVars>
      </dgm:prSet>
      <dgm:spPr/>
    </dgm:pt>
    <dgm:pt modelId="{C46FBA1A-782E-4B67-BAD2-EC5763C201DA}" type="pres">
      <dgm:prSet presAssocID="{F49A682B-02D8-4F40-8897-CFED0275D133}" presName="childTextHidden" presStyleLbl="bgAccFollowNode1" presStyleIdx="0" presStyleCnt="2"/>
      <dgm:spPr/>
    </dgm:pt>
    <dgm:pt modelId="{D1AFFD9A-B426-44C0-8CFE-CE6B238EA053}" type="pres">
      <dgm:prSet presAssocID="{F49A682B-02D8-4F40-8897-CFED0275D133}" presName="parentText" presStyleLbl="node1" presStyleIdx="0" presStyleCnt="2" custScaleX="102903" custScaleY="90930" custLinFactNeighborX="-50598" custLinFactNeighborY="4843">
        <dgm:presLayoutVars>
          <dgm:chMax val="1"/>
          <dgm:bulletEnabled val="1"/>
        </dgm:presLayoutVars>
      </dgm:prSet>
      <dgm:spPr/>
    </dgm:pt>
    <dgm:pt modelId="{72CCA8F2-B9B4-4619-8B58-152CBCD4C024}" type="pres">
      <dgm:prSet presAssocID="{F49A682B-02D8-4F40-8897-CFED0275D133}" presName="aSpace" presStyleCnt="0"/>
      <dgm:spPr/>
    </dgm:pt>
    <dgm:pt modelId="{022408CA-F7E8-47E4-86CD-B203D621DE07}" type="pres">
      <dgm:prSet presAssocID="{6933F87C-94AA-4506-B0F7-31BD1A9AFB5C}" presName="compNode" presStyleCnt="0"/>
      <dgm:spPr/>
    </dgm:pt>
    <dgm:pt modelId="{FAD10E4F-35C7-44C9-A4E1-D734D12D2616}" type="pres">
      <dgm:prSet presAssocID="{6933F87C-94AA-4506-B0F7-31BD1A9AFB5C}" presName="noGeometry" presStyleCnt="0"/>
      <dgm:spPr/>
    </dgm:pt>
    <dgm:pt modelId="{C1DD4299-1CA5-41D3-A052-F80E3CCD060B}" type="pres">
      <dgm:prSet presAssocID="{6933F87C-94AA-4506-B0F7-31BD1A9AFB5C}" presName="childTextVisible" presStyleLbl="bgAccFollowNode1" presStyleIdx="1" presStyleCnt="2" custLinFactNeighborY="-4682">
        <dgm:presLayoutVars>
          <dgm:bulletEnabled val="1"/>
        </dgm:presLayoutVars>
      </dgm:prSet>
      <dgm:spPr/>
    </dgm:pt>
    <dgm:pt modelId="{F6AA96B5-9EDC-47F3-AED1-54AE5C5640C8}" type="pres">
      <dgm:prSet presAssocID="{6933F87C-94AA-4506-B0F7-31BD1A9AFB5C}" presName="childTextHidden" presStyleLbl="bgAccFollowNode1" presStyleIdx="1" presStyleCnt="2"/>
      <dgm:spPr/>
    </dgm:pt>
    <dgm:pt modelId="{75557C88-AE85-4879-8578-306A6A784AEF}" type="pres">
      <dgm:prSet presAssocID="{6933F87C-94AA-4506-B0F7-31BD1A9AFB5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9BC0B503-58D4-413D-8C61-2F94E42FF6FE}" srcId="{C725BC95-157D-474B-8E90-223DBB70008A}" destId="{6933F87C-94AA-4506-B0F7-31BD1A9AFB5C}" srcOrd="1" destOrd="0" parTransId="{EBD47179-5156-4E2A-BCFA-53FAB5DFD0D9}" sibTransId="{55CC81A4-F533-46F9-9D7C-7E0BE2A2C0BA}"/>
    <dgm:cxn modelId="{427D860B-DE45-46B0-A1A0-5C6FE16BA39D}" srcId="{F49A682B-02D8-4F40-8897-CFED0275D133}" destId="{756A9657-36CB-47A2-BF94-1E7379E322AF}" srcOrd="0" destOrd="0" parTransId="{D9102045-D301-41C6-90D0-FAD6CF49E86F}" sibTransId="{7FBEBC88-53A9-4AD5-9690-38E1CC389F7E}"/>
    <dgm:cxn modelId="{368DE511-2D53-462A-8A70-B52C751F158C}" type="presOf" srcId="{C725BC95-157D-474B-8E90-223DBB70008A}" destId="{E1B130DE-7935-46FD-B213-7FAE791BC0D7}" srcOrd="0" destOrd="0" presId="urn:microsoft.com/office/officeart/2005/8/layout/hProcess6"/>
    <dgm:cxn modelId="{71C3952B-6B76-4210-B083-EA04843C115C}" type="presOf" srcId="{756A9657-36CB-47A2-BF94-1E7379E322AF}" destId="{C648B43F-9A48-4A7E-9FE3-685581E03968}" srcOrd="0" destOrd="0" presId="urn:microsoft.com/office/officeart/2005/8/layout/hProcess6"/>
    <dgm:cxn modelId="{DA04C83C-4BF3-43D8-905C-AB77D601FFF7}" type="presOf" srcId="{DED2FA94-7C04-4D19-8213-4C08B555A37E}" destId="{C648B43F-9A48-4A7E-9FE3-685581E03968}" srcOrd="0" destOrd="1" presId="urn:microsoft.com/office/officeart/2005/8/layout/hProcess6"/>
    <dgm:cxn modelId="{5F7DE23C-8733-4373-BDF4-94A14FBCA991}" type="presOf" srcId="{6933F87C-94AA-4506-B0F7-31BD1A9AFB5C}" destId="{75557C88-AE85-4879-8578-306A6A784AEF}" srcOrd="0" destOrd="0" presId="urn:microsoft.com/office/officeart/2005/8/layout/hProcess6"/>
    <dgm:cxn modelId="{25E58879-9ED4-45E1-BDCC-6366C3333FA0}" type="presOf" srcId="{A754B0A6-534A-4C78-8CC6-2E36CF94C753}" destId="{F6AA96B5-9EDC-47F3-AED1-54AE5C5640C8}" srcOrd="1" destOrd="1" presId="urn:microsoft.com/office/officeart/2005/8/layout/hProcess6"/>
    <dgm:cxn modelId="{BF5B1985-4F4D-4D11-9517-0579BFDDE924}" type="presOf" srcId="{BA8F281E-C64E-4B93-B2E2-104904C686E6}" destId="{F6AA96B5-9EDC-47F3-AED1-54AE5C5640C8}" srcOrd="1" destOrd="0" presId="urn:microsoft.com/office/officeart/2005/8/layout/hProcess6"/>
    <dgm:cxn modelId="{CE8AA699-661B-4A02-973D-B3FE78FBA18B}" type="presOf" srcId="{BA8F281E-C64E-4B93-B2E2-104904C686E6}" destId="{C1DD4299-1CA5-41D3-A052-F80E3CCD060B}" srcOrd="0" destOrd="0" presId="urn:microsoft.com/office/officeart/2005/8/layout/hProcess6"/>
    <dgm:cxn modelId="{5E12C6A6-94D6-4710-8F2C-674399BDA7DC}" type="presOf" srcId="{F49A682B-02D8-4F40-8897-CFED0275D133}" destId="{D1AFFD9A-B426-44C0-8CFE-CE6B238EA053}" srcOrd="0" destOrd="0" presId="urn:microsoft.com/office/officeart/2005/8/layout/hProcess6"/>
    <dgm:cxn modelId="{EA3327A9-41D1-4B35-853B-6F5BBB1E89C8}" type="presOf" srcId="{DED2FA94-7C04-4D19-8213-4C08B555A37E}" destId="{C46FBA1A-782E-4B67-BAD2-EC5763C201DA}" srcOrd="1" destOrd="1" presId="urn:microsoft.com/office/officeart/2005/8/layout/hProcess6"/>
    <dgm:cxn modelId="{54449DA9-49D7-4B90-8F1C-9AECC2A7BC33}" srcId="{C725BC95-157D-474B-8E90-223DBB70008A}" destId="{F49A682B-02D8-4F40-8897-CFED0275D133}" srcOrd="0" destOrd="0" parTransId="{83E586C3-A880-4840-8A0C-FCD7003681FF}" sibTransId="{35182B3F-E9B3-4276-9F66-2E831803525A}"/>
    <dgm:cxn modelId="{756402BC-666F-49B7-AFEB-E4777481818C}" type="presOf" srcId="{756A9657-36CB-47A2-BF94-1E7379E322AF}" destId="{C46FBA1A-782E-4B67-BAD2-EC5763C201DA}" srcOrd="1" destOrd="0" presId="urn:microsoft.com/office/officeart/2005/8/layout/hProcess6"/>
    <dgm:cxn modelId="{61F89AC1-3371-4449-A90B-E6DA377E9EE9}" srcId="{F49A682B-02D8-4F40-8897-CFED0275D133}" destId="{DED2FA94-7C04-4D19-8213-4C08B555A37E}" srcOrd="1" destOrd="0" parTransId="{EEE19C7D-10C5-4200-A953-362DD6DD4D3B}" sibTransId="{134198A4-B687-43CE-94A9-919AB912D193}"/>
    <dgm:cxn modelId="{0AA0F8CE-7732-4FCF-9EEE-067C0D00903E}" srcId="{6933F87C-94AA-4506-B0F7-31BD1A9AFB5C}" destId="{A754B0A6-534A-4C78-8CC6-2E36CF94C753}" srcOrd="1" destOrd="0" parTransId="{3CC0B993-54B7-4A9E-BB80-52407590BFDB}" sibTransId="{9B6A7B8D-B511-4D4E-BB15-A64FB573F053}"/>
    <dgm:cxn modelId="{BD1DA0EC-6A24-47B4-85E0-234F1FBC2010}" srcId="{6933F87C-94AA-4506-B0F7-31BD1A9AFB5C}" destId="{BA8F281E-C64E-4B93-B2E2-104904C686E6}" srcOrd="0" destOrd="0" parTransId="{C04AFCFA-72D1-45A3-8BBF-B176F7070587}" sibTransId="{CEFB1F96-E816-4B38-9705-19563853919B}"/>
    <dgm:cxn modelId="{625478FE-09E0-4AAA-BF24-C811BAAC411D}" type="presOf" srcId="{A754B0A6-534A-4C78-8CC6-2E36CF94C753}" destId="{C1DD4299-1CA5-41D3-A052-F80E3CCD060B}" srcOrd="0" destOrd="1" presId="urn:microsoft.com/office/officeart/2005/8/layout/hProcess6"/>
    <dgm:cxn modelId="{1727269B-4B03-402A-8A5F-ECA20E10B279}" type="presParOf" srcId="{E1B130DE-7935-46FD-B213-7FAE791BC0D7}" destId="{81BD3FEF-9C98-4B77-BA14-E4CBB31A2825}" srcOrd="0" destOrd="0" presId="urn:microsoft.com/office/officeart/2005/8/layout/hProcess6"/>
    <dgm:cxn modelId="{1013DB9B-5E6F-4BD4-A316-F75F77059119}" type="presParOf" srcId="{81BD3FEF-9C98-4B77-BA14-E4CBB31A2825}" destId="{67D7DC39-B905-417C-B890-560DA0B289B6}" srcOrd="0" destOrd="0" presId="urn:microsoft.com/office/officeart/2005/8/layout/hProcess6"/>
    <dgm:cxn modelId="{1A1D67FC-1796-46D8-819A-5E5608F1B9CE}" type="presParOf" srcId="{81BD3FEF-9C98-4B77-BA14-E4CBB31A2825}" destId="{C648B43F-9A48-4A7E-9FE3-685581E03968}" srcOrd="1" destOrd="0" presId="urn:microsoft.com/office/officeart/2005/8/layout/hProcess6"/>
    <dgm:cxn modelId="{064245D6-FB0C-4556-9252-A391A10741CD}" type="presParOf" srcId="{81BD3FEF-9C98-4B77-BA14-E4CBB31A2825}" destId="{C46FBA1A-782E-4B67-BAD2-EC5763C201DA}" srcOrd="2" destOrd="0" presId="urn:microsoft.com/office/officeart/2005/8/layout/hProcess6"/>
    <dgm:cxn modelId="{F8A07303-5503-4CDA-A3C8-1F86CA064995}" type="presParOf" srcId="{81BD3FEF-9C98-4B77-BA14-E4CBB31A2825}" destId="{D1AFFD9A-B426-44C0-8CFE-CE6B238EA053}" srcOrd="3" destOrd="0" presId="urn:microsoft.com/office/officeart/2005/8/layout/hProcess6"/>
    <dgm:cxn modelId="{E073B0E5-CC36-4DE2-A598-D6FD7C11FB97}" type="presParOf" srcId="{E1B130DE-7935-46FD-B213-7FAE791BC0D7}" destId="{72CCA8F2-B9B4-4619-8B58-152CBCD4C024}" srcOrd="1" destOrd="0" presId="urn:microsoft.com/office/officeart/2005/8/layout/hProcess6"/>
    <dgm:cxn modelId="{179CECCD-28EC-4912-83AF-3539FA841A14}" type="presParOf" srcId="{E1B130DE-7935-46FD-B213-7FAE791BC0D7}" destId="{022408CA-F7E8-47E4-86CD-B203D621DE07}" srcOrd="2" destOrd="0" presId="urn:microsoft.com/office/officeart/2005/8/layout/hProcess6"/>
    <dgm:cxn modelId="{40E8DEE0-B68C-4115-BF01-E4BD4F8080F2}" type="presParOf" srcId="{022408CA-F7E8-47E4-86CD-B203D621DE07}" destId="{FAD10E4F-35C7-44C9-A4E1-D734D12D2616}" srcOrd="0" destOrd="0" presId="urn:microsoft.com/office/officeart/2005/8/layout/hProcess6"/>
    <dgm:cxn modelId="{6CDDF2C2-930A-4919-B60F-83495B05E354}" type="presParOf" srcId="{022408CA-F7E8-47E4-86CD-B203D621DE07}" destId="{C1DD4299-1CA5-41D3-A052-F80E3CCD060B}" srcOrd="1" destOrd="0" presId="urn:microsoft.com/office/officeart/2005/8/layout/hProcess6"/>
    <dgm:cxn modelId="{BFEF739C-9801-4523-8680-D0C8C6CBA417}" type="presParOf" srcId="{022408CA-F7E8-47E4-86CD-B203D621DE07}" destId="{F6AA96B5-9EDC-47F3-AED1-54AE5C5640C8}" srcOrd="2" destOrd="0" presId="urn:microsoft.com/office/officeart/2005/8/layout/hProcess6"/>
    <dgm:cxn modelId="{E6E11A97-2A85-4958-8715-D4AFEDE8ABAF}" type="presParOf" srcId="{022408CA-F7E8-47E4-86CD-B203D621DE07}" destId="{75557C88-AE85-4879-8578-306A6A784AE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6E9D533-0327-40F3-829E-6EA9168B31D1}" type="doc">
      <dgm:prSet loTypeId="urn:microsoft.com/office/officeart/2008/layout/HexagonCluster" loCatId="picture" qsTypeId="urn:microsoft.com/office/officeart/2005/8/quickstyle/simple1" qsCatId="simple" csTypeId="urn:microsoft.com/office/officeart/2005/8/colors/colorful2" csCatId="colorful" phldr="1"/>
      <dgm:spPr/>
    </dgm:pt>
    <dgm:pt modelId="{8F3793AB-BD5F-48CE-B2A0-14133B6FFA2E}">
      <dgm:prSet phldrT="[Texte]"/>
      <dgm:spPr/>
      <dgm:t>
        <a:bodyPr/>
        <a:lstStyle/>
        <a:p>
          <a:pPr algn="ctr"/>
          <a:r>
            <a:rPr lang="fr-FR" sz="4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MERCI</a:t>
          </a:r>
          <a:endParaRPr lang="fr-FR" sz="42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918FE3-A06C-445B-8D61-78F8E5A537ED}" type="parTrans" cxnId="{23BAA1F1-DB92-4B59-9E6E-149F7A9B2526}">
      <dgm:prSet/>
      <dgm:spPr/>
      <dgm:t>
        <a:bodyPr/>
        <a:lstStyle/>
        <a:p>
          <a:endParaRPr lang="fr-FR"/>
        </a:p>
      </dgm:t>
    </dgm:pt>
    <dgm:pt modelId="{1129AB6B-064E-4DBA-BC58-F99A860B8E20}" type="sibTrans" cxnId="{23BAA1F1-DB92-4B59-9E6E-149F7A9B252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fr-FR"/>
        </a:p>
      </dgm:t>
    </dgm:pt>
    <dgm:pt modelId="{CE96713B-B49F-4C78-86E8-16C27BAED62B}">
      <dgm:prSet custT="1"/>
      <dgm:spPr/>
      <dgm:t>
        <a:bodyPr/>
        <a:lstStyle/>
        <a:p>
          <a:pPr algn="ctr"/>
          <a:r>
            <a:rPr lang="fr-FR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Rita Arrondeau | Data </a:t>
          </a:r>
          <a:r>
            <a:rPr lang="fr-FR" sz="1800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Analyst</a:t>
          </a:r>
          <a:endParaRPr lang="fr-FR" sz="18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9463656-6A98-4585-99B9-06B8B3E6B674}" type="parTrans" cxnId="{2DBA6294-E5B3-4C19-93E7-1A21A2C375D4}">
      <dgm:prSet/>
      <dgm:spPr/>
      <dgm:t>
        <a:bodyPr/>
        <a:lstStyle/>
        <a:p>
          <a:endParaRPr lang="fr-FR"/>
        </a:p>
      </dgm:t>
    </dgm:pt>
    <dgm:pt modelId="{E449D1EA-7191-42D2-A568-F406CCF165D7}" type="sibTrans" cxnId="{2DBA6294-E5B3-4C19-93E7-1A21A2C375D4}">
      <dgm:prSet/>
      <dgm:spPr/>
      <dgm:t>
        <a:bodyPr/>
        <a:lstStyle/>
        <a:p>
          <a:endParaRPr lang="fr-FR"/>
        </a:p>
      </dgm:t>
    </dgm:pt>
    <dgm:pt modelId="{7631AB71-8D6A-4EC6-9231-48A2EEABA52B}" type="pres">
      <dgm:prSet presAssocID="{76E9D533-0327-40F3-829E-6EA9168B31D1}" presName="Name0" presStyleCnt="0">
        <dgm:presLayoutVars>
          <dgm:chMax val="21"/>
          <dgm:chPref val="21"/>
        </dgm:presLayoutVars>
      </dgm:prSet>
      <dgm:spPr/>
    </dgm:pt>
    <dgm:pt modelId="{DF4DCF00-EB59-487A-BED8-FE20CC0B946A}" type="pres">
      <dgm:prSet presAssocID="{8F3793AB-BD5F-48CE-B2A0-14133B6FFA2E}" presName="text1" presStyleCnt="0"/>
      <dgm:spPr/>
    </dgm:pt>
    <dgm:pt modelId="{5299952E-1A88-4A22-A0C8-27C6FD26AD7E}" type="pres">
      <dgm:prSet presAssocID="{8F3793AB-BD5F-48CE-B2A0-14133B6FFA2E}" presName="textRepeatNode" presStyleLbl="alignNode1" presStyleIdx="0" presStyleCnt="1" custScaleX="100001" custScaleY="100001">
        <dgm:presLayoutVars>
          <dgm:chMax val="0"/>
          <dgm:chPref val="0"/>
          <dgm:bulletEnabled val="1"/>
        </dgm:presLayoutVars>
      </dgm:prSet>
      <dgm:spPr/>
    </dgm:pt>
    <dgm:pt modelId="{13283835-D0A5-4DD6-85E6-FF02B0C95373}" type="pres">
      <dgm:prSet presAssocID="{8F3793AB-BD5F-48CE-B2A0-14133B6FFA2E}" presName="textaccent1" presStyleCnt="0"/>
      <dgm:spPr/>
    </dgm:pt>
    <dgm:pt modelId="{2A0574E1-AFD6-42B3-942F-F40C33EB8ADA}" type="pres">
      <dgm:prSet presAssocID="{8F3793AB-BD5F-48CE-B2A0-14133B6FFA2E}" presName="accentRepeatNode" presStyleLbl="solidAlignAcc1" presStyleIdx="0" presStyleCnt="2"/>
      <dgm:spPr/>
    </dgm:pt>
    <dgm:pt modelId="{D708D82C-CCC2-4D72-AABF-9CB22903D0CC}" type="pres">
      <dgm:prSet presAssocID="{1129AB6B-064E-4DBA-BC58-F99A860B8E20}" presName="image1" presStyleCnt="0"/>
      <dgm:spPr/>
    </dgm:pt>
    <dgm:pt modelId="{B5A1E718-A278-4743-AB9C-634190DAED9E}" type="pres">
      <dgm:prSet presAssocID="{1129AB6B-064E-4DBA-BC58-F99A860B8E20}" presName="imageRepeatNode" presStyleLbl="alignAcc1" presStyleIdx="0" presStyleCnt="1"/>
      <dgm:spPr/>
    </dgm:pt>
    <dgm:pt modelId="{3106EB86-82AD-47AD-905E-D037DABAF2D1}" type="pres">
      <dgm:prSet presAssocID="{1129AB6B-064E-4DBA-BC58-F99A860B8E20}" presName="imageaccent1" presStyleCnt="0"/>
      <dgm:spPr/>
    </dgm:pt>
    <dgm:pt modelId="{9D3FFBC3-6CDB-42BA-B7B9-E5907D6AF0D3}" type="pres">
      <dgm:prSet presAssocID="{1129AB6B-064E-4DBA-BC58-F99A860B8E20}" presName="accentRepeatNode" presStyleLbl="solidAlignAcc1" presStyleIdx="1" presStyleCnt="2"/>
      <dgm:spPr/>
    </dgm:pt>
  </dgm:ptLst>
  <dgm:cxnLst>
    <dgm:cxn modelId="{34C2DA10-DA01-40D8-887E-B0796164CD62}" type="presOf" srcId="{8F3793AB-BD5F-48CE-B2A0-14133B6FFA2E}" destId="{5299952E-1A88-4A22-A0C8-27C6FD26AD7E}" srcOrd="0" destOrd="0" presId="urn:microsoft.com/office/officeart/2008/layout/HexagonCluster"/>
    <dgm:cxn modelId="{51D1A442-C8AF-47D1-ADAE-7E9096BD4D0B}" type="presOf" srcId="{CE96713B-B49F-4C78-86E8-16C27BAED62B}" destId="{5299952E-1A88-4A22-A0C8-27C6FD26AD7E}" srcOrd="0" destOrd="1" presId="urn:microsoft.com/office/officeart/2008/layout/HexagonCluster"/>
    <dgm:cxn modelId="{CCEC297D-3685-46AC-997F-833874A85B0A}" type="presOf" srcId="{76E9D533-0327-40F3-829E-6EA9168B31D1}" destId="{7631AB71-8D6A-4EC6-9231-48A2EEABA52B}" srcOrd="0" destOrd="0" presId="urn:microsoft.com/office/officeart/2008/layout/HexagonCluster"/>
    <dgm:cxn modelId="{2DBA6294-E5B3-4C19-93E7-1A21A2C375D4}" srcId="{8F3793AB-BD5F-48CE-B2A0-14133B6FFA2E}" destId="{CE96713B-B49F-4C78-86E8-16C27BAED62B}" srcOrd="0" destOrd="0" parTransId="{69463656-6A98-4585-99B9-06B8B3E6B674}" sibTransId="{E449D1EA-7191-42D2-A568-F406CCF165D7}"/>
    <dgm:cxn modelId="{2DD4B7C6-440A-4A09-A1D2-563655826C99}" type="presOf" srcId="{1129AB6B-064E-4DBA-BC58-F99A860B8E20}" destId="{B5A1E718-A278-4743-AB9C-634190DAED9E}" srcOrd="0" destOrd="0" presId="urn:microsoft.com/office/officeart/2008/layout/HexagonCluster"/>
    <dgm:cxn modelId="{23BAA1F1-DB92-4B59-9E6E-149F7A9B2526}" srcId="{76E9D533-0327-40F3-829E-6EA9168B31D1}" destId="{8F3793AB-BD5F-48CE-B2A0-14133B6FFA2E}" srcOrd="0" destOrd="0" parTransId="{18918FE3-A06C-445B-8D61-78F8E5A537ED}" sibTransId="{1129AB6B-064E-4DBA-BC58-F99A860B8E20}"/>
    <dgm:cxn modelId="{1DA2F476-C38F-44A9-B0D8-735E6E135779}" type="presParOf" srcId="{7631AB71-8D6A-4EC6-9231-48A2EEABA52B}" destId="{DF4DCF00-EB59-487A-BED8-FE20CC0B946A}" srcOrd="0" destOrd="0" presId="urn:microsoft.com/office/officeart/2008/layout/HexagonCluster"/>
    <dgm:cxn modelId="{BFFDC080-7819-453B-B9BB-98D5CFA3023D}" type="presParOf" srcId="{DF4DCF00-EB59-487A-BED8-FE20CC0B946A}" destId="{5299952E-1A88-4A22-A0C8-27C6FD26AD7E}" srcOrd="0" destOrd="0" presId="urn:microsoft.com/office/officeart/2008/layout/HexagonCluster"/>
    <dgm:cxn modelId="{80927C05-53E7-4676-A83E-7121FF86ECE9}" type="presParOf" srcId="{7631AB71-8D6A-4EC6-9231-48A2EEABA52B}" destId="{13283835-D0A5-4DD6-85E6-FF02B0C95373}" srcOrd="1" destOrd="0" presId="urn:microsoft.com/office/officeart/2008/layout/HexagonCluster"/>
    <dgm:cxn modelId="{DDA6EFBB-3749-4420-BEB8-CEFFDB52F9A3}" type="presParOf" srcId="{13283835-D0A5-4DD6-85E6-FF02B0C95373}" destId="{2A0574E1-AFD6-42B3-942F-F40C33EB8ADA}" srcOrd="0" destOrd="0" presId="urn:microsoft.com/office/officeart/2008/layout/HexagonCluster"/>
    <dgm:cxn modelId="{4852BAEC-EB21-44E8-8594-226F7E8F84C6}" type="presParOf" srcId="{7631AB71-8D6A-4EC6-9231-48A2EEABA52B}" destId="{D708D82C-CCC2-4D72-AABF-9CB22903D0CC}" srcOrd="2" destOrd="0" presId="urn:microsoft.com/office/officeart/2008/layout/HexagonCluster"/>
    <dgm:cxn modelId="{0BF12C72-3ED8-4947-917E-47459E14260F}" type="presParOf" srcId="{D708D82C-CCC2-4D72-AABF-9CB22903D0CC}" destId="{B5A1E718-A278-4743-AB9C-634190DAED9E}" srcOrd="0" destOrd="0" presId="urn:microsoft.com/office/officeart/2008/layout/HexagonCluster"/>
    <dgm:cxn modelId="{B1CE729B-1960-4FBE-947B-949192A04F9E}" type="presParOf" srcId="{7631AB71-8D6A-4EC6-9231-48A2EEABA52B}" destId="{3106EB86-82AD-47AD-905E-D037DABAF2D1}" srcOrd="3" destOrd="0" presId="urn:microsoft.com/office/officeart/2008/layout/HexagonCluster"/>
    <dgm:cxn modelId="{57818CC2-1EED-4679-A016-4E13A9E5AD65}" type="presParOf" srcId="{3106EB86-82AD-47AD-905E-D037DABAF2D1}" destId="{9D3FFBC3-6CDB-42BA-B7B9-E5907D6AF0D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80939-9451-41EF-B547-C3BD24F51D30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</dgm:pt>
    <dgm:pt modelId="{13767EBE-6623-4A5F-96E6-AC2955180612}">
      <dgm:prSet phldrT="[Texte]"/>
      <dgm:spPr/>
      <dgm:t>
        <a:bodyPr/>
        <a:lstStyle/>
        <a:p>
          <a:r>
            <a:rPr lang="fr-FR" dirty="0"/>
            <a:t>Traitement des valeurs nulles</a:t>
          </a:r>
        </a:p>
      </dgm:t>
    </dgm:pt>
    <dgm:pt modelId="{EAF23A92-B5FB-4701-ADA3-311FC9D44D13}" type="parTrans" cxnId="{245C74F7-7978-4008-B34B-AE5D2BAE8007}">
      <dgm:prSet/>
      <dgm:spPr/>
      <dgm:t>
        <a:bodyPr/>
        <a:lstStyle/>
        <a:p>
          <a:endParaRPr lang="fr-FR"/>
        </a:p>
      </dgm:t>
    </dgm:pt>
    <dgm:pt modelId="{B60DD99F-6FC5-454D-BE9F-7D97DAF2B7E4}" type="sibTrans" cxnId="{245C74F7-7978-4008-B34B-AE5D2BAE8007}">
      <dgm:prSet/>
      <dgm:spPr/>
      <dgm:t>
        <a:bodyPr/>
        <a:lstStyle/>
        <a:p>
          <a:endParaRPr lang="fr-FR"/>
        </a:p>
      </dgm:t>
    </dgm:pt>
    <dgm:pt modelId="{867D8D58-2276-4701-8ED0-1D69061DCBA7}">
      <dgm:prSet/>
      <dgm:spPr/>
      <dgm:t>
        <a:bodyPr/>
        <a:lstStyle/>
        <a:p>
          <a:pPr>
            <a:buNone/>
          </a:pPr>
          <a:r>
            <a:rPr lang="fr-FR" sz="900" dirty="0"/>
            <a:t>Jointure</a:t>
          </a:r>
        </a:p>
      </dgm:t>
    </dgm:pt>
    <dgm:pt modelId="{B57AB7F5-FBAF-4075-B9DD-19DFBA6E54DD}" type="sibTrans" cxnId="{E2E40757-7EFE-445B-AF96-865405C790C9}">
      <dgm:prSet/>
      <dgm:spPr/>
      <dgm:t>
        <a:bodyPr/>
        <a:lstStyle/>
        <a:p>
          <a:endParaRPr lang="fr-FR"/>
        </a:p>
      </dgm:t>
    </dgm:pt>
    <dgm:pt modelId="{A6768BB1-3ACA-4173-B159-A4B100FE7C6B}" type="parTrans" cxnId="{E2E40757-7EFE-445B-AF96-865405C790C9}">
      <dgm:prSet/>
      <dgm:spPr/>
      <dgm:t>
        <a:bodyPr/>
        <a:lstStyle/>
        <a:p>
          <a:endParaRPr lang="fr-FR"/>
        </a:p>
      </dgm:t>
    </dgm:pt>
    <dgm:pt modelId="{B89E2C4E-6318-443E-B5B2-5FB7DC309C40}">
      <dgm:prSet phldrT="[Texte]"/>
      <dgm:spPr/>
      <dgm:t>
        <a:bodyPr/>
        <a:lstStyle/>
        <a:p>
          <a:r>
            <a:rPr lang="fr-FR" b="0" i="0" dirty="0"/>
            <a:t>Eliminer les colonnes qui représentent un pourcentage supérieur à 10% des valeurs manquantes</a:t>
          </a:r>
          <a:endParaRPr lang="fr-FR" dirty="0"/>
        </a:p>
      </dgm:t>
    </dgm:pt>
    <dgm:pt modelId="{020DA2BE-7E8D-42E6-AC5E-6B5A080E8265}" type="parTrans" cxnId="{A5F934CB-F7F6-41BB-ADCA-DD92D2B02FC1}">
      <dgm:prSet/>
      <dgm:spPr/>
      <dgm:t>
        <a:bodyPr/>
        <a:lstStyle/>
        <a:p>
          <a:endParaRPr lang="fr-FR"/>
        </a:p>
      </dgm:t>
    </dgm:pt>
    <dgm:pt modelId="{AB34ABC9-3681-41C3-8B77-B14E6A790CAA}" type="sibTrans" cxnId="{A5F934CB-F7F6-41BB-ADCA-DD92D2B02FC1}">
      <dgm:prSet/>
      <dgm:spPr/>
      <dgm:t>
        <a:bodyPr/>
        <a:lstStyle/>
        <a:p>
          <a:endParaRPr lang="fr-FR"/>
        </a:p>
      </dgm:t>
    </dgm:pt>
    <dgm:pt modelId="{6F662CCA-08D4-4BB4-BF80-3D98FCC6959E}">
      <dgm:prSet phldrT="[Texte]"/>
      <dgm:spPr/>
      <dgm:t>
        <a:bodyPr/>
        <a:lstStyle/>
        <a:p>
          <a:r>
            <a:rPr lang="fr-FR" dirty="0"/>
            <a:t>Agrégation</a:t>
          </a:r>
        </a:p>
      </dgm:t>
    </dgm:pt>
    <dgm:pt modelId="{C0C367BF-6610-4403-AA78-C909F358308C}" type="parTrans" cxnId="{47543468-69C2-4B51-ADCE-744430B66A05}">
      <dgm:prSet/>
      <dgm:spPr/>
      <dgm:t>
        <a:bodyPr/>
        <a:lstStyle/>
        <a:p>
          <a:endParaRPr lang="fr-FR"/>
        </a:p>
      </dgm:t>
    </dgm:pt>
    <dgm:pt modelId="{85F49B68-E428-4B5F-A756-A53ABC8FE84F}" type="sibTrans" cxnId="{47543468-69C2-4B51-ADCE-744430B66A05}">
      <dgm:prSet/>
      <dgm:spPr/>
      <dgm:t>
        <a:bodyPr/>
        <a:lstStyle/>
        <a:p>
          <a:endParaRPr lang="fr-FR"/>
        </a:p>
      </dgm:t>
    </dgm:pt>
    <dgm:pt modelId="{F0800595-C0E5-4415-BB4A-0575C7DA192C}">
      <dgm:prSet/>
      <dgm:spPr/>
      <dgm:t>
        <a:bodyPr/>
        <a:lstStyle/>
        <a:p>
          <a:pPr algn="l"/>
          <a:r>
            <a:rPr lang="fr-FR" dirty="0"/>
            <a:t>Choix stratégique: Abandonner des informations  pour avoir le maximum de pays à étudier (109 contre 42)</a:t>
          </a:r>
        </a:p>
      </dgm:t>
    </dgm:pt>
    <dgm:pt modelId="{472EFC16-ECA5-43D8-B594-5BBF7A13EF0D}" type="parTrans" cxnId="{9D510F81-FF64-45B4-85A3-5401099CCBDD}">
      <dgm:prSet/>
      <dgm:spPr/>
      <dgm:t>
        <a:bodyPr/>
        <a:lstStyle/>
        <a:p>
          <a:endParaRPr lang="fr-FR"/>
        </a:p>
      </dgm:t>
    </dgm:pt>
    <dgm:pt modelId="{2EF0D97A-0EFC-4010-8614-6210E361AB92}" type="sibTrans" cxnId="{9D510F81-FF64-45B4-85A3-5401099CCBDD}">
      <dgm:prSet/>
      <dgm:spPr/>
      <dgm:t>
        <a:bodyPr/>
        <a:lstStyle/>
        <a:p>
          <a:endParaRPr lang="fr-FR"/>
        </a:p>
      </dgm:t>
    </dgm:pt>
    <dgm:pt modelId="{858BCB8D-5F13-40A5-8D40-927ECE7D44AA}">
      <dgm:prSet/>
      <dgm:spPr/>
      <dgm:t>
        <a:bodyPr/>
        <a:lstStyle/>
        <a:p>
          <a:r>
            <a:rPr lang="fr-FR" dirty="0"/>
            <a:t>Traitement des dernières valeurs manquantes </a:t>
          </a:r>
        </a:p>
      </dgm:t>
    </dgm:pt>
    <dgm:pt modelId="{3370F713-1447-41F5-B8A1-7A466C480972}" type="parTrans" cxnId="{43FA8695-C02E-44A0-B665-BF9A791F9F01}">
      <dgm:prSet/>
      <dgm:spPr/>
      <dgm:t>
        <a:bodyPr/>
        <a:lstStyle/>
        <a:p>
          <a:endParaRPr lang="fr-FR"/>
        </a:p>
      </dgm:t>
    </dgm:pt>
    <dgm:pt modelId="{7B0B674E-7DB9-4EA2-B771-9414B5BF130F}" type="sibTrans" cxnId="{43FA8695-C02E-44A0-B665-BF9A791F9F01}">
      <dgm:prSet/>
      <dgm:spPr/>
      <dgm:t>
        <a:bodyPr/>
        <a:lstStyle/>
        <a:p>
          <a:endParaRPr lang="fr-FR"/>
        </a:p>
      </dgm:t>
    </dgm:pt>
    <dgm:pt modelId="{CB460856-5901-4AC2-80F1-8656685F562B}">
      <dgm:prSet/>
      <dgm:spPr/>
      <dgm:t>
        <a:bodyPr/>
        <a:lstStyle/>
        <a:p>
          <a:r>
            <a:rPr lang="fr-FR" dirty="0"/>
            <a:t>Remplacement manuel des valeurs via recherche web</a:t>
          </a:r>
        </a:p>
      </dgm:t>
    </dgm:pt>
    <dgm:pt modelId="{E4F11DB2-C5EC-4F0D-AD32-DCA15F23D7F5}" type="parTrans" cxnId="{A6E5BA96-DBA0-4F24-998D-E7C353186DBA}">
      <dgm:prSet/>
      <dgm:spPr/>
      <dgm:t>
        <a:bodyPr/>
        <a:lstStyle/>
        <a:p>
          <a:endParaRPr lang="fr-FR"/>
        </a:p>
      </dgm:t>
    </dgm:pt>
    <dgm:pt modelId="{32BCA3B7-53F8-4FC2-A371-2F0815B028BD}" type="sibTrans" cxnId="{A6E5BA96-DBA0-4F24-998D-E7C353186DBA}">
      <dgm:prSet/>
      <dgm:spPr/>
      <dgm:t>
        <a:bodyPr/>
        <a:lstStyle/>
        <a:p>
          <a:endParaRPr lang="fr-FR"/>
        </a:p>
      </dgm:t>
    </dgm:pt>
    <dgm:pt modelId="{2DE7F9B8-18B8-47E1-B1A7-DEF4A7F16365}">
      <dgm:prSet/>
      <dgm:spPr/>
      <dgm:t>
        <a:bodyPr/>
        <a:lstStyle/>
        <a:p>
          <a:r>
            <a:rPr lang="fr-FR" dirty="0"/>
            <a:t>Eliminer les pays très à risque sur le plan politique</a:t>
          </a:r>
        </a:p>
      </dgm:t>
    </dgm:pt>
    <dgm:pt modelId="{E50AE21E-FB4B-44F3-9449-79E84A88B62C}" type="parTrans" cxnId="{73CDD9FB-7E57-4363-A2E8-6A74D7D6107E}">
      <dgm:prSet/>
      <dgm:spPr/>
      <dgm:t>
        <a:bodyPr/>
        <a:lstStyle/>
        <a:p>
          <a:endParaRPr lang="fr-FR"/>
        </a:p>
      </dgm:t>
    </dgm:pt>
    <dgm:pt modelId="{67B5A2DA-D8DA-4BE4-93D0-4E1760CC7646}" type="sibTrans" cxnId="{73CDD9FB-7E57-4363-A2E8-6A74D7D6107E}">
      <dgm:prSet/>
      <dgm:spPr/>
      <dgm:t>
        <a:bodyPr/>
        <a:lstStyle/>
        <a:p>
          <a:endParaRPr lang="fr-FR"/>
        </a:p>
      </dgm:t>
    </dgm:pt>
    <dgm:pt modelId="{4E902C9E-4C64-479D-AB49-5B004EA8B192}">
      <dgm:prSet/>
      <dgm:spPr/>
      <dgm:t>
        <a:bodyPr/>
        <a:lstStyle/>
        <a:p>
          <a:pPr algn="ctr"/>
          <a:r>
            <a:rPr lang="fr-FR" dirty="0"/>
            <a:t>Taux de changes, Emission de C02, barrières à l’entrée</a:t>
          </a:r>
        </a:p>
      </dgm:t>
    </dgm:pt>
    <dgm:pt modelId="{8D759646-333E-4AFD-8DC7-314A18FA7D82}" type="parTrans" cxnId="{AD79D585-0BD8-4055-A91C-E819F4B67481}">
      <dgm:prSet/>
      <dgm:spPr/>
      <dgm:t>
        <a:bodyPr/>
        <a:lstStyle/>
        <a:p>
          <a:endParaRPr lang="fr-FR"/>
        </a:p>
      </dgm:t>
    </dgm:pt>
    <dgm:pt modelId="{5BD978D9-6868-4E0F-B121-22D9ECA2E376}" type="sibTrans" cxnId="{AD79D585-0BD8-4055-A91C-E819F4B67481}">
      <dgm:prSet/>
      <dgm:spPr/>
      <dgm:t>
        <a:bodyPr/>
        <a:lstStyle/>
        <a:p>
          <a:endParaRPr lang="fr-FR"/>
        </a:p>
      </dgm:t>
    </dgm:pt>
    <dgm:pt modelId="{8FF0E3B6-96D2-4204-A55B-25DAA4636721}" type="pres">
      <dgm:prSet presAssocID="{15580939-9451-41EF-B547-C3BD24F51D30}" presName="Name0" presStyleCnt="0">
        <dgm:presLayoutVars>
          <dgm:dir/>
          <dgm:animLvl val="lvl"/>
          <dgm:resizeHandles val="exact"/>
        </dgm:presLayoutVars>
      </dgm:prSet>
      <dgm:spPr/>
    </dgm:pt>
    <dgm:pt modelId="{FAE2D511-D1CE-47E5-AFD2-BD0F26740786}" type="pres">
      <dgm:prSet presAssocID="{858BCB8D-5F13-40A5-8D40-927ECE7D44AA}" presName="boxAndChildren" presStyleCnt="0"/>
      <dgm:spPr/>
    </dgm:pt>
    <dgm:pt modelId="{8891029C-B9A9-41C7-8683-F14726BD7AB1}" type="pres">
      <dgm:prSet presAssocID="{858BCB8D-5F13-40A5-8D40-927ECE7D44AA}" presName="parentTextBox" presStyleLbl="node1" presStyleIdx="0" presStyleCnt="3"/>
      <dgm:spPr/>
    </dgm:pt>
    <dgm:pt modelId="{2A913B7D-B839-4E30-B79E-CE1E8689AC90}" type="pres">
      <dgm:prSet presAssocID="{858BCB8D-5F13-40A5-8D40-927ECE7D44AA}" presName="entireBox" presStyleLbl="node1" presStyleIdx="0" presStyleCnt="3"/>
      <dgm:spPr/>
    </dgm:pt>
    <dgm:pt modelId="{BFB3FB99-8816-4E00-853C-06222CA0657D}" type="pres">
      <dgm:prSet presAssocID="{858BCB8D-5F13-40A5-8D40-927ECE7D44AA}" presName="descendantBox" presStyleCnt="0"/>
      <dgm:spPr/>
    </dgm:pt>
    <dgm:pt modelId="{20B1D667-8670-4C87-84BD-C97B66E49878}" type="pres">
      <dgm:prSet presAssocID="{2DE7F9B8-18B8-47E1-B1A7-DEF4A7F16365}" presName="childTextBox" presStyleLbl="fgAccFollowNode1" presStyleIdx="0" presStyleCnt="5">
        <dgm:presLayoutVars>
          <dgm:bulletEnabled val="1"/>
        </dgm:presLayoutVars>
      </dgm:prSet>
      <dgm:spPr/>
    </dgm:pt>
    <dgm:pt modelId="{DE21CE4A-4D04-475F-843D-710B4E5727DB}" type="pres">
      <dgm:prSet presAssocID="{CB460856-5901-4AC2-80F1-8656685F562B}" presName="childTextBox" presStyleLbl="fgAccFollowNode1" presStyleIdx="1" presStyleCnt="5">
        <dgm:presLayoutVars>
          <dgm:bulletEnabled val="1"/>
        </dgm:presLayoutVars>
      </dgm:prSet>
      <dgm:spPr/>
    </dgm:pt>
    <dgm:pt modelId="{7B0C1C4A-2DC2-467D-92AC-F96029391F75}" type="pres">
      <dgm:prSet presAssocID="{B57AB7F5-FBAF-4075-B9DD-19DFBA6E54DD}" presName="sp" presStyleCnt="0"/>
      <dgm:spPr/>
    </dgm:pt>
    <dgm:pt modelId="{D4CCE167-9D10-471B-94E5-D320D5C086B4}" type="pres">
      <dgm:prSet presAssocID="{867D8D58-2276-4701-8ED0-1D69061DCBA7}" presName="arrowAndChildren" presStyleCnt="0"/>
      <dgm:spPr/>
    </dgm:pt>
    <dgm:pt modelId="{0B2E568C-D214-4BF5-ACA6-03A7D33A77E5}" type="pres">
      <dgm:prSet presAssocID="{867D8D58-2276-4701-8ED0-1D69061DCBA7}" presName="parentTextArrow" presStyleLbl="node1" presStyleIdx="0" presStyleCnt="3"/>
      <dgm:spPr/>
    </dgm:pt>
    <dgm:pt modelId="{BEEB266D-0A82-43BA-99AF-196C08399BA1}" type="pres">
      <dgm:prSet presAssocID="{867D8D58-2276-4701-8ED0-1D69061DCBA7}" presName="arrow" presStyleLbl="node1" presStyleIdx="1" presStyleCnt="3"/>
      <dgm:spPr/>
    </dgm:pt>
    <dgm:pt modelId="{AD80D0D3-6A54-40C4-9845-ECEA2AFA8B51}" type="pres">
      <dgm:prSet presAssocID="{867D8D58-2276-4701-8ED0-1D69061DCBA7}" presName="descendantArrow" presStyleCnt="0"/>
      <dgm:spPr/>
    </dgm:pt>
    <dgm:pt modelId="{25200976-C4E5-44BF-B413-98B28D94E42C}" type="pres">
      <dgm:prSet presAssocID="{F0800595-C0E5-4415-BB4A-0575C7DA192C}" presName="childTextArrow" presStyleLbl="fgAccFollowNode1" presStyleIdx="2" presStyleCnt="5">
        <dgm:presLayoutVars>
          <dgm:bulletEnabled val="1"/>
        </dgm:presLayoutVars>
      </dgm:prSet>
      <dgm:spPr/>
    </dgm:pt>
    <dgm:pt modelId="{EC83AC26-FCCE-4953-AB1D-161F1B9978FA}" type="pres">
      <dgm:prSet presAssocID="{B60DD99F-6FC5-454D-BE9F-7D97DAF2B7E4}" presName="sp" presStyleCnt="0"/>
      <dgm:spPr/>
    </dgm:pt>
    <dgm:pt modelId="{6579608B-1787-4AA0-A448-AAA2E992419D}" type="pres">
      <dgm:prSet presAssocID="{13767EBE-6623-4A5F-96E6-AC2955180612}" presName="arrowAndChildren" presStyleCnt="0"/>
      <dgm:spPr/>
    </dgm:pt>
    <dgm:pt modelId="{F7419B53-AA87-4FE5-B281-4074B1EB2CB1}" type="pres">
      <dgm:prSet presAssocID="{13767EBE-6623-4A5F-96E6-AC2955180612}" presName="parentTextArrow" presStyleLbl="node1" presStyleIdx="1" presStyleCnt="3"/>
      <dgm:spPr/>
    </dgm:pt>
    <dgm:pt modelId="{FDD576C1-9386-4960-87AB-4B675A3C3147}" type="pres">
      <dgm:prSet presAssocID="{13767EBE-6623-4A5F-96E6-AC2955180612}" presName="arrow" presStyleLbl="node1" presStyleIdx="2" presStyleCnt="3" custLinFactNeighborY="-3610"/>
      <dgm:spPr/>
    </dgm:pt>
    <dgm:pt modelId="{AFE87D2E-90D2-4C56-9DB4-899C708F25F9}" type="pres">
      <dgm:prSet presAssocID="{13767EBE-6623-4A5F-96E6-AC2955180612}" presName="descendantArrow" presStyleCnt="0"/>
      <dgm:spPr/>
    </dgm:pt>
    <dgm:pt modelId="{74D8860B-FD42-4396-9E99-D49E6F9E6DF0}" type="pres">
      <dgm:prSet presAssocID="{6F662CCA-08D4-4BB4-BF80-3D98FCC6959E}" presName="childTextArrow" presStyleLbl="fgAccFollowNode1" presStyleIdx="3" presStyleCnt="5">
        <dgm:presLayoutVars>
          <dgm:bulletEnabled val="1"/>
        </dgm:presLayoutVars>
      </dgm:prSet>
      <dgm:spPr/>
    </dgm:pt>
    <dgm:pt modelId="{90E708BE-FFE4-4420-8E2C-A2A340C71DB4}" type="pres">
      <dgm:prSet presAssocID="{B89E2C4E-6318-443E-B5B2-5FB7DC309C40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47543468-69C2-4B51-ADCE-744430B66A05}" srcId="{13767EBE-6623-4A5F-96E6-AC2955180612}" destId="{6F662CCA-08D4-4BB4-BF80-3D98FCC6959E}" srcOrd="0" destOrd="0" parTransId="{C0C367BF-6610-4403-AA78-C909F358308C}" sibTransId="{85F49B68-E428-4B5F-A756-A53ABC8FE84F}"/>
    <dgm:cxn modelId="{F59D8A4C-4CAE-40B2-B23F-996F369597CA}" type="presOf" srcId="{15580939-9451-41EF-B547-C3BD24F51D30}" destId="{8FF0E3B6-96D2-4204-A55B-25DAA4636721}" srcOrd="0" destOrd="0" presId="urn:microsoft.com/office/officeart/2005/8/layout/process4"/>
    <dgm:cxn modelId="{EB6B7172-11DE-403E-BEDA-FB3D63D44157}" type="presOf" srcId="{F0800595-C0E5-4415-BB4A-0575C7DA192C}" destId="{25200976-C4E5-44BF-B413-98B28D94E42C}" srcOrd="0" destOrd="0" presId="urn:microsoft.com/office/officeart/2005/8/layout/process4"/>
    <dgm:cxn modelId="{E2E40757-7EFE-445B-AF96-865405C790C9}" srcId="{15580939-9451-41EF-B547-C3BD24F51D30}" destId="{867D8D58-2276-4701-8ED0-1D69061DCBA7}" srcOrd="1" destOrd="0" parTransId="{A6768BB1-3ACA-4173-B159-A4B100FE7C6B}" sibTransId="{B57AB7F5-FBAF-4075-B9DD-19DFBA6E54DD}"/>
    <dgm:cxn modelId="{0C5C1A7F-84CD-4202-8071-F6806BC80F7D}" type="presOf" srcId="{13767EBE-6623-4A5F-96E6-AC2955180612}" destId="{F7419B53-AA87-4FE5-B281-4074B1EB2CB1}" srcOrd="0" destOrd="0" presId="urn:microsoft.com/office/officeart/2005/8/layout/process4"/>
    <dgm:cxn modelId="{9D510F81-FF64-45B4-85A3-5401099CCBDD}" srcId="{867D8D58-2276-4701-8ED0-1D69061DCBA7}" destId="{F0800595-C0E5-4415-BB4A-0575C7DA192C}" srcOrd="0" destOrd="0" parTransId="{472EFC16-ECA5-43D8-B594-5BBF7A13EF0D}" sibTransId="{2EF0D97A-0EFC-4010-8614-6210E361AB92}"/>
    <dgm:cxn modelId="{AD79D585-0BD8-4055-A91C-E819F4B67481}" srcId="{F0800595-C0E5-4415-BB4A-0575C7DA192C}" destId="{4E902C9E-4C64-479D-AB49-5B004EA8B192}" srcOrd="0" destOrd="0" parTransId="{8D759646-333E-4AFD-8DC7-314A18FA7D82}" sibTransId="{5BD978D9-6868-4E0F-B121-22D9ECA2E376}"/>
    <dgm:cxn modelId="{CF7E988A-4186-49E1-B216-7701687EC82D}" type="presOf" srcId="{CB460856-5901-4AC2-80F1-8656685F562B}" destId="{DE21CE4A-4D04-475F-843D-710B4E5727DB}" srcOrd="0" destOrd="0" presId="urn:microsoft.com/office/officeart/2005/8/layout/process4"/>
    <dgm:cxn modelId="{2194848C-B4C3-41FC-8EC6-2C44C4982AA8}" type="presOf" srcId="{858BCB8D-5F13-40A5-8D40-927ECE7D44AA}" destId="{2A913B7D-B839-4E30-B79E-CE1E8689AC90}" srcOrd="1" destOrd="0" presId="urn:microsoft.com/office/officeart/2005/8/layout/process4"/>
    <dgm:cxn modelId="{16A35095-9013-4577-A469-A6E3B8948735}" type="presOf" srcId="{6F662CCA-08D4-4BB4-BF80-3D98FCC6959E}" destId="{74D8860B-FD42-4396-9E99-D49E6F9E6DF0}" srcOrd="0" destOrd="0" presId="urn:microsoft.com/office/officeart/2005/8/layout/process4"/>
    <dgm:cxn modelId="{43FA8695-C02E-44A0-B665-BF9A791F9F01}" srcId="{15580939-9451-41EF-B547-C3BD24F51D30}" destId="{858BCB8D-5F13-40A5-8D40-927ECE7D44AA}" srcOrd="2" destOrd="0" parTransId="{3370F713-1447-41F5-B8A1-7A466C480972}" sibTransId="{7B0B674E-7DB9-4EA2-B771-9414B5BF130F}"/>
    <dgm:cxn modelId="{A6E5BA96-DBA0-4F24-998D-E7C353186DBA}" srcId="{858BCB8D-5F13-40A5-8D40-927ECE7D44AA}" destId="{CB460856-5901-4AC2-80F1-8656685F562B}" srcOrd="1" destOrd="0" parTransId="{E4F11DB2-C5EC-4F0D-AD32-DCA15F23D7F5}" sibTransId="{32BCA3B7-53F8-4FC2-A371-2F0815B028BD}"/>
    <dgm:cxn modelId="{20D13498-FAFE-42B9-A8E2-D66072E70CD9}" type="presOf" srcId="{867D8D58-2276-4701-8ED0-1D69061DCBA7}" destId="{0B2E568C-D214-4BF5-ACA6-03A7D33A77E5}" srcOrd="0" destOrd="0" presId="urn:microsoft.com/office/officeart/2005/8/layout/process4"/>
    <dgm:cxn modelId="{01A62DA5-2DFE-4DD1-B2EE-FA512101C670}" type="presOf" srcId="{B89E2C4E-6318-443E-B5B2-5FB7DC309C40}" destId="{90E708BE-FFE4-4420-8E2C-A2A340C71DB4}" srcOrd="0" destOrd="0" presId="urn:microsoft.com/office/officeart/2005/8/layout/process4"/>
    <dgm:cxn modelId="{056429A7-CDFC-47E7-A024-C32FAFBC7D89}" type="presOf" srcId="{858BCB8D-5F13-40A5-8D40-927ECE7D44AA}" destId="{8891029C-B9A9-41C7-8683-F14726BD7AB1}" srcOrd="0" destOrd="0" presId="urn:microsoft.com/office/officeart/2005/8/layout/process4"/>
    <dgm:cxn modelId="{D0ABEBB9-55EB-483E-A6D4-910E609AD509}" type="presOf" srcId="{867D8D58-2276-4701-8ED0-1D69061DCBA7}" destId="{BEEB266D-0A82-43BA-99AF-196C08399BA1}" srcOrd="1" destOrd="0" presId="urn:microsoft.com/office/officeart/2005/8/layout/process4"/>
    <dgm:cxn modelId="{3C980FC7-5C7D-41A4-9417-C314E1EEFE59}" type="presOf" srcId="{4E902C9E-4C64-479D-AB49-5B004EA8B192}" destId="{25200976-C4E5-44BF-B413-98B28D94E42C}" srcOrd="0" destOrd="1" presId="urn:microsoft.com/office/officeart/2005/8/layout/process4"/>
    <dgm:cxn modelId="{A5F934CB-F7F6-41BB-ADCA-DD92D2B02FC1}" srcId="{13767EBE-6623-4A5F-96E6-AC2955180612}" destId="{B89E2C4E-6318-443E-B5B2-5FB7DC309C40}" srcOrd="1" destOrd="0" parTransId="{020DA2BE-7E8D-42E6-AC5E-6B5A080E8265}" sibTransId="{AB34ABC9-3681-41C3-8B77-B14E6A790CAA}"/>
    <dgm:cxn modelId="{E7723DCB-E954-4B47-BA54-F0B109D6BFCE}" type="presOf" srcId="{2DE7F9B8-18B8-47E1-B1A7-DEF4A7F16365}" destId="{20B1D667-8670-4C87-84BD-C97B66E49878}" srcOrd="0" destOrd="0" presId="urn:microsoft.com/office/officeart/2005/8/layout/process4"/>
    <dgm:cxn modelId="{E1A7D9D9-96B6-4B51-BA83-65BFAB649B28}" type="presOf" srcId="{13767EBE-6623-4A5F-96E6-AC2955180612}" destId="{FDD576C1-9386-4960-87AB-4B675A3C3147}" srcOrd="1" destOrd="0" presId="urn:microsoft.com/office/officeart/2005/8/layout/process4"/>
    <dgm:cxn modelId="{245C74F7-7978-4008-B34B-AE5D2BAE8007}" srcId="{15580939-9451-41EF-B547-C3BD24F51D30}" destId="{13767EBE-6623-4A5F-96E6-AC2955180612}" srcOrd="0" destOrd="0" parTransId="{EAF23A92-B5FB-4701-ADA3-311FC9D44D13}" sibTransId="{B60DD99F-6FC5-454D-BE9F-7D97DAF2B7E4}"/>
    <dgm:cxn modelId="{73CDD9FB-7E57-4363-A2E8-6A74D7D6107E}" srcId="{858BCB8D-5F13-40A5-8D40-927ECE7D44AA}" destId="{2DE7F9B8-18B8-47E1-B1A7-DEF4A7F16365}" srcOrd="0" destOrd="0" parTransId="{E50AE21E-FB4B-44F3-9449-79E84A88B62C}" sibTransId="{67B5A2DA-D8DA-4BE4-93D0-4E1760CC7646}"/>
    <dgm:cxn modelId="{566F6AFF-0B89-442E-8E57-A8DECDC9ACAE}" type="presParOf" srcId="{8FF0E3B6-96D2-4204-A55B-25DAA4636721}" destId="{FAE2D511-D1CE-47E5-AFD2-BD0F26740786}" srcOrd="0" destOrd="0" presId="urn:microsoft.com/office/officeart/2005/8/layout/process4"/>
    <dgm:cxn modelId="{EC931BE2-F649-429C-B63E-B92990A3B9C5}" type="presParOf" srcId="{FAE2D511-D1CE-47E5-AFD2-BD0F26740786}" destId="{8891029C-B9A9-41C7-8683-F14726BD7AB1}" srcOrd="0" destOrd="0" presId="urn:microsoft.com/office/officeart/2005/8/layout/process4"/>
    <dgm:cxn modelId="{47483F14-5F23-4E9F-B84F-E08E2A52FDA4}" type="presParOf" srcId="{FAE2D511-D1CE-47E5-AFD2-BD0F26740786}" destId="{2A913B7D-B839-4E30-B79E-CE1E8689AC90}" srcOrd="1" destOrd="0" presId="urn:microsoft.com/office/officeart/2005/8/layout/process4"/>
    <dgm:cxn modelId="{DC2FAB76-5D06-452A-B4E6-09B52AD9F0A8}" type="presParOf" srcId="{FAE2D511-D1CE-47E5-AFD2-BD0F26740786}" destId="{BFB3FB99-8816-4E00-853C-06222CA0657D}" srcOrd="2" destOrd="0" presId="urn:microsoft.com/office/officeart/2005/8/layout/process4"/>
    <dgm:cxn modelId="{45B7C93C-C439-4677-874F-7460621BE69C}" type="presParOf" srcId="{BFB3FB99-8816-4E00-853C-06222CA0657D}" destId="{20B1D667-8670-4C87-84BD-C97B66E49878}" srcOrd="0" destOrd="0" presId="urn:microsoft.com/office/officeart/2005/8/layout/process4"/>
    <dgm:cxn modelId="{8E013DEB-0079-40BD-A69E-45935C84ABC5}" type="presParOf" srcId="{BFB3FB99-8816-4E00-853C-06222CA0657D}" destId="{DE21CE4A-4D04-475F-843D-710B4E5727DB}" srcOrd="1" destOrd="0" presId="urn:microsoft.com/office/officeart/2005/8/layout/process4"/>
    <dgm:cxn modelId="{1E54CBFD-6399-452E-BDF0-90317D5CE797}" type="presParOf" srcId="{8FF0E3B6-96D2-4204-A55B-25DAA4636721}" destId="{7B0C1C4A-2DC2-467D-92AC-F96029391F75}" srcOrd="1" destOrd="0" presId="urn:microsoft.com/office/officeart/2005/8/layout/process4"/>
    <dgm:cxn modelId="{FC3CD825-9F14-4421-8A88-0AC9C5479940}" type="presParOf" srcId="{8FF0E3B6-96D2-4204-A55B-25DAA4636721}" destId="{D4CCE167-9D10-471B-94E5-D320D5C086B4}" srcOrd="2" destOrd="0" presId="urn:microsoft.com/office/officeart/2005/8/layout/process4"/>
    <dgm:cxn modelId="{CCA3ECC4-3EEA-4D70-934E-847E8CCEA342}" type="presParOf" srcId="{D4CCE167-9D10-471B-94E5-D320D5C086B4}" destId="{0B2E568C-D214-4BF5-ACA6-03A7D33A77E5}" srcOrd="0" destOrd="0" presId="urn:microsoft.com/office/officeart/2005/8/layout/process4"/>
    <dgm:cxn modelId="{1D7AB501-CC62-4BB6-BA07-D09554B06C7B}" type="presParOf" srcId="{D4CCE167-9D10-471B-94E5-D320D5C086B4}" destId="{BEEB266D-0A82-43BA-99AF-196C08399BA1}" srcOrd="1" destOrd="0" presId="urn:microsoft.com/office/officeart/2005/8/layout/process4"/>
    <dgm:cxn modelId="{E6FE1C3A-A181-428B-87E3-C9DC4F3412C1}" type="presParOf" srcId="{D4CCE167-9D10-471B-94E5-D320D5C086B4}" destId="{AD80D0D3-6A54-40C4-9845-ECEA2AFA8B51}" srcOrd="2" destOrd="0" presId="urn:microsoft.com/office/officeart/2005/8/layout/process4"/>
    <dgm:cxn modelId="{A4363D0F-E504-43A5-9662-CA365839F0DA}" type="presParOf" srcId="{AD80D0D3-6A54-40C4-9845-ECEA2AFA8B51}" destId="{25200976-C4E5-44BF-B413-98B28D94E42C}" srcOrd="0" destOrd="0" presId="urn:microsoft.com/office/officeart/2005/8/layout/process4"/>
    <dgm:cxn modelId="{ED76E92A-C459-4E2A-AB67-CEC349D9D34B}" type="presParOf" srcId="{8FF0E3B6-96D2-4204-A55B-25DAA4636721}" destId="{EC83AC26-FCCE-4953-AB1D-161F1B9978FA}" srcOrd="3" destOrd="0" presId="urn:microsoft.com/office/officeart/2005/8/layout/process4"/>
    <dgm:cxn modelId="{42E55B74-29EA-4922-AFBB-40AF249AD268}" type="presParOf" srcId="{8FF0E3B6-96D2-4204-A55B-25DAA4636721}" destId="{6579608B-1787-4AA0-A448-AAA2E992419D}" srcOrd="4" destOrd="0" presId="urn:microsoft.com/office/officeart/2005/8/layout/process4"/>
    <dgm:cxn modelId="{7CDDBB8F-FED7-4795-98B8-8BF2BAE7FEBC}" type="presParOf" srcId="{6579608B-1787-4AA0-A448-AAA2E992419D}" destId="{F7419B53-AA87-4FE5-B281-4074B1EB2CB1}" srcOrd="0" destOrd="0" presId="urn:microsoft.com/office/officeart/2005/8/layout/process4"/>
    <dgm:cxn modelId="{4C8D38E1-BE45-4007-9057-6893B960D1C6}" type="presParOf" srcId="{6579608B-1787-4AA0-A448-AAA2E992419D}" destId="{FDD576C1-9386-4960-87AB-4B675A3C3147}" srcOrd="1" destOrd="0" presId="urn:microsoft.com/office/officeart/2005/8/layout/process4"/>
    <dgm:cxn modelId="{EC9878DD-0E80-4CD5-9E4F-320F814185DC}" type="presParOf" srcId="{6579608B-1787-4AA0-A448-AAA2E992419D}" destId="{AFE87D2E-90D2-4C56-9DB4-899C708F25F9}" srcOrd="2" destOrd="0" presId="urn:microsoft.com/office/officeart/2005/8/layout/process4"/>
    <dgm:cxn modelId="{045E670C-574A-4E65-B9F3-B15DBF749832}" type="presParOf" srcId="{AFE87D2E-90D2-4C56-9DB4-899C708F25F9}" destId="{74D8860B-FD42-4396-9E99-D49E6F9E6DF0}" srcOrd="0" destOrd="0" presId="urn:microsoft.com/office/officeart/2005/8/layout/process4"/>
    <dgm:cxn modelId="{64C69F23-0245-4547-A20B-B2979457CEB3}" type="presParOf" srcId="{AFE87D2E-90D2-4C56-9DB4-899C708F25F9}" destId="{90E708BE-FFE4-4420-8E2C-A2A340C71DB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12F93C-0727-4496-BBDA-A22F2E59448A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F195E180-0D03-452B-BCEE-44A8B67B7E7E}">
      <dgm:prSet phldrT="[Texte]" phldr="1"/>
      <dgm:spPr/>
      <dgm:t>
        <a:bodyPr/>
        <a:lstStyle/>
        <a:p>
          <a:endParaRPr lang="fr-FR"/>
        </a:p>
      </dgm:t>
    </dgm:pt>
    <dgm:pt modelId="{39991D51-46EE-4D4E-AD14-0C4C323A14C3}" type="parTrans" cxnId="{56AAC79E-C4A9-4782-BB05-B546C74987D9}">
      <dgm:prSet/>
      <dgm:spPr/>
      <dgm:t>
        <a:bodyPr/>
        <a:lstStyle/>
        <a:p>
          <a:endParaRPr lang="fr-FR"/>
        </a:p>
      </dgm:t>
    </dgm:pt>
    <dgm:pt modelId="{28850461-0C6F-4A37-B1CB-46801DDABC13}" type="sibTrans" cxnId="{56AAC79E-C4A9-4782-BB05-B546C74987D9}">
      <dgm:prSet/>
      <dgm:spPr/>
      <dgm:t>
        <a:bodyPr/>
        <a:lstStyle/>
        <a:p>
          <a:endParaRPr lang="fr-FR"/>
        </a:p>
      </dgm:t>
    </dgm:pt>
    <dgm:pt modelId="{F43C712B-180E-4663-8FD4-B77BF948F5B3}">
      <dgm:prSet phldrT="[Texte]" custT="1"/>
      <dgm:spPr/>
      <dgm:t>
        <a:bodyPr/>
        <a:lstStyle/>
        <a:p>
          <a:pPr algn="ctr"/>
          <a:r>
            <a:rPr lang="fr-FR" sz="12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Supprimer les données corrélées</a:t>
          </a:r>
          <a:endParaRPr lang="fr-FR" sz="12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F383431B-0383-4B58-92F4-5DB711D11C1B}" type="parTrans" cxnId="{FC55AED5-4EA8-4AD6-AD19-4EC72A7708D3}">
      <dgm:prSet/>
      <dgm:spPr/>
      <dgm:t>
        <a:bodyPr/>
        <a:lstStyle/>
        <a:p>
          <a:endParaRPr lang="fr-FR"/>
        </a:p>
      </dgm:t>
    </dgm:pt>
    <dgm:pt modelId="{5E098F44-0CBE-44F1-AB75-5187445AC931}" type="sibTrans" cxnId="{FC55AED5-4EA8-4AD6-AD19-4EC72A7708D3}">
      <dgm:prSet/>
      <dgm:spPr/>
      <dgm:t>
        <a:bodyPr/>
        <a:lstStyle/>
        <a:p>
          <a:endParaRPr lang="fr-FR"/>
        </a:p>
      </dgm:t>
    </dgm:pt>
    <dgm:pt modelId="{2E534376-2AAC-485C-9140-C95646B9A95E}">
      <dgm:prSet phldrT="[Texte]" phldr="1"/>
      <dgm:spPr/>
      <dgm:t>
        <a:bodyPr/>
        <a:lstStyle/>
        <a:p>
          <a:endParaRPr lang="fr-FR"/>
        </a:p>
      </dgm:t>
    </dgm:pt>
    <dgm:pt modelId="{053A89DE-B299-4A56-9ECB-45FCEEA8C665}" type="parTrans" cxnId="{6BFC5AB2-6DD6-4FC4-9A27-E31FDA6EBC74}">
      <dgm:prSet/>
      <dgm:spPr/>
      <dgm:t>
        <a:bodyPr/>
        <a:lstStyle/>
        <a:p>
          <a:endParaRPr lang="fr-FR"/>
        </a:p>
      </dgm:t>
    </dgm:pt>
    <dgm:pt modelId="{3672B42E-563E-47E8-987F-1386E99A30B6}" type="sibTrans" cxnId="{6BFC5AB2-6DD6-4FC4-9A27-E31FDA6EBC74}">
      <dgm:prSet/>
      <dgm:spPr/>
      <dgm:t>
        <a:bodyPr/>
        <a:lstStyle/>
        <a:p>
          <a:endParaRPr lang="fr-FR"/>
        </a:p>
      </dgm:t>
    </dgm:pt>
    <dgm:pt modelId="{2472D5D5-A138-4A0E-B87C-5090C22F6424}">
      <dgm:prSet phldrT="[Texte]" custT="1"/>
      <dgm:spPr/>
      <dgm:t>
        <a:bodyPr/>
        <a:lstStyle/>
        <a:p>
          <a:pPr algn="ctr"/>
          <a:r>
            <a:rPr lang="fr-FR" sz="12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18 à 7 variables</a:t>
          </a:r>
          <a:endParaRPr lang="fr-FR" sz="1200" b="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4733E573-17DF-42AF-A5FC-5C18A130B6BC}" type="parTrans" cxnId="{EB3FBDDD-DAA2-4845-B747-861F76F8E3E5}">
      <dgm:prSet/>
      <dgm:spPr/>
      <dgm:t>
        <a:bodyPr/>
        <a:lstStyle/>
        <a:p>
          <a:endParaRPr lang="fr-FR"/>
        </a:p>
      </dgm:t>
    </dgm:pt>
    <dgm:pt modelId="{FD174C5A-2941-4063-AE6C-CAA1DC34A911}" type="sibTrans" cxnId="{EB3FBDDD-DAA2-4845-B747-861F76F8E3E5}">
      <dgm:prSet/>
      <dgm:spPr/>
      <dgm:t>
        <a:bodyPr/>
        <a:lstStyle/>
        <a:p>
          <a:endParaRPr lang="fr-FR"/>
        </a:p>
      </dgm:t>
    </dgm:pt>
    <dgm:pt modelId="{01AC44F4-13C0-42FC-A80D-CD080FA442D0}">
      <dgm:prSet phldrT="[Texte]" phldr="1"/>
      <dgm:spPr/>
      <dgm:t>
        <a:bodyPr/>
        <a:lstStyle/>
        <a:p>
          <a:endParaRPr lang="fr-FR"/>
        </a:p>
      </dgm:t>
    </dgm:pt>
    <dgm:pt modelId="{20431BD4-8E27-489E-A714-D96B35FA74C2}" type="parTrans" cxnId="{5C8C2BB2-6780-44FB-A27B-681B3CEA1F70}">
      <dgm:prSet/>
      <dgm:spPr/>
      <dgm:t>
        <a:bodyPr/>
        <a:lstStyle/>
        <a:p>
          <a:endParaRPr lang="fr-FR"/>
        </a:p>
      </dgm:t>
    </dgm:pt>
    <dgm:pt modelId="{0CE76CE5-27A6-4DDD-845E-E57C6DED6013}" type="sibTrans" cxnId="{5C8C2BB2-6780-44FB-A27B-681B3CEA1F70}">
      <dgm:prSet/>
      <dgm:spPr/>
      <dgm:t>
        <a:bodyPr/>
        <a:lstStyle/>
        <a:p>
          <a:endParaRPr lang="fr-FR"/>
        </a:p>
      </dgm:t>
    </dgm:pt>
    <dgm:pt modelId="{E232CD9A-8D0F-4186-9784-03DB85D2F559}">
      <dgm:prSet phldrT="[Texte]" custT="1"/>
      <dgm:spPr/>
      <dgm:t>
        <a:bodyPr/>
        <a:lstStyle/>
        <a:p>
          <a:pPr algn="ctr"/>
          <a:r>
            <a:rPr lang="fr-FR" sz="12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Fichier final</a:t>
          </a:r>
        </a:p>
      </dgm:t>
    </dgm:pt>
    <dgm:pt modelId="{BE07309F-5B23-4F4B-AAFD-1B60C72266BF}" type="parTrans" cxnId="{3DB4B914-D3F1-4F8C-A545-FFF40B0D02C9}">
      <dgm:prSet/>
      <dgm:spPr/>
      <dgm:t>
        <a:bodyPr/>
        <a:lstStyle/>
        <a:p>
          <a:endParaRPr lang="fr-FR"/>
        </a:p>
      </dgm:t>
    </dgm:pt>
    <dgm:pt modelId="{4CF22210-5B9F-4034-AD79-4EC27AC088D5}" type="sibTrans" cxnId="{3DB4B914-D3F1-4F8C-A545-FFF40B0D02C9}">
      <dgm:prSet/>
      <dgm:spPr/>
      <dgm:t>
        <a:bodyPr/>
        <a:lstStyle/>
        <a:p>
          <a:endParaRPr lang="fr-FR"/>
        </a:p>
      </dgm:t>
    </dgm:pt>
    <dgm:pt modelId="{23EF102B-FC7E-43ED-BF4C-C0A31CADF83C}" type="pres">
      <dgm:prSet presAssocID="{B112F93C-0727-4496-BBDA-A22F2E59448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215FD174-EA80-4D9A-BC93-89B505EB0CF6}" type="pres">
      <dgm:prSet presAssocID="{F195E180-0D03-452B-BCEE-44A8B67B7E7E}" presName="parentText1" presStyleLbl="node1" presStyleIdx="0" presStyleCnt="3" custLinFactNeighborX="0" custLinFactNeighborY="-772">
        <dgm:presLayoutVars>
          <dgm:chMax/>
          <dgm:chPref val="3"/>
          <dgm:bulletEnabled val="1"/>
        </dgm:presLayoutVars>
      </dgm:prSet>
      <dgm:spPr/>
    </dgm:pt>
    <dgm:pt modelId="{EDC7B77C-65E5-457F-B0A5-3C9D32A1AA29}" type="pres">
      <dgm:prSet presAssocID="{F195E180-0D03-452B-BCEE-44A8B67B7E7E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C166B26C-E8C3-4AA6-A226-37F4E8D5E052}" type="pres">
      <dgm:prSet presAssocID="{2E534376-2AAC-485C-9140-C95646B9A95E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CA1E4F08-8185-4700-828A-4C46D36554A8}" type="pres">
      <dgm:prSet presAssocID="{2E534376-2AAC-485C-9140-C95646B9A95E}" presName="childText2" presStyleLbl="solidAlignAcc1" presStyleIdx="1" presStyleCnt="3" custLinFactNeighborX="1922" custLinFactNeighborY="-577">
        <dgm:presLayoutVars>
          <dgm:chMax val="0"/>
          <dgm:chPref val="0"/>
          <dgm:bulletEnabled val="1"/>
        </dgm:presLayoutVars>
      </dgm:prSet>
      <dgm:spPr/>
    </dgm:pt>
    <dgm:pt modelId="{D9DA99E2-8E28-45ED-B392-EE4403BAA044}" type="pres">
      <dgm:prSet presAssocID="{01AC44F4-13C0-42FC-A80D-CD080FA442D0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BE94E02C-BA83-4E90-8501-089DEC569A98}" type="pres">
      <dgm:prSet presAssocID="{01AC44F4-13C0-42FC-A80D-CD080FA442D0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1756D0F-2837-42B8-82E8-30A77638EDC3}" type="presOf" srcId="{E232CD9A-8D0F-4186-9784-03DB85D2F559}" destId="{BE94E02C-BA83-4E90-8501-089DEC569A98}" srcOrd="0" destOrd="0" presId="urn:microsoft.com/office/officeart/2009/3/layout/IncreasingArrowsProcess"/>
    <dgm:cxn modelId="{3DB4B914-D3F1-4F8C-A545-FFF40B0D02C9}" srcId="{01AC44F4-13C0-42FC-A80D-CD080FA442D0}" destId="{E232CD9A-8D0F-4186-9784-03DB85D2F559}" srcOrd="0" destOrd="0" parTransId="{BE07309F-5B23-4F4B-AAFD-1B60C72266BF}" sibTransId="{4CF22210-5B9F-4034-AD79-4EC27AC088D5}"/>
    <dgm:cxn modelId="{92E82221-02EC-4213-B7E4-DA2AA70CDEB8}" type="presOf" srcId="{01AC44F4-13C0-42FC-A80D-CD080FA442D0}" destId="{D9DA99E2-8E28-45ED-B392-EE4403BAA044}" srcOrd="0" destOrd="0" presId="urn:microsoft.com/office/officeart/2009/3/layout/IncreasingArrowsProcess"/>
    <dgm:cxn modelId="{79645662-A498-4D92-AC78-82A13A2B5CA0}" type="presOf" srcId="{2472D5D5-A138-4A0E-B87C-5090C22F6424}" destId="{CA1E4F08-8185-4700-828A-4C46D36554A8}" srcOrd="0" destOrd="0" presId="urn:microsoft.com/office/officeart/2009/3/layout/IncreasingArrowsProcess"/>
    <dgm:cxn modelId="{FB5C2B83-E958-4D37-B379-ABD90F39D44D}" type="presOf" srcId="{F195E180-0D03-452B-BCEE-44A8B67B7E7E}" destId="{215FD174-EA80-4D9A-BC93-89B505EB0CF6}" srcOrd="0" destOrd="0" presId="urn:microsoft.com/office/officeart/2009/3/layout/IncreasingArrowsProcess"/>
    <dgm:cxn modelId="{42716D95-3E14-4E95-A304-89AC82DF70AD}" type="presOf" srcId="{B112F93C-0727-4496-BBDA-A22F2E59448A}" destId="{23EF102B-FC7E-43ED-BF4C-C0A31CADF83C}" srcOrd="0" destOrd="0" presId="urn:microsoft.com/office/officeart/2009/3/layout/IncreasingArrowsProcess"/>
    <dgm:cxn modelId="{8983F898-8811-4112-AD9C-DE3F8EDE6F50}" type="presOf" srcId="{2E534376-2AAC-485C-9140-C95646B9A95E}" destId="{C166B26C-E8C3-4AA6-A226-37F4E8D5E052}" srcOrd="0" destOrd="0" presId="urn:microsoft.com/office/officeart/2009/3/layout/IncreasingArrowsProcess"/>
    <dgm:cxn modelId="{56AAC79E-C4A9-4782-BB05-B546C74987D9}" srcId="{B112F93C-0727-4496-BBDA-A22F2E59448A}" destId="{F195E180-0D03-452B-BCEE-44A8B67B7E7E}" srcOrd="0" destOrd="0" parTransId="{39991D51-46EE-4D4E-AD14-0C4C323A14C3}" sibTransId="{28850461-0C6F-4A37-B1CB-46801DDABC13}"/>
    <dgm:cxn modelId="{26FCA1AA-13E2-4A2D-9426-AC756187A5D3}" type="presOf" srcId="{F43C712B-180E-4663-8FD4-B77BF948F5B3}" destId="{EDC7B77C-65E5-457F-B0A5-3C9D32A1AA29}" srcOrd="0" destOrd="0" presId="urn:microsoft.com/office/officeart/2009/3/layout/IncreasingArrowsProcess"/>
    <dgm:cxn modelId="{5C8C2BB2-6780-44FB-A27B-681B3CEA1F70}" srcId="{B112F93C-0727-4496-BBDA-A22F2E59448A}" destId="{01AC44F4-13C0-42FC-A80D-CD080FA442D0}" srcOrd="2" destOrd="0" parTransId="{20431BD4-8E27-489E-A714-D96B35FA74C2}" sibTransId="{0CE76CE5-27A6-4DDD-845E-E57C6DED6013}"/>
    <dgm:cxn modelId="{6BFC5AB2-6DD6-4FC4-9A27-E31FDA6EBC74}" srcId="{B112F93C-0727-4496-BBDA-A22F2E59448A}" destId="{2E534376-2AAC-485C-9140-C95646B9A95E}" srcOrd="1" destOrd="0" parTransId="{053A89DE-B299-4A56-9ECB-45FCEEA8C665}" sibTransId="{3672B42E-563E-47E8-987F-1386E99A30B6}"/>
    <dgm:cxn modelId="{FC55AED5-4EA8-4AD6-AD19-4EC72A7708D3}" srcId="{F195E180-0D03-452B-BCEE-44A8B67B7E7E}" destId="{F43C712B-180E-4663-8FD4-B77BF948F5B3}" srcOrd="0" destOrd="0" parTransId="{F383431B-0383-4B58-92F4-5DB711D11C1B}" sibTransId="{5E098F44-0CBE-44F1-AB75-5187445AC931}"/>
    <dgm:cxn modelId="{EB3FBDDD-DAA2-4845-B747-861F76F8E3E5}" srcId="{2E534376-2AAC-485C-9140-C95646B9A95E}" destId="{2472D5D5-A138-4A0E-B87C-5090C22F6424}" srcOrd="0" destOrd="0" parTransId="{4733E573-17DF-42AF-A5FC-5C18A130B6BC}" sibTransId="{FD174C5A-2941-4063-AE6C-CAA1DC34A911}"/>
    <dgm:cxn modelId="{351B6F6F-9110-49F3-8D90-95A80A13AEBF}" type="presParOf" srcId="{23EF102B-FC7E-43ED-BF4C-C0A31CADF83C}" destId="{215FD174-EA80-4D9A-BC93-89B505EB0CF6}" srcOrd="0" destOrd="0" presId="urn:microsoft.com/office/officeart/2009/3/layout/IncreasingArrowsProcess"/>
    <dgm:cxn modelId="{3D6CF1A4-6296-4AB3-A30D-CD8C8D310B29}" type="presParOf" srcId="{23EF102B-FC7E-43ED-BF4C-C0A31CADF83C}" destId="{EDC7B77C-65E5-457F-B0A5-3C9D32A1AA29}" srcOrd="1" destOrd="0" presId="urn:microsoft.com/office/officeart/2009/3/layout/IncreasingArrowsProcess"/>
    <dgm:cxn modelId="{7D1608E7-BA71-4F1A-A125-471FD179F21E}" type="presParOf" srcId="{23EF102B-FC7E-43ED-BF4C-C0A31CADF83C}" destId="{C166B26C-E8C3-4AA6-A226-37F4E8D5E052}" srcOrd="2" destOrd="0" presId="urn:microsoft.com/office/officeart/2009/3/layout/IncreasingArrowsProcess"/>
    <dgm:cxn modelId="{DFF96471-C3C4-4B55-B76B-7AD29144288A}" type="presParOf" srcId="{23EF102B-FC7E-43ED-BF4C-C0A31CADF83C}" destId="{CA1E4F08-8185-4700-828A-4C46D36554A8}" srcOrd="3" destOrd="0" presId="urn:microsoft.com/office/officeart/2009/3/layout/IncreasingArrowsProcess"/>
    <dgm:cxn modelId="{56E28566-A1E5-4743-BBFB-EF546A83E8BC}" type="presParOf" srcId="{23EF102B-FC7E-43ED-BF4C-C0A31CADF83C}" destId="{D9DA99E2-8E28-45ED-B392-EE4403BAA044}" srcOrd="4" destOrd="0" presId="urn:microsoft.com/office/officeart/2009/3/layout/IncreasingArrowsProcess"/>
    <dgm:cxn modelId="{65F81026-32F4-49FE-9B46-6B0B48FB63C7}" type="presParOf" srcId="{23EF102B-FC7E-43ED-BF4C-C0A31CADF83C}" destId="{BE94E02C-BA83-4E90-8501-089DEC569A98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F49D6B-FBA7-40FD-9DB1-700AEF8F839E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0030863C-1136-423C-8C39-04DB55502BB2}">
      <dgm:prSet phldrT="[Texte]"/>
      <dgm:spPr/>
      <dgm:t>
        <a:bodyPr/>
        <a:lstStyle/>
        <a:p>
          <a:r>
            <a:rPr lang="fr-FR" b="0" i="0" dirty="0"/>
            <a:t>Technique d'analyse qui permet de réduire le nombre de dimensions et la redondance dans les données</a:t>
          </a:r>
          <a:endParaRPr lang="fr-FR" dirty="0"/>
        </a:p>
      </dgm:t>
    </dgm:pt>
    <dgm:pt modelId="{F53D9FA5-ED46-4641-AD7C-9656F4A3243B}" type="parTrans" cxnId="{B8FFB523-FA01-4507-9508-61DB08DE1ECD}">
      <dgm:prSet/>
      <dgm:spPr/>
      <dgm:t>
        <a:bodyPr/>
        <a:lstStyle/>
        <a:p>
          <a:endParaRPr lang="fr-FR"/>
        </a:p>
      </dgm:t>
    </dgm:pt>
    <dgm:pt modelId="{1F630919-8B79-47AC-97EE-36CE4997EF5A}" type="sibTrans" cxnId="{B8FFB523-FA01-4507-9508-61DB08DE1ECD}">
      <dgm:prSet/>
      <dgm:spPr/>
      <dgm:t>
        <a:bodyPr/>
        <a:lstStyle/>
        <a:p>
          <a:endParaRPr lang="fr-FR"/>
        </a:p>
      </dgm:t>
    </dgm:pt>
    <dgm:pt modelId="{289520FE-7BA0-4035-8BA7-CCAB7A220829}">
      <dgm:prSet phldrT="[Texte]"/>
      <dgm:spPr/>
      <dgm:t>
        <a:bodyPr/>
        <a:lstStyle/>
        <a:p>
          <a:r>
            <a:rPr lang="fr-FR" dirty="0"/>
            <a:t>I- Standardiser les valeurs (rendre la comparaison possible)</a:t>
          </a:r>
        </a:p>
      </dgm:t>
    </dgm:pt>
    <dgm:pt modelId="{AE205667-6907-43E2-8F6F-64B43E1A33DD}" type="parTrans" cxnId="{85E82537-F955-443B-BFBA-D607EBA354F3}">
      <dgm:prSet/>
      <dgm:spPr/>
      <dgm:t>
        <a:bodyPr/>
        <a:lstStyle/>
        <a:p>
          <a:endParaRPr lang="fr-FR"/>
        </a:p>
      </dgm:t>
    </dgm:pt>
    <dgm:pt modelId="{0DEE8347-DB2B-422A-8118-6DB378EC98F5}" type="sibTrans" cxnId="{85E82537-F955-443B-BFBA-D607EBA354F3}">
      <dgm:prSet/>
      <dgm:spPr/>
      <dgm:t>
        <a:bodyPr/>
        <a:lstStyle/>
        <a:p>
          <a:endParaRPr lang="fr-FR"/>
        </a:p>
      </dgm:t>
    </dgm:pt>
    <dgm:pt modelId="{86E48A60-6EE6-4EA6-AF20-0AFF78796D74}">
      <dgm:prSet phldrT="[Texte]"/>
      <dgm:spPr/>
      <dgm:t>
        <a:bodyPr/>
        <a:lstStyle/>
        <a:p>
          <a:r>
            <a:rPr lang="fr-FR" b="0" dirty="0"/>
            <a:t>II- </a:t>
          </a:r>
          <a:r>
            <a:rPr lang="fr-FR" b="0" i="0" dirty="0"/>
            <a:t>Déterminer le nombre de composantes principales à retenir </a:t>
          </a:r>
          <a:endParaRPr lang="fr-FR" b="0" dirty="0"/>
        </a:p>
      </dgm:t>
    </dgm:pt>
    <dgm:pt modelId="{0E8114A8-4999-4A54-B9EE-E0B7DB5520B4}" type="parTrans" cxnId="{45D2061E-C73F-4120-8DC5-63E6E623EC67}">
      <dgm:prSet/>
      <dgm:spPr/>
      <dgm:t>
        <a:bodyPr/>
        <a:lstStyle/>
        <a:p>
          <a:endParaRPr lang="fr-FR"/>
        </a:p>
      </dgm:t>
    </dgm:pt>
    <dgm:pt modelId="{BC5CFC85-BDC4-4491-8991-26176C0E6680}" type="sibTrans" cxnId="{45D2061E-C73F-4120-8DC5-63E6E623EC67}">
      <dgm:prSet/>
      <dgm:spPr/>
      <dgm:t>
        <a:bodyPr/>
        <a:lstStyle/>
        <a:p>
          <a:endParaRPr lang="fr-FR"/>
        </a:p>
      </dgm:t>
    </dgm:pt>
    <dgm:pt modelId="{FF4026B4-F6DE-4368-97C8-7FDD3A4317F8}">
      <dgm:prSet phldrT="[Texte]"/>
      <dgm:spPr/>
      <dgm:t>
        <a:bodyPr/>
        <a:lstStyle/>
        <a:p>
          <a:r>
            <a:rPr lang="fr-FR" dirty="0"/>
            <a:t>III- Projection des individus avec le cercle de corrélation</a:t>
          </a:r>
        </a:p>
      </dgm:t>
    </dgm:pt>
    <dgm:pt modelId="{78EB1C58-1FAB-4E57-936D-4814B296D1BA}" type="parTrans" cxnId="{491D9BC0-0127-457D-919F-F2296DD47444}">
      <dgm:prSet/>
      <dgm:spPr/>
      <dgm:t>
        <a:bodyPr/>
        <a:lstStyle/>
        <a:p>
          <a:endParaRPr lang="fr-FR"/>
        </a:p>
      </dgm:t>
    </dgm:pt>
    <dgm:pt modelId="{34A7F953-0ED0-4A14-A18A-1AF7C3EF6D56}" type="sibTrans" cxnId="{491D9BC0-0127-457D-919F-F2296DD47444}">
      <dgm:prSet/>
      <dgm:spPr/>
      <dgm:t>
        <a:bodyPr/>
        <a:lstStyle/>
        <a:p>
          <a:endParaRPr lang="fr-FR"/>
        </a:p>
      </dgm:t>
    </dgm:pt>
    <dgm:pt modelId="{64B69305-5423-4D4E-8C9A-3FF033EF19EB}">
      <dgm:prSet phldrT="[Texte]"/>
      <dgm:spPr/>
      <dgm:t>
        <a:bodyPr/>
        <a:lstStyle/>
        <a:p>
          <a:r>
            <a:rPr lang="fr-FR" dirty="0"/>
            <a:t>IV – Déterminer les caractéristiques des dimensions</a:t>
          </a:r>
        </a:p>
      </dgm:t>
    </dgm:pt>
    <dgm:pt modelId="{F4F9495F-1673-4A55-9180-1868AFC3986B}" type="parTrans" cxnId="{869363AE-16BA-4F06-A219-180726768286}">
      <dgm:prSet/>
      <dgm:spPr/>
      <dgm:t>
        <a:bodyPr/>
        <a:lstStyle/>
        <a:p>
          <a:endParaRPr lang="fr-FR"/>
        </a:p>
      </dgm:t>
    </dgm:pt>
    <dgm:pt modelId="{B26E0467-778C-4C94-B5DA-D48206618945}" type="sibTrans" cxnId="{869363AE-16BA-4F06-A219-180726768286}">
      <dgm:prSet/>
      <dgm:spPr/>
      <dgm:t>
        <a:bodyPr/>
        <a:lstStyle/>
        <a:p>
          <a:endParaRPr lang="fr-FR"/>
        </a:p>
      </dgm:t>
    </dgm:pt>
    <dgm:pt modelId="{1E2341CB-76A1-4924-B8D9-1205EDB684BC}" type="pres">
      <dgm:prSet presAssocID="{EBF49D6B-FBA7-40FD-9DB1-700AEF8F839E}" presName="Name0" presStyleCnt="0">
        <dgm:presLayoutVars>
          <dgm:dir/>
          <dgm:animLvl val="lvl"/>
          <dgm:resizeHandles val="exact"/>
        </dgm:presLayoutVars>
      </dgm:prSet>
      <dgm:spPr/>
    </dgm:pt>
    <dgm:pt modelId="{799FB08D-9AC5-433E-BAE1-D828FE498302}" type="pres">
      <dgm:prSet presAssocID="{0030863C-1136-423C-8C39-04DB55502BB2}" presName="boxAndChildren" presStyleCnt="0"/>
      <dgm:spPr/>
    </dgm:pt>
    <dgm:pt modelId="{B1065EA4-4377-486A-8789-A3880C5C4F7C}" type="pres">
      <dgm:prSet presAssocID="{0030863C-1136-423C-8C39-04DB55502BB2}" presName="parentTextBox" presStyleLbl="node1" presStyleIdx="0" presStyleCnt="1"/>
      <dgm:spPr/>
    </dgm:pt>
    <dgm:pt modelId="{2665609B-D41E-4BEA-A9C3-6D71087B686B}" type="pres">
      <dgm:prSet presAssocID="{0030863C-1136-423C-8C39-04DB55502BB2}" presName="entireBox" presStyleLbl="node1" presStyleIdx="0" presStyleCnt="1"/>
      <dgm:spPr/>
    </dgm:pt>
    <dgm:pt modelId="{8D73B466-CB9B-4A04-88C3-AD9FA654FDF2}" type="pres">
      <dgm:prSet presAssocID="{0030863C-1136-423C-8C39-04DB55502BB2}" presName="descendantBox" presStyleCnt="0"/>
      <dgm:spPr/>
    </dgm:pt>
    <dgm:pt modelId="{D804136C-2B41-4CC1-9546-B5EC6D20168D}" type="pres">
      <dgm:prSet presAssocID="{289520FE-7BA0-4035-8BA7-CCAB7A220829}" presName="childTextBox" presStyleLbl="fgAccFollowNode1" presStyleIdx="0" presStyleCnt="4">
        <dgm:presLayoutVars>
          <dgm:bulletEnabled val="1"/>
        </dgm:presLayoutVars>
      </dgm:prSet>
      <dgm:spPr/>
    </dgm:pt>
    <dgm:pt modelId="{09D95BC5-0B1F-4DBD-93F7-E1B1A9F62DB2}" type="pres">
      <dgm:prSet presAssocID="{86E48A60-6EE6-4EA6-AF20-0AFF78796D74}" presName="childTextBox" presStyleLbl="fgAccFollowNode1" presStyleIdx="1" presStyleCnt="4">
        <dgm:presLayoutVars>
          <dgm:bulletEnabled val="1"/>
        </dgm:presLayoutVars>
      </dgm:prSet>
      <dgm:spPr/>
    </dgm:pt>
    <dgm:pt modelId="{3B009310-D328-49BF-BF28-6EEC1550ED27}" type="pres">
      <dgm:prSet presAssocID="{FF4026B4-F6DE-4368-97C8-7FDD3A4317F8}" presName="childTextBox" presStyleLbl="fgAccFollowNode1" presStyleIdx="2" presStyleCnt="4">
        <dgm:presLayoutVars>
          <dgm:bulletEnabled val="1"/>
        </dgm:presLayoutVars>
      </dgm:prSet>
      <dgm:spPr/>
    </dgm:pt>
    <dgm:pt modelId="{D4D97EF7-4BA2-40A2-B144-2B24B7DE9976}" type="pres">
      <dgm:prSet presAssocID="{64B69305-5423-4D4E-8C9A-3FF033EF19EB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45D2061E-C73F-4120-8DC5-63E6E623EC67}" srcId="{0030863C-1136-423C-8C39-04DB55502BB2}" destId="{86E48A60-6EE6-4EA6-AF20-0AFF78796D74}" srcOrd="1" destOrd="0" parTransId="{0E8114A8-4999-4A54-B9EE-E0B7DB5520B4}" sibTransId="{BC5CFC85-BDC4-4491-8991-26176C0E6680}"/>
    <dgm:cxn modelId="{B8FFB523-FA01-4507-9508-61DB08DE1ECD}" srcId="{EBF49D6B-FBA7-40FD-9DB1-700AEF8F839E}" destId="{0030863C-1136-423C-8C39-04DB55502BB2}" srcOrd="0" destOrd="0" parTransId="{F53D9FA5-ED46-4641-AD7C-9656F4A3243B}" sibTransId="{1F630919-8B79-47AC-97EE-36CE4997EF5A}"/>
    <dgm:cxn modelId="{85E82537-F955-443B-BFBA-D607EBA354F3}" srcId="{0030863C-1136-423C-8C39-04DB55502BB2}" destId="{289520FE-7BA0-4035-8BA7-CCAB7A220829}" srcOrd="0" destOrd="0" parTransId="{AE205667-6907-43E2-8F6F-64B43E1A33DD}" sibTransId="{0DEE8347-DB2B-422A-8118-6DB378EC98F5}"/>
    <dgm:cxn modelId="{CB16EB42-AE92-4866-A5D4-C1EA310BE7CD}" type="presOf" srcId="{0030863C-1136-423C-8C39-04DB55502BB2}" destId="{B1065EA4-4377-486A-8789-A3880C5C4F7C}" srcOrd="0" destOrd="0" presId="urn:microsoft.com/office/officeart/2005/8/layout/process4"/>
    <dgm:cxn modelId="{50AAAD64-2050-43E6-B57E-A976CDD6FB59}" type="presOf" srcId="{86E48A60-6EE6-4EA6-AF20-0AFF78796D74}" destId="{09D95BC5-0B1F-4DBD-93F7-E1B1A9F62DB2}" srcOrd="0" destOrd="0" presId="urn:microsoft.com/office/officeart/2005/8/layout/process4"/>
    <dgm:cxn modelId="{869363AE-16BA-4F06-A219-180726768286}" srcId="{0030863C-1136-423C-8C39-04DB55502BB2}" destId="{64B69305-5423-4D4E-8C9A-3FF033EF19EB}" srcOrd="3" destOrd="0" parTransId="{F4F9495F-1673-4A55-9180-1868AFC3986B}" sibTransId="{B26E0467-778C-4C94-B5DA-D48206618945}"/>
    <dgm:cxn modelId="{A48A1FAF-4338-4DAB-9E67-5D4F0F03E390}" type="presOf" srcId="{FF4026B4-F6DE-4368-97C8-7FDD3A4317F8}" destId="{3B009310-D328-49BF-BF28-6EEC1550ED27}" srcOrd="0" destOrd="0" presId="urn:microsoft.com/office/officeart/2005/8/layout/process4"/>
    <dgm:cxn modelId="{491D9BC0-0127-457D-919F-F2296DD47444}" srcId="{0030863C-1136-423C-8C39-04DB55502BB2}" destId="{FF4026B4-F6DE-4368-97C8-7FDD3A4317F8}" srcOrd="2" destOrd="0" parTransId="{78EB1C58-1FAB-4E57-936D-4814B296D1BA}" sibTransId="{34A7F953-0ED0-4A14-A18A-1AF7C3EF6D56}"/>
    <dgm:cxn modelId="{0C60BBC0-D274-4BEA-8001-2871EF39E4BA}" type="presOf" srcId="{0030863C-1136-423C-8C39-04DB55502BB2}" destId="{2665609B-D41E-4BEA-A9C3-6D71087B686B}" srcOrd="1" destOrd="0" presId="urn:microsoft.com/office/officeart/2005/8/layout/process4"/>
    <dgm:cxn modelId="{58AB29D1-22BE-4911-BFF4-FE3F9F12E07B}" type="presOf" srcId="{289520FE-7BA0-4035-8BA7-CCAB7A220829}" destId="{D804136C-2B41-4CC1-9546-B5EC6D20168D}" srcOrd="0" destOrd="0" presId="urn:microsoft.com/office/officeart/2005/8/layout/process4"/>
    <dgm:cxn modelId="{68943AEA-3F06-4830-9468-B1D00878A723}" type="presOf" srcId="{EBF49D6B-FBA7-40FD-9DB1-700AEF8F839E}" destId="{1E2341CB-76A1-4924-B8D9-1205EDB684BC}" srcOrd="0" destOrd="0" presId="urn:microsoft.com/office/officeart/2005/8/layout/process4"/>
    <dgm:cxn modelId="{0C0249EF-3134-488E-9F15-4B91AA88EA8F}" type="presOf" srcId="{64B69305-5423-4D4E-8C9A-3FF033EF19EB}" destId="{D4D97EF7-4BA2-40A2-B144-2B24B7DE9976}" srcOrd="0" destOrd="0" presId="urn:microsoft.com/office/officeart/2005/8/layout/process4"/>
    <dgm:cxn modelId="{399A72E1-4287-44C6-A0FB-D42A7A5366AB}" type="presParOf" srcId="{1E2341CB-76A1-4924-B8D9-1205EDB684BC}" destId="{799FB08D-9AC5-433E-BAE1-D828FE498302}" srcOrd="0" destOrd="0" presId="urn:microsoft.com/office/officeart/2005/8/layout/process4"/>
    <dgm:cxn modelId="{216A8990-D616-46AD-905F-B62FBAC7D3F2}" type="presParOf" srcId="{799FB08D-9AC5-433E-BAE1-D828FE498302}" destId="{B1065EA4-4377-486A-8789-A3880C5C4F7C}" srcOrd="0" destOrd="0" presId="urn:microsoft.com/office/officeart/2005/8/layout/process4"/>
    <dgm:cxn modelId="{EEA34F81-F257-4539-8F29-B96889455FDF}" type="presParOf" srcId="{799FB08D-9AC5-433E-BAE1-D828FE498302}" destId="{2665609B-D41E-4BEA-A9C3-6D71087B686B}" srcOrd="1" destOrd="0" presId="urn:microsoft.com/office/officeart/2005/8/layout/process4"/>
    <dgm:cxn modelId="{1A33E6DE-530E-44AD-BA46-E95859509E90}" type="presParOf" srcId="{799FB08D-9AC5-433E-BAE1-D828FE498302}" destId="{8D73B466-CB9B-4A04-88C3-AD9FA654FDF2}" srcOrd="2" destOrd="0" presId="urn:microsoft.com/office/officeart/2005/8/layout/process4"/>
    <dgm:cxn modelId="{1DB44DD5-8C9C-47DE-BC0C-1CFA5B728992}" type="presParOf" srcId="{8D73B466-CB9B-4A04-88C3-AD9FA654FDF2}" destId="{D804136C-2B41-4CC1-9546-B5EC6D20168D}" srcOrd="0" destOrd="0" presId="urn:microsoft.com/office/officeart/2005/8/layout/process4"/>
    <dgm:cxn modelId="{F35B6F50-1749-4435-BAED-9357AE3F9FB4}" type="presParOf" srcId="{8D73B466-CB9B-4A04-88C3-AD9FA654FDF2}" destId="{09D95BC5-0B1F-4DBD-93F7-E1B1A9F62DB2}" srcOrd="1" destOrd="0" presId="urn:microsoft.com/office/officeart/2005/8/layout/process4"/>
    <dgm:cxn modelId="{6EED70EC-270D-4A9B-9AEB-D10080642129}" type="presParOf" srcId="{8D73B466-CB9B-4A04-88C3-AD9FA654FDF2}" destId="{3B009310-D328-49BF-BF28-6EEC1550ED27}" srcOrd="2" destOrd="0" presId="urn:microsoft.com/office/officeart/2005/8/layout/process4"/>
    <dgm:cxn modelId="{5938C918-B430-49EF-8326-A3E52567AFE3}" type="presParOf" srcId="{8D73B466-CB9B-4A04-88C3-AD9FA654FDF2}" destId="{D4D97EF7-4BA2-40A2-B144-2B24B7DE9976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915216-588F-4B33-805E-CC813BCA6ED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B58005-5B68-42D5-A1DD-02A2CD4381CD}">
      <dgm:prSet phldrT="[Texte]"/>
      <dgm:spPr/>
      <dgm:t>
        <a:bodyPr/>
        <a:lstStyle/>
        <a:p>
          <a:r>
            <a:rPr lang="fr-FR" b="1" dirty="0"/>
            <a:t>Objectif:</a:t>
          </a:r>
        </a:p>
      </dgm:t>
    </dgm:pt>
    <dgm:pt modelId="{032EBFC8-067C-4F0F-99E0-261B729988CA}" type="parTrans" cxnId="{F7B4E331-5BFD-4D1E-B20B-98D9A8CE1621}">
      <dgm:prSet/>
      <dgm:spPr/>
      <dgm:t>
        <a:bodyPr/>
        <a:lstStyle/>
        <a:p>
          <a:endParaRPr lang="fr-FR"/>
        </a:p>
      </dgm:t>
    </dgm:pt>
    <dgm:pt modelId="{3A40FA3B-C666-4CD4-A49E-92BDB41ED819}" type="sibTrans" cxnId="{F7B4E331-5BFD-4D1E-B20B-98D9A8CE1621}">
      <dgm:prSet/>
      <dgm:spPr/>
      <dgm:t>
        <a:bodyPr/>
        <a:lstStyle/>
        <a:p>
          <a:endParaRPr lang="fr-FR"/>
        </a:p>
      </dgm:t>
    </dgm:pt>
    <dgm:pt modelId="{D0965DC5-FB0F-4CA8-B53C-DF99DA6DFE0C}">
      <dgm:prSet phldrT="[Texte]"/>
      <dgm:spPr/>
      <dgm:t>
        <a:bodyPr/>
        <a:lstStyle/>
        <a:p>
          <a:r>
            <a:rPr lang="fr-FR" dirty="0"/>
            <a:t>Obtenir un modèle qui nous permet d'expliquer 80% de la situation</a:t>
          </a:r>
        </a:p>
      </dgm:t>
    </dgm:pt>
    <dgm:pt modelId="{37306605-FAA2-4714-974C-18302AB220C5}" type="parTrans" cxnId="{99045EE9-8058-421D-91AC-F43A8F772C3F}">
      <dgm:prSet/>
      <dgm:spPr/>
      <dgm:t>
        <a:bodyPr/>
        <a:lstStyle/>
        <a:p>
          <a:endParaRPr lang="fr-FR"/>
        </a:p>
      </dgm:t>
    </dgm:pt>
    <dgm:pt modelId="{E102816D-F3DA-4806-933C-48FD24A38F5E}" type="sibTrans" cxnId="{99045EE9-8058-421D-91AC-F43A8F772C3F}">
      <dgm:prSet/>
      <dgm:spPr/>
      <dgm:t>
        <a:bodyPr/>
        <a:lstStyle/>
        <a:p>
          <a:endParaRPr lang="fr-FR"/>
        </a:p>
      </dgm:t>
    </dgm:pt>
    <dgm:pt modelId="{8CB7DF8F-DD67-48D2-8FF1-F74E4AA79CF2}" type="pres">
      <dgm:prSet presAssocID="{61915216-588F-4B33-805E-CC813BCA6ED4}" presName="Name0" presStyleCnt="0">
        <dgm:presLayoutVars>
          <dgm:dir/>
        </dgm:presLayoutVars>
      </dgm:prSet>
      <dgm:spPr/>
    </dgm:pt>
    <dgm:pt modelId="{2C93E0BB-FB0A-4F31-AEB6-2CEF5C0DA36A}" type="pres">
      <dgm:prSet presAssocID="{F2B58005-5B68-42D5-A1DD-02A2CD4381CD}" presName="withChildren" presStyleCnt="0"/>
      <dgm:spPr/>
    </dgm:pt>
    <dgm:pt modelId="{B42B5DAB-6322-499F-8BA7-417690C072B0}" type="pres">
      <dgm:prSet presAssocID="{F2B58005-5B68-42D5-A1DD-02A2CD4381CD}" presName="bigCircle" presStyleLbl="vennNode1" presStyleIdx="0" presStyleCnt="2"/>
      <dgm:spPr/>
    </dgm:pt>
    <dgm:pt modelId="{F0D8DDE4-F034-4A11-9883-15D14F80ACA4}" type="pres">
      <dgm:prSet presAssocID="{F2B58005-5B68-42D5-A1DD-02A2CD4381CD}" presName="medCircle" presStyleLbl="vennNode1" presStyleIdx="1" presStyleCnt="2"/>
      <dgm:spPr/>
    </dgm:pt>
    <dgm:pt modelId="{C02CC497-9C90-43C0-8B0B-5A68AA958443}" type="pres">
      <dgm:prSet presAssocID="{F2B58005-5B68-42D5-A1DD-02A2CD4381CD}" presName="txLvl1" presStyleLbl="revTx" presStyleIdx="0" presStyleCnt="2"/>
      <dgm:spPr/>
    </dgm:pt>
    <dgm:pt modelId="{C05A2CF2-096C-45AF-9FED-4E70C3B5B53F}" type="pres">
      <dgm:prSet presAssocID="{F2B58005-5B68-42D5-A1DD-02A2CD4381CD}" presName="lin" presStyleCnt="0"/>
      <dgm:spPr/>
    </dgm:pt>
    <dgm:pt modelId="{65F7E063-8D66-4A55-AC29-7AF5524E6DAE}" type="pres">
      <dgm:prSet presAssocID="{D0965DC5-FB0F-4CA8-B53C-DF99DA6DFE0C}" presName="txLvl2" presStyleLbl="revTx" presStyleIdx="1" presStyleCnt="2"/>
      <dgm:spPr/>
    </dgm:pt>
  </dgm:ptLst>
  <dgm:cxnLst>
    <dgm:cxn modelId="{CCA87A26-B836-4132-9276-8219B194A321}" type="presOf" srcId="{61915216-588F-4B33-805E-CC813BCA6ED4}" destId="{8CB7DF8F-DD67-48D2-8FF1-F74E4AA79CF2}" srcOrd="0" destOrd="0" presId="urn:microsoft.com/office/officeart/2008/layout/VerticalCircleList"/>
    <dgm:cxn modelId="{F7B4E331-5BFD-4D1E-B20B-98D9A8CE1621}" srcId="{61915216-588F-4B33-805E-CC813BCA6ED4}" destId="{F2B58005-5B68-42D5-A1DD-02A2CD4381CD}" srcOrd="0" destOrd="0" parTransId="{032EBFC8-067C-4F0F-99E0-261B729988CA}" sibTransId="{3A40FA3B-C666-4CD4-A49E-92BDB41ED819}"/>
    <dgm:cxn modelId="{0A423A93-F71C-4EAC-8072-77FE7779DF53}" type="presOf" srcId="{F2B58005-5B68-42D5-A1DD-02A2CD4381CD}" destId="{C02CC497-9C90-43C0-8B0B-5A68AA958443}" srcOrd="0" destOrd="0" presId="urn:microsoft.com/office/officeart/2008/layout/VerticalCircleList"/>
    <dgm:cxn modelId="{7DA635B2-0CA4-4C20-80B2-1DD18B8A69CA}" type="presOf" srcId="{D0965DC5-FB0F-4CA8-B53C-DF99DA6DFE0C}" destId="{65F7E063-8D66-4A55-AC29-7AF5524E6DAE}" srcOrd="0" destOrd="0" presId="urn:microsoft.com/office/officeart/2008/layout/VerticalCircleList"/>
    <dgm:cxn modelId="{99045EE9-8058-421D-91AC-F43A8F772C3F}" srcId="{F2B58005-5B68-42D5-A1DD-02A2CD4381CD}" destId="{D0965DC5-FB0F-4CA8-B53C-DF99DA6DFE0C}" srcOrd="0" destOrd="0" parTransId="{37306605-FAA2-4714-974C-18302AB220C5}" sibTransId="{E102816D-F3DA-4806-933C-48FD24A38F5E}"/>
    <dgm:cxn modelId="{4F73EEE8-60BF-4873-A311-334C31857987}" type="presParOf" srcId="{8CB7DF8F-DD67-48D2-8FF1-F74E4AA79CF2}" destId="{2C93E0BB-FB0A-4F31-AEB6-2CEF5C0DA36A}" srcOrd="0" destOrd="0" presId="urn:microsoft.com/office/officeart/2008/layout/VerticalCircleList"/>
    <dgm:cxn modelId="{CA93DEA0-83FB-4791-80E0-669582E4A522}" type="presParOf" srcId="{2C93E0BB-FB0A-4F31-AEB6-2CEF5C0DA36A}" destId="{B42B5DAB-6322-499F-8BA7-417690C072B0}" srcOrd="0" destOrd="0" presId="urn:microsoft.com/office/officeart/2008/layout/VerticalCircleList"/>
    <dgm:cxn modelId="{6E611C53-18AF-4402-8081-B4EA473E1CE8}" type="presParOf" srcId="{2C93E0BB-FB0A-4F31-AEB6-2CEF5C0DA36A}" destId="{F0D8DDE4-F034-4A11-9883-15D14F80ACA4}" srcOrd="1" destOrd="0" presId="urn:microsoft.com/office/officeart/2008/layout/VerticalCircleList"/>
    <dgm:cxn modelId="{B2D7C4AE-BC4D-44EF-A573-CB0F935C8AD5}" type="presParOf" srcId="{2C93E0BB-FB0A-4F31-AEB6-2CEF5C0DA36A}" destId="{C02CC497-9C90-43C0-8B0B-5A68AA958443}" srcOrd="2" destOrd="0" presId="urn:microsoft.com/office/officeart/2008/layout/VerticalCircleList"/>
    <dgm:cxn modelId="{FF3C84C2-4EE7-46CF-AC79-B673F203923F}" type="presParOf" srcId="{2C93E0BB-FB0A-4F31-AEB6-2CEF5C0DA36A}" destId="{C05A2CF2-096C-45AF-9FED-4E70C3B5B53F}" srcOrd="3" destOrd="0" presId="urn:microsoft.com/office/officeart/2008/layout/VerticalCircleList"/>
    <dgm:cxn modelId="{CBC7EE18-2C72-4905-ADDA-2B96BA38828C}" type="presParOf" srcId="{C05A2CF2-096C-45AF-9FED-4E70C3B5B53F}" destId="{65F7E063-8D66-4A55-AC29-7AF5524E6DAE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915216-588F-4B33-805E-CC813BCA6ED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B58005-5B68-42D5-A1DD-02A2CD4381CD}">
      <dgm:prSet phldrT="[Texte]"/>
      <dgm:spPr/>
      <dgm:t>
        <a:bodyPr/>
        <a:lstStyle/>
        <a:p>
          <a:r>
            <a:rPr lang="fr-FR" b="1" dirty="0"/>
            <a:t>Choix:</a:t>
          </a:r>
        </a:p>
      </dgm:t>
    </dgm:pt>
    <dgm:pt modelId="{032EBFC8-067C-4F0F-99E0-261B729988CA}" type="parTrans" cxnId="{F7B4E331-5BFD-4D1E-B20B-98D9A8CE1621}">
      <dgm:prSet/>
      <dgm:spPr/>
      <dgm:t>
        <a:bodyPr/>
        <a:lstStyle/>
        <a:p>
          <a:endParaRPr lang="fr-FR"/>
        </a:p>
      </dgm:t>
    </dgm:pt>
    <dgm:pt modelId="{3A40FA3B-C666-4CD4-A49E-92BDB41ED819}" type="sibTrans" cxnId="{F7B4E331-5BFD-4D1E-B20B-98D9A8CE1621}">
      <dgm:prSet/>
      <dgm:spPr/>
      <dgm:t>
        <a:bodyPr/>
        <a:lstStyle/>
        <a:p>
          <a:endParaRPr lang="fr-FR"/>
        </a:p>
      </dgm:t>
    </dgm:pt>
    <dgm:pt modelId="{D0965DC5-FB0F-4CA8-B53C-DF99DA6DFE0C}">
      <dgm:prSet phldrT="[Texte]"/>
      <dgm:spPr/>
      <dgm:t>
        <a:bodyPr/>
        <a:lstStyle/>
        <a:p>
          <a:r>
            <a:rPr lang="fr-FR" dirty="0"/>
            <a:t>Prendre 3 dimensions avec 76% d’explication de la situation ou 4 dimensions avec 84%</a:t>
          </a:r>
        </a:p>
      </dgm:t>
    </dgm:pt>
    <dgm:pt modelId="{37306605-FAA2-4714-974C-18302AB220C5}" type="parTrans" cxnId="{99045EE9-8058-421D-91AC-F43A8F772C3F}">
      <dgm:prSet/>
      <dgm:spPr/>
      <dgm:t>
        <a:bodyPr/>
        <a:lstStyle/>
        <a:p>
          <a:endParaRPr lang="fr-FR"/>
        </a:p>
      </dgm:t>
    </dgm:pt>
    <dgm:pt modelId="{E102816D-F3DA-4806-933C-48FD24A38F5E}" type="sibTrans" cxnId="{99045EE9-8058-421D-91AC-F43A8F772C3F}">
      <dgm:prSet/>
      <dgm:spPr/>
      <dgm:t>
        <a:bodyPr/>
        <a:lstStyle/>
        <a:p>
          <a:endParaRPr lang="fr-FR"/>
        </a:p>
      </dgm:t>
    </dgm:pt>
    <dgm:pt modelId="{8CB7DF8F-DD67-48D2-8FF1-F74E4AA79CF2}" type="pres">
      <dgm:prSet presAssocID="{61915216-588F-4B33-805E-CC813BCA6ED4}" presName="Name0" presStyleCnt="0">
        <dgm:presLayoutVars>
          <dgm:dir/>
        </dgm:presLayoutVars>
      </dgm:prSet>
      <dgm:spPr/>
    </dgm:pt>
    <dgm:pt modelId="{2C93E0BB-FB0A-4F31-AEB6-2CEF5C0DA36A}" type="pres">
      <dgm:prSet presAssocID="{F2B58005-5B68-42D5-A1DD-02A2CD4381CD}" presName="withChildren" presStyleCnt="0"/>
      <dgm:spPr/>
    </dgm:pt>
    <dgm:pt modelId="{B42B5DAB-6322-499F-8BA7-417690C072B0}" type="pres">
      <dgm:prSet presAssocID="{F2B58005-5B68-42D5-A1DD-02A2CD4381CD}" presName="bigCircle" presStyleLbl="vennNode1" presStyleIdx="0" presStyleCnt="2"/>
      <dgm:spPr/>
    </dgm:pt>
    <dgm:pt modelId="{F0D8DDE4-F034-4A11-9883-15D14F80ACA4}" type="pres">
      <dgm:prSet presAssocID="{F2B58005-5B68-42D5-A1DD-02A2CD4381CD}" presName="medCircle" presStyleLbl="vennNode1" presStyleIdx="1" presStyleCnt="2"/>
      <dgm:spPr/>
    </dgm:pt>
    <dgm:pt modelId="{C02CC497-9C90-43C0-8B0B-5A68AA958443}" type="pres">
      <dgm:prSet presAssocID="{F2B58005-5B68-42D5-A1DD-02A2CD4381CD}" presName="txLvl1" presStyleLbl="revTx" presStyleIdx="0" presStyleCnt="2"/>
      <dgm:spPr/>
    </dgm:pt>
    <dgm:pt modelId="{C05A2CF2-096C-45AF-9FED-4E70C3B5B53F}" type="pres">
      <dgm:prSet presAssocID="{F2B58005-5B68-42D5-A1DD-02A2CD4381CD}" presName="lin" presStyleCnt="0"/>
      <dgm:spPr/>
    </dgm:pt>
    <dgm:pt modelId="{65F7E063-8D66-4A55-AC29-7AF5524E6DAE}" type="pres">
      <dgm:prSet presAssocID="{D0965DC5-FB0F-4CA8-B53C-DF99DA6DFE0C}" presName="txLvl2" presStyleLbl="revTx" presStyleIdx="1" presStyleCnt="2"/>
      <dgm:spPr/>
    </dgm:pt>
  </dgm:ptLst>
  <dgm:cxnLst>
    <dgm:cxn modelId="{CCA87A26-B836-4132-9276-8219B194A321}" type="presOf" srcId="{61915216-588F-4B33-805E-CC813BCA6ED4}" destId="{8CB7DF8F-DD67-48D2-8FF1-F74E4AA79CF2}" srcOrd="0" destOrd="0" presId="urn:microsoft.com/office/officeart/2008/layout/VerticalCircleList"/>
    <dgm:cxn modelId="{F7B4E331-5BFD-4D1E-B20B-98D9A8CE1621}" srcId="{61915216-588F-4B33-805E-CC813BCA6ED4}" destId="{F2B58005-5B68-42D5-A1DD-02A2CD4381CD}" srcOrd="0" destOrd="0" parTransId="{032EBFC8-067C-4F0F-99E0-261B729988CA}" sibTransId="{3A40FA3B-C666-4CD4-A49E-92BDB41ED819}"/>
    <dgm:cxn modelId="{0A423A93-F71C-4EAC-8072-77FE7779DF53}" type="presOf" srcId="{F2B58005-5B68-42D5-A1DD-02A2CD4381CD}" destId="{C02CC497-9C90-43C0-8B0B-5A68AA958443}" srcOrd="0" destOrd="0" presId="urn:microsoft.com/office/officeart/2008/layout/VerticalCircleList"/>
    <dgm:cxn modelId="{7DA635B2-0CA4-4C20-80B2-1DD18B8A69CA}" type="presOf" srcId="{D0965DC5-FB0F-4CA8-B53C-DF99DA6DFE0C}" destId="{65F7E063-8D66-4A55-AC29-7AF5524E6DAE}" srcOrd="0" destOrd="0" presId="urn:microsoft.com/office/officeart/2008/layout/VerticalCircleList"/>
    <dgm:cxn modelId="{99045EE9-8058-421D-91AC-F43A8F772C3F}" srcId="{F2B58005-5B68-42D5-A1DD-02A2CD4381CD}" destId="{D0965DC5-FB0F-4CA8-B53C-DF99DA6DFE0C}" srcOrd="0" destOrd="0" parTransId="{37306605-FAA2-4714-974C-18302AB220C5}" sibTransId="{E102816D-F3DA-4806-933C-48FD24A38F5E}"/>
    <dgm:cxn modelId="{4F73EEE8-60BF-4873-A311-334C31857987}" type="presParOf" srcId="{8CB7DF8F-DD67-48D2-8FF1-F74E4AA79CF2}" destId="{2C93E0BB-FB0A-4F31-AEB6-2CEF5C0DA36A}" srcOrd="0" destOrd="0" presId="urn:microsoft.com/office/officeart/2008/layout/VerticalCircleList"/>
    <dgm:cxn modelId="{CA93DEA0-83FB-4791-80E0-669582E4A522}" type="presParOf" srcId="{2C93E0BB-FB0A-4F31-AEB6-2CEF5C0DA36A}" destId="{B42B5DAB-6322-499F-8BA7-417690C072B0}" srcOrd="0" destOrd="0" presId="urn:microsoft.com/office/officeart/2008/layout/VerticalCircleList"/>
    <dgm:cxn modelId="{6E611C53-18AF-4402-8081-B4EA473E1CE8}" type="presParOf" srcId="{2C93E0BB-FB0A-4F31-AEB6-2CEF5C0DA36A}" destId="{F0D8DDE4-F034-4A11-9883-15D14F80ACA4}" srcOrd="1" destOrd="0" presId="urn:microsoft.com/office/officeart/2008/layout/VerticalCircleList"/>
    <dgm:cxn modelId="{B2D7C4AE-BC4D-44EF-A573-CB0F935C8AD5}" type="presParOf" srcId="{2C93E0BB-FB0A-4F31-AEB6-2CEF5C0DA36A}" destId="{C02CC497-9C90-43C0-8B0B-5A68AA958443}" srcOrd="2" destOrd="0" presId="urn:microsoft.com/office/officeart/2008/layout/VerticalCircleList"/>
    <dgm:cxn modelId="{FF3C84C2-4EE7-46CF-AC79-B673F203923F}" type="presParOf" srcId="{2C93E0BB-FB0A-4F31-AEB6-2CEF5C0DA36A}" destId="{C05A2CF2-096C-45AF-9FED-4E70C3B5B53F}" srcOrd="3" destOrd="0" presId="urn:microsoft.com/office/officeart/2008/layout/VerticalCircleList"/>
    <dgm:cxn modelId="{CBC7EE18-2C72-4905-ADDA-2B96BA38828C}" type="presParOf" srcId="{C05A2CF2-096C-45AF-9FED-4E70C3B5B53F}" destId="{65F7E063-8D66-4A55-AC29-7AF5524E6DAE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26E75E-4BED-4386-A740-F69D8F1F9E8A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193A38F-3009-4B5B-805A-6201A36F6EA5}">
      <dgm:prSet phldrT="[Texte]"/>
      <dgm:spPr/>
      <dgm:t>
        <a:bodyPr/>
        <a:lstStyle/>
        <a:p>
          <a:r>
            <a:rPr lang="fr-FR" dirty="0"/>
            <a:t>Histogramme de coude</a:t>
          </a:r>
        </a:p>
      </dgm:t>
    </dgm:pt>
    <dgm:pt modelId="{AF2FE787-152B-47FE-AC23-872C8FAC5FC3}" type="parTrans" cxnId="{FFDA99D6-1FE2-4453-908F-994D1FEFA84F}">
      <dgm:prSet/>
      <dgm:spPr/>
      <dgm:t>
        <a:bodyPr/>
        <a:lstStyle/>
        <a:p>
          <a:endParaRPr lang="fr-FR"/>
        </a:p>
      </dgm:t>
    </dgm:pt>
    <dgm:pt modelId="{00701E83-9A8F-43DC-9101-8004185C1B54}" type="sibTrans" cxnId="{FFDA99D6-1FE2-4453-908F-994D1FEFA84F}">
      <dgm:prSet/>
      <dgm:spPr/>
      <dgm:t>
        <a:bodyPr/>
        <a:lstStyle/>
        <a:p>
          <a:endParaRPr lang="fr-FR"/>
        </a:p>
      </dgm:t>
    </dgm:pt>
    <dgm:pt modelId="{FB70DF87-8D89-4F3C-8450-FB650716BA8A}">
      <dgm:prSet phldrT="[Texte]"/>
      <dgm:spPr/>
      <dgm:t>
        <a:bodyPr/>
        <a:lstStyle/>
        <a:p>
          <a:r>
            <a:rPr lang="fr-FR" dirty="0"/>
            <a:t>Méthode Kaiser</a:t>
          </a:r>
        </a:p>
      </dgm:t>
    </dgm:pt>
    <dgm:pt modelId="{A547B0AD-6920-4E86-AB90-4AC9B3162D6B}" type="parTrans" cxnId="{7E7DD864-0254-4787-9891-8A74B3661994}">
      <dgm:prSet/>
      <dgm:spPr/>
      <dgm:t>
        <a:bodyPr/>
        <a:lstStyle/>
        <a:p>
          <a:endParaRPr lang="fr-FR"/>
        </a:p>
      </dgm:t>
    </dgm:pt>
    <dgm:pt modelId="{00FB07EE-9778-4997-B852-54C2571BCD7B}" type="sibTrans" cxnId="{7E7DD864-0254-4787-9891-8A74B3661994}">
      <dgm:prSet/>
      <dgm:spPr/>
      <dgm:t>
        <a:bodyPr/>
        <a:lstStyle/>
        <a:p>
          <a:endParaRPr lang="fr-FR"/>
        </a:p>
      </dgm:t>
    </dgm:pt>
    <dgm:pt modelId="{35F7BA56-4E04-46D1-A26C-CEF893D6E2C9}">
      <dgm:prSet phldrT="[Texte]"/>
      <dgm:spPr/>
      <dgm:t>
        <a:bodyPr/>
        <a:lstStyle/>
        <a:p>
          <a:r>
            <a:rPr lang="fr-FR" dirty="0"/>
            <a:t>2 dimensions</a:t>
          </a:r>
        </a:p>
      </dgm:t>
    </dgm:pt>
    <dgm:pt modelId="{0106D9E8-6865-4584-B0D1-1E84D21C99CF}" type="parTrans" cxnId="{2B69A445-4FF9-4BD9-9DA1-F02732AE9044}">
      <dgm:prSet/>
      <dgm:spPr/>
      <dgm:t>
        <a:bodyPr/>
        <a:lstStyle/>
        <a:p>
          <a:endParaRPr lang="fr-FR"/>
        </a:p>
      </dgm:t>
    </dgm:pt>
    <dgm:pt modelId="{F649A8BA-D94C-4046-8505-45C067E0C3D7}" type="sibTrans" cxnId="{2B69A445-4FF9-4BD9-9DA1-F02732AE9044}">
      <dgm:prSet/>
      <dgm:spPr/>
      <dgm:t>
        <a:bodyPr/>
        <a:lstStyle/>
        <a:p>
          <a:endParaRPr lang="fr-FR"/>
        </a:p>
      </dgm:t>
    </dgm:pt>
    <dgm:pt modelId="{14180DB9-C99F-48AB-8CA5-29F1DAE60031}">
      <dgm:prSet phldrT="[Texte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fr-FR" dirty="0">
              <a:sym typeface="Wingdings" panose="05000000000000000000" pitchFamily="2" charset="2"/>
            </a:rPr>
            <a:t> Décisions</a:t>
          </a:r>
          <a:endParaRPr lang="fr-FR" dirty="0"/>
        </a:p>
      </dgm:t>
    </dgm:pt>
    <dgm:pt modelId="{A72EF635-F9AB-4846-A1B3-C79F2799A527}" type="parTrans" cxnId="{1CA9B37A-2E51-4C73-B7D5-2F85B70F7731}">
      <dgm:prSet/>
      <dgm:spPr/>
      <dgm:t>
        <a:bodyPr/>
        <a:lstStyle/>
        <a:p>
          <a:endParaRPr lang="fr-FR"/>
        </a:p>
      </dgm:t>
    </dgm:pt>
    <dgm:pt modelId="{76B5E52D-9025-4C5A-BBEC-D6403BD18648}" type="sibTrans" cxnId="{1CA9B37A-2E51-4C73-B7D5-2F85B70F7731}">
      <dgm:prSet/>
      <dgm:spPr/>
      <dgm:t>
        <a:bodyPr/>
        <a:lstStyle/>
        <a:p>
          <a:endParaRPr lang="fr-FR"/>
        </a:p>
      </dgm:t>
    </dgm:pt>
    <dgm:pt modelId="{2A8E743D-52C8-4046-8D1C-E02A81437CC2}">
      <dgm:prSet phldrT="[Texte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fr-FR" dirty="0">
              <a:sym typeface="Wingdings" panose="05000000000000000000" pitchFamily="2" charset="2"/>
            </a:rPr>
            <a:t>4 dimensions non justifiés</a:t>
          </a:r>
          <a:endParaRPr lang="fr-FR" dirty="0"/>
        </a:p>
      </dgm:t>
    </dgm:pt>
    <dgm:pt modelId="{6186446A-D256-4844-B027-85DDAC128551}" type="sibTrans" cxnId="{57025488-3616-4C83-8A46-2A889AA1AA14}">
      <dgm:prSet/>
      <dgm:spPr/>
      <dgm:t>
        <a:bodyPr/>
        <a:lstStyle/>
        <a:p>
          <a:endParaRPr lang="fr-FR"/>
        </a:p>
      </dgm:t>
    </dgm:pt>
    <dgm:pt modelId="{4E1BC09D-9C13-4A7F-BF81-793A90023315}" type="parTrans" cxnId="{57025488-3616-4C83-8A46-2A889AA1AA14}">
      <dgm:prSet/>
      <dgm:spPr/>
      <dgm:t>
        <a:bodyPr/>
        <a:lstStyle/>
        <a:p>
          <a:endParaRPr lang="fr-FR"/>
        </a:p>
      </dgm:t>
    </dgm:pt>
    <dgm:pt modelId="{CF5A7C47-A888-4C94-8632-2A8A75AF19D0}">
      <dgm:prSet phldrT="[Texte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fr-FR" dirty="0">
              <a:sym typeface="Wingdings" panose="05000000000000000000" pitchFamily="2" charset="2"/>
            </a:rPr>
            <a:t>Compromis: </a:t>
          </a:r>
          <a:r>
            <a:rPr lang="fr-FR" dirty="0"/>
            <a:t>3 dimensions: explique jusqu'à 76% des informations)</a:t>
          </a:r>
        </a:p>
      </dgm:t>
    </dgm:pt>
    <dgm:pt modelId="{9A10F987-4CA6-48AB-82C4-9740760CA391}" type="parTrans" cxnId="{9FC70161-B756-4EB3-A40D-C6FA59823101}">
      <dgm:prSet/>
      <dgm:spPr/>
      <dgm:t>
        <a:bodyPr/>
        <a:lstStyle/>
        <a:p>
          <a:endParaRPr lang="fr-FR"/>
        </a:p>
      </dgm:t>
    </dgm:pt>
    <dgm:pt modelId="{29609D58-6563-490C-9798-C7A6A2AB55BF}" type="sibTrans" cxnId="{9FC70161-B756-4EB3-A40D-C6FA59823101}">
      <dgm:prSet/>
      <dgm:spPr/>
      <dgm:t>
        <a:bodyPr/>
        <a:lstStyle/>
        <a:p>
          <a:endParaRPr lang="fr-FR"/>
        </a:p>
      </dgm:t>
    </dgm:pt>
    <dgm:pt modelId="{B23FFB6E-620E-4C9F-A463-E4402AD97B2C}">
      <dgm:prSet phldrT="[Texte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fr-FR" dirty="0"/>
            <a:t>Mieux que 63% (avec 2 dimensions)</a:t>
          </a:r>
        </a:p>
      </dgm:t>
    </dgm:pt>
    <dgm:pt modelId="{29263656-564C-4ACF-94E8-4137AA7FEA1F}" type="parTrans" cxnId="{EB1DF28C-32A9-4C93-860A-53ED73541CC5}">
      <dgm:prSet/>
      <dgm:spPr/>
      <dgm:t>
        <a:bodyPr/>
        <a:lstStyle/>
        <a:p>
          <a:endParaRPr lang="fr-FR"/>
        </a:p>
      </dgm:t>
    </dgm:pt>
    <dgm:pt modelId="{75D567B8-316B-4D8F-979E-C39303EE9702}" type="sibTrans" cxnId="{EB1DF28C-32A9-4C93-860A-53ED73541CC5}">
      <dgm:prSet/>
      <dgm:spPr/>
      <dgm:t>
        <a:bodyPr/>
        <a:lstStyle/>
        <a:p>
          <a:endParaRPr lang="fr-FR"/>
        </a:p>
      </dgm:t>
    </dgm:pt>
    <dgm:pt modelId="{1A0F178B-686F-4409-8192-DA10F6156AEB}">
      <dgm:prSet phldrT="[Texte]"/>
      <dgm:spPr/>
      <dgm:t>
        <a:bodyPr/>
        <a:lstStyle/>
        <a:p>
          <a:r>
            <a:rPr lang="fr-FR" dirty="0"/>
            <a:t>On constate une légère courbe, pas très prononcé</a:t>
          </a:r>
        </a:p>
      </dgm:t>
    </dgm:pt>
    <dgm:pt modelId="{1AC25D19-3C42-4446-9E2B-DA37563514D7}" type="parTrans" cxnId="{6DADFE1E-4D8B-4503-89AA-137415516438}">
      <dgm:prSet/>
      <dgm:spPr/>
      <dgm:t>
        <a:bodyPr/>
        <a:lstStyle/>
        <a:p>
          <a:endParaRPr lang="fr-FR"/>
        </a:p>
      </dgm:t>
    </dgm:pt>
    <dgm:pt modelId="{30F3C665-8B72-4353-B4E0-348BC1AB6BAB}" type="sibTrans" cxnId="{6DADFE1E-4D8B-4503-89AA-137415516438}">
      <dgm:prSet/>
      <dgm:spPr/>
      <dgm:t>
        <a:bodyPr/>
        <a:lstStyle/>
        <a:p>
          <a:endParaRPr lang="fr-FR"/>
        </a:p>
      </dgm:t>
    </dgm:pt>
    <dgm:pt modelId="{1512565B-CB87-4110-9D9E-1DDA43161E59}">
      <dgm:prSet phldrT="[Texte]"/>
      <dgm:spPr/>
      <dgm:t>
        <a:bodyPr/>
        <a:lstStyle/>
        <a:p>
          <a:r>
            <a:rPr lang="fr-FR" dirty="0"/>
            <a:t>Conserve que les facteurs avec des valeurs propres &gt; 1</a:t>
          </a:r>
        </a:p>
      </dgm:t>
    </dgm:pt>
    <dgm:pt modelId="{29A713A2-4AA8-4781-9AF5-EBA2F6E58F53}" type="parTrans" cxnId="{C736D01B-09C5-4F59-BDB4-67CB0B572704}">
      <dgm:prSet/>
      <dgm:spPr/>
      <dgm:t>
        <a:bodyPr/>
        <a:lstStyle/>
        <a:p>
          <a:endParaRPr lang="fr-FR"/>
        </a:p>
      </dgm:t>
    </dgm:pt>
    <dgm:pt modelId="{4AE5C094-96DE-4D29-A926-07DAE863D14F}" type="sibTrans" cxnId="{C736D01B-09C5-4F59-BDB4-67CB0B572704}">
      <dgm:prSet/>
      <dgm:spPr/>
      <dgm:t>
        <a:bodyPr/>
        <a:lstStyle/>
        <a:p>
          <a:endParaRPr lang="fr-FR"/>
        </a:p>
      </dgm:t>
    </dgm:pt>
    <dgm:pt modelId="{9D9D3DB1-8098-4E9F-A371-37D24EE4D4E2}">
      <dgm:prSet phldrT="[Texte]"/>
      <dgm:spPr/>
      <dgm:t>
        <a:bodyPr/>
        <a:lstStyle/>
        <a:p>
          <a:r>
            <a:rPr lang="fr-FR" dirty="0"/>
            <a:t>3 dimensions</a:t>
          </a:r>
        </a:p>
      </dgm:t>
    </dgm:pt>
    <dgm:pt modelId="{6C2E9AC9-4D53-4055-AB9B-F2BC627611E8}" type="parTrans" cxnId="{EBC96400-0E1F-4D1B-AEB6-49B25AD38A16}">
      <dgm:prSet/>
      <dgm:spPr/>
      <dgm:t>
        <a:bodyPr/>
        <a:lstStyle/>
        <a:p>
          <a:endParaRPr lang="fr-FR"/>
        </a:p>
      </dgm:t>
    </dgm:pt>
    <dgm:pt modelId="{875A35EB-C8A2-4B7E-8819-D706F912D220}" type="sibTrans" cxnId="{EBC96400-0E1F-4D1B-AEB6-49B25AD38A16}">
      <dgm:prSet/>
      <dgm:spPr/>
      <dgm:t>
        <a:bodyPr/>
        <a:lstStyle/>
        <a:p>
          <a:endParaRPr lang="fr-FR"/>
        </a:p>
      </dgm:t>
    </dgm:pt>
    <dgm:pt modelId="{DBD8FC9B-A888-452F-86FD-82DEB0CF3664}" type="pres">
      <dgm:prSet presAssocID="{F326E75E-4BED-4386-A740-F69D8F1F9E8A}" presName="Name0" presStyleCnt="0">
        <dgm:presLayoutVars>
          <dgm:dir/>
        </dgm:presLayoutVars>
      </dgm:prSet>
      <dgm:spPr/>
    </dgm:pt>
    <dgm:pt modelId="{2426D191-7AA3-4ECE-8B09-3363D4A065B7}" type="pres">
      <dgm:prSet presAssocID="{8193A38F-3009-4B5B-805A-6201A36F6EA5}" presName="withChildren" presStyleCnt="0"/>
      <dgm:spPr/>
    </dgm:pt>
    <dgm:pt modelId="{4B3271E2-7549-48DF-8AF6-0134FB196ED2}" type="pres">
      <dgm:prSet presAssocID="{8193A38F-3009-4B5B-805A-6201A36F6EA5}" presName="bigCircle" presStyleLbl="vennNode1" presStyleIdx="0" presStyleCnt="10"/>
      <dgm:spPr/>
    </dgm:pt>
    <dgm:pt modelId="{D2B1E3E9-FD8B-4DE4-8E03-9D9EE24FC8DF}" type="pres">
      <dgm:prSet presAssocID="{8193A38F-3009-4B5B-805A-6201A36F6EA5}" presName="medCircle" presStyleLbl="vennNode1" presStyleIdx="1" presStyleCnt="10"/>
      <dgm:spPr/>
    </dgm:pt>
    <dgm:pt modelId="{0284250F-329B-48E2-A086-568F1BFC8D73}" type="pres">
      <dgm:prSet presAssocID="{8193A38F-3009-4B5B-805A-6201A36F6EA5}" presName="txLvl1" presStyleLbl="revTx" presStyleIdx="0" presStyleCnt="10"/>
      <dgm:spPr/>
    </dgm:pt>
    <dgm:pt modelId="{AD187FFE-DF47-471A-97AD-04305E096C43}" type="pres">
      <dgm:prSet presAssocID="{8193A38F-3009-4B5B-805A-6201A36F6EA5}" presName="lin" presStyleCnt="0"/>
      <dgm:spPr/>
    </dgm:pt>
    <dgm:pt modelId="{3012A00B-F065-4846-B013-9EFD12B5539C}" type="pres">
      <dgm:prSet presAssocID="{1A0F178B-686F-4409-8192-DA10F6156AEB}" presName="txLvl2" presStyleLbl="revTx" presStyleIdx="1" presStyleCnt="10"/>
      <dgm:spPr/>
    </dgm:pt>
    <dgm:pt modelId="{4ABCB496-A3B3-48BE-A177-AEC3777ABA6A}" type="pres">
      <dgm:prSet presAssocID="{30F3C665-8B72-4353-B4E0-348BC1AB6BAB}" presName="smCircle" presStyleLbl="vennNode1" presStyleIdx="2" presStyleCnt="10"/>
      <dgm:spPr/>
    </dgm:pt>
    <dgm:pt modelId="{2CCF97DD-CE5F-491C-B354-354C87BDCBE7}" type="pres">
      <dgm:prSet presAssocID="{9D9D3DB1-8098-4E9F-A371-37D24EE4D4E2}" presName="txLvl2" presStyleLbl="revTx" presStyleIdx="2" presStyleCnt="10" custLinFactY="87917" custLinFactNeighborX="5081" custLinFactNeighborY="100000"/>
      <dgm:spPr/>
    </dgm:pt>
    <dgm:pt modelId="{7F3F24CE-6602-4998-8BFF-507E225513BF}" type="pres">
      <dgm:prSet presAssocID="{8193A38F-3009-4B5B-805A-6201A36F6EA5}" presName="overlap" presStyleCnt="0"/>
      <dgm:spPr/>
    </dgm:pt>
    <dgm:pt modelId="{24075FF3-2EEC-4C26-B291-A3943DFA8A4B}" type="pres">
      <dgm:prSet presAssocID="{FB70DF87-8D89-4F3C-8450-FB650716BA8A}" presName="withChildren" presStyleCnt="0"/>
      <dgm:spPr/>
    </dgm:pt>
    <dgm:pt modelId="{A8B3AAF2-BDC2-420E-8D7B-DFB35EB54BDA}" type="pres">
      <dgm:prSet presAssocID="{FB70DF87-8D89-4F3C-8450-FB650716BA8A}" presName="bigCircle" presStyleLbl="vennNode1" presStyleIdx="3" presStyleCnt="10"/>
      <dgm:spPr/>
    </dgm:pt>
    <dgm:pt modelId="{3276FDA1-1907-4CC7-9989-41483F8F8479}" type="pres">
      <dgm:prSet presAssocID="{FB70DF87-8D89-4F3C-8450-FB650716BA8A}" presName="medCircle" presStyleLbl="vennNode1" presStyleIdx="4" presStyleCnt="10"/>
      <dgm:spPr/>
    </dgm:pt>
    <dgm:pt modelId="{B3E3EB97-6FB6-4594-BE22-E7A27F921B14}" type="pres">
      <dgm:prSet presAssocID="{FB70DF87-8D89-4F3C-8450-FB650716BA8A}" presName="txLvl1" presStyleLbl="revTx" presStyleIdx="3" presStyleCnt="10"/>
      <dgm:spPr/>
    </dgm:pt>
    <dgm:pt modelId="{D84EF931-F1B5-4FFB-B5A3-AC9C3EE29154}" type="pres">
      <dgm:prSet presAssocID="{FB70DF87-8D89-4F3C-8450-FB650716BA8A}" presName="lin" presStyleCnt="0"/>
      <dgm:spPr/>
    </dgm:pt>
    <dgm:pt modelId="{73B54BC5-F1FD-4D86-B577-D8CE6197849B}" type="pres">
      <dgm:prSet presAssocID="{1512565B-CB87-4110-9D9E-1DDA43161E59}" presName="txLvl2" presStyleLbl="revTx" presStyleIdx="4" presStyleCnt="10" custScaleX="90271"/>
      <dgm:spPr/>
    </dgm:pt>
    <dgm:pt modelId="{97D06D28-3681-44A1-B7A1-9AA8750C785D}" type="pres">
      <dgm:prSet presAssocID="{4AE5C094-96DE-4D29-A926-07DAE863D14F}" presName="smCircle" presStyleLbl="vennNode1" presStyleIdx="5" presStyleCnt="10"/>
      <dgm:spPr/>
    </dgm:pt>
    <dgm:pt modelId="{03BB4C06-BFFF-489A-BBDE-90A2450216DB}" type="pres">
      <dgm:prSet presAssocID="{35F7BA56-4E04-46D1-A26C-CEF893D6E2C9}" presName="txLvl2" presStyleLbl="revTx" presStyleIdx="5" presStyleCnt="10" custLinFactY="97539" custLinFactNeighborX="13337" custLinFactNeighborY="100000"/>
      <dgm:spPr/>
    </dgm:pt>
    <dgm:pt modelId="{3C203010-BDEC-4D05-BECC-121C0DDB8524}" type="pres">
      <dgm:prSet presAssocID="{FB70DF87-8D89-4F3C-8450-FB650716BA8A}" presName="overlap" presStyleCnt="0"/>
      <dgm:spPr/>
    </dgm:pt>
    <dgm:pt modelId="{3944491B-D8EB-4D24-96AA-980A242884DE}" type="pres">
      <dgm:prSet presAssocID="{14180DB9-C99F-48AB-8CA5-29F1DAE60031}" presName="withChildren" presStyleCnt="0"/>
      <dgm:spPr/>
    </dgm:pt>
    <dgm:pt modelId="{AABB4C04-F341-471D-AD7F-D256C1DFFB5D}" type="pres">
      <dgm:prSet presAssocID="{14180DB9-C99F-48AB-8CA5-29F1DAE60031}" presName="bigCircle" presStyleLbl="vennNode1" presStyleIdx="6" presStyleCnt="10"/>
      <dgm:spPr/>
    </dgm:pt>
    <dgm:pt modelId="{5E72B610-AF23-4BC6-82C0-77E10C590861}" type="pres">
      <dgm:prSet presAssocID="{14180DB9-C99F-48AB-8CA5-29F1DAE60031}" presName="medCircle" presStyleLbl="vennNode1" presStyleIdx="7" presStyleCnt="10"/>
      <dgm:spPr/>
    </dgm:pt>
    <dgm:pt modelId="{9C388066-B5FE-4057-A1F0-20DFD78F443D}" type="pres">
      <dgm:prSet presAssocID="{14180DB9-C99F-48AB-8CA5-29F1DAE60031}" presName="txLvl1" presStyleLbl="revTx" presStyleIdx="6" presStyleCnt="10"/>
      <dgm:spPr/>
    </dgm:pt>
    <dgm:pt modelId="{CD2D299B-B987-4660-BE28-55BB7D0DC6EC}" type="pres">
      <dgm:prSet presAssocID="{14180DB9-C99F-48AB-8CA5-29F1DAE60031}" presName="lin" presStyleCnt="0"/>
      <dgm:spPr/>
    </dgm:pt>
    <dgm:pt modelId="{9FB82DB0-47A5-4CED-B5E0-6EA1B347C183}" type="pres">
      <dgm:prSet presAssocID="{2A8E743D-52C8-4046-8D1C-E02A81437CC2}" presName="txLvl2" presStyleLbl="revTx" presStyleIdx="7" presStyleCnt="10"/>
      <dgm:spPr/>
    </dgm:pt>
    <dgm:pt modelId="{2BFA1540-DF14-4959-8E55-C806B3277B13}" type="pres">
      <dgm:prSet presAssocID="{6186446A-D256-4844-B027-85DDAC128551}" presName="smCircle" presStyleLbl="vennNode1" presStyleIdx="8" presStyleCnt="10"/>
      <dgm:spPr/>
    </dgm:pt>
    <dgm:pt modelId="{79B717B8-62C1-40EA-A9AF-9D718563F690}" type="pres">
      <dgm:prSet presAssocID="{CF5A7C47-A888-4C94-8632-2A8A75AF19D0}" presName="txLvl2" presStyleLbl="revTx" presStyleIdx="8" presStyleCnt="10"/>
      <dgm:spPr/>
    </dgm:pt>
    <dgm:pt modelId="{3E3ED8DE-B133-405C-A367-A4A6FECB5582}" type="pres">
      <dgm:prSet presAssocID="{29609D58-6563-490C-9798-C7A6A2AB55BF}" presName="smCircle" presStyleLbl="vennNode1" presStyleIdx="9" presStyleCnt="10"/>
      <dgm:spPr/>
    </dgm:pt>
    <dgm:pt modelId="{6BE223BC-F93D-4A5A-803F-D9CD36BD5371}" type="pres">
      <dgm:prSet presAssocID="{B23FFB6E-620E-4C9F-A463-E4402AD97B2C}" presName="txLvl2" presStyleLbl="revTx" presStyleIdx="9" presStyleCnt="10"/>
      <dgm:spPr/>
    </dgm:pt>
  </dgm:ptLst>
  <dgm:cxnLst>
    <dgm:cxn modelId="{EBC96400-0E1F-4D1B-AEB6-49B25AD38A16}" srcId="{8193A38F-3009-4B5B-805A-6201A36F6EA5}" destId="{9D9D3DB1-8098-4E9F-A371-37D24EE4D4E2}" srcOrd="1" destOrd="0" parTransId="{6C2E9AC9-4D53-4055-AB9B-F2BC627611E8}" sibTransId="{875A35EB-C8A2-4B7E-8819-D706F912D220}"/>
    <dgm:cxn modelId="{9878790D-2F8E-45F7-8268-0DEE0C021028}" type="presOf" srcId="{CF5A7C47-A888-4C94-8632-2A8A75AF19D0}" destId="{79B717B8-62C1-40EA-A9AF-9D718563F690}" srcOrd="0" destOrd="0" presId="urn:microsoft.com/office/officeart/2008/layout/VerticalCircleList"/>
    <dgm:cxn modelId="{AA3CB510-D063-4CB4-8182-505B587F9370}" type="presOf" srcId="{35F7BA56-4E04-46D1-A26C-CEF893D6E2C9}" destId="{03BB4C06-BFFF-489A-BBDE-90A2450216DB}" srcOrd="0" destOrd="0" presId="urn:microsoft.com/office/officeart/2008/layout/VerticalCircleList"/>
    <dgm:cxn modelId="{3FB80917-4C1F-41FA-AACF-FDDF14B72BE6}" type="presOf" srcId="{1A0F178B-686F-4409-8192-DA10F6156AEB}" destId="{3012A00B-F065-4846-B013-9EFD12B5539C}" srcOrd="0" destOrd="0" presId="urn:microsoft.com/office/officeart/2008/layout/VerticalCircleList"/>
    <dgm:cxn modelId="{C736D01B-09C5-4F59-BDB4-67CB0B572704}" srcId="{FB70DF87-8D89-4F3C-8450-FB650716BA8A}" destId="{1512565B-CB87-4110-9D9E-1DDA43161E59}" srcOrd="0" destOrd="0" parTransId="{29A713A2-4AA8-4781-9AF5-EBA2F6E58F53}" sibTransId="{4AE5C094-96DE-4D29-A926-07DAE863D14F}"/>
    <dgm:cxn modelId="{A88C4F1D-91E8-4442-B57A-3AE9DA044CBC}" type="presOf" srcId="{F326E75E-4BED-4386-A740-F69D8F1F9E8A}" destId="{DBD8FC9B-A888-452F-86FD-82DEB0CF3664}" srcOrd="0" destOrd="0" presId="urn:microsoft.com/office/officeart/2008/layout/VerticalCircleList"/>
    <dgm:cxn modelId="{6DADFE1E-4D8B-4503-89AA-137415516438}" srcId="{8193A38F-3009-4B5B-805A-6201A36F6EA5}" destId="{1A0F178B-686F-4409-8192-DA10F6156AEB}" srcOrd="0" destOrd="0" parTransId="{1AC25D19-3C42-4446-9E2B-DA37563514D7}" sibTransId="{30F3C665-8B72-4353-B4E0-348BC1AB6BAB}"/>
    <dgm:cxn modelId="{9FC70161-B756-4EB3-A40D-C6FA59823101}" srcId="{14180DB9-C99F-48AB-8CA5-29F1DAE60031}" destId="{CF5A7C47-A888-4C94-8632-2A8A75AF19D0}" srcOrd="1" destOrd="0" parTransId="{9A10F987-4CA6-48AB-82C4-9740760CA391}" sibTransId="{29609D58-6563-490C-9798-C7A6A2AB55BF}"/>
    <dgm:cxn modelId="{9536F343-C44C-44BE-BA1B-5A455AD280D6}" type="presOf" srcId="{14180DB9-C99F-48AB-8CA5-29F1DAE60031}" destId="{9C388066-B5FE-4057-A1F0-20DFD78F443D}" srcOrd="0" destOrd="0" presId="urn:microsoft.com/office/officeart/2008/layout/VerticalCircleList"/>
    <dgm:cxn modelId="{7E7DD864-0254-4787-9891-8A74B3661994}" srcId="{F326E75E-4BED-4386-A740-F69D8F1F9E8A}" destId="{FB70DF87-8D89-4F3C-8450-FB650716BA8A}" srcOrd="1" destOrd="0" parTransId="{A547B0AD-6920-4E86-AB90-4AC9B3162D6B}" sibTransId="{00FB07EE-9778-4997-B852-54C2571BCD7B}"/>
    <dgm:cxn modelId="{2B69A445-4FF9-4BD9-9DA1-F02732AE9044}" srcId="{FB70DF87-8D89-4F3C-8450-FB650716BA8A}" destId="{35F7BA56-4E04-46D1-A26C-CEF893D6E2C9}" srcOrd="1" destOrd="0" parTransId="{0106D9E8-6865-4584-B0D1-1E84D21C99CF}" sibTransId="{F649A8BA-D94C-4046-8505-45C067E0C3D7}"/>
    <dgm:cxn modelId="{8339B273-867B-44D0-B187-C337DE82BEAB}" type="presOf" srcId="{1512565B-CB87-4110-9D9E-1DDA43161E59}" destId="{73B54BC5-F1FD-4D86-B577-D8CE6197849B}" srcOrd="0" destOrd="0" presId="urn:microsoft.com/office/officeart/2008/layout/VerticalCircleList"/>
    <dgm:cxn modelId="{1CA9B37A-2E51-4C73-B7D5-2F85B70F7731}" srcId="{F326E75E-4BED-4386-A740-F69D8F1F9E8A}" destId="{14180DB9-C99F-48AB-8CA5-29F1DAE60031}" srcOrd="2" destOrd="0" parTransId="{A72EF635-F9AB-4846-A1B3-C79F2799A527}" sibTransId="{76B5E52D-9025-4C5A-BBEC-D6403BD18648}"/>
    <dgm:cxn modelId="{1B397D82-9EFE-4B01-AED7-31CE6BC9365E}" type="presOf" srcId="{FB70DF87-8D89-4F3C-8450-FB650716BA8A}" destId="{B3E3EB97-6FB6-4594-BE22-E7A27F921B14}" srcOrd="0" destOrd="0" presId="urn:microsoft.com/office/officeart/2008/layout/VerticalCircleList"/>
    <dgm:cxn modelId="{57025488-3616-4C83-8A46-2A889AA1AA14}" srcId="{14180DB9-C99F-48AB-8CA5-29F1DAE60031}" destId="{2A8E743D-52C8-4046-8D1C-E02A81437CC2}" srcOrd="0" destOrd="0" parTransId="{4E1BC09D-9C13-4A7F-BF81-793A90023315}" sibTransId="{6186446A-D256-4844-B027-85DDAC128551}"/>
    <dgm:cxn modelId="{EB1DF28C-32A9-4C93-860A-53ED73541CC5}" srcId="{14180DB9-C99F-48AB-8CA5-29F1DAE60031}" destId="{B23FFB6E-620E-4C9F-A463-E4402AD97B2C}" srcOrd="2" destOrd="0" parTransId="{29263656-564C-4ACF-94E8-4137AA7FEA1F}" sibTransId="{75D567B8-316B-4D8F-979E-C39303EE9702}"/>
    <dgm:cxn modelId="{44A670B4-B893-45A4-8476-216685636AA3}" type="presOf" srcId="{2A8E743D-52C8-4046-8D1C-E02A81437CC2}" destId="{9FB82DB0-47A5-4CED-B5E0-6EA1B347C183}" srcOrd="0" destOrd="0" presId="urn:microsoft.com/office/officeart/2008/layout/VerticalCircleList"/>
    <dgm:cxn modelId="{D1BFACBA-78A7-4A0C-95FC-C676E8D180C1}" type="presOf" srcId="{B23FFB6E-620E-4C9F-A463-E4402AD97B2C}" destId="{6BE223BC-F93D-4A5A-803F-D9CD36BD5371}" srcOrd="0" destOrd="0" presId="urn:microsoft.com/office/officeart/2008/layout/VerticalCircleList"/>
    <dgm:cxn modelId="{697441CC-39B4-48AE-B564-9639D1E8BBBE}" type="presOf" srcId="{8193A38F-3009-4B5B-805A-6201A36F6EA5}" destId="{0284250F-329B-48E2-A086-568F1BFC8D73}" srcOrd="0" destOrd="0" presId="urn:microsoft.com/office/officeart/2008/layout/VerticalCircleList"/>
    <dgm:cxn modelId="{19F856D4-8D42-4143-B27E-66257B001DE0}" type="presOf" srcId="{9D9D3DB1-8098-4E9F-A371-37D24EE4D4E2}" destId="{2CCF97DD-CE5F-491C-B354-354C87BDCBE7}" srcOrd="0" destOrd="0" presId="urn:microsoft.com/office/officeart/2008/layout/VerticalCircleList"/>
    <dgm:cxn modelId="{FFDA99D6-1FE2-4453-908F-994D1FEFA84F}" srcId="{F326E75E-4BED-4386-A740-F69D8F1F9E8A}" destId="{8193A38F-3009-4B5B-805A-6201A36F6EA5}" srcOrd="0" destOrd="0" parTransId="{AF2FE787-152B-47FE-AC23-872C8FAC5FC3}" sibTransId="{00701E83-9A8F-43DC-9101-8004185C1B54}"/>
    <dgm:cxn modelId="{5533E7D4-DE6C-453D-93EB-A13A7319B1AD}" type="presParOf" srcId="{DBD8FC9B-A888-452F-86FD-82DEB0CF3664}" destId="{2426D191-7AA3-4ECE-8B09-3363D4A065B7}" srcOrd="0" destOrd="0" presId="urn:microsoft.com/office/officeart/2008/layout/VerticalCircleList"/>
    <dgm:cxn modelId="{2F5568DB-3572-47B0-A004-98F96A1D3A3B}" type="presParOf" srcId="{2426D191-7AA3-4ECE-8B09-3363D4A065B7}" destId="{4B3271E2-7549-48DF-8AF6-0134FB196ED2}" srcOrd="0" destOrd="0" presId="urn:microsoft.com/office/officeart/2008/layout/VerticalCircleList"/>
    <dgm:cxn modelId="{ACBAB5F0-5FD2-48C8-85EA-28A375ACB8D3}" type="presParOf" srcId="{2426D191-7AA3-4ECE-8B09-3363D4A065B7}" destId="{D2B1E3E9-FD8B-4DE4-8E03-9D9EE24FC8DF}" srcOrd="1" destOrd="0" presId="urn:microsoft.com/office/officeart/2008/layout/VerticalCircleList"/>
    <dgm:cxn modelId="{C835B3EB-C6C7-402C-8300-669FFE9D7B39}" type="presParOf" srcId="{2426D191-7AA3-4ECE-8B09-3363D4A065B7}" destId="{0284250F-329B-48E2-A086-568F1BFC8D73}" srcOrd="2" destOrd="0" presId="urn:microsoft.com/office/officeart/2008/layout/VerticalCircleList"/>
    <dgm:cxn modelId="{B63C34BA-63E2-43BB-B345-9E2C2837011B}" type="presParOf" srcId="{2426D191-7AA3-4ECE-8B09-3363D4A065B7}" destId="{AD187FFE-DF47-471A-97AD-04305E096C43}" srcOrd="3" destOrd="0" presId="urn:microsoft.com/office/officeart/2008/layout/VerticalCircleList"/>
    <dgm:cxn modelId="{927C4E97-06F0-4B12-BFE9-2F6FE67810F2}" type="presParOf" srcId="{AD187FFE-DF47-471A-97AD-04305E096C43}" destId="{3012A00B-F065-4846-B013-9EFD12B5539C}" srcOrd="0" destOrd="0" presId="urn:microsoft.com/office/officeart/2008/layout/VerticalCircleList"/>
    <dgm:cxn modelId="{3B860CE6-DA07-4044-BE54-4C735331C032}" type="presParOf" srcId="{AD187FFE-DF47-471A-97AD-04305E096C43}" destId="{4ABCB496-A3B3-48BE-A177-AEC3777ABA6A}" srcOrd="1" destOrd="0" presId="urn:microsoft.com/office/officeart/2008/layout/VerticalCircleList"/>
    <dgm:cxn modelId="{5777D323-E803-4A34-9491-26A82B978371}" type="presParOf" srcId="{AD187FFE-DF47-471A-97AD-04305E096C43}" destId="{2CCF97DD-CE5F-491C-B354-354C87BDCBE7}" srcOrd="2" destOrd="0" presId="urn:microsoft.com/office/officeart/2008/layout/VerticalCircleList"/>
    <dgm:cxn modelId="{527A1EC3-B682-417E-967A-A88315FA61B5}" type="presParOf" srcId="{DBD8FC9B-A888-452F-86FD-82DEB0CF3664}" destId="{7F3F24CE-6602-4998-8BFF-507E225513BF}" srcOrd="1" destOrd="0" presId="urn:microsoft.com/office/officeart/2008/layout/VerticalCircleList"/>
    <dgm:cxn modelId="{26AEEB5C-56EF-4ECA-AA6D-B94DAC84EAAF}" type="presParOf" srcId="{DBD8FC9B-A888-452F-86FD-82DEB0CF3664}" destId="{24075FF3-2EEC-4C26-B291-A3943DFA8A4B}" srcOrd="2" destOrd="0" presId="urn:microsoft.com/office/officeart/2008/layout/VerticalCircleList"/>
    <dgm:cxn modelId="{7988BEC9-044E-4A22-8E54-FB78BC997400}" type="presParOf" srcId="{24075FF3-2EEC-4C26-B291-A3943DFA8A4B}" destId="{A8B3AAF2-BDC2-420E-8D7B-DFB35EB54BDA}" srcOrd="0" destOrd="0" presId="urn:microsoft.com/office/officeart/2008/layout/VerticalCircleList"/>
    <dgm:cxn modelId="{E8E7B5C0-1C23-4E71-B13C-5811D9FFEB4F}" type="presParOf" srcId="{24075FF3-2EEC-4C26-B291-A3943DFA8A4B}" destId="{3276FDA1-1907-4CC7-9989-41483F8F8479}" srcOrd="1" destOrd="0" presId="urn:microsoft.com/office/officeart/2008/layout/VerticalCircleList"/>
    <dgm:cxn modelId="{3A6F63C2-26DC-41EE-8292-78327F31CF62}" type="presParOf" srcId="{24075FF3-2EEC-4C26-B291-A3943DFA8A4B}" destId="{B3E3EB97-6FB6-4594-BE22-E7A27F921B14}" srcOrd="2" destOrd="0" presId="urn:microsoft.com/office/officeart/2008/layout/VerticalCircleList"/>
    <dgm:cxn modelId="{F759C644-2C8E-46F2-A8FA-B6C178E31DBC}" type="presParOf" srcId="{24075FF3-2EEC-4C26-B291-A3943DFA8A4B}" destId="{D84EF931-F1B5-4FFB-B5A3-AC9C3EE29154}" srcOrd="3" destOrd="0" presId="urn:microsoft.com/office/officeart/2008/layout/VerticalCircleList"/>
    <dgm:cxn modelId="{00467A2D-5740-49EB-832D-A626F44A45B6}" type="presParOf" srcId="{D84EF931-F1B5-4FFB-B5A3-AC9C3EE29154}" destId="{73B54BC5-F1FD-4D86-B577-D8CE6197849B}" srcOrd="0" destOrd="0" presId="urn:microsoft.com/office/officeart/2008/layout/VerticalCircleList"/>
    <dgm:cxn modelId="{7B099922-59FB-4DEC-9C24-7E1BA4984E7D}" type="presParOf" srcId="{D84EF931-F1B5-4FFB-B5A3-AC9C3EE29154}" destId="{97D06D28-3681-44A1-B7A1-9AA8750C785D}" srcOrd="1" destOrd="0" presId="urn:microsoft.com/office/officeart/2008/layout/VerticalCircleList"/>
    <dgm:cxn modelId="{B23C5C66-E828-4550-B261-6D7034714FA6}" type="presParOf" srcId="{D84EF931-F1B5-4FFB-B5A3-AC9C3EE29154}" destId="{03BB4C06-BFFF-489A-BBDE-90A2450216DB}" srcOrd="2" destOrd="0" presId="urn:microsoft.com/office/officeart/2008/layout/VerticalCircleList"/>
    <dgm:cxn modelId="{183869B3-7E6F-4CFB-8230-FCC82C0F1A1B}" type="presParOf" srcId="{DBD8FC9B-A888-452F-86FD-82DEB0CF3664}" destId="{3C203010-BDEC-4D05-BECC-121C0DDB8524}" srcOrd="3" destOrd="0" presId="urn:microsoft.com/office/officeart/2008/layout/VerticalCircleList"/>
    <dgm:cxn modelId="{71DFC6F3-68BF-4DBA-AC07-0E4AF8CA6865}" type="presParOf" srcId="{DBD8FC9B-A888-452F-86FD-82DEB0CF3664}" destId="{3944491B-D8EB-4D24-96AA-980A242884DE}" srcOrd="4" destOrd="0" presId="urn:microsoft.com/office/officeart/2008/layout/VerticalCircleList"/>
    <dgm:cxn modelId="{96FA2B9F-EE5B-42D3-8639-7C85B08E4211}" type="presParOf" srcId="{3944491B-D8EB-4D24-96AA-980A242884DE}" destId="{AABB4C04-F341-471D-AD7F-D256C1DFFB5D}" srcOrd="0" destOrd="0" presId="urn:microsoft.com/office/officeart/2008/layout/VerticalCircleList"/>
    <dgm:cxn modelId="{40942BA3-54F4-4408-B708-F8A2761429E8}" type="presParOf" srcId="{3944491B-D8EB-4D24-96AA-980A242884DE}" destId="{5E72B610-AF23-4BC6-82C0-77E10C590861}" srcOrd="1" destOrd="0" presId="urn:microsoft.com/office/officeart/2008/layout/VerticalCircleList"/>
    <dgm:cxn modelId="{DD9F1F85-DF2F-4FE5-89D2-B8830BD0746F}" type="presParOf" srcId="{3944491B-D8EB-4D24-96AA-980A242884DE}" destId="{9C388066-B5FE-4057-A1F0-20DFD78F443D}" srcOrd="2" destOrd="0" presId="urn:microsoft.com/office/officeart/2008/layout/VerticalCircleList"/>
    <dgm:cxn modelId="{7A8B84EF-EA99-43E6-B344-BF5A6677CE4C}" type="presParOf" srcId="{3944491B-D8EB-4D24-96AA-980A242884DE}" destId="{CD2D299B-B987-4660-BE28-55BB7D0DC6EC}" srcOrd="3" destOrd="0" presId="urn:microsoft.com/office/officeart/2008/layout/VerticalCircleList"/>
    <dgm:cxn modelId="{B701A5B7-7D29-4FCA-A7C0-09CFFA6EF473}" type="presParOf" srcId="{CD2D299B-B987-4660-BE28-55BB7D0DC6EC}" destId="{9FB82DB0-47A5-4CED-B5E0-6EA1B347C183}" srcOrd="0" destOrd="0" presId="urn:microsoft.com/office/officeart/2008/layout/VerticalCircleList"/>
    <dgm:cxn modelId="{BA3F228D-5D2E-421B-B097-688B3E9E6420}" type="presParOf" srcId="{CD2D299B-B987-4660-BE28-55BB7D0DC6EC}" destId="{2BFA1540-DF14-4959-8E55-C806B3277B13}" srcOrd="1" destOrd="0" presId="urn:microsoft.com/office/officeart/2008/layout/VerticalCircleList"/>
    <dgm:cxn modelId="{F94B1035-E410-461B-9DA2-9D30C7E8030C}" type="presParOf" srcId="{CD2D299B-B987-4660-BE28-55BB7D0DC6EC}" destId="{79B717B8-62C1-40EA-A9AF-9D718563F690}" srcOrd="2" destOrd="0" presId="urn:microsoft.com/office/officeart/2008/layout/VerticalCircleList"/>
    <dgm:cxn modelId="{ED2F09CA-527D-4EDF-858D-CDEE7A8EABD4}" type="presParOf" srcId="{CD2D299B-B987-4660-BE28-55BB7D0DC6EC}" destId="{3E3ED8DE-B133-405C-A367-A4A6FECB5582}" srcOrd="3" destOrd="0" presId="urn:microsoft.com/office/officeart/2008/layout/VerticalCircleList"/>
    <dgm:cxn modelId="{BEC61122-EDB2-4E94-9FCF-C7745A149306}" type="presParOf" srcId="{CD2D299B-B987-4660-BE28-55BB7D0DC6EC}" destId="{6BE223BC-F93D-4A5A-803F-D9CD36BD5371}" srcOrd="4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915216-588F-4B33-805E-CC813BCA6ED4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B58005-5B68-42D5-A1DD-02A2CD4381CD}">
      <dgm:prSet phldrT="[Texte]"/>
      <dgm:spPr/>
      <dgm:t>
        <a:bodyPr/>
        <a:lstStyle/>
        <a:p>
          <a:r>
            <a:rPr lang="fr-FR" b="1" dirty="0"/>
            <a:t>Dimension 1</a:t>
          </a:r>
        </a:p>
      </dgm:t>
    </dgm:pt>
    <dgm:pt modelId="{032EBFC8-067C-4F0F-99E0-261B729988CA}" type="parTrans" cxnId="{F7B4E331-5BFD-4D1E-B20B-98D9A8CE1621}">
      <dgm:prSet/>
      <dgm:spPr/>
      <dgm:t>
        <a:bodyPr/>
        <a:lstStyle/>
        <a:p>
          <a:endParaRPr lang="fr-FR"/>
        </a:p>
      </dgm:t>
    </dgm:pt>
    <dgm:pt modelId="{3A40FA3B-C666-4CD4-A49E-92BDB41ED819}" type="sibTrans" cxnId="{F7B4E331-5BFD-4D1E-B20B-98D9A8CE1621}">
      <dgm:prSet/>
      <dgm:spPr/>
      <dgm:t>
        <a:bodyPr/>
        <a:lstStyle/>
        <a:p>
          <a:endParaRPr lang="fr-FR"/>
        </a:p>
      </dgm:t>
    </dgm:pt>
    <dgm:pt modelId="{EDF8C103-02E9-4AB1-89D2-0EBD38274244}">
      <dgm:prSet phldrT="[Texte]"/>
      <dgm:spPr/>
      <dgm:t>
        <a:bodyPr/>
        <a:lstStyle/>
        <a:p>
          <a:r>
            <a:rPr lang="fr-FR" b="0" i="0" dirty="0"/>
            <a:t>Regroupe les aspects économiques des Pays</a:t>
          </a:r>
          <a:endParaRPr lang="fr-FR" dirty="0"/>
        </a:p>
      </dgm:t>
    </dgm:pt>
    <dgm:pt modelId="{9A719ECA-3BB1-4F66-A2B7-0FC44CCE54FF}" type="parTrans" cxnId="{CD50D40E-8BB0-4811-9E42-51DA5B7A32AF}">
      <dgm:prSet/>
      <dgm:spPr/>
      <dgm:t>
        <a:bodyPr/>
        <a:lstStyle/>
        <a:p>
          <a:endParaRPr lang="fr-FR"/>
        </a:p>
      </dgm:t>
    </dgm:pt>
    <dgm:pt modelId="{103C5DC0-A9C7-4EA0-809A-3C7ECD494F30}" type="sibTrans" cxnId="{CD50D40E-8BB0-4811-9E42-51DA5B7A32AF}">
      <dgm:prSet/>
      <dgm:spPr/>
      <dgm:t>
        <a:bodyPr/>
        <a:lstStyle/>
        <a:p>
          <a:endParaRPr lang="fr-FR"/>
        </a:p>
      </dgm:t>
    </dgm:pt>
    <dgm:pt modelId="{D0965DC5-FB0F-4CA8-B53C-DF99DA6DFE0C}">
      <dgm:prSet phldrT="[Texte]"/>
      <dgm:spPr/>
      <dgm:t>
        <a:bodyPr/>
        <a:lstStyle/>
        <a:p>
          <a:r>
            <a:rPr lang="fr-FR" b="0" i="0" dirty="0"/>
            <a:t>103- Emirats, 21-Chine, 54-Luxembourg</a:t>
          </a:r>
          <a:endParaRPr lang="fr-FR" dirty="0"/>
        </a:p>
      </dgm:t>
    </dgm:pt>
    <dgm:pt modelId="{37306605-FAA2-4714-974C-18302AB220C5}" type="parTrans" cxnId="{99045EE9-8058-421D-91AC-F43A8F772C3F}">
      <dgm:prSet/>
      <dgm:spPr/>
      <dgm:t>
        <a:bodyPr/>
        <a:lstStyle/>
        <a:p>
          <a:endParaRPr lang="fr-FR"/>
        </a:p>
      </dgm:t>
    </dgm:pt>
    <dgm:pt modelId="{E102816D-F3DA-4806-933C-48FD24A38F5E}" type="sibTrans" cxnId="{99045EE9-8058-421D-91AC-F43A8F772C3F}">
      <dgm:prSet/>
      <dgm:spPr/>
      <dgm:t>
        <a:bodyPr/>
        <a:lstStyle/>
        <a:p>
          <a:endParaRPr lang="fr-FR"/>
        </a:p>
      </dgm:t>
    </dgm:pt>
    <dgm:pt modelId="{8CB7DF8F-DD67-48D2-8FF1-F74E4AA79CF2}" type="pres">
      <dgm:prSet presAssocID="{61915216-588F-4B33-805E-CC813BCA6ED4}" presName="Name0" presStyleCnt="0">
        <dgm:presLayoutVars>
          <dgm:dir/>
        </dgm:presLayoutVars>
      </dgm:prSet>
      <dgm:spPr/>
    </dgm:pt>
    <dgm:pt modelId="{1688945D-BE73-4DDD-90BE-364E1AD91355}" type="pres">
      <dgm:prSet presAssocID="{F2B58005-5B68-42D5-A1DD-02A2CD4381CD}" presName="withChildren" presStyleCnt="0"/>
      <dgm:spPr/>
    </dgm:pt>
    <dgm:pt modelId="{25813EBE-D151-42FE-AA73-436CB8EB19F4}" type="pres">
      <dgm:prSet presAssocID="{F2B58005-5B68-42D5-A1DD-02A2CD4381CD}" presName="bigCircle" presStyleLbl="vennNode1" presStyleIdx="0" presStyleCnt="3"/>
      <dgm:spPr/>
    </dgm:pt>
    <dgm:pt modelId="{4891C89F-AE96-4E81-B23E-028C5BDD5E0C}" type="pres">
      <dgm:prSet presAssocID="{F2B58005-5B68-42D5-A1DD-02A2CD4381CD}" presName="medCircle" presStyleLbl="vennNode1" presStyleIdx="1" presStyleCnt="3"/>
      <dgm:spPr/>
    </dgm:pt>
    <dgm:pt modelId="{F8586AF6-B0E6-4D6C-9CE5-3C395FD3123D}" type="pres">
      <dgm:prSet presAssocID="{F2B58005-5B68-42D5-A1DD-02A2CD4381CD}" presName="txLvl1" presStyleLbl="revTx" presStyleIdx="0" presStyleCnt="3"/>
      <dgm:spPr/>
    </dgm:pt>
    <dgm:pt modelId="{452860C6-7E76-4D57-97AF-4A31D0652E8A}" type="pres">
      <dgm:prSet presAssocID="{F2B58005-5B68-42D5-A1DD-02A2CD4381CD}" presName="lin" presStyleCnt="0"/>
      <dgm:spPr/>
    </dgm:pt>
    <dgm:pt modelId="{31FD1770-E85B-45F0-9FA1-40EA22188B01}" type="pres">
      <dgm:prSet presAssocID="{EDF8C103-02E9-4AB1-89D2-0EBD38274244}" presName="txLvl2" presStyleLbl="revTx" presStyleIdx="1" presStyleCnt="3"/>
      <dgm:spPr/>
    </dgm:pt>
    <dgm:pt modelId="{3CA0F84A-6BDC-4C56-8304-C7E93D3A3434}" type="pres">
      <dgm:prSet presAssocID="{103C5DC0-A9C7-4EA0-809A-3C7ECD494F30}" presName="smCircle" presStyleLbl="vennNode1" presStyleIdx="2" presStyleCnt="3"/>
      <dgm:spPr/>
    </dgm:pt>
    <dgm:pt modelId="{65F7E063-8D66-4A55-AC29-7AF5524E6DAE}" type="pres">
      <dgm:prSet presAssocID="{D0965DC5-FB0F-4CA8-B53C-DF99DA6DFE0C}" presName="txLvl2" presStyleLbl="revTx" presStyleIdx="2" presStyleCnt="3"/>
      <dgm:spPr/>
    </dgm:pt>
  </dgm:ptLst>
  <dgm:cxnLst>
    <dgm:cxn modelId="{CD50D40E-8BB0-4811-9E42-51DA5B7A32AF}" srcId="{F2B58005-5B68-42D5-A1DD-02A2CD4381CD}" destId="{EDF8C103-02E9-4AB1-89D2-0EBD38274244}" srcOrd="0" destOrd="0" parTransId="{9A719ECA-3BB1-4F66-A2B7-0FC44CCE54FF}" sibTransId="{103C5DC0-A9C7-4EA0-809A-3C7ECD494F30}"/>
    <dgm:cxn modelId="{CCA87A26-B836-4132-9276-8219B194A321}" type="presOf" srcId="{61915216-588F-4B33-805E-CC813BCA6ED4}" destId="{8CB7DF8F-DD67-48D2-8FF1-F74E4AA79CF2}" srcOrd="0" destOrd="0" presId="urn:microsoft.com/office/officeart/2008/layout/VerticalCircleList"/>
    <dgm:cxn modelId="{F7B4E331-5BFD-4D1E-B20B-98D9A8CE1621}" srcId="{61915216-588F-4B33-805E-CC813BCA6ED4}" destId="{F2B58005-5B68-42D5-A1DD-02A2CD4381CD}" srcOrd="0" destOrd="0" parTransId="{032EBFC8-067C-4F0F-99E0-261B729988CA}" sibTransId="{3A40FA3B-C666-4CD4-A49E-92BDB41ED819}"/>
    <dgm:cxn modelId="{C5AD9E93-FFC8-4A09-B81C-52366067D1FD}" type="presOf" srcId="{D0965DC5-FB0F-4CA8-B53C-DF99DA6DFE0C}" destId="{65F7E063-8D66-4A55-AC29-7AF5524E6DAE}" srcOrd="0" destOrd="0" presId="urn:microsoft.com/office/officeart/2008/layout/VerticalCircleList"/>
    <dgm:cxn modelId="{BEBC26B0-1934-4E29-9B6B-E3EA08B70FA7}" type="presOf" srcId="{EDF8C103-02E9-4AB1-89D2-0EBD38274244}" destId="{31FD1770-E85B-45F0-9FA1-40EA22188B01}" srcOrd="0" destOrd="0" presId="urn:microsoft.com/office/officeart/2008/layout/VerticalCircleList"/>
    <dgm:cxn modelId="{C7DEB0E2-F49E-4349-82AE-83345C97BC51}" type="presOf" srcId="{F2B58005-5B68-42D5-A1DD-02A2CD4381CD}" destId="{F8586AF6-B0E6-4D6C-9CE5-3C395FD3123D}" srcOrd="0" destOrd="0" presId="urn:microsoft.com/office/officeart/2008/layout/VerticalCircleList"/>
    <dgm:cxn modelId="{99045EE9-8058-421D-91AC-F43A8F772C3F}" srcId="{F2B58005-5B68-42D5-A1DD-02A2CD4381CD}" destId="{D0965DC5-FB0F-4CA8-B53C-DF99DA6DFE0C}" srcOrd="1" destOrd="0" parTransId="{37306605-FAA2-4714-974C-18302AB220C5}" sibTransId="{E102816D-F3DA-4806-933C-48FD24A38F5E}"/>
    <dgm:cxn modelId="{882ECE15-8C1C-4328-B1D1-113DE34E61CB}" type="presParOf" srcId="{8CB7DF8F-DD67-48D2-8FF1-F74E4AA79CF2}" destId="{1688945D-BE73-4DDD-90BE-364E1AD91355}" srcOrd="0" destOrd="0" presId="urn:microsoft.com/office/officeart/2008/layout/VerticalCircleList"/>
    <dgm:cxn modelId="{E097A9C5-AEFE-4A91-A6F4-37FFC214C678}" type="presParOf" srcId="{1688945D-BE73-4DDD-90BE-364E1AD91355}" destId="{25813EBE-D151-42FE-AA73-436CB8EB19F4}" srcOrd="0" destOrd="0" presId="urn:microsoft.com/office/officeart/2008/layout/VerticalCircleList"/>
    <dgm:cxn modelId="{E05FBCC7-2EDD-4CB3-A749-BE17A8BB0725}" type="presParOf" srcId="{1688945D-BE73-4DDD-90BE-364E1AD91355}" destId="{4891C89F-AE96-4E81-B23E-028C5BDD5E0C}" srcOrd="1" destOrd="0" presId="urn:microsoft.com/office/officeart/2008/layout/VerticalCircleList"/>
    <dgm:cxn modelId="{74C9B628-F30B-4E6F-988F-3BD8F3DC1A12}" type="presParOf" srcId="{1688945D-BE73-4DDD-90BE-364E1AD91355}" destId="{F8586AF6-B0E6-4D6C-9CE5-3C395FD3123D}" srcOrd="2" destOrd="0" presId="urn:microsoft.com/office/officeart/2008/layout/VerticalCircleList"/>
    <dgm:cxn modelId="{34D27D79-2691-46AB-AA9C-2CEDD921EF57}" type="presParOf" srcId="{1688945D-BE73-4DDD-90BE-364E1AD91355}" destId="{452860C6-7E76-4D57-97AF-4A31D0652E8A}" srcOrd="3" destOrd="0" presId="urn:microsoft.com/office/officeart/2008/layout/VerticalCircleList"/>
    <dgm:cxn modelId="{1F1D0B9E-F0E2-40E8-88E4-16EB6F0E386B}" type="presParOf" srcId="{452860C6-7E76-4D57-97AF-4A31D0652E8A}" destId="{31FD1770-E85B-45F0-9FA1-40EA22188B01}" srcOrd="0" destOrd="0" presId="urn:microsoft.com/office/officeart/2008/layout/VerticalCircleList"/>
    <dgm:cxn modelId="{D889FBAD-ABB3-4975-97A0-838D1755EBFF}" type="presParOf" srcId="{452860C6-7E76-4D57-97AF-4A31D0652E8A}" destId="{3CA0F84A-6BDC-4C56-8304-C7E93D3A3434}" srcOrd="1" destOrd="0" presId="urn:microsoft.com/office/officeart/2008/layout/VerticalCircleList"/>
    <dgm:cxn modelId="{EF49B685-2AD4-4790-8DB4-7D936B5D17B2}" type="presParOf" srcId="{452860C6-7E76-4D57-97AF-4A31D0652E8A}" destId="{65F7E063-8D66-4A55-AC29-7AF5524E6DAE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9952E-1A88-4A22-A0C8-27C6FD26AD7E}">
      <dsp:nvSpPr>
        <dsp:cNvPr id="0" name=""/>
        <dsp:cNvSpPr/>
      </dsp:nvSpPr>
      <dsp:spPr>
        <a:xfrm>
          <a:off x="4615650" y="2169448"/>
          <a:ext cx="4761849" cy="410073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Etude de marché à l’international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Rita Arrondeau | Data </a:t>
          </a:r>
          <a:r>
            <a:rPr lang="fr-FR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Analyst</a:t>
          </a:r>
          <a:endParaRPr lang="fr-FR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354198" y="2805459"/>
        <a:ext cx="3284753" cy="2828710"/>
      </dsp:txXfrm>
    </dsp:sp>
    <dsp:sp modelId="{2A0574E1-AFD6-42B3-942F-F40C33EB8ADA}">
      <dsp:nvSpPr>
        <dsp:cNvPr id="0" name=""/>
        <dsp:cNvSpPr/>
      </dsp:nvSpPr>
      <dsp:spPr>
        <a:xfrm>
          <a:off x="4726131" y="3980294"/>
          <a:ext cx="555760" cy="47966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1E718-A278-4743-AB9C-634190DAED9E}">
      <dsp:nvSpPr>
        <dsp:cNvPr id="0" name=""/>
        <dsp:cNvSpPr/>
      </dsp:nvSpPr>
      <dsp:spPr>
        <a:xfrm>
          <a:off x="680121" y="-10"/>
          <a:ext cx="4755713" cy="409943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FFBC3-6CDB-42BA-B7B9-E5907D6AF0D3}">
      <dsp:nvSpPr>
        <dsp:cNvPr id="0" name=""/>
        <dsp:cNvSpPr/>
      </dsp:nvSpPr>
      <dsp:spPr>
        <a:xfrm>
          <a:off x="3899882" y="3531977"/>
          <a:ext cx="555760" cy="47966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13EBE-D151-42FE-AA73-436CB8EB19F4}">
      <dsp:nvSpPr>
        <dsp:cNvPr id="0" name=""/>
        <dsp:cNvSpPr/>
      </dsp:nvSpPr>
      <dsp:spPr>
        <a:xfrm>
          <a:off x="283391" y="53"/>
          <a:ext cx="1149056" cy="1149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91C89F-AE96-4E81-B23E-028C5BDD5E0C}">
      <dsp:nvSpPr>
        <dsp:cNvPr id="0" name=""/>
        <dsp:cNvSpPr/>
      </dsp:nvSpPr>
      <dsp:spPr>
        <a:xfrm>
          <a:off x="337747" y="48313"/>
          <a:ext cx="206830" cy="2068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586AF6-B0E6-4D6C-9CE5-3C395FD3123D}">
      <dsp:nvSpPr>
        <dsp:cNvPr id="0" name=""/>
        <dsp:cNvSpPr/>
      </dsp:nvSpPr>
      <dsp:spPr>
        <a:xfrm>
          <a:off x="441162" y="48313"/>
          <a:ext cx="1106318" cy="20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Dimension 2</a:t>
          </a:r>
        </a:p>
      </dsp:txBody>
      <dsp:txXfrm>
        <a:off x="441162" y="48313"/>
        <a:ext cx="1106318" cy="206830"/>
      </dsp:txXfrm>
    </dsp:sp>
    <dsp:sp modelId="{31FD1770-E85B-45F0-9FA1-40EA22188B01}">
      <dsp:nvSpPr>
        <dsp:cNvPr id="0" name=""/>
        <dsp:cNvSpPr/>
      </dsp:nvSpPr>
      <dsp:spPr>
        <a:xfrm>
          <a:off x="441162" y="255144"/>
          <a:ext cx="1106318" cy="40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/>
            <a:t>Sécurité du marché alimentaire % à la démographie</a:t>
          </a:r>
          <a:endParaRPr lang="fr-FR" sz="900" kern="1200" dirty="0"/>
        </a:p>
      </dsp:txBody>
      <dsp:txXfrm>
        <a:off x="441162" y="255144"/>
        <a:ext cx="1106318" cy="401679"/>
      </dsp:txXfrm>
    </dsp:sp>
    <dsp:sp modelId="{3CA0F84A-6BDC-4C56-8304-C7E93D3A3434}">
      <dsp:nvSpPr>
        <dsp:cNvPr id="0" name=""/>
        <dsp:cNvSpPr/>
      </dsp:nvSpPr>
      <dsp:spPr>
        <a:xfrm>
          <a:off x="441162" y="656824"/>
          <a:ext cx="45236" cy="452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F7E063-8D66-4A55-AC29-7AF5524E6DAE}">
      <dsp:nvSpPr>
        <dsp:cNvPr id="0" name=""/>
        <dsp:cNvSpPr/>
      </dsp:nvSpPr>
      <dsp:spPr>
        <a:xfrm>
          <a:off x="441162" y="702061"/>
          <a:ext cx="1106318" cy="2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62- Mexique, 104-USA, 39-Inde, 15-Brésil</a:t>
          </a:r>
          <a:endParaRPr lang="fr-FR" sz="900" kern="1200" dirty="0"/>
        </a:p>
      </dsp:txBody>
      <dsp:txXfrm>
        <a:off x="441162" y="702061"/>
        <a:ext cx="1106318" cy="2756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13EBE-D151-42FE-AA73-436CB8EB19F4}">
      <dsp:nvSpPr>
        <dsp:cNvPr id="0" name=""/>
        <dsp:cNvSpPr/>
      </dsp:nvSpPr>
      <dsp:spPr>
        <a:xfrm>
          <a:off x="283391" y="53"/>
          <a:ext cx="1149056" cy="1149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91C89F-AE96-4E81-B23E-028C5BDD5E0C}">
      <dsp:nvSpPr>
        <dsp:cNvPr id="0" name=""/>
        <dsp:cNvSpPr/>
      </dsp:nvSpPr>
      <dsp:spPr>
        <a:xfrm>
          <a:off x="337747" y="48313"/>
          <a:ext cx="206830" cy="2068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586AF6-B0E6-4D6C-9CE5-3C395FD3123D}">
      <dsp:nvSpPr>
        <dsp:cNvPr id="0" name=""/>
        <dsp:cNvSpPr/>
      </dsp:nvSpPr>
      <dsp:spPr>
        <a:xfrm>
          <a:off x="441162" y="48313"/>
          <a:ext cx="1106318" cy="20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Dimension 3</a:t>
          </a:r>
        </a:p>
      </dsp:txBody>
      <dsp:txXfrm>
        <a:off x="441162" y="48313"/>
        <a:ext cx="1106318" cy="206830"/>
      </dsp:txXfrm>
    </dsp:sp>
    <dsp:sp modelId="{31FD1770-E85B-45F0-9FA1-40EA22188B01}">
      <dsp:nvSpPr>
        <dsp:cNvPr id="0" name=""/>
        <dsp:cNvSpPr/>
      </dsp:nvSpPr>
      <dsp:spPr>
        <a:xfrm>
          <a:off x="441162" y="255144"/>
          <a:ext cx="1106318" cy="2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Flux d'importation de Poulet</a:t>
          </a:r>
          <a:endParaRPr lang="fr-FR" sz="900" kern="1200" dirty="0"/>
        </a:p>
      </dsp:txBody>
      <dsp:txXfrm>
        <a:off x="441162" y="255144"/>
        <a:ext cx="1106318" cy="296867"/>
      </dsp:txXfrm>
    </dsp:sp>
    <dsp:sp modelId="{3CA0F84A-6BDC-4C56-8304-C7E93D3A3434}">
      <dsp:nvSpPr>
        <dsp:cNvPr id="0" name=""/>
        <dsp:cNvSpPr/>
      </dsp:nvSpPr>
      <dsp:spPr>
        <a:xfrm>
          <a:off x="441162" y="552011"/>
          <a:ext cx="48716" cy="487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F7E063-8D66-4A55-AC29-7AF5524E6DAE}">
      <dsp:nvSpPr>
        <dsp:cNvPr id="0" name=""/>
        <dsp:cNvSpPr/>
      </dsp:nvSpPr>
      <dsp:spPr>
        <a:xfrm>
          <a:off x="441162" y="600728"/>
          <a:ext cx="1106318" cy="2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62-Mexique, 4-Arabie saoudite</a:t>
          </a:r>
        </a:p>
      </dsp:txBody>
      <dsp:txXfrm>
        <a:off x="441162" y="600728"/>
        <a:ext cx="1106318" cy="2968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5609B-D41E-4BEA-A9C3-6D71087B686B}">
      <dsp:nvSpPr>
        <dsp:cNvPr id="0" name=""/>
        <dsp:cNvSpPr/>
      </dsp:nvSpPr>
      <dsp:spPr>
        <a:xfrm>
          <a:off x="0" y="0"/>
          <a:ext cx="6382138" cy="4151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 dirty="0"/>
            <a:t>Technique d'analyse statistique qui permet de regrouper des individus ayant les mêmes caractéristiques afin d’avoir des groupes homogènes</a:t>
          </a:r>
          <a:endParaRPr lang="fr-FR" sz="3100" kern="1200" dirty="0"/>
        </a:p>
      </dsp:txBody>
      <dsp:txXfrm>
        <a:off x="0" y="0"/>
        <a:ext cx="6382138" cy="2241948"/>
      </dsp:txXfrm>
    </dsp:sp>
    <dsp:sp modelId="{D804136C-2B41-4CC1-9546-B5EC6D20168D}">
      <dsp:nvSpPr>
        <dsp:cNvPr id="0" name=""/>
        <dsp:cNvSpPr/>
      </dsp:nvSpPr>
      <dsp:spPr>
        <a:xfrm>
          <a:off x="0" y="2158913"/>
          <a:ext cx="3191069" cy="19098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0" i="0" kern="1200" dirty="0"/>
            <a:t>I- Classification ascendante hiérarchique</a:t>
          </a:r>
          <a:endParaRPr lang="fr-FR" sz="3400" b="0" kern="1200" dirty="0"/>
        </a:p>
      </dsp:txBody>
      <dsp:txXfrm>
        <a:off x="0" y="2158913"/>
        <a:ext cx="3191069" cy="1909807"/>
      </dsp:txXfrm>
    </dsp:sp>
    <dsp:sp modelId="{09D95BC5-0B1F-4DBD-93F7-E1B1A9F62DB2}">
      <dsp:nvSpPr>
        <dsp:cNvPr id="0" name=""/>
        <dsp:cNvSpPr/>
      </dsp:nvSpPr>
      <dsp:spPr>
        <a:xfrm>
          <a:off x="3191069" y="2167851"/>
          <a:ext cx="3191069" cy="19098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b="0" kern="1200" dirty="0"/>
            <a:t>II- </a:t>
          </a:r>
          <a:r>
            <a:rPr lang="fr-FR" sz="3400" b="0" i="0" kern="1200" dirty="0"/>
            <a:t>K-</a:t>
          </a:r>
          <a:r>
            <a:rPr lang="fr-FR" sz="3400" b="0" i="0" kern="1200" dirty="0" err="1"/>
            <a:t>means</a:t>
          </a:r>
          <a:endParaRPr lang="fr-FR" sz="3400" b="0" kern="1200" dirty="0"/>
        </a:p>
      </dsp:txBody>
      <dsp:txXfrm>
        <a:off x="3191069" y="2167851"/>
        <a:ext cx="3191069" cy="190980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4AFF-783C-42AA-8D70-678E47811502}">
      <dsp:nvSpPr>
        <dsp:cNvPr id="0" name=""/>
        <dsp:cNvSpPr/>
      </dsp:nvSpPr>
      <dsp:spPr>
        <a:xfrm>
          <a:off x="592489" y="3"/>
          <a:ext cx="1771313" cy="1771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1470D2-DC1D-4734-A56E-40977D7F47EE}">
      <dsp:nvSpPr>
        <dsp:cNvPr id="0" name=""/>
        <dsp:cNvSpPr/>
      </dsp:nvSpPr>
      <dsp:spPr>
        <a:xfrm>
          <a:off x="642106" y="74540"/>
          <a:ext cx="318836" cy="3188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F30E52-6D14-43BE-A9F8-31525DB81F0B}">
      <dsp:nvSpPr>
        <dsp:cNvPr id="0" name=""/>
        <dsp:cNvSpPr/>
      </dsp:nvSpPr>
      <dsp:spPr>
        <a:xfrm>
          <a:off x="976016" y="74540"/>
          <a:ext cx="1356448" cy="31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Cluster optimal </a:t>
          </a:r>
          <a:endParaRPr lang="fr-FR" sz="1100" kern="1200" dirty="0"/>
        </a:p>
      </dsp:txBody>
      <dsp:txXfrm>
        <a:off x="976016" y="74540"/>
        <a:ext cx="1356448" cy="318836"/>
      </dsp:txXfrm>
    </dsp:sp>
    <dsp:sp modelId="{0678730F-9034-4A75-B56B-9BD6E95B87DD}">
      <dsp:nvSpPr>
        <dsp:cNvPr id="0" name=""/>
        <dsp:cNvSpPr/>
      </dsp:nvSpPr>
      <dsp:spPr>
        <a:xfrm>
          <a:off x="978821" y="634054"/>
          <a:ext cx="1705430" cy="15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Méthode du Coude</a:t>
          </a:r>
        </a:p>
      </dsp:txBody>
      <dsp:txXfrm>
        <a:off x="978821" y="634054"/>
        <a:ext cx="1705430" cy="159235"/>
      </dsp:txXfrm>
    </dsp:sp>
    <dsp:sp modelId="{B42AD2CF-DA39-4079-8FB6-3A96855FEDBC}">
      <dsp:nvSpPr>
        <dsp:cNvPr id="0" name=""/>
        <dsp:cNvSpPr/>
      </dsp:nvSpPr>
      <dsp:spPr>
        <a:xfrm>
          <a:off x="801525" y="552612"/>
          <a:ext cx="48135" cy="481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848827-02B2-487E-850C-680011F85AD9}">
      <dsp:nvSpPr>
        <dsp:cNvPr id="0" name=""/>
        <dsp:cNvSpPr/>
      </dsp:nvSpPr>
      <dsp:spPr>
        <a:xfrm>
          <a:off x="801525" y="600748"/>
          <a:ext cx="1256134" cy="76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Méthode stat Silhouette</a:t>
          </a:r>
        </a:p>
      </dsp:txBody>
      <dsp:txXfrm>
        <a:off x="801525" y="600748"/>
        <a:ext cx="1256134" cy="765430"/>
      </dsp:txXfrm>
    </dsp:sp>
    <dsp:sp modelId="{304BAE93-30C3-4884-BD46-250BBA1C86E4}">
      <dsp:nvSpPr>
        <dsp:cNvPr id="0" name=""/>
        <dsp:cNvSpPr/>
      </dsp:nvSpPr>
      <dsp:spPr>
        <a:xfrm>
          <a:off x="801525" y="1366178"/>
          <a:ext cx="48135" cy="481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DE9DB2-DD9F-4557-9A13-EBB53477E814}">
      <dsp:nvSpPr>
        <dsp:cNvPr id="0" name=""/>
        <dsp:cNvSpPr/>
      </dsp:nvSpPr>
      <dsp:spPr>
        <a:xfrm>
          <a:off x="1081437" y="1302920"/>
          <a:ext cx="1705430" cy="15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rPr>
            <a:t>6 clusters</a:t>
          </a:r>
          <a:endParaRPr lang="fr-FR" sz="900" b="1" kern="1200" dirty="0"/>
        </a:p>
      </dsp:txBody>
      <dsp:txXfrm>
        <a:off x="1081437" y="1302920"/>
        <a:ext cx="1705430" cy="159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2692C-1639-4B91-AC13-131C5E55ABCC}">
      <dsp:nvSpPr>
        <dsp:cNvPr id="0" name=""/>
        <dsp:cNvSpPr/>
      </dsp:nvSpPr>
      <dsp:spPr>
        <a:xfrm>
          <a:off x="0" y="3523234"/>
          <a:ext cx="2873828" cy="77079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Groupe rouge et jaune sont plus similaire (plus proche en termes de distances) que rouge et rose</a:t>
          </a:r>
        </a:p>
      </dsp:txBody>
      <dsp:txXfrm>
        <a:off x="0" y="3523234"/>
        <a:ext cx="2873828" cy="770797"/>
      </dsp:txXfrm>
    </dsp:sp>
    <dsp:sp modelId="{F7D73A9B-A5AA-4CB3-AC0E-AA733F6C68AF}">
      <dsp:nvSpPr>
        <dsp:cNvPr id="0" name=""/>
        <dsp:cNvSpPr/>
      </dsp:nvSpPr>
      <dsp:spPr>
        <a:xfrm rot="10800000">
          <a:off x="0" y="2349310"/>
          <a:ext cx="2873828" cy="1185486"/>
        </a:xfrm>
        <a:prstGeom prst="upArrowCallout">
          <a:avLst/>
        </a:prstGeom>
        <a:solidFill>
          <a:schemeClr val="accent2">
            <a:shade val="80000"/>
            <a:hueOff val="-147861"/>
            <a:satOff val="-7499"/>
            <a:lumOff val="101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/>
            <a:t>Les pays qui sont regroupés sur la même branche ou près l'un de l'autre sont plus similaires entre eux en termes de caractéristiques mesurées dans l'analyse.</a:t>
          </a:r>
          <a:endParaRPr lang="fr-FR" sz="1000" kern="1200" dirty="0"/>
        </a:p>
      </dsp:txBody>
      <dsp:txXfrm rot="10800000">
        <a:off x="0" y="2349310"/>
        <a:ext cx="2873828" cy="770293"/>
      </dsp:txXfrm>
    </dsp:sp>
    <dsp:sp modelId="{8B521E0A-C15B-4D9B-925E-EED64D4F3396}">
      <dsp:nvSpPr>
        <dsp:cNvPr id="0" name=""/>
        <dsp:cNvSpPr/>
      </dsp:nvSpPr>
      <dsp:spPr>
        <a:xfrm rot="10800000">
          <a:off x="0" y="1175385"/>
          <a:ext cx="2873828" cy="1185486"/>
        </a:xfrm>
        <a:prstGeom prst="upArrowCallout">
          <a:avLst/>
        </a:prstGeom>
        <a:solidFill>
          <a:schemeClr val="accent2">
            <a:shade val="80000"/>
            <a:hueOff val="-295722"/>
            <a:satOff val="-14998"/>
            <a:lumOff val="202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6 rectangles : 6 clusters</a:t>
          </a:r>
        </a:p>
      </dsp:txBody>
      <dsp:txXfrm rot="10800000">
        <a:off x="0" y="1175385"/>
        <a:ext cx="2873828" cy="770293"/>
      </dsp:txXfrm>
    </dsp:sp>
    <dsp:sp modelId="{9B8002D6-8E04-4B74-8594-B0259735D24E}">
      <dsp:nvSpPr>
        <dsp:cNvPr id="0" name=""/>
        <dsp:cNvSpPr/>
      </dsp:nvSpPr>
      <dsp:spPr>
        <a:xfrm rot="10800000">
          <a:off x="0" y="1460"/>
          <a:ext cx="2873828" cy="1185486"/>
        </a:xfrm>
        <a:prstGeom prst="upArrowCallou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Arbre inversé (branche: tronc et feuilles: Pays)</a:t>
          </a:r>
        </a:p>
      </dsp:txBody>
      <dsp:txXfrm rot="10800000">
        <a:off x="0" y="1460"/>
        <a:ext cx="2873828" cy="7702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13EBE-D151-42FE-AA73-436CB8EB19F4}">
      <dsp:nvSpPr>
        <dsp:cNvPr id="0" name=""/>
        <dsp:cNvSpPr/>
      </dsp:nvSpPr>
      <dsp:spPr>
        <a:xfrm>
          <a:off x="283391" y="53"/>
          <a:ext cx="1149056" cy="1149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91C89F-AE96-4E81-B23E-028C5BDD5E0C}">
      <dsp:nvSpPr>
        <dsp:cNvPr id="0" name=""/>
        <dsp:cNvSpPr/>
      </dsp:nvSpPr>
      <dsp:spPr>
        <a:xfrm>
          <a:off x="337747" y="48313"/>
          <a:ext cx="206830" cy="2068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586AF6-B0E6-4D6C-9CE5-3C395FD3123D}">
      <dsp:nvSpPr>
        <dsp:cNvPr id="0" name=""/>
        <dsp:cNvSpPr/>
      </dsp:nvSpPr>
      <dsp:spPr>
        <a:xfrm>
          <a:off x="441162" y="48313"/>
          <a:ext cx="1106318" cy="20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Dimension 1</a:t>
          </a:r>
        </a:p>
      </dsp:txBody>
      <dsp:txXfrm>
        <a:off x="441162" y="48313"/>
        <a:ext cx="1106318" cy="206830"/>
      </dsp:txXfrm>
    </dsp:sp>
    <dsp:sp modelId="{31FD1770-E85B-45F0-9FA1-40EA22188B01}">
      <dsp:nvSpPr>
        <dsp:cNvPr id="0" name=""/>
        <dsp:cNvSpPr/>
      </dsp:nvSpPr>
      <dsp:spPr>
        <a:xfrm>
          <a:off x="441162" y="255144"/>
          <a:ext cx="1106318" cy="43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Regroupe les aspects économiques des Pays</a:t>
          </a:r>
          <a:endParaRPr lang="fr-FR" sz="900" kern="1200" dirty="0"/>
        </a:p>
      </dsp:txBody>
      <dsp:txXfrm>
        <a:off x="441162" y="255144"/>
        <a:ext cx="1106318" cy="432578"/>
      </dsp:txXfrm>
    </dsp:sp>
    <dsp:sp modelId="{5AAA40BA-29A4-4AD2-9853-D71AA022CA47}">
      <dsp:nvSpPr>
        <dsp:cNvPr id="0" name=""/>
        <dsp:cNvSpPr/>
      </dsp:nvSpPr>
      <dsp:spPr>
        <a:xfrm>
          <a:off x="441162" y="687722"/>
          <a:ext cx="48716" cy="487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44EB52C-8EAB-4092-8A27-837E5D895B45}">
      <dsp:nvSpPr>
        <dsp:cNvPr id="0" name=""/>
        <dsp:cNvSpPr/>
      </dsp:nvSpPr>
      <dsp:spPr>
        <a:xfrm>
          <a:off x="441162" y="736439"/>
          <a:ext cx="1106318" cy="2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Cluster 5 et 6 qui ont des valeurs élevés </a:t>
          </a:r>
        </a:p>
      </dsp:txBody>
      <dsp:txXfrm>
        <a:off x="441162" y="736439"/>
        <a:ext cx="1106318" cy="2968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13EBE-D151-42FE-AA73-436CB8EB19F4}">
      <dsp:nvSpPr>
        <dsp:cNvPr id="0" name=""/>
        <dsp:cNvSpPr/>
      </dsp:nvSpPr>
      <dsp:spPr>
        <a:xfrm>
          <a:off x="283391" y="53"/>
          <a:ext cx="1149056" cy="1149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91C89F-AE96-4E81-B23E-028C5BDD5E0C}">
      <dsp:nvSpPr>
        <dsp:cNvPr id="0" name=""/>
        <dsp:cNvSpPr/>
      </dsp:nvSpPr>
      <dsp:spPr>
        <a:xfrm>
          <a:off x="337747" y="48313"/>
          <a:ext cx="206830" cy="2068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586AF6-B0E6-4D6C-9CE5-3C395FD3123D}">
      <dsp:nvSpPr>
        <dsp:cNvPr id="0" name=""/>
        <dsp:cNvSpPr/>
      </dsp:nvSpPr>
      <dsp:spPr>
        <a:xfrm>
          <a:off x="441162" y="48313"/>
          <a:ext cx="1106318" cy="20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Dimension 2</a:t>
          </a:r>
        </a:p>
      </dsp:txBody>
      <dsp:txXfrm>
        <a:off x="441162" y="48313"/>
        <a:ext cx="1106318" cy="206830"/>
      </dsp:txXfrm>
    </dsp:sp>
    <dsp:sp modelId="{31FD1770-E85B-45F0-9FA1-40EA22188B01}">
      <dsp:nvSpPr>
        <dsp:cNvPr id="0" name=""/>
        <dsp:cNvSpPr/>
      </dsp:nvSpPr>
      <dsp:spPr>
        <a:xfrm>
          <a:off x="441162" y="255144"/>
          <a:ext cx="1106318" cy="43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/>
            <a:t>Sécurité du marché alimentaire % à la démographie</a:t>
          </a:r>
          <a:endParaRPr lang="fr-FR" sz="900" kern="1200" dirty="0"/>
        </a:p>
      </dsp:txBody>
      <dsp:txXfrm>
        <a:off x="441162" y="255144"/>
        <a:ext cx="1106318" cy="432578"/>
      </dsp:txXfrm>
    </dsp:sp>
    <dsp:sp modelId="{3CA0F84A-6BDC-4C56-8304-C7E93D3A3434}">
      <dsp:nvSpPr>
        <dsp:cNvPr id="0" name=""/>
        <dsp:cNvSpPr/>
      </dsp:nvSpPr>
      <dsp:spPr>
        <a:xfrm>
          <a:off x="441162" y="687722"/>
          <a:ext cx="48716" cy="487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F7E063-8D66-4A55-AC29-7AF5524E6DAE}">
      <dsp:nvSpPr>
        <dsp:cNvPr id="0" name=""/>
        <dsp:cNvSpPr/>
      </dsp:nvSpPr>
      <dsp:spPr>
        <a:xfrm>
          <a:off x="441162" y="736439"/>
          <a:ext cx="1106318" cy="2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Cluster 4 en rouge qui a une valeur élevé</a:t>
          </a:r>
        </a:p>
      </dsp:txBody>
      <dsp:txXfrm>
        <a:off x="441162" y="736439"/>
        <a:ext cx="1106318" cy="2968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13EBE-D151-42FE-AA73-436CB8EB19F4}">
      <dsp:nvSpPr>
        <dsp:cNvPr id="0" name=""/>
        <dsp:cNvSpPr/>
      </dsp:nvSpPr>
      <dsp:spPr>
        <a:xfrm>
          <a:off x="283391" y="53"/>
          <a:ext cx="1149056" cy="1149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91C89F-AE96-4E81-B23E-028C5BDD5E0C}">
      <dsp:nvSpPr>
        <dsp:cNvPr id="0" name=""/>
        <dsp:cNvSpPr/>
      </dsp:nvSpPr>
      <dsp:spPr>
        <a:xfrm>
          <a:off x="337747" y="48313"/>
          <a:ext cx="206830" cy="2068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586AF6-B0E6-4D6C-9CE5-3C395FD3123D}">
      <dsp:nvSpPr>
        <dsp:cNvPr id="0" name=""/>
        <dsp:cNvSpPr/>
      </dsp:nvSpPr>
      <dsp:spPr>
        <a:xfrm>
          <a:off x="441162" y="48313"/>
          <a:ext cx="1106318" cy="20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Dimension 3</a:t>
          </a:r>
        </a:p>
      </dsp:txBody>
      <dsp:txXfrm>
        <a:off x="441162" y="48313"/>
        <a:ext cx="1106318" cy="206830"/>
      </dsp:txXfrm>
    </dsp:sp>
    <dsp:sp modelId="{31FD1770-E85B-45F0-9FA1-40EA22188B01}">
      <dsp:nvSpPr>
        <dsp:cNvPr id="0" name=""/>
        <dsp:cNvSpPr/>
      </dsp:nvSpPr>
      <dsp:spPr>
        <a:xfrm>
          <a:off x="441162" y="255144"/>
          <a:ext cx="1106318" cy="2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Flux d'importation de Poulet</a:t>
          </a:r>
          <a:endParaRPr lang="fr-FR" sz="900" kern="1200" dirty="0"/>
        </a:p>
      </dsp:txBody>
      <dsp:txXfrm>
        <a:off x="441162" y="255144"/>
        <a:ext cx="1106318" cy="296867"/>
      </dsp:txXfrm>
    </dsp:sp>
    <dsp:sp modelId="{2A2E40B2-E2BC-45DD-9E5A-9D45FEDF59DD}">
      <dsp:nvSpPr>
        <dsp:cNvPr id="0" name=""/>
        <dsp:cNvSpPr/>
      </dsp:nvSpPr>
      <dsp:spPr>
        <a:xfrm>
          <a:off x="441162" y="552011"/>
          <a:ext cx="48716" cy="4871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7DC372D-5095-4B2D-9350-72D837204092}">
      <dsp:nvSpPr>
        <dsp:cNvPr id="0" name=""/>
        <dsp:cNvSpPr/>
      </dsp:nvSpPr>
      <dsp:spPr>
        <a:xfrm>
          <a:off x="441162" y="600728"/>
          <a:ext cx="1106318" cy="29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Cluster 6 qui est les plus contributeur</a:t>
          </a:r>
        </a:p>
      </dsp:txBody>
      <dsp:txXfrm>
        <a:off x="441162" y="600728"/>
        <a:ext cx="1106318" cy="2968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5029-0569-4BA7-A4C8-4D7B02DD8C41}">
      <dsp:nvSpPr>
        <dsp:cNvPr id="0" name=""/>
        <dsp:cNvSpPr/>
      </dsp:nvSpPr>
      <dsp:spPr>
        <a:xfrm>
          <a:off x="0" y="3233444"/>
          <a:ext cx="2873828" cy="106128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La répartition des valeurs concernant les variables économiques type PIB: la </a:t>
          </a:r>
          <a:r>
            <a:rPr lang="fr-FR" sz="1000" b="1" i="0" kern="1200" dirty="0"/>
            <a:t>médiane</a:t>
          </a:r>
          <a:r>
            <a:rPr lang="fr-FR" sz="1000" b="0" i="0" kern="1200" dirty="0"/>
            <a:t> monte à mesure que l'on passe du cluster 1 au cluster 6 </a:t>
          </a:r>
          <a:r>
            <a:rPr lang="fr-FR" sz="1000" b="0" i="0" kern="1200" dirty="0">
              <a:sym typeface="Wingdings" panose="05000000000000000000" pitchFamily="2" charset="2"/>
            </a:rPr>
            <a:t></a:t>
          </a:r>
          <a:r>
            <a:rPr lang="fr-FR" sz="1000" b="0" i="0" kern="1200" dirty="0"/>
            <a:t> tri naturel qui indique que les pays les plus pauvres se retrouvent dans les premiers clusters pour terminer par les pays riches.</a:t>
          </a:r>
          <a:endParaRPr lang="fr-FR" sz="1000" kern="1200" dirty="0"/>
        </a:p>
      </dsp:txBody>
      <dsp:txXfrm>
        <a:off x="0" y="3233444"/>
        <a:ext cx="2873828" cy="1061288"/>
      </dsp:txXfrm>
    </dsp:sp>
    <dsp:sp modelId="{8B521E0A-C15B-4D9B-925E-EED64D4F3396}">
      <dsp:nvSpPr>
        <dsp:cNvPr id="0" name=""/>
        <dsp:cNvSpPr/>
      </dsp:nvSpPr>
      <dsp:spPr>
        <a:xfrm rot="10800000">
          <a:off x="0" y="1617102"/>
          <a:ext cx="2873828" cy="1632262"/>
        </a:xfrm>
        <a:prstGeom prst="upArrowCallout">
          <a:avLst/>
        </a:prstGeom>
        <a:solidFill>
          <a:schemeClr val="accent2">
            <a:shade val="80000"/>
            <a:hueOff val="-221791"/>
            <a:satOff val="-11249"/>
            <a:lumOff val="151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Cluster 4 : les variables populations et </a:t>
          </a:r>
          <a:r>
            <a:rPr lang="fr-FR" sz="1000" b="0" i="0" kern="1200" dirty="0" err="1"/>
            <a:t>dispo_poulet</a:t>
          </a:r>
          <a:r>
            <a:rPr lang="fr-FR" sz="1000" b="0" i="0" kern="1200" dirty="0"/>
            <a:t> sont les plus contributeurs du cluster </a:t>
          </a:r>
          <a:r>
            <a:rPr lang="fr-FR" sz="1000" b="0" i="0" kern="1200" dirty="0">
              <a:sym typeface="Wingdings" panose="05000000000000000000" pitchFamily="2" charset="2"/>
            </a:rPr>
            <a:t></a:t>
          </a:r>
          <a:r>
            <a:rPr lang="fr-FR" sz="1000" b="0" i="0" kern="1200" dirty="0"/>
            <a:t> la taille des boites</a:t>
          </a:r>
          <a:endParaRPr lang="fr-FR" sz="1000" kern="1200" dirty="0"/>
        </a:p>
      </dsp:txBody>
      <dsp:txXfrm rot="10800000">
        <a:off x="0" y="1617102"/>
        <a:ext cx="2873828" cy="1060595"/>
      </dsp:txXfrm>
    </dsp:sp>
    <dsp:sp modelId="{9B8002D6-8E04-4B74-8594-B0259735D24E}">
      <dsp:nvSpPr>
        <dsp:cNvPr id="0" name=""/>
        <dsp:cNvSpPr/>
      </dsp:nvSpPr>
      <dsp:spPr>
        <a:xfrm rot="10800000">
          <a:off x="0" y="759"/>
          <a:ext cx="2873828" cy="1632262"/>
        </a:xfrm>
        <a:prstGeom prst="upArrowCallou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Identifier les variables qui contribuent à la segmentation des clusters et les caractériser</a:t>
          </a:r>
          <a:endParaRPr lang="fr-FR" sz="1000" kern="1200" dirty="0"/>
        </a:p>
      </dsp:txBody>
      <dsp:txXfrm rot="10800000">
        <a:off x="0" y="759"/>
        <a:ext cx="2873828" cy="106059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C0CEF-8AED-4B32-BC43-A109B82538FD}">
      <dsp:nvSpPr>
        <dsp:cNvPr id="0" name=""/>
        <dsp:cNvSpPr/>
      </dsp:nvSpPr>
      <dsp:spPr>
        <a:xfrm rot="5400000">
          <a:off x="3881017" y="-1641136"/>
          <a:ext cx="472690" cy="387516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Niveau économique faible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b="0" i="0" kern="1200" dirty="0"/>
            <a:t>Mali, Togo, Zimbabwe, Madagascar, Tanzanie</a:t>
          </a:r>
          <a:endParaRPr lang="fr-FR" sz="1000" kern="1200" dirty="0"/>
        </a:p>
      </dsp:txBody>
      <dsp:txXfrm rot="-5400000">
        <a:off x="2179781" y="83175"/>
        <a:ext cx="3852089" cy="426540"/>
      </dsp:txXfrm>
    </dsp:sp>
    <dsp:sp modelId="{9F8EDDB6-CCC9-40B5-9045-9C415DF57519}">
      <dsp:nvSpPr>
        <dsp:cNvPr id="0" name=""/>
        <dsp:cNvSpPr/>
      </dsp:nvSpPr>
      <dsp:spPr>
        <a:xfrm>
          <a:off x="0" y="1014"/>
          <a:ext cx="2179780" cy="590862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Cluster 1</a:t>
          </a:r>
        </a:p>
      </dsp:txBody>
      <dsp:txXfrm>
        <a:off x="28844" y="29858"/>
        <a:ext cx="2122092" cy="533174"/>
      </dsp:txXfrm>
    </dsp:sp>
    <dsp:sp modelId="{1854FBFF-A697-49F7-A78C-1A074FE3BAE7}">
      <dsp:nvSpPr>
        <dsp:cNvPr id="0" name=""/>
        <dsp:cNvSpPr/>
      </dsp:nvSpPr>
      <dsp:spPr>
        <a:xfrm rot="5400000">
          <a:off x="3881017" y="-1020730"/>
          <a:ext cx="472690" cy="387516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Pays moyennement développé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Bosnie, Géorgie, Honduras, Serbie, Macédoine</a:t>
          </a:r>
          <a:endParaRPr lang="fr-FR" sz="1000" kern="1200" dirty="0"/>
        </a:p>
      </dsp:txBody>
      <dsp:txXfrm rot="-5400000">
        <a:off x="2179781" y="703581"/>
        <a:ext cx="3852089" cy="426540"/>
      </dsp:txXfrm>
    </dsp:sp>
    <dsp:sp modelId="{F4E65515-7353-42DE-B5C2-83C694DFFDE8}">
      <dsp:nvSpPr>
        <dsp:cNvPr id="0" name=""/>
        <dsp:cNvSpPr/>
      </dsp:nvSpPr>
      <dsp:spPr>
        <a:xfrm>
          <a:off x="0" y="621420"/>
          <a:ext cx="2179780" cy="590862"/>
        </a:xfrm>
        <a:prstGeom prst="roundRect">
          <a:avLst/>
        </a:prstGeom>
        <a:solidFill>
          <a:schemeClr val="accent2">
            <a:shade val="80000"/>
            <a:hueOff val="-88717"/>
            <a:satOff val="-4499"/>
            <a:lumOff val="60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Cluster 2</a:t>
          </a:r>
        </a:p>
      </dsp:txBody>
      <dsp:txXfrm>
        <a:off x="28844" y="650264"/>
        <a:ext cx="2122092" cy="533174"/>
      </dsp:txXfrm>
    </dsp:sp>
    <dsp:sp modelId="{617C9D0B-275B-4031-B018-666B0882FAB8}">
      <dsp:nvSpPr>
        <dsp:cNvPr id="0" name=""/>
        <dsp:cNvSpPr/>
      </dsp:nvSpPr>
      <dsp:spPr>
        <a:xfrm rot="5400000">
          <a:off x="3881017" y="-400324"/>
          <a:ext cx="472690" cy="387516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Pays moyennement développé avec une disponibilité en poulet élevé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/>
            <a:t>Russie, Brésil</a:t>
          </a:r>
          <a:endParaRPr lang="fr-FR" sz="1000" kern="1200" dirty="0"/>
        </a:p>
      </dsp:txBody>
      <dsp:txXfrm rot="-5400000">
        <a:off x="2179781" y="1323987"/>
        <a:ext cx="3852089" cy="426540"/>
      </dsp:txXfrm>
    </dsp:sp>
    <dsp:sp modelId="{93CC8034-7A68-4CF0-BF4A-78DFBE4FE53C}">
      <dsp:nvSpPr>
        <dsp:cNvPr id="0" name=""/>
        <dsp:cNvSpPr/>
      </dsp:nvSpPr>
      <dsp:spPr>
        <a:xfrm>
          <a:off x="0" y="1241826"/>
          <a:ext cx="2179780" cy="590862"/>
        </a:xfrm>
        <a:prstGeom prst="roundRect">
          <a:avLst/>
        </a:prstGeom>
        <a:solidFill>
          <a:schemeClr val="accent2">
            <a:shade val="80000"/>
            <a:hueOff val="-177433"/>
            <a:satOff val="-8999"/>
            <a:lumOff val="121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Cluster 3</a:t>
          </a:r>
        </a:p>
      </dsp:txBody>
      <dsp:txXfrm>
        <a:off x="28844" y="1270670"/>
        <a:ext cx="2122092" cy="533174"/>
      </dsp:txXfrm>
    </dsp:sp>
    <dsp:sp modelId="{784F75CA-C029-48E9-AAC8-DBFBB1559A70}">
      <dsp:nvSpPr>
        <dsp:cNvPr id="0" name=""/>
        <dsp:cNvSpPr/>
      </dsp:nvSpPr>
      <dsp:spPr>
        <a:xfrm rot="5400000">
          <a:off x="3881017" y="220081"/>
          <a:ext cx="472690" cy="387516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Population élevé dépendant de la disponibilité en poulet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/>
            <a:t>USA, Inde</a:t>
          </a:r>
          <a:endParaRPr lang="fr-FR" sz="1000" kern="1200" dirty="0"/>
        </a:p>
      </dsp:txBody>
      <dsp:txXfrm rot="-5400000">
        <a:off x="2179781" y="1944393"/>
        <a:ext cx="3852089" cy="426540"/>
      </dsp:txXfrm>
    </dsp:sp>
    <dsp:sp modelId="{70A1AA5D-EB1F-476A-B672-9EBD30D6BF95}">
      <dsp:nvSpPr>
        <dsp:cNvPr id="0" name=""/>
        <dsp:cNvSpPr/>
      </dsp:nvSpPr>
      <dsp:spPr>
        <a:xfrm>
          <a:off x="0" y="1862232"/>
          <a:ext cx="2179780" cy="590862"/>
        </a:xfrm>
        <a:prstGeom prst="roundRect">
          <a:avLst/>
        </a:prstGeom>
        <a:solidFill>
          <a:schemeClr val="accent2">
            <a:shade val="80000"/>
            <a:hueOff val="-266150"/>
            <a:satOff val="-13498"/>
            <a:lumOff val="18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Cluster 4</a:t>
          </a:r>
        </a:p>
      </dsp:txBody>
      <dsp:txXfrm>
        <a:off x="28844" y="1891076"/>
        <a:ext cx="2122092" cy="533174"/>
      </dsp:txXfrm>
    </dsp:sp>
    <dsp:sp modelId="{6A58579B-6456-422E-B68F-A9CBA7028D40}">
      <dsp:nvSpPr>
        <dsp:cNvPr id="0" name=""/>
        <dsp:cNvSpPr/>
      </dsp:nvSpPr>
      <dsp:spPr>
        <a:xfrm rot="5400000">
          <a:off x="3839536" y="840487"/>
          <a:ext cx="472690" cy="387516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Niveau infrastructure et économique élevé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/>
            <a:t>Tchéquie, Portugal, Lituanie, Estonie, Hongrie</a:t>
          </a:r>
          <a:endParaRPr lang="fr-FR" sz="1000" kern="1200" dirty="0"/>
        </a:p>
      </dsp:txBody>
      <dsp:txXfrm rot="-5400000">
        <a:off x="2138300" y="2564799"/>
        <a:ext cx="3852089" cy="426540"/>
      </dsp:txXfrm>
    </dsp:sp>
    <dsp:sp modelId="{992DE476-8916-4F62-8E0A-5A832809881D}">
      <dsp:nvSpPr>
        <dsp:cNvPr id="0" name=""/>
        <dsp:cNvSpPr/>
      </dsp:nvSpPr>
      <dsp:spPr>
        <a:xfrm>
          <a:off x="0" y="2482638"/>
          <a:ext cx="2179780" cy="590862"/>
        </a:xfrm>
        <a:prstGeom prst="roundRect">
          <a:avLst/>
        </a:prstGeom>
        <a:solidFill>
          <a:schemeClr val="accent2">
            <a:shade val="80000"/>
            <a:hueOff val="-354866"/>
            <a:satOff val="-17998"/>
            <a:lumOff val="242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Cluster 5</a:t>
          </a:r>
        </a:p>
      </dsp:txBody>
      <dsp:txXfrm>
        <a:off x="28844" y="2511482"/>
        <a:ext cx="2122092" cy="533174"/>
      </dsp:txXfrm>
    </dsp:sp>
    <dsp:sp modelId="{D2AA5290-385D-4496-B82C-FE4DAE9CFE40}">
      <dsp:nvSpPr>
        <dsp:cNvPr id="0" name=""/>
        <dsp:cNvSpPr/>
      </dsp:nvSpPr>
      <dsp:spPr>
        <a:xfrm rot="5400000">
          <a:off x="3881017" y="1460893"/>
          <a:ext cx="472690" cy="387516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Pays riche qui importe beaucoup de poulet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b="0" i="0" kern="1200" dirty="0"/>
            <a:t>Japon, Allemagne, Hong-Kong Chine, France, Royaume-Uni</a:t>
          </a:r>
          <a:endParaRPr lang="fr-FR" sz="1000" kern="1200" dirty="0"/>
        </a:p>
      </dsp:txBody>
      <dsp:txXfrm rot="-5400000">
        <a:off x="2179781" y="3185205"/>
        <a:ext cx="3852089" cy="426540"/>
      </dsp:txXfrm>
    </dsp:sp>
    <dsp:sp modelId="{C422E550-3458-42C3-9B7B-B2A1190925B6}">
      <dsp:nvSpPr>
        <dsp:cNvPr id="0" name=""/>
        <dsp:cNvSpPr/>
      </dsp:nvSpPr>
      <dsp:spPr>
        <a:xfrm>
          <a:off x="0" y="3103044"/>
          <a:ext cx="2179780" cy="590862"/>
        </a:xfrm>
        <a:prstGeom prst="round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Cluster 6</a:t>
          </a:r>
        </a:p>
      </dsp:txBody>
      <dsp:txXfrm>
        <a:off x="28844" y="3131888"/>
        <a:ext cx="2122092" cy="533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B3028-4702-4F26-AE92-6C31F1AAA0F1}">
      <dsp:nvSpPr>
        <dsp:cNvPr id="0" name=""/>
        <dsp:cNvSpPr/>
      </dsp:nvSpPr>
      <dsp:spPr>
        <a:xfrm>
          <a:off x="2883921" y="3254008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5BEA3-BDDB-4010-AD25-58B463D09011}">
      <dsp:nvSpPr>
        <dsp:cNvPr id="0" name=""/>
        <dsp:cNvSpPr/>
      </dsp:nvSpPr>
      <dsp:spPr>
        <a:xfrm>
          <a:off x="2710259" y="3532392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AC7DE-F102-4533-B979-606B1E6138A2}">
      <dsp:nvSpPr>
        <dsp:cNvPr id="0" name=""/>
        <dsp:cNvSpPr/>
      </dsp:nvSpPr>
      <dsp:spPr>
        <a:xfrm>
          <a:off x="2502918" y="3773413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BE62A-4A92-4304-A625-240AC75AD8FF}">
      <dsp:nvSpPr>
        <dsp:cNvPr id="0" name=""/>
        <dsp:cNvSpPr/>
      </dsp:nvSpPr>
      <dsp:spPr>
        <a:xfrm>
          <a:off x="2751306" y="452271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B2F8-72DB-44E4-BB21-072BDD81FA2F}">
      <dsp:nvSpPr>
        <dsp:cNvPr id="0" name=""/>
        <dsp:cNvSpPr/>
      </dsp:nvSpPr>
      <dsp:spPr>
        <a:xfrm>
          <a:off x="3015482" y="294397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2D745-68DF-4385-B9AD-A1247DDAC0F5}">
      <dsp:nvSpPr>
        <dsp:cNvPr id="0" name=""/>
        <dsp:cNvSpPr/>
      </dsp:nvSpPr>
      <dsp:spPr>
        <a:xfrm>
          <a:off x="3279658" y="136523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6EBB2-ABBF-42D8-B9DA-E19A95D92BFE}">
      <dsp:nvSpPr>
        <dsp:cNvPr id="0" name=""/>
        <dsp:cNvSpPr/>
      </dsp:nvSpPr>
      <dsp:spPr>
        <a:xfrm>
          <a:off x="3543834" y="294397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D622F-71C4-4947-88D3-93AEC6AB7EDB}">
      <dsp:nvSpPr>
        <dsp:cNvPr id="0" name=""/>
        <dsp:cNvSpPr/>
      </dsp:nvSpPr>
      <dsp:spPr>
        <a:xfrm>
          <a:off x="3809062" y="452271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BAA61-0728-4DD6-84A4-AAEA81E54264}">
      <dsp:nvSpPr>
        <dsp:cNvPr id="0" name=""/>
        <dsp:cNvSpPr/>
      </dsp:nvSpPr>
      <dsp:spPr>
        <a:xfrm>
          <a:off x="3279658" y="469637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CE0DF-A10E-4D12-9C6D-2D2E95CEB1C7}">
      <dsp:nvSpPr>
        <dsp:cNvPr id="0" name=""/>
        <dsp:cNvSpPr/>
      </dsp:nvSpPr>
      <dsp:spPr>
        <a:xfrm>
          <a:off x="3279658" y="802751"/>
          <a:ext cx="197868" cy="1978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5348D-47ED-42A9-AE73-639671B35866}">
      <dsp:nvSpPr>
        <dsp:cNvPr id="0" name=""/>
        <dsp:cNvSpPr/>
      </dsp:nvSpPr>
      <dsp:spPr>
        <a:xfrm>
          <a:off x="1666186" y="4541207"/>
          <a:ext cx="4277331" cy="11472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536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Créer un jeux de données : 5 dernières années (2017-2022 sur FAO)</a:t>
          </a:r>
        </a:p>
      </dsp:txBody>
      <dsp:txXfrm>
        <a:off x="1722189" y="4597210"/>
        <a:ext cx="4165325" cy="1035211"/>
      </dsp:txXfrm>
    </dsp:sp>
    <dsp:sp modelId="{7B554548-DAB4-47A4-BA3B-F86DFE4A4663}">
      <dsp:nvSpPr>
        <dsp:cNvPr id="0" name=""/>
        <dsp:cNvSpPr/>
      </dsp:nvSpPr>
      <dsp:spPr>
        <a:xfrm>
          <a:off x="5943518" y="4541207"/>
          <a:ext cx="4174187" cy="1147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45720" bIns="4572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PIB, infrastructures, stabilité politique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Population et habitude alimentaire: Dispo et importation de poulet ou encore besoin énergétique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Barrières à l’entrée :Taux de change, mesures phytosanitaires</a:t>
          </a:r>
        </a:p>
      </dsp:txBody>
      <dsp:txXfrm>
        <a:off x="5943518" y="4541207"/>
        <a:ext cx="4174187" cy="1147217"/>
      </dsp:txXfrm>
    </dsp:sp>
    <dsp:sp modelId="{23500C51-95A1-44D5-B357-908F2F35493D}">
      <dsp:nvSpPr>
        <dsp:cNvPr id="0" name=""/>
        <dsp:cNvSpPr/>
      </dsp:nvSpPr>
      <dsp:spPr>
        <a:xfrm>
          <a:off x="49450" y="3446049"/>
          <a:ext cx="2128501" cy="18377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4000" r="-1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F20B8-4AFA-4533-A7D5-BBCC5B702C92}">
      <dsp:nvSpPr>
        <dsp:cNvPr id="0" name=""/>
        <dsp:cNvSpPr/>
      </dsp:nvSpPr>
      <dsp:spPr>
        <a:xfrm>
          <a:off x="3474369" y="2297291"/>
          <a:ext cx="4277331" cy="11472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5369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Proposer un groupement de pays que l’on peut cibler pour exporter nos poulets</a:t>
          </a:r>
        </a:p>
      </dsp:txBody>
      <dsp:txXfrm>
        <a:off x="3530372" y="2353294"/>
        <a:ext cx="4165325" cy="1035211"/>
      </dsp:txXfrm>
    </dsp:sp>
    <dsp:sp modelId="{0BD4FEB9-53EB-4EBA-9787-489EDF44B121}">
      <dsp:nvSpPr>
        <dsp:cNvPr id="0" name=""/>
        <dsp:cNvSpPr/>
      </dsp:nvSpPr>
      <dsp:spPr>
        <a:xfrm>
          <a:off x="2083525" y="973030"/>
          <a:ext cx="2392266" cy="235582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2000" r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8B43F-9A48-4A7E-9FE3-685581E03968}">
      <dsp:nvSpPr>
        <dsp:cNvPr id="0" name=""/>
        <dsp:cNvSpPr/>
      </dsp:nvSpPr>
      <dsp:spPr>
        <a:xfrm>
          <a:off x="311253" y="108455"/>
          <a:ext cx="1244860" cy="108816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Cluster 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9 pays</a:t>
          </a:r>
        </a:p>
      </dsp:txBody>
      <dsp:txXfrm>
        <a:off x="622469" y="271680"/>
        <a:ext cx="606869" cy="761714"/>
      </dsp:txXfrm>
    </dsp:sp>
    <dsp:sp modelId="{D1AFFD9A-B426-44C0-8CFE-CE6B238EA053}">
      <dsp:nvSpPr>
        <dsp:cNvPr id="0" name=""/>
        <dsp:cNvSpPr/>
      </dsp:nvSpPr>
      <dsp:spPr>
        <a:xfrm>
          <a:off x="38" y="341322"/>
          <a:ext cx="622430" cy="6224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CA le plus important?</a:t>
          </a:r>
        </a:p>
      </dsp:txBody>
      <dsp:txXfrm>
        <a:off x="91191" y="432475"/>
        <a:ext cx="440124" cy="440124"/>
      </dsp:txXfrm>
    </dsp:sp>
    <dsp:sp modelId="{857B9010-0F17-4640-8838-6401ABE4B9A0}">
      <dsp:nvSpPr>
        <dsp:cNvPr id="0" name=""/>
        <dsp:cNvSpPr/>
      </dsp:nvSpPr>
      <dsp:spPr>
        <a:xfrm>
          <a:off x="1945132" y="108455"/>
          <a:ext cx="1244860" cy="108816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Cluster 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36 pays</a:t>
          </a:r>
        </a:p>
      </dsp:txBody>
      <dsp:txXfrm>
        <a:off x="2256347" y="271680"/>
        <a:ext cx="606869" cy="761714"/>
      </dsp:txXfrm>
    </dsp:sp>
    <dsp:sp modelId="{D7C6301C-F0EA-4636-A6D5-47DEC44E2955}">
      <dsp:nvSpPr>
        <dsp:cNvPr id="0" name=""/>
        <dsp:cNvSpPr/>
      </dsp:nvSpPr>
      <dsp:spPr>
        <a:xfrm>
          <a:off x="1633917" y="341322"/>
          <a:ext cx="622430" cy="6224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Sécurité employé important?</a:t>
          </a:r>
        </a:p>
      </dsp:txBody>
      <dsp:txXfrm>
        <a:off x="1725070" y="432475"/>
        <a:ext cx="440124" cy="44012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4AFF-783C-42AA-8D70-678E47811502}">
      <dsp:nvSpPr>
        <dsp:cNvPr id="0" name=""/>
        <dsp:cNvSpPr/>
      </dsp:nvSpPr>
      <dsp:spPr>
        <a:xfrm>
          <a:off x="594916" y="3"/>
          <a:ext cx="1771313" cy="1771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1470D2-DC1D-4734-A56E-40977D7F47EE}">
      <dsp:nvSpPr>
        <dsp:cNvPr id="0" name=""/>
        <dsp:cNvSpPr/>
      </dsp:nvSpPr>
      <dsp:spPr>
        <a:xfrm>
          <a:off x="642106" y="74540"/>
          <a:ext cx="318836" cy="3188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F30E52-6D14-43BE-A9F8-31525DB81F0B}">
      <dsp:nvSpPr>
        <dsp:cNvPr id="0" name=""/>
        <dsp:cNvSpPr/>
      </dsp:nvSpPr>
      <dsp:spPr>
        <a:xfrm>
          <a:off x="976016" y="74540"/>
          <a:ext cx="1356448" cy="31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Cluster optimal </a:t>
          </a:r>
          <a:endParaRPr lang="fr-FR" sz="1100" kern="1200" dirty="0"/>
        </a:p>
      </dsp:txBody>
      <dsp:txXfrm>
        <a:off x="976016" y="74540"/>
        <a:ext cx="1356448" cy="318836"/>
      </dsp:txXfrm>
    </dsp:sp>
    <dsp:sp modelId="{0678730F-9034-4A75-B56B-9BD6E95B87DD}">
      <dsp:nvSpPr>
        <dsp:cNvPr id="0" name=""/>
        <dsp:cNvSpPr/>
      </dsp:nvSpPr>
      <dsp:spPr>
        <a:xfrm>
          <a:off x="978821" y="634054"/>
          <a:ext cx="1705430" cy="15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Méthode du Coude</a:t>
          </a:r>
        </a:p>
      </dsp:txBody>
      <dsp:txXfrm>
        <a:off x="978821" y="634054"/>
        <a:ext cx="1705430" cy="159235"/>
      </dsp:txXfrm>
    </dsp:sp>
    <dsp:sp modelId="{B42AD2CF-DA39-4079-8FB6-3A96855FEDBC}">
      <dsp:nvSpPr>
        <dsp:cNvPr id="0" name=""/>
        <dsp:cNvSpPr/>
      </dsp:nvSpPr>
      <dsp:spPr>
        <a:xfrm>
          <a:off x="801525" y="552612"/>
          <a:ext cx="48135" cy="481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848827-02B2-487E-850C-680011F85AD9}">
      <dsp:nvSpPr>
        <dsp:cNvPr id="0" name=""/>
        <dsp:cNvSpPr/>
      </dsp:nvSpPr>
      <dsp:spPr>
        <a:xfrm>
          <a:off x="801525" y="600748"/>
          <a:ext cx="1256134" cy="76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Méthode stat Silhouette</a:t>
          </a:r>
        </a:p>
      </dsp:txBody>
      <dsp:txXfrm>
        <a:off x="801525" y="600748"/>
        <a:ext cx="1256134" cy="765430"/>
      </dsp:txXfrm>
    </dsp:sp>
    <dsp:sp modelId="{304BAE93-30C3-4884-BD46-250BBA1C86E4}">
      <dsp:nvSpPr>
        <dsp:cNvPr id="0" name=""/>
        <dsp:cNvSpPr/>
      </dsp:nvSpPr>
      <dsp:spPr>
        <a:xfrm>
          <a:off x="801525" y="1366178"/>
          <a:ext cx="48135" cy="481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DE9DB2-DD9F-4557-9A13-EBB53477E814}">
      <dsp:nvSpPr>
        <dsp:cNvPr id="0" name=""/>
        <dsp:cNvSpPr/>
      </dsp:nvSpPr>
      <dsp:spPr>
        <a:xfrm>
          <a:off x="1081437" y="1302920"/>
          <a:ext cx="1705430" cy="15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rPr>
            <a:t>5 clusters</a:t>
          </a:r>
          <a:endParaRPr lang="fr-FR" sz="900" b="1" kern="1200" dirty="0"/>
        </a:p>
      </dsp:txBody>
      <dsp:txXfrm>
        <a:off x="1081437" y="1302920"/>
        <a:ext cx="1705430" cy="159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4AFF-783C-42AA-8D70-678E47811502}">
      <dsp:nvSpPr>
        <dsp:cNvPr id="0" name=""/>
        <dsp:cNvSpPr/>
      </dsp:nvSpPr>
      <dsp:spPr>
        <a:xfrm>
          <a:off x="597331" y="3"/>
          <a:ext cx="1771313" cy="17713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1470D2-DC1D-4734-A56E-40977D7F47EE}">
      <dsp:nvSpPr>
        <dsp:cNvPr id="0" name=""/>
        <dsp:cNvSpPr/>
      </dsp:nvSpPr>
      <dsp:spPr>
        <a:xfrm>
          <a:off x="639691" y="74540"/>
          <a:ext cx="318836" cy="3188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F30E52-6D14-43BE-A9F8-31525DB81F0B}">
      <dsp:nvSpPr>
        <dsp:cNvPr id="0" name=""/>
        <dsp:cNvSpPr/>
      </dsp:nvSpPr>
      <dsp:spPr>
        <a:xfrm>
          <a:off x="973601" y="74540"/>
          <a:ext cx="1356448" cy="318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Résultat assez similaire entre les 2 types de clustering</a:t>
          </a:r>
        </a:p>
      </dsp:txBody>
      <dsp:txXfrm>
        <a:off x="973601" y="74540"/>
        <a:ext cx="1356448" cy="318836"/>
      </dsp:txXfrm>
    </dsp:sp>
    <dsp:sp modelId="{0678730F-9034-4A75-B56B-9BD6E95B87DD}">
      <dsp:nvSpPr>
        <dsp:cNvPr id="0" name=""/>
        <dsp:cNvSpPr/>
      </dsp:nvSpPr>
      <dsp:spPr>
        <a:xfrm>
          <a:off x="976406" y="668055"/>
          <a:ext cx="1705430" cy="214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" rIns="0" bIns="889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/>
            <a:t>On a une distribution assez homogène au moins sur 3 clusters (4, 5 et 6).</a:t>
          </a:r>
          <a:endParaRPr lang="fr-FR" sz="700" kern="1200" dirty="0"/>
        </a:p>
      </dsp:txBody>
      <dsp:txXfrm>
        <a:off x="976406" y="668055"/>
        <a:ext cx="1705430" cy="214987"/>
      </dsp:txXfrm>
    </dsp:sp>
    <dsp:sp modelId="{E2646187-ABCA-4072-9C26-A63560918B8A}">
      <dsp:nvSpPr>
        <dsp:cNvPr id="0" name=""/>
        <dsp:cNvSpPr/>
      </dsp:nvSpPr>
      <dsp:spPr>
        <a:xfrm>
          <a:off x="799110" y="608364"/>
          <a:ext cx="35280" cy="352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3B8340-7A43-4F93-90FF-9650C9AD1116}">
      <dsp:nvSpPr>
        <dsp:cNvPr id="0" name=""/>
        <dsp:cNvSpPr/>
      </dsp:nvSpPr>
      <dsp:spPr>
        <a:xfrm>
          <a:off x="967060" y="976870"/>
          <a:ext cx="1705430" cy="313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" rIns="0" bIns="889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/>
            <a:t>On retrouve les mêmes pays quand on compare la constitution des groupes pour les 2 méthodes à quelques pays près</a:t>
          </a:r>
          <a:endParaRPr lang="fr-FR" sz="700" kern="1200" dirty="0"/>
        </a:p>
      </dsp:txBody>
      <dsp:txXfrm>
        <a:off x="967060" y="976870"/>
        <a:ext cx="1705430" cy="3132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8B43F-9A48-4A7E-9FE3-685581E03968}">
      <dsp:nvSpPr>
        <dsp:cNvPr id="0" name=""/>
        <dsp:cNvSpPr/>
      </dsp:nvSpPr>
      <dsp:spPr>
        <a:xfrm>
          <a:off x="341337" y="55868"/>
          <a:ext cx="1365179" cy="11933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Cluster 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9 pays</a:t>
          </a:r>
        </a:p>
      </dsp:txBody>
      <dsp:txXfrm>
        <a:off x="682632" y="234869"/>
        <a:ext cx="665525" cy="835336"/>
      </dsp:txXfrm>
    </dsp:sp>
    <dsp:sp modelId="{D1AFFD9A-B426-44C0-8CFE-CE6B238EA053}">
      <dsp:nvSpPr>
        <dsp:cNvPr id="0" name=""/>
        <dsp:cNvSpPr/>
      </dsp:nvSpPr>
      <dsp:spPr>
        <a:xfrm>
          <a:off x="42" y="311243"/>
          <a:ext cx="682589" cy="682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CA le plus important?</a:t>
          </a:r>
        </a:p>
      </dsp:txBody>
      <dsp:txXfrm>
        <a:off x="100005" y="411206"/>
        <a:ext cx="482663" cy="482663"/>
      </dsp:txXfrm>
    </dsp:sp>
    <dsp:sp modelId="{857B9010-0F17-4640-8838-6401ABE4B9A0}">
      <dsp:nvSpPr>
        <dsp:cNvPr id="0" name=""/>
        <dsp:cNvSpPr/>
      </dsp:nvSpPr>
      <dsp:spPr>
        <a:xfrm>
          <a:off x="2133177" y="63577"/>
          <a:ext cx="1365179" cy="11933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Cluster 4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37 pays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</dsp:txBody>
      <dsp:txXfrm>
        <a:off x="2474472" y="242578"/>
        <a:ext cx="665525" cy="835336"/>
      </dsp:txXfrm>
    </dsp:sp>
    <dsp:sp modelId="{D7C6301C-F0EA-4636-A6D5-47DEC44E2955}">
      <dsp:nvSpPr>
        <dsp:cNvPr id="0" name=""/>
        <dsp:cNvSpPr/>
      </dsp:nvSpPr>
      <dsp:spPr>
        <a:xfrm>
          <a:off x="1791840" y="311243"/>
          <a:ext cx="682589" cy="682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Sécurité employé important?</a:t>
          </a:r>
        </a:p>
      </dsp:txBody>
      <dsp:txXfrm>
        <a:off x="1891803" y="411206"/>
        <a:ext cx="482663" cy="48266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8B43F-9A48-4A7E-9FE3-685581E03968}">
      <dsp:nvSpPr>
        <dsp:cNvPr id="0" name=""/>
        <dsp:cNvSpPr/>
      </dsp:nvSpPr>
      <dsp:spPr>
        <a:xfrm>
          <a:off x="341337" y="55868"/>
          <a:ext cx="1365179" cy="11933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Même résultats 2 méthodes (9 pays)</a:t>
          </a:r>
        </a:p>
      </dsp:txBody>
      <dsp:txXfrm>
        <a:off x="682632" y="234869"/>
        <a:ext cx="665525" cy="835336"/>
      </dsp:txXfrm>
    </dsp:sp>
    <dsp:sp modelId="{D1AFFD9A-B426-44C0-8CFE-CE6B238EA053}">
      <dsp:nvSpPr>
        <dsp:cNvPr id="0" name=""/>
        <dsp:cNvSpPr/>
      </dsp:nvSpPr>
      <dsp:spPr>
        <a:xfrm>
          <a:off x="42" y="311243"/>
          <a:ext cx="682589" cy="682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1</a:t>
          </a:r>
          <a:r>
            <a:rPr lang="fr-FR" sz="1200" kern="1200" baseline="30000" dirty="0"/>
            <a:t>er</a:t>
          </a:r>
          <a:r>
            <a:rPr lang="fr-FR" sz="1200" kern="1200" dirty="0"/>
            <a:t> Cluster </a:t>
          </a:r>
        </a:p>
      </dsp:txBody>
      <dsp:txXfrm>
        <a:off x="100005" y="411206"/>
        <a:ext cx="482663" cy="482663"/>
      </dsp:txXfrm>
    </dsp:sp>
    <dsp:sp modelId="{C1DD4299-1CA5-41D3-A052-F80E3CCD060B}">
      <dsp:nvSpPr>
        <dsp:cNvPr id="0" name=""/>
        <dsp:cNvSpPr/>
      </dsp:nvSpPr>
      <dsp:spPr>
        <a:xfrm>
          <a:off x="2133135" y="0"/>
          <a:ext cx="1365179" cy="119333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Allemagne, Pays-Bas, en termes de distances</a:t>
          </a:r>
          <a:endParaRPr lang="fr-FR" sz="1000" kern="1200" dirty="0"/>
        </a:p>
      </dsp:txBody>
      <dsp:txXfrm>
        <a:off x="2474429" y="179001"/>
        <a:ext cx="665525" cy="835336"/>
      </dsp:txXfrm>
    </dsp:sp>
    <dsp:sp modelId="{75557C88-AE85-4879-8578-306A6A784AEF}">
      <dsp:nvSpPr>
        <dsp:cNvPr id="0" name=""/>
        <dsp:cNvSpPr/>
      </dsp:nvSpPr>
      <dsp:spPr>
        <a:xfrm>
          <a:off x="1791840" y="311243"/>
          <a:ext cx="682589" cy="682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Choix</a:t>
          </a:r>
        </a:p>
      </dsp:txBody>
      <dsp:txXfrm>
        <a:off x="1891803" y="411206"/>
        <a:ext cx="482663" cy="48266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7672E-1455-4D0C-A6FE-46E2781A0994}">
      <dsp:nvSpPr>
        <dsp:cNvPr id="0" name=""/>
        <dsp:cNvSpPr/>
      </dsp:nvSpPr>
      <dsp:spPr>
        <a:xfrm rot="16200000">
          <a:off x="-368071" y="371256"/>
          <a:ext cx="3805680" cy="3063167"/>
        </a:xfrm>
        <a:prstGeom prst="flowChartManualOperati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206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Résultat des 2 méthodes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Même pays pour les 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37 </a:t>
          </a:r>
          <a:r>
            <a:rPr lang="fr-FR" sz="2200" kern="1200" dirty="0" err="1"/>
            <a:t>Kmeans</a:t>
          </a:r>
          <a:r>
            <a:rPr lang="fr-FR" sz="2200" kern="1200" dirty="0"/>
            <a:t> + Bulgarie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36 CAH</a:t>
          </a:r>
        </a:p>
      </dsp:txBody>
      <dsp:txXfrm rot="5400000">
        <a:off x="3186" y="761135"/>
        <a:ext cx="3063167" cy="2283408"/>
      </dsp:txXfrm>
    </dsp:sp>
    <dsp:sp modelId="{22FBD196-C830-447F-B6E3-DED62A4BCD26}">
      <dsp:nvSpPr>
        <dsp:cNvPr id="0" name=""/>
        <dsp:cNvSpPr/>
      </dsp:nvSpPr>
      <dsp:spPr>
        <a:xfrm rot="16200000">
          <a:off x="2924832" y="371256"/>
          <a:ext cx="3805680" cy="3063167"/>
        </a:xfrm>
        <a:prstGeom prst="flowChartManualOperation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80206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Sous-clustering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kern="1200" dirty="0"/>
            <a:t>Refaire les différentes étapes </a:t>
          </a:r>
        </a:p>
      </dsp:txBody>
      <dsp:txXfrm rot="5400000">
        <a:off x="3296089" y="761135"/>
        <a:ext cx="3063167" cy="228340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8B43F-9A48-4A7E-9FE3-685581E03968}">
      <dsp:nvSpPr>
        <dsp:cNvPr id="0" name=""/>
        <dsp:cNvSpPr/>
      </dsp:nvSpPr>
      <dsp:spPr>
        <a:xfrm>
          <a:off x="642430" y="0"/>
          <a:ext cx="2779691" cy="14507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Groupe 3: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i="0" kern="1200" dirty="0"/>
            <a:t>Pays à importation de poulet et population élevé notamment en Roumanie (le marché est grand)</a:t>
          </a:r>
          <a:endParaRPr lang="fr-FR" sz="1200" kern="1200" dirty="0"/>
        </a:p>
      </dsp:txBody>
      <dsp:txXfrm>
        <a:off x="1337352" y="217614"/>
        <a:ext cx="1577003" cy="1015529"/>
      </dsp:txXfrm>
    </dsp:sp>
    <dsp:sp modelId="{D1AFFD9A-B426-44C0-8CFE-CE6B238EA053}">
      <dsp:nvSpPr>
        <dsp:cNvPr id="0" name=""/>
        <dsp:cNvSpPr/>
      </dsp:nvSpPr>
      <dsp:spPr>
        <a:xfrm>
          <a:off x="355602" y="388283"/>
          <a:ext cx="853923" cy="7545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CA le plus important?</a:t>
          </a:r>
        </a:p>
      </dsp:txBody>
      <dsp:txXfrm>
        <a:off x="480656" y="498787"/>
        <a:ext cx="603815" cy="533559"/>
      </dsp:txXfrm>
    </dsp:sp>
    <dsp:sp modelId="{C1DD4299-1CA5-41D3-A052-F80E3CCD060B}">
      <dsp:nvSpPr>
        <dsp:cNvPr id="0" name=""/>
        <dsp:cNvSpPr/>
      </dsp:nvSpPr>
      <dsp:spPr>
        <a:xfrm>
          <a:off x="3968074" y="0"/>
          <a:ext cx="1659666" cy="14507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i="0" kern="1200" dirty="0"/>
            <a:t>Groupe 2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Je favorise les pays les plus proche</a:t>
          </a:r>
        </a:p>
      </dsp:txBody>
      <dsp:txXfrm>
        <a:off x="4382991" y="217614"/>
        <a:ext cx="809087" cy="1015529"/>
      </dsp:txXfrm>
    </dsp:sp>
    <dsp:sp modelId="{75557C88-AE85-4879-8578-306A6A784AEF}">
      <dsp:nvSpPr>
        <dsp:cNvPr id="0" name=""/>
        <dsp:cNvSpPr/>
      </dsp:nvSpPr>
      <dsp:spPr>
        <a:xfrm>
          <a:off x="3553158" y="310461"/>
          <a:ext cx="829833" cy="8298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Sécurité employé?</a:t>
          </a:r>
        </a:p>
      </dsp:txBody>
      <dsp:txXfrm>
        <a:off x="3674684" y="431987"/>
        <a:ext cx="586781" cy="586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9952E-1A88-4A22-A0C8-27C6FD26AD7E}">
      <dsp:nvSpPr>
        <dsp:cNvPr id="0" name=""/>
        <dsp:cNvSpPr/>
      </dsp:nvSpPr>
      <dsp:spPr>
        <a:xfrm>
          <a:off x="4615650" y="2169448"/>
          <a:ext cx="4761849" cy="410073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t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MERCI</a:t>
          </a:r>
          <a:endParaRPr lang="fr-FR" sz="4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Rita Arrondeau | Data </a:t>
          </a:r>
          <a:r>
            <a:rPr lang="fr-FR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Analyst</a:t>
          </a:r>
          <a:endParaRPr lang="fr-FR" sz="18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354198" y="2805459"/>
        <a:ext cx="3284753" cy="2828710"/>
      </dsp:txXfrm>
    </dsp:sp>
    <dsp:sp modelId="{2A0574E1-AFD6-42B3-942F-F40C33EB8ADA}">
      <dsp:nvSpPr>
        <dsp:cNvPr id="0" name=""/>
        <dsp:cNvSpPr/>
      </dsp:nvSpPr>
      <dsp:spPr>
        <a:xfrm>
          <a:off x="4726131" y="3980294"/>
          <a:ext cx="555760" cy="47966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1E718-A278-4743-AB9C-634190DAED9E}">
      <dsp:nvSpPr>
        <dsp:cNvPr id="0" name=""/>
        <dsp:cNvSpPr/>
      </dsp:nvSpPr>
      <dsp:spPr>
        <a:xfrm>
          <a:off x="680121" y="-10"/>
          <a:ext cx="4755713" cy="409943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5000" r="-15000"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FFBC3-6CDB-42BA-B7B9-E5907D6AF0D3}">
      <dsp:nvSpPr>
        <dsp:cNvPr id="0" name=""/>
        <dsp:cNvSpPr/>
      </dsp:nvSpPr>
      <dsp:spPr>
        <a:xfrm>
          <a:off x="3899882" y="3531977"/>
          <a:ext cx="555760" cy="47966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13B7D-B839-4E30-B79E-CE1E8689AC90}">
      <dsp:nvSpPr>
        <dsp:cNvPr id="0" name=""/>
        <dsp:cNvSpPr/>
      </dsp:nvSpPr>
      <dsp:spPr>
        <a:xfrm>
          <a:off x="0" y="3301113"/>
          <a:ext cx="7505545" cy="10834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Traitement des dernières valeurs manquantes </a:t>
          </a:r>
        </a:p>
      </dsp:txBody>
      <dsp:txXfrm>
        <a:off x="0" y="3301113"/>
        <a:ext cx="7505545" cy="585089"/>
      </dsp:txXfrm>
    </dsp:sp>
    <dsp:sp modelId="{20B1D667-8670-4C87-84BD-C97B66E49878}">
      <dsp:nvSpPr>
        <dsp:cNvPr id="0" name=""/>
        <dsp:cNvSpPr/>
      </dsp:nvSpPr>
      <dsp:spPr>
        <a:xfrm>
          <a:off x="0" y="3864533"/>
          <a:ext cx="3752772" cy="4984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Eliminer les pays très à risque sur le plan politique</a:t>
          </a:r>
        </a:p>
      </dsp:txBody>
      <dsp:txXfrm>
        <a:off x="0" y="3864533"/>
        <a:ext cx="3752772" cy="498409"/>
      </dsp:txXfrm>
    </dsp:sp>
    <dsp:sp modelId="{DE21CE4A-4D04-475F-843D-710B4E5727DB}">
      <dsp:nvSpPr>
        <dsp:cNvPr id="0" name=""/>
        <dsp:cNvSpPr/>
      </dsp:nvSpPr>
      <dsp:spPr>
        <a:xfrm>
          <a:off x="3752772" y="3864533"/>
          <a:ext cx="3752772" cy="4984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Remplacement manuel des valeurs via recherche web</a:t>
          </a:r>
        </a:p>
      </dsp:txBody>
      <dsp:txXfrm>
        <a:off x="3752772" y="3864533"/>
        <a:ext cx="3752772" cy="498409"/>
      </dsp:txXfrm>
    </dsp:sp>
    <dsp:sp modelId="{BEEB266D-0A82-43BA-99AF-196C08399BA1}">
      <dsp:nvSpPr>
        <dsp:cNvPr id="0" name=""/>
        <dsp:cNvSpPr/>
      </dsp:nvSpPr>
      <dsp:spPr>
        <a:xfrm rot="10800000">
          <a:off x="0" y="1650944"/>
          <a:ext cx="7505545" cy="166642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Jointure</a:t>
          </a:r>
        </a:p>
      </dsp:txBody>
      <dsp:txXfrm rot="-10800000">
        <a:off x="0" y="1650944"/>
        <a:ext cx="7505545" cy="584914"/>
      </dsp:txXfrm>
    </dsp:sp>
    <dsp:sp modelId="{25200976-C4E5-44BF-B413-98B28D94E42C}">
      <dsp:nvSpPr>
        <dsp:cNvPr id="0" name=""/>
        <dsp:cNvSpPr/>
      </dsp:nvSpPr>
      <dsp:spPr>
        <a:xfrm>
          <a:off x="0" y="2235858"/>
          <a:ext cx="7505545" cy="4982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Choix stratégique: Abandonner des informations  pour avoir le maximum de pays à étudier (109 contre 42)</a:t>
          </a:r>
        </a:p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900" kern="1200" dirty="0"/>
            <a:t>Taux de changes, Emission de C02, barrières à l’entrée</a:t>
          </a:r>
        </a:p>
      </dsp:txBody>
      <dsp:txXfrm>
        <a:off x="0" y="2235858"/>
        <a:ext cx="7505545" cy="498260"/>
      </dsp:txXfrm>
    </dsp:sp>
    <dsp:sp modelId="{FDD576C1-9386-4960-87AB-4B675A3C3147}">
      <dsp:nvSpPr>
        <dsp:cNvPr id="0" name=""/>
        <dsp:cNvSpPr/>
      </dsp:nvSpPr>
      <dsp:spPr>
        <a:xfrm rot="10800000">
          <a:off x="0" y="0"/>
          <a:ext cx="7505545" cy="1666421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Traitement des valeurs nulles</a:t>
          </a:r>
        </a:p>
      </dsp:txBody>
      <dsp:txXfrm rot="-10800000">
        <a:off x="0" y="0"/>
        <a:ext cx="7505545" cy="584914"/>
      </dsp:txXfrm>
    </dsp:sp>
    <dsp:sp modelId="{74D8860B-FD42-4396-9E99-D49E6F9E6DF0}">
      <dsp:nvSpPr>
        <dsp:cNvPr id="0" name=""/>
        <dsp:cNvSpPr/>
      </dsp:nvSpPr>
      <dsp:spPr>
        <a:xfrm>
          <a:off x="0" y="585689"/>
          <a:ext cx="3752772" cy="4982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Agrégation</a:t>
          </a:r>
        </a:p>
      </dsp:txBody>
      <dsp:txXfrm>
        <a:off x="0" y="585689"/>
        <a:ext cx="3752772" cy="498260"/>
      </dsp:txXfrm>
    </dsp:sp>
    <dsp:sp modelId="{90E708BE-FFE4-4420-8E2C-A2A340C71DB4}">
      <dsp:nvSpPr>
        <dsp:cNvPr id="0" name=""/>
        <dsp:cNvSpPr/>
      </dsp:nvSpPr>
      <dsp:spPr>
        <a:xfrm>
          <a:off x="3752772" y="585689"/>
          <a:ext cx="3752772" cy="4982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dirty="0"/>
            <a:t>Eliminer les colonnes qui représentent un pourcentage supérieur à 10% des valeurs manquantes</a:t>
          </a:r>
          <a:endParaRPr lang="fr-FR" sz="1200" kern="1200" dirty="0"/>
        </a:p>
      </dsp:txBody>
      <dsp:txXfrm>
        <a:off x="3752772" y="585689"/>
        <a:ext cx="3752772" cy="498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FD174-EA80-4D9A-BC93-89B505EB0CF6}">
      <dsp:nvSpPr>
        <dsp:cNvPr id="0" name=""/>
        <dsp:cNvSpPr/>
      </dsp:nvSpPr>
      <dsp:spPr>
        <a:xfrm>
          <a:off x="444504" y="1"/>
          <a:ext cx="2790984" cy="40647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54000" bIns="64528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444504" y="101619"/>
        <a:ext cx="2689366" cy="203237"/>
      </dsp:txXfrm>
    </dsp:sp>
    <dsp:sp modelId="{EDC7B77C-65E5-457F-B0A5-3C9D32A1AA29}">
      <dsp:nvSpPr>
        <dsp:cNvPr id="0" name=""/>
        <dsp:cNvSpPr/>
      </dsp:nvSpPr>
      <dsp:spPr>
        <a:xfrm>
          <a:off x="444504" y="316588"/>
          <a:ext cx="859623" cy="783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Supprimer les données corrélées</a:t>
          </a:r>
          <a:endParaRPr lang="fr-FR" sz="12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444504" y="316588"/>
        <a:ext cx="859623" cy="783018"/>
      </dsp:txXfrm>
    </dsp:sp>
    <dsp:sp modelId="{C166B26C-E8C3-4AA6-A226-37F4E8D5E052}">
      <dsp:nvSpPr>
        <dsp:cNvPr id="0" name=""/>
        <dsp:cNvSpPr/>
      </dsp:nvSpPr>
      <dsp:spPr>
        <a:xfrm>
          <a:off x="1304127" y="138630"/>
          <a:ext cx="1931361" cy="40647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54000" bIns="64528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1304127" y="240248"/>
        <a:ext cx="1829743" cy="203237"/>
      </dsp:txXfrm>
    </dsp:sp>
    <dsp:sp modelId="{CA1E4F08-8185-4700-828A-4C46D36554A8}">
      <dsp:nvSpPr>
        <dsp:cNvPr id="0" name=""/>
        <dsp:cNvSpPr/>
      </dsp:nvSpPr>
      <dsp:spPr>
        <a:xfrm>
          <a:off x="1320649" y="447562"/>
          <a:ext cx="859623" cy="783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18 à 7 variables</a:t>
          </a:r>
          <a:endParaRPr lang="fr-FR" sz="1200" b="0" kern="1200" cap="none" spc="0" dirty="0">
            <a:ln w="0"/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1320649" y="447562"/>
        <a:ext cx="859623" cy="783018"/>
      </dsp:txXfrm>
    </dsp:sp>
    <dsp:sp modelId="{D9DA99E2-8E28-45ED-B392-EE4403BAA044}">
      <dsp:nvSpPr>
        <dsp:cNvPr id="0" name=""/>
        <dsp:cNvSpPr/>
      </dsp:nvSpPr>
      <dsp:spPr>
        <a:xfrm>
          <a:off x="2163751" y="274121"/>
          <a:ext cx="1071738" cy="40647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54000" bIns="64528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/>
        </a:p>
      </dsp:txBody>
      <dsp:txXfrm>
        <a:off x="2163751" y="375739"/>
        <a:ext cx="970120" cy="203237"/>
      </dsp:txXfrm>
    </dsp:sp>
    <dsp:sp modelId="{BE94E02C-BA83-4E90-8501-089DEC569A98}">
      <dsp:nvSpPr>
        <dsp:cNvPr id="0" name=""/>
        <dsp:cNvSpPr/>
      </dsp:nvSpPr>
      <dsp:spPr>
        <a:xfrm>
          <a:off x="2163751" y="587571"/>
          <a:ext cx="859623" cy="771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Fichier final</a:t>
          </a:r>
        </a:p>
      </dsp:txBody>
      <dsp:txXfrm>
        <a:off x="2163751" y="587571"/>
        <a:ext cx="859623" cy="7715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5609B-D41E-4BEA-A9C3-6D71087B686B}">
      <dsp:nvSpPr>
        <dsp:cNvPr id="0" name=""/>
        <dsp:cNvSpPr/>
      </dsp:nvSpPr>
      <dsp:spPr>
        <a:xfrm>
          <a:off x="0" y="0"/>
          <a:ext cx="6382138" cy="4151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 dirty="0"/>
            <a:t>Technique d'analyse qui permet de réduire le nombre de dimensions et la redondance dans les données</a:t>
          </a:r>
          <a:endParaRPr lang="fr-FR" sz="3200" kern="1200" dirty="0"/>
        </a:p>
      </dsp:txBody>
      <dsp:txXfrm>
        <a:off x="0" y="0"/>
        <a:ext cx="6382138" cy="2241948"/>
      </dsp:txXfrm>
    </dsp:sp>
    <dsp:sp modelId="{D804136C-2B41-4CC1-9546-B5EC6D20168D}">
      <dsp:nvSpPr>
        <dsp:cNvPr id="0" name=""/>
        <dsp:cNvSpPr/>
      </dsp:nvSpPr>
      <dsp:spPr>
        <a:xfrm>
          <a:off x="0" y="2158913"/>
          <a:ext cx="1595534" cy="19098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I- Standardiser les valeurs (rendre la comparaison possible)</a:t>
          </a:r>
        </a:p>
      </dsp:txBody>
      <dsp:txXfrm>
        <a:off x="0" y="2158913"/>
        <a:ext cx="1595534" cy="1909807"/>
      </dsp:txXfrm>
    </dsp:sp>
    <dsp:sp modelId="{09D95BC5-0B1F-4DBD-93F7-E1B1A9F62DB2}">
      <dsp:nvSpPr>
        <dsp:cNvPr id="0" name=""/>
        <dsp:cNvSpPr/>
      </dsp:nvSpPr>
      <dsp:spPr>
        <a:xfrm>
          <a:off x="1595534" y="2158913"/>
          <a:ext cx="1595534" cy="19098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/>
            <a:t>II- </a:t>
          </a:r>
          <a:r>
            <a:rPr lang="fr-FR" sz="1600" b="0" i="0" kern="1200" dirty="0"/>
            <a:t>Déterminer le nombre de composantes principales à retenir </a:t>
          </a:r>
          <a:endParaRPr lang="fr-FR" sz="1600" b="0" kern="1200" dirty="0"/>
        </a:p>
      </dsp:txBody>
      <dsp:txXfrm>
        <a:off x="1595534" y="2158913"/>
        <a:ext cx="1595534" cy="1909807"/>
      </dsp:txXfrm>
    </dsp:sp>
    <dsp:sp modelId="{3B009310-D328-49BF-BF28-6EEC1550ED27}">
      <dsp:nvSpPr>
        <dsp:cNvPr id="0" name=""/>
        <dsp:cNvSpPr/>
      </dsp:nvSpPr>
      <dsp:spPr>
        <a:xfrm>
          <a:off x="3191069" y="2158913"/>
          <a:ext cx="1595534" cy="19098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III- Projection des individus avec le cercle de corrélation</a:t>
          </a:r>
        </a:p>
      </dsp:txBody>
      <dsp:txXfrm>
        <a:off x="3191069" y="2158913"/>
        <a:ext cx="1595534" cy="1909807"/>
      </dsp:txXfrm>
    </dsp:sp>
    <dsp:sp modelId="{D4D97EF7-4BA2-40A2-B144-2B24B7DE9976}">
      <dsp:nvSpPr>
        <dsp:cNvPr id="0" name=""/>
        <dsp:cNvSpPr/>
      </dsp:nvSpPr>
      <dsp:spPr>
        <a:xfrm>
          <a:off x="4786603" y="2158913"/>
          <a:ext cx="1595534" cy="19098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IV – Déterminer les caractéristiques des dimensions</a:t>
          </a:r>
        </a:p>
      </dsp:txBody>
      <dsp:txXfrm>
        <a:off x="4786603" y="2158913"/>
        <a:ext cx="1595534" cy="19098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B5DAB-6322-499F-8BA7-417690C072B0}">
      <dsp:nvSpPr>
        <dsp:cNvPr id="0" name=""/>
        <dsp:cNvSpPr/>
      </dsp:nvSpPr>
      <dsp:spPr>
        <a:xfrm>
          <a:off x="283391" y="53"/>
          <a:ext cx="1149056" cy="1149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0D8DDE4-F034-4A11-9883-15D14F80ACA4}">
      <dsp:nvSpPr>
        <dsp:cNvPr id="0" name=""/>
        <dsp:cNvSpPr/>
      </dsp:nvSpPr>
      <dsp:spPr>
        <a:xfrm>
          <a:off x="337747" y="48313"/>
          <a:ext cx="206830" cy="2068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2CC497-9C90-43C0-8B0B-5A68AA958443}">
      <dsp:nvSpPr>
        <dsp:cNvPr id="0" name=""/>
        <dsp:cNvSpPr/>
      </dsp:nvSpPr>
      <dsp:spPr>
        <a:xfrm>
          <a:off x="441162" y="48313"/>
          <a:ext cx="1106318" cy="20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Objectif:</a:t>
          </a:r>
        </a:p>
      </dsp:txBody>
      <dsp:txXfrm>
        <a:off x="441162" y="48313"/>
        <a:ext cx="1106318" cy="206830"/>
      </dsp:txXfrm>
    </dsp:sp>
    <dsp:sp modelId="{65F7E063-8D66-4A55-AC29-7AF5524E6DAE}">
      <dsp:nvSpPr>
        <dsp:cNvPr id="0" name=""/>
        <dsp:cNvSpPr/>
      </dsp:nvSpPr>
      <dsp:spPr>
        <a:xfrm>
          <a:off x="441162" y="255144"/>
          <a:ext cx="1106318" cy="576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Obtenir un modèle qui nous permet d'expliquer 80% de la situation</a:t>
          </a:r>
        </a:p>
      </dsp:txBody>
      <dsp:txXfrm>
        <a:off x="441162" y="255144"/>
        <a:ext cx="1106318" cy="5767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2B5DAB-6322-499F-8BA7-417690C072B0}">
      <dsp:nvSpPr>
        <dsp:cNvPr id="0" name=""/>
        <dsp:cNvSpPr/>
      </dsp:nvSpPr>
      <dsp:spPr>
        <a:xfrm>
          <a:off x="283391" y="53"/>
          <a:ext cx="1149056" cy="1149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0D8DDE4-F034-4A11-9883-15D14F80ACA4}">
      <dsp:nvSpPr>
        <dsp:cNvPr id="0" name=""/>
        <dsp:cNvSpPr/>
      </dsp:nvSpPr>
      <dsp:spPr>
        <a:xfrm>
          <a:off x="337747" y="48313"/>
          <a:ext cx="206830" cy="2068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02CC497-9C90-43C0-8B0B-5A68AA958443}">
      <dsp:nvSpPr>
        <dsp:cNvPr id="0" name=""/>
        <dsp:cNvSpPr/>
      </dsp:nvSpPr>
      <dsp:spPr>
        <a:xfrm>
          <a:off x="441162" y="48313"/>
          <a:ext cx="1106318" cy="20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Choix:</a:t>
          </a:r>
        </a:p>
      </dsp:txBody>
      <dsp:txXfrm>
        <a:off x="441162" y="48313"/>
        <a:ext cx="1106318" cy="206830"/>
      </dsp:txXfrm>
    </dsp:sp>
    <dsp:sp modelId="{65F7E063-8D66-4A55-AC29-7AF5524E6DAE}">
      <dsp:nvSpPr>
        <dsp:cNvPr id="0" name=""/>
        <dsp:cNvSpPr/>
      </dsp:nvSpPr>
      <dsp:spPr>
        <a:xfrm>
          <a:off x="441162" y="255144"/>
          <a:ext cx="1106318" cy="71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Prendre 3 dimensions avec 76% d’explication de la situation ou 4 dimensions avec 84%</a:t>
          </a:r>
        </a:p>
      </dsp:txBody>
      <dsp:txXfrm>
        <a:off x="441162" y="255144"/>
        <a:ext cx="1106318" cy="712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271E2-7549-48DF-8AF6-0134FB196ED2}">
      <dsp:nvSpPr>
        <dsp:cNvPr id="0" name=""/>
        <dsp:cNvSpPr/>
      </dsp:nvSpPr>
      <dsp:spPr>
        <a:xfrm>
          <a:off x="3032315" y="687"/>
          <a:ext cx="1525973" cy="15259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B1E3E9-FD8B-4DE4-8E03-9D9EE24FC8DF}">
      <dsp:nvSpPr>
        <dsp:cNvPr id="0" name=""/>
        <dsp:cNvSpPr/>
      </dsp:nvSpPr>
      <dsp:spPr>
        <a:xfrm>
          <a:off x="3104501" y="64778"/>
          <a:ext cx="274675" cy="27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284250F-329B-48E2-A086-568F1BFC8D73}">
      <dsp:nvSpPr>
        <dsp:cNvPr id="0" name=""/>
        <dsp:cNvSpPr/>
      </dsp:nvSpPr>
      <dsp:spPr>
        <a:xfrm>
          <a:off x="3241839" y="64778"/>
          <a:ext cx="1469215" cy="27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Histogramme de coude</a:t>
          </a:r>
        </a:p>
      </dsp:txBody>
      <dsp:txXfrm>
        <a:off x="3241839" y="64778"/>
        <a:ext cx="1469215" cy="274675"/>
      </dsp:txXfrm>
    </dsp:sp>
    <dsp:sp modelId="{3012A00B-F065-4846-B013-9EFD12B5539C}">
      <dsp:nvSpPr>
        <dsp:cNvPr id="0" name=""/>
        <dsp:cNvSpPr/>
      </dsp:nvSpPr>
      <dsp:spPr>
        <a:xfrm>
          <a:off x="3241839" y="339453"/>
          <a:ext cx="1469215" cy="27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On constate une légère courbe, pas très prononcé</a:t>
          </a:r>
        </a:p>
      </dsp:txBody>
      <dsp:txXfrm>
        <a:off x="3241839" y="339453"/>
        <a:ext cx="1469215" cy="276412"/>
      </dsp:txXfrm>
    </dsp:sp>
    <dsp:sp modelId="{4ABCB496-A3B3-48BE-A177-AEC3777ABA6A}">
      <dsp:nvSpPr>
        <dsp:cNvPr id="0" name=""/>
        <dsp:cNvSpPr/>
      </dsp:nvSpPr>
      <dsp:spPr>
        <a:xfrm>
          <a:off x="3241839" y="615866"/>
          <a:ext cx="45360" cy="45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CCF97DD-CE5F-491C-B354-354C87BDCBE7}">
      <dsp:nvSpPr>
        <dsp:cNvPr id="0" name=""/>
        <dsp:cNvSpPr/>
      </dsp:nvSpPr>
      <dsp:spPr>
        <a:xfrm>
          <a:off x="3316489" y="838508"/>
          <a:ext cx="1469215" cy="15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3 dimensions</a:t>
          </a:r>
        </a:p>
      </dsp:txBody>
      <dsp:txXfrm>
        <a:off x="3316489" y="838508"/>
        <a:ext cx="1469215" cy="150052"/>
      </dsp:txXfrm>
    </dsp:sp>
    <dsp:sp modelId="{A8B3AAF2-BDC2-420E-8D7B-DFB35EB54BDA}">
      <dsp:nvSpPr>
        <dsp:cNvPr id="0" name=""/>
        <dsp:cNvSpPr/>
      </dsp:nvSpPr>
      <dsp:spPr>
        <a:xfrm>
          <a:off x="3031547" y="1377253"/>
          <a:ext cx="1525973" cy="15259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76FDA1-1907-4CC7-9989-41483F8F8479}">
      <dsp:nvSpPr>
        <dsp:cNvPr id="0" name=""/>
        <dsp:cNvSpPr/>
      </dsp:nvSpPr>
      <dsp:spPr>
        <a:xfrm>
          <a:off x="3105269" y="1441344"/>
          <a:ext cx="274675" cy="27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3E3EB97-6FB6-4594-BE22-E7A27F921B14}">
      <dsp:nvSpPr>
        <dsp:cNvPr id="0" name=""/>
        <dsp:cNvSpPr/>
      </dsp:nvSpPr>
      <dsp:spPr>
        <a:xfrm>
          <a:off x="3242607" y="1441344"/>
          <a:ext cx="1469215" cy="27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Méthode Kaiser</a:t>
          </a:r>
        </a:p>
      </dsp:txBody>
      <dsp:txXfrm>
        <a:off x="3242607" y="1441344"/>
        <a:ext cx="1469215" cy="274675"/>
      </dsp:txXfrm>
    </dsp:sp>
    <dsp:sp modelId="{73B54BC5-F1FD-4D86-B577-D8CE6197849B}">
      <dsp:nvSpPr>
        <dsp:cNvPr id="0" name=""/>
        <dsp:cNvSpPr/>
      </dsp:nvSpPr>
      <dsp:spPr>
        <a:xfrm>
          <a:off x="3242607" y="1716019"/>
          <a:ext cx="1326275" cy="27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Conserve que les facteurs avec des valeurs propres &gt; 1</a:t>
          </a:r>
        </a:p>
      </dsp:txBody>
      <dsp:txXfrm>
        <a:off x="3242607" y="1716019"/>
        <a:ext cx="1326275" cy="276412"/>
      </dsp:txXfrm>
    </dsp:sp>
    <dsp:sp modelId="{97D06D28-3681-44A1-B7A1-9AA8750C785D}">
      <dsp:nvSpPr>
        <dsp:cNvPr id="0" name=""/>
        <dsp:cNvSpPr/>
      </dsp:nvSpPr>
      <dsp:spPr>
        <a:xfrm>
          <a:off x="3242607" y="1992431"/>
          <a:ext cx="45360" cy="45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3BB4C06-BFFF-489A-BBDE-90A2450216DB}">
      <dsp:nvSpPr>
        <dsp:cNvPr id="0" name=""/>
        <dsp:cNvSpPr/>
      </dsp:nvSpPr>
      <dsp:spPr>
        <a:xfrm>
          <a:off x="3438556" y="2229511"/>
          <a:ext cx="1469215" cy="15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2 dimensions</a:t>
          </a:r>
        </a:p>
      </dsp:txBody>
      <dsp:txXfrm>
        <a:off x="3438556" y="2229511"/>
        <a:ext cx="1469215" cy="150052"/>
      </dsp:txXfrm>
    </dsp:sp>
    <dsp:sp modelId="{AABB4C04-F341-471D-AD7F-D256C1DFFB5D}">
      <dsp:nvSpPr>
        <dsp:cNvPr id="0" name=""/>
        <dsp:cNvSpPr/>
      </dsp:nvSpPr>
      <dsp:spPr>
        <a:xfrm>
          <a:off x="3032315" y="2753818"/>
          <a:ext cx="1525973" cy="15259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72B610-AF23-4BC6-82C0-77E10C590861}">
      <dsp:nvSpPr>
        <dsp:cNvPr id="0" name=""/>
        <dsp:cNvSpPr/>
      </dsp:nvSpPr>
      <dsp:spPr>
        <a:xfrm>
          <a:off x="3104501" y="2817909"/>
          <a:ext cx="274675" cy="2746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C388066-B5FE-4057-A1F0-20DFD78F443D}">
      <dsp:nvSpPr>
        <dsp:cNvPr id="0" name=""/>
        <dsp:cNvSpPr/>
      </dsp:nvSpPr>
      <dsp:spPr>
        <a:xfrm>
          <a:off x="3241839" y="2817909"/>
          <a:ext cx="1469215" cy="27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fr-FR" sz="1200" kern="1200" dirty="0">
              <a:sym typeface="Wingdings" panose="05000000000000000000" pitchFamily="2" charset="2"/>
            </a:rPr>
            <a:t> Décisions</a:t>
          </a:r>
          <a:endParaRPr lang="fr-FR" sz="1200" kern="1200" dirty="0"/>
        </a:p>
      </dsp:txBody>
      <dsp:txXfrm>
        <a:off x="3241839" y="2817909"/>
        <a:ext cx="1469215" cy="274675"/>
      </dsp:txXfrm>
    </dsp:sp>
    <dsp:sp modelId="{9FB82DB0-47A5-4CED-B5E0-6EA1B347C183}">
      <dsp:nvSpPr>
        <dsp:cNvPr id="0" name=""/>
        <dsp:cNvSpPr/>
      </dsp:nvSpPr>
      <dsp:spPr>
        <a:xfrm>
          <a:off x="3241839" y="3092584"/>
          <a:ext cx="1469215" cy="150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fr-FR" sz="900" kern="1200" dirty="0">
              <a:sym typeface="Wingdings" panose="05000000000000000000" pitchFamily="2" charset="2"/>
            </a:rPr>
            <a:t>4 dimensions non justifiés</a:t>
          </a:r>
          <a:endParaRPr lang="fr-FR" sz="900" kern="1200" dirty="0"/>
        </a:p>
      </dsp:txBody>
      <dsp:txXfrm>
        <a:off x="3241839" y="3092584"/>
        <a:ext cx="1469215" cy="150052"/>
      </dsp:txXfrm>
    </dsp:sp>
    <dsp:sp modelId="{2BFA1540-DF14-4959-8E55-C806B3277B13}">
      <dsp:nvSpPr>
        <dsp:cNvPr id="0" name=""/>
        <dsp:cNvSpPr/>
      </dsp:nvSpPr>
      <dsp:spPr>
        <a:xfrm>
          <a:off x="3241839" y="3242637"/>
          <a:ext cx="45360" cy="45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9B717B8-62C1-40EA-A9AF-9D718563F690}">
      <dsp:nvSpPr>
        <dsp:cNvPr id="0" name=""/>
        <dsp:cNvSpPr/>
      </dsp:nvSpPr>
      <dsp:spPr>
        <a:xfrm>
          <a:off x="3241839" y="3287997"/>
          <a:ext cx="1469215" cy="402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fr-FR" sz="900" kern="1200" dirty="0">
              <a:sym typeface="Wingdings" panose="05000000000000000000" pitchFamily="2" charset="2"/>
            </a:rPr>
            <a:t>Compromis: </a:t>
          </a:r>
          <a:r>
            <a:rPr lang="fr-FR" sz="900" kern="1200" dirty="0"/>
            <a:t>3 dimensions: explique jusqu'à 76% des informations)</a:t>
          </a:r>
        </a:p>
      </dsp:txBody>
      <dsp:txXfrm>
        <a:off x="3241839" y="3287997"/>
        <a:ext cx="1469215" cy="402772"/>
      </dsp:txXfrm>
    </dsp:sp>
    <dsp:sp modelId="{3E3ED8DE-B133-405C-A367-A4A6FECB5582}">
      <dsp:nvSpPr>
        <dsp:cNvPr id="0" name=""/>
        <dsp:cNvSpPr/>
      </dsp:nvSpPr>
      <dsp:spPr>
        <a:xfrm>
          <a:off x="3241839" y="3690769"/>
          <a:ext cx="45360" cy="45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E223BC-F93D-4A5A-803F-D9CD36BD5371}">
      <dsp:nvSpPr>
        <dsp:cNvPr id="0" name=""/>
        <dsp:cNvSpPr/>
      </dsp:nvSpPr>
      <dsp:spPr>
        <a:xfrm>
          <a:off x="3241839" y="3736129"/>
          <a:ext cx="1469215" cy="276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fr-FR" sz="900" kern="1200" dirty="0"/>
            <a:t>Mieux que 63% (avec 2 dimensions)</a:t>
          </a:r>
        </a:p>
      </dsp:txBody>
      <dsp:txXfrm>
        <a:off x="3241839" y="3736129"/>
        <a:ext cx="1469215" cy="2764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13EBE-D151-42FE-AA73-436CB8EB19F4}">
      <dsp:nvSpPr>
        <dsp:cNvPr id="0" name=""/>
        <dsp:cNvSpPr/>
      </dsp:nvSpPr>
      <dsp:spPr>
        <a:xfrm>
          <a:off x="283391" y="53"/>
          <a:ext cx="1149056" cy="1149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91C89F-AE96-4E81-B23E-028C5BDD5E0C}">
      <dsp:nvSpPr>
        <dsp:cNvPr id="0" name=""/>
        <dsp:cNvSpPr/>
      </dsp:nvSpPr>
      <dsp:spPr>
        <a:xfrm>
          <a:off x="337747" y="48313"/>
          <a:ext cx="206830" cy="20683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586AF6-B0E6-4D6C-9CE5-3C395FD3123D}">
      <dsp:nvSpPr>
        <dsp:cNvPr id="0" name=""/>
        <dsp:cNvSpPr/>
      </dsp:nvSpPr>
      <dsp:spPr>
        <a:xfrm>
          <a:off x="441162" y="48313"/>
          <a:ext cx="1106318" cy="20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" rIns="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/>
            <a:t>Dimension 1</a:t>
          </a:r>
        </a:p>
      </dsp:txBody>
      <dsp:txXfrm>
        <a:off x="441162" y="48313"/>
        <a:ext cx="1106318" cy="206830"/>
      </dsp:txXfrm>
    </dsp:sp>
    <dsp:sp modelId="{31FD1770-E85B-45F0-9FA1-40EA22188B01}">
      <dsp:nvSpPr>
        <dsp:cNvPr id="0" name=""/>
        <dsp:cNvSpPr/>
      </dsp:nvSpPr>
      <dsp:spPr>
        <a:xfrm>
          <a:off x="441162" y="255144"/>
          <a:ext cx="1106318" cy="2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Regroupe les aspects économiques des Pays</a:t>
          </a:r>
          <a:endParaRPr lang="fr-FR" sz="900" kern="1200" dirty="0"/>
        </a:p>
      </dsp:txBody>
      <dsp:txXfrm>
        <a:off x="441162" y="255144"/>
        <a:ext cx="1106318" cy="275662"/>
      </dsp:txXfrm>
    </dsp:sp>
    <dsp:sp modelId="{3CA0F84A-6BDC-4C56-8304-C7E93D3A3434}">
      <dsp:nvSpPr>
        <dsp:cNvPr id="0" name=""/>
        <dsp:cNvSpPr/>
      </dsp:nvSpPr>
      <dsp:spPr>
        <a:xfrm>
          <a:off x="441162" y="530806"/>
          <a:ext cx="45236" cy="452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F7E063-8D66-4A55-AC29-7AF5524E6DAE}">
      <dsp:nvSpPr>
        <dsp:cNvPr id="0" name=""/>
        <dsp:cNvSpPr/>
      </dsp:nvSpPr>
      <dsp:spPr>
        <a:xfrm>
          <a:off x="441162" y="576043"/>
          <a:ext cx="1106318" cy="27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103- Emirats, 21-Chine, 54-Luxembourg</a:t>
          </a:r>
          <a:endParaRPr lang="fr-FR" sz="900" kern="1200" dirty="0"/>
        </a:p>
      </dsp:txBody>
      <dsp:txXfrm>
        <a:off x="441162" y="576043"/>
        <a:ext cx="1106318" cy="27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85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95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8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1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03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09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3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09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2DCDBD-D748-4593-88F6-33609A8B63B2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802DE5-3F5F-4089-B1F7-824BAE71EAB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7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21.png"/><Relationship Id="rId9" Type="http://schemas.microsoft.com/office/2007/relationships/diagramDrawing" Target="../diagrams/drawing1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13" Type="http://schemas.openxmlformats.org/officeDocument/2006/relationships/diagramQuickStyle" Target="../diagrams/quickStyle16.xml"/><Relationship Id="rId18" Type="http://schemas.openxmlformats.org/officeDocument/2006/relationships/diagramQuickStyle" Target="../diagrams/quickStyle17.xml"/><Relationship Id="rId3" Type="http://schemas.openxmlformats.org/officeDocument/2006/relationships/image" Target="../media/image23.png"/><Relationship Id="rId7" Type="http://schemas.openxmlformats.org/officeDocument/2006/relationships/diagramLayout" Target="../diagrams/layout15.xml"/><Relationship Id="rId12" Type="http://schemas.openxmlformats.org/officeDocument/2006/relationships/diagramLayout" Target="../diagrams/layout16.xml"/><Relationship Id="rId17" Type="http://schemas.openxmlformats.org/officeDocument/2006/relationships/diagramLayout" Target="../diagrams/layout17.xml"/><Relationship Id="rId2" Type="http://schemas.openxmlformats.org/officeDocument/2006/relationships/image" Target="../media/image3.png"/><Relationship Id="rId16" Type="http://schemas.openxmlformats.org/officeDocument/2006/relationships/diagramData" Target="../diagrams/data17.xml"/><Relationship Id="rId20" Type="http://schemas.microsoft.com/office/2007/relationships/diagramDrawing" Target="../diagrams/drawing17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5.xml"/><Relationship Id="rId11" Type="http://schemas.openxmlformats.org/officeDocument/2006/relationships/diagramData" Target="../diagrams/data16.xml"/><Relationship Id="rId5" Type="http://schemas.openxmlformats.org/officeDocument/2006/relationships/image" Target="../media/image25.png"/><Relationship Id="rId15" Type="http://schemas.microsoft.com/office/2007/relationships/diagramDrawing" Target="../diagrams/drawing16.xml"/><Relationship Id="rId10" Type="http://schemas.microsoft.com/office/2007/relationships/diagramDrawing" Target="../diagrams/drawing15.xml"/><Relationship Id="rId19" Type="http://schemas.openxmlformats.org/officeDocument/2006/relationships/diagramColors" Target="../diagrams/colors17.xml"/><Relationship Id="rId4" Type="http://schemas.openxmlformats.org/officeDocument/2006/relationships/image" Target="../media/image24.png"/><Relationship Id="rId9" Type="http://schemas.openxmlformats.org/officeDocument/2006/relationships/diagramColors" Target="../diagrams/colors15.xml"/><Relationship Id="rId14" Type="http://schemas.openxmlformats.org/officeDocument/2006/relationships/diagramColors" Target="../diagrams/colors1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image" Target="../media/image3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28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4" Type="http://schemas.openxmlformats.org/officeDocument/2006/relationships/image" Target="../media/image32.png"/><Relationship Id="rId9" Type="http://schemas.microsoft.com/office/2007/relationships/diagramDrawing" Target="../diagrams/drawing23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33.png"/><Relationship Id="rId7" Type="http://schemas.openxmlformats.org/officeDocument/2006/relationships/diagramColors" Target="../diagrams/colors2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Relationship Id="rId9" Type="http://schemas.openxmlformats.org/officeDocument/2006/relationships/hyperlink" Target="https://pixabay.com/fr/graphique-r%C3%A9sultat-102036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2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3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pixabay.com/en/laptop-learn-school-computer-1019782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hyperlink" Target="https://dimpapp.gr/%CE%B4%CE%B9%CE%B1%CE%B4%CE%AF%CE%BA%CF%84%CF%85%CE%BF/%CE%B1%CF%83%CF%86%CE%AC%CE%BB%CE%B5%CE%B9%CE%B1-%CF%83%CF%84%CE%BF-%CE%B4%CE%B9%CE%B1%CE%B4%CE%AF%CE%BA%CF%84%CF%85%CE%BF/%CE%B7%CE%BB%CE%B5%CE%BA%CF%84%CF%81%CE%BF%CE%BD%CE%B9%CE%BA%CF%8C%CF%82-%CE%B5%CE%BA%CF%86%CE%BF%CE%B2%CE%B9%CF%83%CE%BC%CF%8C%CF%82/teenager-woman-thinking-looking/" TargetMode="External"/><Relationship Id="rId7" Type="http://schemas.openxmlformats.org/officeDocument/2006/relationships/diagramData" Target="../diagrams/data5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microsoft.com/office/2007/relationships/diagramDrawing" Target="../diagrams/drawing5.xml"/><Relationship Id="rId5" Type="http://schemas.openxmlformats.org/officeDocument/2006/relationships/hyperlink" Target="https://www.freepngimg.com/png/88436-text-symbol-wallpaper-question-mark-thought-computer" TargetMode="External"/><Relationship Id="rId10" Type="http://schemas.openxmlformats.org/officeDocument/2006/relationships/diagramColors" Target="../diagrams/colors5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18" Type="http://schemas.openxmlformats.org/officeDocument/2006/relationships/diagramColors" Target="../diagrams/colors11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17" Type="http://schemas.openxmlformats.org/officeDocument/2006/relationships/diagramQuickStyle" Target="../diagrams/quickStyle11.xml"/><Relationship Id="rId2" Type="http://schemas.openxmlformats.org/officeDocument/2006/relationships/image" Target="../media/image15.png"/><Relationship Id="rId16" Type="http://schemas.openxmlformats.org/officeDocument/2006/relationships/diagramLayout" Target="../diagrams/layout1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5" Type="http://schemas.openxmlformats.org/officeDocument/2006/relationships/diagramData" Target="../diagrams/data11.xml"/><Relationship Id="rId10" Type="http://schemas.openxmlformats.org/officeDocument/2006/relationships/diagramData" Target="../diagrams/data10.xml"/><Relationship Id="rId19" Type="http://schemas.microsoft.com/office/2007/relationships/diagramDrawing" Target="../diagrams/drawing11.xml"/><Relationship Id="rId4" Type="http://schemas.openxmlformats.org/officeDocument/2006/relationships/image" Target="../media/image17.pn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2.xml"/><Relationship Id="rId5" Type="http://schemas.openxmlformats.org/officeDocument/2006/relationships/hyperlink" Target="https://svgsilh.com/fr/ff9800/tag/brainstorming-1.html" TargetMode="External"/><Relationship Id="rId10" Type="http://schemas.microsoft.com/office/2007/relationships/diagramDrawing" Target="../diagrams/drawing12.xml"/><Relationship Id="rId4" Type="http://schemas.openxmlformats.org/officeDocument/2006/relationships/image" Target="../media/image19.svg"/><Relationship Id="rId9" Type="http://schemas.openxmlformats.org/officeDocument/2006/relationships/diagramColors" Target="../diagrams/colors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122CD0B-A0B4-8427-48D1-15C3E2E4E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513223"/>
              </p:ext>
            </p:extLst>
          </p:nvPr>
        </p:nvGraphicFramePr>
        <p:xfrm>
          <a:off x="952500" y="0"/>
          <a:ext cx="10057622" cy="627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FD30D76-BC28-28CD-3579-FBC3F9B4A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2" y="26067"/>
            <a:ext cx="1779037" cy="8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5BBE1-E363-F444-0ED8-CBD60911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Classification ascendante hiérarchique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72E295-BE4E-EC59-C281-05D1C15B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71041"/>
            <a:ext cx="1779037" cy="8416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1A2379C-C7CC-0411-F7CA-CF19F1C9F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4" y="1847459"/>
            <a:ext cx="4397609" cy="43976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94B998-8DF5-F8D8-6E26-5277B71D6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478" y="1804020"/>
            <a:ext cx="4544522" cy="4484489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9F60C769-56E4-D218-AAC7-6AB95FC43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339557"/>
              </p:ext>
            </p:extLst>
          </p:nvPr>
        </p:nvGraphicFramePr>
        <p:xfrm>
          <a:off x="4615433" y="3160460"/>
          <a:ext cx="3060441" cy="1771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20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76773-12B8-218F-FBCF-CA186D40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Dendrogramme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3402F2-42E6-D8FD-35C1-E06937B1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0"/>
            <a:ext cx="1779037" cy="8416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D98A06-995C-E8E2-B765-60CE329F9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5" y="1878412"/>
            <a:ext cx="8108383" cy="4366638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4E75374-875E-BF4B-D115-84CC8AB66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3926"/>
              </p:ext>
            </p:extLst>
          </p:nvPr>
        </p:nvGraphicFramePr>
        <p:xfrm>
          <a:off x="8509520" y="1878412"/>
          <a:ext cx="2873828" cy="429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0109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54F2D-8823-D1A1-0689-A0E40967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Représentation des clusters sur les dimensions de l’ACP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85D79A-72B8-DE4D-E684-F02641DA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139671"/>
            <a:ext cx="1779037" cy="8416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0B2434-A722-4808-B638-3181657AD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4" y="2575570"/>
            <a:ext cx="3336945" cy="36474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40356B-F161-A331-38E4-3FC524597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222" y="2348502"/>
            <a:ext cx="3303481" cy="38012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4E6D30-C4EA-3B18-F241-3390038BD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3" y="2451142"/>
            <a:ext cx="3336945" cy="3839778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17943B8C-AE39-962C-FC06-889545CBD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65374"/>
              </p:ext>
            </p:extLst>
          </p:nvPr>
        </p:nvGraphicFramePr>
        <p:xfrm>
          <a:off x="2769685" y="2177944"/>
          <a:ext cx="1830873" cy="114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0D5AD3F-8E01-478E-66B8-60AC6FE07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541741"/>
              </p:ext>
            </p:extLst>
          </p:nvPr>
        </p:nvGraphicFramePr>
        <p:xfrm>
          <a:off x="6837996" y="2177944"/>
          <a:ext cx="1830873" cy="114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37658773-958F-651F-1493-1FAADA17D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469276"/>
              </p:ext>
            </p:extLst>
          </p:nvPr>
        </p:nvGraphicFramePr>
        <p:xfrm>
          <a:off x="10560760" y="2177944"/>
          <a:ext cx="1830873" cy="114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8686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D64A2-7E70-063B-2119-99AA224C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Représentation graphique des clusters par rapport aux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E2C78A-433E-4B38-F33C-59B5FECD3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504" y="170309"/>
            <a:ext cx="1779037" cy="8416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B27AE3-2784-7911-0A12-B0B79918E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1867683"/>
            <a:ext cx="6747883" cy="4386165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3FDE6700-1732-0AFA-481F-F5DFC53C3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183740"/>
              </p:ext>
            </p:extLst>
          </p:nvPr>
        </p:nvGraphicFramePr>
        <p:xfrm>
          <a:off x="8509520" y="1878412"/>
          <a:ext cx="2873828" cy="429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149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15061-CAE9-6DF4-5F20-D1EB0E4E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Analyse des clusters - CAH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1CAD38-18D1-771C-8983-9FF055C25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2" y="1827715"/>
            <a:ext cx="4492421" cy="4457370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E7C72E5-2919-C886-0E96-FE7CCFEF5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755558"/>
              </p:ext>
            </p:extLst>
          </p:nvPr>
        </p:nvGraphicFramePr>
        <p:xfrm>
          <a:off x="5215812" y="1959429"/>
          <a:ext cx="6054945" cy="3694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5D3371A-2B52-3C44-0C7B-2083BCD3C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488714"/>
              </p:ext>
            </p:extLst>
          </p:nvPr>
        </p:nvGraphicFramePr>
        <p:xfrm>
          <a:off x="7772400" y="5654351"/>
          <a:ext cx="3190032" cy="130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C5CA13AB-EB13-882E-9199-9E40D09601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239" y="156280"/>
            <a:ext cx="1779037" cy="8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4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135F4-7775-3ECA-85D1-A75F9BE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K-</a:t>
            </a:r>
            <a:r>
              <a:rPr lang="fr-FR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means</a:t>
            </a:r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801E1E5-E7C7-8C1C-BAF3-5AC722E9A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455059"/>
              </p:ext>
            </p:extLst>
          </p:nvPr>
        </p:nvGraphicFramePr>
        <p:xfrm>
          <a:off x="4152123" y="2945856"/>
          <a:ext cx="3060441" cy="1771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E0917185-F5B6-45B3-A097-693CB24C8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" y="1813681"/>
            <a:ext cx="4528897" cy="4412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8065CB6-D4B0-9810-1E15-4C40BAEF5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8" y="1813681"/>
            <a:ext cx="4963887" cy="44120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DC67DB-ECAB-9252-CA60-455B484EA7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170309"/>
            <a:ext cx="1779037" cy="8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54F2D-8823-D1A1-0689-A0E40967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Comparaison résultat entre CAH et </a:t>
            </a:r>
            <a:r>
              <a:rPr lang="fr-FR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Kmeans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85D79A-72B8-DE4D-E684-F02641DA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139671"/>
            <a:ext cx="1779037" cy="8416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738EDE-756C-6BDD-5F42-896B71D80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2" y="2285790"/>
            <a:ext cx="7341145" cy="3769777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A20F2AE-7D48-9FAC-D0C1-AFB4CD5B1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872598"/>
              </p:ext>
            </p:extLst>
          </p:nvPr>
        </p:nvGraphicFramePr>
        <p:xfrm>
          <a:off x="8882742" y="2787235"/>
          <a:ext cx="3060441" cy="1771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35949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15061-CAE9-6DF4-5F20-D1EB0E4E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Analyse des clusters - </a:t>
            </a:r>
            <a:r>
              <a:rPr lang="fr-FR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Kmeans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1CAD38-18D1-771C-8983-9FF055C25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389" y="1827715"/>
            <a:ext cx="4463266" cy="44573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CA13AB-EB13-882E-9199-9E40D0960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239" y="156280"/>
            <a:ext cx="1779037" cy="8416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0C2B46-1D65-53EC-39D1-19AF82D51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65" y="1827715"/>
            <a:ext cx="6897811" cy="4341672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05D3371A-2B52-3C44-0C7B-2083BCD3C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372163"/>
              </p:ext>
            </p:extLst>
          </p:nvPr>
        </p:nvGraphicFramePr>
        <p:xfrm>
          <a:off x="8080309" y="4980009"/>
          <a:ext cx="3498357" cy="130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6785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54F2D-8823-D1A1-0689-A0E40967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Résultats pour le premier clustering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85D79A-72B8-DE4D-E684-F02641DA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139671"/>
            <a:ext cx="1779037" cy="8416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466151B-4F73-752A-DDA8-5BBF4C254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98" y="3311150"/>
            <a:ext cx="9510584" cy="2941575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4B8292C-9EF2-D494-86CA-349E1FE5B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457353"/>
              </p:ext>
            </p:extLst>
          </p:nvPr>
        </p:nvGraphicFramePr>
        <p:xfrm>
          <a:off x="4377301" y="1737360"/>
          <a:ext cx="3498357" cy="130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872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54F2D-8823-D1A1-0689-A0E40967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Résultats pour le deuxième cluster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85D79A-72B8-DE4D-E684-F02641DA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139671"/>
            <a:ext cx="1779037" cy="841672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CA71CFB-4E0F-8803-D2E4-8D27E5539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190785"/>
              </p:ext>
            </p:extLst>
          </p:nvPr>
        </p:nvGraphicFramePr>
        <p:xfrm>
          <a:off x="4721289" y="2136710"/>
          <a:ext cx="6362441" cy="380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FD5300A5-2892-F3E5-324B-8F7CA64C69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62339" y="2210864"/>
            <a:ext cx="3668485" cy="36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7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20846-26AE-59DF-DA09-481463EA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Contexte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42EDF521-1281-633A-98A5-BC1561F9E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68142"/>
              </p:ext>
            </p:extLst>
          </p:nvPr>
        </p:nvGraphicFramePr>
        <p:xfrm>
          <a:off x="1240970" y="286603"/>
          <a:ext cx="10524931" cy="5824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82FC2B5-D995-28A4-5FC8-448F5C88C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2" y="26067"/>
            <a:ext cx="1779037" cy="8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17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54F2D-8823-D1A1-0689-A0E40967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Résultats pour le deuxième clustering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85D79A-72B8-DE4D-E684-F02641DA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139671"/>
            <a:ext cx="1779037" cy="8416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F1C200-E817-06D4-F4C3-179173DEB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3" y="3122675"/>
            <a:ext cx="7191481" cy="3032397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F29EBB2-FA83-77DD-5F34-95AADBF00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49257"/>
              </p:ext>
            </p:extLst>
          </p:nvPr>
        </p:nvGraphicFramePr>
        <p:xfrm>
          <a:off x="2802637" y="1664454"/>
          <a:ext cx="6270171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4950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9122CD0B-A0B4-8427-48D1-15C3E2E4E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575345"/>
              </p:ext>
            </p:extLst>
          </p:nvPr>
        </p:nvGraphicFramePr>
        <p:xfrm>
          <a:off x="952500" y="0"/>
          <a:ext cx="10057622" cy="627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9FD30D76-BC28-28CD-3579-FBC3F9B4A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2" y="26067"/>
            <a:ext cx="1779037" cy="8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8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8F0AA-548A-A903-B4EA-0D07B8FEF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Préparation des données sur R</a:t>
            </a:r>
            <a:endParaRPr lang="fr-FR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FFCEA5B-09B4-163C-CCC8-F8F1B6F01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221590"/>
              </p:ext>
            </p:extLst>
          </p:nvPr>
        </p:nvGraphicFramePr>
        <p:xfrm>
          <a:off x="1097280" y="1847461"/>
          <a:ext cx="7505545" cy="4385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5ADE18D-A647-72DE-68B4-90C085D37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2" y="26067"/>
            <a:ext cx="1779037" cy="8416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3739E66-46D3-2659-8171-BAC8461298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972937" y="226267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A1260-A41A-9AF4-46C3-74A2B040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3030"/>
          </a:xfrm>
        </p:spPr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Premières étapes avant l’ACP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EFFD95-FE8D-DE40-8711-4E4A1028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78" y="1829004"/>
            <a:ext cx="4799576" cy="44726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BF137BF-7FF4-083E-A12C-431AF6BB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16" y="1829005"/>
            <a:ext cx="4799576" cy="4472648"/>
          </a:xfrm>
          <a:prstGeom prst="rect">
            <a:avLst/>
          </a:prstGeom>
        </p:spPr>
      </p:pic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14CF5B86-9E7B-AF57-5A8E-DDCB24037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089940"/>
              </p:ext>
            </p:extLst>
          </p:nvPr>
        </p:nvGraphicFramePr>
        <p:xfrm>
          <a:off x="4573800" y="3713841"/>
          <a:ext cx="3679994" cy="1362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9E56D60C-3FFD-5120-7E49-A96C0EFF8D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2" y="26067"/>
            <a:ext cx="1779037" cy="8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9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D7DDF-4041-63E0-96C7-C251500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Analyse en Composantes Principales </a:t>
            </a:r>
            <a:b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 ACP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22693F-4C0D-9F7A-0610-AFF59398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822" y="3330669"/>
            <a:ext cx="2818982" cy="28189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7F3D84-844A-0CC1-9CAC-4A6A2DFE2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56646" y="1737360"/>
            <a:ext cx="3046446" cy="22848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C4C1CC2-6287-A122-2D68-433CACF60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26068"/>
            <a:ext cx="1779037" cy="841672"/>
          </a:xfrm>
          <a:prstGeom prst="rect">
            <a:avLst/>
          </a:prstGeom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E49358B0-60D7-6AE9-9A82-B979B2E94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625399"/>
              </p:ext>
            </p:extLst>
          </p:nvPr>
        </p:nvGraphicFramePr>
        <p:xfrm>
          <a:off x="4655976" y="1997895"/>
          <a:ext cx="6382138" cy="415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E8084814-ED85-7338-466F-BCFF22E5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822" y="3284015"/>
            <a:ext cx="2818982" cy="28189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58D68E-385D-1FFB-70F8-D90F885CD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56646" y="1690706"/>
            <a:ext cx="3046446" cy="228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1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ACD06-3775-6011-FEEA-9015B98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 des éboulis</a:t>
            </a:r>
            <a:b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 valeurs propres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CA9FEF-985C-041F-C63C-B66FB9918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83" y="1838131"/>
            <a:ext cx="4757371" cy="44615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FD2E0B-486F-F6C4-247B-82E87570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93228"/>
            <a:ext cx="4008467" cy="20423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93EE9C-F06A-ECDF-70BB-8C4E1DEED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17881"/>
            <a:ext cx="1779037" cy="841672"/>
          </a:xfrm>
          <a:prstGeom prst="rect">
            <a:avLst/>
          </a:prstGeom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5B65DBF-2D19-983C-F25D-A7928386A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877672"/>
              </p:ext>
            </p:extLst>
          </p:nvPr>
        </p:nvGraphicFramePr>
        <p:xfrm>
          <a:off x="2096925" y="4728756"/>
          <a:ext cx="1830873" cy="114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869CB4E-0EA6-3819-4F2E-533A88B8A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62970"/>
              </p:ext>
            </p:extLst>
          </p:nvPr>
        </p:nvGraphicFramePr>
        <p:xfrm>
          <a:off x="3763145" y="4728756"/>
          <a:ext cx="1830873" cy="114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05986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872F4-6011-132F-B8B3-CD68ECA3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8611"/>
            <a:ext cx="10058400" cy="1450757"/>
          </a:xfrm>
        </p:spPr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Calcul du nombre de composantes principales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6058EC-7E1F-74BD-1FCF-166EDBC2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20" y="1857853"/>
            <a:ext cx="4370550" cy="445902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300782B-3DBB-D844-2446-56C743B6F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175" y="1847462"/>
            <a:ext cx="4666311" cy="44827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B327680-7C17-4469-C023-5C273564B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0"/>
            <a:ext cx="1779037" cy="841672"/>
          </a:xfrm>
          <a:prstGeom prst="rect">
            <a:avLst/>
          </a:prstGeom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65CEE68F-AFB9-EBD5-92D1-DB10DDE48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353560"/>
              </p:ext>
            </p:extLst>
          </p:nvPr>
        </p:nvGraphicFramePr>
        <p:xfrm>
          <a:off x="2416629" y="1857853"/>
          <a:ext cx="7743370" cy="428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798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30B9-B9CC-6EB4-4500-724ECEA1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Projection du nuage des individus et cercle de corrélation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25EEAE-7B43-9D4D-BD4A-1358CFFAE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280" y="3429000"/>
            <a:ext cx="4103181" cy="27823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254DC23-E34B-B68B-24B1-6C88166DC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21" y="1773920"/>
            <a:ext cx="4195845" cy="30500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E4652C-1B1C-1EF5-1ED7-81AE53591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5" y="1902601"/>
            <a:ext cx="4296017" cy="2921326"/>
          </a:xfrm>
          <a:prstGeom prst="rect">
            <a:avLst/>
          </a:prstGeo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E5834D84-BEDD-44C6-E044-949709869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261268"/>
              </p:ext>
            </p:extLst>
          </p:nvPr>
        </p:nvGraphicFramePr>
        <p:xfrm>
          <a:off x="862175" y="5005120"/>
          <a:ext cx="1830873" cy="114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EFA8E503-D375-986A-2C2C-7A5765F3C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84047"/>
              </p:ext>
            </p:extLst>
          </p:nvPr>
        </p:nvGraphicFramePr>
        <p:xfrm>
          <a:off x="4914770" y="1773920"/>
          <a:ext cx="1830873" cy="114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242EAA5B-E591-6AE9-B69D-6BAE6F158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700682"/>
              </p:ext>
            </p:extLst>
          </p:nvPr>
        </p:nvGraphicFramePr>
        <p:xfrm>
          <a:off x="9673383" y="5005120"/>
          <a:ext cx="1830873" cy="114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5748F6A4-26A5-58C2-C31B-8B9CF0FD06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105410"/>
            <a:ext cx="1779037" cy="8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E0E05-43F0-8707-CCFF-9CE5CF42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Clustering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C33050-DA88-327C-3E94-3B7D29A9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963" y="34676"/>
            <a:ext cx="1779037" cy="841672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AB4842BB-0B91-3481-A1E9-C19407C7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0846" y="2483123"/>
            <a:ext cx="2536916" cy="3404493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B856B4D-4311-25C3-BA72-1F06DBAC6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5221440"/>
              </p:ext>
            </p:extLst>
          </p:nvPr>
        </p:nvGraphicFramePr>
        <p:xfrm>
          <a:off x="4655976" y="1997895"/>
          <a:ext cx="6382138" cy="415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0056774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758</TotalTime>
  <Words>912</Words>
  <Application>Microsoft Office PowerPoint</Application>
  <PresentationFormat>Grand écran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Symbol</vt:lpstr>
      <vt:lpstr>Wingdings</vt:lpstr>
      <vt:lpstr>Rétrospective</vt:lpstr>
      <vt:lpstr>Présentation PowerPoint</vt:lpstr>
      <vt:lpstr>Contexte</vt:lpstr>
      <vt:lpstr>Préparation des données sur R</vt:lpstr>
      <vt:lpstr>Premières étapes avant l’ACP</vt:lpstr>
      <vt:lpstr>Analyse en Composantes Principales  ou ACP</vt:lpstr>
      <vt:lpstr>Calcul des éboulis des valeurs propres</vt:lpstr>
      <vt:lpstr>Calcul du nombre de composantes principales</vt:lpstr>
      <vt:lpstr>Projection du nuage des individus et cercle de corrélation</vt:lpstr>
      <vt:lpstr>Clustering </vt:lpstr>
      <vt:lpstr>Classification ascendante hiérarchique</vt:lpstr>
      <vt:lpstr>Dendrogramme</vt:lpstr>
      <vt:lpstr>Représentation des clusters sur les dimensions de l’ACP</vt:lpstr>
      <vt:lpstr>Représentation graphique des clusters par rapport aux variables</vt:lpstr>
      <vt:lpstr>Analyse des clusters - CAH</vt:lpstr>
      <vt:lpstr>K-means</vt:lpstr>
      <vt:lpstr>Comparaison résultat entre CAH et Kmeans</vt:lpstr>
      <vt:lpstr>Analyse des clusters - Kmeans</vt:lpstr>
      <vt:lpstr>Résultats pour le premier clustering</vt:lpstr>
      <vt:lpstr>Résultats pour le deuxième cluster </vt:lpstr>
      <vt:lpstr>Résultats pour le deuxième clustering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marché pour l’international</dc:title>
  <dc:creator>Rita A.</dc:creator>
  <cp:lastModifiedBy>Rita A.</cp:lastModifiedBy>
  <cp:revision>8</cp:revision>
  <dcterms:created xsi:type="dcterms:W3CDTF">2023-04-19T08:09:12Z</dcterms:created>
  <dcterms:modified xsi:type="dcterms:W3CDTF">2023-04-26T10:53:15Z</dcterms:modified>
</cp:coreProperties>
</file>