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4"/>
  </p:notesMasterIdLst>
  <p:handoutMasterIdLst>
    <p:handoutMasterId r:id="rId15"/>
  </p:handoutMasterIdLst>
  <p:sldIdLst>
    <p:sldId id="2076138262" r:id="rId5"/>
    <p:sldId id="2076138431" r:id="rId6"/>
    <p:sldId id="2076138468" r:id="rId7"/>
    <p:sldId id="2076138329" r:id="rId8"/>
    <p:sldId id="2076138359" r:id="rId9"/>
    <p:sldId id="2076138465" r:id="rId10"/>
    <p:sldId id="2076138467" r:id="rId11"/>
    <p:sldId id="2076138466" r:id="rId12"/>
    <p:sldId id="2076138365"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DCA22-B285-4DB7-AAF8-82D06219E11F}" v="1024" dt="2022-12-01T14:25:51.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84" y="96"/>
      </p:cViewPr>
      <p:guideLst>
        <p:guide orient="horz" pos="64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Holgate" userId="5a181e07-f78c-41ae-bb5d-306c99c4b76a" providerId="ADAL" clId="{2A0DCA22-B285-4DB7-AAF8-82D06219E11F}"/>
    <pc:docChg chg="undo custSel addSld delSld modSld sldOrd delSection modSection">
      <pc:chgData name="Jared Holgate" userId="5a181e07-f78c-41ae-bb5d-306c99c4b76a" providerId="ADAL" clId="{2A0DCA22-B285-4DB7-AAF8-82D06219E11F}" dt="2022-12-01T14:28:42.157" v="1517" actId="20577"/>
      <pc:docMkLst>
        <pc:docMk/>
      </pc:docMkLst>
      <pc:sldChg chg="addSp delSp modSp mod">
        <pc:chgData name="Jared Holgate" userId="5a181e07-f78c-41ae-bb5d-306c99c4b76a" providerId="ADAL" clId="{2A0DCA22-B285-4DB7-AAF8-82D06219E11F}" dt="2022-12-01T12:57:20.191" v="1034" actId="20577"/>
        <pc:sldMkLst>
          <pc:docMk/>
          <pc:sldMk cId="1647071200" sldId="2076138262"/>
        </pc:sldMkLst>
        <pc:spChg chg="add del mod">
          <ac:chgData name="Jared Holgate" userId="5a181e07-f78c-41ae-bb5d-306c99c4b76a" providerId="ADAL" clId="{2A0DCA22-B285-4DB7-AAF8-82D06219E11F}" dt="2022-12-01T12:53:01.297" v="1015" actId="478"/>
          <ac:spMkLst>
            <pc:docMk/>
            <pc:sldMk cId="1647071200" sldId="2076138262"/>
            <ac:spMk id="2" creationId="{735D45C5-0C00-8E15-AF0F-61D1FF897821}"/>
          </ac:spMkLst>
        </pc:spChg>
        <pc:spChg chg="mod">
          <ac:chgData name="Jared Holgate" userId="5a181e07-f78c-41ae-bb5d-306c99c4b76a" providerId="ADAL" clId="{2A0DCA22-B285-4DB7-AAF8-82D06219E11F}" dt="2022-12-01T12:57:20.191" v="1034" actId="20577"/>
          <ac:spMkLst>
            <pc:docMk/>
            <pc:sldMk cId="1647071200" sldId="2076138262"/>
            <ac:spMk id="5" creationId="{00000000-0000-0000-0000-000000000000}"/>
          </ac:spMkLst>
        </pc:spChg>
        <pc:picChg chg="add mod">
          <ac:chgData name="Jared Holgate" userId="5a181e07-f78c-41ae-bb5d-306c99c4b76a" providerId="ADAL" clId="{2A0DCA22-B285-4DB7-AAF8-82D06219E11F}" dt="2022-12-01T12:54:03.952" v="1023" actId="1076"/>
          <ac:picMkLst>
            <pc:docMk/>
            <pc:sldMk cId="1647071200" sldId="2076138262"/>
            <ac:picMk id="6" creationId="{3DBBBEB9-E4D7-D0BE-CDD2-2E443F24CB64}"/>
          </ac:picMkLst>
        </pc:picChg>
      </pc:sldChg>
      <pc:sldChg chg="modSp mod">
        <pc:chgData name="Jared Holgate" userId="5a181e07-f78c-41ae-bb5d-306c99c4b76a" providerId="ADAL" clId="{2A0DCA22-B285-4DB7-AAF8-82D06219E11F}" dt="2022-12-01T14:28:42.157" v="1517" actId="20577"/>
        <pc:sldMkLst>
          <pc:docMk/>
          <pc:sldMk cId="1991347499" sldId="2076138329"/>
        </pc:sldMkLst>
        <pc:spChg chg="mod">
          <ac:chgData name="Jared Holgate" userId="5a181e07-f78c-41ae-bb5d-306c99c4b76a" providerId="ADAL" clId="{2A0DCA22-B285-4DB7-AAF8-82D06219E11F}" dt="2022-12-01T14:28:27.937" v="1516" actId="20577"/>
          <ac:spMkLst>
            <pc:docMk/>
            <pc:sldMk cId="1991347499" sldId="2076138329"/>
            <ac:spMk id="23" creationId="{F99993B3-A3E7-2747-A435-387CD48F3366}"/>
          </ac:spMkLst>
        </pc:spChg>
        <pc:spChg chg="mod">
          <ac:chgData name="Jared Holgate" userId="5a181e07-f78c-41ae-bb5d-306c99c4b76a" providerId="ADAL" clId="{2A0DCA22-B285-4DB7-AAF8-82D06219E11F}" dt="2022-12-01T14:28:42.157" v="1517" actId="20577"/>
          <ac:spMkLst>
            <pc:docMk/>
            <pc:sldMk cId="1991347499" sldId="2076138329"/>
            <ac:spMk id="27" creationId="{86208227-2109-C148-828F-47D3B6AC9785}"/>
          </ac:spMkLst>
        </pc:spChg>
      </pc:sldChg>
      <pc:sldChg chg="del">
        <pc:chgData name="Jared Holgate" userId="5a181e07-f78c-41ae-bb5d-306c99c4b76a" providerId="ADAL" clId="{2A0DCA22-B285-4DB7-AAF8-82D06219E11F}" dt="2022-12-01T10:24:30.250" v="1007" actId="47"/>
        <pc:sldMkLst>
          <pc:docMk/>
          <pc:sldMk cId="1341384026" sldId="2076138339"/>
        </pc:sldMkLst>
      </pc:sldChg>
      <pc:sldChg chg="del">
        <pc:chgData name="Jared Holgate" userId="5a181e07-f78c-41ae-bb5d-306c99c4b76a" providerId="ADAL" clId="{2A0DCA22-B285-4DB7-AAF8-82D06219E11F}" dt="2022-12-01T10:24:30.250" v="1007" actId="47"/>
        <pc:sldMkLst>
          <pc:docMk/>
          <pc:sldMk cId="322007113" sldId="2076138341"/>
        </pc:sldMkLst>
      </pc:sldChg>
      <pc:sldChg chg="del">
        <pc:chgData name="Jared Holgate" userId="5a181e07-f78c-41ae-bb5d-306c99c4b76a" providerId="ADAL" clId="{2A0DCA22-B285-4DB7-AAF8-82D06219E11F}" dt="2022-12-01T10:24:30.250" v="1007" actId="47"/>
        <pc:sldMkLst>
          <pc:docMk/>
          <pc:sldMk cId="2681360341" sldId="2076138343"/>
        </pc:sldMkLst>
      </pc:sldChg>
      <pc:sldChg chg="modSp mod">
        <pc:chgData name="Jared Holgate" userId="5a181e07-f78c-41ae-bb5d-306c99c4b76a" providerId="ADAL" clId="{2A0DCA22-B285-4DB7-AAF8-82D06219E11F}" dt="2022-12-01T10:13:27.146" v="180" actId="20577"/>
        <pc:sldMkLst>
          <pc:docMk/>
          <pc:sldMk cId="3651112807" sldId="2076138359"/>
        </pc:sldMkLst>
        <pc:spChg chg="mod">
          <ac:chgData name="Jared Holgate" userId="5a181e07-f78c-41ae-bb5d-306c99c4b76a" providerId="ADAL" clId="{2A0DCA22-B285-4DB7-AAF8-82D06219E11F}" dt="2022-12-01T10:10:25.871" v="51" actId="20577"/>
          <ac:spMkLst>
            <pc:docMk/>
            <pc:sldMk cId="3651112807" sldId="2076138359"/>
            <ac:spMk id="2" creationId="{2731C5BF-2587-AA43-8D00-4B95D90A112D}"/>
          </ac:spMkLst>
        </pc:spChg>
        <pc:spChg chg="mod">
          <ac:chgData name="Jared Holgate" userId="5a181e07-f78c-41ae-bb5d-306c99c4b76a" providerId="ADAL" clId="{2A0DCA22-B285-4DB7-AAF8-82D06219E11F}" dt="2022-12-01T10:13:27.146" v="180" actId="20577"/>
          <ac:spMkLst>
            <pc:docMk/>
            <pc:sldMk cId="3651112807" sldId="2076138359"/>
            <ac:spMk id="3" creationId="{F39D18C1-892E-774C-A583-DD3BE9301A12}"/>
          </ac:spMkLst>
        </pc:spChg>
      </pc:sldChg>
      <pc:sldChg chg="ord">
        <pc:chgData name="Jared Holgate" userId="5a181e07-f78c-41ae-bb5d-306c99c4b76a" providerId="ADAL" clId="{2A0DCA22-B285-4DB7-AAF8-82D06219E11F}" dt="2022-12-01T10:24:33.674" v="1009"/>
        <pc:sldMkLst>
          <pc:docMk/>
          <pc:sldMk cId="494854287" sldId="2076138365"/>
        </pc:sldMkLst>
      </pc:sldChg>
      <pc:sldChg chg="del">
        <pc:chgData name="Jared Holgate" userId="5a181e07-f78c-41ae-bb5d-306c99c4b76a" providerId="ADAL" clId="{2A0DCA22-B285-4DB7-AAF8-82D06219E11F}" dt="2022-12-01T10:24:39.807" v="1010" actId="47"/>
        <pc:sldMkLst>
          <pc:docMk/>
          <pc:sldMk cId="1992926611" sldId="2076138366"/>
        </pc:sldMkLst>
      </pc:sldChg>
      <pc:sldChg chg="del">
        <pc:chgData name="Jared Holgate" userId="5a181e07-f78c-41ae-bb5d-306c99c4b76a" providerId="ADAL" clId="{2A0DCA22-B285-4DB7-AAF8-82D06219E11F}" dt="2022-12-01T10:24:30.250" v="1007" actId="47"/>
        <pc:sldMkLst>
          <pc:docMk/>
          <pc:sldMk cId="3454244036" sldId="2076138400"/>
        </pc:sldMkLst>
      </pc:sldChg>
      <pc:sldChg chg="del">
        <pc:chgData name="Jared Holgate" userId="5a181e07-f78c-41ae-bb5d-306c99c4b76a" providerId="ADAL" clId="{2A0DCA22-B285-4DB7-AAF8-82D06219E11F}" dt="2022-12-01T10:24:30.250" v="1007" actId="47"/>
        <pc:sldMkLst>
          <pc:docMk/>
          <pc:sldMk cId="3081287922" sldId="2076138401"/>
        </pc:sldMkLst>
      </pc:sldChg>
      <pc:sldChg chg="del">
        <pc:chgData name="Jared Holgate" userId="5a181e07-f78c-41ae-bb5d-306c99c4b76a" providerId="ADAL" clId="{2A0DCA22-B285-4DB7-AAF8-82D06219E11F}" dt="2022-12-01T10:24:30.250" v="1007" actId="47"/>
        <pc:sldMkLst>
          <pc:docMk/>
          <pc:sldMk cId="119843678" sldId="2076138402"/>
        </pc:sldMkLst>
      </pc:sldChg>
      <pc:sldChg chg="del">
        <pc:chgData name="Jared Holgate" userId="5a181e07-f78c-41ae-bb5d-306c99c4b76a" providerId="ADAL" clId="{2A0DCA22-B285-4DB7-AAF8-82D06219E11F}" dt="2022-12-01T10:24:39.807" v="1010" actId="47"/>
        <pc:sldMkLst>
          <pc:docMk/>
          <pc:sldMk cId="1734498451" sldId="2076138419"/>
        </pc:sldMkLst>
      </pc:sldChg>
      <pc:sldChg chg="del">
        <pc:chgData name="Jared Holgate" userId="5a181e07-f78c-41ae-bb5d-306c99c4b76a" providerId="ADAL" clId="{2A0DCA22-B285-4DB7-AAF8-82D06219E11F}" dt="2022-12-01T10:24:39.807" v="1010" actId="47"/>
        <pc:sldMkLst>
          <pc:docMk/>
          <pc:sldMk cId="1096935855" sldId="2076138420"/>
        </pc:sldMkLst>
      </pc:sldChg>
      <pc:sldChg chg="del">
        <pc:chgData name="Jared Holgate" userId="5a181e07-f78c-41ae-bb5d-306c99c4b76a" providerId="ADAL" clId="{2A0DCA22-B285-4DB7-AAF8-82D06219E11F}" dt="2022-12-01T10:24:39.807" v="1010" actId="47"/>
        <pc:sldMkLst>
          <pc:docMk/>
          <pc:sldMk cId="2686505895" sldId="2076138422"/>
        </pc:sldMkLst>
      </pc:sldChg>
      <pc:sldChg chg="del">
        <pc:chgData name="Jared Holgate" userId="5a181e07-f78c-41ae-bb5d-306c99c4b76a" providerId="ADAL" clId="{2A0DCA22-B285-4DB7-AAF8-82D06219E11F}" dt="2022-12-01T10:24:30.250" v="1007" actId="47"/>
        <pc:sldMkLst>
          <pc:docMk/>
          <pc:sldMk cId="2647563434" sldId="2076138425"/>
        </pc:sldMkLst>
      </pc:sldChg>
      <pc:sldChg chg="del">
        <pc:chgData name="Jared Holgate" userId="5a181e07-f78c-41ae-bb5d-306c99c4b76a" providerId="ADAL" clId="{2A0DCA22-B285-4DB7-AAF8-82D06219E11F}" dt="2022-12-01T10:24:30.250" v="1007" actId="47"/>
        <pc:sldMkLst>
          <pc:docMk/>
          <pc:sldMk cId="3250083664" sldId="2076138426"/>
        </pc:sldMkLst>
      </pc:sldChg>
      <pc:sldChg chg="del">
        <pc:chgData name="Jared Holgate" userId="5a181e07-f78c-41ae-bb5d-306c99c4b76a" providerId="ADAL" clId="{2A0DCA22-B285-4DB7-AAF8-82D06219E11F}" dt="2022-12-01T10:24:30.250" v="1007" actId="47"/>
        <pc:sldMkLst>
          <pc:docMk/>
          <pc:sldMk cId="327458608" sldId="2076138427"/>
        </pc:sldMkLst>
      </pc:sldChg>
      <pc:sldChg chg="modSp mod">
        <pc:chgData name="Jared Holgate" userId="5a181e07-f78c-41ae-bb5d-306c99c4b76a" providerId="ADAL" clId="{2A0DCA22-B285-4DB7-AAF8-82D06219E11F}" dt="2022-12-01T10:24:07.239" v="1006" actId="1076"/>
        <pc:sldMkLst>
          <pc:docMk/>
          <pc:sldMk cId="2425254292" sldId="2076138431"/>
        </pc:sldMkLst>
        <pc:spChg chg="mod">
          <ac:chgData name="Jared Holgate" userId="5a181e07-f78c-41ae-bb5d-306c99c4b76a" providerId="ADAL" clId="{2A0DCA22-B285-4DB7-AAF8-82D06219E11F}" dt="2022-12-01T10:24:05.159" v="1005" actId="1076"/>
          <ac:spMkLst>
            <pc:docMk/>
            <pc:sldMk cId="2425254292" sldId="2076138431"/>
            <ac:spMk id="2" creationId="{6A99B1CD-C436-BC45-8471-7FCDCB3C5440}"/>
          </ac:spMkLst>
        </pc:spChg>
        <pc:spChg chg="mod">
          <ac:chgData name="Jared Holgate" userId="5a181e07-f78c-41ae-bb5d-306c99c4b76a" providerId="ADAL" clId="{2A0DCA22-B285-4DB7-AAF8-82D06219E11F}" dt="2022-12-01T10:24:07.239" v="1006" actId="1076"/>
          <ac:spMkLst>
            <pc:docMk/>
            <pc:sldMk cId="2425254292" sldId="2076138431"/>
            <ac:spMk id="3" creationId="{84B1BA8E-6643-E64C-BEF5-67B4F3CC6279}"/>
          </ac:spMkLst>
        </pc:spChg>
      </pc:sldChg>
      <pc:sldChg chg="del">
        <pc:chgData name="Jared Holgate" userId="5a181e07-f78c-41ae-bb5d-306c99c4b76a" providerId="ADAL" clId="{2A0DCA22-B285-4DB7-AAF8-82D06219E11F}" dt="2022-12-01T10:24:39.807" v="1010" actId="47"/>
        <pc:sldMkLst>
          <pc:docMk/>
          <pc:sldMk cId="2452789509" sldId="2076138458"/>
        </pc:sldMkLst>
      </pc:sldChg>
      <pc:sldChg chg="del">
        <pc:chgData name="Jared Holgate" userId="5a181e07-f78c-41ae-bb5d-306c99c4b76a" providerId="ADAL" clId="{2A0DCA22-B285-4DB7-AAF8-82D06219E11F}" dt="2022-12-01T10:24:30.250" v="1007" actId="47"/>
        <pc:sldMkLst>
          <pc:docMk/>
          <pc:sldMk cId="642094546" sldId="2076138463"/>
        </pc:sldMkLst>
      </pc:sldChg>
      <pc:sldChg chg="del">
        <pc:chgData name="Jared Holgate" userId="5a181e07-f78c-41ae-bb5d-306c99c4b76a" providerId="ADAL" clId="{2A0DCA22-B285-4DB7-AAF8-82D06219E11F}" dt="2022-12-01T10:24:39.807" v="1010" actId="47"/>
        <pc:sldMkLst>
          <pc:docMk/>
          <pc:sldMk cId="1904956503" sldId="2076138464"/>
        </pc:sldMkLst>
      </pc:sldChg>
      <pc:sldChg chg="modSp add mod">
        <pc:chgData name="Jared Holgate" userId="5a181e07-f78c-41ae-bb5d-306c99c4b76a" providerId="ADAL" clId="{2A0DCA22-B285-4DB7-AAF8-82D06219E11F}" dt="2022-12-01T14:25:52.228" v="1505" actId="5793"/>
        <pc:sldMkLst>
          <pc:docMk/>
          <pc:sldMk cId="93432665" sldId="2076138465"/>
        </pc:sldMkLst>
        <pc:spChg chg="mod">
          <ac:chgData name="Jared Holgate" userId="5a181e07-f78c-41ae-bb5d-306c99c4b76a" providerId="ADAL" clId="{2A0DCA22-B285-4DB7-AAF8-82D06219E11F}" dt="2022-12-01T10:16:01.198" v="270" actId="20577"/>
          <ac:spMkLst>
            <pc:docMk/>
            <pc:sldMk cId="93432665" sldId="2076138465"/>
            <ac:spMk id="2" creationId="{2731C5BF-2587-AA43-8D00-4B95D90A112D}"/>
          </ac:spMkLst>
        </pc:spChg>
        <pc:spChg chg="mod">
          <ac:chgData name="Jared Holgate" userId="5a181e07-f78c-41ae-bb5d-306c99c4b76a" providerId="ADAL" clId="{2A0DCA22-B285-4DB7-AAF8-82D06219E11F}" dt="2022-12-01T14:25:52.228" v="1505" actId="5793"/>
          <ac:spMkLst>
            <pc:docMk/>
            <pc:sldMk cId="93432665" sldId="2076138465"/>
            <ac:spMk id="3" creationId="{F39D18C1-892E-774C-A583-DD3BE9301A12}"/>
          </ac:spMkLst>
        </pc:spChg>
      </pc:sldChg>
      <pc:sldChg chg="modSp add mod">
        <pc:chgData name="Jared Holgate" userId="5a181e07-f78c-41ae-bb5d-306c99c4b76a" providerId="ADAL" clId="{2A0DCA22-B285-4DB7-AAF8-82D06219E11F}" dt="2022-12-01T10:15:20.116" v="233" actId="20577"/>
        <pc:sldMkLst>
          <pc:docMk/>
          <pc:sldMk cId="2932864528" sldId="2076138466"/>
        </pc:sldMkLst>
        <pc:spChg chg="mod">
          <ac:chgData name="Jared Holgate" userId="5a181e07-f78c-41ae-bb5d-306c99c4b76a" providerId="ADAL" clId="{2A0DCA22-B285-4DB7-AAF8-82D06219E11F}" dt="2022-12-01T10:15:11.257" v="218" actId="20577"/>
          <ac:spMkLst>
            <pc:docMk/>
            <pc:sldMk cId="2932864528" sldId="2076138466"/>
            <ac:spMk id="2" creationId="{2731C5BF-2587-AA43-8D00-4B95D90A112D}"/>
          </ac:spMkLst>
        </pc:spChg>
        <pc:spChg chg="mod">
          <ac:chgData name="Jared Holgate" userId="5a181e07-f78c-41ae-bb5d-306c99c4b76a" providerId="ADAL" clId="{2A0DCA22-B285-4DB7-AAF8-82D06219E11F}" dt="2022-12-01T10:15:20.116" v="233" actId="20577"/>
          <ac:spMkLst>
            <pc:docMk/>
            <pc:sldMk cId="2932864528" sldId="2076138466"/>
            <ac:spMk id="3" creationId="{F39D18C1-892E-774C-A583-DD3BE9301A12}"/>
          </ac:spMkLst>
        </pc:spChg>
      </pc:sldChg>
      <pc:sldChg chg="add">
        <pc:chgData name="Jared Holgate" userId="5a181e07-f78c-41ae-bb5d-306c99c4b76a" providerId="ADAL" clId="{2A0DCA22-B285-4DB7-AAF8-82D06219E11F}" dt="2022-12-01T10:15:54.167" v="257" actId="2890"/>
        <pc:sldMkLst>
          <pc:docMk/>
          <pc:sldMk cId="321811699" sldId="2076138467"/>
        </pc:sldMkLst>
      </pc:sldChg>
      <pc:sldChg chg="modSp add mod ord">
        <pc:chgData name="Jared Holgate" userId="5a181e07-f78c-41ae-bb5d-306c99c4b76a" providerId="ADAL" clId="{2A0DCA22-B285-4DB7-AAF8-82D06219E11F}" dt="2022-12-01T10:23:48.052" v="995" actId="20577"/>
        <pc:sldMkLst>
          <pc:docMk/>
          <pc:sldMk cId="3780966325" sldId="2076138468"/>
        </pc:sldMkLst>
        <pc:spChg chg="mod">
          <ac:chgData name="Jared Holgate" userId="5a181e07-f78c-41ae-bb5d-306c99c4b76a" providerId="ADAL" clId="{2A0DCA22-B285-4DB7-AAF8-82D06219E11F}" dt="2022-12-01T10:22:31.134" v="743" actId="20577"/>
          <ac:spMkLst>
            <pc:docMk/>
            <pc:sldMk cId="3780966325" sldId="2076138468"/>
            <ac:spMk id="2" creationId="{2731C5BF-2587-AA43-8D00-4B95D90A112D}"/>
          </ac:spMkLst>
        </pc:spChg>
        <pc:spChg chg="mod">
          <ac:chgData name="Jared Holgate" userId="5a181e07-f78c-41ae-bb5d-306c99c4b76a" providerId="ADAL" clId="{2A0DCA22-B285-4DB7-AAF8-82D06219E11F}" dt="2022-12-01T10:23:48.052" v="995" actId="20577"/>
          <ac:spMkLst>
            <pc:docMk/>
            <pc:sldMk cId="3780966325" sldId="2076138468"/>
            <ac:spMk id="3" creationId="{F39D18C1-892E-774C-A583-DD3BE9301A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6/23/2023 10:14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6/23/2023 10:14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6/23/2023 10:14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6/23/2023 10:14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92702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rganizations/plan" TargetMode="External"/><Relationship Id="rId2" Type="http://schemas.openxmlformats.org/officeDocument/2006/relationships/hyperlink" Target="https://azure.microsoft.com/en-gb/free" TargetMode="External"/><Relationship Id="rId1" Type="http://schemas.openxmlformats.org/officeDocument/2006/relationships/slideLayout" Target="../slideLayouts/slideLayout73.xml"/><Relationship Id="rId6" Type="http://schemas.openxmlformats.org/officeDocument/2006/relationships/hyperlink" Target="https://learn.microsoft.com/en-us/cli/azure/install-azure-cli" TargetMode="External"/><Relationship Id="rId5" Type="http://schemas.openxmlformats.org/officeDocument/2006/relationships/hyperlink" Target="https://git-scm.com/downloads" TargetMode="External"/><Relationship Id="rId4" Type="http://schemas.openxmlformats.org/officeDocument/2006/relationships/hyperlink" Target="https://code.visualstudio.com/Downlo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[Company Name]</a:t>
            </a:r>
            <a:br>
              <a:rPr lang="en-US" dirty="0"/>
            </a:br>
            <a:r>
              <a:rPr lang="en-US" dirty="0"/>
              <a:t>Azure Infrastructure as Code with Terraform </a:t>
            </a:r>
          </a:p>
        </p:txBody>
      </p:sp>
      <p:sp>
        <p:nvSpPr>
          <p:cNvPr id="5" name="Text Placeholder 4"/>
          <p:cNvSpPr>
            <a:spLocks noGrp="1"/>
          </p:cNvSpPr>
          <p:nvPr>
            <p:ph type="body" sz="quarter" idx="12"/>
          </p:nvPr>
        </p:nvSpPr>
        <p:spPr>
          <a:xfrm>
            <a:off x="584200" y="3962400"/>
            <a:ext cx="9144000" cy="1015663"/>
          </a:xfrm>
        </p:spPr>
        <p:txBody>
          <a:bodyPr/>
          <a:lstStyle/>
          <a:p>
            <a:r>
              <a:rPr lang="en-US" dirty="0"/>
              <a:t>Workshop Scoping Call</a:t>
            </a:r>
          </a:p>
          <a:p>
            <a:endParaRPr lang="en-US" dirty="0"/>
          </a:p>
          <a:p>
            <a:r>
              <a:rPr lang="en-US" dirty="0"/>
              <a:t>[You Name], [Your Job Title]</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B1CD-C436-BC45-8471-7FCDCB3C5440}"/>
              </a:ext>
            </a:extLst>
          </p:cNvPr>
          <p:cNvSpPr>
            <a:spLocks noGrp="1"/>
          </p:cNvSpPr>
          <p:nvPr>
            <p:ph type="title"/>
          </p:nvPr>
        </p:nvSpPr>
        <p:spPr>
          <a:xfrm>
            <a:off x="588263" y="1705228"/>
            <a:ext cx="4158362" cy="553998"/>
          </a:xfrm>
        </p:spPr>
        <p:txBody>
          <a:bodyPr/>
          <a:lstStyle/>
          <a:p>
            <a:r>
              <a:rPr lang="en-US"/>
              <a:t>Agenda</a:t>
            </a:r>
          </a:p>
        </p:txBody>
      </p:sp>
      <p:sp>
        <p:nvSpPr>
          <p:cNvPr id="3" name="Text Placeholder 2">
            <a:extLst>
              <a:ext uri="{FF2B5EF4-FFF2-40B4-BE49-F238E27FC236}">
                <a16:creationId xmlns:a16="http://schemas.microsoft.com/office/drawing/2014/main" id="{84B1BA8E-6643-E64C-BEF5-67B4F3CC6279}"/>
              </a:ext>
            </a:extLst>
          </p:cNvPr>
          <p:cNvSpPr>
            <a:spLocks noGrp="1"/>
          </p:cNvSpPr>
          <p:nvPr>
            <p:ph type="body" sz="quarter" idx="10"/>
          </p:nvPr>
        </p:nvSpPr>
        <p:spPr>
          <a:xfrm>
            <a:off x="584200" y="2695280"/>
            <a:ext cx="4162425" cy="3182410"/>
          </a:xfrm>
        </p:spPr>
        <p:txBody>
          <a:bodyPr/>
          <a:lstStyle/>
          <a:p>
            <a:pPr marL="342900" indent="-342900">
              <a:buFont typeface="Arial" panose="020B0604020202020204" pitchFamily="34" charset="0"/>
              <a:buChar char="•"/>
            </a:pPr>
            <a:r>
              <a:rPr lang="en-US"/>
              <a:t>Introductions</a:t>
            </a:r>
          </a:p>
          <a:p>
            <a:pPr marL="342900" indent="-342900">
              <a:buFont typeface="Arial" panose="020B0604020202020204" pitchFamily="34" charset="0"/>
              <a:buChar char="•"/>
            </a:pPr>
            <a:r>
              <a:rPr lang="en-US"/>
              <a:t>Outcomes</a:t>
            </a:r>
          </a:p>
          <a:p>
            <a:pPr marL="342900" indent="-342900">
              <a:buFont typeface="Arial" panose="020B0604020202020204" pitchFamily="34" charset="0"/>
              <a:buChar char="•"/>
            </a:pPr>
            <a:r>
              <a:rPr lang="en-US"/>
              <a:t>Review proposed modules</a:t>
            </a:r>
          </a:p>
          <a:p>
            <a:pPr marL="342900" indent="-342900">
              <a:buFont typeface="Arial" panose="020B0604020202020204" pitchFamily="34" charset="0"/>
              <a:buChar char="•"/>
            </a:pPr>
            <a:r>
              <a:rPr lang="en-US"/>
              <a:t>Confirm dates and location</a:t>
            </a:r>
          </a:p>
          <a:p>
            <a:pPr marL="342900" indent="-342900">
              <a:buFont typeface="Arial" panose="020B0604020202020204" pitchFamily="34" charset="0"/>
              <a:buChar char="•"/>
            </a:pPr>
            <a:r>
              <a:rPr lang="en-US"/>
              <a:t>Confirm attendees</a:t>
            </a:r>
          </a:p>
          <a:p>
            <a:pPr marL="342900" indent="-342900">
              <a:buFont typeface="Arial" panose="020B0604020202020204" pitchFamily="34" charset="0"/>
              <a:buChar char="•"/>
            </a:pPr>
            <a:r>
              <a:rPr lang="en-US"/>
              <a:t>Confirm prerequisites</a:t>
            </a:r>
          </a:p>
          <a:p>
            <a:pPr marL="342900" indent="-342900">
              <a:buFont typeface="Arial" panose="020B0604020202020204" pitchFamily="34" charset="0"/>
              <a:buChar char="•"/>
            </a:pPr>
            <a:r>
              <a:rPr lang="en-US"/>
              <a:t>Q&amp;A</a:t>
            </a:r>
          </a:p>
          <a:p>
            <a:pPr marL="342900" indent="-342900">
              <a:buFont typeface="Arial" panose="020B0604020202020204" pitchFamily="34" charset="0"/>
              <a:buChar char="•"/>
            </a:pPr>
            <a:r>
              <a:rPr lang="en-US"/>
              <a:t>Review any actions</a:t>
            </a:r>
          </a:p>
        </p:txBody>
      </p:sp>
      <p:pic>
        <p:nvPicPr>
          <p:cNvPr id="6" name="Picture Placeholder 5" descr="Female teacher explaining something to two students at a computer screen.">
            <a:extLst>
              <a:ext uri="{FF2B5EF4-FFF2-40B4-BE49-F238E27FC236}">
                <a16:creationId xmlns:a16="http://schemas.microsoft.com/office/drawing/2014/main" id="{6EC3D00E-D0E0-C046-80BE-E4B70DD60870}"/>
              </a:ext>
            </a:extLst>
          </p:cNvPr>
          <p:cNvPicPr>
            <a:picLocks noGrp="1" noChangeAspect="1"/>
          </p:cNvPicPr>
          <p:nvPr>
            <p:ph type="pic" sz="quarter" idx="11"/>
          </p:nvPr>
        </p:nvPicPr>
        <p:blipFill rotWithShape="1">
          <a:blip r:embed="rId2"/>
          <a:srcRect l="17120" r="16422"/>
          <a:stretch/>
        </p:blipFill>
        <p:spPr>
          <a:xfrm>
            <a:off x="5334000" y="0"/>
            <a:ext cx="6858000" cy="6858000"/>
          </a:xfrm>
        </p:spPr>
      </p:pic>
    </p:spTree>
    <p:extLst>
      <p:ext uri="{BB962C8B-B14F-4D97-AF65-F5344CB8AC3E}">
        <p14:creationId xmlns:p14="http://schemas.microsoft.com/office/powerpoint/2010/main" val="24252542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Outcomes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a:t>Understand IAC</a:t>
            </a:r>
          </a:p>
          <a:p>
            <a:r>
              <a:rPr lang="en-US"/>
              <a:t>Terraform Core Concepts</a:t>
            </a:r>
          </a:p>
          <a:p>
            <a:r>
              <a:rPr lang="en-US"/>
              <a:t>Using Terraform to Manage Azure Resources</a:t>
            </a:r>
          </a:p>
          <a:p>
            <a:r>
              <a:rPr lang="en-US"/>
              <a:t>Approaches to Solving Common Problems</a:t>
            </a:r>
          </a:p>
          <a:p>
            <a:r>
              <a:rPr lang="en-US"/>
              <a:t>Collaborative Development using Git and Terraform</a:t>
            </a:r>
          </a:p>
          <a:p>
            <a:r>
              <a:rPr lang="en-US"/>
              <a:t>Understand how Terraform can Fit with your DevOps processes</a:t>
            </a:r>
          </a:p>
          <a:p>
            <a:endParaRPr lang="en-US"/>
          </a:p>
          <a:p>
            <a:endParaRPr lang="en-US"/>
          </a:p>
        </p:txBody>
      </p:sp>
    </p:spTree>
    <p:extLst>
      <p:ext uri="{BB962C8B-B14F-4D97-AF65-F5344CB8AC3E}">
        <p14:creationId xmlns:p14="http://schemas.microsoft.com/office/powerpoint/2010/main" val="37809663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a:t>Modules</a:t>
            </a:r>
          </a:p>
        </p:txBody>
      </p:sp>
      <p:sp>
        <p:nvSpPr>
          <p:cNvPr id="5" name="TextBox 4">
            <a:extLst>
              <a:ext uri="{FF2B5EF4-FFF2-40B4-BE49-F238E27FC236}">
                <a16:creationId xmlns:a16="http://schemas.microsoft.com/office/drawing/2014/main" id="{A0D5B203-2539-9645-B159-329345F67A01}"/>
              </a:ext>
            </a:extLst>
          </p:cNvPr>
          <p:cNvSpPr txBox="1"/>
          <p:nvPr/>
        </p:nvSpPr>
        <p:spPr>
          <a:xfrm>
            <a:off x="584200"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One</a:t>
            </a:r>
          </a:p>
        </p:txBody>
      </p:sp>
      <p:sp>
        <p:nvSpPr>
          <p:cNvPr id="19" name="TextBox 18">
            <a:extLst>
              <a:ext uri="{FF2B5EF4-FFF2-40B4-BE49-F238E27FC236}">
                <a16:creationId xmlns:a16="http://schemas.microsoft.com/office/drawing/2014/main" id="{0465F5B4-F20C-4841-8DBF-8F134BE149C0}"/>
              </a:ext>
            </a:extLst>
          </p:cNvPr>
          <p:cNvSpPr txBox="1"/>
          <p:nvPr/>
        </p:nvSpPr>
        <p:spPr>
          <a:xfrm>
            <a:off x="584200" y="2017714"/>
            <a:ext cx="1595438" cy="4251324"/>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Bigger Picture on </a:t>
            </a:r>
            <a:r>
              <a:rPr lang="en-GB" sz="1200" b="1" i="0" err="1">
                <a:effectLst/>
                <a:latin typeface="Segoe UI" panose="020B0502040204020203" pitchFamily="34" charset="0"/>
              </a:rPr>
              <a:t>IaC</a:t>
            </a:r>
            <a:endParaRPr lang="en-GB" sz="1200" b="1" i="0">
              <a:effectLst/>
              <a:latin typeface="Segoe UI" panose="020B0502040204020203" pitchFamily="34" charset="0"/>
            </a:endParaRPr>
          </a:p>
          <a:p>
            <a:endParaRPr lang="en-US" sz="1200" b="1"/>
          </a:p>
          <a:p>
            <a:pPr marL="171450" indent="-171450" algn="l">
              <a:buFont typeface="Arial" panose="020B0604020202020204" pitchFamily="34" charset="0"/>
              <a:buChar char="•"/>
            </a:pPr>
            <a:r>
              <a:rPr lang="en-GB" sz="1200" b="0" i="0">
                <a:effectLst/>
                <a:latin typeface="Segoe UI" panose="020B0502040204020203" pitchFamily="34" charset="0"/>
              </a:rPr>
              <a:t>Intro to Azure Well Architected Framework</a:t>
            </a:r>
          </a:p>
          <a:p>
            <a:pPr marL="171450" indent="-171450" algn="l">
              <a:buFont typeface="Arial" panose="020B0604020202020204" pitchFamily="34" charset="0"/>
              <a:buChar char="•"/>
            </a:pPr>
            <a:r>
              <a:rPr lang="en-GB" sz="1200" b="0" i="0">
                <a:effectLst/>
                <a:latin typeface="Segoe UI" panose="020B0502040204020203" pitchFamily="34" charset="0"/>
              </a:rPr>
              <a:t>Approaching Operational Excellence</a:t>
            </a:r>
          </a:p>
          <a:p>
            <a:pPr marL="171450" indent="-171450" algn="l">
              <a:buFont typeface="Arial" panose="020B0604020202020204" pitchFamily="34" charset="0"/>
              <a:buChar char="•"/>
            </a:pPr>
            <a:r>
              <a:rPr lang="en-GB" sz="1200" b="0" i="0">
                <a:effectLst/>
                <a:latin typeface="Segoe UI" panose="020B0502040204020203" pitchFamily="34" charset="0"/>
              </a:rPr>
              <a:t>Provisioning vs Configuration Management</a:t>
            </a:r>
          </a:p>
          <a:p>
            <a:pPr marL="171450" indent="-171450" algn="l">
              <a:buFont typeface="Arial" panose="020B0604020202020204" pitchFamily="34" charset="0"/>
              <a:buChar char="•"/>
            </a:pPr>
            <a:r>
              <a:rPr lang="en-GB" sz="1200" b="0" i="0">
                <a:effectLst/>
                <a:latin typeface="Segoe UI" panose="020B0502040204020203" pitchFamily="34" charset="0"/>
              </a:rPr>
              <a:t>Provisioning tools for Azure</a:t>
            </a:r>
          </a:p>
          <a:p>
            <a:pPr marL="171450" indent="-171450">
              <a:buFont typeface="Arial" panose="020B0604020202020204" pitchFamily="34" charset="0"/>
              <a:buChar char="•"/>
            </a:pPr>
            <a:endParaRPr lang="en-US" sz="1200"/>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Two</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017714"/>
            <a:ext cx="1595438" cy="4251324"/>
          </a:xfrm>
          <a:prstGeom prst="rect">
            <a:avLst/>
          </a:prstGeom>
          <a:solidFill>
            <a:schemeClr val="bg2"/>
          </a:solidFill>
        </p:spPr>
        <p:txBody>
          <a:bodyPr wrap="square" lIns="90000" tIns="46800" rIns="90000" bIns="46800" rtlCol="0" anchor="t">
            <a:noAutofit/>
          </a:bodyPr>
          <a:lstStyle/>
          <a:p>
            <a:r>
              <a:rPr lang="en-GB" sz="1200" b="1" i="0" dirty="0">
                <a:effectLst/>
                <a:latin typeface="Segoe UI" panose="020B0502040204020203" pitchFamily="34" charset="0"/>
              </a:rPr>
              <a:t>Core Workflow and Config Options</a:t>
            </a:r>
          </a:p>
          <a:p>
            <a:r>
              <a:rPr lang="en-US" sz="1200" b="1" dirty="0"/>
              <a:t> </a:t>
            </a:r>
          </a:p>
          <a:p>
            <a:pPr marL="171450" indent="-171450" algn="l">
              <a:buFont typeface="Arial" panose="020B0604020202020204" pitchFamily="34" charset="0"/>
              <a:buChar char="•"/>
            </a:pPr>
            <a:r>
              <a:rPr lang="en-GB" sz="1200" b="0" i="0" dirty="0">
                <a:effectLst/>
                <a:latin typeface="Segoe UI" panose="020B0502040204020203" pitchFamily="34" charset="0"/>
              </a:rPr>
              <a:t>Git Basics</a:t>
            </a:r>
          </a:p>
          <a:p>
            <a:pPr marL="171450" indent="-171450" algn="l">
              <a:buFont typeface="Arial" panose="020B0604020202020204" pitchFamily="34" charset="0"/>
              <a:buChar char="•"/>
            </a:pPr>
            <a:r>
              <a:rPr lang="en-GB" sz="1200" b="0" i="0" dirty="0">
                <a:effectLst/>
                <a:latin typeface="Segoe UI" panose="020B0502040204020203" pitchFamily="34" charset="0"/>
              </a:rPr>
              <a:t>Azure Provider overview</a:t>
            </a:r>
          </a:p>
          <a:p>
            <a:pPr marL="171450" indent="-171450" algn="l">
              <a:buFont typeface="Arial" panose="020B0604020202020204" pitchFamily="34" charset="0"/>
              <a:buChar char="•"/>
            </a:pPr>
            <a:r>
              <a:rPr lang="en-GB" sz="1200" b="0" i="0" dirty="0">
                <a:effectLst/>
                <a:latin typeface="Segoe UI" panose="020B0502040204020203" pitchFamily="34" charset="0"/>
              </a:rPr>
              <a:t>Day 1, Day 2, Day N workflows</a:t>
            </a:r>
          </a:p>
          <a:p>
            <a:pPr marL="171450" indent="-171450" algn="l">
              <a:buFont typeface="Arial" panose="020B0604020202020204" pitchFamily="34" charset="0"/>
              <a:buChar char="•"/>
            </a:pPr>
            <a:r>
              <a:rPr lang="en-GB" sz="1200" b="0" i="0" dirty="0">
                <a:effectLst/>
                <a:latin typeface="Segoe UI" panose="020B0502040204020203" pitchFamily="34" charset="0"/>
              </a:rPr>
              <a:t>Operations: plan, apply, destroy (also validate and </a:t>
            </a:r>
            <a:r>
              <a:rPr lang="en-GB" sz="1200" b="0" i="0" dirty="0" err="1">
                <a:effectLst/>
                <a:latin typeface="Segoe UI" panose="020B0502040204020203" pitchFamily="34" charset="0"/>
              </a:rPr>
              <a:t>fmt</a:t>
            </a:r>
            <a:r>
              <a:rPr lang="en-GB" sz="1200" b="0" i="0" dirty="0">
                <a:effectLst/>
                <a:latin typeface="Segoe UI" panose="020B0502040204020203" pitchFamily="34" charset="0"/>
              </a:rPr>
              <a:t>)</a:t>
            </a:r>
          </a:p>
          <a:p>
            <a:pPr marL="171450" indent="-171450" algn="l">
              <a:buFont typeface="Arial" panose="020B0604020202020204" pitchFamily="34" charset="0"/>
              <a:buChar char="•"/>
            </a:pPr>
            <a:r>
              <a:rPr lang="en-GB" sz="1200" b="0" i="0" dirty="0">
                <a:effectLst/>
                <a:latin typeface="Segoe UI" panose="020B0502040204020203" pitchFamily="34" charset="0"/>
              </a:rPr>
              <a:t>Configuring Terraform Templates</a:t>
            </a:r>
          </a:p>
          <a:p>
            <a:pPr marL="171450" indent="-171450" algn="l">
              <a:buFont typeface="Arial" panose="020B0604020202020204" pitchFamily="34" charset="0"/>
              <a:buChar char="•"/>
            </a:pPr>
            <a:r>
              <a:rPr lang="en-GB" sz="1200" b="0" i="0" dirty="0">
                <a:effectLst/>
                <a:latin typeface="Segoe UI" panose="020B0502040204020203" pitchFamily="34" charset="0"/>
              </a:rPr>
              <a:t>Local values, Variable definitions, </a:t>
            </a:r>
            <a:r>
              <a:rPr lang="en-GB" sz="1200" b="0" i="0" dirty="0" err="1">
                <a:effectLst/>
                <a:latin typeface="Segoe UI" panose="020B0502040204020203" pitchFamily="34" charset="0"/>
              </a:rPr>
              <a:t>Tfvars</a:t>
            </a:r>
            <a:r>
              <a:rPr lang="en-GB" sz="1200" b="0" i="0" dirty="0">
                <a:effectLst/>
                <a:latin typeface="Segoe UI" panose="020B0502040204020203" pitchFamily="34" charset="0"/>
              </a:rPr>
              <a:t>, Env Variables</a:t>
            </a:r>
          </a:p>
          <a:p>
            <a:pPr marL="171450" indent="-171450" algn="l">
              <a:buFont typeface="Arial" panose="020B0604020202020204" pitchFamily="34" charset="0"/>
              <a:buChar char="•"/>
            </a:pPr>
            <a:r>
              <a:rPr lang="en-GB" sz="1200" b="0" i="0" dirty="0">
                <a:effectLst/>
                <a:latin typeface="Segoe UI" panose="020B0502040204020203" pitchFamily="34" charset="0"/>
              </a:rPr>
              <a:t>Returning Values with Output</a:t>
            </a:r>
          </a:p>
          <a:p>
            <a:pPr marL="171450" indent="-171450">
              <a:buFont typeface="Arial" panose="020B0604020202020204" pitchFamily="34" charset="0"/>
              <a:buChar char="•"/>
            </a:pPr>
            <a:endParaRPr lang="en-US" sz="1200" dirty="0"/>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Three</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2017713"/>
            <a:ext cx="1595438" cy="4251325"/>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Console, Functions and Dependencies</a:t>
            </a:r>
          </a:p>
          <a:p>
            <a:r>
              <a:rPr lang="en-US" sz="1200" b="1"/>
              <a:t> </a:t>
            </a:r>
          </a:p>
          <a:p>
            <a:pPr marL="171450" indent="-171450" algn="l">
              <a:buFont typeface="Arial" panose="020B0604020202020204" pitchFamily="34" charset="0"/>
              <a:buChar char="•"/>
            </a:pPr>
            <a:r>
              <a:rPr lang="en-GB" sz="1200" b="0" i="0">
                <a:effectLst/>
                <a:latin typeface="Segoe UI" panose="020B0502040204020203" pitchFamily="34" charset="0"/>
              </a:rPr>
              <a:t>Expressions and Types</a:t>
            </a:r>
          </a:p>
          <a:p>
            <a:pPr marL="171450" indent="-171450" algn="l">
              <a:buFont typeface="Arial" panose="020B0604020202020204" pitchFamily="34" charset="0"/>
              <a:buChar char="•"/>
            </a:pPr>
            <a:r>
              <a:rPr lang="en-GB" sz="1200" b="0" i="0">
                <a:effectLst/>
                <a:latin typeface="Segoe UI" panose="020B0502040204020203" pitchFamily="34" charset="0"/>
              </a:rPr>
              <a:t>Terraform Console for REPL and examining state</a:t>
            </a:r>
          </a:p>
          <a:p>
            <a:pPr marL="171450" indent="-171450" algn="l">
              <a:buFont typeface="Arial" panose="020B0604020202020204" pitchFamily="34" charset="0"/>
              <a:buChar char="•"/>
            </a:pPr>
            <a:r>
              <a:rPr lang="en-GB" sz="1200" b="0" i="0">
                <a:effectLst/>
                <a:latin typeface="Segoe UI" panose="020B0502040204020203" pitchFamily="34" charset="0"/>
              </a:rPr>
              <a:t>Built-in Functions</a:t>
            </a:r>
          </a:p>
          <a:p>
            <a:pPr marL="171450" indent="-171450" algn="l">
              <a:buFont typeface="Arial" panose="020B0604020202020204" pitchFamily="34" charset="0"/>
              <a:buChar char="•"/>
            </a:pPr>
            <a:r>
              <a:rPr lang="en-GB" sz="1200" b="0" i="0">
                <a:effectLst/>
                <a:latin typeface="Segoe UI" panose="020B0502040204020203" pitchFamily="34" charset="0"/>
              </a:rPr>
              <a:t>Terraform Import</a:t>
            </a:r>
          </a:p>
          <a:p>
            <a:pPr marL="171450" indent="-171450" algn="l">
              <a:buFont typeface="Arial" panose="020B0604020202020204" pitchFamily="34" charset="0"/>
              <a:buChar char="•"/>
            </a:pPr>
            <a:r>
              <a:rPr lang="en-GB" sz="1200" b="0" i="0">
                <a:effectLst/>
                <a:latin typeface="Segoe UI" panose="020B0502040204020203" pitchFamily="34" charset="0"/>
              </a:rPr>
              <a:t>Implicit vs Explicit Dependencies</a:t>
            </a:r>
          </a:p>
          <a:p>
            <a:pPr marL="171450" indent="-171450">
              <a:buFont typeface="Arial" panose="020B0604020202020204" pitchFamily="34" charset="0"/>
              <a:buChar char="•"/>
            </a:pPr>
            <a:endParaRPr lang="en-US" sz="1200"/>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Four</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2017713"/>
            <a:ext cx="1595438" cy="4251325"/>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Terraform Modules</a:t>
            </a:r>
          </a:p>
          <a:p>
            <a:r>
              <a:rPr lang="en-US" sz="1200" b="1"/>
              <a:t> </a:t>
            </a:r>
          </a:p>
          <a:p>
            <a:endParaRPr lang="en-US" sz="1200" b="1"/>
          </a:p>
          <a:p>
            <a:pPr marL="171450" indent="-171450" algn="l">
              <a:buFont typeface="Arial" panose="020B0604020202020204" pitchFamily="34" charset="0"/>
              <a:buChar char="•"/>
            </a:pPr>
            <a:r>
              <a:rPr lang="en-GB" sz="1200" b="0" i="0">
                <a:effectLst/>
                <a:latin typeface="Segoe UI" panose="020B0502040204020203" pitchFamily="34" charset="0"/>
              </a:rPr>
              <a:t>Encapsulation and Reusability with Modules</a:t>
            </a:r>
          </a:p>
          <a:p>
            <a:pPr marL="171450" indent="-171450" algn="l">
              <a:buFont typeface="Arial" panose="020B0604020202020204" pitchFamily="34" charset="0"/>
              <a:buChar char="•"/>
            </a:pPr>
            <a:r>
              <a:rPr lang="en-GB" sz="1200" b="0" i="0">
                <a:effectLst/>
                <a:latin typeface="Segoe UI" panose="020B0502040204020203" pitchFamily="34" charset="0"/>
              </a:rPr>
              <a:t>Composition over Inheritance</a:t>
            </a:r>
          </a:p>
          <a:p>
            <a:pPr marL="171450" indent="-171450" algn="l">
              <a:buFont typeface="Arial" panose="020B0604020202020204" pitchFamily="34" charset="0"/>
              <a:buChar char="•"/>
            </a:pPr>
            <a:r>
              <a:rPr lang="en-GB" sz="1200" b="0" i="0">
                <a:effectLst/>
                <a:latin typeface="Segoe UI" panose="020B0502040204020203" pitchFamily="34" charset="0"/>
              </a:rPr>
              <a:t>Modules Structure</a:t>
            </a:r>
          </a:p>
          <a:p>
            <a:pPr marL="171450" indent="-171450" algn="l">
              <a:buFont typeface="Arial" panose="020B0604020202020204" pitchFamily="34" charset="0"/>
              <a:buChar char="•"/>
            </a:pPr>
            <a:r>
              <a:rPr lang="en-GB" sz="1200" b="0" i="0">
                <a:effectLst/>
                <a:latin typeface="Segoe UI" panose="020B0502040204020203" pitchFamily="34" charset="0"/>
              </a:rPr>
              <a:t>Local and Remote Modules</a:t>
            </a:r>
          </a:p>
          <a:p>
            <a:pPr marL="171450" indent="-171450" algn="l">
              <a:buFont typeface="Arial" panose="020B0604020202020204" pitchFamily="34" charset="0"/>
              <a:buChar char="•"/>
            </a:pPr>
            <a:r>
              <a:rPr lang="en-GB" sz="1200">
                <a:latin typeface="Segoe UI" panose="020B0502040204020203" pitchFamily="34" charset="0"/>
              </a:rPr>
              <a:t>Module publishing and consuming</a:t>
            </a:r>
            <a:endParaRPr lang="en-GB" sz="1200" b="0" i="0">
              <a:effectLst/>
              <a:latin typeface="Segoe UI" panose="020B0502040204020203" pitchFamily="34" charset="0"/>
            </a:endParaRPr>
          </a:p>
          <a:p>
            <a:endParaRPr lang="en-US" sz="1200"/>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Five</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017714"/>
            <a:ext cx="1595438" cy="4251324"/>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State Management</a:t>
            </a:r>
          </a:p>
          <a:p>
            <a:endParaRPr lang="en-GB" sz="1200" b="1">
              <a:latin typeface="Segoe UI" panose="020B0502040204020203" pitchFamily="34" charset="0"/>
            </a:endParaRPr>
          </a:p>
          <a:p>
            <a:r>
              <a:rPr lang="en-US" sz="1200" b="1"/>
              <a:t> </a:t>
            </a:r>
          </a:p>
          <a:p>
            <a:pPr marL="171450" indent="-171450" algn="l">
              <a:buFont typeface="Arial" panose="020B0604020202020204" pitchFamily="34" charset="0"/>
              <a:buChar char="•"/>
            </a:pPr>
            <a:r>
              <a:rPr lang="en-GB" sz="1200" b="0" i="0">
                <a:effectLst/>
                <a:latin typeface="Segoe UI" panose="020B0502040204020203" pitchFamily="34" charset="0"/>
              </a:rPr>
              <a:t>State Management using Azure Blob Storage</a:t>
            </a:r>
          </a:p>
          <a:p>
            <a:pPr marL="171450" indent="-171450" algn="l">
              <a:buFont typeface="Arial" panose="020B0604020202020204" pitchFamily="34" charset="0"/>
              <a:buChar char="•"/>
            </a:pPr>
            <a:r>
              <a:rPr lang="en-GB" sz="1200" b="0" i="0">
                <a:effectLst/>
                <a:latin typeface="Segoe UI" panose="020B0502040204020203" pitchFamily="34" charset="0"/>
              </a:rPr>
              <a:t>Best Practices for maintaining states and reducing provisioning times</a:t>
            </a:r>
          </a:p>
          <a:p>
            <a:pPr marL="171450" indent="-171450" algn="l">
              <a:buFont typeface="Arial" panose="020B0604020202020204" pitchFamily="34" charset="0"/>
              <a:buChar char="•"/>
            </a:pPr>
            <a:r>
              <a:rPr lang="en-GB" sz="1200" b="0" i="0">
                <a:effectLst/>
                <a:latin typeface="Segoe UI" panose="020B0502040204020203" pitchFamily="34" charset="0"/>
              </a:rPr>
              <a:t>Terraform Workspaces</a:t>
            </a:r>
          </a:p>
          <a:p>
            <a:br>
              <a:rPr lang="en-GB" sz="1200"/>
            </a:br>
            <a:endParaRPr lang="en-US" sz="1200"/>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0"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Six</a:t>
            </a:r>
          </a:p>
        </p:txBody>
      </p:sp>
      <p:sp>
        <p:nvSpPr>
          <p:cNvPr id="27" name="TextBox 26">
            <a:extLst>
              <a:ext uri="{FF2B5EF4-FFF2-40B4-BE49-F238E27FC236}">
                <a16:creationId xmlns:a16="http://schemas.microsoft.com/office/drawing/2014/main" id="{86208227-2109-C148-828F-47D3B6AC9785}"/>
              </a:ext>
            </a:extLst>
          </p:cNvPr>
          <p:cNvSpPr txBox="1"/>
          <p:nvPr/>
        </p:nvSpPr>
        <p:spPr>
          <a:xfrm>
            <a:off x="10013950" y="2017714"/>
            <a:ext cx="1595438" cy="4251324"/>
          </a:xfrm>
          <a:prstGeom prst="rect">
            <a:avLst/>
          </a:prstGeom>
          <a:solidFill>
            <a:schemeClr val="bg2"/>
          </a:solidFill>
        </p:spPr>
        <p:txBody>
          <a:bodyPr wrap="square" lIns="90000" tIns="46800" rIns="90000" bIns="46800" rtlCol="0" anchor="t">
            <a:noAutofit/>
          </a:bodyPr>
          <a:lstStyle/>
          <a:p>
            <a:r>
              <a:rPr lang="en-US" sz="1200" b="1" dirty="0"/>
              <a:t>Continuous Delivery</a:t>
            </a:r>
          </a:p>
          <a:p>
            <a:r>
              <a:rPr lang="en-US" sz="1200" b="1" dirty="0"/>
              <a:t> </a:t>
            </a:r>
          </a:p>
          <a:p>
            <a:pPr marL="171450" indent="-171450">
              <a:buFont typeface="Arial" panose="020B0604020202020204" pitchFamily="34" charset="0"/>
              <a:buChar char="•"/>
            </a:pPr>
            <a:r>
              <a:rPr lang="en-US" sz="1200"/>
              <a:t>CLI driven</a:t>
            </a:r>
            <a:endParaRPr lang="en-US" sz="1200" dirty="0"/>
          </a:p>
          <a:p>
            <a:pPr marL="171450" indent="-171450">
              <a:buFont typeface="Arial" panose="020B0604020202020204" pitchFamily="34" charset="0"/>
              <a:buChar char="•"/>
            </a:pPr>
            <a:r>
              <a:rPr lang="en-US" sz="1200" dirty="0"/>
              <a:t>Authentication options</a:t>
            </a:r>
          </a:p>
          <a:p>
            <a:pPr marL="171450" indent="-171450">
              <a:buFont typeface="Arial" panose="020B0604020202020204" pitchFamily="34" charset="0"/>
              <a:buChar char="•"/>
            </a:pPr>
            <a:r>
              <a:rPr lang="en-US" sz="1200" dirty="0"/>
              <a:t>OIDC Authentication with GitHub Actions</a:t>
            </a:r>
          </a:p>
          <a:p>
            <a:endParaRPr lang="en-US" sz="1200" dirty="0"/>
          </a:p>
        </p:txBody>
      </p:sp>
    </p:spTree>
    <p:extLst>
      <p:ext uri="{BB962C8B-B14F-4D97-AF65-F5344CB8AC3E}">
        <p14:creationId xmlns:p14="http://schemas.microsoft.com/office/powerpoint/2010/main" val="19913474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Dates, Attendees and Location</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dirty="0"/>
              <a:t>Dates: [Enter proposed date here]</a:t>
            </a:r>
          </a:p>
          <a:p>
            <a:endParaRPr lang="en-US" dirty="0"/>
          </a:p>
          <a:p>
            <a:r>
              <a:rPr lang="en-US" dirty="0"/>
              <a:t>Attendees: </a:t>
            </a:r>
          </a:p>
          <a:p>
            <a:pPr lvl="1"/>
            <a:r>
              <a:rPr lang="en-US" dirty="0"/>
              <a:t>[List proposed attendee teams]</a:t>
            </a:r>
          </a:p>
          <a:p>
            <a:pPr lvl="1"/>
            <a:r>
              <a:rPr lang="en-US" dirty="0"/>
              <a:t>Others?</a:t>
            </a:r>
          </a:p>
          <a:p>
            <a:pPr lvl="1"/>
            <a:r>
              <a:rPr lang="en-US" dirty="0"/>
              <a:t>How many in total?</a:t>
            </a:r>
          </a:p>
          <a:p>
            <a:pPr marL="228600" lvl="1" indent="0">
              <a:buNone/>
            </a:pPr>
            <a:endParaRPr lang="en-US" dirty="0"/>
          </a:p>
          <a:p>
            <a:r>
              <a:rPr lang="en-US" dirty="0"/>
              <a:t>Location: [Enter proposed location or remote here]</a:t>
            </a:r>
          </a:p>
          <a:p>
            <a:endParaRPr lang="en-US" dirty="0"/>
          </a:p>
          <a:p>
            <a:endParaRPr lang="en-US" dirty="0"/>
          </a:p>
        </p:txBody>
      </p:sp>
    </p:spTree>
    <p:extLst>
      <p:ext uri="{BB962C8B-B14F-4D97-AF65-F5344CB8AC3E}">
        <p14:creationId xmlns:p14="http://schemas.microsoft.com/office/powerpoint/2010/main" val="365111280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Prerequisites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sz="1800" dirty="0"/>
              <a:t>Laptop with Windows, MacOS or Linux</a:t>
            </a:r>
          </a:p>
          <a:p>
            <a:pPr lvl="1"/>
            <a:r>
              <a:rPr lang="en-US" sz="1000" dirty="0"/>
              <a:t>Recommend using a Personal Laptop outside of the corporate network.</a:t>
            </a:r>
          </a:p>
          <a:p>
            <a:pPr lvl="1"/>
            <a:r>
              <a:rPr lang="en-US" sz="1000" dirty="0"/>
              <a:t>Must have privileges to install software (e.g. Terraform CLI).</a:t>
            </a:r>
          </a:p>
          <a:p>
            <a:pPr lvl="1"/>
            <a:r>
              <a:rPr lang="en-US" sz="1000" dirty="0"/>
              <a:t>Must have a modern browser with unrestricted internet access.</a:t>
            </a:r>
          </a:p>
          <a:p>
            <a:pPr marL="228600" lvl="1" indent="0">
              <a:buNone/>
            </a:pPr>
            <a:endParaRPr lang="en-US" sz="1000" dirty="0"/>
          </a:p>
          <a:p>
            <a:r>
              <a:rPr lang="en-US" sz="1800" dirty="0"/>
              <a:t>Sandbox Azure with Owner rights on the Subscription.</a:t>
            </a:r>
          </a:p>
          <a:p>
            <a:pPr lvl="1"/>
            <a:r>
              <a:rPr lang="en-US" sz="1000" dirty="0"/>
              <a:t>Recommend using Azure Free Account: </a:t>
            </a:r>
            <a:r>
              <a:rPr lang="en-GB" sz="1000" dirty="0">
                <a:hlinkClick r:id="rId2"/>
              </a:rPr>
              <a:t>https://azure.microsoft.com/en-gb/free</a:t>
            </a:r>
            <a:endParaRPr lang="en-GB" sz="1000" dirty="0"/>
          </a:p>
          <a:p>
            <a:pPr marL="228600" lvl="1" indent="0">
              <a:buNone/>
            </a:pPr>
            <a:endParaRPr lang="en-US" sz="1000" dirty="0"/>
          </a:p>
          <a:p>
            <a:r>
              <a:rPr lang="en-US" sz="1800" dirty="0"/>
              <a:t>GitHub Organization with full admin rights</a:t>
            </a:r>
          </a:p>
          <a:p>
            <a:pPr lvl="1"/>
            <a:r>
              <a:rPr lang="en-US" sz="1000" dirty="0"/>
              <a:t>Recommend creating a free personal organization: </a:t>
            </a:r>
            <a:r>
              <a:rPr lang="en-GB" sz="1000" dirty="0">
                <a:hlinkClick r:id="rId3"/>
              </a:rPr>
              <a:t>https://github.com/organizations/plan</a:t>
            </a:r>
            <a:endParaRPr lang="en-GB" sz="1000" dirty="0"/>
          </a:p>
          <a:p>
            <a:pPr marL="228600" lvl="1" indent="0">
              <a:buNone/>
            </a:pPr>
            <a:endParaRPr lang="en-US" sz="1000" dirty="0"/>
          </a:p>
          <a:p>
            <a:r>
              <a:rPr lang="en-US" sz="1800" dirty="0"/>
              <a:t>Visual Studio Code</a:t>
            </a:r>
          </a:p>
          <a:p>
            <a:pPr lvl="1"/>
            <a:r>
              <a:rPr lang="en-US" sz="1000" dirty="0"/>
              <a:t>Download: </a:t>
            </a:r>
            <a:r>
              <a:rPr lang="en-US" sz="1000" dirty="0">
                <a:hlinkClick r:id="rId4"/>
              </a:rPr>
              <a:t>https://code.visualstudio.com/Download</a:t>
            </a:r>
            <a:endParaRPr lang="en-US" sz="1000" dirty="0"/>
          </a:p>
          <a:p>
            <a:pPr marL="228600" lvl="1" indent="0">
              <a:buNone/>
            </a:pPr>
            <a:endParaRPr lang="en-US" sz="1000" dirty="0"/>
          </a:p>
          <a:p>
            <a:r>
              <a:rPr lang="en-US" sz="1800" dirty="0"/>
              <a:t>git CLI</a:t>
            </a:r>
          </a:p>
          <a:p>
            <a:pPr lvl="1"/>
            <a:r>
              <a:rPr lang="en-US" sz="1000" dirty="0"/>
              <a:t>Download: </a:t>
            </a:r>
            <a:r>
              <a:rPr lang="en-US" sz="1000" dirty="0">
                <a:hlinkClick r:id="rId5"/>
              </a:rPr>
              <a:t>https://git-scm.com/downloads</a:t>
            </a:r>
            <a:endParaRPr lang="en-US" sz="1000" dirty="0"/>
          </a:p>
          <a:p>
            <a:pPr marL="228600" lvl="1" indent="0">
              <a:buNone/>
            </a:pPr>
            <a:endParaRPr lang="en-US" sz="1000" dirty="0"/>
          </a:p>
          <a:p>
            <a:r>
              <a:rPr lang="en-US" sz="1800" dirty="0"/>
              <a:t>Azure CLI</a:t>
            </a:r>
          </a:p>
          <a:p>
            <a:pPr lvl="1"/>
            <a:r>
              <a:rPr lang="en-US" sz="1000" dirty="0"/>
              <a:t>Install: </a:t>
            </a:r>
            <a:r>
              <a:rPr lang="en-US" sz="1000" dirty="0">
                <a:hlinkClick r:id="rId6"/>
              </a:rPr>
              <a:t>https://learn.microsoft.com/en-us/cli/azure/install-azure-cli</a:t>
            </a:r>
            <a:endParaRPr lang="en-US" sz="1000" dirty="0"/>
          </a:p>
          <a:p>
            <a:pPr marL="228600" lvl="1" indent="0">
              <a:buNone/>
            </a:pPr>
            <a:endParaRPr lang="en-US" sz="1000" dirty="0"/>
          </a:p>
          <a:p>
            <a:pPr marL="0" indent="0">
              <a:buNone/>
            </a:pPr>
            <a:endParaRPr lang="en-US" sz="1800" dirty="0"/>
          </a:p>
        </p:txBody>
      </p:sp>
    </p:spTree>
    <p:extLst>
      <p:ext uri="{BB962C8B-B14F-4D97-AF65-F5344CB8AC3E}">
        <p14:creationId xmlns:p14="http://schemas.microsoft.com/office/powerpoint/2010/main" val="934326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Q&amp;A</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a:t>Any Questions?</a:t>
            </a:r>
          </a:p>
          <a:p>
            <a:endParaRPr lang="en-US"/>
          </a:p>
          <a:p>
            <a:endParaRPr lang="en-US"/>
          </a:p>
        </p:txBody>
      </p:sp>
    </p:spTree>
    <p:extLst>
      <p:ext uri="{BB962C8B-B14F-4D97-AF65-F5344CB8AC3E}">
        <p14:creationId xmlns:p14="http://schemas.microsoft.com/office/powerpoint/2010/main" val="3218116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Actions / Follow Up</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a:t>Review Actions.</a:t>
            </a:r>
          </a:p>
          <a:p>
            <a:endParaRPr lang="en-US"/>
          </a:p>
          <a:p>
            <a:endParaRPr lang="en-US"/>
          </a:p>
        </p:txBody>
      </p:sp>
    </p:spTree>
    <p:extLst>
      <p:ext uri="{BB962C8B-B14F-4D97-AF65-F5344CB8AC3E}">
        <p14:creationId xmlns:p14="http://schemas.microsoft.com/office/powerpoint/2010/main" val="29328645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a:t>Thank you</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94854287"/>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17012f8d-dfee-46cb-a314-eed379f2338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24400607199A40B33B787452AC6853" ma:contentTypeVersion="6" ma:contentTypeDescription="Create a new document." ma:contentTypeScope="" ma:versionID="a196007bb08aa323bb23aeee550315c7">
  <xsd:schema xmlns:xsd="http://www.w3.org/2001/XMLSchema" xmlns:xs="http://www.w3.org/2001/XMLSchema" xmlns:p="http://schemas.microsoft.com/office/2006/metadata/properties" xmlns:ns2="f784ab01-3b00-4499-a3fe-88ca86405c7b" xmlns:ns3="17012f8d-dfee-46cb-a314-eed379f2338a" targetNamespace="http://schemas.microsoft.com/office/2006/metadata/properties" ma:root="true" ma:fieldsID="3d242837d6c3808c5f6bc9c4629a650d" ns2:_="" ns3:_="">
    <xsd:import namespace="f784ab01-3b00-4499-a3fe-88ca86405c7b"/>
    <xsd:import namespace="17012f8d-dfee-46cb-a314-eed379f2338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84ab01-3b00-4499-a3fe-88ca86405c7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012f8d-dfee-46cb-a314-eed379f2338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B1131-15CA-429C-B875-56F79CD6C674}">
  <ds:schemaRefs>
    <ds:schemaRef ds:uri="17012f8d-dfee-46cb-a314-eed379f2338a"/>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3.xml><?xml version="1.0" encoding="utf-8"?>
<ds:datastoreItem xmlns:ds="http://schemas.openxmlformats.org/officeDocument/2006/customXml" ds:itemID="{26C562AE-EF75-43EC-BCAC-878A15962DB7}">
  <ds:schemaRefs>
    <ds:schemaRef ds:uri="17012f8d-dfee-46cb-a314-eed379f2338a"/>
    <ds:schemaRef ds:uri="f784ab01-3b00-4499-a3fe-88ca86405c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477</Words>
  <Application>Microsoft Office PowerPoint</Application>
  <PresentationFormat>Widescreen</PresentationFormat>
  <Paragraphs>109</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Semibold</vt:lpstr>
      <vt:lpstr>Wingdings</vt:lpstr>
      <vt:lpstr>White Template</vt:lpstr>
      <vt:lpstr>[Company Name] Azure Infrastructure as Code with Terraform </vt:lpstr>
      <vt:lpstr>Agenda</vt:lpstr>
      <vt:lpstr>Outcomes</vt:lpstr>
      <vt:lpstr>Modules</vt:lpstr>
      <vt:lpstr>Dates, Attendees and Location</vt:lpstr>
      <vt:lpstr>Prerequisites</vt:lpstr>
      <vt:lpstr>Q&amp;A</vt:lpstr>
      <vt:lpstr>Actions / Follow Up</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Johnson Matthey Azure Infrastructure as Code with Terraform </dc:title>
  <dc:subject/>
  <dc:creator>Jared Holgate</dc:creator>
  <cp:keywords/>
  <dc:description/>
  <cp:lastModifiedBy>Jared Holgate</cp:lastModifiedBy>
  <cp:revision>3</cp:revision>
  <dcterms:created xsi:type="dcterms:W3CDTF">2022-12-01T09:32:14Z</dcterms:created>
  <dcterms:modified xsi:type="dcterms:W3CDTF">2023-06-23T09:15:53Z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0x0101004F24400607199A40B33B787452AC6853</vt:lpwstr>
  </property>
</Properties>
</file>