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1663" r:id="rId5"/>
    <p:sldId id="2047" r:id="rId6"/>
    <p:sldId id="1670" r:id="rId7"/>
    <p:sldId id="2051" r:id="rId8"/>
    <p:sldId id="2048" r:id="rId9"/>
    <p:sldId id="2053" r:id="rId10"/>
    <p:sldId id="2052" r:id="rId11"/>
    <p:sldId id="2054" r:id="rId12"/>
    <p:sldId id="2055" r:id="rId13"/>
    <p:sldId id="2057" r:id="rId14"/>
    <p:sldId id="2056" r:id="rId15"/>
    <p:sldId id="2059" r:id="rId16"/>
    <p:sldId id="2060" r:id="rId17"/>
    <p:sldId id="1893" r:id="rId18"/>
    <p:sldId id="1531" r:id="rId19"/>
    <p:sldId id="153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47"/>
            <p14:sldId id="1670"/>
            <p14:sldId id="2051"/>
            <p14:sldId id="2048"/>
            <p14:sldId id="2053"/>
            <p14:sldId id="2052"/>
            <p14:sldId id="2054"/>
            <p14:sldId id="2055"/>
            <p14:sldId id="2057"/>
            <p14:sldId id="2056"/>
            <p14:sldId id="2059"/>
            <p14:sldId id="2060"/>
            <p14:sldId id="1893"/>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88C93-E493-49EA-99E2-A4E33454B13A}" v="14" dt="2021-03-16T14:31:35.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69907" autoAdjust="0"/>
  </p:normalViewPr>
  <p:slideViewPr>
    <p:cSldViewPr snapToGrid="0">
      <p:cViewPr varScale="1">
        <p:scale>
          <a:sx n="84" d="100"/>
          <a:sy n="84" d="100"/>
        </p:scale>
        <p:origin x="594"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1B99B4ED-EC73-4683-BE43-374D4D8E00BD}"/>
    <pc:docChg chg="undo custSel mod addSld delSld modSld modSection">
      <pc:chgData name="Suren Mohandass" userId="7d651f86-eb57-4558-b56c-97c886fa0419" providerId="ADAL" clId="{1B99B4ED-EC73-4683-BE43-374D4D8E00BD}" dt="2020-06-06T09:17:11.681" v="649" actId="700"/>
      <pc:docMkLst>
        <pc:docMk/>
      </pc:docMkLst>
      <pc:sldChg chg="del">
        <pc:chgData name="Suren Mohandass" userId="7d651f86-eb57-4558-b56c-97c886fa0419" providerId="ADAL" clId="{1B99B4ED-EC73-4683-BE43-374D4D8E00BD}" dt="2020-06-06T09:13:07.340" v="396" actId="47"/>
        <pc:sldMkLst>
          <pc:docMk/>
          <pc:sldMk cId="3957722359" sldId="1660"/>
        </pc:sldMkLst>
      </pc:sldChg>
      <pc:sldChg chg="addSp delSp modSp mod modClrScheme modAnim chgLayout modNotesTx">
        <pc:chgData name="Suren Mohandass" userId="7d651f86-eb57-4558-b56c-97c886fa0419" providerId="ADAL" clId="{1B99B4ED-EC73-4683-BE43-374D4D8E00BD}" dt="2020-06-06T09:16:13.871" v="606" actId="20577"/>
        <pc:sldMkLst>
          <pc:docMk/>
          <pc:sldMk cId="1793706927" sldId="1670"/>
        </pc:sldMkLst>
        <pc:spChg chg="add del mod">
          <ac:chgData name="Suren Mohandass" userId="7d651f86-eb57-4558-b56c-97c886fa0419" providerId="ADAL" clId="{1B99B4ED-EC73-4683-BE43-374D4D8E00BD}" dt="2020-06-06T09:09:02.338" v="293" actId="478"/>
          <ac:spMkLst>
            <pc:docMk/>
            <pc:sldMk cId="1793706927" sldId="1670"/>
            <ac:spMk id="6" creationId="{00000000-0000-0000-0000-000000000000}"/>
          </ac:spMkLst>
        </pc:spChg>
        <pc:spChg chg="mod">
          <ac:chgData name="Suren Mohandass" userId="7d651f86-eb57-4558-b56c-97c886fa0419" providerId="ADAL" clId="{1B99B4ED-EC73-4683-BE43-374D4D8E00BD}" dt="2020-06-06T09:14:40.299" v="495" actId="20577"/>
          <ac:spMkLst>
            <pc:docMk/>
            <pc:sldMk cId="1793706927" sldId="1670"/>
            <ac:spMk id="17" creationId="{00000000-0000-0000-0000-000000000000}"/>
          </ac:spMkLst>
        </pc:spChg>
        <pc:spChg chg="add del mod">
          <ac:chgData name="Suren Mohandass" userId="7d651f86-eb57-4558-b56c-97c886fa0419" providerId="ADAL" clId="{1B99B4ED-EC73-4683-BE43-374D4D8E00BD}" dt="2020-06-06T09:06:23.111" v="142" actId="26606"/>
          <ac:spMkLst>
            <pc:docMk/>
            <pc:sldMk cId="1793706927" sldId="1670"/>
            <ac:spMk id="23" creationId="{182A7C65-02C5-4836-9F22-A8C14B0EA00F}"/>
          </ac:spMkLst>
        </pc:spChg>
        <pc:graphicFrameChg chg="add del modGraphic">
          <ac:chgData name="Suren Mohandass" userId="7d651f86-eb57-4558-b56c-97c886fa0419" providerId="ADAL" clId="{1B99B4ED-EC73-4683-BE43-374D4D8E00BD}" dt="2020-06-06T09:05:18" v="134" actId="1032"/>
          <ac:graphicFrameMkLst>
            <pc:docMk/>
            <pc:sldMk cId="1793706927" sldId="1670"/>
            <ac:graphicFrameMk id="2" creationId="{B232FCB7-6260-49A9-A1B8-E2D6C444AB22}"/>
          </ac:graphicFrameMkLst>
        </pc:graphicFrameChg>
        <pc:graphicFrameChg chg="add del mod">
          <ac:chgData name="Suren Mohandass" userId="7d651f86-eb57-4558-b56c-97c886fa0419" providerId="ADAL" clId="{1B99B4ED-EC73-4683-BE43-374D4D8E00BD}" dt="2020-06-06T09:06:22.590" v="141" actId="1957"/>
          <ac:graphicFrameMkLst>
            <pc:docMk/>
            <pc:sldMk cId="1793706927" sldId="1670"/>
            <ac:graphicFrameMk id="5" creationId="{7DECEC63-8C24-4249-BA20-22E755FB55E7}"/>
          </ac:graphicFrameMkLst>
        </pc:graphicFrameChg>
        <pc:graphicFrameChg chg="add mod modGraphic">
          <ac:chgData name="Suren Mohandass" userId="7d651f86-eb57-4558-b56c-97c886fa0419" providerId="ADAL" clId="{1B99B4ED-EC73-4683-BE43-374D4D8E00BD}" dt="2020-06-06T09:11:11.834" v="310" actId="12269"/>
          <ac:graphicFrameMkLst>
            <pc:docMk/>
            <pc:sldMk cId="1793706927" sldId="1670"/>
            <ac:graphicFrameMk id="7" creationId="{ACB3645D-26D1-4CEB-A610-BE335E57ED44}"/>
          </ac:graphicFrameMkLst>
        </pc:graphicFrameChg>
        <pc:graphicFrameChg chg="add del">
          <ac:chgData name="Suren Mohandass" userId="7d651f86-eb57-4558-b56c-97c886fa0419" providerId="ADAL" clId="{1B99B4ED-EC73-4683-BE43-374D4D8E00BD}" dt="2020-06-06T09:06:00.550" v="136" actId="26606"/>
          <ac:graphicFrameMkLst>
            <pc:docMk/>
            <pc:sldMk cId="1793706927" sldId="1670"/>
            <ac:graphicFrameMk id="19" creationId="{8BCAD93F-1B52-402F-92C0-A6FA6344B224}"/>
          </ac:graphicFrameMkLst>
        </pc:graphicFrameChg>
        <pc:graphicFrameChg chg="add del mod">
          <ac:chgData name="Suren Mohandass" userId="7d651f86-eb57-4558-b56c-97c886fa0419" providerId="ADAL" clId="{1B99B4ED-EC73-4683-BE43-374D4D8E00BD}" dt="2020-06-06T09:06:23.111" v="142" actId="26606"/>
          <ac:graphicFrameMkLst>
            <pc:docMk/>
            <pc:sldMk cId="1793706927" sldId="1670"/>
            <ac:graphicFrameMk id="21" creationId="{43AD68B0-F383-4A36-8862-33C702B4351A}"/>
          </ac:graphicFrameMkLst>
        </pc:graphicFrameChg>
      </pc:sldChg>
      <pc:sldChg chg="del">
        <pc:chgData name="Suren Mohandass" userId="7d651f86-eb57-4558-b56c-97c886fa0419" providerId="ADAL" clId="{1B99B4ED-EC73-4683-BE43-374D4D8E00BD}" dt="2020-06-06T09:13:07.340" v="396" actId="47"/>
        <pc:sldMkLst>
          <pc:docMk/>
          <pc:sldMk cId="2639379867" sldId="1720"/>
        </pc:sldMkLst>
      </pc:sldChg>
      <pc:sldChg chg="addSp delSp modSp new mod chgLayout">
        <pc:chgData name="Suren Mohandass" userId="7d651f86-eb57-4558-b56c-97c886fa0419" providerId="ADAL" clId="{1B99B4ED-EC73-4683-BE43-374D4D8E00BD}" dt="2020-06-06T09:14:14.485" v="465" actId="1076"/>
        <pc:sldMkLst>
          <pc:docMk/>
          <pc:sldMk cId="2641025987" sldId="2047"/>
        </pc:sldMkLst>
        <pc:spChg chg="del mod ord">
          <ac:chgData name="Suren Mohandass" userId="7d651f86-eb57-4558-b56c-97c886fa0419" providerId="ADAL" clId="{1B99B4ED-EC73-4683-BE43-374D4D8E00BD}" dt="2020-06-06T09:13:39.199" v="398" actId="700"/>
          <ac:spMkLst>
            <pc:docMk/>
            <pc:sldMk cId="2641025987" sldId="2047"/>
            <ac:spMk id="2" creationId="{6D4343D0-413A-4A8A-A949-60F2FC8D8D58}"/>
          </ac:spMkLst>
        </pc:spChg>
        <pc:spChg chg="del">
          <ac:chgData name="Suren Mohandass" userId="7d651f86-eb57-4558-b56c-97c886fa0419" providerId="ADAL" clId="{1B99B4ED-EC73-4683-BE43-374D4D8E00BD}" dt="2020-06-06T09:13:39.199" v="398" actId="700"/>
          <ac:spMkLst>
            <pc:docMk/>
            <pc:sldMk cId="2641025987" sldId="2047"/>
            <ac:spMk id="3" creationId="{F9853FFB-D8D1-40FF-8A9B-B36571B26A54}"/>
          </ac:spMkLst>
        </pc:spChg>
        <pc:spChg chg="add mod ord">
          <ac:chgData name="Suren Mohandass" userId="7d651f86-eb57-4558-b56c-97c886fa0419" providerId="ADAL" clId="{1B99B4ED-EC73-4683-BE43-374D4D8E00BD}" dt="2020-06-06T09:14:14.485" v="465" actId="1076"/>
          <ac:spMkLst>
            <pc:docMk/>
            <pc:sldMk cId="2641025987" sldId="2047"/>
            <ac:spMk id="4" creationId="{B813BB49-08F6-4187-871B-D79C32DFD50C}"/>
          </ac:spMkLst>
        </pc:spChg>
      </pc:sldChg>
      <pc:sldChg chg="modSp add mod">
        <pc:chgData name="Suren Mohandass" userId="7d651f86-eb57-4558-b56c-97c886fa0419" providerId="ADAL" clId="{1B99B4ED-EC73-4683-BE43-374D4D8E00BD}" dt="2020-06-06T09:16:39.401" v="646" actId="20577"/>
        <pc:sldMkLst>
          <pc:docMk/>
          <pc:sldMk cId="1358104413" sldId="2048"/>
        </pc:sldMkLst>
        <pc:spChg chg="mod">
          <ac:chgData name="Suren Mohandass" userId="7d651f86-eb57-4558-b56c-97c886fa0419" providerId="ADAL" clId="{1B99B4ED-EC73-4683-BE43-374D4D8E00BD}" dt="2020-06-06T09:16:39.401" v="646" actId="20577"/>
          <ac:spMkLst>
            <pc:docMk/>
            <pc:sldMk cId="1358104413" sldId="2048"/>
            <ac:spMk id="4" creationId="{B813BB49-08F6-4187-871B-D79C32DFD50C}"/>
          </ac:spMkLst>
        </pc:spChg>
      </pc:sldChg>
      <pc:sldChg chg="addSp delSp modSp new mod modClrScheme chgLayout">
        <pc:chgData name="Suren Mohandass" userId="7d651f86-eb57-4558-b56c-97c886fa0419" providerId="ADAL" clId="{1B99B4ED-EC73-4683-BE43-374D4D8E00BD}" dt="2020-06-06T09:17:11.681" v="649" actId="700"/>
        <pc:sldMkLst>
          <pc:docMk/>
          <pc:sldMk cId="673196761" sldId="2049"/>
        </pc:sldMkLst>
        <pc:spChg chg="del">
          <ac:chgData name="Suren Mohandass" userId="7d651f86-eb57-4558-b56c-97c886fa0419" providerId="ADAL" clId="{1B99B4ED-EC73-4683-BE43-374D4D8E00BD}" dt="2020-06-06T09:17:07.596" v="648"/>
          <ac:spMkLst>
            <pc:docMk/>
            <pc:sldMk cId="673196761" sldId="2049"/>
            <ac:spMk id="2" creationId="{A9FE00D0-79E9-4F5B-8717-0398497B4662}"/>
          </ac:spMkLst>
        </pc:spChg>
        <pc:spChg chg="add del mod ord">
          <ac:chgData name="Suren Mohandass" userId="7d651f86-eb57-4558-b56c-97c886fa0419" providerId="ADAL" clId="{1B99B4ED-EC73-4683-BE43-374D4D8E00BD}" dt="2020-06-06T09:17:11.681" v="649" actId="700"/>
          <ac:spMkLst>
            <pc:docMk/>
            <pc:sldMk cId="673196761" sldId="2049"/>
            <ac:spMk id="3" creationId="{6DB863D4-C4BA-47DC-BC0F-2CE66E946D1B}"/>
          </ac:spMkLst>
        </pc:spChg>
        <pc:spChg chg="add mod ord">
          <ac:chgData name="Suren Mohandass" userId="7d651f86-eb57-4558-b56c-97c886fa0419" providerId="ADAL" clId="{1B99B4ED-EC73-4683-BE43-374D4D8E00BD}" dt="2020-06-06T09:17:11.681" v="649" actId="700"/>
          <ac:spMkLst>
            <pc:docMk/>
            <pc:sldMk cId="673196761" sldId="2049"/>
            <ac:spMk id="4" creationId="{EE3DCCC5-C51A-40F2-9013-62DC8BAF2765}"/>
          </ac:spMkLst>
        </pc:spChg>
        <pc:spChg chg="add mod ord">
          <ac:chgData name="Suren Mohandass" userId="7d651f86-eb57-4558-b56c-97c886fa0419" providerId="ADAL" clId="{1B99B4ED-EC73-4683-BE43-374D4D8E00BD}" dt="2020-06-06T09:17:11.681" v="649" actId="700"/>
          <ac:spMkLst>
            <pc:docMk/>
            <pc:sldMk cId="673196761" sldId="2049"/>
            <ac:spMk id="5" creationId="{9AB8C60B-0099-4C0D-8D71-569D92C6E832}"/>
          </ac:spMkLst>
        </pc:spChg>
        <pc:spChg chg="add mod ord">
          <ac:chgData name="Suren Mohandass" userId="7d651f86-eb57-4558-b56c-97c886fa0419" providerId="ADAL" clId="{1B99B4ED-EC73-4683-BE43-374D4D8E00BD}" dt="2020-06-06T09:17:11.681" v="649" actId="700"/>
          <ac:spMkLst>
            <pc:docMk/>
            <pc:sldMk cId="673196761" sldId="2049"/>
            <ac:spMk id="6" creationId="{1620CEE0-C1F2-47B8-90D1-C5E85EC7CA77}"/>
          </ac:spMkLst>
        </pc:spChg>
      </pc:sldChg>
      <pc:sldChg chg="del">
        <pc:chgData name="Suren Mohandass" userId="7d651f86-eb57-4558-b56c-97c886fa0419" providerId="ADAL" clId="{1B99B4ED-EC73-4683-BE43-374D4D8E00BD}" dt="2020-06-06T09:13:07.340" v="396" actId="47"/>
        <pc:sldMkLst>
          <pc:docMk/>
          <pc:sldMk cId="4178565498" sldId="2051"/>
        </pc:sldMkLst>
      </pc:sldChg>
    </pc:docChg>
  </pc:docChgLst>
  <pc:docChgLst>
    <pc:chgData name="Suren Mohandass" userId="7d651f86-eb57-4558-b56c-97c886fa0419" providerId="ADAL" clId="{DF688C93-E493-49EA-99E2-A4E33454B13A}"/>
    <pc:docChg chg="undo custSel modSld">
      <pc:chgData name="Suren Mohandass" userId="7d651f86-eb57-4558-b56c-97c886fa0419" providerId="ADAL" clId="{DF688C93-E493-49EA-99E2-A4E33454B13A}" dt="2021-03-16T14:31:35.040" v="65" actId="20577"/>
      <pc:docMkLst>
        <pc:docMk/>
      </pc:docMkLst>
      <pc:sldChg chg="modAnim">
        <pc:chgData name="Suren Mohandass" userId="7d651f86-eb57-4558-b56c-97c886fa0419" providerId="ADAL" clId="{DF688C93-E493-49EA-99E2-A4E33454B13A}" dt="2021-03-16T14:25:38.181" v="0"/>
        <pc:sldMkLst>
          <pc:docMk/>
          <pc:sldMk cId="1959123393" sldId="2052"/>
        </pc:sldMkLst>
      </pc:sldChg>
      <pc:sldChg chg="delSp mod">
        <pc:chgData name="Suren Mohandass" userId="7d651f86-eb57-4558-b56c-97c886fa0419" providerId="ADAL" clId="{DF688C93-E493-49EA-99E2-A4E33454B13A}" dt="2021-03-16T14:25:56.292" v="1" actId="478"/>
        <pc:sldMkLst>
          <pc:docMk/>
          <pc:sldMk cId="4003982948" sldId="2055"/>
        </pc:sldMkLst>
        <pc:spChg chg="del">
          <ac:chgData name="Suren Mohandass" userId="7d651f86-eb57-4558-b56c-97c886fa0419" providerId="ADAL" clId="{DF688C93-E493-49EA-99E2-A4E33454B13A}" dt="2021-03-16T14:25:56.292" v="1" actId="478"/>
          <ac:spMkLst>
            <pc:docMk/>
            <pc:sldMk cId="4003982948" sldId="2055"/>
            <ac:spMk id="6" creationId="{C00AC807-881F-492B-8901-8E630561D5FE}"/>
          </ac:spMkLst>
        </pc:spChg>
      </pc:sldChg>
      <pc:sldChg chg="modAnim">
        <pc:chgData name="Suren Mohandass" userId="7d651f86-eb57-4558-b56c-97c886fa0419" providerId="ADAL" clId="{DF688C93-E493-49EA-99E2-A4E33454B13A}" dt="2021-03-16T14:27:00.730" v="3"/>
        <pc:sldMkLst>
          <pc:docMk/>
          <pc:sldMk cId="910963354" sldId="2057"/>
        </pc:sldMkLst>
      </pc:sldChg>
      <pc:sldChg chg="addSp delSp modSp mod modAnim">
        <pc:chgData name="Suren Mohandass" userId="7d651f86-eb57-4558-b56c-97c886fa0419" providerId="ADAL" clId="{DF688C93-E493-49EA-99E2-A4E33454B13A}" dt="2021-03-16T14:30:09.459" v="34" actId="1076"/>
        <pc:sldMkLst>
          <pc:docMk/>
          <pc:sldMk cId="368329734" sldId="2059"/>
        </pc:sldMkLst>
        <pc:spChg chg="mod">
          <ac:chgData name="Suren Mohandass" userId="7d651f86-eb57-4558-b56c-97c886fa0419" providerId="ADAL" clId="{DF688C93-E493-49EA-99E2-A4E33454B13A}" dt="2021-03-16T14:30:02.571" v="33" actId="1076"/>
          <ac:spMkLst>
            <pc:docMk/>
            <pc:sldMk cId="368329734" sldId="2059"/>
            <ac:spMk id="10" creationId="{BE42E87A-C740-457E-BA8F-34A7551FDEB2}"/>
          </ac:spMkLst>
        </pc:spChg>
        <pc:picChg chg="add mod">
          <ac:chgData name="Suren Mohandass" userId="7d651f86-eb57-4558-b56c-97c886fa0419" providerId="ADAL" clId="{DF688C93-E493-49EA-99E2-A4E33454B13A}" dt="2021-03-16T14:30:09.459" v="34" actId="1076"/>
          <ac:picMkLst>
            <pc:docMk/>
            <pc:sldMk cId="368329734" sldId="2059"/>
            <ac:picMk id="4" creationId="{874F5F0F-2485-4253-B869-5A8232406464}"/>
          </ac:picMkLst>
        </pc:picChg>
        <pc:picChg chg="mod">
          <ac:chgData name="Suren Mohandass" userId="7d651f86-eb57-4558-b56c-97c886fa0419" providerId="ADAL" clId="{DF688C93-E493-49EA-99E2-A4E33454B13A}" dt="2021-03-16T14:29:57.209" v="32" actId="1076"/>
          <ac:picMkLst>
            <pc:docMk/>
            <pc:sldMk cId="368329734" sldId="2059"/>
            <ac:picMk id="8" creationId="{97751B18-1AF1-4E28-A533-A5328096C759}"/>
          </ac:picMkLst>
        </pc:picChg>
        <pc:picChg chg="mod">
          <ac:chgData name="Suren Mohandass" userId="7d651f86-eb57-4558-b56c-97c886fa0419" providerId="ADAL" clId="{DF688C93-E493-49EA-99E2-A4E33454B13A}" dt="2021-03-16T14:29:54.928" v="31" actId="1076"/>
          <ac:picMkLst>
            <pc:docMk/>
            <pc:sldMk cId="368329734" sldId="2059"/>
            <ac:picMk id="4108" creationId="{290917EA-A44B-4B8D-B849-1E32E8CA374B}"/>
          </ac:picMkLst>
        </pc:picChg>
        <pc:picChg chg="del">
          <ac:chgData name="Suren Mohandass" userId="7d651f86-eb57-4558-b56c-97c886fa0419" providerId="ADAL" clId="{DF688C93-E493-49EA-99E2-A4E33454B13A}" dt="2021-03-16T14:28:18.390" v="6" actId="478"/>
          <ac:picMkLst>
            <pc:docMk/>
            <pc:sldMk cId="368329734" sldId="2059"/>
            <ac:picMk id="4116" creationId="{42D7E1A5-C623-404C-9FDD-48AA4F45C7AC}"/>
          </ac:picMkLst>
        </pc:picChg>
        <pc:picChg chg="mod">
          <ac:chgData name="Suren Mohandass" userId="7d651f86-eb57-4558-b56c-97c886fa0419" providerId="ADAL" clId="{DF688C93-E493-49EA-99E2-A4E33454B13A}" dt="2021-03-16T14:28:49.063" v="19" actId="1076"/>
          <ac:picMkLst>
            <pc:docMk/>
            <pc:sldMk cId="368329734" sldId="2059"/>
            <ac:picMk id="4118" creationId="{AFBBB9CD-84C1-41C7-89C4-9DF78ED014EC}"/>
          </ac:picMkLst>
        </pc:picChg>
      </pc:sldChg>
      <pc:sldChg chg="addSp modSp mod">
        <pc:chgData name="Suren Mohandass" userId="7d651f86-eb57-4558-b56c-97c886fa0419" providerId="ADAL" clId="{DF688C93-E493-49EA-99E2-A4E33454B13A}" dt="2021-03-16T14:31:35.040" v="65" actId="20577"/>
        <pc:sldMkLst>
          <pc:docMk/>
          <pc:sldMk cId="4148982324" sldId="2060"/>
        </pc:sldMkLst>
        <pc:spChg chg="mod">
          <ac:chgData name="Suren Mohandass" userId="7d651f86-eb57-4558-b56c-97c886fa0419" providerId="ADAL" clId="{DF688C93-E493-49EA-99E2-A4E33454B13A}" dt="2021-03-16T14:29:08.993" v="28" actId="20577"/>
          <ac:spMkLst>
            <pc:docMk/>
            <pc:sldMk cId="4148982324" sldId="2060"/>
            <ac:spMk id="3" creationId="{743A0AB5-9871-4BB6-ABD0-F50B0ADC592C}"/>
          </ac:spMkLst>
        </pc:spChg>
        <pc:spChg chg="add mod">
          <ac:chgData name="Suren Mohandass" userId="7d651f86-eb57-4558-b56c-97c886fa0419" providerId="ADAL" clId="{DF688C93-E493-49EA-99E2-A4E33454B13A}" dt="2021-03-16T14:31:35.040" v="65" actId="20577"/>
          <ac:spMkLst>
            <pc:docMk/>
            <pc:sldMk cId="4148982324" sldId="2060"/>
            <ac:spMk id="6" creationId="{7A86A2C8-E503-48F1-AC31-83011F5E3AC5}"/>
          </ac:spMkLst>
        </pc:spChg>
      </pc:sldChg>
    </pc:docChg>
  </pc:docChgLst>
  <pc:docChgLst>
    <pc:chgData name="Suren Mohandass" userId="7d651f86-eb57-4558-b56c-97c886fa0419" providerId="ADAL" clId="{1619E333-5C55-4813-A132-CDF641FDF51C}"/>
    <pc:docChg chg="undo custSel mod addSld delSld modSld sldOrd modSection">
      <pc:chgData name="Suren Mohandass" userId="7d651f86-eb57-4558-b56c-97c886fa0419" providerId="ADAL" clId="{1619E333-5C55-4813-A132-CDF641FDF51C}" dt="2020-06-16T11:03:51.307" v="5198" actId="20577"/>
      <pc:docMkLst>
        <pc:docMk/>
      </pc:docMkLst>
      <pc:sldChg chg="del">
        <pc:chgData name="Suren Mohandass" userId="7d651f86-eb57-4558-b56c-97c886fa0419" providerId="ADAL" clId="{1619E333-5C55-4813-A132-CDF641FDF51C}" dt="2020-06-06T11:25:35.682" v="4693" actId="47"/>
        <pc:sldMkLst>
          <pc:docMk/>
          <pc:sldMk cId="1995050349" sldId="1523"/>
        </pc:sldMkLst>
      </pc:sldChg>
      <pc:sldChg chg="del">
        <pc:chgData name="Suren Mohandass" userId="7d651f86-eb57-4558-b56c-97c886fa0419" providerId="ADAL" clId="{1619E333-5C55-4813-A132-CDF641FDF51C}" dt="2020-06-06T11:25:35.682" v="4693" actId="47"/>
        <pc:sldMkLst>
          <pc:docMk/>
          <pc:sldMk cId="1811665972" sldId="1524"/>
        </pc:sldMkLst>
      </pc:sldChg>
      <pc:sldChg chg="del">
        <pc:chgData name="Suren Mohandass" userId="7d651f86-eb57-4558-b56c-97c886fa0419" providerId="ADAL" clId="{1619E333-5C55-4813-A132-CDF641FDF51C}" dt="2020-06-06T11:25:47.922" v="4694" actId="47"/>
        <pc:sldMkLst>
          <pc:docMk/>
          <pc:sldMk cId="203203085" sldId="1527"/>
        </pc:sldMkLst>
      </pc:sldChg>
      <pc:sldChg chg="del">
        <pc:chgData name="Suren Mohandass" userId="7d651f86-eb57-4558-b56c-97c886fa0419" providerId="ADAL" clId="{1619E333-5C55-4813-A132-CDF641FDF51C}" dt="2020-06-06T11:25:47.922" v="4694" actId="47"/>
        <pc:sldMkLst>
          <pc:docMk/>
          <pc:sldMk cId="3249496989" sldId="1529"/>
        </pc:sldMkLst>
      </pc:sldChg>
      <pc:sldChg chg="del">
        <pc:chgData name="Suren Mohandass" userId="7d651f86-eb57-4558-b56c-97c886fa0419" providerId="ADAL" clId="{1619E333-5C55-4813-A132-CDF641FDF51C}" dt="2020-06-06T11:25:47.922" v="4694" actId="47"/>
        <pc:sldMkLst>
          <pc:docMk/>
          <pc:sldMk cId="1041029672" sldId="1530"/>
        </pc:sldMkLst>
      </pc:sldChg>
      <pc:sldChg chg="del ord">
        <pc:chgData name="Suren Mohandass" userId="7d651f86-eb57-4558-b56c-97c886fa0419" providerId="ADAL" clId="{1619E333-5C55-4813-A132-CDF641FDF51C}" dt="2020-06-06T11:25:35.682" v="4693" actId="47"/>
        <pc:sldMkLst>
          <pc:docMk/>
          <pc:sldMk cId="895908902" sldId="1548"/>
        </pc:sldMkLst>
      </pc:sldChg>
      <pc:sldChg chg="del">
        <pc:chgData name="Suren Mohandass" userId="7d651f86-eb57-4558-b56c-97c886fa0419" providerId="ADAL" clId="{1619E333-5C55-4813-A132-CDF641FDF51C}" dt="2020-06-06T11:25:35.682" v="4693" actId="47"/>
        <pc:sldMkLst>
          <pc:docMk/>
          <pc:sldMk cId="3188989622" sldId="1635"/>
        </pc:sldMkLst>
      </pc:sldChg>
      <pc:sldChg chg="del">
        <pc:chgData name="Suren Mohandass" userId="7d651f86-eb57-4558-b56c-97c886fa0419" providerId="ADAL" clId="{1619E333-5C55-4813-A132-CDF641FDF51C}" dt="2020-06-06T10:45:41.633" v="3248" actId="47"/>
        <pc:sldMkLst>
          <pc:docMk/>
          <pc:sldMk cId="1795078537" sldId="1661"/>
        </pc:sldMkLst>
      </pc:sldChg>
      <pc:sldChg chg="modSp add del mod">
        <pc:chgData name="Suren Mohandass" userId="7d651f86-eb57-4558-b56c-97c886fa0419" providerId="ADAL" clId="{1619E333-5C55-4813-A132-CDF641FDF51C}" dt="2020-06-16T11:03:51.307" v="5198" actId="20577"/>
        <pc:sldMkLst>
          <pc:docMk/>
          <pc:sldMk cId="2336616198" sldId="1663"/>
        </pc:sldMkLst>
        <pc:spChg chg="mod">
          <ac:chgData name="Suren Mohandass" userId="7d651f86-eb57-4558-b56c-97c886fa0419" providerId="ADAL" clId="{1619E333-5C55-4813-A132-CDF641FDF51C}" dt="2020-06-16T11:03:51.307" v="5198" actId="20577"/>
          <ac:spMkLst>
            <pc:docMk/>
            <pc:sldMk cId="2336616198" sldId="1663"/>
            <ac:spMk id="4" creationId="{00000000-0000-0000-0000-000000000000}"/>
          </ac:spMkLst>
        </pc:spChg>
        <pc:spChg chg="mod">
          <ac:chgData name="Suren Mohandass" userId="7d651f86-eb57-4558-b56c-97c886fa0419" providerId="ADAL" clId="{1619E333-5C55-4813-A132-CDF641FDF51C}" dt="2020-06-16T11:03:22.969" v="5195"/>
          <ac:spMkLst>
            <pc:docMk/>
            <pc:sldMk cId="2336616198" sldId="1663"/>
            <ac:spMk id="5" creationId="{00000000-0000-0000-0000-000000000000}"/>
          </ac:spMkLst>
        </pc:spChg>
      </pc:sldChg>
      <pc:sldChg chg="modNotesTx">
        <pc:chgData name="Suren Mohandass" userId="7d651f86-eb57-4558-b56c-97c886fa0419" providerId="ADAL" clId="{1619E333-5C55-4813-A132-CDF641FDF51C}" dt="2020-06-06T09:43:01.633" v="1242" actId="20577"/>
        <pc:sldMkLst>
          <pc:docMk/>
          <pc:sldMk cId="1793706927" sldId="1670"/>
        </pc:sldMkLst>
      </pc:sldChg>
      <pc:sldChg chg="del">
        <pc:chgData name="Suren Mohandass" userId="7d651f86-eb57-4558-b56c-97c886fa0419" providerId="ADAL" clId="{1619E333-5C55-4813-A132-CDF641FDF51C}" dt="2020-06-06T11:25:35.682" v="4693" actId="47"/>
        <pc:sldMkLst>
          <pc:docMk/>
          <pc:sldMk cId="1490695021" sldId="1716"/>
        </pc:sldMkLst>
      </pc:sldChg>
      <pc:sldChg chg="del ord">
        <pc:chgData name="Suren Mohandass" userId="7d651f86-eb57-4558-b56c-97c886fa0419" providerId="ADAL" clId="{1619E333-5C55-4813-A132-CDF641FDF51C}" dt="2020-06-06T10:46:22.828" v="3273" actId="47"/>
        <pc:sldMkLst>
          <pc:docMk/>
          <pc:sldMk cId="3635852913" sldId="1719"/>
        </pc:sldMkLst>
      </pc:sldChg>
      <pc:sldChg chg="del">
        <pc:chgData name="Suren Mohandass" userId="7d651f86-eb57-4558-b56c-97c886fa0419" providerId="ADAL" clId="{1619E333-5C55-4813-A132-CDF641FDF51C}" dt="2020-06-06T11:25:35.682" v="4693" actId="47"/>
        <pc:sldMkLst>
          <pc:docMk/>
          <pc:sldMk cId="737538867" sldId="1804"/>
        </pc:sldMkLst>
      </pc:sldChg>
      <pc:sldChg chg="add">
        <pc:chgData name="Suren Mohandass" userId="7d651f86-eb57-4558-b56c-97c886fa0419" providerId="ADAL" clId="{1619E333-5C55-4813-A132-CDF641FDF51C}" dt="2020-06-06T11:40:13.592" v="4933"/>
        <pc:sldMkLst>
          <pc:docMk/>
          <pc:sldMk cId="3379742069" sldId="1893"/>
        </pc:sldMkLst>
      </pc:sldChg>
      <pc:sldChg chg="del">
        <pc:chgData name="Suren Mohandass" userId="7d651f86-eb57-4558-b56c-97c886fa0419" providerId="ADAL" clId="{1619E333-5C55-4813-A132-CDF641FDF51C}" dt="2020-06-06T11:25:35.682" v="4693" actId="47"/>
        <pc:sldMkLst>
          <pc:docMk/>
          <pc:sldMk cId="696467548" sldId="1906"/>
        </pc:sldMkLst>
      </pc:sldChg>
      <pc:sldChg chg="del">
        <pc:chgData name="Suren Mohandass" userId="7d651f86-eb57-4558-b56c-97c886fa0419" providerId="ADAL" clId="{1619E333-5C55-4813-A132-CDF641FDF51C}" dt="2020-06-06T11:25:35.682" v="4693" actId="47"/>
        <pc:sldMkLst>
          <pc:docMk/>
          <pc:sldMk cId="4107298689" sldId="1941"/>
        </pc:sldMkLst>
      </pc:sldChg>
      <pc:sldChg chg="del">
        <pc:chgData name="Suren Mohandass" userId="7d651f86-eb57-4558-b56c-97c886fa0419" providerId="ADAL" clId="{1619E333-5C55-4813-A132-CDF641FDF51C}" dt="2020-06-06T11:25:35.682" v="4693" actId="47"/>
        <pc:sldMkLst>
          <pc:docMk/>
          <pc:sldMk cId="2504275049" sldId="1946"/>
        </pc:sldMkLst>
      </pc:sldChg>
      <pc:sldChg chg="del">
        <pc:chgData name="Suren Mohandass" userId="7d651f86-eb57-4558-b56c-97c886fa0419" providerId="ADAL" clId="{1619E333-5C55-4813-A132-CDF641FDF51C}" dt="2020-06-06T11:25:35.682" v="4693" actId="47"/>
        <pc:sldMkLst>
          <pc:docMk/>
          <pc:sldMk cId="3964713026" sldId="1947"/>
        </pc:sldMkLst>
      </pc:sldChg>
      <pc:sldChg chg="del">
        <pc:chgData name="Suren Mohandass" userId="7d651f86-eb57-4558-b56c-97c886fa0419" providerId="ADAL" clId="{1619E333-5C55-4813-A132-CDF641FDF51C}" dt="2020-06-06T11:25:35.682" v="4693" actId="47"/>
        <pc:sldMkLst>
          <pc:docMk/>
          <pc:sldMk cId="673758937" sldId="1994"/>
        </pc:sldMkLst>
      </pc:sldChg>
      <pc:sldChg chg="del">
        <pc:chgData name="Suren Mohandass" userId="7d651f86-eb57-4558-b56c-97c886fa0419" providerId="ADAL" clId="{1619E333-5C55-4813-A132-CDF641FDF51C}" dt="2020-06-06T11:25:35.682" v="4693" actId="47"/>
        <pc:sldMkLst>
          <pc:docMk/>
          <pc:sldMk cId="458529531" sldId="1995"/>
        </pc:sldMkLst>
      </pc:sldChg>
      <pc:sldChg chg="del">
        <pc:chgData name="Suren Mohandass" userId="7d651f86-eb57-4558-b56c-97c886fa0419" providerId="ADAL" clId="{1619E333-5C55-4813-A132-CDF641FDF51C}" dt="2020-06-06T11:25:35.682" v="4693" actId="47"/>
        <pc:sldMkLst>
          <pc:docMk/>
          <pc:sldMk cId="1291011522" sldId="2042"/>
        </pc:sldMkLst>
      </pc:sldChg>
      <pc:sldChg chg="del">
        <pc:chgData name="Suren Mohandass" userId="7d651f86-eb57-4558-b56c-97c886fa0419" providerId="ADAL" clId="{1619E333-5C55-4813-A132-CDF641FDF51C}" dt="2020-06-06T11:25:35.682" v="4693" actId="47"/>
        <pc:sldMkLst>
          <pc:docMk/>
          <pc:sldMk cId="544100002" sldId="2045"/>
        </pc:sldMkLst>
      </pc:sldChg>
      <pc:sldChg chg="del">
        <pc:chgData name="Suren Mohandass" userId="7d651f86-eb57-4558-b56c-97c886fa0419" providerId="ADAL" clId="{1619E333-5C55-4813-A132-CDF641FDF51C}" dt="2020-06-06T11:25:35.682" v="4693" actId="47"/>
        <pc:sldMkLst>
          <pc:docMk/>
          <pc:sldMk cId="1122963436" sldId="2046"/>
        </pc:sldMkLst>
      </pc:sldChg>
      <pc:sldChg chg="modSp mod modNotesTx">
        <pc:chgData name="Suren Mohandass" userId="7d651f86-eb57-4558-b56c-97c886fa0419" providerId="ADAL" clId="{1619E333-5C55-4813-A132-CDF641FDF51C}" dt="2020-06-06T10:51:08.295" v="3426" actId="1076"/>
        <pc:sldMkLst>
          <pc:docMk/>
          <pc:sldMk cId="2641025987" sldId="2047"/>
        </pc:sldMkLst>
        <pc:spChg chg="mod">
          <ac:chgData name="Suren Mohandass" userId="7d651f86-eb57-4558-b56c-97c886fa0419" providerId="ADAL" clId="{1619E333-5C55-4813-A132-CDF641FDF51C}" dt="2020-06-06T10:51:08.295" v="3426" actId="1076"/>
          <ac:spMkLst>
            <pc:docMk/>
            <pc:sldMk cId="2641025987" sldId="2047"/>
            <ac:spMk id="4" creationId="{B813BB49-08F6-4187-871B-D79C32DFD50C}"/>
          </ac:spMkLst>
        </pc:spChg>
      </pc:sldChg>
      <pc:sldChg chg="ord">
        <pc:chgData name="Suren Mohandass" userId="7d651f86-eb57-4558-b56c-97c886fa0419" providerId="ADAL" clId="{1619E333-5C55-4813-A132-CDF641FDF51C}" dt="2020-06-06T09:41:50.680" v="1094"/>
        <pc:sldMkLst>
          <pc:docMk/>
          <pc:sldMk cId="1358104413" sldId="2048"/>
        </pc:sldMkLst>
      </pc:sldChg>
      <pc:sldChg chg="modSp del mod">
        <pc:chgData name="Suren Mohandass" userId="7d651f86-eb57-4558-b56c-97c886fa0419" providerId="ADAL" clId="{1619E333-5C55-4813-A132-CDF641FDF51C}" dt="2020-06-06T09:41:55.090" v="1095" actId="47"/>
        <pc:sldMkLst>
          <pc:docMk/>
          <pc:sldMk cId="673196761" sldId="2049"/>
        </pc:sldMkLst>
        <pc:spChg chg="mod">
          <ac:chgData name="Suren Mohandass" userId="7d651f86-eb57-4558-b56c-97c886fa0419" providerId="ADAL" clId="{1619E333-5C55-4813-A132-CDF641FDF51C}" dt="2020-06-06T09:23:06.918" v="21" actId="20577"/>
          <ac:spMkLst>
            <pc:docMk/>
            <pc:sldMk cId="673196761" sldId="2049"/>
            <ac:spMk id="4" creationId="{EE3DCCC5-C51A-40F2-9013-62DC8BAF2765}"/>
          </ac:spMkLst>
        </pc:spChg>
      </pc:sldChg>
      <pc:sldChg chg="delSp modSp new del mod">
        <pc:chgData name="Suren Mohandass" userId="7d651f86-eb57-4558-b56c-97c886fa0419" providerId="ADAL" clId="{1619E333-5C55-4813-A132-CDF641FDF51C}" dt="2020-06-06T09:28:53.207" v="174" actId="47"/>
        <pc:sldMkLst>
          <pc:docMk/>
          <pc:sldMk cId="3383056442" sldId="2050"/>
        </pc:sldMkLst>
        <pc:spChg chg="del">
          <ac:chgData name="Suren Mohandass" userId="7d651f86-eb57-4558-b56c-97c886fa0419" providerId="ADAL" clId="{1619E333-5C55-4813-A132-CDF641FDF51C}" dt="2020-06-06T09:24:13.636" v="40" actId="478"/>
          <ac:spMkLst>
            <pc:docMk/>
            <pc:sldMk cId="3383056442" sldId="2050"/>
            <ac:spMk id="2" creationId="{1EDF21D3-F27C-4F61-A493-414BD1F8C1AC}"/>
          </ac:spMkLst>
        </pc:spChg>
        <pc:spChg chg="mod">
          <ac:chgData name="Suren Mohandass" userId="7d651f86-eb57-4558-b56c-97c886fa0419" providerId="ADAL" clId="{1619E333-5C55-4813-A132-CDF641FDF51C}" dt="2020-06-06T09:24:47.899" v="66" actId="113"/>
          <ac:spMkLst>
            <pc:docMk/>
            <pc:sldMk cId="3383056442" sldId="2050"/>
            <ac:spMk id="3" creationId="{56F21D16-8AD7-43A3-BBE7-C1A3583816F2}"/>
          </ac:spMkLst>
        </pc:spChg>
      </pc:sldChg>
      <pc:sldChg chg="addSp delSp modSp new mod modClrScheme modAnim chgLayout modNotesTx">
        <pc:chgData name="Suren Mohandass" userId="7d651f86-eb57-4558-b56c-97c886fa0419" providerId="ADAL" clId="{1619E333-5C55-4813-A132-CDF641FDF51C}" dt="2020-06-06T09:28:32.234" v="173" actId="6549"/>
        <pc:sldMkLst>
          <pc:docMk/>
          <pc:sldMk cId="2372239873" sldId="2051"/>
        </pc:sldMkLst>
        <pc:spChg chg="del mod ord">
          <ac:chgData name="Suren Mohandass" userId="7d651f86-eb57-4558-b56c-97c886fa0419" providerId="ADAL" clId="{1619E333-5C55-4813-A132-CDF641FDF51C}" dt="2020-06-06T09:25:37.539" v="68" actId="700"/>
          <ac:spMkLst>
            <pc:docMk/>
            <pc:sldMk cId="2372239873" sldId="2051"/>
            <ac:spMk id="2" creationId="{39CAF1A8-FD27-425A-90BE-41C2C77E45B7}"/>
          </ac:spMkLst>
        </pc:spChg>
        <pc:spChg chg="del mod ord">
          <ac:chgData name="Suren Mohandass" userId="7d651f86-eb57-4558-b56c-97c886fa0419" providerId="ADAL" clId="{1619E333-5C55-4813-A132-CDF641FDF51C}" dt="2020-06-06T09:25:37.539" v="68" actId="700"/>
          <ac:spMkLst>
            <pc:docMk/>
            <pc:sldMk cId="2372239873" sldId="2051"/>
            <ac:spMk id="3" creationId="{D0C1B943-955D-4270-BEC4-67175607571B}"/>
          </ac:spMkLst>
        </pc:spChg>
        <pc:spChg chg="add mod ord">
          <ac:chgData name="Suren Mohandass" userId="7d651f86-eb57-4558-b56c-97c886fa0419" providerId="ADAL" clId="{1619E333-5C55-4813-A132-CDF641FDF51C}" dt="2020-06-06T09:26:54.454" v="140" actId="20577"/>
          <ac:spMkLst>
            <pc:docMk/>
            <pc:sldMk cId="2372239873" sldId="2051"/>
            <ac:spMk id="4" creationId="{D606EE2B-742D-439B-9F7C-7F7120449236}"/>
          </ac:spMkLst>
        </pc:spChg>
        <pc:spChg chg="add del mod ord">
          <ac:chgData name="Suren Mohandass" userId="7d651f86-eb57-4558-b56c-97c886fa0419" providerId="ADAL" clId="{1619E333-5C55-4813-A132-CDF641FDF51C}" dt="2020-06-06T09:26:32.686" v="94" actId="478"/>
          <ac:spMkLst>
            <pc:docMk/>
            <pc:sldMk cId="2372239873" sldId="2051"/>
            <ac:spMk id="5" creationId="{C3C40390-3E8F-4987-9B45-9128954CD36A}"/>
          </ac:spMkLst>
        </pc:spChg>
        <pc:spChg chg="add del mod ord">
          <ac:chgData name="Suren Mohandass" userId="7d651f86-eb57-4558-b56c-97c886fa0419" providerId="ADAL" clId="{1619E333-5C55-4813-A132-CDF641FDF51C}" dt="2020-06-06T09:26:42.810" v="97" actId="478"/>
          <ac:spMkLst>
            <pc:docMk/>
            <pc:sldMk cId="2372239873" sldId="2051"/>
            <ac:spMk id="6" creationId="{3EB3F15A-0C16-4EBA-A042-8C104FB4365B}"/>
          </ac:spMkLst>
        </pc:spChg>
        <pc:graphicFrameChg chg="add mod modGraphic">
          <ac:chgData name="Suren Mohandass" userId="7d651f86-eb57-4558-b56c-97c886fa0419" providerId="ADAL" clId="{1619E333-5C55-4813-A132-CDF641FDF51C}" dt="2020-06-06T09:27:19.432" v="145" actId="114"/>
          <ac:graphicFrameMkLst>
            <pc:docMk/>
            <pc:sldMk cId="2372239873" sldId="2051"/>
            <ac:graphicFrameMk id="7" creationId="{9A3DE07E-984C-4566-A72E-262A40DACCBC}"/>
          </ac:graphicFrameMkLst>
        </pc:graphicFrameChg>
      </pc:sldChg>
      <pc:sldChg chg="addSp delSp modSp new mod modClrScheme modAnim chgLayout modNotesTx">
        <pc:chgData name="Suren Mohandass" userId="7d651f86-eb57-4558-b56c-97c886fa0419" providerId="ADAL" clId="{1619E333-5C55-4813-A132-CDF641FDF51C}" dt="2020-06-06T10:07:07.185" v="2313" actId="20577"/>
        <pc:sldMkLst>
          <pc:docMk/>
          <pc:sldMk cId="1959123393" sldId="2052"/>
        </pc:sldMkLst>
        <pc:spChg chg="mod ord">
          <ac:chgData name="Suren Mohandass" userId="7d651f86-eb57-4558-b56c-97c886fa0419" providerId="ADAL" clId="{1619E333-5C55-4813-A132-CDF641FDF51C}" dt="2020-06-06T10:07:07.185" v="2313" actId="20577"/>
          <ac:spMkLst>
            <pc:docMk/>
            <pc:sldMk cId="1959123393" sldId="2052"/>
            <ac:spMk id="2" creationId="{0AD527CD-8B66-4C66-BD26-63B3938D4F46}"/>
          </ac:spMkLst>
        </pc:spChg>
        <pc:spChg chg="del">
          <ac:chgData name="Suren Mohandass" userId="7d651f86-eb57-4558-b56c-97c886fa0419" providerId="ADAL" clId="{1619E333-5C55-4813-A132-CDF641FDF51C}" dt="2020-06-06T09:29:24.281" v="218"/>
          <ac:spMkLst>
            <pc:docMk/>
            <pc:sldMk cId="1959123393" sldId="2052"/>
            <ac:spMk id="3" creationId="{997EC584-4A48-485E-B6F6-59C8F2B0546D}"/>
          </ac:spMkLst>
        </pc:spChg>
        <pc:spChg chg="del">
          <ac:chgData name="Suren Mohandass" userId="7d651f86-eb57-4558-b56c-97c886fa0419" providerId="ADAL" clId="{1619E333-5C55-4813-A132-CDF641FDF51C}" dt="2020-06-06T09:29:24.281" v="218"/>
          <ac:spMkLst>
            <pc:docMk/>
            <pc:sldMk cId="1959123393" sldId="2052"/>
            <ac:spMk id="4" creationId="{AA2A2338-0B37-4620-AF5E-BB1F24881426}"/>
          </ac:spMkLst>
        </pc:spChg>
        <pc:spChg chg="add del mod">
          <ac:chgData name="Suren Mohandass" userId="7d651f86-eb57-4558-b56c-97c886fa0419" providerId="ADAL" clId="{1619E333-5C55-4813-A132-CDF641FDF51C}" dt="2020-06-06T09:29:24.281" v="218"/>
          <ac:spMkLst>
            <pc:docMk/>
            <pc:sldMk cId="1959123393" sldId="2052"/>
            <ac:spMk id="5" creationId="{B2BCD090-5395-4503-A33F-5C5BD7081367}"/>
          </ac:spMkLst>
        </pc:spChg>
        <pc:spChg chg="add del mod ord">
          <ac:chgData name="Suren Mohandass" userId="7d651f86-eb57-4558-b56c-97c886fa0419" providerId="ADAL" clId="{1619E333-5C55-4813-A132-CDF641FDF51C}" dt="2020-06-06T09:29:43.858" v="219" actId="700"/>
          <ac:spMkLst>
            <pc:docMk/>
            <pc:sldMk cId="1959123393" sldId="2052"/>
            <ac:spMk id="6" creationId="{79B89C21-1C3F-4E9E-8470-0BBF5DCE59D6}"/>
          </ac:spMkLst>
        </pc:spChg>
        <pc:spChg chg="add del mod">
          <ac:chgData name="Suren Mohandass" userId="7d651f86-eb57-4558-b56c-97c886fa0419" providerId="ADAL" clId="{1619E333-5C55-4813-A132-CDF641FDF51C}" dt="2020-06-06T09:29:43.858" v="219" actId="700"/>
          <ac:spMkLst>
            <pc:docMk/>
            <pc:sldMk cId="1959123393" sldId="2052"/>
            <ac:spMk id="7" creationId="{D66C3E6E-A3A5-48BF-A07F-C8D8BF699212}"/>
          </ac:spMkLst>
        </pc:spChg>
        <pc:spChg chg="add del mod ord">
          <ac:chgData name="Suren Mohandass" userId="7d651f86-eb57-4558-b56c-97c886fa0419" providerId="ADAL" clId="{1619E333-5C55-4813-A132-CDF641FDF51C}" dt="2020-06-06T09:41:04.325" v="1087" actId="12084"/>
          <ac:spMkLst>
            <pc:docMk/>
            <pc:sldMk cId="1959123393" sldId="2052"/>
            <ac:spMk id="8" creationId="{29C71463-7AE1-48D7-988F-F1321FFC5B9B}"/>
          </ac:spMkLst>
        </pc:spChg>
        <pc:graphicFrameChg chg="add del modGraphic">
          <ac:chgData name="Suren Mohandass" userId="7d651f86-eb57-4558-b56c-97c886fa0419" providerId="ADAL" clId="{1619E333-5C55-4813-A132-CDF641FDF51C}" dt="2020-06-06T09:38:50.392" v="1080" actId="478"/>
          <ac:graphicFrameMkLst>
            <pc:docMk/>
            <pc:sldMk cId="1959123393" sldId="2052"/>
            <ac:graphicFrameMk id="9" creationId="{4DB3CFE8-A49D-414C-B5B5-0D87E07ACFE8}"/>
          </ac:graphicFrameMkLst>
        </pc:graphicFrameChg>
        <pc:graphicFrameChg chg="add del">
          <ac:chgData name="Suren Mohandass" userId="7d651f86-eb57-4558-b56c-97c886fa0419" providerId="ADAL" clId="{1619E333-5C55-4813-A132-CDF641FDF51C}" dt="2020-06-06T09:39:04.066" v="1082" actId="26606"/>
          <ac:graphicFrameMkLst>
            <pc:docMk/>
            <pc:sldMk cId="1959123393" sldId="2052"/>
            <ac:graphicFrameMk id="10" creationId="{047F6586-6128-4566-8732-FCA5AB33EF45}"/>
          </ac:graphicFrameMkLst>
        </pc:graphicFrameChg>
        <pc:graphicFrameChg chg="add del modGraphic">
          <ac:chgData name="Suren Mohandass" userId="7d651f86-eb57-4558-b56c-97c886fa0419" providerId="ADAL" clId="{1619E333-5C55-4813-A132-CDF641FDF51C}" dt="2020-06-06T09:39:29.747" v="1084" actId="1032"/>
          <ac:graphicFrameMkLst>
            <pc:docMk/>
            <pc:sldMk cId="1959123393" sldId="2052"/>
            <ac:graphicFrameMk id="11" creationId="{1CCDDC6E-7AA6-4B3D-A745-C868B975CC63}"/>
          </ac:graphicFrameMkLst>
        </pc:graphicFrameChg>
        <pc:graphicFrameChg chg="add del modGraphic">
          <ac:chgData name="Suren Mohandass" userId="7d651f86-eb57-4558-b56c-97c886fa0419" providerId="ADAL" clId="{1619E333-5C55-4813-A132-CDF641FDF51C}" dt="2020-06-06T09:40:08.124" v="1086" actId="21"/>
          <ac:graphicFrameMkLst>
            <pc:docMk/>
            <pc:sldMk cId="1959123393" sldId="2052"/>
            <ac:graphicFrameMk id="14" creationId="{97304329-6A07-494A-A5DF-588C50BBABEC}"/>
          </ac:graphicFrameMkLst>
        </pc:graphicFrameChg>
        <pc:graphicFrameChg chg="add mod">
          <ac:chgData name="Suren Mohandass" userId="7d651f86-eb57-4558-b56c-97c886fa0419" providerId="ADAL" clId="{1619E333-5C55-4813-A132-CDF641FDF51C}" dt="2020-06-06T09:41:07.078" v="1088" actId="14100"/>
          <ac:graphicFrameMkLst>
            <pc:docMk/>
            <pc:sldMk cId="1959123393" sldId="2052"/>
            <ac:graphicFrameMk id="15" creationId="{3AC44A60-305D-4A57-A020-8EC32300A276}"/>
          </ac:graphicFrameMkLst>
        </pc:graphicFrameChg>
      </pc:sldChg>
      <pc:sldChg chg="addSp delSp modSp new mod ord modClrScheme modAnim chgLayout modNotesTx">
        <pc:chgData name="Suren Mohandass" userId="7d651f86-eb57-4558-b56c-97c886fa0419" providerId="ADAL" clId="{1619E333-5C55-4813-A132-CDF641FDF51C}" dt="2020-06-06T10:30:24.943" v="2567" actId="1076"/>
        <pc:sldMkLst>
          <pc:docMk/>
          <pc:sldMk cId="2046563911" sldId="2053"/>
        </pc:sldMkLst>
        <pc:spChg chg="mod">
          <ac:chgData name="Suren Mohandass" userId="7d651f86-eb57-4558-b56c-97c886fa0419" providerId="ADAL" clId="{1619E333-5C55-4813-A132-CDF641FDF51C}" dt="2020-06-06T09:59:43.012" v="2053" actId="26606"/>
          <ac:spMkLst>
            <pc:docMk/>
            <pc:sldMk cId="2046563911" sldId="2053"/>
            <ac:spMk id="2" creationId="{97A2308F-42B2-4EDC-8B56-5FF859CD10B5}"/>
          </ac:spMkLst>
        </pc:spChg>
        <pc:spChg chg="del mod">
          <ac:chgData name="Suren Mohandass" userId="7d651f86-eb57-4558-b56c-97c886fa0419" providerId="ADAL" clId="{1619E333-5C55-4813-A132-CDF641FDF51C}" dt="2020-06-06T09:59:43.012" v="2053" actId="26606"/>
          <ac:spMkLst>
            <pc:docMk/>
            <pc:sldMk cId="2046563911" sldId="2053"/>
            <ac:spMk id="3" creationId="{2E3B4576-A68D-4DD8-9A07-961A185264A7}"/>
          </ac:spMkLst>
        </pc:spChg>
        <pc:spChg chg="add mod">
          <ac:chgData name="Suren Mohandass" userId="7d651f86-eb57-4558-b56c-97c886fa0419" providerId="ADAL" clId="{1619E333-5C55-4813-A132-CDF641FDF51C}" dt="2020-06-06T10:30:24.943" v="2567" actId="1076"/>
          <ac:spMkLst>
            <pc:docMk/>
            <pc:sldMk cId="2046563911" sldId="2053"/>
            <ac:spMk id="6" creationId="{783205DC-8D3F-4EA6-8471-D15C0EEA037F}"/>
          </ac:spMkLst>
        </pc:spChg>
        <pc:graphicFrameChg chg="add del modGraphic">
          <ac:chgData name="Suren Mohandass" userId="7d651f86-eb57-4558-b56c-97c886fa0419" providerId="ADAL" clId="{1619E333-5C55-4813-A132-CDF641FDF51C}" dt="2020-06-06T09:59:37.246" v="2052" actId="1032"/>
          <ac:graphicFrameMkLst>
            <pc:docMk/>
            <pc:sldMk cId="2046563911" sldId="2053"/>
            <ac:graphicFrameMk id="4" creationId="{366677A3-B398-47B3-B28E-0058F0D01BBB}"/>
          </ac:graphicFrameMkLst>
        </pc:graphicFrameChg>
        <pc:graphicFrameChg chg="add mod">
          <ac:chgData name="Suren Mohandass" userId="7d651f86-eb57-4558-b56c-97c886fa0419" providerId="ADAL" clId="{1619E333-5C55-4813-A132-CDF641FDF51C}" dt="2020-06-06T10:03:19.826" v="2145" actId="14100"/>
          <ac:graphicFrameMkLst>
            <pc:docMk/>
            <pc:sldMk cId="2046563911" sldId="2053"/>
            <ac:graphicFrameMk id="5" creationId="{AED0E0F3-7713-438E-B65C-3DD2EAC2BB73}"/>
          </ac:graphicFrameMkLst>
        </pc:graphicFrameChg>
        <pc:picChg chg="add mod">
          <ac:chgData name="Suren Mohandass" userId="7d651f86-eb57-4558-b56c-97c886fa0419" providerId="ADAL" clId="{1619E333-5C55-4813-A132-CDF641FDF51C}" dt="2020-06-06T10:05:25.419" v="2171" actId="1076"/>
          <ac:picMkLst>
            <pc:docMk/>
            <pc:sldMk cId="2046563911" sldId="2053"/>
            <ac:picMk id="1026" creationId="{04B65DAF-98AE-4A92-BA9F-9E1E68B334AC}"/>
          </ac:picMkLst>
        </pc:picChg>
      </pc:sldChg>
      <pc:sldChg chg="addSp delSp modSp new mod modTransition modClrScheme modAnim chgLayout">
        <pc:chgData name="Suren Mohandass" userId="7d651f86-eb57-4558-b56c-97c886fa0419" providerId="ADAL" clId="{1619E333-5C55-4813-A132-CDF641FDF51C}" dt="2020-06-06T10:41:25.951" v="3071" actId="20577"/>
        <pc:sldMkLst>
          <pc:docMk/>
          <pc:sldMk cId="3196205121" sldId="2054"/>
        </pc:sldMkLst>
        <pc:spChg chg="mod">
          <ac:chgData name="Suren Mohandass" userId="7d651f86-eb57-4558-b56c-97c886fa0419" providerId="ADAL" clId="{1619E333-5C55-4813-A132-CDF641FDF51C}" dt="2020-06-06T10:12:12.029" v="2508" actId="26606"/>
          <ac:spMkLst>
            <pc:docMk/>
            <pc:sldMk cId="3196205121" sldId="2054"/>
            <ac:spMk id="2" creationId="{6F0816FD-6B22-473C-91A2-FDB37974B33B}"/>
          </ac:spMkLst>
        </pc:spChg>
        <pc:spChg chg="mod">
          <ac:chgData name="Suren Mohandass" userId="7d651f86-eb57-4558-b56c-97c886fa0419" providerId="ADAL" clId="{1619E333-5C55-4813-A132-CDF641FDF51C}" dt="2020-06-06T10:41:25.951" v="3071" actId="20577"/>
          <ac:spMkLst>
            <pc:docMk/>
            <pc:sldMk cId="3196205121" sldId="2054"/>
            <ac:spMk id="3" creationId="{DFC7050D-34D9-4C26-8B6C-B43A9B3DD4DD}"/>
          </ac:spMkLst>
        </pc:spChg>
        <pc:spChg chg="add del mod">
          <ac:chgData name="Suren Mohandass" userId="7d651f86-eb57-4558-b56c-97c886fa0419" providerId="ADAL" clId="{1619E333-5C55-4813-A132-CDF641FDF51C}" dt="2020-06-06T10:09:26.928" v="2459"/>
          <ac:spMkLst>
            <pc:docMk/>
            <pc:sldMk cId="3196205121" sldId="2054"/>
            <ac:spMk id="4" creationId="{2745E914-4393-471D-B2A1-3AF143C0AA2C}"/>
          </ac:spMkLst>
        </pc:spChg>
        <pc:picChg chg="add mod">
          <ac:chgData name="Suren Mohandass" userId="7d651f86-eb57-4558-b56c-97c886fa0419" providerId="ADAL" clId="{1619E333-5C55-4813-A132-CDF641FDF51C}" dt="2020-06-06T10:12:12.029" v="2508" actId="26606"/>
          <ac:picMkLst>
            <pc:docMk/>
            <pc:sldMk cId="3196205121" sldId="2054"/>
            <ac:picMk id="2050" creationId="{E0D4B9DE-A946-4A4E-BEBE-7B32A296C572}"/>
          </ac:picMkLst>
        </pc:picChg>
      </pc:sldChg>
      <pc:sldChg chg="addSp delSp modSp new mod modClrScheme chgLayout modNotesTx">
        <pc:chgData name="Suren Mohandass" userId="7d651f86-eb57-4558-b56c-97c886fa0419" providerId="ADAL" clId="{1619E333-5C55-4813-A132-CDF641FDF51C}" dt="2020-06-06T11:44:38.892" v="4953" actId="20577"/>
        <pc:sldMkLst>
          <pc:docMk/>
          <pc:sldMk cId="4003982948" sldId="2055"/>
        </pc:sldMkLst>
        <pc:spChg chg="mod">
          <ac:chgData name="Suren Mohandass" userId="7d651f86-eb57-4558-b56c-97c886fa0419" providerId="ADAL" clId="{1619E333-5C55-4813-A132-CDF641FDF51C}" dt="2020-06-06T11:10:37.383" v="4466" actId="27636"/>
          <ac:spMkLst>
            <pc:docMk/>
            <pc:sldMk cId="4003982948" sldId="2055"/>
            <ac:spMk id="2" creationId="{5A5EC37B-2654-4C70-B7AC-60E49F07CD9E}"/>
          </ac:spMkLst>
        </pc:spChg>
        <pc:spChg chg="add del mod">
          <ac:chgData name="Suren Mohandass" userId="7d651f86-eb57-4558-b56c-97c886fa0419" providerId="ADAL" clId="{1619E333-5C55-4813-A132-CDF641FDF51C}" dt="2020-06-06T10:44:22.260" v="3239" actId="26606"/>
          <ac:spMkLst>
            <pc:docMk/>
            <pc:sldMk cId="4003982948" sldId="2055"/>
            <ac:spMk id="3" creationId="{D010DB18-0D8F-41B7-ABF6-85CBCB4DE471}"/>
          </ac:spMkLst>
        </pc:spChg>
        <pc:spChg chg="add mod">
          <ac:chgData name="Suren Mohandass" userId="7d651f86-eb57-4558-b56c-97c886fa0419" providerId="ADAL" clId="{1619E333-5C55-4813-A132-CDF641FDF51C}" dt="2020-06-06T11:06:58.209" v="4258" actId="6549"/>
          <ac:spMkLst>
            <pc:docMk/>
            <pc:sldMk cId="4003982948" sldId="2055"/>
            <ac:spMk id="6" creationId="{C00AC807-881F-492B-8901-8E630561D5FE}"/>
          </ac:spMkLst>
        </pc:spChg>
        <pc:spChg chg="add del mod">
          <ac:chgData name="Suren Mohandass" userId="7d651f86-eb57-4558-b56c-97c886fa0419" providerId="ADAL" clId="{1619E333-5C55-4813-A132-CDF641FDF51C}" dt="2020-06-06T10:44:16.750" v="3236" actId="26606"/>
          <ac:spMkLst>
            <pc:docMk/>
            <pc:sldMk cId="4003982948" sldId="2055"/>
            <ac:spMk id="9" creationId="{3393662C-AFF5-45E6-A55F-BBBDF44A5C1D}"/>
          </ac:spMkLst>
        </pc:spChg>
        <pc:spChg chg="add del mod">
          <ac:chgData name="Suren Mohandass" userId="7d651f86-eb57-4558-b56c-97c886fa0419" providerId="ADAL" clId="{1619E333-5C55-4813-A132-CDF641FDF51C}" dt="2020-06-06T10:44:35.709" v="3240"/>
          <ac:spMkLst>
            <pc:docMk/>
            <pc:sldMk cId="4003982948" sldId="2055"/>
            <ac:spMk id="13" creationId="{0B8B4977-E04F-4468-9332-00E1463FC324}"/>
          </ac:spMkLst>
        </pc:spChg>
        <pc:spChg chg="add del mod">
          <ac:chgData name="Suren Mohandass" userId="7d651f86-eb57-4558-b56c-97c886fa0419" providerId="ADAL" clId="{1619E333-5C55-4813-A132-CDF641FDF51C}" dt="2020-06-06T10:44:51.745" v="3242" actId="26606"/>
          <ac:spMkLst>
            <pc:docMk/>
            <pc:sldMk cId="4003982948" sldId="2055"/>
            <ac:spMk id="71" creationId="{CDFBFE45-266F-4247-B2F1-401C5B3E259C}"/>
          </ac:spMkLst>
        </pc:spChg>
        <pc:spChg chg="add del mod">
          <ac:chgData name="Suren Mohandass" userId="7d651f86-eb57-4558-b56c-97c886fa0419" providerId="ADAL" clId="{1619E333-5C55-4813-A132-CDF641FDF51C}" dt="2020-06-06T10:44:51.745" v="3242" actId="26606"/>
          <ac:spMkLst>
            <pc:docMk/>
            <pc:sldMk cId="4003982948" sldId="2055"/>
            <ac:spMk id="73" creationId="{FF064AAB-265F-46C3-9168-87B34B20077C}"/>
          </ac:spMkLst>
        </pc:spChg>
        <pc:spChg chg="add del mod">
          <ac:chgData name="Suren Mohandass" userId="7d651f86-eb57-4558-b56c-97c886fa0419" providerId="ADAL" clId="{1619E333-5C55-4813-A132-CDF641FDF51C}" dt="2020-06-06T10:44:51.745" v="3242" actId="26606"/>
          <ac:spMkLst>
            <pc:docMk/>
            <pc:sldMk cId="4003982948" sldId="2055"/>
            <ac:spMk id="75" creationId="{9F1957F0-42AB-4735-A97C-8352F2E58046}"/>
          </ac:spMkLst>
        </pc:spChg>
        <pc:spChg chg="add del mod">
          <ac:chgData name="Suren Mohandass" userId="7d651f86-eb57-4558-b56c-97c886fa0419" providerId="ADAL" clId="{1619E333-5C55-4813-A132-CDF641FDF51C}" dt="2020-06-06T10:44:51.745" v="3242" actId="26606"/>
          <ac:spMkLst>
            <pc:docMk/>
            <pc:sldMk cId="4003982948" sldId="2055"/>
            <ac:spMk id="77" creationId="{0398AE62-52E9-4BF8-AF8F-332D45F75867}"/>
          </ac:spMkLst>
        </pc:spChg>
        <pc:spChg chg="add del mod">
          <ac:chgData name="Suren Mohandass" userId="7d651f86-eb57-4558-b56c-97c886fa0419" providerId="ADAL" clId="{1619E333-5C55-4813-A132-CDF641FDF51C}" dt="2020-06-06T10:44:51.745" v="3242" actId="26606"/>
          <ac:spMkLst>
            <pc:docMk/>
            <pc:sldMk cId="4003982948" sldId="2055"/>
            <ac:spMk id="79" creationId="{2E58FFA8-D073-410F-949B-2D7787DFCFBD}"/>
          </ac:spMkLst>
        </pc:spChg>
        <pc:spChg chg="add del mod">
          <ac:chgData name="Suren Mohandass" userId="7d651f86-eb57-4558-b56c-97c886fa0419" providerId="ADAL" clId="{1619E333-5C55-4813-A132-CDF641FDF51C}" dt="2020-06-06T10:44:51.745" v="3242" actId="26606"/>
          <ac:spMkLst>
            <pc:docMk/>
            <pc:sldMk cId="4003982948" sldId="2055"/>
            <ac:spMk id="81" creationId="{ED53F958-B927-4B7A-B703-6E0AD327AD1F}"/>
          </ac:spMkLst>
        </pc:spChg>
        <pc:spChg chg="add mod">
          <ac:chgData name="Suren Mohandass" userId="7d651f86-eb57-4558-b56c-97c886fa0419" providerId="ADAL" clId="{1619E333-5C55-4813-A132-CDF641FDF51C}" dt="2020-06-06T10:48:23.089" v="3357" actId="20577"/>
          <ac:spMkLst>
            <pc:docMk/>
            <pc:sldMk cId="4003982948" sldId="2055"/>
            <ac:spMk id="3076" creationId="{994A340E-1615-4386-A634-6356E3A4BF4E}"/>
          </ac:spMkLst>
        </pc:spChg>
        <pc:spChg chg="add del mod">
          <ac:chgData name="Suren Mohandass" userId="7d651f86-eb57-4558-b56c-97c886fa0419" providerId="ADAL" clId="{1619E333-5C55-4813-A132-CDF641FDF51C}" dt="2020-06-06T10:48:31.197" v="3370" actId="478"/>
          <ac:spMkLst>
            <pc:docMk/>
            <pc:sldMk cId="4003982948" sldId="2055"/>
            <ac:spMk id="3077" creationId="{284479DD-B451-401F-9DC5-95EFFEDCA3CD}"/>
          </ac:spMkLst>
        </pc:spChg>
        <pc:graphicFrameChg chg="add del">
          <ac:chgData name="Suren Mohandass" userId="7d651f86-eb57-4558-b56c-97c886fa0419" providerId="ADAL" clId="{1619E333-5C55-4813-A132-CDF641FDF51C}" dt="2020-06-06T10:44:16.750" v="3236" actId="26606"/>
          <ac:graphicFrameMkLst>
            <pc:docMk/>
            <pc:sldMk cId="4003982948" sldId="2055"/>
            <ac:graphicFrameMk id="5" creationId="{3B9C7B2C-EC6A-4EDA-A16F-34F2B94558F6}"/>
          </ac:graphicFrameMkLst>
        </pc:graphicFrameChg>
        <pc:graphicFrameChg chg="add del">
          <ac:chgData name="Suren Mohandass" userId="7d651f86-eb57-4558-b56c-97c886fa0419" providerId="ADAL" clId="{1619E333-5C55-4813-A132-CDF641FDF51C}" dt="2020-06-06T10:44:22.230" v="3238" actId="26606"/>
          <ac:graphicFrameMkLst>
            <pc:docMk/>
            <pc:sldMk cId="4003982948" sldId="2055"/>
            <ac:graphicFrameMk id="11" creationId="{15716349-B6F1-49B1-83F0-6D324C27F612}"/>
          </ac:graphicFrameMkLst>
        </pc:graphicFrameChg>
        <pc:graphicFrameChg chg="add mod ord modGraphic">
          <ac:chgData name="Suren Mohandass" userId="7d651f86-eb57-4558-b56c-97c886fa0419" providerId="ADAL" clId="{1619E333-5C55-4813-A132-CDF641FDF51C}" dt="2020-06-06T11:12:17.983" v="4486" actId="20577"/>
          <ac:graphicFrameMkLst>
            <pc:docMk/>
            <pc:sldMk cId="4003982948" sldId="2055"/>
            <ac:graphicFrameMk id="14" creationId="{3C52704F-5827-43EA-B891-5A936571290D}"/>
          </ac:graphicFrameMkLst>
        </pc:graphicFrameChg>
        <pc:picChg chg="add mod">
          <ac:chgData name="Suren Mohandass" userId="7d651f86-eb57-4558-b56c-97c886fa0419" providerId="ADAL" clId="{1619E333-5C55-4813-A132-CDF641FDF51C}" dt="2020-06-06T10:44:51.789" v="3243" actId="26606"/>
          <ac:picMkLst>
            <pc:docMk/>
            <pc:sldMk cId="4003982948" sldId="2055"/>
            <ac:picMk id="3074" creationId="{AA199A36-EFD2-4C0E-824C-AC620BECACF5}"/>
          </ac:picMkLst>
        </pc:picChg>
      </pc:sldChg>
      <pc:sldChg chg="modSp add mod">
        <pc:chgData name="Suren Mohandass" userId="7d651f86-eb57-4558-b56c-97c886fa0419" providerId="ADAL" clId="{1619E333-5C55-4813-A132-CDF641FDF51C}" dt="2020-06-06T11:25:15.709" v="4691" actId="20577"/>
        <pc:sldMkLst>
          <pc:docMk/>
          <pc:sldMk cId="2342543371" sldId="2056"/>
        </pc:sldMkLst>
        <pc:spChg chg="mod">
          <ac:chgData name="Suren Mohandass" userId="7d651f86-eb57-4558-b56c-97c886fa0419" providerId="ADAL" clId="{1619E333-5C55-4813-A132-CDF641FDF51C}" dt="2020-06-06T11:25:15.709" v="4691" actId="20577"/>
          <ac:spMkLst>
            <pc:docMk/>
            <pc:sldMk cId="2342543371" sldId="2056"/>
            <ac:spMk id="2" creationId="{00000000-0000-0000-0000-000000000000}"/>
          </ac:spMkLst>
        </pc:spChg>
      </pc:sldChg>
      <pc:sldChg chg="addSp delSp modSp new mod modClrScheme chgLayout modNotesTx">
        <pc:chgData name="Suren Mohandass" userId="7d651f86-eb57-4558-b56c-97c886fa0419" providerId="ADAL" clId="{1619E333-5C55-4813-A132-CDF641FDF51C}" dt="2020-06-06T11:44:47.267" v="4995" actId="20577"/>
        <pc:sldMkLst>
          <pc:docMk/>
          <pc:sldMk cId="910963354" sldId="2057"/>
        </pc:sldMkLst>
        <pc:spChg chg="mod ord">
          <ac:chgData name="Suren Mohandass" userId="7d651f86-eb57-4558-b56c-97c886fa0419" providerId="ADAL" clId="{1619E333-5C55-4813-A132-CDF641FDF51C}" dt="2020-06-06T11:04:06.411" v="4214" actId="26606"/>
          <ac:spMkLst>
            <pc:docMk/>
            <pc:sldMk cId="910963354" sldId="2057"/>
            <ac:spMk id="2" creationId="{28F5CF66-8C48-487C-91C4-A9AD5B4DEE40}"/>
          </ac:spMkLst>
        </pc:spChg>
        <pc:spChg chg="del mod ord">
          <ac:chgData name="Suren Mohandass" userId="7d651f86-eb57-4558-b56c-97c886fa0419" providerId="ADAL" clId="{1619E333-5C55-4813-A132-CDF641FDF51C}" dt="2020-06-06T10:52:43.391" v="3456" actId="700"/>
          <ac:spMkLst>
            <pc:docMk/>
            <pc:sldMk cId="910963354" sldId="2057"/>
            <ac:spMk id="3" creationId="{956658EC-1F80-4E54-A1C2-FEDB634B74E0}"/>
          </ac:spMkLst>
        </pc:spChg>
        <pc:spChg chg="del">
          <ac:chgData name="Suren Mohandass" userId="7d651f86-eb57-4558-b56c-97c886fa0419" providerId="ADAL" clId="{1619E333-5C55-4813-A132-CDF641FDF51C}" dt="2020-06-06T10:52:43.391" v="3456" actId="700"/>
          <ac:spMkLst>
            <pc:docMk/>
            <pc:sldMk cId="910963354" sldId="2057"/>
            <ac:spMk id="4" creationId="{CAF93CBF-DC47-4E3E-8B61-BE3F4D39521B}"/>
          </ac:spMkLst>
        </pc:spChg>
        <pc:spChg chg="del">
          <ac:chgData name="Suren Mohandass" userId="7d651f86-eb57-4558-b56c-97c886fa0419" providerId="ADAL" clId="{1619E333-5C55-4813-A132-CDF641FDF51C}" dt="2020-06-06T10:52:43.391" v="3456" actId="700"/>
          <ac:spMkLst>
            <pc:docMk/>
            <pc:sldMk cId="910963354" sldId="2057"/>
            <ac:spMk id="5" creationId="{1F0930E4-6112-4A67-AAF4-468B85AB4303}"/>
          </ac:spMkLst>
        </pc:spChg>
        <pc:spChg chg="del">
          <ac:chgData name="Suren Mohandass" userId="7d651f86-eb57-4558-b56c-97c886fa0419" providerId="ADAL" clId="{1619E333-5C55-4813-A132-CDF641FDF51C}" dt="2020-06-06T10:52:43.391" v="3456" actId="700"/>
          <ac:spMkLst>
            <pc:docMk/>
            <pc:sldMk cId="910963354" sldId="2057"/>
            <ac:spMk id="6" creationId="{72E4CCB1-1D98-44E0-BA9C-5F9FB0DA8F17}"/>
          </ac:spMkLst>
        </pc:spChg>
        <pc:spChg chg="add del mod ord">
          <ac:chgData name="Suren Mohandass" userId="7d651f86-eb57-4558-b56c-97c886fa0419" providerId="ADAL" clId="{1619E333-5C55-4813-A132-CDF641FDF51C}" dt="2020-06-06T11:05:20.330" v="4219" actId="12084"/>
          <ac:spMkLst>
            <pc:docMk/>
            <pc:sldMk cId="910963354" sldId="2057"/>
            <ac:spMk id="7" creationId="{8656158B-D810-4A21-8D68-01DFA53F9B53}"/>
          </ac:spMkLst>
        </pc:spChg>
        <pc:spChg chg="add del mod">
          <ac:chgData name="Suren Mohandass" userId="7d651f86-eb57-4558-b56c-97c886fa0419" providerId="ADAL" clId="{1619E333-5C55-4813-A132-CDF641FDF51C}" dt="2020-06-06T11:04:06.411" v="4214" actId="26606"/>
          <ac:spMkLst>
            <pc:docMk/>
            <pc:sldMk cId="910963354" sldId="2057"/>
            <ac:spMk id="13" creationId="{4348AABC-530E-4DBD-8E63-04B175CEBFF8}"/>
          </ac:spMkLst>
        </pc:spChg>
        <pc:graphicFrameChg chg="add del modGraphic">
          <ac:chgData name="Suren Mohandass" userId="7d651f86-eb57-4558-b56c-97c886fa0419" providerId="ADAL" clId="{1619E333-5C55-4813-A132-CDF641FDF51C}" dt="2020-06-06T11:03:42.146" v="4210" actId="1032"/>
          <ac:graphicFrameMkLst>
            <pc:docMk/>
            <pc:sldMk cId="910963354" sldId="2057"/>
            <ac:graphicFrameMk id="8" creationId="{6316F21F-2FED-45B2-A182-4E95D8442655}"/>
          </ac:graphicFrameMkLst>
        </pc:graphicFrameChg>
        <pc:graphicFrameChg chg="add del">
          <ac:chgData name="Suren Mohandass" userId="7d651f86-eb57-4558-b56c-97c886fa0419" providerId="ADAL" clId="{1619E333-5C55-4813-A132-CDF641FDF51C}" dt="2020-06-06T11:04:06.411" v="4214" actId="26606"/>
          <ac:graphicFrameMkLst>
            <pc:docMk/>
            <pc:sldMk cId="910963354" sldId="2057"/>
            <ac:graphicFrameMk id="9" creationId="{B9AFDB5A-BBE4-4E98-9F79-B9632B7E6CC8}"/>
          </ac:graphicFrameMkLst>
        </pc:graphicFrameChg>
        <pc:graphicFrameChg chg="add mod">
          <ac:chgData name="Suren Mohandass" userId="7d651f86-eb57-4558-b56c-97c886fa0419" providerId="ADAL" clId="{1619E333-5C55-4813-A132-CDF641FDF51C}" dt="2020-06-06T11:09:21.513" v="4409" actId="20577"/>
          <ac:graphicFrameMkLst>
            <pc:docMk/>
            <pc:sldMk cId="910963354" sldId="2057"/>
            <ac:graphicFrameMk id="10" creationId="{D0BB43E5-CFD5-447A-9C6A-6C0DA5A0387A}"/>
          </ac:graphicFrameMkLst>
        </pc:graphicFrameChg>
      </pc:sldChg>
      <pc:sldChg chg="new del">
        <pc:chgData name="Suren Mohandass" userId="7d651f86-eb57-4558-b56c-97c886fa0419" providerId="ADAL" clId="{1619E333-5C55-4813-A132-CDF641FDF51C}" dt="2020-06-06T11:10:14.570" v="4464" actId="47"/>
        <pc:sldMkLst>
          <pc:docMk/>
          <pc:sldMk cId="834465954" sldId="2058"/>
        </pc:sldMkLst>
      </pc:sldChg>
      <pc:sldChg chg="modSp new del mod">
        <pc:chgData name="Suren Mohandass" userId="7d651f86-eb57-4558-b56c-97c886fa0419" providerId="ADAL" clId="{1619E333-5C55-4813-A132-CDF641FDF51C}" dt="2020-06-06T11:09:37.348" v="4410" actId="47"/>
        <pc:sldMkLst>
          <pc:docMk/>
          <pc:sldMk cId="2198133131" sldId="2058"/>
        </pc:sldMkLst>
        <pc:spChg chg="mod">
          <ac:chgData name="Suren Mohandass" userId="7d651f86-eb57-4558-b56c-97c886fa0419" providerId="ADAL" clId="{1619E333-5C55-4813-A132-CDF641FDF51C}" dt="2020-06-06T11:08:17.748" v="4289" actId="20577"/>
          <ac:spMkLst>
            <pc:docMk/>
            <pc:sldMk cId="2198133131" sldId="2058"/>
            <ac:spMk id="2" creationId="{FF0CD224-433B-4CE2-BF2A-0ADAEF22ADB9}"/>
          </ac:spMkLst>
        </pc:spChg>
        <pc:spChg chg="mod">
          <ac:chgData name="Suren Mohandass" userId="7d651f86-eb57-4558-b56c-97c886fa0419" providerId="ADAL" clId="{1619E333-5C55-4813-A132-CDF641FDF51C}" dt="2020-06-06T11:09:09.623" v="4403" actId="21"/>
          <ac:spMkLst>
            <pc:docMk/>
            <pc:sldMk cId="2198133131" sldId="2058"/>
            <ac:spMk id="3" creationId="{528F18B1-CBEF-44B0-9D8C-A1D1B40F7409}"/>
          </ac:spMkLst>
        </pc:spChg>
      </pc:sldChg>
      <pc:sldChg chg="new del">
        <pc:chgData name="Suren Mohandass" userId="7d651f86-eb57-4558-b56c-97c886fa0419" providerId="ADAL" clId="{1619E333-5C55-4813-A132-CDF641FDF51C}" dt="2020-06-06T11:25:24.304" v="4692" actId="47"/>
        <pc:sldMkLst>
          <pc:docMk/>
          <pc:sldMk cId="3564060475" sldId="2058"/>
        </pc:sldMkLst>
      </pc:sldChg>
      <pc:sldChg chg="addSp delSp modSp new mod modAnim chgLayout modNotesTx">
        <pc:chgData name="Suren Mohandass" userId="7d651f86-eb57-4558-b56c-97c886fa0419" providerId="ADAL" clId="{1619E333-5C55-4813-A132-CDF641FDF51C}" dt="2020-06-07T20:32:17.204" v="5163" actId="6549"/>
        <pc:sldMkLst>
          <pc:docMk/>
          <pc:sldMk cId="368329734" sldId="2059"/>
        </pc:sldMkLst>
        <pc:spChg chg="del mod ord">
          <ac:chgData name="Suren Mohandass" userId="7d651f86-eb57-4558-b56c-97c886fa0419" providerId="ADAL" clId="{1619E333-5C55-4813-A132-CDF641FDF51C}" dt="2020-06-06T11:13:50.796" v="4504" actId="700"/>
          <ac:spMkLst>
            <pc:docMk/>
            <pc:sldMk cId="368329734" sldId="2059"/>
            <ac:spMk id="2" creationId="{AB47D419-4AD9-49F1-9597-1ACDEC3D55B4}"/>
          </ac:spMkLst>
        </pc:spChg>
        <pc:spChg chg="add mod ord">
          <ac:chgData name="Suren Mohandass" userId="7d651f86-eb57-4558-b56c-97c886fa0419" providerId="ADAL" clId="{1619E333-5C55-4813-A132-CDF641FDF51C}" dt="2020-06-06T11:20:43.391" v="4554" actId="20577"/>
          <ac:spMkLst>
            <pc:docMk/>
            <pc:sldMk cId="368329734" sldId="2059"/>
            <ac:spMk id="3" creationId="{743A0AB5-9871-4BB6-ABD0-F50B0ADC592C}"/>
          </ac:spMkLst>
        </pc:spChg>
        <pc:spChg chg="add del mod ord">
          <ac:chgData name="Suren Mohandass" userId="7d651f86-eb57-4558-b56c-97c886fa0419" providerId="ADAL" clId="{1619E333-5C55-4813-A132-CDF641FDF51C}" dt="2020-06-06T11:14:08.524" v="4528" actId="478"/>
          <ac:spMkLst>
            <pc:docMk/>
            <pc:sldMk cId="368329734" sldId="2059"/>
            <ac:spMk id="4" creationId="{4BAE4BD8-3C4E-4F78-8249-4300EED94CBA}"/>
          </ac:spMkLst>
        </pc:spChg>
        <pc:spChg chg="add del">
          <ac:chgData name="Suren Mohandass" userId="7d651f86-eb57-4558-b56c-97c886fa0419" providerId="ADAL" clId="{1619E333-5C55-4813-A132-CDF641FDF51C}" dt="2020-06-06T11:23:07.416" v="4673"/>
          <ac:spMkLst>
            <pc:docMk/>
            <pc:sldMk cId="368329734" sldId="2059"/>
            <ac:spMk id="5" creationId="{251A394C-6114-4F62-B982-F0F645D4EB35}"/>
          </ac:spMkLst>
        </pc:spChg>
        <pc:spChg chg="add del">
          <ac:chgData name="Suren Mohandass" userId="7d651f86-eb57-4558-b56c-97c886fa0419" providerId="ADAL" clId="{1619E333-5C55-4813-A132-CDF641FDF51C}" dt="2020-06-06T11:23:26.813" v="4675"/>
          <ac:spMkLst>
            <pc:docMk/>
            <pc:sldMk cId="368329734" sldId="2059"/>
            <ac:spMk id="6" creationId="{D18C32D7-6E71-4443-94DA-707C36F00B05}"/>
          </ac:spMkLst>
        </pc:spChg>
        <pc:spChg chg="add del">
          <ac:chgData name="Suren Mohandass" userId="7d651f86-eb57-4558-b56c-97c886fa0419" providerId="ADAL" clId="{1619E333-5C55-4813-A132-CDF641FDF51C}" dt="2020-06-06T11:24:09.167" v="4681"/>
          <ac:spMkLst>
            <pc:docMk/>
            <pc:sldMk cId="368329734" sldId="2059"/>
            <ac:spMk id="9" creationId="{125921B5-4CA7-49F6-89F6-0F2A97A6C5F4}"/>
          </ac:spMkLst>
        </pc:spChg>
        <pc:spChg chg="add mod">
          <ac:chgData name="Suren Mohandass" userId="7d651f86-eb57-4558-b56c-97c886fa0419" providerId="ADAL" clId="{1619E333-5C55-4813-A132-CDF641FDF51C}" dt="2020-06-06T11:33:00.881" v="4931" actId="113"/>
          <ac:spMkLst>
            <pc:docMk/>
            <pc:sldMk cId="368329734" sldId="2059"/>
            <ac:spMk id="10" creationId="{BE42E87A-C740-457E-BA8F-34A7551FDEB2}"/>
          </ac:spMkLst>
        </pc:spChg>
        <pc:picChg chg="add mod">
          <ac:chgData name="Suren Mohandass" userId="7d651f86-eb57-4558-b56c-97c886fa0419" providerId="ADAL" clId="{1619E333-5C55-4813-A132-CDF641FDF51C}" dt="2020-06-06T11:27:13.975" v="4703" actId="1076"/>
          <ac:picMkLst>
            <pc:docMk/>
            <pc:sldMk cId="368329734" sldId="2059"/>
            <ac:picMk id="8" creationId="{97751B18-1AF1-4E28-A533-A5328096C759}"/>
          </ac:picMkLst>
        </pc:picChg>
        <pc:picChg chg="add del mod">
          <ac:chgData name="Suren Mohandass" userId="7d651f86-eb57-4558-b56c-97c886fa0419" providerId="ADAL" clId="{1619E333-5C55-4813-A132-CDF641FDF51C}" dt="2020-06-06T11:23:05.716" v="4671" actId="478"/>
          <ac:picMkLst>
            <pc:docMk/>
            <pc:sldMk cId="368329734" sldId="2059"/>
            <ac:picMk id="4098" creationId="{B0E5D33D-15B4-44CA-A0A4-68535093E344}"/>
          </ac:picMkLst>
        </pc:picChg>
        <pc:picChg chg="add mod">
          <ac:chgData name="Suren Mohandass" userId="7d651f86-eb57-4558-b56c-97c886fa0419" providerId="ADAL" clId="{1619E333-5C55-4813-A132-CDF641FDF51C}" dt="2020-06-06T11:27:03.904" v="4699" actId="1076"/>
          <ac:picMkLst>
            <pc:docMk/>
            <pc:sldMk cId="368329734" sldId="2059"/>
            <ac:picMk id="4100" creationId="{83AB29DE-9A9D-4E85-A004-D05357F9F484}"/>
          </ac:picMkLst>
        </pc:picChg>
        <pc:picChg chg="add mod">
          <ac:chgData name="Suren Mohandass" userId="7d651f86-eb57-4558-b56c-97c886fa0419" providerId="ADAL" clId="{1619E333-5C55-4813-A132-CDF641FDF51C}" dt="2020-06-06T11:27:00.191" v="4698" actId="1076"/>
          <ac:picMkLst>
            <pc:docMk/>
            <pc:sldMk cId="368329734" sldId="2059"/>
            <ac:picMk id="4102" creationId="{E729FF75-24FD-4E38-A159-C76441C43C99}"/>
          </ac:picMkLst>
        </pc:picChg>
        <pc:picChg chg="add del mod">
          <ac:chgData name="Suren Mohandass" userId="7d651f86-eb57-4558-b56c-97c886fa0419" providerId="ADAL" clId="{1619E333-5C55-4813-A132-CDF641FDF51C}" dt="2020-06-06T11:27:11.231" v="4702" actId="1076"/>
          <ac:picMkLst>
            <pc:docMk/>
            <pc:sldMk cId="368329734" sldId="2059"/>
            <ac:picMk id="4104" creationId="{D7988B63-0145-4CEC-AE73-593BC53E6663}"/>
          </ac:picMkLst>
        </pc:picChg>
        <pc:picChg chg="add mod">
          <ac:chgData name="Suren Mohandass" userId="7d651f86-eb57-4558-b56c-97c886fa0419" providerId="ADAL" clId="{1619E333-5C55-4813-A132-CDF641FDF51C}" dt="2020-06-06T11:27:08.976" v="4701" actId="1076"/>
          <ac:picMkLst>
            <pc:docMk/>
            <pc:sldMk cId="368329734" sldId="2059"/>
            <ac:picMk id="4106" creationId="{DB0AF04A-F5CF-4968-AAEC-5617E3B0CAD3}"/>
          </ac:picMkLst>
        </pc:picChg>
        <pc:picChg chg="add mod">
          <ac:chgData name="Suren Mohandass" userId="7d651f86-eb57-4558-b56c-97c886fa0419" providerId="ADAL" clId="{1619E333-5C55-4813-A132-CDF641FDF51C}" dt="2020-06-06T11:27:16.608" v="4704" actId="1076"/>
          <ac:picMkLst>
            <pc:docMk/>
            <pc:sldMk cId="368329734" sldId="2059"/>
            <ac:picMk id="4108" creationId="{290917EA-A44B-4B8D-B849-1E32E8CA374B}"/>
          </ac:picMkLst>
        </pc:picChg>
        <pc:picChg chg="add mod">
          <ac:chgData name="Suren Mohandass" userId="7d651f86-eb57-4558-b56c-97c886fa0419" providerId="ADAL" clId="{1619E333-5C55-4813-A132-CDF641FDF51C}" dt="2020-06-06T11:27:23.407" v="4706" actId="1076"/>
          <ac:picMkLst>
            <pc:docMk/>
            <pc:sldMk cId="368329734" sldId="2059"/>
            <ac:picMk id="4116" creationId="{42D7E1A5-C623-404C-9FDD-48AA4F45C7AC}"/>
          </ac:picMkLst>
        </pc:picChg>
        <pc:picChg chg="add mod">
          <ac:chgData name="Suren Mohandass" userId="7d651f86-eb57-4558-b56c-97c886fa0419" providerId="ADAL" clId="{1619E333-5C55-4813-A132-CDF641FDF51C}" dt="2020-06-06T11:32:37.128" v="4914" actId="1076"/>
          <ac:picMkLst>
            <pc:docMk/>
            <pc:sldMk cId="368329734" sldId="2059"/>
            <ac:picMk id="4118" creationId="{AFBBB9CD-84C1-41C7-89C4-9DF78ED014EC}"/>
          </ac:picMkLst>
        </pc:picChg>
      </pc:sldChg>
      <pc:sldChg chg="delSp modSp add mod modAnim modNotesTx">
        <pc:chgData name="Suren Mohandass" userId="7d651f86-eb57-4558-b56c-97c886fa0419" providerId="ADAL" clId="{1619E333-5C55-4813-A132-CDF641FDF51C}" dt="2020-06-06T11:32:15.685" v="4913"/>
        <pc:sldMkLst>
          <pc:docMk/>
          <pc:sldMk cId="4148982324" sldId="2060"/>
        </pc:sldMkLst>
        <pc:spChg chg="mod">
          <ac:chgData name="Suren Mohandass" userId="7d651f86-eb57-4558-b56c-97c886fa0419" providerId="ADAL" clId="{1619E333-5C55-4813-A132-CDF641FDF51C}" dt="2020-06-06T11:30:26.878" v="4840" actId="20577"/>
          <ac:spMkLst>
            <pc:docMk/>
            <pc:sldMk cId="4148982324" sldId="2060"/>
            <ac:spMk id="3" creationId="{743A0AB5-9871-4BB6-ABD0-F50B0ADC592C}"/>
          </ac:spMkLst>
        </pc:spChg>
        <pc:picChg chg="del">
          <ac:chgData name="Suren Mohandass" userId="7d651f86-eb57-4558-b56c-97c886fa0419" providerId="ADAL" clId="{1619E333-5C55-4813-A132-CDF641FDF51C}" dt="2020-06-06T11:29:08.959" v="4712" actId="478"/>
          <ac:picMkLst>
            <pc:docMk/>
            <pc:sldMk cId="4148982324" sldId="2060"/>
            <ac:picMk id="8" creationId="{97751B18-1AF1-4E28-A533-A5328096C759}"/>
          </ac:picMkLst>
        </pc:picChg>
        <pc:picChg chg="mod">
          <ac:chgData name="Suren Mohandass" userId="7d651f86-eb57-4558-b56c-97c886fa0419" providerId="ADAL" clId="{1619E333-5C55-4813-A132-CDF641FDF51C}" dt="2020-06-06T11:29:21.015" v="4715" actId="1076"/>
          <ac:picMkLst>
            <pc:docMk/>
            <pc:sldMk cId="4148982324" sldId="2060"/>
            <ac:picMk id="4100" creationId="{83AB29DE-9A9D-4E85-A004-D05357F9F484}"/>
          </ac:picMkLst>
        </pc:picChg>
        <pc:picChg chg="del">
          <ac:chgData name="Suren Mohandass" userId="7d651f86-eb57-4558-b56c-97c886fa0419" providerId="ADAL" clId="{1619E333-5C55-4813-A132-CDF641FDF51C}" dt="2020-06-06T11:29:08.959" v="4712" actId="478"/>
          <ac:picMkLst>
            <pc:docMk/>
            <pc:sldMk cId="4148982324" sldId="2060"/>
            <ac:picMk id="4102" creationId="{E729FF75-24FD-4E38-A159-C76441C43C99}"/>
          </ac:picMkLst>
        </pc:picChg>
        <pc:picChg chg="del">
          <ac:chgData name="Suren Mohandass" userId="7d651f86-eb57-4558-b56c-97c886fa0419" providerId="ADAL" clId="{1619E333-5C55-4813-A132-CDF641FDF51C}" dt="2020-06-06T11:29:08.959" v="4712" actId="478"/>
          <ac:picMkLst>
            <pc:docMk/>
            <pc:sldMk cId="4148982324" sldId="2060"/>
            <ac:picMk id="4104" creationId="{D7988B63-0145-4CEC-AE73-593BC53E6663}"/>
          </ac:picMkLst>
        </pc:picChg>
        <pc:picChg chg="mod">
          <ac:chgData name="Suren Mohandass" userId="7d651f86-eb57-4558-b56c-97c886fa0419" providerId="ADAL" clId="{1619E333-5C55-4813-A132-CDF641FDF51C}" dt="2020-06-06T11:29:23.056" v="4716" actId="1076"/>
          <ac:picMkLst>
            <pc:docMk/>
            <pc:sldMk cId="4148982324" sldId="2060"/>
            <ac:picMk id="4106" creationId="{DB0AF04A-F5CF-4968-AAEC-5617E3B0CAD3}"/>
          </ac:picMkLst>
        </pc:picChg>
        <pc:picChg chg="del">
          <ac:chgData name="Suren Mohandass" userId="7d651f86-eb57-4558-b56c-97c886fa0419" providerId="ADAL" clId="{1619E333-5C55-4813-A132-CDF641FDF51C}" dt="2020-06-06T11:29:08.959" v="4712" actId="478"/>
          <ac:picMkLst>
            <pc:docMk/>
            <pc:sldMk cId="4148982324" sldId="2060"/>
            <ac:picMk id="4108" creationId="{290917EA-A44B-4B8D-B849-1E32E8CA374B}"/>
          </ac:picMkLst>
        </pc:picChg>
        <pc:picChg chg="del">
          <ac:chgData name="Suren Mohandass" userId="7d651f86-eb57-4558-b56c-97c886fa0419" providerId="ADAL" clId="{1619E333-5C55-4813-A132-CDF641FDF51C}" dt="2020-06-06T11:29:08.959" v="4712" actId="478"/>
          <ac:picMkLst>
            <pc:docMk/>
            <pc:sldMk cId="4148982324" sldId="2060"/>
            <ac:picMk id="4116" creationId="{42D7E1A5-C623-404C-9FDD-48AA4F45C7AC}"/>
          </ac:picMkLst>
        </pc:picChg>
        <pc:picChg chg="del">
          <ac:chgData name="Suren Mohandass" userId="7d651f86-eb57-4558-b56c-97c886fa0419" providerId="ADAL" clId="{1619E333-5C55-4813-A132-CDF641FDF51C}" dt="2020-06-06T11:29:08.959" v="4712" actId="478"/>
          <ac:picMkLst>
            <pc:docMk/>
            <pc:sldMk cId="4148982324" sldId="2060"/>
            <ac:picMk id="4118" creationId="{AFBBB9CD-84C1-41C7-89C4-9DF78ED014EC}"/>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E8097-DCFA-48D5-A568-747F021B2788}"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GB"/>
        </a:p>
      </dgm:t>
    </dgm:pt>
    <dgm:pt modelId="{D10EC9DE-893A-415E-B645-2D4721721EAE}">
      <dgm:prSet phldrT="[Text]"/>
      <dgm:spPr/>
      <dgm:t>
        <a:bodyPr/>
        <a:lstStyle/>
        <a:p>
          <a:r>
            <a:rPr lang="en-GB" dirty="0"/>
            <a:t>Azure Well-Architected Framework</a:t>
          </a:r>
        </a:p>
      </dgm:t>
    </dgm:pt>
    <dgm:pt modelId="{E470836B-DB31-44F0-97F4-1242C05298FE}" type="parTrans" cxnId="{4A56FEFB-00E1-4ABE-9044-6C4FCC7E414A}">
      <dgm:prSet/>
      <dgm:spPr/>
      <dgm:t>
        <a:bodyPr/>
        <a:lstStyle/>
        <a:p>
          <a:endParaRPr lang="en-GB"/>
        </a:p>
      </dgm:t>
    </dgm:pt>
    <dgm:pt modelId="{12373C0D-FE5A-44C8-A24A-50DB1C48C6E7}" type="sibTrans" cxnId="{4A56FEFB-00E1-4ABE-9044-6C4FCC7E414A}">
      <dgm:prSet/>
      <dgm:spPr/>
      <dgm:t>
        <a:bodyPr/>
        <a:lstStyle/>
        <a:p>
          <a:endParaRPr lang="en-GB"/>
        </a:p>
      </dgm:t>
    </dgm:pt>
    <dgm:pt modelId="{A76DDA01-0852-4770-BE4C-3D7515F8B8BB}">
      <dgm:prSet phldrT="[Text]"/>
      <dgm:spPr/>
      <dgm:t>
        <a:bodyPr/>
        <a:lstStyle/>
        <a:p>
          <a:r>
            <a:rPr lang="en-GB" dirty="0"/>
            <a:t>Security</a:t>
          </a:r>
        </a:p>
      </dgm:t>
    </dgm:pt>
    <dgm:pt modelId="{D994A67D-966B-4A19-BE9A-FB21475D66AA}" type="parTrans" cxnId="{68368CC1-6F6E-4079-B2CD-1C3609E6D54E}">
      <dgm:prSet/>
      <dgm:spPr/>
      <dgm:t>
        <a:bodyPr/>
        <a:lstStyle/>
        <a:p>
          <a:endParaRPr lang="en-GB"/>
        </a:p>
      </dgm:t>
    </dgm:pt>
    <dgm:pt modelId="{F8BA41B2-4B67-49C6-A8D4-AE34E51451B1}" type="sibTrans" cxnId="{68368CC1-6F6E-4079-B2CD-1C3609E6D54E}">
      <dgm:prSet/>
      <dgm:spPr/>
      <dgm:t>
        <a:bodyPr/>
        <a:lstStyle/>
        <a:p>
          <a:endParaRPr lang="en-GB"/>
        </a:p>
      </dgm:t>
    </dgm:pt>
    <dgm:pt modelId="{7AFC0404-10E4-4A5B-B996-2582FE6D1ABE}">
      <dgm:prSet phldrT="[Text]"/>
      <dgm:spPr/>
      <dgm:t>
        <a:bodyPr/>
        <a:lstStyle/>
        <a:p>
          <a:r>
            <a:rPr lang="en-GB" dirty="0"/>
            <a:t>Reliability</a:t>
          </a:r>
        </a:p>
      </dgm:t>
    </dgm:pt>
    <dgm:pt modelId="{F23CB6AF-B7C9-4CE8-AA5D-BED60240392D}" type="parTrans" cxnId="{95CAF7C0-DF35-4453-AB40-293D7F4CA3F3}">
      <dgm:prSet/>
      <dgm:spPr/>
      <dgm:t>
        <a:bodyPr/>
        <a:lstStyle/>
        <a:p>
          <a:endParaRPr lang="en-GB"/>
        </a:p>
      </dgm:t>
    </dgm:pt>
    <dgm:pt modelId="{3205DED6-26F6-4446-A88E-09D93386F77F}" type="sibTrans" cxnId="{95CAF7C0-DF35-4453-AB40-293D7F4CA3F3}">
      <dgm:prSet/>
      <dgm:spPr/>
      <dgm:t>
        <a:bodyPr/>
        <a:lstStyle/>
        <a:p>
          <a:endParaRPr lang="en-GB"/>
        </a:p>
      </dgm:t>
    </dgm:pt>
    <dgm:pt modelId="{E636F7C7-B6CF-422C-9E4E-CDC4C7D5FA6D}">
      <dgm:prSet phldrT="[Text]"/>
      <dgm:spPr/>
      <dgm:t>
        <a:bodyPr/>
        <a:lstStyle/>
        <a:p>
          <a:r>
            <a:rPr lang="en-GB" dirty="0"/>
            <a:t>Cost Optimization</a:t>
          </a:r>
        </a:p>
      </dgm:t>
    </dgm:pt>
    <dgm:pt modelId="{DC891246-1686-4748-8239-3CD21D5DD5BF}" type="parTrans" cxnId="{C4BD794F-4354-44B7-BFA9-7E3742743B78}">
      <dgm:prSet/>
      <dgm:spPr/>
      <dgm:t>
        <a:bodyPr/>
        <a:lstStyle/>
        <a:p>
          <a:endParaRPr lang="en-GB"/>
        </a:p>
      </dgm:t>
    </dgm:pt>
    <dgm:pt modelId="{7068C631-AD24-4DFF-813A-C017D48B6E41}" type="sibTrans" cxnId="{C4BD794F-4354-44B7-BFA9-7E3742743B78}">
      <dgm:prSet/>
      <dgm:spPr/>
      <dgm:t>
        <a:bodyPr/>
        <a:lstStyle/>
        <a:p>
          <a:endParaRPr lang="en-GB"/>
        </a:p>
      </dgm:t>
    </dgm:pt>
    <dgm:pt modelId="{FE88AA2B-4F5C-4633-8E61-B343053902FD}">
      <dgm:prSet phldrT="[Text]"/>
      <dgm:spPr/>
      <dgm:t>
        <a:bodyPr/>
        <a:lstStyle/>
        <a:p>
          <a:r>
            <a:rPr lang="en-GB" dirty="0"/>
            <a:t>Performance efficiency</a:t>
          </a:r>
        </a:p>
      </dgm:t>
    </dgm:pt>
    <dgm:pt modelId="{F975377D-5488-47E6-8401-7C9AA1D67453}" type="parTrans" cxnId="{81096013-3AB0-4768-BA6E-354539DA1565}">
      <dgm:prSet/>
      <dgm:spPr/>
      <dgm:t>
        <a:bodyPr/>
        <a:lstStyle/>
        <a:p>
          <a:endParaRPr lang="en-GB"/>
        </a:p>
      </dgm:t>
    </dgm:pt>
    <dgm:pt modelId="{3CC3C61B-141E-49C3-93FC-CA1DDB10E1BA}" type="sibTrans" cxnId="{81096013-3AB0-4768-BA6E-354539DA1565}">
      <dgm:prSet/>
      <dgm:spPr/>
      <dgm:t>
        <a:bodyPr/>
        <a:lstStyle/>
        <a:p>
          <a:endParaRPr lang="en-GB"/>
        </a:p>
      </dgm:t>
    </dgm:pt>
    <dgm:pt modelId="{B8DFC7AA-9640-4CA5-A598-474120273D53}">
      <dgm:prSet phldrT="[Text]"/>
      <dgm:spPr/>
      <dgm:t>
        <a:bodyPr/>
        <a:lstStyle/>
        <a:p>
          <a:r>
            <a:rPr lang="en-GB" dirty="0"/>
            <a:t>Operational excellence</a:t>
          </a:r>
        </a:p>
      </dgm:t>
    </dgm:pt>
    <dgm:pt modelId="{A8BD3839-24E8-4D2B-93DA-7DBE2D301CB7}" type="parTrans" cxnId="{46E8935F-D484-4014-B124-FA2E2A96E679}">
      <dgm:prSet/>
      <dgm:spPr/>
      <dgm:t>
        <a:bodyPr/>
        <a:lstStyle/>
        <a:p>
          <a:endParaRPr lang="en-GB"/>
        </a:p>
      </dgm:t>
    </dgm:pt>
    <dgm:pt modelId="{8246516A-DB21-434B-A185-986303BC925A}" type="sibTrans" cxnId="{46E8935F-D484-4014-B124-FA2E2A96E679}">
      <dgm:prSet/>
      <dgm:spPr/>
      <dgm:t>
        <a:bodyPr/>
        <a:lstStyle/>
        <a:p>
          <a:endParaRPr lang="en-GB"/>
        </a:p>
      </dgm:t>
    </dgm:pt>
    <dgm:pt modelId="{83256488-37EC-4554-BB5D-2C1E02AB4280}" type="pres">
      <dgm:prSet presAssocID="{494E8097-DCFA-48D5-A568-747F021B2788}" presName="hierChild1" presStyleCnt="0">
        <dgm:presLayoutVars>
          <dgm:orgChart val="1"/>
          <dgm:chPref val="1"/>
          <dgm:dir/>
          <dgm:animOne val="branch"/>
          <dgm:animLvl val="lvl"/>
          <dgm:resizeHandles/>
        </dgm:presLayoutVars>
      </dgm:prSet>
      <dgm:spPr/>
    </dgm:pt>
    <dgm:pt modelId="{3201A51E-3989-43FB-A17B-DE7C23B9B435}" type="pres">
      <dgm:prSet presAssocID="{D10EC9DE-893A-415E-B645-2D4721721EAE}" presName="hierRoot1" presStyleCnt="0">
        <dgm:presLayoutVars>
          <dgm:hierBranch val="init"/>
        </dgm:presLayoutVars>
      </dgm:prSet>
      <dgm:spPr/>
    </dgm:pt>
    <dgm:pt modelId="{146592F5-794C-4FFD-AA1D-2931499D188B}" type="pres">
      <dgm:prSet presAssocID="{D10EC9DE-893A-415E-B645-2D4721721EAE}" presName="rootComposite1" presStyleCnt="0"/>
      <dgm:spPr/>
    </dgm:pt>
    <dgm:pt modelId="{004906C6-8F9D-41DC-BDB8-91A33F33D5AC}" type="pres">
      <dgm:prSet presAssocID="{D10EC9DE-893A-415E-B645-2D4721721EAE}" presName="rootText1" presStyleLbl="node0" presStyleIdx="0" presStyleCnt="1" custScaleX="442968" custScaleY="270425" custLinFactY="-21332" custLinFactNeighborX="0" custLinFactNeighborY="-100000">
        <dgm:presLayoutVars>
          <dgm:chPref val="3"/>
        </dgm:presLayoutVars>
      </dgm:prSet>
      <dgm:spPr/>
    </dgm:pt>
    <dgm:pt modelId="{C6555527-336A-4729-B2F6-6879AAEAF683}" type="pres">
      <dgm:prSet presAssocID="{D10EC9DE-893A-415E-B645-2D4721721EAE}" presName="rootConnector1" presStyleLbl="node1" presStyleIdx="0" presStyleCnt="0"/>
      <dgm:spPr/>
    </dgm:pt>
    <dgm:pt modelId="{D6AAD14D-592D-41A6-AB3C-EEF65D5A1FF0}" type="pres">
      <dgm:prSet presAssocID="{D10EC9DE-893A-415E-B645-2D4721721EAE}" presName="hierChild2" presStyleCnt="0"/>
      <dgm:spPr/>
    </dgm:pt>
    <dgm:pt modelId="{881ABDA4-B5EC-4D0B-96FD-B679B3E406B0}" type="pres">
      <dgm:prSet presAssocID="{D994A67D-966B-4A19-BE9A-FB21475D66AA}" presName="Name37" presStyleLbl="parChTrans1D2" presStyleIdx="0" presStyleCnt="5"/>
      <dgm:spPr/>
    </dgm:pt>
    <dgm:pt modelId="{C7A4DDAA-D580-4760-ABBB-F7D71BECB51F}" type="pres">
      <dgm:prSet presAssocID="{A76DDA01-0852-4770-BE4C-3D7515F8B8BB}" presName="hierRoot2" presStyleCnt="0">
        <dgm:presLayoutVars>
          <dgm:hierBranch val="init"/>
        </dgm:presLayoutVars>
      </dgm:prSet>
      <dgm:spPr/>
    </dgm:pt>
    <dgm:pt modelId="{25B9C0EB-C1FD-4845-9A6E-50E112F31285}" type="pres">
      <dgm:prSet presAssocID="{A76DDA01-0852-4770-BE4C-3D7515F8B8BB}" presName="rootComposite" presStyleCnt="0"/>
      <dgm:spPr/>
    </dgm:pt>
    <dgm:pt modelId="{69C8A118-31E2-4A63-869A-6F17236A3FBF}" type="pres">
      <dgm:prSet presAssocID="{A76DDA01-0852-4770-BE4C-3D7515F8B8BB}" presName="rootText" presStyleLbl="node2" presStyleIdx="0" presStyleCnt="5" custScaleX="185188" custScaleY="282461">
        <dgm:presLayoutVars>
          <dgm:chPref val="3"/>
        </dgm:presLayoutVars>
      </dgm:prSet>
      <dgm:spPr/>
    </dgm:pt>
    <dgm:pt modelId="{B2E4AC93-6975-4922-95B7-EF6456516C08}" type="pres">
      <dgm:prSet presAssocID="{A76DDA01-0852-4770-BE4C-3D7515F8B8BB}" presName="rootConnector" presStyleLbl="node2" presStyleIdx="0" presStyleCnt="5"/>
      <dgm:spPr/>
    </dgm:pt>
    <dgm:pt modelId="{12890855-E330-49FA-998E-FA9E59FFEE18}" type="pres">
      <dgm:prSet presAssocID="{A76DDA01-0852-4770-BE4C-3D7515F8B8BB}" presName="hierChild4" presStyleCnt="0"/>
      <dgm:spPr/>
    </dgm:pt>
    <dgm:pt modelId="{876E4566-19B8-4100-8887-0F0C87B141E1}" type="pres">
      <dgm:prSet presAssocID="{A76DDA01-0852-4770-BE4C-3D7515F8B8BB}" presName="hierChild5" presStyleCnt="0"/>
      <dgm:spPr/>
    </dgm:pt>
    <dgm:pt modelId="{BB5DA3BA-B96A-4568-AD0B-6DA7D297206A}" type="pres">
      <dgm:prSet presAssocID="{F23CB6AF-B7C9-4CE8-AA5D-BED60240392D}" presName="Name37" presStyleLbl="parChTrans1D2" presStyleIdx="1" presStyleCnt="5"/>
      <dgm:spPr/>
    </dgm:pt>
    <dgm:pt modelId="{BECDB47A-00AC-44C7-94F7-8CC7BE45AE2F}" type="pres">
      <dgm:prSet presAssocID="{7AFC0404-10E4-4A5B-B996-2582FE6D1ABE}" presName="hierRoot2" presStyleCnt="0">
        <dgm:presLayoutVars>
          <dgm:hierBranch val="init"/>
        </dgm:presLayoutVars>
      </dgm:prSet>
      <dgm:spPr/>
    </dgm:pt>
    <dgm:pt modelId="{7E0D8849-BBE1-4616-8196-89C0DFE8008A}" type="pres">
      <dgm:prSet presAssocID="{7AFC0404-10E4-4A5B-B996-2582FE6D1ABE}" presName="rootComposite" presStyleCnt="0"/>
      <dgm:spPr/>
    </dgm:pt>
    <dgm:pt modelId="{D26BB47E-2297-4BD3-A97D-DD93671935AA}" type="pres">
      <dgm:prSet presAssocID="{7AFC0404-10E4-4A5B-B996-2582FE6D1ABE}" presName="rootText" presStyleLbl="node2" presStyleIdx="1" presStyleCnt="5" custScaleX="185188" custScaleY="282461">
        <dgm:presLayoutVars>
          <dgm:chPref val="3"/>
        </dgm:presLayoutVars>
      </dgm:prSet>
      <dgm:spPr/>
    </dgm:pt>
    <dgm:pt modelId="{F4BC48BF-6014-474C-92AC-D8209B823B40}" type="pres">
      <dgm:prSet presAssocID="{7AFC0404-10E4-4A5B-B996-2582FE6D1ABE}" presName="rootConnector" presStyleLbl="node2" presStyleIdx="1" presStyleCnt="5"/>
      <dgm:spPr/>
    </dgm:pt>
    <dgm:pt modelId="{50FE6B12-AD4B-4B91-BFF1-CBA20B367527}" type="pres">
      <dgm:prSet presAssocID="{7AFC0404-10E4-4A5B-B996-2582FE6D1ABE}" presName="hierChild4" presStyleCnt="0"/>
      <dgm:spPr/>
    </dgm:pt>
    <dgm:pt modelId="{4B6078D5-DFF7-47CD-9FF0-0DFE2B2BAB90}" type="pres">
      <dgm:prSet presAssocID="{7AFC0404-10E4-4A5B-B996-2582FE6D1ABE}" presName="hierChild5" presStyleCnt="0"/>
      <dgm:spPr/>
    </dgm:pt>
    <dgm:pt modelId="{722C129F-9200-4A11-B8FA-925732B2DFE5}" type="pres">
      <dgm:prSet presAssocID="{DC891246-1686-4748-8239-3CD21D5DD5BF}" presName="Name37" presStyleLbl="parChTrans1D2" presStyleIdx="2" presStyleCnt="5"/>
      <dgm:spPr/>
    </dgm:pt>
    <dgm:pt modelId="{7671B9F9-E024-4D85-AADC-B445A3C85CA7}" type="pres">
      <dgm:prSet presAssocID="{E636F7C7-B6CF-422C-9E4E-CDC4C7D5FA6D}" presName="hierRoot2" presStyleCnt="0">
        <dgm:presLayoutVars>
          <dgm:hierBranch val="init"/>
        </dgm:presLayoutVars>
      </dgm:prSet>
      <dgm:spPr/>
    </dgm:pt>
    <dgm:pt modelId="{EDCDC98E-A759-4EA6-9D56-5C07BB5E354C}" type="pres">
      <dgm:prSet presAssocID="{E636F7C7-B6CF-422C-9E4E-CDC4C7D5FA6D}" presName="rootComposite" presStyleCnt="0"/>
      <dgm:spPr/>
    </dgm:pt>
    <dgm:pt modelId="{DA266EFF-A81E-4C45-905E-BA5EA7B7506C}" type="pres">
      <dgm:prSet presAssocID="{E636F7C7-B6CF-422C-9E4E-CDC4C7D5FA6D}" presName="rootText" presStyleLbl="node2" presStyleIdx="2" presStyleCnt="5" custScaleX="185188" custScaleY="282461">
        <dgm:presLayoutVars>
          <dgm:chPref val="3"/>
        </dgm:presLayoutVars>
      </dgm:prSet>
      <dgm:spPr/>
    </dgm:pt>
    <dgm:pt modelId="{A6BA3E32-E1F2-434B-BCB3-0CB8F3866D6C}" type="pres">
      <dgm:prSet presAssocID="{E636F7C7-B6CF-422C-9E4E-CDC4C7D5FA6D}" presName="rootConnector" presStyleLbl="node2" presStyleIdx="2" presStyleCnt="5"/>
      <dgm:spPr/>
    </dgm:pt>
    <dgm:pt modelId="{3201497E-747A-4605-B4E3-D52CC24AF521}" type="pres">
      <dgm:prSet presAssocID="{E636F7C7-B6CF-422C-9E4E-CDC4C7D5FA6D}" presName="hierChild4" presStyleCnt="0"/>
      <dgm:spPr/>
    </dgm:pt>
    <dgm:pt modelId="{CC6C1FD6-7127-44CA-BE71-A4ED98121FED}" type="pres">
      <dgm:prSet presAssocID="{E636F7C7-B6CF-422C-9E4E-CDC4C7D5FA6D}" presName="hierChild5" presStyleCnt="0"/>
      <dgm:spPr/>
    </dgm:pt>
    <dgm:pt modelId="{7CB64E9D-0EED-4076-8597-10CD20549141}" type="pres">
      <dgm:prSet presAssocID="{F975377D-5488-47E6-8401-7C9AA1D67453}" presName="Name37" presStyleLbl="parChTrans1D2" presStyleIdx="3" presStyleCnt="5"/>
      <dgm:spPr/>
    </dgm:pt>
    <dgm:pt modelId="{A4E17CC4-BFD2-4BA7-B9A4-06FEFF2A9A52}" type="pres">
      <dgm:prSet presAssocID="{FE88AA2B-4F5C-4633-8E61-B343053902FD}" presName="hierRoot2" presStyleCnt="0">
        <dgm:presLayoutVars>
          <dgm:hierBranch val="init"/>
        </dgm:presLayoutVars>
      </dgm:prSet>
      <dgm:spPr/>
    </dgm:pt>
    <dgm:pt modelId="{F8022225-FFC3-4536-998F-36921F7DEC76}" type="pres">
      <dgm:prSet presAssocID="{FE88AA2B-4F5C-4633-8E61-B343053902FD}" presName="rootComposite" presStyleCnt="0"/>
      <dgm:spPr/>
    </dgm:pt>
    <dgm:pt modelId="{05B09FEF-3FC9-4B55-AC52-236D0EA2FC57}" type="pres">
      <dgm:prSet presAssocID="{FE88AA2B-4F5C-4633-8E61-B343053902FD}" presName="rootText" presStyleLbl="node2" presStyleIdx="3" presStyleCnt="5" custScaleX="185188" custScaleY="282461">
        <dgm:presLayoutVars>
          <dgm:chPref val="3"/>
        </dgm:presLayoutVars>
      </dgm:prSet>
      <dgm:spPr/>
    </dgm:pt>
    <dgm:pt modelId="{5C6129FF-2607-4B80-8343-E0F2A2E9C131}" type="pres">
      <dgm:prSet presAssocID="{FE88AA2B-4F5C-4633-8E61-B343053902FD}" presName="rootConnector" presStyleLbl="node2" presStyleIdx="3" presStyleCnt="5"/>
      <dgm:spPr/>
    </dgm:pt>
    <dgm:pt modelId="{85B3342C-1F8E-45FC-939E-CE3B82146D5D}" type="pres">
      <dgm:prSet presAssocID="{FE88AA2B-4F5C-4633-8E61-B343053902FD}" presName="hierChild4" presStyleCnt="0"/>
      <dgm:spPr/>
    </dgm:pt>
    <dgm:pt modelId="{DA2045BB-A692-4386-B14D-83DD97750D20}" type="pres">
      <dgm:prSet presAssocID="{FE88AA2B-4F5C-4633-8E61-B343053902FD}" presName="hierChild5" presStyleCnt="0"/>
      <dgm:spPr/>
    </dgm:pt>
    <dgm:pt modelId="{80122435-3D85-4BB1-A987-5332FA15284D}" type="pres">
      <dgm:prSet presAssocID="{A8BD3839-24E8-4D2B-93DA-7DBE2D301CB7}" presName="Name37" presStyleLbl="parChTrans1D2" presStyleIdx="4" presStyleCnt="5"/>
      <dgm:spPr/>
    </dgm:pt>
    <dgm:pt modelId="{5220441F-56F8-4DD9-8396-6155453DE5BB}" type="pres">
      <dgm:prSet presAssocID="{B8DFC7AA-9640-4CA5-A598-474120273D53}" presName="hierRoot2" presStyleCnt="0">
        <dgm:presLayoutVars>
          <dgm:hierBranch val="init"/>
        </dgm:presLayoutVars>
      </dgm:prSet>
      <dgm:spPr/>
    </dgm:pt>
    <dgm:pt modelId="{06AD3E72-EC96-411D-806A-CF34E659EDAA}" type="pres">
      <dgm:prSet presAssocID="{B8DFC7AA-9640-4CA5-A598-474120273D53}" presName="rootComposite" presStyleCnt="0"/>
      <dgm:spPr/>
    </dgm:pt>
    <dgm:pt modelId="{49D2C249-A048-438F-881C-2E9E0C338AE2}" type="pres">
      <dgm:prSet presAssocID="{B8DFC7AA-9640-4CA5-A598-474120273D53}" presName="rootText" presStyleLbl="node2" presStyleIdx="4" presStyleCnt="5" custScaleX="185188" custScaleY="282461">
        <dgm:presLayoutVars>
          <dgm:chPref val="3"/>
        </dgm:presLayoutVars>
      </dgm:prSet>
      <dgm:spPr/>
    </dgm:pt>
    <dgm:pt modelId="{C0849DC8-99AE-4773-B928-5543379983B3}" type="pres">
      <dgm:prSet presAssocID="{B8DFC7AA-9640-4CA5-A598-474120273D53}" presName="rootConnector" presStyleLbl="node2" presStyleIdx="4" presStyleCnt="5"/>
      <dgm:spPr/>
    </dgm:pt>
    <dgm:pt modelId="{18F63F9C-0454-4523-B440-AE68F83883AC}" type="pres">
      <dgm:prSet presAssocID="{B8DFC7AA-9640-4CA5-A598-474120273D53}" presName="hierChild4" presStyleCnt="0"/>
      <dgm:spPr/>
    </dgm:pt>
    <dgm:pt modelId="{90B0D0C8-3DAD-4302-AF33-8A514C8221DF}" type="pres">
      <dgm:prSet presAssocID="{B8DFC7AA-9640-4CA5-A598-474120273D53}" presName="hierChild5" presStyleCnt="0"/>
      <dgm:spPr/>
    </dgm:pt>
    <dgm:pt modelId="{9F36B123-31C4-45D2-93CE-510C165E961F}" type="pres">
      <dgm:prSet presAssocID="{D10EC9DE-893A-415E-B645-2D4721721EAE}" presName="hierChild3" presStyleCnt="0"/>
      <dgm:spPr/>
    </dgm:pt>
  </dgm:ptLst>
  <dgm:cxnLst>
    <dgm:cxn modelId="{6C737F04-C988-4A77-82A8-ACFB88B25636}" type="presOf" srcId="{D10EC9DE-893A-415E-B645-2D4721721EAE}" destId="{C6555527-336A-4729-B2F6-6879AAEAF683}" srcOrd="1" destOrd="0" presId="urn:microsoft.com/office/officeart/2005/8/layout/orgChart1"/>
    <dgm:cxn modelId="{55C09F0A-D9F4-446E-ACD2-238CD531B5A2}" type="presOf" srcId="{A76DDA01-0852-4770-BE4C-3D7515F8B8BB}" destId="{B2E4AC93-6975-4922-95B7-EF6456516C08}" srcOrd="1" destOrd="0" presId="urn:microsoft.com/office/officeart/2005/8/layout/orgChart1"/>
    <dgm:cxn modelId="{81096013-3AB0-4768-BA6E-354539DA1565}" srcId="{D10EC9DE-893A-415E-B645-2D4721721EAE}" destId="{FE88AA2B-4F5C-4633-8E61-B343053902FD}" srcOrd="3" destOrd="0" parTransId="{F975377D-5488-47E6-8401-7C9AA1D67453}" sibTransId="{3CC3C61B-141E-49C3-93FC-CA1DDB10E1BA}"/>
    <dgm:cxn modelId="{7DC3E513-6E66-4C1A-A253-BF8E9CCF0A30}" type="presOf" srcId="{FE88AA2B-4F5C-4633-8E61-B343053902FD}" destId="{05B09FEF-3FC9-4B55-AC52-236D0EA2FC57}" srcOrd="0" destOrd="0" presId="urn:microsoft.com/office/officeart/2005/8/layout/orgChart1"/>
    <dgm:cxn modelId="{E2DEDF1F-D985-4A9F-A255-C358EBB2038F}" type="presOf" srcId="{7AFC0404-10E4-4A5B-B996-2582FE6D1ABE}" destId="{F4BC48BF-6014-474C-92AC-D8209B823B40}" srcOrd="1" destOrd="0" presId="urn:microsoft.com/office/officeart/2005/8/layout/orgChart1"/>
    <dgm:cxn modelId="{57CBED25-09F7-42EA-A43C-B68EEB4E25EF}" type="presOf" srcId="{FE88AA2B-4F5C-4633-8E61-B343053902FD}" destId="{5C6129FF-2607-4B80-8343-E0F2A2E9C131}" srcOrd="1" destOrd="0" presId="urn:microsoft.com/office/officeart/2005/8/layout/orgChart1"/>
    <dgm:cxn modelId="{C45B5F28-987F-486C-8CD6-17338C87BE3B}" type="presOf" srcId="{DC891246-1686-4748-8239-3CD21D5DD5BF}" destId="{722C129F-9200-4A11-B8FA-925732B2DFE5}" srcOrd="0" destOrd="0" presId="urn:microsoft.com/office/officeart/2005/8/layout/orgChart1"/>
    <dgm:cxn modelId="{ECC7D631-3650-447C-8054-0E13CCFE350B}" type="presOf" srcId="{F975377D-5488-47E6-8401-7C9AA1D67453}" destId="{7CB64E9D-0EED-4076-8597-10CD20549141}" srcOrd="0" destOrd="0" presId="urn:microsoft.com/office/officeart/2005/8/layout/orgChart1"/>
    <dgm:cxn modelId="{17E0C63F-FED7-426B-9B17-05591BD7FC8B}" type="presOf" srcId="{E636F7C7-B6CF-422C-9E4E-CDC4C7D5FA6D}" destId="{DA266EFF-A81E-4C45-905E-BA5EA7B7506C}" srcOrd="0" destOrd="0" presId="urn:microsoft.com/office/officeart/2005/8/layout/orgChart1"/>
    <dgm:cxn modelId="{46E8935F-D484-4014-B124-FA2E2A96E679}" srcId="{D10EC9DE-893A-415E-B645-2D4721721EAE}" destId="{B8DFC7AA-9640-4CA5-A598-474120273D53}" srcOrd="4" destOrd="0" parTransId="{A8BD3839-24E8-4D2B-93DA-7DBE2D301CB7}" sibTransId="{8246516A-DB21-434B-A185-986303BC925A}"/>
    <dgm:cxn modelId="{4BC4F744-D669-46CD-9000-22E9FCB61BCA}" type="presOf" srcId="{494E8097-DCFA-48D5-A568-747F021B2788}" destId="{83256488-37EC-4554-BB5D-2C1E02AB4280}" srcOrd="0" destOrd="0" presId="urn:microsoft.com/office/officeart/2005/8/layout/orgChart1"/>
    <dgm:cxn modelId="{7CD6256D-AEB1-43A7-9E1C-55ADBC050ABC}" type="presOf" srcId="{E636F7C7-B6CF-422C-9E4E-CDC4C7D5FA6D}" destId="{A6BA3E32-E1F2-434B-BCB3-0CB8F3866D6C}" srcOrd="1" destOrd="0" presId="urn:microsoft.com/office/officeart/2005/8/layout/orgChart1"/>
    <dgm:cxn modelId="{C4BD794F-4354-44B7-BFA9-7E3742743B78}" srcId="{D10EC9DE-893A-415E-B645-2D4721721EAE}" destId="{E636F7C7-B6CF-422C-9E4E-CDC4C7D5FA6D}" srcOrd="2" destOrd="0" parTransId="{DC891246-1686-4748-8239-3CD21D5DD5BF}" sibTransId="{7068C631-AD24-4DFF-813A-C017D48B6E41}"/>
    <dgm:cxn modelId="{483C4577-DB7F-455B-A140-CD9F548658A9}" type="presOf" srcId="{D10EC9DE-893A-415E-B645-2D4721721EAE}" destId="{004906C6-8F9D-41DC-BDB8-91A33F33D5AC}" srcOrd="0" destOrd="0" presId="urn:microsoft.com/office/officeart/2005/8/layout/orgChart1"/>
    <dgm:cxn modelId="{6ED48981-4054-48C9-B441-C8DD7B731A3D}" type="presOf" srcId="{F23CB6AF-B7C9-4CE8-AA5D-BED60240392D}" destId="{BB5DA3BA-B96A-4568-AD0B-6DA7D297206A}" srcOrd="0" destOrd="0" presId="urn:microsoft.com/office/officeart/2005/8/layout/orgChart1"/>
    <dgm:cxn modelId="{A7B94888-0F5D-4E2C-B47B-2498763A9BC7}" type="presOf" srcId="{B8DFC7AA-9640-4CA5-A598-474120273D53}" destId="{49D2C249-A048-438F-881C-2E9E0C338AE2}" srcOrd="0" destOrd="0" presId="urn:microsoft.com/office/officeart/2005/8/layout/orgChart1"/>
    <dgm:cxn modelId="{C4B7AD92-DEB6-40D4-B20D-C9AADA0F2678}" type="presOf" srcId="{A76DDA01-0852-4770-BE4C-3D7515F8B8BB}" destId="{69C8A118-31E2-4A63-869A-6F17236A3FBF}" srcOrd="0" destOrd="0" presId="urn:microsoft.com/office/officeart/2005/8/layout/orgChart1"/>
    <dgm:cxn modelId="{E0C914B4-DD1E-43C7-9901-EDD5F9115007}" type="presOf" srcId="{A8BD3839-24E8-4D2B-93DA-7DBE2D301CB7}" destId="{80122435-3D85-4BB1-A987-5332FA15284D}" srcOrd="0" destOrd="0" presId="urn:microsoft.com/office/officeart/2005/8/layout/orgChart1"/>
    <dgm:cxn modelId="{5C593AB7-EE9A-4C42-AC48-0807E7D11C0B}" type="presOf" srcId="{7AFC0404-10E4-4A5B-B996-2582FE6D1ABE}" destId="{D26BB47E-2297-4BD3-A97D-DD93671935AA}" srcOrd="0" destOrd="0" presId="urn:microsoft.com/office/officeart/2005/8/layout/orgChart1"/>
    <dgm:cxn modelId="{825AE5BB-7FED-4538-A493-3CE2A91CB4F1}" type="presOf" srcId="{B8DFC7AA-9640-4CA5-A598-474120273D53}" destId="{C0849DC8-99AE-4773-B928-5543379983B3}" srcOrd="1" destOrd="0" presId="urn:microsoft.com/office/officeart/2005/8/layout/orgChart1"/>
    <dgm:cxn modelId="{95CAF7C0-DF35-4453-AB40-293D7F4CA3F3}" srcId="{D10EC9DE-893A-415E-B645-2D4721721EAE}" destId="{7AFC0404-10E4-4A5B-B996-2582FE6D1ABE}" srcOrd="1" destOrd="0" parTransId="{F23CB6AF-B7C9-4CE8-AA5D-BED60240392D}" sibTransId="{3205DED6-26F6-4446-A88E-09D93386F77F}"/>
    <dgm:cxn modelId="{68368CC1-6F6E-4079-B2CD-1C3609E6D54E}" srcId="{D10EC9DE-893A-415E-B645-2D4721721EAE}" destId="{A76DDA01-0852-4770-BE4C-3D7515F8B8BB}" srcOrd="0" destOrd="0" parTransId="{D994A67D-966B-4A19-BE9A-FB21475D66AA}" sibTransId="{F8BA41B2-4B67-49C6-A8D4-AE34E51451B1}"/>
    <dgm:cxn modelId="{4FF8D2F3-C639-4C37-86FE-ACFFC48769BA}" type="presOf" srcId="{D994A67D-966B-4A19-BE9A-FB21475D66AA}" destId="{881ABDA4-B5EC-4D0B-96FD-B679B3E406B0}" srcOrd="0" destOrd="0" presId="urn:microsoft.com/office/officeart/2005/8/layout/orgChart1"/>
    <dgm:cxn modelId="{4A56FEFB-00E1-4ABE-9044-6C4FCC7E414A}" srcId="{494E8097-DCFA-48D5-A568-747F021B2788}" destId="{D10EC9DE-893A-415E-B645-2D4721721EAE}" srcOrd="0" destOrd="0" parTransId="{E470836B-DB31-44F0-97F4-1242C05298FE}" sibTransId="{12373C0D-FE5A-44C8-A24A-50DB1C48C6E7}"/>
    <dgm:cxn modelId="{5E3DF45C-541E-4015-B7D2-9C514CBBD200}" type="presParOf" srcId="{83256488-37EC-4554-BB5D-2C1E02AB4280}" destId="{3201A51E-3989-43FB-A17B-DE7C23B9B435}" srcOrd="0" destOrd="0" presId="urn:microsoft.com/office/officeart/2005/8/layout/orgChart1"/>
    <dgm:cxn modelId="{6FD7DF9C-CDAA-409E-8406-3BD894A55538}" type="presParOf" srcId="{3201A51E-3989-43FB-A17B-DE7C23B9B435}" destId="{146592F5-794C-4FFD-AA1D-2931499D188B}" srcOrd="0" destOrd="0" presId="urn:microsoft.com/office/officeart/2005/8/layout/orgChart1"/>
    <dgm:cxn modelId="{BA1E431F-70D5-4830-8670-F4809F9DE017}" type="presParOf" srcId="{146592F5-794C-4FFD-AA1D-2931499D188B}" destId="{004906C6-8F9D-41DC-BDB8-91A33F33D5AC}" srcOrd="0" destOrd="0" presId="urn:microsoft.com/office/officeart/2005/8/layout/orgChart1"/>
    <dgm:cxn modelId="{0DFB57B9-FEB1-4006-8707-2C8C71C34D0F}" type="presParOf" srcId="{146592F5-794C-4FFD-AA1D-2931499D188B}" destId="{C6555527-336A-4729-B2F6-6879AAEAF683}" srcOrd="1" destOrd="0" presId="urn:microsoft.com/office/officeart/2005/8/layout/orgChart1"/>
    <dgm:cxn modelId="{9965BDCD-8E8F-4460-9CA4-CA9709955AF3}" type="presParOf" srcId="{3201A51E-3989-43FB-A17B-DE7C23B9B435}" destId="{D6AAD14D-592D-41A6-AB3C-EEF65D5A1FF0}" srcOrd="1" destOrd="0" presId="urn:microsoft.com/office/officeart/2005/8/layout/orgChart1"/>
    <dgm:cxn modelId="{1720F19D-C316-4EDE-94ED-ED5A5BEA9DDB}" type="presParOf" srcId="{D6AAD14D-592D-41A6-AB3C-EEF65D5A1FF0}" destId="{881ABDA4-B5EC-4D0B-96FD-B679B3E406B0}" srcOrd="0" destOrd="0" presId="urn:microsoft.com/office/officeart/2005/8/layout/orgChart1"/>
    <dgm:cxn modelId="{FA52402F-FB86-4B15-B36E-8E9D6020FFCD}" type="presParOf" srcId="{D6AAD14D-592D-41A6-AB3C-EEF65D5A1FF0}" destId="{C7A4DDAA-D580-4760-ABBB-F7D71BECB51F}" srcOrd="1" destOrd="0" presId="urn:microsoft.com/office/officeart/2005/8/layout/orgChart1"/>
    <dgm:cxn modelId="{E8B9F874-8A4E-437C-B51E-F72882FDFDC9}" type="presParOf" srcId="{C7A4DDAA-D580-4760-ABBB-F7D71BECB51F}" destId="{25B9C0EB-C1FD-4845-9A6E-50E112F31285}" srcOrd="0" destOrd="0" presId="urn:microsoft.com/office/officeart/2005/8/layout/orgChart1"/>
    <dgm:cxn modelId="{95BE5994-47B6-4B77-825C-BBFE366A12E1}" type="presParOf" srcId="{25B9C0EB-C1FD-4845-9A6E-50E112F31285}" destId="{69C8A118-31E2-4A63-869A-6F17236A3FBF}" srcOrd="0" destOrd="0" presId="urn:microsoft.com/office/officeart/2005/8/layout/orgChart1"/>
    <dgm:cxn modelId="{E25BD0B2-70E0-45B9-A79F-B965418F08C2}" type="presParOf" srcId="{25B9C0EB-C1FD-4845-9A6E-50E112F31285}" destId="{B2E4AC93-6975-4922-95B7-EF6456516C08}" srcOrd="1" destOrd="0" presId="urn:microsoft.com/office/officeart/2005/8/layout/orgChart1"/>
    <dgm:cxn modelId="{26B4B9D9-0E7A-42E8-B5B9-5BF0A6D05B41}" type="presParOf" srcId="{C7A4DDAA-D580-4760-ABBB-F7D71BECB51F}" destId="{12890855-E330-49FA-998E-FA9E59FFEE18}" srcOrd="1" destOrd="0" presId="urn:microsoft.com/office/officeart/2005/8/layout/orgChart1"/>
    <dgm:cxn modelId="{C8D14904-BD4E-4054-B96F-CA9CA51384B0}" type="presParOf" srcId="{C7A4DDAA-D580-4760-ABBB-F7D71BECB51F}" destId="{876E4566-19B8-4100-8887-0F0C87B141E1}" srcOrd="2" destOrd="0" presId="urn:microsoft.com/office/officeart/2005/8/layout/orgChart1"/>
    <dgm:cxn modelId="{FE601F81-B4B5-4BC5-B82C-1B7625F01B19}" type="presParOf" srcId="{D6AAD14D-592D-41A6-AB3C-EEF65D5A1FF0}" destId="{BB5DA3BA-B96A-4568-AD0B-6DA7D297206A}" srcOrd="2" destOrd="0" presId="urn:microsoft.com/office/officeart/2005/8/layout/orgChart1"/>
    <dgm:cxn modelId="{EBFBC6CE-7F27-448C-B53D-F5CA18C95975}" type="presParOf" srcId="{D6AAD14D-592D-41A6-AB3C-EEF65D5A1FF0}" destId="{BECDB47A-00AC-44C7-94F7-8CC7BE45AE2F}" srcOrd="3" destOrd="0" presId="urn:microsoft.com/office/officeart/2005/8/layout/orgChart1"/>
    <dgm:cxn modelId="{36BE91FB-9F2F-4D99-8C45-91579DBA2F42}" type="presParOf" srcId="{BECDB47A-00AC-44C7-94F7-8CC7BE45AE2F}" destId="{7E0D8849-BBE1-4616-8196-89C0DFE8008A}" srcOrd="0" destOrd="0" presId="urn:microsoft.com/office/officeart/2005/8/layout/orgChart1"/>
    <dgm:cxn modelId="{345451BF-8B8F-48F4-966E-EEBB78196765}" type="presParOf" srcId="{7E0D8849-BBE1-4616-8196-89C0DFE8008A}" destId="{D26BB47E-2297-4BD3-A97D-DD93671935AA}" srcOrd="0" destOrd="0" presId="urn:microsoft.com/office/officeart/2005/8/layout/orgChart1"/>
    <dgm:cxn modelId="{C7440110-F466-4D17-9199-A952FCB85BD5}" type="presParOf" srcId="{7E0D8849-BBE1-4616-8196-89C0DFE8008A}" destId="{F4BC48BF-6014-474C-92AC-D8209B823B40}" srcOrd="1" destOrd="0" presId="urn:microsoft.com/office/officeart/2005/8/layout/orgChart1"/>
    <dgm:cxn modelId="{59C4C05F-312A-4DFA-B1BA-BD625A1EB14A}" type="presParOf" srcId="{BECDB47A-00AC-44C7-94F7-8CC7BE45AE2F}" destId="{50FE6B12-AD4B-4B91-BFF1-CBA20B367527}" srcOrd="1" destOrd="0" presId="urn:microsoft.com/office/officeart/2005/8/layout/orgChart1"/>
    <dgm:cxn modelId="{C2F1E999-A796-4516-BDD6-72B49919E9F7}" type="presParOf" srcId="{BECDB47A-00AC-44C7-94F7-8CC7BE45AE2F}" destId="{4B6078D5-DFF7-47CD-9FF0-0DFE2B2BAB90}" srcOrd="2" destOrd="0" presId="urn:microsoft.com/office/officeart/2005/8/layout/orgChart1"/>
    <dgm:cxn modelId="{934FA316-EDE0-4045-8C7F-9275060545F0}" type="presParOf" srcId="{D6AAD14D-592D-41A6-AB3C-EEF65D5A1FF0}" destId="{722C129F-9200-4A11-B8FA-925732B2DFE5}" srcOrd="4" destOrd="0" presId="urn:microsoft.com/office/officeart/2005/8/layout/orgChart1"/>
    <dgm:cxn modelId="{18A77B27-80AC-4638-8D68-F5F0642D7C38}" type="presParOf" srcId="{D6AAD14D-592D-41A6-AB3C-EEF65D5A1FF0}" destId="{7671B9F9-E024-4D85-AADC-B445A3C85CA7}" srcOrd="5" destOrd="0" presId="urn:microsoft.com/office/officeart/2005/8/layout/orgChart1"/>
    <dgm:cxn modelId="{9765C77E-C4AA-4ADB-9734-38C7BF2167E5}" type="presParOf" srcId="{7671B9F9-E024-4D85-AADC-B445A3C85CA7}" destId="{EDCDC98E-A759-4EA6-9D56-5C07BB5E354C}" srcOrd="0" destOrd="0" presId="urn:microsoft.com/office/officeart/2005/8/layout/orgChart1"/>
    <dgm:cxn modelId="{5F687A9F-BA7F-42AA-AA4B-43D58FB33AC4}" type="presParOf" srcId="{EDCDC98E-A759-4EA6-9D56-5C07BB5E354C}" destId="{DA266EFF-A81E-4C45-905E-BA5EA7B7506C}" srcOrd="0" destOrd="0" presId="urn:microsoft.com/office/officeart/2005/8/layout/orgChart1"/>
    <dgm:cxn modelId="{B5A2878D-32EA-43B4-BF61-A8FB71DAE7E7}" type="presParOf" srcId="{EDCDC98E-A759-4EA6-9D56-5C07BB5E354C}" destId="{A6BA3E32-E1F2-434B-BCB3-0CB8F3866D6C}" srcOrd="1" destOrd="0" presId="urn:microsoft.com/office/officeart/2005/8/layout/orgChart1"/>
    <dgm:cxn modelId="{D253BE29-E453-4A9F-8BDA-CA06C4C7CFF9}" type="presParOf" srcId="{7671B9F9-E024-4D85-AADC-B445A3C85CA7}" destId="{3201497E-747A-4605-B4E3-D52CC24AF521}" srcOrd="1" destOrd="0" presId="urn:microsoft.com/office/officeart/2005/8/layout/orgChart1"/>
    <dgm:cxn modelId="{8972E765-89F0-4614-84B9-2C4DB08AA7E2}" type="presParOf" srcId="{7671B9F9-E024-4D85-AADC-B445A3C85CA7}" destId="{CC6C1FD6-7127-44CA-BE71-A4ED98121FED}" srcOrd="2" destOrd="0" presId="urn:microsoft.com/office/officeart/2005/8/layout/orgChart1"/>
    <dgm:cxn modelId="{1FC3D2BA-E819-46EF-B176-2DB8B27C7F2D}" type="presParOf" srcId="{D6AAD14D-592D-41A6-AB3C-EEF65D5A1FF0}" destId="{7CB64E9D-0EED-4076-8597-10CD20549141}" srcOrd="6" destOrd="0" presId="urn:microsoft.com/office/officeart/2005/8/layout/orgChart1"/>
    <dgm:cxn modelId="{CC09D42D-7F0C-4D88-8410-0779C7EA4901}" type="presParOf" srcId="{D6AAD14D-592D-41A6-AB3C-EEF65D5A1FF0}" destId="{A4E17CC4-BFD2-4BA7-B9A4-06FEFF2A9A52}" srcOrd="7" destOrd="0" presId="urn:microsoft.com/office/officeart/2005/8/layout/orgChart1"/>
    <dgm:cxn modelId="{EC3EB3D2-8FF4-4A5C-B3F5-6E048ED39EE4}" type="presParOf" srcId="{A4E17CC4-BFD2-4BA7-B9A4-06FEFF2A9A52}" destId="{F8022225-FFC3-4536-998F-36921F7DEC76}" srcOrd="0" destOrd="0" presId="urn:microsoft.com/office/officeart/2005/8/layout/orgChart1"/>
    <dgm:cxn modelId="{D53D65AE-14A3-4EEF-B732-43AF9768A93E}" type="presParOf" srcId="{F8022225-FFC3-4536-998F-36921F7DEC76}" destId="{05B09FEF-3FC9-4B55-AC52-236D0EA2FC57}" srcOrd="0" destOrd="0" presId="urn:microsoft.com/office/officeart/2005/8/layout/orgChart1"/>
    <dgm:cxn modelId="{15F7DC56-4BB9-4BD6-B29C-99AE20D9DA48}" type="presParOf" srcId="{F8022225-FFC3-4536-998F-36921F7DEC76}" destId="{5C6129FF-2607-4B80-8343-E0F2A2E9C131}" srcOrd="1" destOrd="0" presId="urn:microsoft.com/office/officeart/2005/8/layout/orgChart1"/>
    <dgm:cxn modelId="{3372954F-0B1C-4638-80C7-C0591D65CA55}" type="presParOf" srcId="{A4E17CC4-BFD2-4BA7-B9A4-06FEFF2A9A52}" destId="{85B3342C-1F8E-45FC-939E-CE3B82146D5D}" srcOrd="1" destOrd="0" presId="urn:microsoft.com/office/officeart/2005/8/layout/orgChart1"/>
    <dgm:cxn modelId="{0E39A015-8BE4-4651-9E0F-3F32ED616BCA}" type="presParOf" srcId="{A4E17CC4-BFD2-4BA7-B9A4-06FEFF2A9A52}" destId="{DA2045BB-A692-4386-B14D-83DD97750D20}" srcOrd="2" destOrd="0" presId="urn:microsoft.com/office/officeart/2005/8/layout/orgChart1"/>
    <dgm:cxn modelId="{E70536FC-B2C1-4E25-A8AA-83DDB860F3B8}" type="presParOf" srcId="{D6AAD14D-592D-41A6-AB3C-EEF65D5A1FF0}" destId="{80122435-3D85-4BB1-A987-5332FA15284D}" srcOrd="8" destOrd="0" presId="urn:microsoft.com/office/officeart/2005/8/layout/orgChart1"/>
    <dgm:cxn modelId="{BFE11E62-8C18-42E3-838E-1AD9E482086A}" type="presParOf" srcId="{D6AAD14D-592D-41A6-AB3C-EEF65D5A1FF0}" destId="{5220441F-56F8-4DD9-8396-6155453DE5BB}" srcOrd="9" destOrd="0" presId="urn:microsoft.com/office/officeart/2005/8/layout/orgChart1"/>
    <dgm:cxn modelId="{29B40721-6843-4E45-A77C-E62F3D95AEF9}" type="presParOf" srcId="{5220441F-56F8-4DD9-8396-6155453DE5BB}" destId="{06AD3E72-EC96-411D-806A-CF34E659EDAA}" srcOrd="0" destOrd="0" presId="urn:microsoft.com/office/officeart/2005/8/layout/orgChart1"/>
    <dgm:cxn modelId="{3614A6C1-1893-4D19-8EF9-63F48E4913FC}" type="presParOf" srcId="{06AD3E72-EC96-411D-806A-CF34E659EDAA}" destId="{49D2C249-A048-438F-881C-2E9E0C338AE2}" srcOrd="0" destOrd="0" presId="urn:microsoft.com/office/officeart/2005/8/layout/orgChart1"/>
    <dgm:cxn modelId="{1E354DA1-F034-4556-852A-3129126E9C35}" type="presParOf" srcId="{06AD3E72-EC96-411D-806A-CF34E659EDAA}" destId="{C0849DC8-99AE-4773-B928-5543379983B3}" srcOrd="1" destOrd="0" presId="urn:microsoft.com/office/officeart/2005/8/layout/orgChart1"/>
    <dgm:cxn modelId="{3909FC84-1E31-4850-96E6-60585C87690B}" type="presParOf" srcId="{5220441F-56F8-4DD9-8396-6155453DE5BB}" destId="{18F63F9C-0454-4523-B440-AE68F83883AC}" srcOrd="1" destOrd="0" presId="urn:microsoft.com/office/officeart/2005/8/layout/orgChart1"/>
    <dgm:cxn modelId="{AC9E6DBD-8226-4C52-9C57-06CF8602A178}" type="presParOf" srcId="{5220441F-56F8-4DD9-8396-6155453DE5BB}" destId="{90B0D0C8-3DAD-4302-AF33-8A514C8221DF}" srcOrd="2" destOrd="0" presId="urn:microsoft.com/office/officeart/2005/8/layout/orgChart1"/>
    <dgm:cxn modelId="{B013967C-8CA7-4502-A7EC-48C2AF0DA62F}" type="presParOf" srcId="{3201A51E-3989-43FB-A17B-DE7C23B9B435}" destId="{9F36B123-31C4-45D2-93CE-510C165E961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FF0AD-E883-4128-BE1B-6C5364C8EA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7D20B68-709E-4DC3-860F-ECBDB46452D4}">
      <dgm:prSet phldrT="[Text]"/>
      <dgm:spPr/>
      <dgm:t>
        <a:bodyPr/>
        <a:lstStyle/>
        <a:p>
          <a:r>
            <a:rPr lang="en-GB" dirty="0"/>
            <a:t>Visibility</a:t>
          </a:r>
        </a:p>
      </dgm:t>
    </dgm:pt>
    <dgm:pt modelId="{9539249B-E085-4F57-92D1-EE2C121EA247}" type="parTrans" cxnId="{90D57191-1959-420B-8534-79DF50355CBD}">
      <dgm:prSet/>
      <dgm:spPr/>
      <dgm:t>
        <a:bodyPr/>
        <a:lstStyle/>
        <a:p>
          <a:endParaRPr lang="en-GB"/>
        </a:p>
      </dgm:t>
    </dgm:pt>
    <dgm:pt modelId="{0244FA8F-7F9C-4C07-9F5A-E0DA58E039B5}" type="sibTrans" cxnId="{90D57191-1959-420B-8534-79DF50355CBD}">
      <dgm:prSet/>
      <dgm:spPr/>
      <dgm:t>
        <a:bodyPr/>
        <a:lstStyle/>
        <a:p>
          <a:endParaRPr lang="en-GB"/>
        </a:p>
      </dgm:t>
    </dgm:pt>
    <dgm:pt modelId="{FE9AE887-5ADF-475E-9020-68A3FA7BE195}">
      <dgm:prSet phldrT="[Text]"/>
      <dgm:spPr/>
      <dgm:t>
        <a:bodyPr/>
        <a:lstStyle/>
        <a:p>
          <a:r>
            <a:rPr lang="en-GB" b="0" i="0" dirty="0"/>
            <a:t>ensuring you have full visibility into how your application is running, and ensuring the best experience for your users</a:t>
          </a:r>
          <a:endParaRPr lang="en-GB" dirty="0"/>
        </a:p>
      </dgm:t>
    </dgm:pt>
    <dgm:pt modelId="{1F405359-279D-4BFB-9CAF-D9617047D826}" type="parTrans" cxnId="{6536AC8D-2319-4FA2-80C9-851341F2A81C}">
      <dgm:prSet/>
      <dgm:spPr/>
      <dgm:t>
        <a:bodyPr/>
        <a:lstStyle/>
        <a:p>
          <a:endParaRPr lang="en-GB"/>
        </a:p>
      </dgm:t>
    </dgm:pt>
    <dgm:pt modelId="{13A9C971-A695-4646-B5AE-5C961199A363}" type="sibTrans" cxnId="{6536AC8D-2319-4FA2-80C9-851341F2A81C}">
      <dgm:prSet/>
      <dgm:spPr/>
      <dgm:t>
        <a:bodyPr/>
        <a:lstStyle/>
        <a:p>
          <a:endParaRPr lang="en-GB"/>
        </a:p>
      </dgm:t>
    </dgm:pt>
    <dgm:pt modelId="{B1A1BA78-3CF3-4433-9193-7B357B4CF6FB}">
      <dgm:prSet phldrT="[Text]"/>
      <dgm:spPr/>
      <dgm:t>
        <a:bodyPr/>
        <a:lstStyle/>
        <a:p>
          <a:r>
            <a:rPr lang="en-GB" dirty="0"/>
            <a:t>Productivity</a:t>
          </a:r>
        </a:p>
      </dgm:t>
    </dgm:pt>
    <dgm:pt modelId="{ED40DA11-E922-4CA9-9DD1-B8A63F6A811B}" type="parTrans" cxnId="{4557ADB7-3379-4F9A-9B4F-1F1410735F29}">
      <dgm:prSet/>
      <dgm:spPr/>
      <dgm:t>
        <a:bodyPr/>
        <a:lstStyle/>
        <a:p>
          <a:endParaRPr lang="en-GB"/>
        </a:p>
      </dgm:t>
    </dgm:pt>
    <dgm:pt modelId="{4AE62DB0-2598-4075-8256-49C3173BBF53}" type="sibTrans" cxnId="{4557ADB7-3379-4F9A-9B4F-1F1410735F29}">
      <dgm:prSet/>
      <dgm:spPr/>
      <dgm:t>
        <a:bodyPr/>
        <a:lstStyle/>
        <a:p>
          <a:endParaRPr lang="en-GB"/>
        </a:p>
      </dgm:t>
    </dgm:pt>
    <dgm:pt modelId="{709CD4AB-7D43-4536-B244-EB600DC462F0}">
      <dgm:prSet phldrT="[Text]"/>
      <dgm:spPr/>
      <dgm:t>
        <a:bodyPr/>
        <a:lstStyle/>
        <a:p>
          <a:r>
            <a:rPr lang="en-GB" b="0" i="0" dirty="0"/>
            <a:t>making your development and release practices more agile, which allows your business to quickly adjust to changes</a:t>
          </a:r>
          <a:endParaRPr lang="en-GB" dirty="0"/>
        </a:p>
      </dgm:t>
    </dgm:pt>
    <dgm:pt modelId="{55E3D555-C535-4623-B979-EF3C62B75218}" type="parTrans" cxnId="{315AE24A-2951-4DE7-BF82-00D1851E3D41}">
      <dgm:prSet/>
      <dgm:spPr/>
      <dgm:t>
        <a:bodyPr/>
        <a:lstStyle/>
        <a:p>
          <a:endParaRPr lang="en-GB"/>
        </a:p>
      </dgm:t>
    </dgm:pt>
    <dgm:pt modelId="{467783AB-F99C-45FF-BB14-1D25E6B03C2D}" type="sibTrans" cxnId="{315AE24A-2951-4DE7-BF82-00D1851E3D41}">
      <dgm:prSet/>
      <dgm:spPr/>
      <dgm:t>
        <a:bodyPr/>
        <a:lstStyle/>
        <a:p>
          <a:endParaRPr lang="en-GB"/>
        </a:p>
      </dgm:t>
    </dgm:pt>
    <dgm:pt modelId="{C0D660F5-C955-4944-B5FA-899801C59840}" type="pres">
      <dgm:prSet presAssocID="{6E4FF0AD-E883-4128-BE1B-6C5364C8EAC4}" presName="linear" presStyleCnt="0">
        <dgm:presLayoutVars>
          <dgm:animLvl val="lvl"/>
          <dgm:resizeHandles val="exact"/>
        </dgm:presLayoutVars>
      </dgm:prSet>
      <dgm:spPr/>
    </dgm:pt>
    <dgm:pt modelId="{0C961CA1-8E7B-4EE5-A18C-0F7FB07ACDEC}" type="pres">
      <dgm:prSet presAssocID="{A7D20B68-709E-4DC3-860F-ECBDB46452D4}" presName="parentText" presStyleLbl="node1" presStyleIdx="0" presStyleCnt="2">
        <dgm:presLayoutVars>
          <dgm:chMax val="0"/>
          <dgm:bulletEnabled val="1"/>
        </dgm:presLayoutVars>
      </dgm:prSet>
      <dgm:spPr/>
    </dgm:pt>
    <dgm:pt modelId="{BB7B06D5-24E8-4A48-8D94-4B57F5C5ABFF}" type="pres">
      <dgm:prSet presAssocID="{A7D20B68-709E-4DC3-860F-ECBDB46452D4}" presName="childText" presStyleLbl="revTx" presStyleIdx="0" presStyleCnt="2">
        <dgm:presLayoutVars>
          <dgm:bulletEnabled val="1"/>
        </dgm:presLayoutVars>
      </dgm:prSet>
      <dgm:spPr/>
    </dgm:pt>
    <dgm:pt modelId="{CDCC3522-8772-4DFA-9F23-7B521FB210A3}" type="pres">
      <dgm:prSet presAssocID="{B1A1BA78-3CF3-4433-9193-7B357B4CF6FB}" presName="parentText" presStyleLbl="node1" presStyleIdx="1" presStyleCnt="2">
        <dgm:presLayoutVars>
          <dgm:chMax val="0"/>
          <dgm:bulletEnabled val="1"/>
        </dgm:presLayoutVars>
      </dgm:prSet>
      <dgm:spPr/>
    </dgm:pt>
    <dgm:pt modelId="{B2C3424C-38FC-4BA7-BD9F-BF5CF7F26FE4}" type="pres">
      <dgm:prSet presAssocID="{B1A1BA78-3CF3-4433-9193-7B357B4CF6FB}" presName="childText" presStyleLbl="revTx" presStyleIdx="1" presStyleCnt="2">
        <dgm:presLayoutVars>
          <dgm:bulletEnabled val="1"/>
        </dgm:presLayoutVars>
      </dgm:prSet>
      <dgm:spPr/>
    </dgm:pt>
  </dgm:ptLst>
  <dgm:cxnLst>
    <dgm:cxn modelId="{8E751520-00D6-4115-A61E-86BC18D3871D}" type="presOf" srcId="{6E4FF0AD-E883-4128-BE1B-6C5364C8EAC4}" destId="{C0D660F5-C955-4944-B5FA-899801C59840}" srcOrd="0" destOrd="0" presId="urn:microsoft.com/office/officeart/2005/8/layout/vList2"/>
    <dgm:cxn modelId="{9DA1A634-E684-4E0D-9B05-E9F8A41F75C0}" type="presOf" srcId="{B1A1BA78-3CF3-4433-9193-7B357B4CF6FB}" destId="{CDCC3522-8772-4DFA-9F23-7B521FB210A3}" srcOrd="0" destOrd="0" presId="urn:microsoft.com/office/officeart/2005/8/layout/vList2"/>
    <dgm:cxn modelId="{D9510F66-0B57-4C59-ABB2-932C5557CCD0}" type="presOf" srcId="{FE9AE887-5ADF-475E-9020-68A3FA7BE195}" destId="{BB7B06D5-24E8-4A48-8D94-4B57F5C5ABFF}" srcOrd="0" destOrd="0" presId="urn:microsoft.com/office/officeart/2005/8/layout/vList2"/>
    <dgm:cxn modelId="{315AE24A-2951-4DE7-BF82-00D1851E3D41}" srcId="{B1A1BA78-3CF3-4433-9193-7B357B4CF6FB}" destId="{709CD4AB-7D43-4536-B244-EB600DC462F0}" srcOrd="0" destOrd="0" parTransId="{55E3D555-C535-4623-B979-EF3C62B75218}" sibTransId="{467783AB-F99C-45FF-BB14-1D25E6B03C2D}"/>
    <dgm:cxn modelId="{ED5ACE4C-3F29-4BE5-99F6-CF125EA2CFC1}" type="presOf" srcId="{709CD4AB-7D43-4536-B244-EB600DC462F0}" destId="{B2C3424C-38FC-4BA7-BD9F-BF5CF7F26FE4}" srcOrd="0" destOrd="0" presId="urn:microsoft.com/office/officeart/2005/8/layout/vList2"/>
    <dgm:cxn modelId="{6536AC8D-2319-4FA2-80C9-851341F2A81C}" srcId="{A7D20B68-709E-4DC3-860F-ECBDB46452D4}" destId="{FE9AE887-5ADF-475E-9020-68A3FA7BE195}" srcOrd="0" destOrd="0" parTransId="{1F405359-279D-4BFB-9CAF-D9617047D826}" sibTransId="{13A9C971-A695-4646-B5AE-5C961199A363}"/>
    <dgm:cxn modelId="{90D57191-1959-420B-8534-79DF50355CBD}" srcId="{6E4FF0AD-E883-4128-BE1B-6C5364C8EAC4}" destId="{A7D20B68-709E-4DC3-860F-ECBDB46452D4}" srcOrd="0" destOrd="0" parTransId="{9539249B-E085-4F57-92D1-EE2C121EA247}" sibTransId="{0244FA8F-7F9C-4C07-9F5A-E0DA58E039B5}"/>
    <dgm:cxn modelId="{D700BC94-135E-4ADB-9DA5-444B34739F20}" type="presOf" srcId="{A7D20B68-709E-4DC3-860F-ECBDB46452D4}" destId="{0C961CA1-8E7B-4EE5-A18C-0F7FB07ACDEC}" srcOrd="0" destOrd="0" presId="urn:microsoft.com/office/officeart/2005/8/layout/vList2"/>
    <dgm:cxn modelId="{4557ADB7-3379-4F9A-9B4F-1F1410735F29}" srcId="{6E4FF0AD-E883-4128-BE1B-6C5364C8EAC4}" destId="{B1A1BA78-3CF3-4433-9193-7B357B4CF6FB}" srcOrd="1" destOrd="0" parTransId="{ED40DA11-E922-4CA9-9DD1-B8A63F6A811B}" sibTransId="{4AE62DB0-2598-4075-8256-49C3173BBF53}"/>
    <dgm:cxn modelId="{FB94C43B-DFA4-4BA1-89B7-370F9AB242CF}" type="presParOf" srcId="{C0D660F5-C955-4944-B5FA-899801C59840}" destId="{0C961CA1-8E7B-4EE5-A18C-0F7FB07ACDEC}" srcOrd="0" destOrd="0" presId="urn:microsoft.com/office/officeart/2005/8/layout/vList2"/>
    <dgm:cxn modelId="{CCA68938-FC26-484B-895B-40ADBF69132D}" type="presParOf" srcId="{C0D660F5-C955-4944-B5FA-899801C59840}" destId="{BB7B06D5-24E8-4A48-8D94-4B57F5C5ABFF}" srcOrd="1" destOrd="0" presId="urn:microsoft.com/office/officeart/2005/8/layout/vList2"/>
    <dgm:cxn modelId="{75614E00-FD43-429E-8511-6EBD60C52CD1}" type="presParOf" srcId="{C0D660F5-C955-4944-B5FA-899801C59840}" destId="{CDCC3522-8772-4DFA-9F23-7B521FB210A3}" srcOrd="2" destOrd="0" presId="urn:microsoft.com/office/officeart/2005/8/layout/vList2"/>
    <dgm:cxn modelId="{0C6D6976-09BC-4A38-8F9B-85B0882624CA}" type="presParOf" srcId="{C0D660F5-C955-4944-B5FA-899801C59840}" destId="{B2C3424C-38FC-4BA7-BD9F-BF5CF7F26FE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9BFE6-38FB-4774-9A6E-5A5A37CCE22C}"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D75D238A-165C-4956-8336-F336026681BA}">
      <dgm:prSet/>
      <dgm:spPr/>
      <dgm:t>
        <a:bodyPr/>
        <a:lstStyle/>
        <a:p>
          <a:r>
            <a:rPr lang="en-GB" dirty="0"/>
            <a:t>Small, autonomous and multidisciplinary teams</a:t>
          </a:r>
          <a:endParaRPr lang="en-US" dirty="0"/>
        </a:p>
      </dgm:t>
    </dgm:pt>
    <dgm:pt modelId="{EFEFD1A1-5F75-4F98-9426-BF134C728B79}" type="parTrans" cxnId="{C51144FF-2E1F-4202-85F7-E11471E57E69}">
      <dgm:prSet/>
      <dgm:spPr/>
      <dgm:t>
        <a:bodyPr/>
        <a:lstStyle/>
        <a:p>
          <a:endParaRPr lang="en-US"/>
        </a:p>
      </dgm:t>
    </dgm:pt>
    <dgm:pt modelId="{04C84EBE-6399-46C6-9E53-703079D674E6}" type="sibTrans" cxnId="{C51144FF-2E1F-4202-85F7-E11471E57E69}">
      <dgm:prSet/>
      <dgm:spPr/>
      <dgm:t>
        <a:bodyPr/>
        <a:lstStyle/>
        <a:p>
          <a:endParaRPr lang="en-US"/>
        </a:p>
      </dgm:t>
    </dgm:pt>
    <dgm:pt modelId="{579946C7-9AFD-4708-A5C4-E2188668C6A1}">
      <dgm:prSet/>
      <dgm:spPr/>
      <dgm:t>
        <a:bodyPr/>
        <a:lstStyle/>
        <a:p>
          <a:r>
            <a:rPr lang="en-GB"/>
            <a:t>Agile practices and Growth mindset</a:t>
          </a:r>
          <a:endParaRPr lang="en-US"/>
        </a:p>
      </dgm:t>
    </dgm:pt>
    <dgm:pt modelId="{25160FAE-EC5A-4EE9-A44F-90ACDEA433D4}" type="parTrans" cxnId="{90445CCE-9F99-4663-AFA7-7D50FFB351A4}">
      <dgm:prSet/>
      <dgm:spPr/>
      <dgm:t>
        <a:bodyPr/>
        <a:lstStyle/>
        <a:p>
          <a:endParaRPr lang="en-US"/>
        </a:p>
      </dgm:t>
    </dgm:pt>
    <dgm:pt modelId="{08A939B4-0752-4042-807E-325585906F57}" type="sibTrans" cxnId="{90445CCE-9F99-4663-AFA7-7D50FFB351A4}">
      <dgm:prSet/>
      <dgm:spPr/>
      <dgm:t>
        <a:bodyPr/>
        <a:lstStyle/>
        <a:p>
          <a:endParaRPr lang="en-US"/>
        </a:p>
      </dgm:t>
    </dgm:pt>
    <dgm:pt modelId="{C3598868-7260-4AE9-B1FB-4267A63FDF26}">
      <dgm:prSet/>
      <dgm:spPr/>
      <dgm:t>
        <a:bodyPr/>
        <a:lstStyle/>
        <a:p>
          <a:r>
            <a:rPr lang="en-GB"/>
            <a:t>Ownership and shared responsibility</a:t>
          </a:r>
          <a:endParaRPr lang="en-US"/>
        </a:p>
      </dgm:t>
    </dgm:pt>
    <dgm:pt modelId="{6326512D-4EED-4621-A55B-72E409C1FB79}" type="parTrans" cxnId="{8B690B63-232F-4B17-8540-42C970A8A2C5}">
      <dgm:prSet/>
      <dgm:spPr/>
      <dgm:t>
        <a:bodyPr/>
        <a:lstStyle/>
        <a:p>
          <a:endParaRPr lang="en-US"/>
        </a:p>
      </dgm:t>
    </dgm:pt>
    <dgm:pt modelId="{1964A6F5-5745-4EB1-9476-B8654DED3006}" type="sibTrans" cxnId="{8B690B63-232F-4B17-8540-42C970A8A2C5}">
      <dgm:prSet/>
      <dgm:spPr/>
      <dgm:t>
        <a:bodyPr/>
        <a:lstStyle/>
        <a:p>
          <a:endParaRPr lang="en-US"/>
        </a:p>
      </dgm:t>
    </dgm:pt>
    <dgm:pt modelId="{04B56EB1-9653-4CE6-A119-13D335048BC4}">
      <dgm:prSet/>
      <dgm:spPr/>
      <dgm:t>
        <a:bodyPr/>
        <a:lstStyle/>
        <a:p>
          <a:r>
            <a:rPr lang="en-GB"/>
            <a:t>Mutual accountability</a:t>
          </a:r>
          <a:endParaRPr lang="en-US"/>
        </a:p>
      </dgm:t>
    </dgm:pt>
    <dgm:pt modelId="{F16D01A5-E1B8-4617-83B6-7D071E715A0A}" type="parTrans" cxnId="{1DAF3012-6B00-42B8-8C1D-21C32C83179C}">
      <dgm:prSet/>
      <dgm:spPr/>
      <dgm:t>
        <a:bodyPr/>
        <a:lstStyle/>
        <a:p>
          <a:endParaRPr lang="en-US"/>
        </a:p>
      </dgm:t>
    </dgm:pt>
    <dgm:pt modelId="{8CF1D6E5-E38A-4B8C-8DD6-83608A58573F}" type="sibTrans" cxnId="{1DAF3012-6B00-42B8-8C1D-21C32C83179C}">
      <dgm:prSet/>
      <dgm:spPr/>
      <dgm:t>
        <a:bodyPr/>
        <a:lstStyle/>
        <a:p>
          <a:endParaRPr lang="en-US"/>
        </a:p>
      </dgm:t>
    </dgm:pt>
    <dgm:pt modelId="{6D04766E-96D3-4C3B-92D3-F76570847808}" type="pres">
      <dgm:prSet presAssocID="{1F89BFE6-38FB-4774-9A6E-5A5A37CCE22C}" presName="root" presStyleCnt="0">
        <dgm:presLayoutVars>
          <dgm:dir/>
          <dgm:resizeHandles val="exact"/>
        </dgm:presLayoutVars>
      </dgm:prSet>
      <dgm:spPr/>
    </dgm:pt>
    <dgm:pt modelId="{A6490E52-92B7-4E71-AD07-45A344F81CA2}" type="pres">
      <dgm:prSet presAssocID="{D75D238A-165C-4956-8336-F336026681BA}" presName="compNode" presStyleCnt="0"/>
      <dgm:spPr/>
    </dgm:pt>
    <dgm:pt modelId="{ABA2A11E-2A7D-41DF-B4AE-7317552777FD}" type="pres">
      <dgm:prSet presAssocID="{D75D238A-165C-4956-8336-F336026681B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395CAF0-154F-4A5E-AFB5-1CD02F9B9A4D}" type="pres">
      <dgm:prSet presAssocID="{D75D238A-165C-4956-8336-F336026681BA}" presName="spaceRect" presStyleCnt="0"/>
      <dgm:spPr/>
    </dgm:pt>
    <dgm:pt modelId="{11D66A64-94FF-455E-BADA-A68175B69814}" type="pres">
      <dgm:prSet presAssocID="{D75D238A-165C-4956-8336-F336026681BA}" presName="textRect" presStyleLbl="revTx" presStyleIdx="0" presStyleCnt="4">
        <dgm:presLayoutVars>
          <dgm:chMax val="1"/>
          <dgm:chPref val="1"/>
        </dgm:presLayoutVars>
      </dgm:prSet>
      <dgm:spPr/>
    </dgm:pt>
    <dgm:pt modelId="{33E56410-DF9E-45D1-B5E3-8739E556EF83}" type="pres">
      <dgm:prSet presAssocID="{04C84EBE-6399-46C6-9E53-703079D674E6}" presName="sibTrans" presStyleCnt="0"/>
      <dgm:spPr/>
    </dgm:pt>
    <dgm:pt modelId="{028676B1-CD14-40C2-AF16-A30C1E4F9587}" type="pres">
      <dgm:prSet presAssocID="{579946C7-9AFD-4708-A5C4-E2188668C6A1}" presName="compNode" presStyleCnt="0"/>
      <dgm:spPr/>
    </dgm:pt>
    <dgm:pt modelId="{F8CB5BCE-ADB7-4F44-8A30-FF6749E345FC}" type="pres">
      <dgm:prSet presAssocID="{579946C7-9AFD-4708-A5C4-E2188668C6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2F755A1-E308-40B7-A073-FEE9501BDFC1}" type="pres">
      <dgm:prSet presAssocID="{579946C7-9AFD-4708-A5C4-E2188668C6A1}" presName="spaceRect" presStyleCnt="0"/>
      <dgm:spPr/>
    </dgm:pt>
    <dgm:pt modelId="{64A9A15D-D760-4D53-906B-2AAB81BA5E56}" type="pres">
      <dgm:prSet presAssocID="{579946C7-9AFD-4708-A5C4-E2188668C6A1}" presName="textRect" presStyleLbl="revTx" presStyleIdx="1" presStyleCnt="4">
        <dgm:presLayoutVars>
          <dgm:chMax val="1"/>
          <dgm:chPref val="1"/>
        </dgm:presLayoutVars>
      </dgm:prSet>
      <dgm:spPr/>
    </dgm:pt>
    <dgm:pt modelId="{F2788D9D-D524-44FC-BFD4-714E19546A2C}" type="pres">
      <dgm:prSet presAssocID="{08A939B4-0752-4042-807E-325585906F57}" presName="sibTrans" presStyleCnt="0"/>
      <dgm:spPr/>
    </dgm:pt>
    <dgm:pt modelId="{4C2C0BF7-6317-4189-B529-B5E1F664D577}" type="pres">
      <dgm:prSet presAssocID="{C3598868-7260-4AE9-B1FB-4267A63FDF26}" presName="compNode" presStyleCnt="0"/>
      <dgm:spPr/>
    </dgm:pt>
    <dgm:pt modelId="{77BF5983-452A-47DF-9EBA-ACDF599A4F0A}" type="pres">
      <dgm:prSet presAssocID="{C3598868-7260-4AE9-B1FB-4267A63FDF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984E5C54-6646-4138-ACF3-1634734F31C3}" type="pres">
      <dgm:prSet presAssocID="{C3598868-7260-4AE9-B1FB-4267A63FDF26}" presName="spaceRect" presStyleCnt="0"/>
      <dgm:spPr/>
    </dgm:pt>
    <dgm:pt modelId="{3D2A5556-4FBD-4552-9ACB-FD8EF8F4D236}" type="pres">
      <dgm:prSet presAssocID="{C3598868-7260-4AE9-B1FB-4267A63FDF26}" presName="textRect" presStyleLbl="revTx" presStyleIdx="2" presStyleCnt="4">
        <dgm:presLayoutVars>
          <dgm:chMax val="1"/>
          <dgm:chPref val="1"/>
        </dgm:presLayoutVars>
      </dgm:prSet>
      <dgm:spPr/>
    </dgm:pt>
    <dgm:pt modelId="{DA160146-A570-46BA-B03B-DAF2E72F1A35}" type="pres">
      <dgm:prSet presAssocID="{1964A6F5-5745-4EB1-9476-B8654DED3006}" presName="sibTrans" presStyleCnt="0"/>
      <dgm:spPr/>
    </dgm:pt>
    <dgm:pt modelId="{336073C3-6A9E-4671-AC5F-40A6E94B8BBE}" type="pres">
      <dgm:prSet presAssocID="{04B56EB1-9653-4CE6-A119-13D335048BC4}" presName="compNode" presStyleCnt="0"/>
      <dgm:spPr/>
    </dgm:pt>
    <dgm:pt modelId="{38EDFAE4-4A58-43AB-824C-66789C24F748}" type="pres">
      <dgm:prSet presAssocID="{04B56EB1-9653-4CE6-A119-13D335048B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EDB45B53-C525-4213-B7A2-08FFF983564B}" type="pres">
      <dgm:prSet presAssocID="{04B56EB1-9653-4CE6-A119-13D335048BC4}" presName="spaceRect" presStyleCnt="0"/>
      <dgm:spPr/>
    </dgm:pt>
    <dgm:pt modelId="{B681308D-8BFE-422A-BDDF-6F2C1E6AEE97}" type="pres">
      <dgm:prSet presAssocID="{04B56EB1-9653-4CE6-A119-13D335048BC4}" presName="textRect" presStyleLbl="revTx" presStyleIdx="3" presStyleCnt="4">
        <dgm:presLayoutVars>
          <dgm:chMax val="1"/>
          <dgm:chPref val="1"/>
        </dgm:presLayoutVars>
      </dgm:prSet>
      <dgm:spPr/>
    </dgm:pt>
  </dgm:ptLst>
  <dgm:cxnLst>
    <dgm:cxn modelId="{1DAF3012-6B00-42B8-8C1D-21C32C83179C}" srcId="{1F89BFE6-38FB-4774-9A6E-5A5A37CCE22C}" destId="{04B56EB1-9653-4CE6-A119-13D335048BC4}" srcOrd="3" destOrd="0" parTransId="{F16D01A5-E1B8-4617-83B6-7D071E715A0A}" sibTransId="{8CF1D6E5-E38A-4B8C-8DD6-83608A58573F}"/>
    <dgm:cxn modelId="{C4ACBF18-D817-402D-A4CC-7812768F5779}" type="presOf" srcId="{04B56EB1-9653-4CE6-A119-13D335048BC4}" destId="{B681308D-8BFE-422A-BDDF-6F2C1E6AEE97}" srcOrd="0" destOrd="0" presId="urn:microsoft.com/office/officeart/2018/2/layout/IconLabelList"/>
    <dgm:cxn modelId="{A53A252A-49EE-4B70-9FAF-101828107D63}" type="presOf" srcId="{579946C7-9AFD-4708-A5C4-E2188668C6A1}" destId="{64A9A15D-D760-4D53-906B-2AAB81BA5E56}" srcOrd="0" destOrd="0" presId="urn:microsoft.com/office/officeart/2018/2/layout/IconLabelList"/>
    <dgm:cxn modelId="{3B27E242-CB25-41DB-8255-6D05291D0F3F}" type="presOf" srcId="{C3598868-7260-4AE9-B1FB-4267A63FDF26}" destId="{3D2A5556-4FBD-4552-9ACB-FD8EF8F4D236}" srcOrd="0" destOrd="0" presId="urn:microsoft.com/office/officeart/2018/2/layout/IconLabelList"/>
    <dgm:cxn modelId="{8B690B63-232F-4B17-8540-42C970A8A2C5}" srcId="{1F89BFE6-38FB-4774-9A6E-5A5A37CCE22C}" destId="{C3598868-7260-4AE9-B1FB-4267A63FDF26}" srcOrd="2" destOrd="0" parTransId="{6326512D-4EED-4621-A55B-72E409C1FB79}" sibTransId="{1964A6F5-5745-4EB1-9476-B8654DED3006}"/>
    <dgm:cxn modelId="{1635E87B-CE78-4AE5-8558-69FD78A67707}" type="presOf" srcId="{1F89BFE6-38FB-4774-9A6E-5A5A37CCE22C}" destId="{6D04766E-96D3-4C3B-92D3-F76570847808}" srcOrd="0" destOrd="0" presId="urn:microsoft.com/office/officeart/2018/2/layout/IconLabelList"/>
    <dgm:cxn modelId="{5F27CCAD-1BD6-4D46-936F-165ED1AAC66D}" type="presOf" srcId="{D75D238A-165C-4956-8336-F336026681BA}" destId="{11D66A64-94FF-455E-BADA-A68175B69814}" srcOrd="0" destOrd="0" presId="urn:microsoft.com/office/officeart/2018/2/layout/IconLabelList"/>
    <dgm:cxn modelId="{90445CCE-9F99-4663-AFA7-7D50FFB351A4}" srcId="{1F89BFE6-38FB-4774-9A6E-5A5A37CCE22C}" destId="{579946C7-9AFD-4708-A5C4-E2188668C6A1}" srcOrd="1" destOrd="0" parTransId="{25160FAE-EC5A-4EE9-A44F-90ACDEA433D4}" sibTransId="{08A939B4-0752-4042-807E-325585906F57}"/>
    <dgm:cxn modelId="{C51144FF-2E1F-4202-85F7-E11471E57E69}" srcId="{1F89BFE6-38FB-4774-9A6E-5A5A37CCE22C}" destId="{D75D238A-165C-4956-8336-F336026681BA}" srcOrd="0" destOrd="0" parTransId="{EFEFD1A1-5F75-4F98-9426-BF134C728B79}" sibTransId="{04C84EBE-6399-46C6-9E53-703079D674E6}"/>
    <dgm:cxn modelId="{8938813A-5CAC-4482-8D2E-7441B9619D8F}" type="presParOf" srcId="{6D04766E-96D3-4C3B-92D3-F76570847808}" destId="{A6490E52-92B7-4E71-AD07-45A344F81CA2}" srcOrd="0" destOrd="0" presId="urn:microsoft.com/office/officeart/2018/2/layout/IconLabelList"/>
    <dgm:cxn modelId="{0550CEE7-4655-4967-B1C1-FCA50F85C92F}" type="presParOf" srcId="{A6490E52-92B7-4E71-AD07-45A344F81CA2}" destId="{ABA2A11E-2A7D-41DF-B4AE-7317552777FD}" srcOrd="0" destOrd="0" presId="urn:microsoft.com/office/officeart/2018/2/layout/IconLabelList"/>
    <dgm:cxn modelId="{AE7DAC4A-DEDD-42E0-90F1-B03D41C01057}" type="presParOf" srcId="{A6490E52-92B7-4E71-AD07-45A344F81CA2}" destId="{0395CAF0-154F-4A5E-AFB5-1CD02F9B9A4D}" srcOrd="1" destOrd="0" presId="urn:microsoft.com/office/officeart/2018/2/layout/IconLabelList"/>
    <dgm:cxn modelId="{1174EA48-2449-41DE-98EB-1527AECF8897}" type="presParOf" srcId="{A6490E52-92B7-4E71-AD07-45A344F81CA2}" destId="{11D66A64-94FF-455E-BADA-A68175B69814}" srcOrd="2" destOrd="0" presId="urn:microsoft.com/office/officeart/2018/2/layout/IconLabelList"/>
    <dgm:cxn modelId="{E6FA949B-ED9F-44B6-905A-97E4ED747570}" type="presParOf" srcId="{6D04766E-96D3-4C3B-92D3-F76570847808}" destId="{33E56410-DF9E-45D1-B5E3-8739E556EF83}" srcOrd="1" destOrd="0" presId="urn:microsoft.com/office/officeart/2018/2/layout/IconLabelList"/>
    <dgm:cxn modelId="{F234F9B0-6715-404A-A3ED-E3B93BDD831B}" type="presParOf" srcId="{6D04766E-96D3-4C3B-92D3-F76570847808}" destId="{028676B1-CD14-40C2-AF16-A30C1E4F9587}" srcOrd="2" destOrd="0" presId="urn:microsoft.com/office/officeart/2018/2/layout/IconLabelList"/>
    <dgm:cxn modelId="{B3039C74-8E97-4D85-B384-B96590E2A3BE}" type="presParOf" srcId="{028676B1-CD14-40C2-AF16-A30C1E4F9587}" destId="{F8CB5BCE-ADB7-4F44-8A30-FF6749E345FC}" srcOrd="0" destOrd="0" presId="urn:microsoft.com/office/officeart/2018/2/layout/IconLabelList"/>
    <dgm:cxn modelId="{409D5B2C-699B-40C0-B24A-FA46219FA884}" type="presParOf" srcId="{028676B1-CD14-40C2-AF16-A30C1E4F9587}" destId="{A2F755A1-E308-40B7-A073-FEE9501BDFC1}" srcOrd="1" destOrd="0" presId="urn:microsoft.com/office/officeart/2018/2/layout/IconLabelList"/>
    <dgm:cxn modelId="{FBD544EB-FDD6-493D-A23A-77F1D06AA0B1}" type="presParOf" srcId="{028676B1-CD14-40C2-AF16-A30C1E4F9587}" destId="{64A9A15D-D760-4D53-906B-2AAB81BA5E56}" srcOrd="2" destOrd="0" presId="urn:microsoft.com/office/officeart/2018/2/layout/IconLabelList"/>
    <dgm:cxn modelId="{6F5C04C3-AFE0-422A-8599-64937D6EE5E9}" type="presParOf" srcId="{6D04766E-96D3-4C3B-92D3-F76570847808}" destId="{F2788D9D-D524-44FC-BFD4-714E19546A2C}" srcOrd="3" destOrd="0" presId="urn:microsoft.com/office/officeart/2018/2/layout/IconLabelList"/>
    <dgm:cxn modelId="{D0497C8D-C164-43AE-88B3-AC63D5A6630B}" type="presParOf" srcId="{6D04766E-96D3-4C3B-92D3-F76570847808}" destId="{4C2C0BF7-6317-4189-B529-B5E1F664D577}" srcOrd="4" destOrd="0" presId="urn:microsoft.com/office/officeart/2018/2/layout/IconLabelList"/>
    <dgm:cxn modelId="{F8B56A89-B3F1-40AF-953B-45C81FF35A77}" type="presParOf" srcId="{4C2C0BF7-6317-4189-B529-B5E1F664D577}" destId="{77BF5983-452A-47DF-9EBA-ACDF599A4F0A}" srcOrd="0" destOrd="0" presId="urn:microsoft.com/office/officeart/2018/2/layout/IconLabelList"/>
    <dgm:cxn modelId="{8E4BFE79-F172-4736-86D6-746767A53953}" type="presParOf" srcId="{4C2C0BF7-6317-4189-B529-B5E1F664D577}" destId="{984E5C54-6646-4138-ACF3-1634734F31C3}" srcOrd="1" destOrd="0" presId="urn:microsoft.com/office/officeart/2018/2/layout/IconLabelList"/>
    <dgm:cxn modelId="{140BC036-1C24-472E-9A5F-D8C140CE4195}" type="presParOf" srcId="{4C2C0BF7-6317-4189-B529-B5E1F664D577}" destId="{3D2A5556-4FBD-4552-9ACB-FD8EF8F4D236}" srcOrd="2" destOrd="0" presId="urn:microsoft.com/office/officeart/2018/2/layout/IconLabelList"/>
    <dgm:cxn modelId="{5891BA97-7E07-4396-A522-F1C0677A8DB5}" type="presParOf" srcId="{6D04766E-96D3-4C3B-92D3-F76570847808}" destId="{DA160146-A570-46BA-B03B-DAF2E72F1A35}" srcOrd="5" destOrd="0" presId="urn:microsoft.com/office/officeart/2018/2/layout/IconLabelList"/>
    <dgm:cxn modelId="{F15D0056-DE83-41F8-9F11-52581F5F8308}" type="presParOf" srcId="{6D04766E-96D3-4C3B-92D3-F76570847808}" destId="{336073C3-6A9E-4671-AC5F-40A6E94B8BBE}" srcOrd="6" destOrd="0" presId="urn:microsoft.com/office/officeart/2018/2/layout/IconLabelList"/>
    <dgm:cxn modelId="{3CB1CF77-3FDA-4FAB-A535-C3D503C208BA}" type="presParOf" srcId="{336073C3-6A9E-4671-AC5F-40A6E94B8BBE}" destId="{38EDFAE4-4A58-43AB-824C-66789C24F748}" srcOrd="0" destOrd="0" presId="urn:microsoft.com/office/officeart/2018/2/layout/IconLabelList"/>
    <dgm:cxn modelId="{EDE564A2-6E8E-446E-8FD5-AC6B22A677DB}" type="presParOf" srcId="{336073C3-6A9E-4671-AC5F-40A6E94B8BBE}" destId="{EDB45B53-C525-4213-B7A2-08FFF983564B}" srcOrd="1" destOrd="0" presId="urn:microsoft.com/office/officeart/2018/2/layout/IconLabelList"/>
    <dgm:cxn modelId="{6AEE89BC-2660-41E3-88AB-10B68E71E476}" type="presParOf" srcId="{336073C3-6A9E-4671-AC5F-40A6E94B8BBE}" destId="{B681308D-8BFE-422A-BDDF-6F2C1E6AEE9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A1505-DEFD-44C7-9905-BE2A9D44E4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2A1FD0AE-EBE0-4AB5-BD75-035055263916}">
      <dgm:prSet/>
      <dgm:spPr/>
      <dgm:t>
        <a:bodyPr/>
        <a:lstStyle/>
        <a:p>
          <a:r>
            <a:rPr lang="en-GB" baseline="0"/>
            <a:t>Design, build and orchestrate with modern practices</a:t>
          </a:r>
          <a:endParaRPr lang="en-GB"/>
        </a:p>
      </dgm:t>
    </dgm:pt>
    <dgm:pt modelId="{46899E36-AE2F-47FA-B7B1-68BCE855EDEB}" type="parTrans" cxnId="{C89E8D88-8FAB-4849-A82F-C90645CEC536}">
      <dgm:prSet/>
      <dgm:spPr/>
      <dgm:t>
        <a:bodyPr/>
        <a:lstStyle/>
        <a:p>
          <a:endParaRPr lang="en-GB"/>
        </a:p>
      </dgm:t>
    </dgm:pt>
    <dgm:pt modelId="{989581C3-259A-46F7-B1B9-FBDA0C317A8C}" type="sibTrans" cxnId="{C89E8D88-8FAB-4849-A82F-C90645CEC536}">
      <dgm:prSet/>
      <dgm:spPr/>
      <dgm:t>
        <a:bodyPr/>
        <a:lstStyle/>
        <a:p>
          <a:endParaRPr lang="en-GB"/>
        </a:p>
      </dgm:t>
    </dgm:pt>
    <dgm:pt modelId="{D8F13547-2B0B-4EA1-A169-97F82D3BB25F}">
      <dgm:prSet/>
      <dgm:spPr/>
      <dgm:t>
        <a:bodyPr/>
        <a:lstStyle/>
        <a:p>
          <a:r>
            <a:rPr lang="en-GB" baseline="0"/>
            <a:t>Use monitoring and analytics to gain operational insights</a:t>
          </a:r>
          <a:endParaRPr lang="en-GB"/>
        </a:p>
      </dgm:t>
    </dgm:pt>
    <dgm:pt modelId="{2DB52F63-1D37-4FBE-9965-A3BAA6883989}" type="parTrans" cxnId="{F0A168FC-70B0-4F93-96C8-FA3CBEC5660D}">
      <dgm:prSet/>
      <dgm:spPr/>
      <dgm:t>
        <a:bodyPr/>
        <a:lstStyle/>
        <a:p>
          <a:endParaRPr lang="en-GB"/>
        </a:p>
      </dgm:t>
    </dgm:pt>
    <dgm:pt modelId="{B4112F14-E952-45C4-89D8-EF27B6B18F37}" type="sibTrans" cxnId="{F0A168FC-70B0-4F93-96C8-FA3CBEC5660D}">
      <dgm:prSet/>
      <dgm:spPr/>
      <dgm:t>
        <a:bodyPr/>
        <a:lstStyle/>
        <a:p>
          <a:endParaRPr lang="en-GB"/>
        </a:p>
      </dgm:t>
    </dgm:pt>
    <dgm:pt modelId="{0EFC2738-2E6C-4E98-9443-E601FAF167D5}">
      <dgm:prSet/>
      <dgm:spPr/>
      <dgm:t>
        <a:bodyPr/>
        <a:lstStyle/>
        <a:p>
          <a:r>
            <a:rPr lang="en-GB" baseline="0"/>
            <a:t>Use automation to reduce effort and error</a:t>
          </a:r>
          <a:endParaRPr lang="en-GB"/>
        </a:p>
      </dgm:t>
    </dgm:pt>
    <dgm:pt modelId="{71989A9C-D8BF-4ED5-88BE-4D1E49D8772A}" type="parTrans" cxnId="{80A3699A-4524-45B2-B761-BEA89613F213}">
      <dgm:prSet/>
      <dgm:spPr/>
      <dgm:t>
        <a:bodyPr/>
        <a:lstStyle/>
        <a:p>
          <a:endParaRPr lang="en-GB"/>
        </a:p>
      </dgm:t>
    </dgm:pt>
    <dgm:pt modelId="{1586BC62-DDEF-4E16-8084-DDF7FB22C69F}" type="sibTrans" cxnId="{80A3699A-4524-45B2-B761-BEA89613F213}">
      <dgm:prSet/>
      <dgm:spPr/>
      <dgm:t>
        <a:bodyPr/>
        <a:lstStyle/>
        <a:p>
          <a:endParaRPr lang="en-GB"/>
        </a:p>
      </dgm:t>
    </dgm:pt>
    <dgm:pt modelId="{9F6AECE4-4F71-490D-86DB-99B8B67930C6}">
      <dgm:prSet/>
      <dgm:spPr/>
      <dgm:t>
        <a:bodyPr/>
        <a:lstStyle/>
        <a:p>
          <a:r>
            <a:rPr lang="en-GB" baseline="0"/>
            <a:t>Test</a:t>
          </a:r>
          <a:endParaRPr lang="en-GB"/>
        </a:p>
      </dgm:t>
    </dgm:pt>
    <dgm:pt modelId="{C6EBBF6B-5A21-4101-A86B-14EF04E5418B}" type="parTrans" cxnId="{B81AF351-CD4A-4CE0-B7F0-CD5C1046D8F4}">
      <dgm:prSet/>
      <dgm:spPr/>
      <dgm:t>
        <a:bodyPr/>
        <a:lstStyle/>
        <a:p>
          <a:endParaRPr lang="en-GB"/>
        </a:p>
      </dgm:t>
    </dgm:pt>
    <dgm:pt modelId="{CF011166-4350-4496-8749-2C32C4458935}" type="sibTrans" cxnId="{B81AF351-CD4A-4CE0-B7F0-CD5C1046D8F4}">
      <dgm:prSet/>
      <dgm:spPr/>
      <dgm:t>
        <a:bodyPr/>
        <a:lstStyle/>
        <a:p>
          <a:endParaRPr lang="en-GB"/>
        </a:p>
      </dgm:t>
    </dgm:pt>
    <dgm:pt modelId="{2F315DC3-5F14-4F84-A812-2B65F69969C8}" type="pres">
      <dgm:prSet presAssocID="{899A1505-DEFD-44C7-9905-BE2A9D44E448}" presName="linear" presStyleCnt="0">
        <dgm:presLayoutVars>
          <dgm:animLvl val="lvl"/>
          <dgm:resizeHandles val="exact"/>
        </dgm:presLayoutVars>
      </dgm:prSet>
      <dgm:spPr/>
    </dgm:pt>
    <dgm:pt modelId="{7F04DC22-7FB9-4372-8F8F-8FB528D49FE0}" type="pres">
      <dgm:prSet presAssocID="{2A1FD0AE-EBE0-4AB5-BD75-035055263916}" presName="parentText" presStyleLbl="node1" presStyleIdx="0" presStyleCnt="4">
        <dgm:presLayoutVars>
          <dgm:chMax val="0"/>
          <dgm:bulletEnabled val="1"/>
        </dgm:presLayoutVars>
      </dgm:prSet>
      <dgm:spPr/>
    </dgm:pt>
    <dgm:pt modelId="{4EA28E01-2A39-47AA-9F39-6F8C7F6E6409}" type="pres">
      <dgm:prSet presAssocID="{989581C3-259A-46F7-B1B9-FBDA0C317A8C}" presName="spacer" presStyleCnt="0"/>
      <dgm:spPr/>
    </dgm:pt>
    <dgm:pt modelId="{1869FE8E-AEB0-4843-9428-CE9486189FAD}" type="pres">
      <dgm:prSet presAssocID="{D8F13547-2B0B-4EA1-A169-97F82D3BB25F}" presName="parentText" presStyleLbl="node1" presStyleIdx="1" presStyleCnt="4">
        <dgm:presLayoutVars>
          <dgm:chMax val="0"/>
          <dgm:bulletEnabled val="1"/>
        </dgm:presLayoutVars>
      </dgm:prSet>
      <dgm:spPr/>
    </dgm:pt>
    <dgm:pt modelId="{F8AD7E87-CD91-40B0-915B-95BF362A697C}" type="pres">
      <dgm:prSet presAssocID="{B4112F14-E952-45C4-89D8-EF27B6B18F37}" presName="spacer" presStyleCnt="0"/>
      <dgm:spPr/>
    </dgm:pt>
    <dgm:pt modelId="{DB4EA7C6-D44F-4478-8B0D-88F0682475D4}" type="pres">
      <dgm:prSet presAssocID="{0EFC2738-2E6C-4E98-9443-E601FAF167D5}" presName="parentText" presStyleLbl="node1" presStyleIdx="2" presStyleCnt="4">
        <dgm:presLayoutVars>
          <dgm:chMax val="0"/>
          <dgm:bulletEnabled val="1"/>
        </dgm:presLayoutVars>
      </dgm:prSet>
      <dgm:spPr/>
    </dgm:pt>
    <dgm:pt modelId="{0FB70E3B-52DC-4C28-9983-0A54DB45392A}" type="pres">
      <dgm:prSet presAssocID="{1586BC62-DDEF-4E16-8084-DDF7FB22C69F}" presName="spacer" presStyleCnt="0"/>
      <dgm:spPr/>
    </dgm:pt>
    <dgm:pt modelId="{8D91ED41-AE6E-44A4-833F-1F8915B80FB3}" type="pres">
      <dgm:prSet presAssocID="{9F6AECE4-4F71-490D-86DB-99B8B67930C6}" presName="parentText" presStyleLbl="node1" presStyleIdx="3" presStyleCnt="4">
        <dgm:presLayoutVars>
          <dgm:chMax val="0"/>
          <dgm:bulletEnabled val="1"/>
        </dgm:presLayoutVars>
      </dgm:prSet>
      <dgm:spPr/>
    </dgm:pt>
  </dgm:ptLst>
  <dgm:cxnLst>
    <dgm:cxn modelId="{9CB4D41D-7B55-4B26-B9D5-BFD1E3AA01FE}" type="presOf" srcId="{0EFC2738-2E6C-4E98-9443-E601FAF167D5}" destId="{DB4EA7C6-D44F-4478-8B0D-88F0682475D4}" srcOrd="0" destOrd="0" presId="urn:microsoft.com/office/officeart/2005/8/layout/vList2"/>
    <dgm:cxn modelId="{FB2B0737-1194-469A-9E73-6631187FB9A6}" type="presOf" srcId="{2A1FD0AE-EBE0-4AB5-BD75-035055263916}" destId="{7F04DC22-7FB9-4372-8F8F-8FB528D49FE0}" srcOrd="0" destOrd="0" presId="urn:microsoft.com/office/officeart/2005/8/layout/vList2"/>
    <dgm:cxn modelId="{361C3369-53D1-467A-8A50-555B9C90524F}" type="presOf" srcId="{9F6AECE4-4F71-490D-86DB-99B8B67930C6}" destId="{8D91ED41-AE6E-44A4-833F-1F8915B80FB3}" srcOrd="0" destOrd="0" presId="urn:microsoft.com/office/officeart/2005/8/layout/vList2"/>
    <dgm:cxn modelId="{B81AF351-CD4A-4CE0-B7F0-CD5C1046D8F4}" srcId="{899A1505-DEFD-44C7-9905-BE2A9D44E448}" destId="{9F6AECE4-4F71-490D-86DB-99B8B67930C6}" srcOrd="3" destOrd="0" parTransId="{C6EBBF6B-5A21-4101-A86B-14EF04E5418B}" sibTransId="{CF011166-4350-4496-8749-2C32C4458935}"/>
    <dgm:cxn modelId="{C89E8D88-8FAB-4849-A82F-C90645CEC536}" srcId="{899A1505-DEFD-44C7-9905-BE2A9D44E448}" destId="{2A1FD0AE-EBE0-4AB5-BD75-035055263916}" srcOrd="0" destOrd="0" parTransId="{46899E36-AE2F-47FA-B7B1-68BCE855EDEB}" sibTransId="{989581C3-259A-46F7-B1B9-FBDA0C317A8C}"/>
    <dgm:cxn modelId="{4397B393-C79C-4ABE-AB04-DCE235D8BEA4}" type="presOf" srcId="{899A1505-DEFD-44C7-9905-BE2A9D44E448}" destId="{2F315DC3-5F14-4F84-A812-2B65F69969C8}" srcOrd="0" destOrd="0" presId="urn:microsoft.com/office/officeart/2005/8/layout/vList2"/>
    <dgm:cxn modelId="{80A3699A-4524-45B2-B761-BEA89613F213}" srcId="{899A1505-DEFD-44C7-9905-BE2A9D44E448}" destId="{0EFC2738-2E6C-4E98-9443-E601FAF167D5}" srcOrd="2" destOrd="0" parTransId="{71989A9C-D8BF-4ED5-88BE-4D1E49D8772A}" sibTransId="{1586BC62-DDEF-4E16-8084-DDF7FB22C69F}"/>
    <dgm:cxn modelId="{3B61BDAD-AB83-4252-BC8C-523F46694944}" type="presOf" srcId="{D8F13547-2B0B-4EA1-A169-97F82D3BB25F}" destId="{1869FE8E-AEB0-4843-9428-CE9486189FAD}" srcOrd="0" destOrd="0" presId="urn:microsoft.com/office/officeart/2005/8/layout/vList2"/>
    <dgm:cxn modelId="{F0A168FC-70B0-4F93-96C8-FA3CBEC5660D}" srcId="{899A1505-DEFD-44C7-9905-BE2A9D44E448}" destId="{D8F13547-2B0B-4EA1-A169-97F82D3BB25F}" srcOrd="1" destOrd="0" parTransId="{2DB52F63-1D37-4FBE-9965-A3BAA6883989}" sibTransId="{B4112F14-E952-45C4-89D8-EF27B6B18F37}"/>
    <dgm:cxn modelId="{1FDAF239-E6A6-45EB-99C9-13FFCC9772A0}" type="presParOf" srcId="{2F315DC3-5F14-4F84-A812-2B65F69969C8}" destId="{7F04DC22-7FB9-4372-8F8F-8FB528D49FE0}" srcOrd="0" destOrd="0" presId="urn:microsoft.com/office/officeart/2005/8/layout/vList2"/>
    <dgm:cxn modelId="{5B3B88DA-1F96-4D02-A7C2-1C9A64AB44C0}" type="presParOf" srcId="{2F315DC3-5F14-4F84-A812-2B65F69969C8}" destId="{4EA28E01-2A39-47AA-9F39-6F8C7F6E6409}" srcOrd="1" destOrd="0" presId="urn:microsoft.com/office/officeart/2005/8/layout/vList2"/>
    <dgm:cxn modelId="{588640B8-3FFE-4628-B88C-8BC70F16D84A}" type="presParOf" srcId="{2F315DC3-5F14-4F84-A812-2B65F69969C8}" destId="{1869FE8E-AEB0-4843-9428-CE9486189FAD}" srcOrd="2" destOrd="0" presId="urn:microsoft.com/office/officeart/2005/8/layout/vList2"/>
    <dgm:cxn modelId="{FEAD48CF-7D36-43E3-9B71-0145BEE842F0}" type="presParOf" srcId="{2F315DC3-5F14-4F84-A812-2B65F69969C8}" destId="{F8AD7E87-CD91-40B0-915B-95BF362A697C}" srcOrd="3" destOrd="0" presId="urn:microsoft.com/office/officeart/2005/8/layout/vList2"/>
    <dgm:cxn modelId="{CB3E70D2-AF6A-437A-851E-CC16E8576FAE}" type="presParOf" srcId="{2F315DC3-5F14-4F84-A812-2B65F69969C8}" destId="{DB4EA7C6-D44F-4478-8B0D-88F0682475D4}" srcOrd="4" destOrd="0" presId="urn:microsoft.com/office/officeart/2005/8/layout/vList2"/>
    <dgm:cxn modelId="{DCEB13CC-0976-4CE2-8A16-34561A4D9E7B}" type="presParOf" srcId="{2F315DC3-5F14-4F84-A812-2B65F69969C8}" destId="{0FB70E3B-52DC-4C28-9983-0A54DB45392A}" srcOrd="5" destOrd="0" presId="urn:microsoft.com/office/officeart/2005/8/layout/vList2"/>
    <dgm:cxn modelId="{88A67239-2204-4D19-AC89-739E4B8632D6}" type="presParOf" srcId="{2F315DC3-5F14-4F84-A812-2B65F69969C8}" destId="{8D91ED41-AE6E-44A4-833F-1F8915B80FB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80E3FF-5360-40CE-8164-B7FAF5AB008B}"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B1A66670-3350-45F8-8286-EA9C28746DEC}">
      <dgm:prSet/>
      <dgm:spPr/>
      <dgm:t>
        <a:bodyPr/>
        <a:lstStyle/>
        <a:p>
          <a:r>
            <a:rPr lang="en-GB" dirty="0"/>
            <a:t>Declarative (typically)</a:t>
          </a:r>
          <a:endParaRPr lang="en-US" dirty="0"/>
        </a:p>
      </dgm:t>
    </dgm:pt>
    <dgm:pt modelId="{6AD86AB8-B3F4-422B-95A0-841D9BD78965}" type="parTrans" cxnId="{C4817F33-D94E-49C1-ADAE-9C418A7617AD}">
      <dgm:prSet/>
      <dgm:spPr/>
      <dgm:t>
        <a:bodyPr/>
        <a:lstStyle/>
        <a:p>
          <a:endParaRPr lang="en-US"/>
        </a:p>
      </dgm:t>
    </dgm:pt>
    <dgm:pt modelId="{C26D19A4-674D-4307-A2A2-58EB74BA3EA3}" type="sibTrans" cxnId="{C4817F33-D94E-49C1-ADAE-9C418A7617AD}">
      <dgm:prSet/>
      <dgm:spPr/>
      <dgm:t>
        <a:bodyPr/>
        <a:lstStyle/>
        <a:p>
          <a:endParaRPr lang="en-US"/>
        </a:p>
      </dgm:t>
    </dgm:pt>
    <dgm:pt modelId="{842983CD-B393-44E8-8533-ECA5C27105D4}">
      <dgm:prSet/>
      <dgm:spPr/>
      <dgm:t>
        <a:bodyPr/>
        <a:lstStyle/>
        <a:p>
          <a:r>
            <a:rPr lang="en-GB"/>
            <a:t>Idempotent </a:t>
          </a:r>
          <a:endParaRPr lang="en-US"/>
        </a:p>
      </dgm:t>
    </dgm:pt>
    <dgm:pt modelId="{7A22D457-87ED-42FD-A090-68EE7735F8E5}" type="parTrans" cxnId="{673B139A-734B-4858-BC22-78F6D2219C27}">
      <dgm:prSet/>
      <dgm:spPr/>
      <dgm:t>
        <a:bodyPr/>
        <a:lstStyle/>
        <a:p>
          <a:endParaRPr lang="en-US"/>
        </a:p>
      </dgm:t>
    </dgm:pt>
    <dgm:pt modelId="{72377548-4035-4970-B554-579372258694}" type="sibTrans" cxnId="{673B139A-734B-4858-BC22-78F6D2219C27}">
      <dgm:prSet/>
      <dgm:spPr/>
      <dgm:t>
        <a:bodyPr/>
        <a:lstStyle/>
        <a:p>
          <a:endParaRPr lang="en-US"/>
        </a:p>
      </dgm:t>
    </dgm:pt>
    <dgm:pt modelId="{7FF04230-D6C8-4A56-AC9B-A44E035883C6}">
      <dgm:prSet/>
      <dgm:spPr/>
      <dgm:t>
        <a:bodyPr/>
        <a:lstStyle/>
        <a:p>
          <a:r>
            <a:rPr lang="en-GB"/>
            <a:t>Versioning</a:t>
          </a:r>
          <a:endParaRPr lang="en-US"/>
        </a:p>
      </dgm:t>
    </dgm:pt>
    <dgm:pt modelId="{AF923860-8480-4F8E-9B1C-B59DC3FC211E}" type="parTrans" cxnId="{3D30EC11-CEC8-4B38-90DA-00E077E20D52}">
      <dgm:prSet/>
      <dgm:spPr/>
      <dgm:t>
        <a:bodyPr/>
        <a:lstStyle/>
        <a:p>
          <a:endParaRPr lang="en-US"/>
        </a:p>
      </dgm:t>
    </dgm:pt>
    <dgm:pt modelId="{6055EDF7-6296-4C3E-AC20-3F045F045CAD}" type="sibTrans" cxnId="{3D30EC11-CEC8-4B38-90DA-00E077E20D52}">
      <dgm:prSet/>
      <dgm:spPr/>
      <dgm:t>
        <a:bodyPr/>
        <a:lstStyle/>
        <a:p>
          <a:endParaRPr lang="en-US"/>
        </a:p>
      </dgm:t>
    </dgm:pt>
    <dgm:pt modelId="{CBF60EC4-F8E8-4999-91A9-BEAD1BFF4879}">
      <dgm:prSet/>
      <dgm:spPr/>
      <dgm:t>
        <a:bodyPr/>
        <a:lstStyle/>
        <a:p>
          <a:r>
            <a:rPr lang="en-GB" dirty="0"/>
            <a:t>Reproducible</a:t>
          </a:r>
          <a:endParaRPr lang="en-US" dirty="0"/>
        </a:p>
      </dgm:t>
    </dgm:pt>
    <dgm:pt modelId="{9E2F4489-DAA9-4C0B-AB7A-6B85AA1ABAB0}" type="parTrans" cxnId="{A1211330-D8FC-4DAD-AE57-A1E7E25B0CBA}">
      <dgm:prSet/>
      <dgm:spPr/>
      <dgm:t>
        <a:bodyPr/>
        <a:lstStyle/>
        <a:p>
          <a:endParaRPr lang="en-US"/>
        </a:p>
      </dgm:t>
    </dgm:pt>
    <dgm:pt modelId="{60007D4F-EFC2-4B80-BF05-F477EADDE095}" type="sibTrans" cxnId="{A1211330-D8FC-4DAD-AE57-A1E7E25B0CBA}">
      <dgm:prSet/>
      <dgm:spPr/>
      <dgm:t>
        <a:bodyPr/>
        <a:lstStyle/>
        <a:p>
          <a:endParaRPr lang="en-US"/>
        </a:p>
      </dgm:t>
    </dgm:pt>
    <dgm:pt modelId="{B7E6CAF8-F88D-4CB8-A4D3-1C55AE6820AD}">
      <dgm:prSet/>
      <dgm:spPr/>
      <dgm:t>
        <a:bodyPr/>
        <a:lstStyle/>
        <a:p>
          <a:r>
            <a:rPr lang="en-GB" dirty="0"/>
            <a:t>Distributable</a:t>
          </a:r>
          <a:endParaRPr lang="en-US" dirty="0"/>
        </a:p>
      </dgm:t>
    </dgm:pt>
    <dgm:pt modelId="{C83C4C00-7559-4E0B-884A-1061FDF92418}" type="parTrans" cxnId="{19CA6B60-E24B-422B-9652-AD19CA4B93F6}">
      <dgm:prSet/>
      <dgm:spPr/>
      <dgm:t>
        <a:bodyPr/>
        <a:lstStyle/>
        <a:p>
          <a:endParaRPr lang="en-US"/>
        </a:p>
      </dgm:t>
    </dgm:pt>
    <dgm:pt modelId="{C52CC23A-B767-47B6-AB62-2D66EFC2B652}" type="sibTrans" cxnId="{19CA6B60-E24B-422B-9652-AD19CA4B93F6}">
      <dgm:prSet/>
      <dgm:spPr/>
      <dgm:t>
        <a:bodyPr/>
        <a:lstStyle/>
        <a:p>
          <a:endParaRPr lang="en-US"/>
        </a:p>
      </dgm:t>
    </dgm:pt>
    <dgm:pt modelId="{ADF8B630-829D-431E-84C8-2CBD8312393B}">
      <dgm:prSet/>
      <dgm:spPr/>
      <dgm:t>
        <a:bodyPr/>
        <a:lstStyle/>
        <a:p>
          <a:r>
            <a:rPr lang="en-GB" dirty="0"/>
            <a:t>Automated provisioning and configuration</a:t>
          </a:r>
          <a:endParaRPr lang="en-US" dirty="0"/>
        </a:p>
      </dgm:t>
    </dgm:pt>
    <dgm:pt modelId="{A914F6B6-9B71-4343-8FB0-BDBFBA280BD0}" type="parTrans" cxnId="{3EA885EB-B462-4454-9845-7CA96AF44FB2}">
      <dgm:prSet/>
      <dgm:spPr/>
      <dgm:t>
        <a:bodyPr/>
        <a:lstStyle/>
        <a:p>
          <a:endParaRPr lang="en-GB"/>
        </a:p>
      </dgm:t>
    </dgm:pt>
    <dgm:pt modelId="{248D0B28-886B-4B04-99AA-E4DEC5C18795}" type="sibTrans" cxnId="{3EA885EB-B462-4454-9845-7CA96AF44FB2}">
      <dgm:prSet/>
      <dgm:spPr/>
      <dgm:t>
        <a:bodyPr/>
        <a:lstStyle/>
        <a:p>
          <a:endParaRPr lang="en-GB"/>
        </a:p>
      </dgm:t>
    </dgm:pt>
    <dgm:pt modelId="{9EE0F443-5DBD-4776-8BBD-C058173B7D27}" type="pres">
      <dgm:prSet presAssocID="{1C80E3FF-5360-40CE-8164-B7FAF5AB008B}" presName="linear" presStyleCnt="0">
        <dgm:presLayoutVars>
          <dgm:animLvl val="lvl"/>
          <dgm:resizeHandles val="exact"/>
        </dgm:presLayoutVars>
      </dgm:prSet>
      <dgm:spPr/>
    </dgm:pt>
    <dgm:pt modelId="{0354C6FE-86D7-455A-BCA2-6F90220E271E}" type="pres">
      <dgm:prSet presAssocID="{B1A66670-3350-45F8-8286-EA9C28746DEC}" presName="parentText" presStyleLbl="node1" presStyleIdx="0" presStyleCnt="6">
        <dgm:presLayoutVars>
          <dgm:chMax val="0"/>
          <dgm:bulletEnabled val="1"/>
        </dgm:presLayoutVars>
      </dgm:prSet>
      <dgm:spPr/>
    </dgm:pt>
    <dgm:pt modelId="{5F30B2D6-7FB4-4615-8D6D-B8276B29BEC0}" type="pres">
      <dgm:prSet presAssocID="{C26D19A4-674D-4307-A2A2-58EB74BA3EA3}" presName="spacer" presStyleCnt="0"/>
      <dgm:spPr/>
    </dgm:pt>
    <dgm:pt modelId="{C84BD638-49EA-41B2-BA26-E85B2F44FD3F}" type="pres">
      <dgm:prSet presAssocID="{842983CD-B393-44E8-8533-ECA5C27105D4}" presName="parentText" presStyleLbl="node1" presStyleIdx="1" presStyleCnt="6">
        <dgm:presLayoutVars>
          <dgm:chMax val="0"/>
          <dgm:bulletEnabled val="1"/>
        </dgm:presLayoutVars>
      </dgm:prSet>
      <dgm:spPr/>
    </dgm:pt>
    <dgm:pt modelId="{B4E76236-1B37-4536-8DA7-2CE2C9BD6C35}" type="pres">
      <dgm:prSet presAssocID="{72377548-4035-4970-B554-579372258694}" presName="spacer" presStyleCnt="0"/>
      <dgm:spPr/>
    </dgm:pt>
    <dgm:pt modelId="{3E764DEE-82BF-4BE2-B03F-2EEA13F1C16A}" type="pres">
      <dgm:prSet presAssocID="{7FF04230-D6C8-4A56-AC9B-A44E035883C6}" presName="parentText" presStyleLbl="node1" presStyleIdx="2" presStyleCnt="6">
        <dgm:presLayoutVars>
          <dgm:chMax val="0"/>
          <dgm:bulletEnabled val="1"/>
        </dgm:presLayoutVars>
      </dgm:prSet>
      <dgm:spPr/>
    </dgm:pt>
    <dgm:pt modelId="{F9485AF4-50F6-4629-9BB9-AE65F899B5E2}" type="pres">
      <dgm:prSet presAssocID="{6055EDF7-6296-4C3E-AC20-3F045F045CAD}" presName="spacer" presStyleCnt="0"/>
      <dgm:spPr/>
    </dgm:pt>
    <dgm:pt modelId="{41F7D732-DBF8-4259-A4E9-F79824C52BF6}" type="pres">
      <dgm:prSet presAssocID="{CBF60EC4-F8E8-4999-91A9-BEAD1BFF4879}" presName="parentText" presStyleLbl="node1" presStyleIdx="3" presStyleCnt="6">
        <dgm:presLayoutVars>
          <dgm:chMax val="0"/>
          <dgm:bulletEnabled val="1"/>
        </dgm:presLayoutVars>
      </dgm:prSet>
      <dgm:spPr/>
    </dgm:pt>
    <dgm:pt modelId="{DAE38428-84AE-4345-81A0-D13C262E84DC}" type="pres">
      <dgm:prSet presAssocID="{60007D4F-EFC2-4B80-BF05-F477EADDE095}" presName="spacer" presStyleCnt="0"/>
      <dgm:spPr/>
    </dgm:pt>
    <dgm:pt modelId="{1F1A2F25-99AF-4DF0-9408-CF495010911B}" type="pres">
      <dgm:prSet presAssocID="{ADF8B630-829D-431E-84C8-2CBD8312393B}" presName="parentText" presStyleLbl="node1" presStyleIdx="4" presStyleCnt="6">
        <dgm:presLayoutVars>
          <dgm:chMax val="0"/>
          <dgm:bulletEnabled val="1"/>
        </dgm:presLayoutVars>
      </dgm:prSet>
      <dgm:spPr/>
    </dgm:pt>
    <dgm:pt modelId="{690FF54A-E86A-4B29-BC96-9EF12EF08F62}" type="pres">
      <dgm:prSet presAssocID="{248D0B28-886B-4B04-99AA-E4DEC5C18795}" presName="spacer" presStyleCnt="0"/>
      <dgm:spPr/>
    </dgm:pt>
    <dgm:pt modelId="{9C94D6FB-DF3F-4050-9BA6-658D10474698}" type="pres">
      <dgm:prSet presAssocID="{B7E6CAF8-F88D-4CB8-A4D3-1C55AE6820AD}" presName="parentText" presStyleLbl="node1" presStyleIdx="5" presStyleCnt="6">
        <dgm:presLayoutVars>
          <dgm:chMax val="0"/>
          <dgm:bulletEnabled val="1"/>
        </dgm:presLayoutVars>
      </dgm:prSet>
      <dgm:spPr/>
    </dgm:pt>
  </dgm:ptLst>
  <dgm:cxnLst>
    <dgm:cxn modelId="{3D30EC11-CEC8-4B38-90DA-00E077E20D52}" srcId="{1C80E3FF-5360-40CE-8164-B7FAF5AB008B}" destId="{7FF04230-D6C8-4A56-AC9B-A44E035883C6}" srcOrd="2" destOrd="0" parTransId="{AF923860-8480-4F8E-9B1C-B59DC3FC211E}" sibTransId="{6055EDF7-6296-4C3E-AC20-3F045F045CAD}"/>
    <dgm:cxn modelId="{2C111412-852C-4204-9F09-4917510A7F4F}" type="presOf" srcId="{B7E6CAF8-F88D-4CB8-A4D3-1C55AE6820AD}" destId="{9C94D6FB-DF3F-4050-9BA6-658D10474698}" srcOrd="0" destOrd="0" presId="urn:microsoft.com/office/officeart/2005/8/layout/vList2"/>
    <dgm:cxn modelId="{42C9551D-EC94-40CE-909A-0EDA5BB64C8E}" type="presOf" srcId="{ADF8B630-829D-431E-84C8-2CBD8312393B}" destId="{1F1A2F25-99AF-4DF0-9408-CF495010911B}" srcOrd="0" destOrd="0" presId="urn:microsoft.com/office/officeart/2005/8/layout/vList2"/>
    <dgm:cxn modelId="{A1211330-D8FC-4DAD-AE57-A1E7E25B0CBA}" srcId="{1C80E3FF-5360-40CE-8164-B7FAF5AB008B}" destId="{CBF60EC4-F8E8-4999-91A9-BEAD1BFF4879}" srcOrd="3" destOrd="0" parTransId="{9E2F4489-DAA9-4C0B-AB7A-6B85AA1ABAB0}" sibTransId="{60007D4F-EFC2-4B80-BF05-F477EADDE095}"/>
    <dgm:cxn modelId="{C4817F33-D94E-49C1-ADAE-9C418A7617AD}" srcId="{1C80E3FF-5360-40CE-8164-B7FAF5AB008B}" destId="{B1A66670-3350-45F8-8286-EA9C28746DEC}" srcOrd="0" destOrd="0" parTransId="{6AD86AB8-B3F4-422B-95A0-841D9BD78965}" sibTransId="{C26D19A4-674D-4307-A2A2-58EB74BA3EA3}"/>
    <dgm:cxn modelId="{19CA6B60-E24B-422B-9652-AD19CA4B93F6}" srcId="{1C80E3FF-5360-40CE-8164-B7FAF5AB008B}" destId="{B7E6CAF8-F88D-4CB8-A4D3-1C55AE6820AD}" srcOrd="5" destOrd="0" parTransId="{C83C4C00-7559-4E0B-884A-1061FDF92418}" sibTransId="{C52CC23A-B767-47B6-AB62-2D66EFC2B652}"/>
    <dgm:cxn modelId="{D4BFE055-8BCA-4A2F-B198-4945451BE56F}" type="presOf" srcId="{842983CD-B393-44E8-8533-ECA5C27105D4}" destId="{C84BD638-49EA-41B2-BA26-E85B2F44FD3F}" srcOrd="0" destOrd="0" presId="urn:microsoft.com/office/officeart/2005/8/layout/vList2"/>
    <dgm:cxn modelId="{6352E27B-DBAC-4C85-83B1-1A6DDB94F825}" type="presOf" srcId="{CBF60EC4-F8E8-4999-91A9-BEAD1BFF4879}" destId="{41F7D732-DBF8-4259-A4E9-F79824C52BF6}" srcOrd="0" destOrd="0" presId="urn:microsoft.com/office/officeart/2005/8/layout/vList2"/>
    <dgm:cxn modelId="{673B139A-734B-4858-BC22-78F6D2219C27}" srcId="{1C80E3FF-5360-40CE-8164-B7FAF5AB008B}" destId="{842983CD-B393-44E8-8533-ECA5C27105D4}" srcOrd="1" destOrd="0" parTransId="{7A22D457-87ED-42FD-A090-68EE7735F8E5}" sibTransId="{72377548-4035-4970-B554-579372258694}"/>
    <dgm:cxn modelId="{92A90B9D-B85F-4A18-B9EA-50B714FD4C46}" type="presOf" srcId="{7FF04230-D6C8-4A56-AC9B-A44E035883C6}" destId="{3E764DEE-82BF-4BE2-B03F-2EEA13F1C16A}" srcOrd="0" destOrd="0" presId="urn:microsoft.com/office/officeart/2005/8/layout/vList2"/>
    <dgm:cxn modelId="{FD65CFC3-B943-484E-94B2-A52210EC1C34}" type="presOf" srcId="{B1A66670-3350-45F8-8286-EA9C28746DEC}" destId="{0354C6FE-86D7-455A-BCA2-6F90220E271E}" srcOrd="0" destOrd="0" presId="urn:microsoft.com/office/officeart/2005/8/layout/vList2"/>
    <dgm:cxn modelId="{3EA885EB-B462-4454-9845-7CA96AF44FB2}" srcId="{1C80E3FF-5360-40CE-8164-B7FAF5AB008B}" destId="{ADF8B630-829D-431E-84C8-2CBD8312393B}" srcOrd="4" destOrd="0" parTransId="{A914F6B6-9B71-4343-8FB0-BDBFBA280BD0}" sibTransId="{248D0B28-886B-4B04-99AA-E4DEC5C18795}"/>
    <dgm:cxn modelId="{452712FD-6F7C-4A48-B8B6-C23DF9110AE5}" type="presOf" srcId="{1C80E3FF-5360-40CE-8164-B7FAF5AB008B}" destId="{9EE0F443-5DBD-4776-8BBD-C058173B7D27}" srcOrd="0" destOrd="0" presId="urn:microsoft.com/office/officeart/2005/8/layout/vList2"/>
    <dgm:cxn modelId="{F7EEB2FB-6907-418D-86DB-565B64DDB21D}" type="presParOf" srcId="{9EE0F443-5DBD-4776-8BBD-C058173B7D27}" destId="{0354C6FE-86D7-455A-BCA2-6F90220E271E}" srcOrd="0" destOrd="0" presId="urn:microsoft.com/office/officeart/2005/8/layout/vList2"/>
    <dgm:cxn modelId="{A88F97D8-063C-42A9-BD4A-A344EB5CDFD9}" type="presParOf" srcId="{9EE0F443-5DBD-4776-8BBD-C058173B7D27}" destId="{5F30B2D6-7FB4-4615-8D6D-B8276B29BEC0}" srcOrd="1" destOrd="0" presId="urn:microsoft.com/office/officeart/2005/8/layout/vList2"/>
    <dgm:cxn modelId="{2EE60407-E87E-4484-9D09-91B397DADB4D}" type="presParOf" srcId="{9EE0F443-5DBD-4776-8BBD-C058173B7D27}" destId="{C84BD638-49EA-41B2-BA26-E85B2F44FD3F}" srcOrd="2" destOrd="0" presId="urn:microsoft.com/office/officeart/2005/8/layout/vList2"/>
    <dgm:cxn modelId="{DC816ECB-B2F0-444A-8ECE-19B3F8E8E59E}" type="presParOf" srcId="{9EE0F443-5DBD-4776-8BBD-C058173B7D27}" destId="{B4E76236-1B37-4536-8DA7-2CE2C9BD6C35}" srcOrd="3" destOrd="0" presId="urn:microsoft.com/office/officeart/2005/8/layout/vList2"/>
    <dgm:cxn modelId="{6D5AE5DF-BCFA-4AA3-932B-0C797D18A274}" type="presParOf" srcId="{9EE0F443-5DBD-4776-8BBD-C058173B7D27}" destId="{3E764DEE-82BF-4BE2-B03F-2EEA13F1C16A}" srcOrd="4" destOrd="0" presId="urn:microsoft.com/office/officeart/2005/8/layout/vList2"/>
    <dgm:cxn modelId="{E6415B8D-4776-4E7C-A4E6-48A5D9160F6A}" type="presParOf" srcId="{9EE0F443-5DBD-4776-8BBD-C058173B7D27}" destId="{F9485AF4-50F6-4629-9BB9-AE65F899B5E2}" srcOrd="5" destOrd="0" presId="urn:microsoft.com/office/officeart/2005/8/layout/vList2"/>
    <dgm:cxn modelId="{91228954-3085-428D-98E6-7ADAB51A421D}" type="presParOf" srcId="{9EE0F443-5DBD-4776-8BBD-C058173B7D27}" destId="{41F7D732-DBF8-4259-A4E9-F79824C52BF6}" srcOrd="6" destOrd="0" presId="urn:microsoft.com/office/officeart/2005/8/layout/vList2"/>
    <dgm:cxn modelId="{8A0CC7B5-F5F4-4CFD-9D98-64815D3AD6BF}" type="presParOf" srcId="{9EE0F443-5DBD-4776-8BBD-C058173B7D27}" destId="{DAE38428-84AE-4345-81A0-D13C262E84DC}" srcOrd="7" destOrd="0" presId="urn:microsoft.com/office/officeart/2005/8/layout/vList2"/>
    <dgm:cxn modelId="{981820BA-CEEE-4A18-B7DB-207FE387EEA6}" type="presParOf" srcId="{9EE0F443-5DBD-4776-8BBD-C058173B7D27}" destId="{1F1A2F25-99AF-4DF0-9408-CF495010911B}" srcOrd="8" destOrd="0" presId="urn:microsoft.com/office/officeart/2005/8/layout/vList2"/>
    <dgm:cxn modelId="{F6348645-92E8-4479-AE4D-44A7A7FF5CA8}" type="presParOf" srcId="{9EE0F443-5DBD-4776-8BBD-C058173B7D27}" destId="{690FF54A-E86A-4B29-BC96-9EF12EF08F62}" srcOrd="9" destOrd="0" presId="urn:microsoft.com/office/officeart/2005/8/layout/vList2"/>
    <dgm:cxn modelId="{E0C125AA-4068-4EC8-9D78-D567031F2D9F}" type="presParOf" srcId="{9EE0F443-5DBD-4776-8BBD-C058173B7D27}" destId="{9C94D6FB-DF3F-4050-9BA6-658D104746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D14125-292B-44F6-93BF-2BACEEED015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GB"/>
        </a:p>
      </dgm:t>
    </dgm:pt>
    <dgm:pt modelId="{4493BB80-157C-4E8F-889C-6D9405AE4A96}">
      <dgm:prSet/>
      <dgm:spPr/>
      <dgm:t>
        <a:bodyPr/>
        <a:lstStyle/>
        <a:p>
          <a:r>
            <a:rPr lang="en-GB" baseline="0" dirty="0"/>
            <a:t>Mitigate environment drift and </a:t>
          </a:r>
          <a:r>
            <a:rPr lang="en-GB" i="1" baseline="0" dirty="0"/>
            <a:t>snowflake</a:t>
          </a:r>
          <a:r>
            <a:rPr lang="en-GB" baseline="0" dirty="0"/>
            <a:t> environments</a:t>
          </a:r>
          <a:endParaRPr lang="en-GB" dirty="0"/>
        </a:p>
      </dgm:t>
    </dgm:pt>
    <dgm:pt modelId="{C197246F-1A20-483B-B8A7-29CAE96AF14A}" type="parTrans" cxnId="{DE6F2C44-E476-4019-8AD2-FCD814D88783}">
      <dgm:prSet/>
      <dgm:spPr/>
      <dgm:t>
        <a:bodyPr/>
        <a:lstStyle/>
        <a:p>
          <a:endParaRPr lang="en-GB"/>
        </a:p>
      </dgm:t>
    </dgm:pt>
    <dgm:pt modelId="{18A443FC-DC70-4398-BC03-64B9502436EC}" type="sibTrans" cxnId="{DE6F2C44-E476-4019-8AD2-FCD814D88783}">
      <dgm:prSet/>
      <dgm:spPr/>
      <dgm:t>
        <a:bodyPr/>
        <a:lstStyle/>
        <a:p>
          <a:endParaRPr lang="en-GB"/>
        </a:p>
      </dgm:t>
    </dgm:pt>
    <dgm:pt modelId="{CAD1A55F-60FA-42DE-B04B-C4B0ADAC1F39}">
      <dgm:prSet/>
      <dgm:spPr/>
      <dgm:t>
        <a:bodyPr/>
        <a:lstStyle/>
        <a:p>
          <a:r>
            <a:rPr lang="en-GB" baseline="0" dirty="0"/>
            <a:t>Enforce Consistency</a:t>
          </a:r>
          <a:endParaRPr lang="en-GB" dirty="0"/>
        </a:p>
      </dgm:t>
    </dgm:pt>
    <dgm:pt modelId="{E2095AC5-C0F7-4963-AA34-32014819BA2F}" type="parTrans" cxnId="{E8CDD9E7-DC4D-4F20-A03F-C3192A6E4930}">
      <dgm:prSet/>
      <dgm:spPr/>
      <dgm:t>
        <a:bodyPr/>
        <a:lstStyle/>
        <a:p>
          <a:endParaRPr lang="en-GB"/>
        </a:p>
      </dgm:t>
    </dgm:pt>
    <dgm:pt modelId="{91DCE78D-C202-4DCE-B664-103809D89D54}" type="sibTrans" cxnId="{E8CDD9E7-DC4D-4F20-A03F-C3192A6E4930}">
      <dgm:prSet/>
      <dgm:spPr/>
      <dgm:t>
        <a:bodyPr/>
        <a:lstStyle/>
        <a:p>
          <a:endParaRPr lang="en-GB"/>
        </a:p>
      </dgm:t>
    </dgm:pt>
    <dgm:pt modelId="{D7AE394F-33B6-452D-832D-2A257A13238E}">
      <dgm:prSet/>
      <dgm:spPr/>
      <dgm:t>
        <a:bodyPr/>
        <a:lstStyle/>
        <a:p>
          <a:r>
            <a:rPr lang="en-GB" baseline="0"/>
            <a:t>Better visibility from versioning and well-documented code</a:t>
          </a:r>
          <a:endParaRPr lang="en-GB"/>
        </a:p>
      </dgm:t>
    </dgm:pt>
    <dgm:pt modelId="{B7619030-3D2C-40A0-BD76-1EB8018AF79A}" type="parTrans" cxnId="{5F18E72D-8D42-4892-99A9-B007D231DF5A}">
      <dgm:prSet/>
      <dgm:spPr/>
      <dgm:t>
        <a:bodyPr/>
        <a:lstStyle/>
        <a:p>
          <a:endParaRPr lang="en-GB"/>
        </a:p>
      </dgm:t>
    </dgm:pt>
    <dgm:pt modelId="{F22C678E-7143-487C-A184-0EAB06F7E045}" type="sibTrans" cxnId="{5F18E72D-8D42-4892-99A9-B007D231DF5A}">
      <dgm:prSet/>
      <dgm:spPr/>
      <dgm:t>
        <a:bodyPr/>
        <a:lstStyle/>
        <a:p>
          <a:endParaRPr lang="en-GB"/>
        </a:p>
      </dgm:t>
    </dgm:pt>
    <dgm:pt modelId="{ED4E4229-5666-4E57-BEE8-23F6A784CF86}">
      <dgm:prSet/>
      <dgm:spPr/>
      <dgm:t>
        <a:bodyPr/>
        <a:lstStyle/>
        <a:p>
          <a:r>
            <a:rPr lang="en-GB" baseline="0" dirty="0"/>
            <a:t>Enable testing capabilities on production-like environments</a:t>
          </a:r>
          <a:endParaRPr lang="en-GB" dirty="0"/>
        </a:p>
      </dgm:t>
    </dgm:pt>
    <dgm:pt modelId="{7EED3CBB-950F-4DF0-B528-E1495B2F699F}" type="parTrans" cxnId="{EB7E3D3B-1725-408D-AC37-32DBAECCABE5}">
      <dgm:prSet/>
      <dgm:spPr/>
      <dgm:t>
        <a:bodyPr/>
        <a:lstStyle/>
        <a:p>
          <a:endParaRPr lang="en-GB"/>
        </a:p>
      </dgm:t>
    </dgm:pt>
    <dgm:pt modelId="{EB592799-A935-4C22-A4A8-FFFA9B47FC9D}" type="sibTrans" cxnId="{EB7E3D3B-1725-408D-AC37-32DBAECCABE5}">
      <dgm:prSet/>
      <dgm:spPr/>
      <dgm:t>
        <a:bodyPr/>
        <a:lstStyle/>
        <a:p>
          <a:endParaRPr lang="en-GB"/>
        </a:p>
      </dgm:t>
    </dgm:pt>
    <dgm:pt modelId="{F7D9CE82-3909-4C42-996B-95431155D2A6}">
      <dgm:prSet/>
      <dgm:spPr/>
      <dgm:t>
        <a:bodyPr/>
        <a:lstStyle/>
        <a:p>
          <a:r>
            <a:rPr lang="en-GB" baseline="0" dirty="0"/>
            <a:t>Increase development productivity</a:t>
          </a:r>
          <a:endParaRPr lang="en-GB" dirty="0"/>
        </a:p>
      </dgm:t>
    </dgm:pt>
    <dgm:pt modelId="{E91D4D99-59C0-4A9C-AEFF-98BC6FCFCE06}" type="parTrans" cxnId="{FFD3B581-F435-4135-9FB1-911F522172B0}">
      <dgm:prSet/>
      <dgm:spPr/>
      <dgm:t>
        <a:bodyPr/>
        <a:lstStyle/>
        <a:p>
          <a:endParaRPr lang="en-GB"/>
        </a:p>
      </dgm:t>
    </dgm:pt>
    <dgm:pt modelId="{A997DE02-6278-4DC5-BDD5-7985C5BDE628}" type="sibTrans" cxnId="{FFD3B581-F435-4135-9FB1-911F522172B0}">
      <dgm:prSet/>
      <dgm:spPr/>
      <dgm:t>
        <a:bodyPr/>
        <a:lstStyle/>
        <a:p>
          <a:endParaRPr lang="en-GB"/>
        </a:p>
      </dgm:t>
    </dgm:pt>
    <dgm:pt modelId="{462F783A-196D-4409-B00F-936F41923914}">
      <dgm:prSet/>
      <dgm:spPr/>
      <dgm:t>
        <a:bodyPr/>
        <a:lstStyle/>
        <a:p>
          <a:pPr>
            <a:buFont typeface="Arial" panose="020B0604020202020204" pitchFamily="34" charset="0"/>
            <a:buChar char="•"/>
          </a:pPr>
          <a:r>
            <a:rPr lang="en-GB" dirty="0"/>
            <a:t>Can play a key role in enabling best practices in DevOps</a:t>
          </a:r>
        </a:p>
      </dgm:t>
    </dgm:pt>
    <dgm:pt modelId="{739952B2-93E0-4EEC-B7DD-E4EBB62C4DE0}" type="parTrans" cxnId="{9D4D5A98-8606-4B10-A692-9C4BA0C54C1A}">
      <dgm:prSet/>
      <dgm:spPr/>
      <dgm:t>
        <a:bodyPr/>
        <a:lstStyle/>
        <a:p>
          <a:endParaRPr lang="en-GB"/>
        </a:p>
      </dgm:t>
    </dgm:pt>
    <dgm:pt modelId="{BBC47165-E0C8-45D7-9FDD-142224EEA72B}" type="sibTrans" cxnId="{9D4D5A98-8606-4B10-A692-9C4BA0C54C1A}">
      <dgm:prSet/>
      <dgm:spPr/>
      <dgm:t>
        <a:bodyPr/>
        <a:lstStyle/>
        <a:p>
          <a:endParaRPr lang="en-GB"/>
        </a:p>
      </dgm:t>
    </dgm:pt>
    <dgm:pt modelId="{5AA4F8B5-5184-41E0-A556-8B08A671B04F}" type="pres">
      <dgm:prSet presAssocID="{84D14125-292B-44F6-93BF-2BACEEED0152}" presName="diagram" presStyleCnt="0">
        <dgm:presLayoutVars>
          <dgm:dir/>
          <dgm:resizeHandles val="exact"/>
        </dgm:presLayoutVars>
      </dgm:prSet>
      <dgm:spPr/>
    </dgm:pt>
    <dgm:pt modelId="{0A3E4495-CF09-4FE6-A80E-1FAE08FFA041}" type="pres">
      <dgm:prSet presAssocID="{4493BB80-157C-4E8F-889C-6D9405AE4A96}" presName="node" presStyleLbl="node1" presStyleIdx="0" presStyleCnt="6">
        <dgm:presLayoutVars>
          <dgm:bulletEnabled val="1"/>
        </dgm:presLayoutVars>
      </dgm:prSet>
      <dgm:spPr/>
    </dgm:pt>
    <dgm:pt modelId="{8D4A6A1A-8197-439F-B506-D154B7D8A183}" type="pres">
      <dgm:prSet presAssocID="{18A443FC-DC70-4398-BC03-64B9502436EC}" presName="sibTrans" presStyleCnt="0"/>
      <dgm:spPr/>
    </dgm:pt>
    <dgm:pt modelId="{9C345E26-13C7-405A-BB0B-FBCBEABB76D0}" type="pres">
      <dgm:prSet presAssocID="{CAD1A55F-60FA-42DE-B04B-C4B0ADAC1F39}" presName="node" presStyleLbl="node1" presStyleIdx="1" presStyleCnt="6">
        <dgm:presLayoutVars>
          <dgm:bulletEnabled val="1"/>
        </dgm:presLayoutVars>
      </dgm:prSet>
      <dgm:spPr/>
    </dgm:pt>
    <dgm:pt modelId="{3EBC4F0A-FAF9-4433-A71F-17D991B5695F}" type="pres">
      <dgm:prSet presAssocID="{91DCE78D-C202-4DCE-B664-103809D89D54}" presName="sibTrans" presStyleCnt="0"/>
      <dgm:spPr/>
    </dgm:pt>
    <dgm:pt modelId="{C7C25FD1-3AAA-479E-8D82-4C9465722B66}" type="pres">
      <dgm:prSet presAssocID="{D7AE394F-33B6-452D-832D-2A257A13238E}" presName="node" presStyleLbl="node1" presStyleIdx="2" presStyleCnt="6">
        <dgm:presLayoutVars>
          <dgm:bulletEnabled val="1"/>
        </dgm:presLayoutVars>
      </dgm:prSet>
      <dgm:spPr/>
    </dgm:pt>
    <dgm:pt modelId="{03225CE9-F979-4729-AF07-8C3D6591B9A0}" type="pres">
      <dgm:prSet presAssocID="{F22C678E-7143-487C-A184-0EAB06F7E045}" presName="sibTrans" presStyleCnt="0"/>
      <dgm:spPr/>
    </dgm:pt>
    <dgm:pt modelId="{D1062394-0901-4650-84EA-459A26E8D42C}" type="pres">
      <dgm:prSet presAssocID="{ED4E4229-5666-4E57-BEE8-23F6A784CF86}" presName="node" presStyleLbl="node1" presStyleIdx="3" presStyleCnt="6">
        <dgm:presLayoutVars>
          <dgm:bulletEnabled val="1"/>
        </dgm:presLayoutVars>
      </dgm:prSet>
      <dgm:spPr/>
    </dgm:pt>
    <dgm:pt modelId="{F6DD2B7D-9A58-4A9A-9879-FE6F46CFD0EC}" type="pres">
      <dgm:prSet presAssocID="{EB592799-A935-4C22-A4A8-FFFA9B47FC9D}" presName="sibTrans" presStyleCnt="0"/>
      <dgm:spPr/>
    </dgm:pt>
    <dgm:pt modelId="{DA249103-67DC-4FFD-8E86-7874508759A9}" type="pres">
      <dgm:prSet presAssocID="{F7D9CE82-3909-4C42-996B-95431155D2A6}" presName="node" presStyleLbl="node1" presStyleIdx="4" presStyleCnt="6">
        <dgm:presLayoutVars>
          <dgm:bulletEnabled val="1"/>
        </dgm:presLayoutVars>
      </dgm:prSet>
      <dgm:spPr/>
    </dgm:pt>
    <dgm:pt modelId="{5F96A618-E235-4C67-B03A-366B989DDC44}" type="pres">
      <dgm:prSet presAssocID="{A997DE02-6278-4DC5-BDD5-7985C5BDE628}" presName="sibTrans" presStyleCnt="0"/>
      <dgm:spPr/>
    </dgm:pt>
    <dgm:pt modelId="{5FDC968A-70B2-4D7B-B259-74F67C10C070}" type="pres">
      <dgm:prSet presAssocID="{462F783A-196D-4409-B00F-936F41923914}" presName="node" presStyleLbl="node1" presStyleIdx="5" presStyleCnt="6">
        <dgm:presLayoutVars>
          <dgm:bulletEnabled val="1"/>
        </dgm:presLayoutVars>
      </dgm:prSet>
      <dgm:spPr/>
    </dgm:pt>
  </dgm:ptLst>
  <dgm:cxnLst>
    <dgm:cxn modelId="{0D304521-E629-443F-AADA-5C763BEC220E}" type="presOf" srcId="{D7AE394F-33B6-452D-832D-2A257A13238E}" destId="{C7C25FD1-3AAA-479E-8D82-4C9465722B66}" srcOrd="0" destOrd="0" presId="urn:microsoft.com/office/officeart/2005/8/layout/default"/>
    <dgm:cxn modelId="{BDB3812D-F224-458F-BC22-77875DBE7771}" type="presOf" srcId="{84D14125-292B-44F6-93BF-2BACEEED0152}" destId="{5AA4F8B5-5184-41E0-A556-8B08A671B04F}" srcOrd="0" destOrd="0" presId="urn:microsoft.com/office/officeart/2005/8/layout/default"/>
    <dgm:cxn modelId="{5F18E72D-8D42-4892-99A9-B007D231DF5A}" srcId="{84D14125-292B-44F6-93BF-2BACEEED0152}" destId="{D7AE394F-33B6-452D-832D-2A257A13238E}" srcOrd="2" destOrd="0" parTransId="{B7619030-3D2C-40A0-BD76-1EB8018AF79A}" sibTransId="{F22C678E-7143-487C-A184-0EAB06F7E045}"/>
    <dgm:cxn modelId="{EB7E3D3B-1725-408D-AC37-32DBAECCABE5}" srcId="{84D14125-292B-44F6-93BF-2BACEEED0152}" destId="{ED4E4229-5666-4E57-BEE8-23F6A784CF86}" srcOrd="3" destOrd="0" parTransId="{7EED3CBB-950F-4DF0-B528-E1495B2F699F}" sibTransId="{EB592799-A935-4C22-A4A8-FFFA9B47FC9D}"/>
    <dgm:cxn modelId="{DE6F2C44-E476-4019-8AD2-FCD814D88783}" srcId="{84D14125-292B-44F6-93BF-2BACEEED0152}" destId="{4493BB80-157C-4E8F-889C-6D9405AE4A96}" srcOrd="0" destOrd="0" parTransId="{C197246F-1A20-483B-B8A7-29CAE96AF14A}" sibTransId="{18A443FC-DC70-4398-BC03-64B9502436EC}"/>
    <dgm:cxn modelId="{FFD3B581-F435-4135-9FB1-911F522172B0}" srcId="{84D14125-292B-44F6-93BF-2BACEEED0152}" destId="{F7D9CE82-3909-4C42-996B-95431155D2A6}" srcOrd="4" destOrd="0" parTransId="{E91D4D99-59C0-4A9C-AEFF-98BC6FCFCE06}" sibTransId="{A997DE02-6278-4DC5-BDD5-7985C5BDE628}"/>
    <dgm:cxn modelId="{9D4D5A98-8606-4B10-A692-9C4BA0C54C1A}" srcId="{84D14125-292B-44F6-93BF-2BACEEED0152}" destId="{462F783A-196D-4409-B00F-936F41923914}" srcOrd="5" destOrd="0" parTransId="{739952B2-93E0-4EEC-B7DD-E4EBB62C4DE0}" sibTransId="{BBC47165-E0C8-45D7-9FDD-142224EEA72B}"/>
    <dgm:cxn modelId="{79A50DB7-116D-48B2-B092-6693F7550CA3}" type="presOf" srcId="{462F783A-196D-4409-B00F-936F41923914}" destId="{5FDC968A-70B2-4D7B-B259-74F67C10C070}" srcOrd="0" destOrd="0" presId="urn:microsoft.com/office/officeart/2005/8/layout/default"/>
    <dgm:cxn modelId="{47188AB8-9CF4-46D6-A32E-312A339E46EF}" type="presOf" srcId="{F7D9CE82-3909-4C42-996B-95431155D2A6}" destId="{DA249103-67DC-4FFD-8E86-7874508759A9}" srcOrd="0" destOrd="0" presId="urn:microsoft.com/office/officeart/2005/8/layout/default"/>
    <dgm:cxn modelId="{366FC6E6-1460-4FD3-9398-5BBE3AA6154D}" type="presOf" srcId="{ED4E4229-5666-4E57-BEE8-23F6A784CF86}" destId="{D1062394-0901-4650-84EA-459A26E8D42C}" srcOrd="0" destOrd="0" presId="urn:microsoft.com/office/officeart/2005/8/layout/default"/>
    <dgm:cxn modelId="{A39BCBE7-CF42-46D3-B8F0-FA4997B9865C}" type="presOf" srcId="{4493BB80-157C-4E8F-889C-6D9405AE4A96}" destId="{0A3E4495-CF09-4FE6-A80E-1FAE08FFA041}" srcOrd="0" destOrd="0" presId="urn:microsoft.com/office/officeart/2005/8/layout/default"/>
    <dgm:cxn modelId="{E8CDD9E7-DC4D-4F20-A03F-C3192A6E4930}" srcId="{84D14125-292B-44F6-93BF-2BACEEED0152}" destId="{CAD1A55F-60FA-42DE-B04B-C4B0ADAC1F39}" srcOrd="1" destOrd="0" parTransId="{E2095AC5-C0F7-4963-AA34-32014819BA2F}" sibTransId="{91DCE78D-C202-4DCE-B664-103809D89D54}"/>
    <dgm:cxn modelId="{A18A0FF6-69C1-4478-9BD3-8E6D17E5BC58}" type="presOf" srcId="{CAD1A55F-60FA-42DE-B04B-C4B0ADAC1F39}" destId="{9C345E26-13C7-405A-BB0B-FBCBEABB76D0}" srcOrd="0" destOrd="0" presId="urn:microsoft.com/office/officeart/2005/8/layout/default"/>
    <dgm:cxn modelId="{849ECFDD-1EED-4060-A2C1-C71E7E3509D4}" type="presParOf" srcId="{5AA4F8B5-5184-41E0-A556-8B08A671B04F}" destId="{0A3E4495-CF09-4FE6-A80E-1FAE08FFA041}" srcOrd="0" destOrd="0" presId="urn:microsoft.com/office/officeart/2005/8/layout/default"/>
    <dgm:cxn modelId="{61E14F5C-A29F-4DF8-BDAB-3C74284D28DB}" type="presParOf" srcId="{5AA4F8B5-5184-41E0-A556-8B08A671B04F}" destId="{8D4A6A1A-8197-439F-B506-D154B7D8A183}" srcOrd="1" destOrd="0" presId="urn:microsoft.com/office/officeart/2005/8/layout/default"/>
    <dgm:cxn modelId="{5BF8E41C-5EEF-44FE-931F-28557B811AC3}" type="presParOf" srcId="{5AA4F8B5-5184-41E0-A556-8B08A671B04F}" destId="{9C345E26-13C7-405A-BB0B-FBCBEABB76D0}" srcOrd="2" destOrd="0" presId="urn:microsoft.com/office/officeart/2005/8/layout/default"/>
    <dgm:cxn modelId="{F5AC5B07-4181-49C9-BE45-D5B1A2C6322A}" type="presParOf" srcId="{5AA4F8B5-5184-41E0-A556-8B08A671B04F}" destId="{3EBC4F0A-FAF9-4433-A71F-17D991B5695F}" srcOrd="3" destOrd="0" presId="urn:microsoft.com/office/officeart/2005/8/layout/default"/>
    <dgm:cxn modelId="{ACD62885-EA67-4832-BE47-B28EE8B21775}" type="presParOf" srcId="{5AA4F8B5-5184-41E0-A556-8B08A671B04F}" destId="{C7C25FD1-3AAA-479E-8D82-4C9465722B66}" srcOrd="4" destOrd="0" presId="urn:microsoft.com/office/officeart/2005/8/layout/default"/>
    <dgm:cxn modelId="{3B223E6C-4188-421A-95DB-1CD569ED1FC9}" type="presParOf" srcId="{5AA4F8B5-5184-41E0-A556-8B08A671B04F}" destId="{03225CE9-F979-4729-AF07-8C3D6591B9A0}" srcOrd="5" destOrd="0" presId="urn:microsoft.com/office/officeart/2005/8/layout/default"/>
    <dgm:cxn modelId="{C07AFECE-2EA0-4701-AF3B-B25DBA8E986A}" type="presParOf" srcId="{5AA4F8B5-5184-41E0-A556-8B08A671B04F}" destId="{D1062394-0901-4650-84EA-459A26E8D42C}" srcOrd="6" destOrd="0" presId="urn:microsoft.com/office/officeart/2005/8/layout/default"/>
    <dgm:cxn modelId="{ECFCDFFE-261D-40C7-8AF7-C25B1B22F57F}" type="presParOf" srcId="{5AA4F8B5-5184-41E0-A556-8B08A671B04F}" destId="{F6DD2B7D-9A58-4A9A-9879-FE6F46CFD0EC}" srcOrd="7" destOrd="0" presId="urn:microsoft.com/office/officeart/2005/8/layout/default"/>
    <dgm:cxn modelId="{56A49971-26B7-4653-B6B7-5800781B42C3}" type="presParOf" srcId="{5AA4F8B5-5184-41E0-A556-8B08A671B04F}" destId="{DA249103-67DC-4FFD-8E86-7874508759A9}" srcOrd="8" destOrd="0" presId="urn:microsoft.com/office/officeart/2005/8/layout/default"/>
    <dgm:cxn modelId="{1A1D6E31-5AF0-4C77-BDDE-D24C6A2AAA7D}" type="presParOf" srcId="{5AA4F8B5-5184-41E0-A556-8B08A671B04F}" destId="{5F96A618-E235-4C67-B03A-366B989DDC44}" srcOrd="9" destOrd="0" presId="urn:microsoft.com/office/officeart/2005/8/layout/default"/>
    <dgm:cxn modelId="{0F9145AC-29B3-429D-BA10-D0A376776E19}" type="presParOf" srcId="{5AA4F8B5-5184-41E0-A556-8B08A671B04F}" destId="{5FDC968A-70B2-4D7B-B259-74F67C10C07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22435-3D85-4BB1-A987-5332FA15284D}">
      <dsp:nvSpPr>
        <dsp:cNvPr id="0" name=""/>
        <dsp:cNvSpPr/>
      </dsp:nvSpPr>
      <dsp:spPr>
        <a:xfrm>
          <a:off x="4850645" y="2273910"/>
          <a:ext cx="3955651" cy="783368"/>
        </a:xfrm>
        <a:custGeom>
          <a:avLst/>
          <a:gdLst/>
          <a:ahLst/>
          <a:cxnLst/>
          <a:rect l="0" t="0" r="0" b="0"/>
          <a:pathLst>
            <a:path>
              <a:moveTo>
                <a:pt x="0" y="0"/>
              </a:moveTo>
              <a:lnTo>
                <a:pt x="0" y="682648"/>
              </a:lnTo>
              <a:lnTo>
                <a:pt x="3955651" y="682648"/>
              </a:lnTo>
              <a:lnTo>
                <a:pt x="3955651"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B64E9D-0EED-4076-8597-10CD20549141}">
      <dsp:nvSpPr>
        <dsp:cNvPr id="0" name=""/>
        <dsp:cNvSpPr/>
      </dsp:nvSpPr>
      <dsp:spPr>
        <a:xfrm>
          <a:off x="4850645" y="2273910"/>
          <a:ext cx="1977825" cy="783368"/>
        </a:xfrm>
        <a:custGeom>
          <a:avLst/>
          <a:gdLst/>
          <a:ahLst/>
          <a:cxnLst/>
          <a:rect l="0" t="0" r="0" b="0"/>
          <a:pathLst>
            <a:path>
              <a:moveTo>
                <a:pt x="0" y="0"/>
              </a:moveTo>
              <a:lnTo>
                <a:pt x="0" y="682648"/>
              </a:lnTo>
              <a:lnTo>
                <a:pt x="1977825" y="682648"/>
              </a:lnTo>
              <a:lnTo>
                <a:pt x="1977825"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C129F-9200-4A11-B8FA-925732B2DFE5}">
      <dsp:nvSpPr>
        <dsp:cNvPr id="0" name=""/>
        <dsp:cNvSpPr/>
      </dsp:nvSpPr>
      <dsp:spPr>
        <a:xfrm>
          <a:off x="4804925" y="2273910"/>
          <a:ext cx="91440" cy="783368"/>
        </a:xfrm>
        <a:custGeom>
          <a:avLst/>
          <a:gdLst/>
          <a:ahLst/>
          <a:cxnLst/>
          <a:rect l="0" t="0" r="0" b="0"/>
          <a:pathLst>
            <a:path>
              <a:moveTo>
                <a:pt x="45720" y="0"/>
              </a:moveTo>
              <a:lnTo>
                <a:pt x="4572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5DA3BA-B96A-4568-AD0B-6DA7D297206A}">
      <dsp:nvSpPr>
        <dsp:cNvPr id="0" name=""/>
        <dsp:cNvSpPr/>
      </dsp:nvSpPr>
      <dsp:spPr>
        <a:xfrm>
          <a:off x="2872819" y="2273910"/>
          <a:ext cx="1977825" cy="783368"/>
        </a:xfrm>
        <a:custGeom>
          <a:avLst/>
          <a:gdLst/>
          <a:ahLst/>
          <a:cxnLst/>
          <a:rect l="0" t="0" r="0" b="0"/>
          <a:pathLst>
            <a:path>
              <a:moveTo>
                <a:pt x="1977825" y="0"/>
              </a:moveTo>
              <a:lnTo>
                <a:pt x="1977825" y="682648"/>
              </a:lnTo>
              <a:lnTo>
                <a:pt x="0" y="682648"/>
              </a:lnTo>
              <a:lnTo>
                <a:pt x="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ABDA4-B5EC-4D0B-96FD-B679B3E406B0}">
      <dsp:nvSpPr>
        <dsp:cNvPr id="0" name=""/>
        <dsp:cNvSpPr/>
      </dsp:nvSpPr>
      <dsp:spPr>
        <a:xfrm>
          <a:off x="894994" y="2273910"/>
          <a:ext cx="3955651" cy="783368"/>
        </a:xfrm>
        <a:custGeom>
          <a:avLst/>
          <a:gdLst/>
          <a:ahLst/>
          <a:cxnLst/>
          <a:rect l="0" t="0" r="0" b="0"/>
          <a:pathLst>
            <a:path>
              <a:moveTo>
                <a:pt x="3955651" y="0"/>
              </a:moveTo>
              <a:lnTo>
                <a:pt x="3955651" y="682648"/>
              </a:lnTo>
              <a:lnTo>
                <a:pt x="0" y="682648"/>
              </a:lnTo>
              <a:lnTo>
                <a:pt x="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4906C6-8F9D-41DC-BDB8-91A33F33D5AC}">
      <dsp:nvSpPr>
        <dsp:cNvPr id="0" name=""/>
        <dsp:cNvSpPr/>
      </dsp:nvSpPr>
      <dsp:spPr>
        <a:xfrm>
          <a:off x="2726095" y="976906"/>
          <a:ext cx="4249100" cy="1297004"/>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Azure Well-Architected Framework</a:t>
          </a:r>
        </a:p>
      </dsp:txBody>
      <dsp:txXfrm>
        <a:off x="2726095" y="976906"/>
        <a:ext cx="4249100" cy="1297004"/>
      </dsp:txXfrm>
    </dsp:sp>
    <dsp:sp modelId="{69C8A118-31E2-4A63-869A-6F17236A3FBF}">
      <dsp:nvSpPr>
        <dsp:cNvPr id="0" name=""/>
        <dsp:cNvSpPr/>
      </dsp:nvSpPr>
      <dsp:spPr>
        <a:xfrm>
          <a:off x="6801"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Security</a:t>
          </a:r>
        </a:p>
      </dsp:txBody>
      <dsp:txXfrm>
        <a:off x="6801" y="3057278"/>
        <a:ext cx="1776386" cy="1354731"/>
      </dsp:txXfrm>
    </dsp:sp>
    <dsp:sp modelId="{D26BB47E-2297-4BD3-A97D-DD93671935AA}">
      <dsp:nvSpPr>
        <dsp:cNvPr id="0" name=""/>
        <dsp:cNvSpPr/>
      </dsp:nvSpPr>
      <dsp:spPr>
        <a:xfrm>
          <a:off x="1984626"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Reliability</a:t>
          </a:r>
        </a:p>
      </dsp:txBody>
      <dsp:txXfrm>
        <a:off x="1984626" y="3057278"/>
        <a:ext cx="1776386" cy="1354731"/>
      </dsp:txXfrm>
    </dsp:sp>
    <dsp:sp modelId="{DA266EFF-A81E-4C45-905E-BA5EA7B7506C}">
      <dsp:nvSpPr>
        <dsp:cNvPr id="0" name=""/>
        <dsp:cNvSpPr/>
      </dsp:nvSpPr>
      <dsp:spPr>
        <a:xfrm>
          <a:off x="3962452"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Cost Optimization</a:t>
          </a:r>
        </a:p>
      </dsp:txBody>
      <dsp:txXfrm>
        <a:off x="3962452" y="3057278"/>
        <a:ext cx="1776386" cy="1354731"/>
      </dsp:txXfrm>
    </dsp:sp>
    <dsp:sp modelId="{05B09FEF-3FC9-4B55-AC52-236D0EA2FC57}">
      <dsp:nvSpPr>
        <dsp:cNvPr id="0" name=""/>
        <dsp:cNvSpPr/>
      </dsp:nvSpPr>
      <dsp:spPr>
        <a:xfrm>
          <a:off x="5940277"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Performance efficiency</a:t>
          </a:r>
        </a:p>
      </dsp:txBody>
      <dsp:txXfrm>
        <a:off x="5940277" y="3057278"/>
        <a:ext cx="1776386" cy="1354731"/>
      </dsp:txXfrm>
    </dsp:sp>
    <dsp:sp modelId="{49D2C249-A048-438F-881C-2E9E0C338AE2}">
      <dsp:nvSpPr>
        <dsp:cNvPr id="0" name=""/>
        <dsp:cNvSpPr/>
      </dsp:nvSpPr>
      <dsp:spPr>
        <a:xfrm>
          <a:off x="7918103"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Operational excellence</a:t>
          </a:r>
        </a:p>
      </dsp:txBody>
      <dsp:txXfrm>
        <a:off x="7918103" y="3057278"/>
        <a:ext cx="1776386" cy="13547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61CA1-8E7B-4EE5-A18C-0F7FB07ACDEC}">
      <dsp:nvSpPr>
        <dsp:cNvPr id="0" name=""/>
        <dsp:cNvSpPr/>
      </dsp:nvSpPr>
      <dsp:spPr>
        <a:xfrm>
          <a:off x="0" y="246008"/>
          <a:ext cx="11376182"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Visibility</a:t>
          </a:r>
        </a:p>
      </dsp:txBody>
      <dsp:txXfrm>
        <a:off x="50261" y="296269"/>
        <a:ext cx="11275660" cy="929078"/>
      </dsp:txXfrm>
    </dsp:sp>
    <dsp:sp modelId="{BB7B06D5-24E8-4A48-8D94-4B57F5C5ABFF}">
      <dsp:nvSpPr>
        <dsp:cNvPr id="0" name=""/>
        <dsp:cNvSpPr/>
      </dsp:nvSpPr>
      <dsp:spPr>
        <a:xfrm>
          <a:off x="0" y="1275609"/>
          <a:ext cx="11376182"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19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b="0" i="0" kern="1200" dirty="0"/>
            <a:t>ensuring you have full visibility into how your application is running, and ensuring the best experience for your users</a:t>
          </a:r>
          <a:endParaRPr lang="en-GB" sz="3100" kern="1200" dirty="0"/>
        </a:p>
      </dsp:txBody>
      <dsp:txXfrm>
        <a:off x="0" y="1275609"/>
        <a:ext cx="11376182" cy="1055700"/>
      </dsp:txXfrm>
    </dsp:sp>
    <dsp:sp modelId="{CDCC3522-8772-4DFA-9F23-7B521FB210A3}">
      <dsp:nvSpPr>
        <dsp:cNvPr id="0" name=""/>
        <dsp:cNvSpPr/>
      </dsp:nvSpPr>
      <dsp:spPr>
        <a:xfrm>
          <a:off x="0" y="2331309"/>
          <a:ext cx="11376182"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Productivity</a:t>
          </a:r>
        </a:p>
      </dsp:txBody>
      <dsp:txXfrm>
        <a:off x="50261" y="2381570"/>
        <a:ext cx="11275660" cy="929078"/>
      </dsp:txXfrm>
    </dsp:sp>
    <dsp:sp modelId="{B2C3424C-38FC-4BA7-BD9F-BF5CF7F26FE4}">
      <dsp:nvSpPr>
        <dsp:cNvPr id="0" name=""/>
        <dsp:cNvSpPr/>
      </dsp:nvSpPr>
      <dsp:spPr>
        <a:xfrm>
          <a:off x="0" y="3360909"/>
          <a:ext cx="11376182"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19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b="0" i="0" kern="1200" dirty="0"/>
            <a:t>making your development and release practices more agile, which allows your business to quickly adjust to changes</a:t>
          </a:r>
          <a:endParaRPr lang="en-GB" sz="3100" kern="1200" dirty="0"/>
        </a:p>
      </dsp:txBody>
      <dsp:txXfrm>
        <a:off x="0" y="3360909"/>
        <a:ext cx="11376182" cy="1055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2A11E-2A7D-41DF-B4AE-7317552777FD}">
      <dsp:nvSpPr>
        <dsp:cNvPr id="0" name=""/>
        <dsp:cNvSpPr/>
      </dsp:nvSpPr>
      <dsp:spPr>
        <a:xfrm>
          <a:off x="786646" y="570200"/>
          <a:ext cx="1069270" cy="1069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D66A64-94FF-455E-BADA-A68175B69814}">
      <dsp:nvSpPr>
        <dsp:cNvPr id="0" name=""/>
        <dsp:cNvSpPr/>
      </dsp:nvSpPr>
      <dsp:spPr>
        <a:xfrm>
          <a:off x="133203"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Small, autonomous and multidisciplinary teams</a:t>
          </a:r>
          <a:endParaRPr lang="en-US" sz="1700" kern="1200" dirty="0"/>
        </a:p>
      </dsp:txBody>
      <dsp:txXfrm>
        <a:off x="133203" y="1955340"/>
        <a:ext cx="2376157" cy="720000"/>
      </dsp:txXfrm>
    </dsp:sp>
    <dsp:sp modelId="{F8CB5BCE-ADB7-4F44-8A30-FF6749E345FC}">
      <dsp:nvSpPr>
        <dsp:cNvPr id="0" name=""/>
        <dsp:cNvSpPr/>
      </dsp:nvSpPr>
      <dsp:spPr>
        <a:xfrm>
          <a:off x="3578631" y="570200"/>
          <a:ext cx="1069270" cy="1069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A9A15D-D760-4D53-906B-2AAB81BA5E56}">
      <dsp:nvSpPr>
        <dsp:cNvPr id="0" name=""/>
        <dsp:cNvSpPr/>
      </dsp:nvSpPr>
      <dsp:spPr>
        <a:xfrm>
          <a:off x="2925188"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Agile practices and Growth mindset</a:t>
          </a:r>
          <a:endParaRPr lang="en-US" sz="1700" kern="1200"/>
        </a:p>
      </dsp:txBody>
      <dsp:txXfrm>
        <a:off x="2925188" y="1955340"/>
        <a:ext cx="2376157" cy="720000"/>
      </dsp:txXfrm>
    </dsp:sp>
    <dsp:sp modelId="{77BF5983-452A-47DF-9EBA-ACDF599A4F0A}">
      <dsp:nvSpPr>
        <dsp:cNvPr id="0" name=""/>
        <dsp:cNvSpPr/>
      </dsp:nvSpPr>
      <dsp:spPr>
        <a:xfrm>
          <a:off x="6370616" y="570200"/>
          <a:ext cx="1069270" cy="10692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2A5556-4FBD-4552-9ACB-FD8EF8F4D236}">
      <dsp:nvSpPr>
        <dsp:cNvPr id="0" name=""/>
        <dsp:cNvSpPr/>
      </dsp:nvSpPr>
      <dsp:spPr>
        <a:xfrm>
          <a:off x="5717173"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Ownership and shared responsibility</a:t>
          </a:r>
          <a:endParaRPr lang="en-US" sz="1700" kern="1200"/>
        </a:p>
      </dsp:txBody>
      <dsp:txXfrm>
        <a:off x="5717173" y="1955340"/>
        <a:ext cx="2376157" cy="720000"/>
      </dsp:txXfrm>
    </dsp:sp>
    <dsp:sp modelId="{38EDFAE4-4A58-43AB-824C-66789C24F748}">
      <dsp:nvSpPr>
        <dsp:cNvPr id="0" name=""/>
        <dsp:cNvSpPr/>
      </dsp:nvSpPr>
      <dsp:spPr>
        <a:xfrm>
          <a:off x="9162601" y="570200"/>
          <a:ext cx="1069270" cy="10692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81308D-8BFE-422A-BDDF-6F2C1E6AEE97}">
      <dsp:nvSpPr>
        <dsp:cNvPr id="0" name=""/>
        <dsp:cNvSpPr/>
      </dsp:nvSpPr>
      <dsp:spPr>
        <a:xfrm>
          <a:off x="8509158"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Mutual accountability</a:t>
          </a:r>
          <a:endParaRPr lang="en-US" sz="1700" kern="1200"/>
        </a:p>
      </dsp:txBody>
      <dsp:txXfrm>
        <a:off x="8509158" y="1955340"/>
        <a:ext cx="237615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4DC22-7FB9-4372-8F8F-8FB528D49FE0}">
      <dsp:nvSpPr>
        <dsp:cNvPr id="0" name=""/>
        <dsp:cNvSpPr/>
      </dsp:nvSpPr>
      <dsp:spPr>
        <a:xfrm>
          <a:off x="0" y="34157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Design, build and orchestrate with modern practices</a:t>
          </a:r>
          <a:endParaRPr lang="en-GB" sz="3400" kern="1200"/>
        </a:p>
      </dsp:txBody>
      <dsp:txXfrm>
        <a:off x="42722" y="384293"/>
        <a:ext cx="11324008" cy="789716"/>
      </dsp:txXfrm>
    </dsp:sp>
    <dsp:sp modelId="{1869FE8E-AEB0-4843-9428-CE9486189FAD}">
      <dsp:nvSpPr>
        <dsp:cNvPr id="0" name=""/>
        <dsp:cNvSpPr/>
      </dsp:nvSpPr>
      <dsp:spPr>
        <a:xfrm>
          <a:off x="0" y="131465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Use monitoring and analytics to gain operational insights</a:t>
          </a:r>
          <a:endParaRPr lang="en-GB" sz="3400" kern="1200"/>
        </a:p>
      </dsp:txBody>
      <dsp:txXfrm>
        <a:off x="42722" y="1357373"/>
        <a:ext cx="11324008" cy="789716"/>
      </dsp:txXfrm>
    </dsp:sp>
    <dsp:sp modelId="{DB4EA7C6-D44F-4478-8B0D-88F0682475D4}">
      <dsp:nvSpPr>
        <dsp:cNvPr id="0" name=""/>
        <dsp:cNvSpPr/>
      </dsp:nvSpPr>
      <dsp:spPr>
        <a:xfrm>
          <a:off x="0" y="228773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Use automation to reduce effort and error</a:t>
          </a:r>
          <a:endParaRPr lang="en-GB" sz="3400" kern="1200"/>
        </a:p>
      </dsp:txBody>
      <dsp:txXfrm>
        <a:off x="42722" y="2330453"/>
        <a:ext cx="11324008" cy="789716"/>
      </dsp:txXfrm>
    </dsp:sp>
    <dsp:sp modelId="{8D91ED41-AE6E-44A4-833F-1F8915B80FB3}">
      <dsp:nvSpPr>
        <dsp:cNvPr id="0" name=""/>
        <dsp:cNvSpPr/>
      </dsp:nvSpPr>
      <dsp:spPr>
        <a:xfrm>
          <a:off x="0" y="326081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Test</a:t>
          </a:r>
          <a:endParaRPr lang="en-GB" sz="3400" kern="1200"/>
        </a:p>
      </dsp:txBody>
      <dsp:txXfrm>
        <a:off x="42722" y="3303533"/>
        <a:ext cx="11324008"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4C6FE-86D7-455A-BCA2-6F90220E271E}">
      <dsp:nvSpPr>
        <dsp:cNvPr id="0" name=""/>
        <dsp:cNvSpPr/>
      </dsp:nvSpPr>
      <dsp:spPr>
        <a:xfrm>
          <a:off x="0" y="489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Declarative (typically)</a:t>
          </a:r>
          <a:endParaRPr lang="en-US" sz="2000" kern="1200" dirty="0"/>
        </a:p>
      </dsp:txBody>
      <dsp:txXfrm>
        <a:off x="25130" y="74089"/>
        <a:ext cx="5317268" cy="464540"/>
      </dsp:txXfrm>
    </dsp:sp>
    <dsp:sp modelId="{C84BD638-49EA-41B2-BA26-E85B2F44FD3F}">
      <dsp:nvSpPr>
        <dsp:cNvPr id="0" name=""/>
        <dsp:cNvSpPr/>
      </dsp:nvSpPr>
      <dsp:spPr>
        <a:xfrm>
          <a:off x="0" y="6213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Idempotent </a:t>
          </a:r>
          <a:endParaRPr lang="en-US" sz="2000" kern="1200"/>
        </a:p>
      </dsp:txBody>
      <dsp:txXfrm>
        <a:off x="25130" y="646489"/>
        <a:ext cx="5317268" cy="464540"/>
      </dsp:txXfrm>
    </dsp:sp>
    <dsp:sp modelId="{3E764DEE-82BF-4BE2-B03F-2EEA13F1C16A}">
      <dsp:nvSpPr>
        <dsp:cNvPr id="0" name=""/>
        <dsp:cNvSpPr/>
      </dsp:nvSpPr>
      <dsp:spPr>
        <a:xfrm>
          <a:off x="0" y="11937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Versioning</a:t>
          </a:r>
          <a:endParaRPr lang="en-US" sz="2000" kern="1200"/>
        </a:p>
      </dsp:txBody>
      <dsp:txXfrm>
        <a:off x="25130" y="1218889"/>
        <a:ext cx="5317268" cy="464540"/>
      </dsp:txXfrm>
    </dsp:sp>
    <dsp:sp modelId="{41F7D732-DBF8-4259-A4E9-F79824C52BF6}">
      <dsp:nvSpPr>
        <dsp:cNvPr id="0" name=""/>
        <dsp:cNvSpPr/>
      </dsp:nvSpPr>
      <dsp:spPr>
        <a:xfrm>
          <a:off x="0" y="17661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Reproducible</a:t>
          </a:r>
          <a:endParaRPr lang="en-US" sz="2000" kern="1200" dirty="0"/>
        </a:p>
      </dsp:txBody>
      <dsp:txXfrm>
        <a:off x="25130" y="1791290"/>
        <a:ext cx="5317268" cy="464540"/>
      </dsp:txXfrm>
    </dsp:sp>
    <dsp:sp modelId="{1F1A2F25-99AF-4DF0-9408-CF495010911B}">
      <dsp:nvSpPr>
        <dsp:cNvPr id="0" name=""/>
        <dsp:cNvSpPr/>
      </dsp:nvSpPr>
      <dsp:spPr>
        <a:xfrm>
          <a:off x="0" y="23385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Automated provisioning and configuration</a:t>
          </a:r>
          <a:endParaRPr lang="en-US" sz="2000" kern="1200" dirty="0"/>
        </a:p>
      </dsp:txBody>
      <dsp:txXfrm>
        <a:off x="25130" y="2363690"/>
        <a:ext cx="5317268" cy="464540"/>
      </dsp:txXfrm>
    </dsp:sp>
    <dsp:sp modelId="{9C94D6FB-DF3F-4050-9BA6-658D10474698}">
      <dsp:nvSpPr>
        <dsp:cNvPr id="0" name=""/>
        <dsp:cNvSpPr/>
      </dsp:nvSpPr>
      <dsp:spPr>
        <a:xfrm>
          <a:off x="0" y="29109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Distributable</a:t>
          </a:r>
          <a:endParaRPr lang="en-US" sz="2000" kern="1200" dirty="0"/>
        </a:p>
      </dsp:txBody>
      <dsp:txXfrm>
        <a:off x="25130" y="2936090"/>
        <a:ext cx="5317268" cy="464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E4495-CF09-4FE6-A80E-1FAE08FFA041}">
      <dsp:nvSpPr>
        <dsp:cNvPr id="0" name=""/>
        <dsp:cNvSpPr/>
      </dsp:nvSpPr>
      <dsp:spPr>
        <a:xfrm>
          <a:off x="0"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Mitigate environment drift and </a:t>
          </a:r>
          <a:r>
            <a:rPr lang="en-GB" sz="3000" i="1" kern="1200" baseline="0" dirty="0"/>
            <a:t>snowflake</a:t>
          </a:r>
          <a:r>
            <a:rPr lang="en-GB" sz="3000" kern="1200" baseline="0" dirty="0"/>
            <a:t> environments</a:t>
          </a:r>
          <a:endParaRPr lang="en-GB" sz="3000" kern="1200" dirty="0"/>
        </a:p>
      </dsp:txBody>
      <dsp:txXfrm>
        <a:off x="0" y="6951"/>
        <a:ext cx="3503210" cy="2101926"/>
      </dsp:txXfrm>
    </dsp:sp>
    <dsp:sp modelId="{9C345E26-13C7-405A-BB0B-FBCBEABB76D0}">
      <dsp:nvSpPr>
        <dsp:cNvPr id="0" name=""/>
        <dsp:cNvSpPr/>
      </dsp:nvSpPr>
      <dsp:spPr>
        <a:xfrm>
          <a:off x="3853532"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Enforce Consistency</a:t>
          </a:r>
          <a:endParaRPr lang="en-GB" sz="3000" kern="1200" dirty="0"/>
        </a:p>
      </dsp:txBody>
      <dsp:txXfrm>
        <a:off x="3853532" y="6951"/>
        <a:ext cx="3503210" cy="2101926"/>
      </dsp:txXfrm>
    </dsp:sp>
    <dsp:sp modelId="{C7C25FD1-3AAA-479E-8D82-4C9465722B66}">
      <dsp:nvSpPr>
        <dsp:cNvPr id="0" name=""/>
        <dsp:cNvSpPr/>
      </dsp:nvSpPr>
      <dsp:spPr>
        <a:xfrm>
          <a:off x="7707064"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a:t>Better visibility from versioning and well-documented code</a:t>
          </a:r>
          <a:endParaRPr lang="en-GB" sz="3000" kern="1200"/>
        </a:p>
      </dsp:txBody>
      <dsp:txXfrm>
        <a:off x="7707064" y="6951"/>
        <a:ext cx="3503210" cy="2101926"/>
      </dsp:txXfrm>
    </dsp:sp>
    <dsp:sp modelId="{D1062394-0901-4650-84EA-459A26E8D42C}">
      <dsp:nvSpPr>
        <dsp:cNvPr id="0" name=""/>
        <dsp:cNvSpPr/>
      </dsp:nvSpPr>
      <dsp:spPr>
        <a:xfrm>
          <a:off x="0"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Enable testing capabilities on production-like environments</a:t>
          </a:r>
          <a:endParaRPr lang="en-GB" sz="3000" kern="1200" dirty="0"/>
        </a:p>
      </dsp:txBody>
      <dsp:txXfrm>
        <a:off x="0" y="2459199"/>
        <a:ext cx="3503210" cy="2101926"/>
      </dsp:txXfrm>
    </dsp:sp>
    <dsp:sp modelId="{DA249103-67DC-4FFD-8E86-7874508759A9}">
      <dsp:nvSpPr>
        <dsp:cNvPr id="0" name=""/>
        <dsp:cNvSpPr/>
      </dsp:nvSpPr>
      <dsp:spPr>
        <a:xfrm>
          <a:off x="3853532"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Increase development productivity</a:t>
          </a:r>
          <a:endParaRPr lang="en-GB" sz="3000" kern="1200" dirty="0"/>
        </a:p>
      </dsp:txBody>
      <dsp:txXfrm>
        <a:off x="3853532" y="2459199"/>
        <a:ext cx="3503210" cy="2101926"/>
      </dsp:txXfrm>
    </dsp:sp>
    <dsp:sp modelId="{5FDC968A-70B2-4D7B-B259-74F67C10C070}">
      <dsp:nvSpPr>
        <dsp:cNvPr id="0" name=""/>
        <dsp:cNvSpPr/>
      </dsp:nvSpPr>
      <dsp:spPr>
        <a:xfrm>
          <a:off x="7707064"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GB" sz="3000" kern="1200" dirty="0"/>
            <a:t>Can play a key role in enabling best practices in DevOps</a:t>
          </a:r>
        </a:p>
      </dsp:txBody>
      <dsp:txXfrm>
        <a:off x="7707064" y="2459199"/>
        <a:ext cx="3503210" cy="21019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7/31/2023 9:28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7/31/2023 9:27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hef.io/chef/" TargetMode="External"/><Relationship Id="rId7" Type="http://schemas.openxmlformats.org/officeDocument/2006/relationships/hyperlink" Target="https://www.packer.io/"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terraform.io/docs/provisioners/chef.html" TargetMode="External"/><Relationship Id="rId5" Type="http://schemas.openxmlformats.org/officeDocument/2006/relationships/hyperlink" Target="https://docs.microsoft.com/en-us/powershell/scripting/dsc/overview/overview?view=powershell-7" TargetMode="External"/><Relationship Id="rId4" Type="http://schemas.openxmlformats.org/officeDocument/2006/relationships/hyperlink" Target="https://www.ansible.co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learn/paths/azure-well-architected-framewor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devops/learn/what-is-devops-cul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azure-well-architected-introduction/4-operational-excellen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7/31/2023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7/31/2023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1541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AWS: Cloud formation,</a:t>
            </a:r>
          </a:p>
          <a:p>
            <a:r>
              <a:rPr lang="en-GB" dirty="0"/>
              <a:t>GCP: Google Cloud Deployment Manager</a:t>
            </a:r>
          </a:p>
          <a:p>
            <a:endParaRPr lang="en-GB" dirty="0"/>
          </a:p>
          <a:p>
            <a:r>
              <a:rPr lang="en-GB" dirty="0"/>
              <a:t>Configuration Orchestration vs Configuration Management</a:t>
            </a:r>
          </a:p>
          <a:p>
            <a:endParaRPr lang="en-GB" dirty="0"/>
          </a:p>
          <a:p>
            <a:r>
              <a:rPr lang="en-GB" sz="882" b="0" i="0" kern="1200" dirty="0">
                <a:solidFill>
                  <a:schemeClr val="tx1"/>
                </a:solidFill>
                <a:effectLst/>
                <a:latin typeface="Segoe UI" panose="020B0502040204020203" pitchFamily="34" charset="0"/>
                <a:ea typeface="+mn-ea"/>
                <a:cs typeface="+mn-cs"/>
              </a:rPr>
              <a:t>Terraform Provisioners are not intended to maintain desired state and configuration for existing resources. For that purpose, you should use one of the many tools for configuration management, such as </a:t>
            </a:r>
            <a:r>
              <a:rPr lang="en-GB" sz="882" b="0" i="0" u="none" strike="noStrike" kern="1200" dirty="0">
                <a:solidFill>
                  <a:schemeClr val="tx1"/>
                </a:solidFill>
                <a:effectLst/>
                <a:latin typeface="Segoe UI" panose="020B0502040204020203" pitchFamily="34" charset="0"/>
                <a:ea typeface="+mn-ea"/>
                <a:cs typeface="+mn-cs"/>
                <a:hlinkClick r:id="rId3"/>
              </a:rPr>
              <a:t>Chef</a:t>
            </a:r>
            <a:r>
              <a:rPr lang="en-GB" sz="882" b="0" i="0" kern="1200" dirty="0">
                <a:solidFill>
                  <a:schemeClr val="tx1"/>
                </a:solidFill>
                <a:effectLst/>
                <a:latin typeface="Segoe UI" panose="020B0502040204020203" pitchFamily="34" charset="0"/>
                <a:ea typeface="+mn-ea"/>
                <a:cs typeface="+mn-cs"/>
              </a:rPr>
              <a:t>, </a:t>
            </a:r>
            <a:r>
              <a:rPr lang="en-GB" sz="882" b="0" i="0" u="none" strike="noStrike" kern="1200" dirty="0">
                <a:solidFill>
                  <a:schemeClr val="tx1"/>
                </a:solidFill>
                <a:effectLst/>
                <a:latin typeface="Segoe UI" panose="020B0502040204020203" pitchFamily="34" charset="0"/>
                <a:ea typeface="+mn-ea"/>
                <a:cs typeface="+mn-cs"/>
                <a:hlinkClick r:id="rId4"/>
              </a:rPr>
              <a:t>Ansible</a:t>
            </a:r>
            <a:r>
              <a:rPr lang="en-GB" sz="882" b="0" i="0" kern="1200" dirty="0">
                <a:solidFill>
                  <a:schemeClr val="tx1"/>
                </a:solidFill>
                <a:effectLst/>
                <a:latin typeface="Segoe UI" panose="020B0502040204020203" pitchFamily="34" charset="0"/>
                <a:ea typeface="+mn-ea"/>
                <a:cs typeface="+mn-cs"/>
              </a:rPr>
              <a:t>, or PowerShell </a:t>
            </a:r>
            <a:r>
              <a:rPr lang="en-GB" sz="882" b="0" i="0" u="none" strike="noStrike" kern="1200" dirty="0">
                <a:solidFill>
                  <a:schemeClr val="tx1"/>
                </a:solidFill>
                <a:effectLst/>
                <a:latin typeface="Segoe UI" panose="020B0502040204020203" pitchFamily="34" charset="0"/>
                <a:ea typeface="+mn-ea"/>
                <a:cs typeface="+mn-cs"/>
                <a:hlinkClick r:id="rId5"/>
              </a:rPr>
              <a:t>Desired State Configuration</a:t>
            </a:r>
            <a:r>
              <a:rPr lang="en-GB" sz="882" b="0" i="0" kern="1200" dirty="0">
                <a:solidFill>
                  <a:schemeClr val="tx1"/>
                </a:solidFill>
                <a:effectLst/>
                <a:latin typeface="Segoe UI" panose="020B0502040204020203" pitchFamily="34" charset="0"/>
                <a:ea typeface="+mn-ea"/>
                <a:cs typeface="+mn-cs"/>
              </a:rPr>
              <a:t>. (Terraform includes a </a:t>
            </a:r>
            <a:r>
              <a:rPr lang="en-GB" sz="882" b="0" i="0" u="none" strike="noStrike" kern="1200" dirty="0">
                <a:solidFill>
                  <a:schemeClr val="tx1"/>
                </a:solidFill>
                <a:effectLst/>
                <a:latin typeface="Segoe UI" panose="020B0502040204020203" pitchFamily="34" charset="0"/>
                <a:ea typeface="+mn-ea"/>
                <a:cs typeface="+mn-cs"/>
                <a:hlinkClick r:id="rId6"/>
              </a:rPr>
              <a:t>Chef</a:t>
            </a:r>
            <a:r>
              <a:rPr lang="en-GB" sz="882" b="0" i="0" kern="1200" dirty="0">
                <a:solidFill>
                  <a:schemeClr val="tx1"/>
                </a:solidFill>
                <a:effectLst/>
                <a:latin typeface="Segoe UI" panose="020B0502040204020203" pitchFamily="34" charset="0"/>
                <a:ea typeface="+mn-ea"/>
                <a:cs typeface="+mn-cs"/>
              </a:rPr>
              <a:t> provisioner.)</a:t>
            </a:r>
          </a:p>
          <a:p>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For </a:t>
            </a:r>
            <a:r>
              <a:rPr lang="en-GB" dirty="0" err="1"/>
              <a:t>e.g</a:t>
            </a:r>
            <a:r>
              <a:rPr lang="en-GB" dirty="0"/>
              <a:t>: Provisioners run when a </a:t>
            </a:r>
            <a:r>
              <a:rPr lang="en-GB" dirty="0" err="1"/>
              <a:t>vm</a:t>
            </a:r>
            <a:r>
              <a:rPr lang="en-GB" dirty="0"/>
              <a:t> or container is created or destroyed. (such as remote-exec or file provisioner)</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An imaged-based infrastructure, such as images created with </a:t>
            </a:r>
            <a:r>
              <a:rPr lang="en-GB" sz="882" b="0" i="0" u="none" strike="noStrike" kern="1200" dirty="0">
                <a:solidFill>
                  <a:schemeClr val="tx1"/>
                </a:solidFill>
                <a:effectLst/>
                <a:latin typeface="Segoe UI" panose="020B0502040204020203" pitchFamily="34" charset="0"/>
                <a:ea typeface="+mn-ea"/>
                <a:cs typeface="+mn-cs"/>
                <a:hlinkClick r:id="rId7"/>
              </a:rPr>
              <a:t>Packer</a:t>
            </a:r>
            <a:r>
              <a:rPr lang="en-GB" sz="882" b="0" i="0" kern="1200" dirty="0">
                <a:solidFill>
                  <a:schemeClr val="tx1"/>
                </a:solidFill>
                <a:effectLst/>
                <a:latin typeface="Segoe UI" panose="020B0502040204020203" pitchFamily="34" charset="0"/>
                <a:ea typeface="+mn-ea"/>
                <a:cs typeface="+mn-cs"/>
              </a:rPr>
              <a:t>, can eliminate much of the need to configure resources when they are created. In this common scenario, Terraform is used to provision infrastructure based on a custom image. The image is managed as code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374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Others: Salt Stack, </a:t>
            </a:r>
          </a:p>
          <a:p>
            <a:endParaRPr lang="en-GB" dirty="0"/>
          </a:p>
          <a:p>
            <a:r>
              <a:rPr lang="en-GB" dirty="0"/>
              <a:t>AWS: Cloud formation,</a:t>
            </a:r>
          </a:p>
          <a:p>
            <a:r>
              <a:rPr lang="en-GB" dirty="0"/>
              <a:t>GCP: Google Cloud Deployment Manager</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Configuration Orchestration vs Configuration Management</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55673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7/31/2023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7/31/2023 9:27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7/31/2023 9:27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on Cloud in general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9224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Five Pillars of Well-Architected Framework</a:t>
            </a:r>
          </a:p>
          <a:p>
            <a:r>
              <a:rPr lang="en-US" dirty="0"/>
              <a:t>Use these pillars as a yard stick when developing solutions on cloud</a:t>
            </a:r>
          </a:p>
          <a:p>
            <a:endParaRPr lang="en-US" dirty="0"/>
          </a:p>
          <a:p>
            <a:r>
              <a:rPr lang="en-US" dirty="0"/>
              <a:t>All the pillars are equally important and related to each other.</a:t>
            </a:r>
          </a:p>
          <a:p>
            <a:endParaRPr lang="en-US" dirty="0"/>
          </a:p>
          <a:p>
            <a:r>
              <a:rPr lang="en-US" dirty="0"/>
              <a:t>Not addressing one will have an effect on another.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3"/>
              </a:rPr>
              <a:t>https://docs.microsoft.com/en-us/learn/paths/azure-well-architected-framework/</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7/31/2023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804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talk a little bit about cultural aspects - </a:t>
            </a:r>
            <a:r>
              <a:rPr lang="en-GB" dirty="0">
                <a:hlinkClick r:id="rId3"/>
              </a:rPr>
              <a:t>https://docs.microsoft.com/en-us/azure/devops/learn/what-is-devops-culture</a:t>
            </a:r>
            <a:endParaRPr lang="en-GB" dirty="0"/>
          </a:p>
          <a:p>
            <a:endParaRPr lang="en-GB" dirty="0"/>
          </a:p>
          <a:p>
            <a:pPr marL="457200" indent="-457200">
              <a:buFont typeface="Arial" panose="020B0604020202020204" pitchFamily="34" charset="0"/>
              <a:buChar char="•"/>
            </a:pPr>
            <a:r>
              <a:rPr lang="en-GB" dirty="0"/>
              <a:t>Build Small, autonomous and multidisciplinary teams</a:t>
            </a:r>
          </a:p>
          <a:p>
            <a:pPr marL="457200" indent="-457200">
              <a:buFont typeface="Arial" panose="020B0604020202020204" pitchFamily="34" charset="0"/>
              <a:buChar char="•"/>
            </a:pPr>
            <a:r>
              <a:rPr lang="en-GB" dirty="0"/>
              <a:t>Apply agile practices </a:t>
            </a:r>
          </a:p>
          <a:p>
            <a:pPr marL="457200" indent="-457200">
              <a:buFont typeface="Arial" panose="020B0604020202020204" pitchFamily="34" charset="0"/>
              <a:buChar char="•"/>
            </a:pPr>
            <a:r>
              <a:rPr lang="en-GB" dirty="0"/>
              <a:t>Include operations in the team responsibility</a:t>
            </a:r>
          </a:p>
          <a:p>
            <a:pPr marL="457200" indent="-457200">
              <a:buFont typeface="Arial" panose="020B0604020202020204" pitchFamily="34" charset="0"/>
              <a:buChar char="•"/>
            </a:pPr>
            <a:r>
              <a:rPr lang="en-GB" dirty="0"/>
              <a:t>No silos and no blame game, team is mutually accountable.</a:t>
            </a:r>
          </a:p>
          <a:p>
            <a:pPr marL="457200" indent="-457200">
              <a:buFont typeface="Arial" panose="020B0604020202020204" pitchFamily="34" charset="0"/>
              <a:buChar char="•"/>
            </a:pPr>
            <a:r>
              <a:rPr lang="en-GB" dirty="0"/>
              <a:t>Apply growth mindset, learn from experience</a:t>
            </a:r>
          </a:p>
          <a:p>
            <a:pPr marL="457200" indent="-457200">
              <a:buFont typeface="Arial" panose="020B0604020202020204" pitchFamily="34" charset="0"/>
              <a:buChar char="•"/>
            </a:pPr>
            <a:r>
              <a:rPr lang="en-GB" dirty="0"/>
              <a:t>Think in terms of competencies not roles and share responsibility</a:t>
            </a:r>
          </a:p>
          <a:p>
            <a:pPr marL="457200" indent="-457200">
              <a:buFont typeface="Arial" panose="020B0604020202020204" pitchFamily="34" charset="0"/>
              <a:buChar char="•"/>
            </a:pPr>
            <a:r>
              <a:rPr lang="en-GB" dirty="0"/>
              <a:t>Shift your priority from Mean time between failure to Mean time to mitigate (MTTM) and mean time to mean time to remediate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7031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DevOps, CI/CD, IAC</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 modern architecture will give you the ability to automate deployments using infrastructure as code, automate application testing, and build new environments as needed. DevOps is as much cultural as it is technical, but can bring many benefits to organizations that embrace it.</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Monitoring</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Throughout your architecture, you want to have a thorough monitoring, logging, and instrumentation system.</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Operationally, it's important to have a robust monitoring strategy. This helps you identify areas of waste, troubleshoot issues, and optimize the performance of your application</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Automation </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Automate operational activities config management, build and administer resources</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Test</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 good testing strategy will help you identify issues in your application before it's deployed, and ensure that dependent services can properly communicate with your application.</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Unit Testing, Security Testing, Performance Testing, Acceptance Testing – See Test pillar.</a:t>
            </a:r>
          </a:p>
          <a:p>
            <a:pPr marL="171450" lvl="0" indent="-171450">
              <a:buFont typeface="Arial" panose="020B0604020202020204" pitchFamily="34" charset="0"/>
              <a:buChar char="•"/>
            </a:pPr>
            <a:r>
              <a:rPr lang="en-GB" dirty="0">
                <a:hlinkClick r:id="rId3"/>
              </a:rPr>
              <a:t>https://docs.microsoft.com/en-us/learn/modules/azure-well-architected-introduction/4-operational-excellence</a:t>
            </a:r>
            <a:endParaRPr lang="en-GB" dirty="0"/>
          </a:p>
          <a:p>
            <a:pPr marL="212982" lvl="1" indent="0">
              <a:buFont typeface="Arial" panose="020B0604020202020204" pitchFamily="34" charset="0"/>
              <a:buNone/>
            </a:pPr>
            <a:endParaRPr lang="en-GB" sz="882" b="0" i="0" kern="1200" dirty="0">
              <a:solidFill>
                <a:schemeClr val="tx1"/>
              </a:solidFill>
              <a:effectLst/>
              <a:latin typeface="Segoe UI" panose="020B0502040204020203" pitchFamily="34" charset="0"/>
              <a:ea typeface="+mn-ea"/>
              <a:cs typeface="+mn-cs"/>
            </a:endParaRPr>
          </a:p>
          <a:p>
            <a:pPr marL="171450" lvl="0" indent="-171450">
              <a:buFont typeface="Arial" panose="020B0604020202020204" pitchFamily="34" charset="0"/>
              <a:buChar char="•"/>
            </a:pPr>
            <a:endParaRPr lang="en-GB" sz="882" b="0"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6569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9422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IaC is not as same configuration management automation / DSC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4363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DevOps teams can work together with a unified set of practices and tools to deliver applications and their supporting infrastructure rapidly, reliably, and at scale.</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Build immutable infrastructure </a:t>
            </a:r>
            <a:r>
              <a:rPr lang="en-GB" sz="882" b="0" i="0" kern="1200">
                <a:solidFill>
                  <a:schemeClr val="tx1"/>
                </a:solidFill>
                <a:effectLst/>
                <a:latin typeface="Segoe UI" panose="020B0502040204020203" pitchFamily="34" charset="0"/>
                <a:ea typeface="+mn-ea"/>
                <a:cs typeface="+mn-cs"/>
              </a:rPr>
              <a:t>if needed</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65481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Infrastructure as Code </a:t>
            </a:r>
            <a:r>
              <a:rPr lang="en-US"/>
              <a:t>(IaC</a:t>
            </a:r>
            <a:r>
              <a:rPr lang="en-US" dirty="0"/>
              <a:t>) </a:t>
            </a:r>
            <a:br>
              <a:rPr lang="en-US" dirty="0"/>
            </a:br>
            <a:r>
              <a:rPr lang="en-US" dirty="0"/>
              <a:t>Bigger Picture</a:t>
            </a:r>
          </a:p>
        </p:txBody>
      </p:sp>
      <p:sp>
        <p:nvSpPr>
          <p:cNvPr id="5" name="Text Placeholder 4"/>
          <p:cNvSpPr>
            <a:spLocks noGrp="1"/>
          </p:cNvSpPr>
          <p:nvPr>
            <p:ph type="body" sz="quarter" idx="12"/>
          </p:nvPr>
        </p:nvSpPr>
        <p:spPr/>
        <p:txBody>
          <a:bodyPr/>
          <a:lstStyle/>
          <a:p>
            <a:r>
              <a:rPr lang="en-US" dirty="0"/>
              <a:t>Ryan Russell-Yates</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CF66-8C48-487C-91C4-A9AD5B4DEE40}"/>
              </a:ext>
            </a:extLst>
          </p:cNvPr>
          <p:cNvSpPr>
            <a:spLocks noGrp="1"/>
          </p:cNvSpPr>
          <p:nvPr>
            <p:ph type="title"/>
          </p:nvPr>
        </p:nvSpPr>
        <p:spPr/>
        <p:txBody>
          <a:bodyPr/>
          <a:lstStyle/>
          <a:p>
            <a:r>
              <a:rPr lang="en-GB" dirty="0"/>
              <a:t>Benefits of adopting IaC</a:t>
            </a:r>
          </a:p>
        </p:txBody>
      </p:sp>
      <p:graphicFrame>
        <p:nvGraphicFramePr>
          <p:cNvPr id="10" name="Diagram 9">
            <a:extLst>
              <a:ext uri="{FF2B5EF4-FFF2-40B4-BE49-F238E27FC236}">
                <a16:creationId xmlns:a16="http://schemas.microsoft.com/office/drawing/2014/main" id="{D0BB43E5-CFD5-447A-9C6A-6C0DA5A0387A}"/>
              </a:ext>
            </a:extLst>
          </p:cNvPr>
          <p:cNvGraphicFramePr/>
          <p:nvPr>
            <p:extLst>
              <p:ext uri="{D42A27DB-BD31-4B8C-83A1-F6EECF244321}">
                <p14:modId xmlns:p14="http://schemas.microsoft.com/office/powerpoint/2010/main" val="3818069685"/>
              </p:ext>
            </p:extLst>
          </p:nvPr>
        </p:nvGraphicFramePr>
        <p:xfrm>
          <a:off x="586389" y="1434370"/>
          <a:ext cx="11210275" cy="4568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963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0A3E4495-CF09-4FE6-A80E-1FAE08FFA041}"/>
                                            </p:graphicEl>
                                          </p:spTgt>
                                        </p:tgtEl>
                                        <p:attrNameLst>
                                          <p:attrName>style.visibility</p:attrName>
                                        </p:attrNameLst>
                                      </p:cBhvr>
                                      <p:to>
                                        <p:strVal val="visible"/>
                                      </p:to>
                                    </p:set>
                                    <p:animEffect transition="in" filter="fade">
                                      <p:cBhvr>
                                        <p:cTn id="7" dur="500"/>
                                        <p:tgtEl>
                                          <p:spTgt spid="10">
                                            <p:graphicEl>
                                              <a:dgm id="{0A3E4495-CF09-4FE6-A80E-1FAE08FFA04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9C345E26-13C7-405A-BB0B-FBCBEABB76D0}"/>
                                            </p:graphicEl>
                                          </p:spTgt>
                                        </p:tgtEl>
                                        <p:attrNameLst>
                                          <p:attrName>style.visibility</p:attrName>
                                        </p:attrNameLst>
                                      </p:cBhvr>
                                      <p:to>
                                        <p:strVal val="visible"/>
                                      </p:to>
                                    </p:set>
                                    <p:animEffect transition="in" filter="fade">
                                      <p:cBhvr>
                                        <p:cTn id="12" dur="500"/>
                                        <p:tgtEl>
                                          <p:spTgt spid="10">
                                            <p:graphicEl>
                                              <a:dgm id="{9C345E26-13C7-405A-BB0B-FBCBEABB76D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C7C25FD1-3AAA-479E-8D82-4C9465722B66}"/>
                                            </p:graphicEl>
                                          </p:spTgt>
                                        </p:tgtEl>
                                        <p:attrNameLst>
                                          <p:attrName>style.visibility</p:attrName>
                                        </p:attrNameLst>
                                      </p:cBhvr>
                                      <p:to>
                                        <p:strVal val="visible"/>
                                      </p:to>
                                    </p:set>
                                    <p:animEffect transition="in" filter="fade">
                                      <p:cBhvr>
                                        <p:cTn id="17" dur="500"/>
                                        <p:tgtEl>
                                          <p:spTgt spid="10">
                                            <p:graphicEl>
                                              <a:dgm id="{C7C25FD1-3AAA-479E-8D82-4C9465722B6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D1062394-0901-4650-84EA-459A26E8D42C}"/>
                                            </p:graphicEl>
                                          </p:spTgt>
                                        </p:tgtEl>
                                        <p:attrNameLst>
                                          <p:attrName>style.visibility</p:attrName>
                                        </p:attrNameLst>
                                      </p:cBhvr>
                                      <p:to>
                                        <p:strVal val="visible"/>
                                      </p:to>
                                    </p:set>
                                    <p:animEffect transition="in" filter="fade">
                                      <p:cBhvr>
                                        <p:cTn id="22" dur="500"/>
                                        <p:tgtEl>
                                          <p:spTgt spid="10">
                                            <p:graphicEl>
                                              <a:dgm id="{D1062394-0901-4650-84EA-459A26E8D42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DA249103-67DC-4FFD-8E86-7874508759A9}"/>
                                            </p:graphicEl>
                                          </p:spTgt>
                                        </p:tgtEl>
                                        <p:attrNameLst>
                                          <p:attrName>style.visibility</p:attrName>
                                        </p:attrNameLst>
                                      </p:cBhvr>
                                      <p:to>
                                        <p:strVal val="visible"/>
                                      </p:to>
                                    </p:set>
                                    <p:animEffect transition="in" filter="fade">
                                      <p:cBhvr>
                                        <p:cTn id="27" dur="500"/>
                                        <p:tgtEl>
                                          <p:spTgt spid="10">
                                            <p:graphicEl>
                                              <a:dgm id="{DA249103-67DC-4FFD-8E86-7874508759A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5FDC968A-70B2-4D7B-B259-74F67C10C070}"/>
                                            </p:graphicEl>
                                          </p:spTgt>
                                        </p:tgtEl>
                                        <p:attrNameLst>
                                          <p:attrName>style.visibility</p:attrName>
                                        </p:attrNameLst>
                                      </p:cBhvr>
                                      <p:to>
                                        <p:strVal val="visible"/>
                                      </p:to>
                                    </p:set>
                                    <p:animEffect transition="in" filter="fade">
                                      <p:cBhvr>
                                        <p:cTn id="32" dur="500"/>
                                        <p:tgtEl>
                                          <p:spTgt spid="10">
                                            <p:graphicEl>
                                              <a:dgm id="{5FDC968A-70B2-4D7B-B259-74F67C10C0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IaC tooling</a:t>
            </a:r>
          </a:p>
        </p:txBody>
      </p:sp>
    </p:spTree>
    <p:extLst>
      <p:ext uri="{BB962C8B-B14F-4D97-AF65-F5344CB8AC3E}">
        <p14:creationId xmlns:p14="http://schemas.microsoft.com/office/powerpoint/2010/main" val="2342543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A0AB5-9871-4BB6-ABD0-F50B0ADC592C}"/>
              </a:ext>
            </a:extLst>
          </p:cNvPr>
          <p:cNvSpPr>
            <a:spLocks noGrp="1"/>
          </p:cNvSpPr>
          <p:nvPr>
            <p:ph type="title"/>
          </p:nvPr>
        </p:nvSpPr>
        <p:spPr/>
        <p:txBody>
          <a:bodyPr/>
          <a:lstStyle/>
          <a:p>
            <a:r>
              <a:rPr lang="en-GB" dirty="0" err="1"/>
              <a:t>IaC</a:t>
            </a:r>
            <a:r>
              <a:rPr lang="en-GB" dirty="0"/>
              <a:t> and Configuration tools for Azure</a:t>
            </a:r>
          </a:p>
        </p:txBody>
      </p:sp>
      <p:pic>
        <p:nvPicPr>
          <p:cNvPr id="4100" name="Picture 4" descr="HashiCorp Terraform">
            <a:extLst>
              <a:ext uri="{FF2B5EF4-FFF2-40B4-BE49-F238E27FC236}">
                <a16:creationId xmlns:a16="http://schemas.microsoft.com/office/drawing/2014/main" id="{83AB29DE-9A9D-4E85-A004-D05357F9F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213" y="1365703"/>
            <a:ext cx="2995612" cy="168766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ashiCorp Packer">
            <a:extLst>
              <a:ext uri="{FF2B5EF4-FFF2-40B4-BE49-F238E27FC236}">
                <a16:creationId xmlns:a16="http://schemas.microsoft.com/office/drawing/2014/main" id="{E729FF75-24FD-4E38-A159-C76441C4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892" y="1218049"/>
            <a:ext cx="2577871" cy="198297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nsible">
            <a:extLst>
              <a:ext uri="{FF2B5EF4-FFF2-40B4-BE49-F238E27FC236}">
                <a16:creationId xmlns:a16="http://schemas.microsoft.com/office/drawing/2014/main" id="{D7988B63-0145-4CEC-AE73-593BC53E6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7513" y="3429000"/>
            <a:ext cx="2977586" cy="193140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zureresourcemanager">
            <a:extLst>
              <a:ext uri="{FF2B5EF4-FFF2-40B4-BE49-F238E27FC236}">
                <a16:creationId xmlns:a16="http://schemas.microsoft.com/office/drawing/2014/main" id="{DB0AF04A-F5CF-4968-AAEC-5617E3B0CA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7317" y="1570424"/>
            <a:ext cx="1728113" cy="148294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Puppet">
            <a:extLst>
              <a:ext uri="{FF2B5EF4-FFF2-40B4-BE49-F238E27FC236}">
                <a16:creationId xmlns:a16="http://schemas.microsoft.com/office/drawing/2014/main" id="{290917EA-A44B-4B8D-B849-1E32E8CA3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181" y="3313248"/>
            <a:ext cx="2336688" cy="1797452"/>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97751B18-1AF1-4E28-A533-A5328096C7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84525" y="5520696"/>
            <a:ext cx="2531701" cy="936091"/>
          </a:xfrm>
          <a:prstGeom prst="rect">
            <a:avLst/>
          </a:prstGeom>
        </p:spPr>
      </p:pic>
      <p:pic>
        <p:nvPicPr>
          <p:cNvPr id="4118" name="Picture 22" descr="docker logo">
            <a:extLst>
              <a:ext uri="{FF2B5EF4-FFF2-40B4-BE49-F238E27FC236}">
                <a16:creationId xmlns:a16="http://schemas.microsoft.com/office/drawing/2014/main" id="{AFBBB9CD-84C1-41C7-89C4-9DF78ED014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465" y="3574070"/>
            <a:ext cx="3699323" cy="9839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42E87A-C740-457E-BA8F-34A7551FDEB2}"/>
              </a:ext>
            </a:extLst>
          </p:cNvPr>
          <p:cNvSpPr txBox="1"/>
          <p:nvPr/>
        </p:nvSpPr>
        <p:spPr>
          <a:xfrm>
            <a:off x="5294768" y="5989864"/>
            <a:ext cx="1602464" cy="307777"/>
          </a:xfrm>
          <a:prstGeom prst="rect">
            <a:avLst/>
          </a:prstGeom>
          <a:noFill/>
        </p:spPr>
        <p:txBody>
          <a:bodyPr wrap="square" lIns="0" tIns="0" rIns="0" bIns="0" rtlCol="0">
            <a:spAutoFit/>
          </a:bodyPr>
          <a:lstStyle/>
          <a:p>
            <a:pPr algn="l"/>
            <a:r>
              <a:rPr lang="en-GB" sz="2000" i="1" dirty="0"/>
              <a:t>…and more</a:t>
            </a:r>
          </a:p>
        </p:txBody>
      </p:sp>
      <p:pic>
        <p:nvPicPr>
          <p:cNvPr id="4" name="Picture 3">
            <a:extLst>
              <a:ext uri="{FF2B5EF4-FFF2-40B4-BE49-F238E27FC236}">
                <a16:creationId xmlns:a16="http://schemas.microsoft.com/office/drawing/2014/main" id="{874F5F0F-2485-4253-B869-5A8232406464}"/>
              </a:ext>
            </a:extLst>
          </p:cNvPr>
          <p:cNvPicPr>
            <a:picLocks noChangeAspect="1"/>
          </p:cNvPicPr>
          <p:nvPr/>
        </p:nvPicPr>
        <p:blipFill>
          <a:blip r:embed="rId11"/>
          <a:stretch>
            <a:fillRect/>
          </a:stretch>
        </p:blipFill>
        <p:spPr>
          <a:xfrm>
            <a:off x="8732892" y="5182651"/>
            <a:ext cx="3044689" cy="1274136"/>
          </a:xfrm>
          <a:prstGeom prst="rect">
            <a:avLst/>
          </a:prstGeom>
        </p:spPr>
      </p:pic>
      <p:pic>
        <p:nvPicPr>
          <p:cNvPr id="5" name="Graphic 4">
            <a:extLst>
              <a:ext uri="{FF2B5EF4-FFF2-40B4-BE49-F238E27FC236}">
                <a16:creationId xmlns:a16="http://schemas.microsoft.com/office/drawing/2014/main" id="{9AF4D23F-86EB-5C21-5420-A179AD34D2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71217" y="2129656"/>
            <a:ext cx="1219200" cy="1219200"/>
          </a:xfrm>
          <a:prstGeom prst="rect">
            <a:avLst/>
          </a:prstGeom>
        </p:spPr>
      </p:pic>
    </p:spTree>
    <p:extLst>
      <p:ext uri="{BB962C8B-B14F-4D97-AF65-F5344CB8AC3E}">
        <p14:creationId xmlns:p14="http://schemas.microsoft.com/office/powerpoint/2010/main" val="36832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fade">
                                      <p:cBhvr>
                                        <p:cTn id="7" dur="500"/>
                                        <p:tgtEl>
                                          <p:spTgt spid="4106"/>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anim calcmode="lin" valueType="num">
                                      <p:cBhvr additive="base">
                                        <p:cTn id="15" dur="500" fill="hold"/>
                                        <p:tgtEl>
                                          <p:spTgt spid="4102"/>
                                        </p:tgtEl>
                                        <p:attrNameLst>
                                          <p:attrName>ppt_x</p:attrName>
                                        </p:attrNameLst>
                                      </p:cBhvr>
                                      <p:tavLst>
                                        <p:tav tm="0">
                                          <p:val>
                                            <p:strVal val="#ppt_x"/>
                                          </p:val>
                                        </p:tav>
                                        <p:tav tm="100000">
                                          <p:val>
                                            <p:strVal val="#ppt_x"/>
                                          </p:val>
                                        </p:tav>
                                      </p:tavLst>
                                    </p:anim>
                                    <p:anim calcmode="lin" valueType="num">
                                      <p:cBhvr additive="base">
                                        <p:cTn id="16" dur="500" fill="hold"/>
                                        <p:tgtEl>
                                          <p:spTgt spid="410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 calcmode="lin" valueType="num">
                                      <p:cBhvr additive="base">
                                        <p:cTn id="19" dur="500" fill="hold"/>
                                        <p:tgtEl>
                                          <p:spTgt spid="4104"/>
                                        </p:tgtEl>
                                        <p:attrNameLst>
                                          <p:attrName>ppt_x</p:attrName>
                                        </p:attrNameLst>
                                      </p:cBhvr>
                                      <p:tavLst>
                                        <p:tav tm="0">
                                          <p:val>
                                            <p:strVal val="#ppt_x"/>
                                          </p:val>
                                        </p:tav>
                                        <p:tav tm="100000">
                                          <p:val>
                                            <p:strVal val="#ppt_x"/>
                                          </p:val>
                                        </p:tav>
                                      </p:tavLst>
                                    </p:anim>
                                    <p:anim calcmode="lin" valueType="num">
                                      <p:cBhvr additive="base">
                                        <p:cTn id="20" dur="500" fill="hold"/>
                                        <p:tgtEl>
                                          <p:spTgt spid="410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08"/>
                                        </p:tgtEl>
                                        <p:attrNameLst>
                                          <p:attrName>style.visibility</p:attrName>
                                        </p:attrNameLst>
                                      </p:cBhvr>
                                      <p:to>
                                        <p:strVal val="visible"/>
                                      </p:to>
                                    </p:set>
                                    <p:anim calcmode="lin" valueType="num">
                                      <p:cBhvr additive="base">
                                        <p:cTn id="27" dur="500" fill="hold"/>
                                        <p:tgtEl>
                                          <p:spTgt spid="4108"/>
                                        </p:tgtEl>
                                        <p:attrNameLst>
                                          <p:attrName>ppt_x</p:attrName>
                                        </p:attrNameLst>
                                      </p:cBhvr>
                                      <p:tavLst>
                                        <p:tav tm="0">
                                          <p:val>
                                            <p:strVal val="#ppt_x"/>
                                          </p:val>
                                        </p:tav>
                                        <p:tav tm="100000">
                                          <p:val>
                                            <p:strVal val="#ppt_x"/>
                                          </p:val>
                                        </p:tav>
                                      </p:tavLst>
                                    </p:anim>
                                    <p:anim calcmode="lin" valueType="num">
                                      <p:cBhvr additive="base">
                                        <p:cTn id="28" dur="500" fill="hold"/>
                                        <p:tgtEl>
                                          <p:spTgt spid="410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18"/>
                                        </p:tgtEl>
                                        <p:attrNameLst>
                                          <p:attrName>style.visibility</p:attrName>
                                        </p:attrNameLst>
                                      </p:cBhvr>
                                      <p:to>
                                        <p:strVal val="visible"/>
                                      </p:to>
                                    </p:set>
                                    <p:anim calcmode="lin" valueType="num">
                                      <p:cBhvr additive="base">
                                        <p:cTn id="31" dur="500" fill="hold"/>
                                        <p:tgtEl>
                                          <p:spTgt spid="4118"/>
                                        </p:tgtEl>
                                        <p:attrNameLst>
                                          <p:attrName>ppt_x</p:attrName>
                                        </p:attrNameLst>
                                      </p:cBhvr>
                                      <p:tavLst>
                                        <p:tav tm="0">
                                          <p:val>
                                            <p:strVal val="#ppt_x"/>
                                          </p:val>
                                        </p:tav>
                                        <p:tav tm="100000">
                                          <p:val>
                                            <p:strVal val="#ppt_x"/>
                                          </p:val>
                                        </p:tav>
                                      </p:tavLst>
                                    </p:anim>
                                    <p:anim calcmode="lin" valueType="num">
                                      <p:cBhvr additive="base">
                                        <p:cTn id="32" dur="500" fill="hold"/>
                                        <p:tgtEl>
                                          <p:spTgt spid="41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A0AB5-9871-4BB6-ABD0-F50B0ADC592C}"/>
              </a:ext>
            </a:extLst>
          </p:cNvPr>
          <p:cNvSpPr>
            <a:spLocks noGrp="1"/>
          </p:cNvSpPr>
          <p:nvPr>
            <p:ph type="title"/>
          </p:nvPr>
        </p:nvSpPr>
        <p:spPr>
          <a:xfrm>
            <a:off x="588262" y="457200"/>
            <a:ext cx="11407579" cy="553998"/>
          </a:xfrm>
        </p:spPr>
        <p:txBody>
          <a:bodyPr/>
          <a:lstStyle/>
          <a:p>
            <a:r>
              <a:rPr lang="en-GB" dirty="0"/>
              <a:t>Most popular IaC tools for provisioning Azure resources</a:t>
            </a:r>
          </a:p>
        </p:txBody>
      </p:sp>
      <p:pic>
        <p:nvPicPr>
          <p:cNvPr id="4100" name="Picture 4" descr="HashiCorp Terraform">
            <a:extLst>
              <a:ext uri="{FF2B5EF4-FFF2-40B4-BE49-F238E27FC236}">
                <a16:creationId xmlns:a16="http://schemas.microsoft.com/office/drawing/2014/main" id="{83AB29DE-9A9D-4E85-A004-D05357F9F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9325" y="2613172"/>
            <a:ext cx="2995612" cy="168766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zureresourcemanager">
            <a:extLst>
              <a:ext uri="{FF2B5EF4-FFF2-40B4-BE49-F238E27FC236}">
                <a16:creationId xmlns:a16="http://schemas.microsoft.com/office/drawing/2014/main" id="{DB0AF04A-F5CF-4968-AAEC-5617E3B0C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022" y="2715532"/>
            <a:ext cx="1728113" cy="1482948"/>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85A689F0-CF29-B04E-4E55-47E4D1DEC9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1805" y="2715532"/>
            <a:ext cx="1622646" cy="1622646"/>
          </a:xfrm>
          <a:prstGeom prst="rect">
            <a:avLst/>
          </a:prstGeom>
        </p:spPr>
      </p:pic>
    </p:spTree>
    <p:extLst>
      <p:ext uri="{BB962C8B-B14F-4D97-AF65-F5344CB8AC3E}">
        <p14:creationId xmlns:p14="http://schemas.microsoft.com/office/powerpoint/2010/main" val="4148982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fade">
                                      <p:cBhvr>
                                        <p:cTn id="7" dur="500"/>
                                        <p:tgtEl>
                                          <p:spTgt spid="4106"/>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BB49-08F6-4187-871B-D79C32DFD50C}"/>
              </a:ext>
            </a:extLst>
          </p:cNvPr>
          <p:cNvSpPr>
            <a:spLocks noGrp="1"/>
          </p:cNvSpPr>
          <p:nvPr>
            <p:ph type="title"/>
          </p:nvPr>
        </p:nvSpPr>
        <p:spPr>
          <a:xfrm>
            <a:off x="710917" y="3152001"/>
            <a:ext cx="11018520" cy="553998"/>
          </a:xfrm>
        </p:spPr>
        <p:txBody>
          <a:bodyPr/>
          <a:lstStyle/>
          <a:p>
            <a:r>
              <a:rPr lang="en-GB" dirty="0"/>
              <a:t>How to build efficient and reliable solutions on Azure?</a:t>
            </a:r>
          </a:p>
        </p:txBody>
      </p:sp>
    </p:spTree>
    <p:extLst>
      <p:ext uri="{BB962C8B-B14F-4D97-AF65-F5344CB8AC3E}">
        <p14:creationId xmlns:p14="http://schemas.microsoft.com/office/powerpoint/2010/main" val="26410259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Pillars of well-architected framework</a:t>
            </a:r>
          </a:p>
        </p:txBody>
      </p:sp>
      <p:graphicFrame>
        <p:nvGraphicFramePr>
          <p:cNvPr id="7" name="Diagram 6">
            <a:extLst>
              <a:ext uri="{FF2B5EF4-FFF2-40B4-BE49-F238E27FC236}">
                <a16:creationId xmlns:a16="http://schemas.microsoft.com/office/drawing/2014/main" id="{ACB3645D-26D1-4CEB-A610-BE335E57ED44}"/>
              </a:ext>
            </a:extLst>
          </p:cNvPr>
          <p:cNvGraphicFramePr/>
          <p:nvPr>
            <p:extLst>
              <p:ext uri="{D42A27DB-BD31-4B8C-83A1-F6EECF244321}">
                <p14:modId xmlns:p14="http://schemas.microsoft.com/office/powerpoint/2010/main" val="3204712278"/>
              </p:ext>
            </p:extLst>
          </p:nvPr>
        </p:nvGraphicFramePr>
        <p:xfrm>
          <a:off x="1245354" y="734199"/>
          <a:ext cx="9701291" cy="597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3706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04906C6-8F9D-41DC-BDB8-91A33F33D5AC}"/>
                                            </p:graphicEl>
                                          </p:spTgt>
                                        </p:tgtEl>
                                        <p:attrNameLst>
                                          <p:attrName>style.visibility</p:attrName>
                                        </p:attrNameLst>
                                      </p:cBhvr>
                                      <p:to>
                                        <p:strVal val="visible"/>
                                      </p:to>
                                    </p:set>
                                    <p:animEffect transition="in" filter="fade">
                                      <p:cBhvr>
                                        <p:cTn id="7" dur="500"/>
                                        <p:tgtEl>
                                          <p:spTgt spid="7">
                                            <p:graphicEl>
                                              <a:dgm id="{004906C6-8F9D-41DC-BDB8-91A33F33D5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881ABDA4-B5EC-4D0B-96FD-B679B3E406B0}"/>
                                            </p:graphicEl>
                                          </p:spTgt>
                                        </p:tgtEl>
                                        <p:attrNameLst>
                                          <p:attrName>style.visibility</p:attrName>
                                        </p:attrNameLst>
                                      </p:cBhvr>
                                      <p:to>
                                        <p:strVal val="visible"/>
                                      </p:to>
                                    </p:set>
                                    <p:animEffect transition="in" filter="fade">
                                      <p:cBhvr>
                                        <p:cTn id="12" dur="500"/>
                                        <p:tgtEl>
                                          <p:spTgt spid="7">
                                            <p:graphicEl>
                                              <a:dgm id="{881ABDA4-B5EC-4D0B-96FD-B679B3E406B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69C8A118-31E2-4A63-869A-6F17236A3FBF}"/>
                                            </p:graphicEl>
                                          </p:spTgt>
                                        </p:tgtEl>
                                        <p:attrNameLst>
                                          <p:attrName>style.visibility</p:attrName>
                                        </p:attrNameLst>
                                      </p:cBhvr>
                                      <p:to>
                                        <p:strVal val="visible"/>
                                      </p:to>
                                    </p:set>
                                    <p:animEffect transition="in" filter="fade">
                                      <p:cBhvr>
                                        <p:cTn id="15" dur="500"/>
                                        <p:tgtEl>
                                          <p:spTgt spid="7">
                                            <p:graphicEl>
                                              <a:dgm id="{69C8A118-31E2-4A63-869A-6F17236A3FB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BB5DA3BA-B96A-4568-AD0B-6DA7D297206A}"/>
                                            </p:graphicEl>
                                          </p:spTgt>
                                        </p:tgtEl>
                                        <p:attrNameLst>
                                          <p:attrName>style.visibility</p:attrName>
                                        </p:attrNameLst>
                                      </p:cBhvr>
                                      <p:to>
                                        <p:strVal val="visible"/>
                                      </p:to>
                                    </p:set>
                                    <p:animEffect transition="in" filter="fade">
                                      <p:cBhvr>
                                        <p:cTn id="20" dur="500"/>
                                        <p:tgtEl>
                                          <p:spTgt spid="7">
                                            <p:graphicEl>
                                              <a:dgm id="{BB5DA3BA-B96A-4568-AD0B-6DA7D297206A}"/>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D26BB47E-2297-4BD3-A97D-DD93671935AA}"/>
                                            </p:graphicEl>
                                          </p:spTgt>
                                        </p:tgtEl>
                                        <p:attrNameLst>
                                          <p:attrName>style.visibility</p:attrName>
                                        </p:attrNameLst>
                                      </p:cBhvr>
                                      <p:to>
                                        <p:strVal val="visible"/>
                                      </p:to>
                                    </p:set>
                                    <p:animEffect transition="in" filter="fade">
                                      <p:cBhvr>
                                        <p:cTn id="23" dur="500"/>
                                        <p:tgtEl>
                                          <p:spTgt spid="7">
                                            <p:graphicEl>
                                              <a:dgm id="{D26BB47E-2297-4BD3-A97D-DD93671935A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722C129F-9200-4A11-B8FA-925732B2DFE5}"/>
                                            </p:graphicEl>
                                          </p:spTgt>
                                        </p:tgtEl>
                                        <p:attrNameLst>
                                          <p:attrName>style.visibility</p:attrName>
                                        </p:attrNameLst>
                                      </p:cBhvr>
                                      <p:to>
                                        <p:strVal val="visible"/>
                                      </p:to>
                                    </p:set>
                                    <p:animEffect transition="in" filter="fade">
                                      <p:cBhvr>
                                        <p:cTn id="28" dur="500"/>
                                        <p:tgtEl>
                                          <p:spTgt spid="7">
                                            <p:graphicEl>
                                              <a:dgm id="{722C129F-9200-4A11-B8FA-925732B2DFE5}"/>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graphicEl>
                                              <a:dgm id="{DA266EFF-A81E-4C45-905E-BA5EA7B7506C}"/>
                                            </p:graphicEl>
                                          </p:spTgt>
                                        </p:tgtEl>
                                        <p:attrNameLst>
                                          <p:attrName>style.visibility</p:attrName>
                                        </p:attrNameLst>
                                      </p:cBhvr>
                                      <p:to>
                                        <p:strVal val="visible"/>
                                      </p:to>
                                    </p:set>
                                    <p:animEffect transition="in" filter="fade">
                                      <p:cBhvr>
                                        <p:cTn id="31" dur="500"/>
                                        <p:tgtEl>
                                          <p:spTgt spid="7">
                                            <p:graphicEl>
                                              <a:dgm id="{DA266EFF-A81E-4C45-905E-BA5EA7B7506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graphicEl>
                                              <a:dgm id="{7CB64E9D-0EED-4076-8597-10CD20549141}"/>
                                            </p:graphicEl>
                                          </p:spTgt>
                                        </p:tgtEl>
                                        <p:attrNameLst>
                                          <p:attrName>style.visibility</p:attrName>
                                        </p:attrNameLst>
                                      </p:cBhvr>
                                      <p:to>
                                        <p:strVal val="visible"/>
                                      </p:to>
                                    </p:set>
                                    <p:animEffect transition="in" filter="fade">
                                      <p:cBhvr>
                                        <p:cTn id="36" dur="500"/>
                                        <p:tgtEl>
                                          <p:spTgt spid="7">
                                            <p:graphicEl>
                                              <a:dgm id="{7CB64E9D-0EED-4076-8597-10CD2054914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05B09FEF-3FC9-4B55-AC52-236D0EA2FC57}"/>
                                            </p:graphicEl>
                                          </p:spTgt>
                                        </p:tgtEl>
                                        <p:attrNameLst>
                                          <p:attrName>style.visibility</p:attrName>
                                        </p:attrNameLst>
                                      </p:cBhvr>
                                      <p:to>
                                        <p:strVal val="visible"/>
                                      </p:to>
                                    </p:set>
                                    <p:animEffect transition="in" filter="fade">
                                      <p:cBhvr>
                                        <p:cTn id="39" dur="500"/>
                                        <p:tgtEl>
                                          <p:spTgt spid="7">
                                            <p:graphicEl>
                                              <a:dgm id="{05B09FEF-3FC9-4B55-AC52-236D0EA2FC57}"/>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graphicEl>
                                              <a:dgm id="{80122435-3D85-4BB1-A987-5332FA15284D}"/>
                                            </p:graphicEl>
                                          </p:spTgt>
                                        </p:tgtEl>
                                        <p:attrNameLst>
                                          <p:attrName>style.visibility</p:attrName>
                                        </p:attrNameLst>
                                      </p:cBhvr>
                                      <p:to>
                                        <p:strVal val="visible"/>
                                      </p:to>
                                    </p:set>
                                    <p:animEffect transition="in" filter="fade">
                                      <p:cBhvr>
                                        <p:cTn id="44" dur="500"/>
                                        <p:tgtEl>
                                          <p:spTgt spid="7">
                                            <p:graphicEl>
                                              <a:dgm id="{80122435-3D85-4BB1-A987-5332FA15284D}"/>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dgm id="{49D2C249-A048-438F-881C-2E9E0C338AE2}"/>
                                            </p:graphicEl>
                                          </p:spTgt>
                                        </p:tgtEl>
                                        <p:attrNameLst>
                                          <p:attrName>style.visibility</p:attrName>
                                        </p:attrNameLst>
                                      </p:cBhvr>
                                      <p:to>
                                        <p:strVal val="visible"/>
                                      </p:to>
                                    </p:set>
                                    <p:animEffect transition="in" filter="fade">
                                      <p:cBhvr>
                                        <p:cTn id="47" dur="500"/>
                                        <p:tgtEl>
                                          <p:spTgt spid="7">
                                            <p:graphicEl>
                                              <a:dgm id="{49D2C249-A048-438F-881C-2E9E0C338A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6EE2B-742D-439B-9F7C-7F7120449236}"/>
              </a:ext>
            </a:extLst>
          </p:cNvPr>
          <p:cNvSpPr>
            <a:spLocks noGrp="1"/>
          </p:cNvSpPr>
          <p:nvPr>
            <p:ph type="title"/>
          </p:nvPr>
        </p:nvSpPr>
        <p:spPr/>
        <p:txBody>
          <a:bodyPr/>
          <a:lstStyle/>
          <a:p>
            <a:r>
              <a:rPr lang="en-GB" dirty="0"/>
              <a:t>What is Operational excellence about?</a:t>
            </a:r>
          </a:p>
        </p:txBody>
      </p:sp>
      <p:graphicFrame>
        <p:nvGraphicFramePr>
          <p:cNvPr id="7" name="Diagram 6">
            <a:extLst>
              <a:ext uri="{FF2B5EF4-FFF2-40B4-BE49-F238E27FC236}">
                <a16:creationId xmlns:a16="http://schemas.microsoft.com/office/drawing/2014/main" id="{9A3DE07E-984C-4566-A72E-262A40DACCBC}"/>
              </a:ext>
            </a:extLst>
          </p:cNvPr>
          <p:cNvGraphicFramePr/>
          <p:nvPr>
            <p:extLst>
              <p:ext uri="{D42A27DB-BD31-4B8C-83A1-F6EECF244321}">
                <p14:modId xmlns:p14="http://schemas.microsoft.com/office/powerpoint/2010/main" val="4074013512"/>
              </p:ext>
            </p:extLst>
          </p:nvPr>
        </p:nvGraphicFramePr>
        <p:xfrm>
          <a:off x="511018" y="1222218"/>
          <a:ext cx="11376182" cy="4662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2239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C961CA1-8E7B-4EE5-A18C-0F7FB07ACDEC}"/>
                                            </p:graphicEl>
                                          </p:spTgt>
                                        </p:tgtEl>
                                        <p:attrNameLst>
                                          <p:attrName>style.visibility</p:attrName>
                                        </p:attrNameLst>
                                      </p:cBhvr>
                                      <p:to>
                                        <p:strVal val="visible"/>
                                      </p:to>
                                    </p:set>
                                    <p:animEffect transition="in" filter="fade">
                                      <p:cBhvr>
                                        <p:cTn id="7" dur="500"/>
                                        <p:tgtEl>
                                          <p:spTgt spid="7">
                                            <p:graphicEl>
                                              <a:dgm id="{0C961CA1-8E7B-4EE5-A18C-0F7FB07ACDEC}"/>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CDCC3522-8772-4DFA-9F23-7B521FB210A3}"/>
                                            </p:graphicEl>
                                          </p:spTgt>
                                        </p:tgtEl>
                                        <p:attrNameLst>
                                          <p:attrName>style.visibility</p:attrName>
                                        </p:attrNameLst>
                                      </p:cBhvr>
                                      <p:to>
                                        <p:strVal val="visible"/>
                                      </p:to>
                                    </p:set>
                                    <p:animEffect transition="in" filter="fade">
                                      <p:cBhvr>
                                        <p:cTn id="10" dur="500"/>
                                        <p:tgtEl>
                                          <p:spTgt spid="7">
                                            <p:graphicEl>
                                              <a:dgm id="{CDCC3522-8772-4DFA-9F23-7B521FB210A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BB7B06D5-24E8-4A48-8D94-4B57F5C5ABFF}"/>
                                            </p:graphicEl>
                                          </p:spTgt>
                                        </p:tgtEl>
                                        <p:attrNameLst>
                                          <p:attrName>style.visibility</p:attrName>
                                        </p:attrNameLst>
                                      </p:cBhvr>
                                      <p:to>
                                        <p:strVal val="visible"/>
                                      </p:to>
                                    </p:set>
                                    <p:animEffect transition="in" filter="fade">
                                      <p:cBhvr>
                                        <p:cTn id="15" dur="500"/>
                                        <p:tgtEl>
                                          <p:spTgt spid="7">
                                            <p:graphicEl>
                                              <a:dgm id="{BB7B06D5-24E8-4A48-8D94-4B57F5C5ABF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B2C3424C-38FC-4BA7-BD9F-BF5CF7F26FE4}"/>
                                            </p:graphicEl>
                                          </p:spTgt>
                                        </p:tgtEl>
                                        <p:attrNameLst>
                                          <p:attrName>style.visibility</p:attrName>
                                        </p:attrNameLst>
                                      </p:cBhvr>
                                      <p:to>
                                        <p:strVal val="visible"/>
                                      </p:to>
                                    </p:set>
                                    <p:animEffect transition="in" filter="fade">
                                      <p:cBhvr>
                                        <p:cTn id="18" dur="500"/>
                                        <p:tgtEl>
                                          <p:spTgt spid="7">
                                            <p:graphicEl>
                                              <a:dgm id="{B2C3424C-38FC-4BA7-BD9F-BF5CF7F26F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AtOnc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BB49-08F6-4187-871B-D79C32DFD50C}"/>
              </a:ext>
            </a:extLst>
          </p:cNvPr>
          <p:cNvSpPr>
            <a:spLocks noGrp="1"/>
          </p:cNvSpPr>
          <p:nvPr>
            <p:ph type="title"/>
          </p:nvPr>
        </p:nvSpPr>
        <p:spPr>
          <a:xfrm>
            <a:off x="2177578" y="3152001"/>
            <a:ext cx="11018520" cy="553998"/>
          </a:xfrm>
        </p:spPr>
        <p:txBody>
          <a:bodyPr/>
          <a:lstStyle/>
          <a:p>
            <a:r>
              <a:rPr lang="en-GB" dirty="0"/>
              <a:t>How to achieve operational excellence?</a:t>
            </a:r>
          </a:p>
        </p:txBody>
      </p:sp>
    </p:spTree>
    <p:extLst>
      <p:ext uri="{BB962C8B-B14F-4D97-AF65-F5344CB8AC3E}">
        <p14:creationId xmlns:p14="http://schemas.microsoft.com/office/powerpoint/2010/main" val="13581044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308F-42B2-4EDC-8B56-5FF859CD10B5}"/>
              </a:ext>
            </a:extLst>
          </p:cNvPr>
          <p:cNvSpPr>
            <a:spLocks noGrp="1"/>
          </p:cNvSpPr>
          <p:nvPr>
            <p:ph type="title"/>
          </p:nvPr>
        </p:nvSpPr>
        <p:spPr>
          <a:xfrm>
            <a:off x="588263" y="457200"/>
            <a:ext cx="11018520" cy="553998"/>
          </a:xfrm>
        </p:spPr>
        <p:txBody>
          <a:bodyPr wrap="square" anchor="t">
            <a:normAutofit/>
          </a:bodyPr>
          <a:lstStyle/>
          <a:p>
            <a:r>
              <a:rPr lang="en-GB" dirty="0"/>
              <a:t>Building a culture to achieve operational excellence</a:t>
            </a:r>
          </a:p>
        </p:txBody>
      </p:sp>
      <p:graphicFrame>
        <p:nvGraphicFramePr>
          <p:cNvPr id="5" name="Text Placeholder 2">
            <a:extLst>
              <a:ext uri="{FF2B5EF4-FFF2-40B4-BE49-F238E27FC236}">
                <a16:creationId xmlns:a16="http://schemas.microsoft.com/office/drawing/2014/main" id="{AED0E0F3-7713-438E-B65C-3DD2EAC2BB73}"/>
              </a:ext>
            </a:extLst>
          </p:cNvPr>
          <p:cNvGraphicFramePr/>
          <p:nvPr>
            <p:extLst>
              <p:ext uri="{D42A27DB-BD31-4B8C-83A1-F6EECF244321}">
                <p14:modId xmlns:p14="http://schemas.microsoft.com/office/powerpoint/2010/main" val="966504407"/>
              </p:ext>
            </p:extLst>
          </p:nvPr>
        </p:nvGraphicFramePr>
        <p:xfrm>
          <a:off x="584199" y="1435101"/>
          <a:ext cx="11018519" cy="3245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3205DC-8D3F-4EA6-8471-D15C0EEA037F}"/>
              </a:ext>
            </a:extLst>
          </p:cNvPr>
          <p:cNvSpPr txBox="1"/>
          <p:nvPr/>
        </p:nvSpPr>
        <p:spPr>
          <a:xfrm>
            <a:off x="4148956" y="6053832"/>
            <a:ext cx="4433289" cy="307777"/>
          </a:xfrm>
          <a:prstGeom prst="rect">
            <a:avLst/>
          </a:prstGeom>
          <a:noFill/>
        </p:spPr>
        <p:txBody>
          <a:bodyPr wrap="square" lIns="0" tIns="0" rIns="0" bIns="0" rtlCol="0">
            <a:spAutoFit/>
          </a:bodyPr>
          <a:lstStyle/>
          <a:p>
            <a:pPr algn="l"/>
            <a:r>
              <a:rPr lang="en-GB" sz="2000" dirty="0"/>
              <a:t>Usually known as DevOps Culture</a:t>
            </a:r>
          </a:p>
        </p:txBody>
      </p:sp>
      <p:pic>
        <p:nvPicPr>
          <p:cNvPr id="1026" name="Picture 2" descr="DevOps culture">
            <a:extLst>
              <a:ext uri="{FF2B5EF4-FFF2-40B4-BE49-F238E27FC236}">
                <a16:creationId xmlns:a16="http://schemas.microsoft.com/office/drawing/2014/main" id="{04B65DAF-98AE-4A92-BA9F-9E1E68B334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1508" y="4115029"/>
            <a:ext cx="3919774" cy="195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6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ABA2A11E-2A7D-41DF-B4AE-7317552777FD}"/>
                                            </p:graphicEl>
                                          </p:spTgt>
                                        </p:tgtEl>
                                        <p:attrNameLst>
                                          <p:attrName>style.visibility</p:attrName>
                                        </p:attrNameLst>
                                      </p:cBhvr>
                                      <p:to>
                                        <p:strVal val="visible"/>
                                      </p:to>
                                    </p:set>
                                    <p:animEffect transition="in" filter="fade">
                                      <p:cBhvr>
                                        <p:cTn id="7" dur="1000"/>
                                        <p:tgtEl>
                                          <p:spTgt spid="5">
                                            <p:graphicEl>
                                              <a:dgm id="{ABA2A11E-2A7D-41DF-B4AE-7317552777FD}"/>
                                            </p:graphicEl>
                                          </p:spTgt>
                                        </p:tgtEl>
                                      </p:cBhvr>
                                    </p:animEffect>
                                    <p:anim calcmode="lin" valueType="num">
                                      <p:cBhvr>
                                        <p:cTn id="8" dur="1000" fill="hold"/>
                                        <p:tgtEl>
                                          <p:spTgt spid="5">
                                            <p:graphicEl>
                                              <a:dgm id="{ABA2A11E-2A7D-41DF-B4AE-7317552777FD}"/>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ABA2A11E-2A7D-41DF-B4AE-7317552777FD}"/>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11D66A64-94FF-455E-BADA-A68175B69814}"/>
                                            </p:graphicEl>
                                          </p:spTgt>
                                        </p:tgtEl>
                                        <p:attrNameLst>
                                          <p:attrName>style.visibility</p:attrName>
                                        </p:attrNameLst>
                                      </p:cBhvr>
                                      <p:to>
                                        <p:strVal val="visible"/>
                                      </p:to>
                                    </p:set>
                                    <p:animEffect transition="in" filter="fade">
                                      <p:cBhvr>
                                        <p:cTn id="12" dur="1000"/>
                                        <p:tgtEl>
                                          <p:spTgt spid="5">
                                            <p:graphicEl>
                                              <a:dgm id="{11D66A64-94FF-455E-BADA-A68175B69814}"/>
                                            </p:graphicEl>
                                          </p:spTgt>
                                        </p:tgtEl>
                                      </p:cBhvr>
                                    </p:animEffect>
                                    <p:anim calcmode="lin" valueType="num">
                                      <p:cBhvr>
                                        <p:cTn id="13" dur="1000" fill="hold"/>
                                        <p:tgtEl>
                                          <p:spTgt spid="5">
                                            <p:graphicEl>
                                              <a:dgm id="{11D66A64-94FF-455E-BADA-A68175B6981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11D66A64-94FF-455E-BADA-A68175B69814}"/>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F8CB5BCE-ADB7-4F44-8A30-FF6749E345FC}"/>
                                            </p:graphicEl>
                                          </p:spTgt>
                                        </p:tgtEl>
                                        <p:attrNameLst>
                                          <p:attrName>style.visibility</p:attrName>
                                        </p:attrNameLst>
                                      </p:cBhvr>
                                      <p:to>
                                        <p:strVal val="visible"/>
                                      </p:to>
                                    </p:set>
                                    <p:animEffect transition="in" filter="fade">
                                      <p:cBhvr>
                                        <p:cTn id="19" dur="1000"/>
                                        <p:tgtEl>
                                          <p:spTgt spid="5">
                                            <p:graphicEl>
                                              <a:dgm id="{F8CB5BCE-ADB7-4F44-8A30-FF6749E345FC}"/>
                                            </p:graphicEl>
                                          </p:spTgt>
                                        </p:tgtEl>
                                      </p:cBhvr>
                                    </p:animEffect>
                                    <p:anim calcmode="lin" valueType="num">
                                      <p:cBhvr>
                                        <p:cTn id="20" dur="1000" fill="hold"/>
                                        <p:tgtEl>
                                          <p:spTgt spid="5">
                                            <p:graphicEl>
                                              <a:dgm id="{F8CB5BCE-ADB7-4F44-8A30-FF6749E345FC}"/>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F8CB5BCE-ADB7-4F44-8A30-FF6749E345FC}"/>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64A9A15D-D760-4D53-906B-2AAB81BA5E56}"/>
                                            </p:graphicEl>
                                          </p:spTgt>
                                        </p:tgtEl>
                                        <p:attrNameLst>
                                          <p:attrName>style.visibility</p:attrName>
                                        </p:attrNameLst>
                                      </p:cBhvr>
                                      <p:to>
                                        <p:strVal val="visible"/>
                                      </p:to>
                                    </p:set>
                                    <p:animEffect transition="in" filter="fade">
                                      <p:cBhvr>
                                        <p:cTn id="24" dur="1000"/>
                                        <p:tgtEl>
                                          <p:spTgt spid="5">
                                            <p:graphicEl>
                                              <a:dgm id="{64A9A15D-D760-4D53-906B-2AAB81BA5E56}"/>
                                            </p:graphicEl>
                                          </p:spTgt>
                                        </p:tgtEl>
                                      </p:cBhvr>
                                    </p:animEffect>
                                    <p:anim calcmode="lin" valueType="num">
                                      <p:cBhvr>
                                        <p:cTn id="25" dur="1000" fill="hold"/>
                                        <p:tgtEl>
                                          <p:spTgt spid="5">
                                            <p:graphicEl>
                                              <a:dgm id="{64A9A15D-D760-4D53-906B-2AAB81BA5E56}"/>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64A9A15D-D760-4D53-906B-2AAB81BA5E56}"/>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77BF5983-452A-47DF-9EBA-ACDF599A4F0A}"/>
                                            </p:graphicEl>
                                          </p:spTgt>
                                        </p:tgtEl>
                                        <p:attrNameLst>
                                          <p:attrName>style.visibility</p:attrName>
                                        </p:attrNameLst>
                                      </p:cBhvr>
                                      <p:to>
                                        <p:strVal val="visible"/>
                                      </p:to>
                                    </p:set>
                                    <p:animEffect transition="in" filter="fade">
                                      <p:cBhvr>
                                        <p:cTn id="31" dur="1000"/>
                                        <p:tgtEl>
                                          <p:spTgt spid="5">
                                            <p:graphicEl>
                                              <a:dgm id="{77BF5983-452A-47DF-9EBA-ACDF599A4F0A}"/>
                                            </p:graphicEl>
                                          </p:spTgt>
                                        </p:tgtEl>
                                      </p:cBhvr>
                                    </p:animEffect>
                                    <p:anim calcmode="lin" valueType="num">
                                      <p:cBhvr>
                                        <p:cTn id="32" dur="1000" fill="hold"/>
                                        <p:tgtEl>
                                          <p:spTgt spid="5">
                                            <p:graphicEl>
                                              <a:dgm id="{77BF5983-452A-47DF-9EBA-ACDF599A4F0A}"/>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77BF5983-452A-47DF-9EBA-ACDF599A4F0A}"/>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3D2A5556-4FBD-4552-9ACB-FD8EF8F4D236}"/>
                                            </p:graphicEl>
                                          </p:spTgt>
                                        </p:tgtEl>
                                        <p:attrNameLst>
                                          <p:attrName>style.visibility</p:attrName>
                                        </p:attrNameLst>
                                      </p:cBhvr>
                                      <p:to>
                                        <p:strVal val="visible"/>
                                      </p:to>
                                    </p:set>
                                    <p:animEffect transition="in" filter="fade">
                                      <p:cBhvr>
                                        <p:cTn id="36" dur="1000"/>
                                        <p:tgtEl>
                                          <p:spTgt spid="5">
                                            <p:graphicEl>
                                              <a:dgm id="{3D2A5556-4FBD-4552-9ACB-FD8EF8F4D236}"/>
                                            </p:graphicEl>
                                          </p:spTgt>
                                        </p:tgtEl>
                                      </p:cBhvr>
                                    </p:animEffect>
                                    <p:anim calcmode="lin" valueType="num">
                                      <p:cBhvr>
                                        <p:cTn id="37" dur="1000" fill="hold"/>
                                        <p:tgtEl>
                                          <p:spTgt spid="5">
                                            <p:graphicEl>
                                              <a:dgm id="{3D2A5556-4FBD-4552-9ACB-FD8EF8F4D236}"/>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3D2A5556-4FBD-4552-9ACB-FD8EF8F4D236}"/>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38EDFAE4-4A58-43AB-824C-66789C24F748}"/>
                                            </p:graphicEl>
                                          </p:spTgt>
                                        </p:tgtEl>
                                        <p:attrNameLst>
                                          <p:attrName>style.visibility</p:attrName>
                                        </p:attrNameLst>
                                      </p:cBhvr>
                                      <p:to>
                                        <p:strVal val="visible"/>
                                      </p:to>
                                    </p:set>
                                    <p:animEffect transition="in" filter="fade">
                                      <p:cBhvr>
                                        <p:cTn id="43" dur="1000"/>
                                        <p:tgtEl>
                                          <p:spTgt spid="5">
                                            <p:graphicEl>
                                              <a:dgm id="{38EDFAE4-4A58-43AB-824C-66789C24F748}"/>
                                            </p:graphicEl>
                                          </p:spTgt>
                                        </p:tgtEl>
                                      </p:cBhvr>
                                    </p:animEffect>
                                    <p:anim calcmode="lin" valueType="num">
                                      <p:cBhvr>
                                        <p:cTn id="44" dur="1000" fill="hold"/>
                                        <p:tgtEl>
                                          <p:spTgt spid="5">
                                            <p:graphicEl>
                                              <a:dgm id="{38EDFAE4-4A58-43AB-824C-66789C24F748}"/>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38EDFAE4-4A58-43AB-824C-66789C24F748}"/>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B681308D-8BFE-422A-BDDF-6F2C1E6AEE97}"/>
                                            </p:graphicEl>
                                          </p:spTgt>
                                        </p:tgtEl>
                                        <p:attrNameLst>
                                          <p:attrName>style.visibility</p:attrName>
                                        </p:attrNameLst>
                                      </p:cBhvr>
                                      <p:to>
                                        <p:strVal val="visible"/>
                                      </p:to>
                                    </p:set>
                                    <p:animEffect transition="in" filter="fade">
                                      <p:cBhvr>
                                        <p:cTn id="48" dur="1000"/>
                                        <p:tgtEl>
                                          <p:spTgt spid="5">
                                            <p:graphicEl>
                                              <a:dgm id="{B681308D-8BFE-422A-BDDF-6F2C1E6AEE97}"/>
                                            </p:graphicEl>
                                          </p:spTgt>
                                        </p:tgtEl>
                                      </p:cBhvr>
                                    </p:animEffect>
                                    <p:anim calcmode="lin" valueType="num">
                                      <p:cBhvr>
                                        <p:cTn id="49" dur="1000" fill="hold"/>
                                        <p:tgtEl>
                                          <p:spTgt spid="5">
                                            <p:graphicEl>
                                              <a:dgm id="{B681308D-8BFE-422A-BDDF-6F2C1E6AEE97}"/>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B681308D-8BFE-422A-BDDF-6F2C1E6AEE97}"/>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Effect transition="in" filter="fade">
                                      <p:cBhvr>
                                        <p:cTn id="55" dur="1000"/>
                                        <p:tgtEl>
                                          <p:spTgt spid="1026"/>
                                        </p:tgtEl>
                                      </p:cBhvr>
                                    </p:animEffect>
                                    <p:anim calcmode="lin" valueType="num">
                                      <p:cBhvr>
                                        <p:cTn id="56" dur="1000" fill="hold"/>
                                        <p:tgtEl>
                                          <p:spTgt spid="1026"/>
                                        </p:tgtEl>
                                        <p:attrNameLst>
                                          <p:attrName>ppt_x</p:attrName>
                                        </p:attrNameLst>
                                      </p:cBhvr>
                                      <p:tavLst>
                                        <p:tav tm="0">
                                          <p:val>
                                            <p:strVal val="#ppt_x"/>
                                          </p:val>
                                        </p:tav>
                                        <p:tav tm="100000">
                                          <p:val>
                                            <p:strVal val="#ppt_x"/>
                                          </p:val>
                                        </p:tav>
                                      </p:tavLst>
                                    </p:anim>
                                    <p:anim calcmode="lin" valueType="num">
                                      <p:cBhvr>
                                        <p:cTn id="57" dur="1000" fill="hold"/>
                                        <p:tgtEl>
                                          <p:spTgt spid="102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27CD-8B66-4C66-BD26-63B3938D4F46}"/>
              </a:ext>
            </a:extLst>
          </p:cNvPr>
          <p:cNvSpPr>
            <a:spLocks noGrp="1"/>
          </p:cNvSpPr>
          <p:nvPr>
            <p:ph type="title"/>
          </p:nvPr>
        </p:nvSpPr>
        <p:spPr/>
        <p:txBody>
          <a:bodyPr/>
          <a:lstStyle/>
          <a:p>
            <a:r>
              <a:rPr lang="en-GB" dirty="0"/>
              <a:t>Operational excellence from a technical perspective</a:t>
            </a:r>
          </a:p>
        </p:txBody>
      </p:sp>
      <p:graphicFrame>
        <p:nvGraphicFramePr>
          <p:cNvPr id="15" name="Diagram 14">
            <a:extLst>
              <a:ext uri="{FF2B5EF4-FFF2-40B4-BE49-F238E27FC236}">
                <a16:creationId xmlns:a16="http://schemas.microsoft.com/office/drawing/2014/main" id="{3AC44A60-305D-4A57-A020-8EC32300A276}"/>
              </a:ext>
            </a:extLst>
          </p:cNvPr>
          <p:cNvGraphicFramePr/>
          <p:nvPr>
            <p:extLst>
              <p:ext uri="{D42A27DB-BD31-4B8C-83A1-F6EECF244321}">
                <p14:modId xmlns:p14="http://schemas.microsoft.com/office/powerpoint/2010/main" val="2389632483"/>
              </p:ext>
            </p:extLst>
          </p:nvPr>
        </p:nvGraphicFramePr>
        <p:xfrm>
          <a:off x="586390" y="1434370"/>
          <a:ext cx="11409452" cy="447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123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graphicEl>
                                              <a:dgm id="{7F04DC22-7FB9-4372-8F8F-8FB528D49FE0}"/>
                                            </p:graphicEl>
                                          </p:spTgt>
                                        </p:tgtEl>
                                        <p:attrNameLst>
                                          <p:attrName>style.visibility</p:attrName>
                                        </p:attrNameLst>
                                      </p:cBhvr>
                                      <p:to>
                                        <p:strVal val="visible"/>
                                      </p:to>
                                    </p:set>
                                    <p:animEffect transition="in" filter="fade">
                                      <p:cBhvr>
                                        <p:cTn id="7" dur="500"/>
                                        <p:tgtEl>
                                          <p:spTgt spid="15">
                                            <p:graphicEl>
                                              <a:dgm id="{7F04DC22-7FB9-4372-8F8F-8FB528D49FE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graphicEl>
                                              <a:dgm id="{1869FE8E-AEB0-4843-9428-CE9486189FAD}"/>
                                            </p:graphicEl>
                                          </p:spTgt>
                                        </p:tgtEl>
                                        <p:attrNameLst>
                                          <p:attrName>style.visibility</p:attrName>
                                        </p:attrNameLst>
                                      </p:cBhvr>
                                      <p:to>
                                        <p:strVal val="visible"/>
                                      </p:to>
                                    </p:set>
                                    <p:animEffect transition="in" filter="fade">
                                      <p:cBhvr>
                                        <p:cTn id="12" dur="500"/>
                                        <p:tgtEl>
                                          <p:spTgt spid="15">
                                            <p:graphicEl>
                                              <a:dgm id="{1869FE8E-AEB0-4843-9428-CE9486189FA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graphicEl>
                                              <a:dgm id="{DB4EA7C6-D44F-4478-8B0D-88F0682475D4}"/>
                                            </p:graphicEl>
                                          </p:spTgt>
                                        </p:tgtEl>
                                        <p:attrNameLst>
                                          <p:attrName>style.visibility</p:attrName>
                                        </p:attrNameLst>
                                      </p:cBhvr>
                                      <p:to>
                                        <p:strVal val="visible"/>
                                      </p:to>
                                    </p:set>
                                    <p:animEffect transition="in" filter="fade">
                                      <p:cBhvr>
                                        <p:cTn id="17" dur="500"/>
                                        <p:tgtEl>
                                          <p:spTgt spid="15">
                                            <p:graphicEl>
                                              <a:dgm id="{DB4EA7C6-D44F-4478-8B0D-88F0682475D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graphicEl>
                                              <a:dgm id="{8D91ED41-AE6E-44A4-833F-1F8915B80FB3}"/>
                                            </p:graphicEl>
                                          </p:spTgt>
                                        </p:tgtEl>
                                        <p:attrNameLst>
                                          <p:attrName>style.visibility</p:attrName>
                                        </p:attrNameLst>
                                      </p:cBhvr>
                                      <p:to>
                                        <p:strVal val="visible"/>
                                      </p:to>
                                    </p:set>
                                    <p:animEffect transition="in" filter="fade">
                                      <p:cBhvr>
                                        <p:cTn id="22" dur="500"/>
                                        <p:tgtEl>
                                          <p:spTgt spid="15">
                                            <p:graphicEl>
                                              <a:dgm id="{8D91ED41-AE6E-44A4-833F-1F8915B80FB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16FD-6B22-473C-91A2-FDB37974B33B}"/>
              </a:ext>
            </a:extLst>
          </p:cNvPr>
          <p:cNvSpPr>
            <a:spLocks noGrp="1"/>
          </p:cNvSpPr>
          <p:nvPr>
            <p:ph type="title"/>
          </p:nvPr>
        </p:nvSpPr>
        <p:spPr/>
        <p:txBody>
          <a:bodyPr/>
          <a:lstStyle/>
          <a:p>
            <a:r>
              <a:rPr lang="en-GB" dirty="0"/>
              <a:t>One of the modern practices </a:t>
            </a:r>
          </a:p>
        </p:txBody>
      </p:sp>
      <p:sp>
        <p:nvSpPr>
          <p:cNvPr id="3" name="Text Placeholder 2">
            <a:extLst>
              <a:ext uri="{FF2B5EF4-FFF2-40B4-BE49-F238E27FC236}">
                <a16:creationId xmlns:a16="http://schemas.microsoft.com/office/drawing/2014/main" id="{DFC7050D-34D9-4C26-8B6C-B43A9B3DD4DD}"/>
              </a:ext>
            </a:extLst>
          </p:cNvPr>
          <p:cNvSpPr>
            <a:spLocks noGrp="1"/>
          </p:cNvSpPr>
          <p:nvPr>
            <p:ph type="body" sz="quarter" idx="10"/>
          </p:nvPr>
        </p:nvSpPr>
        <p:spPr>
          <a:xfrm>
            <a:off x="4203659" y="4087572"/>
            <a:ext cx="5245141" cy="430887"/>
          </a:xfrm>
        </p:spPr>
        <p:txBody>
          <a:bodyPr/>
          <a:lstStyle/>
          <a:p>
            <a:r>
              <a:rPr lang="en-GB" dirty="0"/>
              <a:t>Infrastructure as Code (IaC)</a:t>
            </a:r>
          </a:p>
        </p:txBody>
      </p:sp>
      <p:pic>
        <p:nvPicPr>
          <p:cNvPr id="2050" name="Picture 2" descr="Infrastructure as code defines the environment in a versioned&#10;file">
            <a:extLst>
              <a:ext uri="{FF2B5EF4-FFF2-40B4-BE49-F238E27FC236}">
                <a16:creationId xmlns:a16="http://schemas.microsoft.com/office/drawing/2014/main" id="{E0D4B9DE-A946-4A4E-BEBE-7B32A296C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313" y="1610958"/>
            <a:ext cx="4620986" cy="23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05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C37B-2654-4C70-B7AC-60E49F07CD9E}"/>
              </a:ext>
            </a:extLst>
          </p:cNvPr>
          <p:cNvSpPr>
            <a:spLocks noGrp="1"/>
          </p:cNvSpPr>
          <p:nvPr>
            <p:ph type="title"/>
          </p:nvPr>
        </p:nvSpPr>
        <p:spPr>
          <a:xfrm>
            <a:off x="588263" y="457200"/>
            <a:ext cx="11018520" cy="983234"/>
          </a:xfrm>
        </p:spPr>
        <p:txBody>
          <a:bodyPr wrap="square" anchor="t">
            <a:normAutofit fontScale="90000"/>
          </a:bodyPr>
          <a:lstStyle/>
          <a:p>
            <a:r>
              <a:rPr lang="en-GB" dirty="0"/>
              <a:t>IaC -Treat infrastructure like software</a:t>
            </a:r>
            <a:br>
              <a:rPr lang="en-GB" dirty="0"/>
            </a:br>
            <a:endParaRPr lang="en-GB" dirty="0"/>
          </a:p>
        </p:txBody>
      </p:sp>
      <p:sp>
        <p:nvSpPr>
          <p:cNvPr id="3076" name="Text Placeholder 2">
            <a:extLst>
              <a:ext uri="{FF2B5EF4-FFF2-40B4-BE49-F238E27FC236}">
                <a16:creationId xmlns:a16="http://schemas.microsoft.com/office/drawing/2014/main" id="{994A340E-1615-4386-A634-6356E3A4BF4E}"/>
              </a:ext>
            </a:extLst>
          </p:cNvPr>
          <p:cNvSpPr>
            <a:spLocks noGrp="1"/>
          </p:cNvSpPr>
          <p:nvPr>
            <p:ph type="body" sz="quarter" idx="16"/>
          </p:nvPr>
        </p:nvSpPr>
        <p:spPr>
          <a:xfrm>
            <a:off x="584199" y="5689600"/>
            <a:ext cx="5367528" cy="276999"/>
          </a:xfrm>
        </p:spPr>
        <p:txBody>
          <a:bodyPr/>
          <a:lstStyle/>
          <a:p>
            <a:r>
              <a:rPr lang="en-US" dirty="0"/>
              <a:t>From definition files to working infrastructure</a:t>
            </a:r>
          </a:p>
        </p:txBody>
      </p:sp>
      <p:pic>
        <p:nvPicPr>
          <p:cNvPr id="3074" name="Picture 2" descr="Infrastructure as code defines the environment in a versioned&#10;file">
            <a:extLst>
              <a:ext uri="{FF2B5EF4-FFF2-40B4-BE49-F238E27FC236}">
                <a16:creationId xmlns:a16="http://schemas.microsoft.com/office/drawing/2014/main" id="{AA199A36-EFD2-4C0E-824C-AC620BECACF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tretch/>
        </p:blipFill>
        <p:spPr bwMode="auto">
          <a:xfrm>
            <a:off x="582612" y="2421128"/>
            <a:ext cx="5367528" cy="2683764"/>
          </a:xfrm>
          <a:prstGeom prst="rect">
            <a:avLst/>
          </a:prstGeom>
          <a:solidFill>
            <a:srgbClr val="FFFFFF"/>
          </a:solidFill>
        </p:spPr>
      </p:pic>
      <p:graphicFrame>
        <p:nvGraphicFramePr>
          <p:cNvPr id="14" name="Text Placeholder 2">
            <a:extLst>
              <a:ext uri="{FF2B5EF4-FFF2-40B4-BE49-F238E27FC236}">
                <a16:creationId xmlns:a16="http://schemas.microsoft.com/office/drawing/2014/main" id="{3C52704F-5827-43EA-B891-5A936571290D}"/>
              </a:ext>
            </a:extLst>
          </p:cNvPr>
          <p:cNvGraphicFramePr/>
          <p:nvPr>
            <p:extLst>
              <p:ext uri="{D42A27DB-BD31-4B8C-83A1-F6EECF244321}">
                <p14:modId xmlns:p14="http://schemas.microsoft.com/office/powerpoint/2010/main" val="2009126686"/>
              </p:ext>
            </p:extLst>
          </p:nvPr>
        </p:nvGraphicFramePr>
        <p:xfrm>
          <a:off x="6239255" y="2025650"/>
          <a:ext cx="5367528" cy="3474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03982948"/>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405A328C-4840-403E-8B77-0F15BF1E39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schemas.openxmlformats.org/package/2006/metadata/core-properties"/>
    <ds:schemaRef ds:uri="61d4b2b7-c11c-4679-a498-c69870ddf3ad"/>
    <ds:schemaRef ds:uri="http://purl.org/dc/dcmitype/"/>
    <ds:schemaRef ds:uri="http://purl.org/dc/terms/"/>
    <ds:schemaRef ds:uri="http://purl.org/dc/elements/1.1/"/>
    <ds:schemaRef ds:uri="http://schemas.microsoft.com/office/2006/metadata/properties"/>
    <ds:schemaRef ds:uri="http://www.w3.org/XML/1998/namespace"/>
    <ds:schemaRef ds:uri="53207a91-4873-4278-88cd-3a5c1985bff7"/>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TotalTime>
  <Words>1249</Words>
  <Application>Microsoft Office PowerPoint</Application>
  <PresentationFormat>Widescreen</PresentationFormat>
  <Paragraphs>148</Paragraphs>
  <Slides>16</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Segoe UI</vt:lpstr>
      <vt:lpstr>Segoe UI Semibold</vt:lpstr>
      <vt:lpstr>Wingdings</vt:lpstr>
      <vt:lpstr>White Template</vt:lpstr>
      <vt:lpstr>Infrastructure as Code (IaC)  Bigger Picture</vt:lpstr>
      <vt:lpstr>How to build efficient and reliable solutions on Azure?</vt:lpstr>
      <vt:lpstr>Pillars of well-architected framework</vt:lpstr>
      <vt:lpstr>What is Operational excellence about?</vt:lpstr>
      <vt:lpstr>How to achieve operational excellence?</vt:lpstr>
      <vt:lpstr>Building a culture to achieve operational excellence</vt:lpstr>
      <vt:lpstr>Operational excellence from a technical perspective</vt:lpstr>
      <vt:lpstr>One of the modern practices </vt:lpstr>
      <vt:lpstr>IaC -Treat infrastructure like software </vt:lpstr>
      <vt:lpstr>Benefits of adopting IaC</vt:lpstr>
      <vt:lpstr>IaC tooling</vt:lpstr>
      <vt:lpstr>IaC and Configuration tools for Azure</vt:lpstr>
      <vt:lpstr>Most popular IaC tools for provisioning Azure resources</vt:lpstr>
      <vt:lpstr>PowerPoint Presentation</vt:lpstr>
      <vt:lpstr>Notes (hidden)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Bigger Picture</dc:title>
  <dc:creator>Suren Mohandass</dc:creator>
  <cp:lastModifiedBy>Ryan Russell-Yates</cp:lastModifiedBy>
  <cp:revision>3</cp:revision>
  <dcterms:created xsi:type="dcterms:W3CDTF">2020-06-06T10:44:51Z</dcterms:created>
  <dcterms:modified xsi:type="dcterms:W3CDTF">2023-07-31T16:30:09Z</dcterms:modified>
</cp:coreProperties>
</file>